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drawingml.chart+xml" PartName="/ppt/charts/chart1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y="6858000" cx="12192000"/>
  <p:notesSz cx="6858000" cy="9144000"/>
  <p:embeddedFontLst>
    <p:embeddedFont>
      <p:font typeface="Arial Narrow"/>
      <p:regular r:id="rId26"/>
      <p:bold r:id="rId27"/>
      <p:italic r:id="rId28"/>
      <p:boldItalic r:id="rId29"/>
    </p:embeddedFont>
    <p:embeddedFont>
      <p:font typeface="Helvetica Neue"/>
      <p:regular r:id="rId30"/>
      <p:bold r:id="rId31"/>
      <p:italic r:id="rId32"/>
      <p:boldItalic r:id="rId33"/>
    </p:embeddedFont>
    <p:embeddedFont>
      <p:font typeface="Open Sans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8" roundtripDataSignature="AMtx7mi8nm7Ogf8cSToypGRItrGf80zf4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ArialNarrow-regular.fntdata"/><Relationship Id="rId25" Type="http://schemas.openxmlformats.org/officeDocument/2006/relationships/slide" Target="slides/slide21.xml"/><Relationship Id="rId28" Type="http://schemas.openxmlformats.org/officeDocument/2006/relationships/font" Target="fonts/ArialNarrow-italic.fntdata"/><Relationship Id="rId27" Type="http://schemas.openxmlformats.org/officeDocument/2006/relationships/font" Target="fonts/ArialNarrow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ArialNarrow-bold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HelveticaNeue-bold.fntdata"/><Relationship Id="rId30" Type="http://schemas.openxmlformats.org/officeDocument/2006/relationships/font" Target="fonts/HelveticaNeue-regular.fntdata"/><Relationship Id="rId11" Type="http://schemas.openxmlformats.org/officeDocument/2006/relationships/slide" Target="slides/slide7.xml"/><Relationship Id="rId33" Type="http://schemas.openxmlformats.org/officeDocument/2006/relationships/font" Target="fonts/HelveticaNeue-boldItalic.fntdata"/><Relationship Id="rId10" Type="http://schemas.openxmlformats.org/officeDocument/2006/relationships/slide" Target="slides/slide6.xml"/><Relationship Id="rId32" Type="http://schemas.openxmlformats.org/officeDocument/2006/relationships/font" Target="fonts/HelveticaNeue-italic.fntdata"/><Relationship Id="rId13" Type="http://schemas.openxmlformats.org/officeDocument/2006/relationships/slide" Target="slides/slide9.xml"/><Relationship Id="rId35" Type="http://schemas.openxmlformats.org/officeDocument/2006/relationships/font" Target="fonts/OpenSans-bold.fntdata"/><Relationship Id="rId12" Type="http://schemas.openxmlformats.org/officeDocument/2006/relationships/slide" Target="slides/slide8.xml"/><Relationship Id="rId34" Type="http://schemas.openxmlformats.org/officeDocument/2006/relationships/font" Target="fonts/OpenSans-regular.fntdata"/><Relationship Id="rId15" Type="http://schemas.openxmlformats.org/officeDocument/2006/relationships/slide" Target="slides/slide11.xml"/><Relationship Id="rId37" Type="http://schemas.openxmlformats.org/officeDocument/2006/relationships/font" Target="fonts/OpenSans-boldItalic.fntdata"/><Relationship Id="rId14" Type="http://schemas.openxmlformats.org/officeDocument/2006/relationships/slide" Target="slides/slide10.xml"/><Relationship Id="rId36" Type="http://schemas.openxmlformats.org/officeDocument/2006/relationships/font" Target="fonts/OpenSans-italic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38" Type="http://customschemas.google.com/relationships/presentationmetadata" Target="meta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charts/_rels/chart1.xml.rels><?xml version="1.0" encoding="UTF-8" standalone="yes"?><Relationships xmlns="http://schemas.openxmlformats.org/package/2006/relationships"><Relationship Id="rId1" Type="http://schemas.openxmlformats.org/officeDocument/2006/relationships/oleObject" Target="file:///C:\MariaWork\PROJECTS\2018_LISTOS_Campaign\3_DATA\Pan24\Pandora24s1_NYC_L2Tot_rnvs0p1-5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178937007874017"/>
          <c:y val="5.6363636363636373E-2"/>
          <c:w val="0.83246128608923886"/>
          <c:h val="0.73662793899014367"/>
        </c:manualLayout>
      </c:layout>
      <c:scatterChart>
        <c:scatterStyle val="lineMarker"/>
        <c:varyColors val="0"/>
        <c:ser>
          <c:idx val="2"/>
          <c:order val="0"/>
          <c:tx>
            <c:v>PSI#140, Queens</c:v>
          </c:tx>
          <c:spPr>
            <a:ln>
              <a:noFill/>
            </a:ln>
          </c:spPr>
          <c:marker>
            <c:symbol val="circle"/>
            <c:size val="4"/>
            <c:spPr>
              <a:solidFill>
                <a:srgbClr val="CCFF33"/>
              </a:solidFill>
              <a:ln w="3175">
                <a:solidFill>
                  <a:srgbClr val="00B050"/>
                </a:solidFill>
              </a:ln>
            </c:spPr>
          </c:marker>
          <c:xVal>
            <c:numRef>
              <c:f>[4]Pandora140_filtered!$K$15044:$K$15300</c:f>
              <c:numCache>
                <c:formatCode>General</c:formatCode>
                <c:ptCount val="257"/>
                <c:pt idx="0">
                  <c:v>15.444166666666666</c:v>
                </c:pt>
                <c:pt idx="1">
                  <c:v>15.468055555555555</c:v>
                </c:pt>
                <c:pt idx="2">
                  <c:v>15.491666666666667</c:v>
                </c:pt>
                <c:pt idx="3">
                  <c:v>15.515277777777778</c:v>
                </c:pt>
                <c:pt idx="4">
                  <c:v>15.53888888888889</c:v>
                </c:pt>
                <c:pt idx="5">
                  <c:v>15.5625</c:v>
                </c:pt>
                <c:pt idx="6">
                  <c:v>15.585833333333333</c:v>
                </c:pt>
                <c:pt idx="7">
                  <c:v>15.609444444444444</c:v>
                </c:pt>
                <c:pt idx="8">
                  <c:v>15.632777777777777</c:v>
                </c:pt>
                <c:pt idx="9">
                  <c:v>15.656388888888889</c:v>
                </c:pt>
                <c:pt idx="10">
                  <c:v>15.679722222222223</c:v>
                </c:pt>
                <c:pt idx="11">
                  <c:v>16.21638888888889</c:v>
                </c:pt>
                <c:pt idx="12">
                  <c:v>16.240555555555556</c:v>
                </c:pt>
                <c:pt idx="13">
                  <c:v>16.263888888888889</c:v>
                </c:pt>
                <c:pt idx="14">
                  <c:v>16.287500000000001</c:v>
                </c:pt>
                <c:pt idx="15">
                  <c:v>16.31111111111111</c:v>
                </c:pt>
                <c:pt idx="16">
                  <c:v>16.334722222222222</c:v>
                </c:pt>
                <c:pt idx="17">
                  <c:v>16.358055555555556</c:v>
                </c:pt>
                <c:pt idx="18">
                  <c:v>16.381388888888889</c:v>
                </c:pt>
                <c:pt idx="19">
                  <c:v>16.405000000000001</c:v>
                </c:pt>
                <c:pt idx="20">
                  <c:v>16.42861111111111</c:v>
                </c:pt>
                <c:pt idx="21">
                  <c:v>16.451944444444443</c:v>
                </c:pt>
                <c:pt idx="22">
                  <c:v>16.475555555555555</c:v>
                </c:pt>
                <c:pt idx="23">
                  <c:v>16.498888888888889</c:v>
                </c:pt>
                <c:pt idx="24">
                  <c:v>16.522222222222222</c:v>
                </c:pt>
                <c:pt idx="25">
                  <c:v>16.545833333333334</c:v>
                </c:pt>
                <c:pt idx="26">
                  <c:v>16.569166666666668</c:v>
                </c:pt>
                <c:pt idx="27">
                  <c:v>16.592777777777776</c:v>
                </c:pt>
                <c:pt idx="28">
                  <c:v>16.616388888888888</c:v>
                </c:pt>
                <c:pt idx="29">
                  <c:v>16.664722222222224</c:v>
                </c:pt>
                <c:pt idx="30">
                  <c:v>16.688055555555554</c:v>
                </c:pt>
                <c:pt idx="31">
                  <c:v>16.711666666666666</c:v>
                </c:pt>
                <c:pt idx="32">
                  <c:v>16.734999999999999</c:v>
                </c:pt>
                <c:pt idx="33">
                  <c:v>16.758333333333333</c:v>
                </c:pt>
                <c:pt idx="34">
                  <c:v>16.781944444444445</c:v>
                </c:pt>
                <c:pt idx="35">
                  <c:v>16.805277777777778</c:v>
                </c:pt>
                <c:pt idx="36">
                  <c:v>16.828888888888891</c:v>
                </c:pt>
                <c:pt idx="37">
                  <c:v>16.852222222222224</c:v>
                </c:pt>
                <c:pt idx="38">
                  <c:v>16.875833333333333</c:v>
                </c:pt>
                <c:pt idx="39">
                  <c:v>16.899166666666666</c:v>
                </c:pt>
                <c:pt idx="40">
                  <c:v>16.922777777777778</c:v>
                </c:pt>
                <c:pt idx="41">
                  <c:v>16.946111111111112</c:v>
                </c:pt>
                <c:pt idx="42">
                  <c:v>16.969444444444445</c:v>
                </c:pt>
                <c:pt idx="43">
                  <c:v>16.993055555555557</c:v>
                </c:pt>
                <c:pt idx="44">
                  <c:v>17.016666666666666</c:v>
                </c:pt>
                <c:pt idx="45">
                  <c:v>17.04</c:v>
                </c:pt>
                <c:pt idx="46">
                  <c:v>17.063333333333333</c:v>
                </c:pt>
                <c:pt idx="47">
                  <c:v>17.112222222222222</c:v>
                </c:pt>
                <c:pt idx="48">
                  <c:v>17.135555555555555</c:v>
                </c:pt>
                <c:pt idx="49">
                  <c:v>17.159166666666668</c:v>
                </c:pt>
                <c:pt idx="50">
                  <c:v>17.182500000000001</c:v>
                </c:pt>
                <c:pt idx="51">
                  <c:v>17.205833333333334</c:v>
                </c:pt>
                <c:pt idx="52">
                  <c:v>17.229444444444443</c:v>
                </c:pt>
                <c:pt idx="53">
                  <c:v>17.252777777777776</c:v>
                </c:pt>
                <c:pt idx="54">
                  <c:v>17.276388888888889</c:v>
                </c:pt>
                <c:pt idx="55">
                  <c:v>17.299722222222222</c:v>
                </c:pt>
                <c:pt idx="56">
                  <c:v>17.323333333333334</c:v>
                </c:pt>
                <c:pt idx="57">
                  <c:v>17.346666666666668</c:v>
                </c:pt>
                <c:pt idx="58">
                  <c:v>17.370277777777776</c:v>
                </c:pt>
                <c:pt idx="59">
                  <c:v>17.39361111111111</c:v>
                </c:pt>
                <c:pt idx="60">
                  <c:v>17.416944444444443</c:v>
                </c:pt>
                <c:pt idx="61">
                  <c:v>17.440555555555555</c:v>
                </c:pt>
                <c:pt idx="62">
                  <c:v>17.463888888888889</c:v>
                </c:pt>
                <c:pt idx="63">
                  <c:v>17.487500000000001</c:v>
                </c:pt>
                <c:pt idx="64">
                  <c:v>17.511111111111113</c:v>
                </c:pt>
                <c:pt idx="65">
                  <c:v>17.559444444444445</c:v>
                </c:pt>
                <c:pt idx="66">
                  <c:v>17.583055555555557</c:v>
                </c:pt>
                <c:pt idx="67">
                  <c:v>17.606666666666666</c:v>
                </c:pt>
                <c:pt idx="68">
                  <c:v>17.63</c:v>
                </c:pt>
                <c:pt idx="69">
                  <c:v>17.653333333333332</c:v>
                </c:pt>
                <c:pt idx="70">
                  <c:v>17.676944444444445</c:v>
                </c:pt>
                <c:pt idx="71">
                  <c:v>17.700555555555557</c:v>
                </c:pt>
                <c:pt idx="72">
                  <c:v>17.72388888888889</c:v>
                </c:pt>
                <c:pt idx="73">
                  <c:v>17.747499999999999</c:v>
                </c:pt>
                <c:pt idx="74">
                  <c:v>17.770833333333332</c:v>
                </c:pt>
                <c:pt idx="75">
                  <c:v>17.794444444444444</c:v>
                </c:pt>
                <c:pt idx="76">
                  <c:v>17.817777777777778</c:v>
                </c:pt>
                <c:pt idx="77">
                  <c:v>17.841111111111111</c:v>
                </c:pt>
                <c:pt idx="78">
                  <c:v>17.864722222222223</c:v>
                </c:pt>
                <c:pt idx="79">
                  <c:v>17.888055555555557</c:v>
                </c:pt>
                <c:pt idx="80">
                  <c:v>17.911666666666665</c:v>
                </c:pt>
                <c:pt idx="81">
                  <c:v>17.934999999999999</c:v>
                </c:pt>
                <c:pt idx="82">
                  <c:v>17.958611111111111</c:v>
                </c:pt>
                <c:pt idx="83">
                  <c:v>18.007222222222222</c:v>
                </c:pt>
                <c:pt idx="84">
                  <c:v>18.030555555555555</c:v>
                </c:pt>
                <c:pt idx="85">
                  <c:v>18.054166666666667</c:v>
                </c:pt>
                <c:pt idx="86">
                  <c:v>18.077777777777779</c:v>
                </c:pt>
                <c:pt idx="87">
                  <c:v>18.101111111111113</c:v>
                </c:pt>
                <c:pt idx="88">
                  <c:v>18.124722222222221</c:v>
                </c:pt>
                <c:pt idx="89">
                  <c:v>18.148055555555555</c:v>
                </c:pt>
                <c:pt idx="90">
                  <c:v>18.171388888888888</c:v>
                </c:pt>
                <c:pt idx="91">
                  <c:v>18.195</c:v>
                </c:pt>
                <c:pt idx="92">
                  <c:v>18.218333333333334</c:v>
                </c:pt>
                <c:pt idx="93">
                  <c:v>18.241944444444446</c:v>
                </c:pt>
                <c:pt idx="94">
                  <c:v>18.265555555555554</c:v>
                </c:pt>
                <c:pt idx="95">
                  <c:v>18.288888888888888</c:v>
                </c:pt>
                <c:pt idx="96">
                  <c:v>18.312222222222221</c:v>
                </c:pt>
                <c:pt idx="97">
                  <c:v>18.336111111111112</c:v>
                </c:pt>
                <c:pt idx="98">
                  <c:v>18.497222222222224</c:v>
                </c:pt>
                <c:pt idx="99">
                  <c:v>18.52138888888889</c:v>
                </c:pt>
                <c:pt idx="100">
                  <c:v>18.544722222222223</c:v>
                </c:pt>
                <c:pt idx="101">
                  <c:v>18.568333333333332</c:v>
                </c:pt>
                <c:pt idx="102">
                  <c:v>18.591666666666665</c:v>
                </c:pt>
                <c:pt idx="103">
                  <c:v>18.615277777777777</c:v>
                </c:pt>
                <c:pt idx="104">
                  <c:v>18.638611111111111</c:v>
                </c:pt>
                <c:pt idx="105">
                  <c:v>18.662222222222223</c:v>
                </c:pt>
                <c:pt idx="106">
                  <c:v>18.685555555555556</c:v>
                </c:pt>
                <c:pt idx="107">
                  <c:v>18.70888888888889</c:v>
                </c:pt>
                <c:pt idx="108">
                  <c:v>18.732500000000002</c:v>
                </c:pt>
                <c:pt idx="109">
                  <c:v>18.755833333333332</c:v>
                </c:pt>
                <c:pt idx="110">
                  <c:v>18.779444444444444</c:v>
                </c:pt>
                <c:pt idx="111">
                  <c:v>18.802777777777777</c:v>
                </c:pt>
                <c:pt idx="112">
                  <c:v>18.826388888888889</c:v>
                </c:pt>
                <c:pt idx="113">
                  <c:v>18.849722222222223</c:v>
                </c:pt>
                <c:pt idx="114">
                  <c:v>18.873055555555556</c:v>
                </c:pt>
                <c:pt idx="115">
                  <c:v>18.896666666666668</c:v>
                </c:pt>
                <c:pt idx="116">
                  <c:v>18.943055555555556</c:v>
                </c:pt>
                <c:pt idx="117">
                  <c:v>18.966666666666665</c:v>
                </c:pt>
                <c:pt idx="118">
                  <c:v>18.989999999999998</c:v>
                </c:pt>
                <c:pt idx="119">
                  <c:v>19.013611111111111</c:v>
                </c:pt>
                <c:pt idx="120">
                  <c:v>19.036944444444444</c:v>
                </c:pt>
                <c:pt idx="121">
                  <c:v>19.060277777777777</c:v>
                </c:pt>
                <c:pt idx="122">
                  <c:v>19.08388888888889</c:v>
                </c:pt>
                <c:pt idx="123">
                  <c:v>19.107222222222223</c:v>
                </c:pt>
                <c:pt idx="124">
                  <c:v>19.130833333333332</c:v>
                </c:pt>
                <c:pt idx="125">
                  <c:v>19.154166666666665</c:v>
                </c:pt>
                <c:pt idx="126">
                  <c:v>19.177499999999998</c:v>
                </c:pt>
                <c:pt idx="127">
                  <c:v>19.201111111111111</c:v>
                </c:pt>
                <c:pt idx="128">
                  <c:v>19.224444444444444</c:v>
                </c:pt>
                <c:pt idx="129">
                  <c:v>19.248055555555556</c:v>
                </c:pt>
                <c:pt idx="130">
                  <c:v>19.27138888888889</c:v>
                </c:pt>
                <c:pt idx="131">
                  <c:v>19.295000000000002</c:v>
                </c:pt>
                <c:pt idx="132">
                  <c:v>19.318333333333332</c:v>
                </c:pt>
                <c:pt idx="133">
                  <c:v>19.341666666666665</c:v>
                </c:pt>
                <c:pt idx="134">
                  <c:v>19.388611111111111</c:v>
                </c:pt>
                <c:pt idx="135">
                  <c:v>19.412222222222223</c:v>
                </c:pt>
                <c:pt idx="136">
                  <c:v>19.435555555555556</c:v>
                </c:pt>
                <c:pt idx="137">
                  <c:v>19.459166666666668</c:v>
                </c:pt>
                <c:pt idx="138">
                  <c:v>19.482500000000002</c:v>
                </c:pt>
                <c:pt idx="139">
                  <c:v>19.505833333333332</c:v>
                </c:pt>
                <c:pt idx="140">
                  <c:v>19.529444444444444</c:v>
                </c:pt>
                <c:pt idx="141">
                  <c:v>19.552777777777777</c:v>
                </c:pt>
                <c:pt idx="142">
                  <c:v>19.576388888888889</c:v>
                </c:pt>
                <c:pt idx="143">
                  <c:v>19.600000000000001</c:v>
                </c:pt>
                <c:pt idx="144">
                  <c:v>19.623333333333335</c:v>
                </c:pt>
                <c:pt idx="145">
                  <c:v>19.646944444444443</c:v>
                </c:pt>
                <c:pt idx="146">
                  <c:v>19.670277777777777</c:v>
                </c:pt>
                <c:pt idx="147">
                  <c:v>19.693888888888889</c:v>
                </c:pt>
                <c:pt idx="148">
                  <c:v>19.717222222222222</c:v>
                </c:pt>
                <c:pt idx="149">
                  <c:v>19.740555555555556</c:v>
                </c:pt>
                <c:pt idx="150">
                  <c:v>19.764166666666668</c:v>
                </c:pt>
                <c:pt idx="151">
                  <c:v>19.787500000000001</c:v>
                </c:pt>
                <c:pt idx="152">
                  <c:v>19.834444444444443</c:v>
                </c:pt>
                <c:pt idx="153">
                  <c:v>19.857777777777777</c:v>
                </c:pt>
                <c:pt idx="154">
                  <c:v>19.881388888888889</c:v>
                </c:pt>
                <c:pt idx="155">
                  <c:v>19.904722222222222</c:v>
                </c:pt>
                <c:pt idx="156">
                  <c:v>19.928333333333335</c:v>
                </c:pt>
                <c:pt idx="157">
                  <c:v>19.951666666666668</c:v>
                </c:pt>
                <c:pt idx="158">
                  <c:v>19.975000000000001</c:v>
                </c:pt>
                <c:pt idx="159">
                  <c:v>19.99861111111111</c:v>
                </c:pt>
                <c:pt idx="160">
                  <c:v>20.021944444444443</c:v>
                </c:pt>
                <c:pt idx="161">
                  <c:v>20.045555555555556</c:v>
                </c:pt>
                <c:pt idx="162">
                  <c:v>20.068888888888889</c:v>
                </c:pt>
                <c:pt idx="163">
                  <c:v>20.092222222222222</c:v>
                </c:pt>
                <c:pt idx="164">
                  <c:v>20.115833333333335</c:v>
                </c:pt>
                <c:pt idx="165">
                  <c:v>20.139166666666668</c:v>
                </c:pt>
                <c:pt idx="166">
                  <c:v>20.162500000000001</c:v>
                </c:pt>
                <c:pt idx="167">
                  <c:v>20.18611111111111</c:v>
                </c:pt>
                <c:pt idx="168">
                  <c:v>20.209444444444443</c:v>
                </c:pt>
                <c:pt idx="169">
                  <c:v>20.232777777777777</c:v>
                </c:pt>
                <c:pt idx="170">
                  <c:v>20.279722222222222</c:v>
                </c:pt>
                <c:pt idx="171">
                  <c:v>20.303055555555556</c:v>
                </c:pt>
                <c:pt idx="172">
                  <c:v>20.326666666666668</c:v>
                </c:pt>
                <c:pt idx="173">
                  <c:v>20.350277777777777</c:v>
                </c:pt>
                <c:pt idx="174">
                  <c:v>20.37361111111111</c:v>
                </c:pt>
                <c:pt idx="175">
                  <c:v>20.396944444444443</c:v>
                </c:pt>
                <c:pt idx="176">
                  <c:v>20.420555555555556</c:v>
                </c:pt>
                <c:pt idx="177">
                  <c:v>20.443888888888889</c:v>
                </c:pt>
                <c:pt idx="178">
                  <c:v>20.467222222222222</c:v>
                </c:pt>
                <c:pt idx="179">
                  <c:v>20.490833333333335</c:v>
                </c:pt>
                <c:pt idx="180">
                  <c:v>20.514166666666668</c:v>
                </c:pt>
                <c:pt idx="181">
                  <c:v>20.537500000000001</c:v>
                </c:pt>
                <c:pt idx="182">
                  <c:v>20.56111111111111</c:v>
                </c:pt>
                <c:pt idx="183">
                  <c:v>20.584444444444443</c:v>
                </c:pt>
                <c:pt idx="184">
                  <c:v>20.607777777777777</c:v>
                </c:pt>
                <c:pt idx="185">
                  <c:v>20.631388888888889</c:v>
                </c:pt>
                <c:pt idx="186">
                  <c:v>20.655000000000001</c:v>
                </c:pt>
                <c:pt idx="187">
                  <c:v>20.678333333333335</c:v>
                </c:pt>
                <c:pt idx="188">
                  <c:v>20.725277777777777</c:v>
                </c:pt>
                <c:pt idx="189">
                  <c:v>20.74861111111111</c:v>
                </c:pt>
                <c:pt idx="190">
                  <c:v>20.772222222222222</c:v>
                </c:pt>
                <c:pt idx="191">
                  <c:v>20.795555555555556</c:v>
                </c:pt>
                <c:pt idx="192">
                  <c:v>20.819166666666668</c:v>
                </c:pt>
                <c:pt idx="193">
                  <c:v>20.842777777777776</c:v>
                </c:pt>
                <c:pt idx="194">
                  <c:v>20.86611111111111</c:v>
                </c:pt>
                <c:pt idx="195">
                  <c:v>20.889722222222222</c:v>
                </c:pt>
                <c:pt idx="196">
                  <c:v>20.913055555555555</c:v>
                </c:pt>
                <c:pt idx="197">
                  <c:v>20.936666666666667</c:v>
                </c:pt>
                <c:pt idx="198">
                  <c:v>20.96</c:v>
                </c:pt>
                <c:pt idx="199">
                  <c:v>20.983611111111109</c:v>
                </c:pt>
                <c:pt idx="200">
                  <c:v>21.032222222222224</c:v>
                </c:pt>
                <c:pt idx="201">
                  <c:v>21.055555555555557</c:v>
                </c:pt>
                <c:pt idx="202">
                  <c:v>21.078888888888891</c:v>
                </c:pt>
                <c:pt idx="203">
                  <c:v>21.102499999999999</c:v>
                </c:pt>
                <c:pt idx="204">
                  <c:v>21.126111111111111</c:v>
                </c:pt>
                <c:pt idx="205">
                  <c:v>21.149444444444445</c:v>
                </c:pt>
                <c:pt idx="206">
                  <c:v>21.196666666666665</c:v>
                </c:pt>
                <c:pt idx="207">
                  <c:v>21.220277777777778</c:v>
                </c:pt>
                <c:pt idx="208">
                  <c:v>21.24388888888889</c:v>
                </c:pt>
                <c:pt idx="209">
                  <c:v>21.267222222222223</c:v>
                </c:pt>
                <c:pt idx="210">
                  <c:v>21.290833333333332</c:v>
                </c:pt>
                <c:pt idx="211">
                  <c:v>21.314444444444444</c:v>
                </c:pt>
                <c:pt idx="212">
                  <c:v>21.338055555555556</c:v>
                </c:pt>
                <c:pt idx="213">
                  <c:v>21.361388888888889</c:v>
                </c:pt>
                <c:pt idx="214">
                  <c:v>21.385000000000002</c:v>
                </c:pt>
                <c:pt idx="215">
                  <c:v>21.408333333333335</c:v>
                </c:pt>
                <c:pt idx="216">
                  <c:v>21.431944444444444</c:v>
                </c:pt>
                <c:pt idx="217">
                  <c:v>21.455277777777777</c:v>
                </c:pt>
                <c:pt idx="218">
                  <c:v>21.47861111111111</c:v>
                </c:pt>
                <c:pt idx="219">
                  <c:v>21.502222222222223</c:v>
                </c:pt>
                <c:pt idx="220">
                  <c:v>21.525833333333335</c:v>
                </c:pt>
                <c:pt idx="221">
                  <c:v>21.549166666666668</c:v>
                </c:pt>
                <c:pt idx="222">
                  <c:v>21.572500000000002</c:v>
                </c:pt>
                <c:pt idx="223">
                  <c:v>21.59611111111111</c:v>
                </c:pt>
                <c:pt idx="224">
                  <c:v>21.645</c:v>
                </c:pt>
                <c:pt idx="225">
                  <c:v>21.668611111111112</c:v>
                </c:pt>
                <c:pt idx="226">
                  <c:v>21.692222222222224</c:v>
                </c:pt>
                <c:pt idx="227">
                  <c:v>21.715555555555557</c:v>
                </c:pt>
                <c:pt idx="228">
                  <c:v>21.739166666666666</c:v>
                </c:pt>
                <c:pt idx="229">
                  <c:v>21.762777777777778</c:v>
                </c:pt>
                <c:pt idx="230">
                  <c:v>21.786111111111111</c:v>
                </c:pt>
                <c:pt idx="231">
                  <c:v>21.809722222222224</c:v>
                </c:pt>
                <c:pt idx="232">
                  <c:v>21.833333333333332</c:v>
                </c:pt>
                <c:pt idx="233">
                  <c:v>21.856666666666666</c:v>
                </c:pt>
                <c:pt idx="234">
                  <c:v>21.880277777777778</c:v>
                </c:pt>
                <c:pt idx="235">
                  <c:v>21.903611111111111</c:v>
                </c:pt>
                <c:pt idx="236">
                  <c:v>21.927222222222223</c:v>
                </c:pt>
                <c:pt idx="237">
                  <c:v>21.950555555555557</c:v>
                </c:pt>
                <c:pt idx="238">
                  <c:v>21.974166666666665</c:v>
                </c:pt>
                <c:pt idx="239">
                  <c:v>21.997777777777777</c:v>
                </c:pt>
                <c:pt idx="240">
                  <c:v>22.021111111111111</c:v>
                </c:pt>
                <c:pt idx="241">
                  <c:v>22.044722222222223</c:v>
                </c:pt>
                <c:pt idx="242">
                  <c:v>22.093888888888888</c:v>
                </c:pt>
                <c:pt idx="243">
                  <c:v>22.1175</c:v>
                </c:pt>
                <c:pt idx="244">
                  <c:v>22.141111111111112</c:v>
                </c:pt>
                <c:pt idx="245">
                  <c:v>22.164444444444445</c:v>
                </c:pt>
                <c:pt idx="246">
                  <c:v>22.1875</c:v>
                </c:pt>
                <c:pt idx="247">
                  <c:v>22.210555555555555</c:v>
                </c:pt>
                <c:pt idx="248">
                  <c:v>22.234166666666667</c:v>
                </c:pt>
                <c:pt idx="249">
                  <c:v>22.2575</c:v>
                </c:pt>
                <c:pt idx="250">
                  <c:v>22.281111111111112</c:v>
                </c:pt>
                <c:pt idx="251">
                  <c:v>22.304444444444446</c:v>
                </c:pt>
                <c:pt idx="252">
                  <c:v>22.328055555555554</c:v>
                </c:pt>
                <c:pt idx="253">
                  <c:v>22.351666666666667</c:v>
                </c:pt>
                <c:pt idx="254">
                  <c:v>22.375</c:v>
                </c:pt>
                <c:pt idx="255">
                  <c:v>22.398611111111112</c:v>
                </c:pt>
                <c:pt idx="256">
                  <c:v>22.422222222222221</c:v>
                </c:pt>
              </c:numCache>
            </c:numRef>
          </c:xVal>
          <c:yVal>
            <c:numRef>
              <c:f>[4]Pandora140_filtered!$R$15044:$R$15300</c:f>
              <c:numCache>
                <c:formatCode>General</c:formatCode>
                <c:ptCount val="257"/>
                <c:pt idx="0">
                  <c:v>0.42760999999999999</c:v>
                </c:pt>
                <c:pt idx="1">
                  <c:v>0.39087</c:v>
                </c:pt>
                <c:pt idx="2">
                  <c:v>0.39333000000000001</c:v>
                </c:pt>
                <c:pt idx="3">
                  <c:v>0.42630000000000001</c:v>
                </c:pt>
                <c:pt idx="4">
                  <c:v>0.52137999999999995</c:v>
                </c:pt>
                <c:pt idx="5">
                  <c:v>0.434</c:v>
                </c:pt>
                <c:pt idx="6">
                  <c:v>0.42020999999999997</c:v>
                </c:pt>
                <c:pt idx="7">
                  <c:v>0.42265000000000003</c:v>
                </c:pt>
                <c:pt idx="8">
                  <c:v>0.39676</c:v>
                </c:pt>
                <c:pt idx="9">
                  <c:v>0.36876999999999999</c:v>
                </c:pt>
                <c:pt idx="10">
                  <c:v>0.39562000000000003</c:v>
                </c:pt>
                <c:pt idx="11">
                  <c:v>0.3458</c:v>
                </c:pt>
                <c:pt idx="12">
                  <c:v>0.37080000000000002</c:v>
                </c:pt>
                <c:pt idx="13">
                  <c:v>0.39623999999999998</c:v>
                </c:pt>
                <c:pt idx="14">
                  <c:v>0.42557</c:v>
                </c:pt>
                <c:pt idx="15">
                  <c:v>0.39660000000000001</c:v>
                </c:pt>
                <c:pt idx="16">
                  <c:v>0.42293999999999998</c:v>
                </c:pt>
                <c:pt idx="17">
                  <c:v>0.41560000000000002</c:v>
                </c:pt>
                <c:pt idx="18">
                  <c:v>0.39290999999999998</c:v>
                </c:pt>
                <c:pt idx="19">
                  <c:v>0.39006999999999997</c:v>
                </c:pt>
                <c:pt idx="20">
                  <c:v>0.37685999999999997</c:v>
                </c:pt>
                <c:pt idx="21">
                  <c:v>0.35013</c:v>
                </c:pt>
                <c:pt idx="22">
                  <c:v>0.39995999999999998</c:v>
                </c:pt>
                <c:pt idx="23">
                  <c:v>0.40654000000000001</c:v>
                </c:pt>
                <c:pt idx="24">
                  <c:v>0.38505</c:v>
                </c:pt>
                <c:pt idx="25">
                  <c:v>0.37440000000000001</c:v>
                </c:pt>
                <c:pt idx="26">
                  <c:v>0.40533000000000002</c:v>
                </c:pt>
                <c:pt idx="27">
                  <c:v>0.37442999999999999</c:v>
                </c:pt>
                <c:pt idx="28">
                  <c:v>0.37620999999999999</c:v>
                </c:pt>
                <c:pt idx="29">
                  <c:v>0.41060000000000002</c:v>
                </c:pt>
                <c:pt idx="30">
                  <c:v>0.37798999999999999</c:v>
                </c:pt>
                <c:pt idx="31">
                  <c:v>0.38086999999999999</c:v>
                </c:pt>
                <c:pt idx="32">
                  <c:v>0.34977999999999998</c:v>
                </c:pt>
                <c:pt idx="33">
                  <c:v>0.3866</c:v>
                </c:pt>
                <c:pt idx="34">
                  <c:v>0.35468</c:v>
                </c:pt>
                <c:pt idx="35">
                  <c:v>0.38167000000000001</c:v>
                </c:pt>
                <c:pt idx="36">
                  <c:v>0.37459999999999999</c:v>
                </c:pt>
                <c:pt idx="37">
                  <c:v>0.35181000000000001</c:v>
                </c:pt>
                <c:pt idx="38">
                  <c:v>0.35181000000000001</c:v>
                </c:pt>
                <c:pt idx="39">
                  <c:v>0.39871000000000001</c:v>
                </c:pt>
                <c:pt idx="40">
                  <c:v>0.38601000000000002</c:v>
                </c:pt>
                <c:pt idx="41">
                  <c:v>0.38669999999999999</c:v>
                </c:pt>
                <c:pt idx="42">
                  <c:v>0.36288999999999999</c:v>
                </c:pt>
                <c:pt idx="43">
                  <c:v>0.36485000000000001</c:v>
                </c:pt>
                <c:pt idx="44">
                  <c:v>0.43769000000000002</c:v>
                </c:pt>
                <c:pt idx="45">
                  <c:v>0.43622</c:v>
                </c:pt>
                <c:pt idx="46">
                  <c:v>0.41076000000000001</c:v>
                </c:pt>
                <c:pt idx="47">
                  <c:v>0.34311999999999998</c:v>
                </c:pt>
                <c:pt idx="48">
                  <c:v>0.39727000000000001</c:v>
                </c:pt>
                <c:pt idx="49">
                  <c:v>0.35976999999999998</c:v>
                </c:pt>
                <c:pt idx="50">
                  <c:v>0.36392000000000002</c:v>
                </c:pt>
                <c:pt idx="51">
                  <c:v>0.34587000000000001</c:v>
                </c:pt>
                <c:pt idx="52">
                  <c:v>0.35913</c:v>
                </c:pt>
                <c:pt idx="53">
                  <c:v>0.36224000000000001</c:v>
                </c:pt>
                <c:pt idx="54">
                  <c:v>0.35410999999999998</c:v>
                </c:pt>
                <c:pt idx="55">
                  <c:v>0.39083000000000001</c:v>
                </c:pt>
                <c:pt idx="56">
                  <c:v>0.38851999999999998</c:v>
                </c:pt>
                <c:pt idx="57">
                  <c:v>0.39041999999999999</c:v>
                </c:pt>
                <c:pt idx="58">
                  <c:v>0.37634000000000001</c:v>
                </c:pt>
                <c:pt idx="59">
                  <c:v>0.36105999999999999</c:v>
                </c:pt>
                <c:pt idx="60">
                  <c:v>0.37479000000000001</c:v>
                </c:pt>
                <c:pt idx="61">
                  <c:v>0.35143000000000002</c:v>
                </c:pt>
                <c:pt idx="62">
                  <c:v>0.35821999999999998</c:v>
                </c:pt>
                <c:pt idx="63">
                  <c:v>0.35278999999999999</c:v>
                </c:pt>
                <c:pt idx="64">
                  <c:v>0.35988999999999999</c:v>
                </c:pt>
                <c:pt idx="65">
                  <c:v>0.39826</c:v>
                </c:pt>
                <c:pt idx="66">
                  <c:v>0.37067</c:v>
                </c:pt>
                <c:pt idx="67">
                  <c:v>0.37584000000000001</c:v>
                </c:pt>
                <c:pt idx="68">
                  <c:v>0.35682000000000003</c:v>
                </c:pt>
                <c:pt idx="69">
                  <c:v>0.36847000000000002</c:v>
                </c:pt>
                <c:pt idx="70">
                  <c:v>0.37186999999999998</c:v>
                </c:pt>
                <c:pt idx="71">
                  <c:v>0.41581000000000001</c:v>
                </c:pt>
                <c:pt idx="72">
                  <c:v>0.34344999999999998</c:v>
                </c:pt>
                <c:pt idx="73">
                  <c:v>0.36748999999999998</c:v>
                </c:pt>
                <c:pt idx="74">
                  <c:v>0.38096000000000002</c:v>
                </c:pt>
                <c:pt idx="75">
                  <c:v>0.35449000000000003</c:v>
                </c:pt>
                <c:pt idx="76">
                  <c:v>0.37896000000000002</c:v>
                </c:pt>
                <c:pt idx="77">
                  <c:v>0.33665</c:v>
                </c:pt>
                <c:pt idx="78">
                  <c:v>0.34886</c:v>
                </c:pt>
                <c:pt idx="79">
                  <c:v>0.34550999999999998</c:v>
                </c:pt>
                <c:pt idx="80">
                  <c:v>0.34266999999999997</c:v>
                </c:pt>
                <c:pt idx="81">
                  <c:v>0.36875000000000002</c:v>
                </c:pt>
                <c:pt idx="82">
                  <c:v>0.39019999999999999</c:v>
                </c:pt>
                <c:pt idx="83">
                  <c:v>0.35769000000000001</c:v>
                </c:pt>
                <c:pt idx="84">
                  <c:v>0.37347999999999998</c:v>
                </c:pt>
                <c:pt idx="85">
                  <c:v>0.37536000000000003</c:v>
                </c:pt>
                <c:pt idx="86">
                  <c:v>0.42531000000000002</c:v>
                </c:pt>
                <c:pt idx="87">
                  <c:v>0.45467999999999997</c:v>
                </c:pt>
                <c:pt idx="88">
                  <c:v>0.49797000000000002</c:v>
                </c:pt>
                <c:pt idx="89">
                  <c:v>0.42398999999999998</c:v>
                </c:pt>
                <c:pt idx="90">
                  <c:v>0.41783999999999999</c:v>
                </c:pt>
                <c:pt idx="91">
                  <c:v>0.40489000000000003</c:v>
                </c:pt>
                <c:pt idx="92">
                  <c:v>0.39890999999999999</c:v>
                </c:pt>
                <c:pt idx="93">
                  <c:v>0.45611000000000002</c:v>
                </c:pt>
                <c:pt idx="94">
                  <c:v>0.49118000000000001</c:v>
                </c:pt>
                <c:pt idx="95">
                  <c:v>0.41832000000000003</c:v>
                </c:pt>
                <c:pt idx="96">
                  <c:v>0.49976999999999999</c:v>
                </c:pt>
                <c:pt idx="97">
                  <c:v>0.55500000000000005</c:v>
                </c:pt>
                <c:pt idx="98">
                  <c:v>0.44351000000000002</c:v>
                </c:pt>
                <c:pt idx="99">
                  <c:v>0.43981999999999999</c:v>
                </c:pt>
                <c:pt idx="100">
                  <c:v>0.45527000000000001</c:v>
                </c:pt>
                <c:pt idx="101">
                  <c:v>0.45168000000000003</c:v>
                </c:pt>
                <c:pt idx="102">
                  <c:v>0.42052</c:v>
                </c:pt>
                <c:pt idx="103">
                  <c:v>0.44661000000000001</c:v>
                </c:pt>
                <c:pt idx="104">
                  <c:v>0.45572000000000001</c:v>
                </c:pt>
                <c:pt idx="105">
                  <c:v>0.45327000000000001</c:v>
                </c:pt>
                <c:pt idx="106">
                  <c:v>0.48663000000000001</c:v>
                </c:pt>
                <c:pt idx="107">
                  <c:v>0.52937999999999996</c:v>
                </c:pt>
                <c:pt idx="108">
                  <c:v>0.69562000000000002</c:v>
                </c:pt>
                <c:pt idx="109">
                  <c:v>0.77229000000000003</c:v>
                </c:pt>
                <c:pt idx="110">
                  <c:v>0.78198999999999996</c:v>
                </c:pt>
                <c:pt idx="111">
                  <c:v>0.73755000000000004</c:v>
                </c:pt>
                <c:pt idx="112">
                  <c:v>0.69330000000000003</c:v>
                </c:pt>
                <c:pt idx="113">
                  <c:v>0.65817000000000003</c:v>
                </c:pt>
                <c:pt idx="114">
                  <c:v>0.66374</c:v>
                </c:pt>
                <c:pt idx="115">
                  <c:v>0.69765999999999995</c:v>
                </c:pt>
                <c:pt idx="116">
                  <c:v>0.81903000000000004</c:v>
                </c:pt>
                <c:pt idx="117">
                  <c:v>0.78237999999999996</c:v>
                </c:pt>
                <c:pt idx="118">
                  <c:v>0.82860999999999996</c:v>
                </c:pt>
                <c:pt idx="119">
                  <c:v>0.78271000000000002</c:v>
                </c:pt>
                <c:pt idx="120">
                  <c:v>0.75295000000000001</c:v>
                </c:pt>
                <c:pt idx="121">
                  <c:v>0.76883999999999997</c:v>
                </c:pt>
                <c:pt idx="122">
                  <c:v>0.81757000000000002</c:v>
                </c:pt>
                <c:pt idx="123">
                  <c:v>0.81818999999999997</c:v>
                </c:pt>
                <c:pt idx="124">
                  <c:v>0.90175000000000005</c:v>
                </c:pt>
                <c:pt idx="125">
                  <c:v>0.79613999999999996</c:v>
                </c:pt>
                <c:pt idx="126">
                  <c:v>0.79732000000000003</c:v>
                </c:pt>
                <c:pt idx="127">
                  <c:v>0.72226000000000001</c:v>
                </c:pt>
                <c:pt idx="128">
                  <c:v>0.72597999999999996</c:v>
                </c:pt>
                <c:pt idx="129">
                  <c:v>0.68454000000000004</c:v>
                </c:pt>
                <c:pt idx="130">
                  <c:v>0.65119000000000005</c:v>
                </c:pt>
                <c:pt idx="131">
                  <c:v>0.68044000000000004</c:v>
                </c:pt>
                <c:pt idx="132">
                  <c:v>0.72924</c:v>
                </c:pt>
                <c:pt idx="133">
                  <c:v>0.76254</c:v>
                </c:pt>
                <c:pt idx="134">
                  <c:v>0.73426999999999998</c:v>
                </c:pt>
                <c:pt idx="135">
                  <c:v>0.69903000000000004</c:v>
                </c:pt>
                <c:pt idx="136">
                  <c:v>0.69886000000000004</c:v>
                </c:pt>
                <c:pt idx="137">
                  <c:v>0.71630000000000005</c:v>
                </c:pt>
                <c:pt idx="138">
                  <c:v>0.70489999999999997</c:v>
                </c:pt>
                <c:pt idx="139">
                  <c:v>0.72006000000000003</c:v>
                </c:pt>
                <c:pt idx="140">
                  <c:v>0.69630000000000003</c:v>
                </c:pt>
                <c:pt idx="141">
                  <c:v>0.69889000000000001</c:v>
                </c:pt>
                <c:pt idx="142">
                  <c:v>0.72546999999999995</c:v>
                </c:pt>
                <c:pt idx="143">
                  <c:v>0.70326</c:v>
                </c:pt>
                <c:pt idx="144">
                  <c:v>0.67834000000000005</c:v>
                </c:pt>
                <c:pt idx="145">
                  <c:v>0.66471999999999998</c:v>
                </c:pt>
                <c:pt idx="146">
                  <c:v>0.65973999999999999</c:v>
                </c:pt>
                <c:pt idx="147">
                  <c:v>0.70633000000000001</c:v>
                </c:pt>
                <c:pt idx="148">
                  <c:v>0.69306000000000001</c:v>
                </c:pt>
                <c:pt idx="149">
                  <c:v>0.69376000000000004</c:v>
                </c:pt>
                <c:pt idx="150">
                  <c:v>0.71316999999999997</c:v>
                </c:pt>
                <c:pt idx="151">
                  <c:v>0.73251999999999995</c:v>
                </c:pt>
                <c:pt idx="152">
                  <c:v>0.71616999999999997</c:v>
                </c:pt>
                <c:pt idx="153">
                  <c:v>0.73050999999999999</c:v>
                </c:pt>
                <c:pt idx="154">
                  <c:v>0.75902000000000003</c:v>
                </c:pt>
                <c:pt idx="155">
                  <c:v>0.79154000000000002</c:v>
                </c:pt>
                <c:pt idx="156">
                  <c:v>0.64815999999999996</c:v>
                </c:pt>
                <c:pt idx="157">
                  <c:v>0.62207000000000001</c:v>
                </c:pt>
                <c:pt idx="158">
                  <c:v>0.62690999999999997</c:v>
                </c:pt>
                <c:pt idx="159">
                  <c:v>0.63722000000000001</c:v>
                </c:pt>
                <c:pt idx="160">
                  <c:v>0.63920999999999994</c:v>
                </c:pt>
                <c:pt idx="161">
                  <c:v>0.65488000000000002</c:v>
                </c:pt>
                <c:pt idx="162">
                  <c:v>0.65325</c:v>
                </c:pt>
                <c:pt idx="163">
                  <c:v>0.63024999999999998</c:v>
                </c:pt>
                <c:pt idx="164">
                  <c:v>0.65778000000000003</c:v>
                </c:pt>
                <c:pt idx="165">
                  <c:v>0.64281999999999995</c:v>
                </c:pt>
                <c:pt idx="166">
                  <c:v>0.65090000000000003</c:v>
                </c:pt>
                <c:pt idx="167">
                  <c:v>0.66740999999999995</c:v>
                </c:pt>
                <c:pt idx="168">
                  <c:v>0.65974999999999995</c:v>
                </c:pt>
                <c:pt idx="169">
                  <c:v>0.72270999999999996</c:v>
                </c:pt>
                <c:pt idx="170">
                  <c:v>0.71628000000000003</c:v>
                </c:pt>
                <c:pt idx="171">
                  <c:v>0.73584000000000005</c:v>
                </c:pt>
                <c:pt idx="172">
                  <c:v>0.71841999999999995</c:v>
                </c:pt>
                <c:pt idx="173">
                  <c:v>0.68847999999999998</c:v>
                </c:pt>
                <c:pt idx="174">
                  <c:v>0.71365000000000001</c:v>
                </c:pt>
                <c:pt idx="175">
                  <c:v>0.70082</c:v>
                </c:pt>
                <c:pt idx="176">
                  <c:v>0.7298</c:v>
                </c:pt>
                <c:pt idx="177">
                  <c:v>0.71635000000000004</c:v>
                </c:pt>
                <c:pt idx="178">
                  <c:v>0.66588000000000003</c:v>
                </c:pt>
                <c:pt idx="179">
                  <c:v>0.67042999999999997</c:v>
                </c:pt>
                <c:pt idx="180">
                  <c:v>0.64261000000000001</c:v>
                </c:pt>
                <c:pt idx="181">
                  <c:v>0.66191</c:v>
                </c:pt>
                <c:pt idx="182">
                  <c:v>0.68418999999999996</c:v>
                </c:pt>
                <c:pt idx="183">
                  <c:v>0.66717000000000004</c:v>
                </c:pt>
                <c:pt idx="184">
                  <c:v>0.69569999999999999</c:v>
                </c:pt>
                <c:pt idx="185">
                  <c:v>0.70706000000000002</c:v>
                </c:pt>
                <c:pt idx="186">
                  <c:v>0.69399999999999995</c:v>
                </c:pt>
                <c:pt idx="187">
                  <c:v>0.69955000000000001</c:v>
                </c:pt>
                <c:pt idx="188">
                  <c:v>0.70101000000000002</c:v>
                </c:pt>
                <c:pt idx="189">
                  <c:v>0.72660999999999998</c:v>
                </c:pt>
                <c:pt idx="190">
                  <c:v>0.72050000000000003</c:v>
                </c:pt>
                <c:pt idx="191">
                  <c:v>0.68561000000000005</c:v>
                </c:pt>
                <c:pt idx="192">
                  <c:v>0.72026000000000001</c:v>
                </c:pt>
                <c:pt idx="193">
                  <c:v>0.73350000000000004</c:v>
                </c:pt>
                <c:pt idx="194">
                  <c:v>0.71813000000000005</c:v>
                </c:pt>
                <c:pt idx="195">
                  <c:v>0.74399999999999999</c:v>
                </c:pt>
                <c:pt idx="196">
                  <c:v>0.73599999999999999</c:v>
                </c:pt>
                <c:pt idx="197">
                  <c:v>0.78532999999999997</c:v>
                </c:pt>
                <c:pt idx="198">
                  <c:v>0.80991999999999997</c:v>
                </c:pt>
                <c:pt idx="199">
                  <c:v>0.82850000000000001</c:v>
                </c:pt>
                <c:pt idx="200">
                  <c:v>0.85797000000000001</c:v>
                </c:pt>
                <c:pt idx="201">
                  <c:v>0.91881000000000002</c:v>
                </c:pt>
                <c:pt idx="202">
                  <c:v>0.81447000000000003</c:v>
                </c:pt>
                <c:pt idx="203">
                  <c:v>0.78793000000000002</c:v>
                </c:pt>
                <c:pt idx="204">
                  <c:v>0.81445000000000001</c:v>
                </c:pt>
                <c:pt idx="205">
                  <c:v>0.82791000000000003</c:v>
                </c:pt>
                <c:pt idx="206">
                  <c:v>0.78747</c:v>
                </c:pt>
                <c:pt idx="207">
                  <c:v>0.76222000000000001</c:v>
                </c:pt>
                <c:pt idx="208">
                  <c:v>0.83231999999999995</c:v>
                </c:pt>
                <c:pt idx="209">
                  <c:v>0.78866000000000003</c:v>
                </c:pt>
                <c:pt idx="210">
                  <c:v>0.86170000000000002</c:v>
                </c:pt>
                <c:pt idx="211">
                  <c:v>0.87441000000000002</c:v>
                </c:pt>
                <c:pt idx="212">
                  <c:v>0.83743000000000001</c:v>
                </c:pt>
                <c:pt idx="213">
                  <c:v>0.89281999999999995</c:v>
                </c:pt>
                <c:pt idx="214">
                  <c:v>0.92752000000000001</c:v>
                </c:pt>
                <c:pt idx="215">
                  <c:v>0.77090000000000003</c:v>
                </c:pt>
                <c:pt idx="216">
                  <c:v>0.76009000000000004</c:v>
                </c:pt>
                <c:pt idx="217">
                  <c:v>0.76353000000000004</c:v>
                </c:pt>
                <c:pt idx="218">
                  <c:v>0.77354999999999996</c:v>
                </c:pt>
                <c:pt idx="219">
                  <c:v>0.75322999999999996</c:v>
                </c:pt>
                <c:pt idx="220">
                  <c:v>0.76583999999999997</c:v>
                </c:pt>
                <c:pt idx="221">
                  <c:v>0.80145</c:v>
                </c:pt>
                <c:pt idx="222">
                  <c:v>0.70252999999999999</c:v>
                </c:pt>
                <c:pt idx="223">
                  <c:v>0.79129000000000005</c:v>
                </c:pt>
                <c:pt idx="224">
                  <c:v>0.82062000000000002</c:v>
                </c:pt>
                <c:pt idx="225">
                  <c:v>0.75683999999999996</c:v>
                </c:pt>
                <c:pt idx="226">
                  <c:v>0.74741000000000002</c:v>
                </c:pt>
                <c:pt idx="227">
                  <c:v>0.75592000000000004</c:v>
                </c:pt>
                <c:pt idx="228">
                  <c:v>0.79247000000000001</c:v>
                </c:pt>
                <c:pt idx="229">
                  <c:v>0.80171999999999999</c:v>
                </c:pt>
                <c:pt idx="230">
                  <c:v>0.79057999999999995</c:v>
                </c:pt>
                <c:pt idx="231">
                  <c:v>0.77946000000000004</c:v>
                </c:pt>
                <c:pt idx="232">
                  <c:v>0.72485999999999995</c:v>
                </c:pt>
                <c:pt idx="233">
                  <c:v>0.82813000000000003</c:v>
                </c:pt>
                <c:pt idx="234">
                  <c:v>1.0447</c:v>
                </c:pt>
                <c:pt idx="235">
                  <c:v>1.0948</c:v>
                </c:pt>
                <c:pt idx="236">
                  <c:v>1.0693999999999999</c:v>
                </c:pt>
                <c:pt idx="237">
                  <c:v>0.92649000000000004</c:v>
                </c:pt>
                <c:pt idx="238">
                  <c:v>0.94572999999999996</c:v>
                </c:pt>
                <c:pt idx="239">
                  <c:v>0.92993999999999999</c:v>
                </c:pt>
                <c:pt idx="240">
                  <c:v>0.85496000000000005</c:v>
                </c:pt>
                <c:pt idx="241">
                  <c:v>0.81130000000000002</c:v>
                </c:pt>
                <c:pt idx="242">
                  <c:v>0.88637999999999995</c:v>
                </c:pt>
                <c:pt idx="243">
                  <c:v>0.85526999999999997</c:v>
                </c:pt>
                <c:pt idx="244">
                  <c:v>0.85504000000000002</c:v>
                </c:pt>
                <c:pt idx="245">
                  <c:v>0.86667000000000005</c:v>
                </c:pt>
                <c:pt idx="246">
                  <c:v>0.90649000000000002</c:v>
                </c:pt>
                <c:pt idx="247">
                  <c:v>0.87816000000000005</c:v>
                </c:pt>
                <c:pt idx="248">
                  <c:v>0.82798000000000005</c:v>
                </c:pt>
                <c:pt idx="249">
                  <c:v>0.79722000000000004</c:v>
                </c:pt>
                <c:pt idx="250">
                  <c:v>0.76844000000000001</c:v>
                </c:pt>
                <c:pt idx="251">
                  <c:v>0.75616000000000005</c:v>
                </c:pt>
                <c:pt idx="252">
                  <c:v>0.79262999999999995</c:v>
                </c:pt>
                <c:pt idx="253">
                  <c:v>0.80693000000000004</c:v>
                </c:pt>
                <c:pt idx="254">
                  <c:v>0.98424</c:v>
                </c:pt>
                <c:pt idx="255">
                  <c:v>1.0304</c:v>
                </c:pt>
                <c:pt idx="256">
                  <c:v>1.0431999999999999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099-43CF-BB77-F3D7F33CF7B6}"/>
            </c:ext>
          </c:extLst>
        </c:ser>
        <c:ser>
          <c:idx val="0"/>
          <c:order val="1"/>
          <c:tx>
            <c:v>PSI#135, Manhattan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4"/>
            <c:spPr>
              <a:solidFill>
                <a:srgbClr val="00B0F0"/>
              </a:solidFill>
              <a:ln w="3175">
                <a:solidFill>
                  <a:srgbClr val="0070C0"/>
                </a:solidFill>
              </a:ln>
              <a:effectLst/>
            </c:spPr>
          </c:marker>
          <c:xVal>
            <c:numRef>
              <c:f>'[3]Pandora135 filt_01_L2flag'!$E$44576:$E$45737</c:f>
              <c:numCache>
                <c:formatCode>General</c:formatCode>
                <c:ptCount val="1162"/>
                <c:pt idx="0">
                  <c:v>13.653055555555556</c:v>
                </c:pt>
                <c:pt idx="1">
                  <c:v>13.657777777777778</c:v>
                </c:pt>
                <c:pt idx="2">
                  <c:v>13.6625</c:v>
                </c:pt>
                <c:pt idx="3">
                  <c:v>13.667222222222222</c:v>
                </c:pt>
                <c:pt idx="4">
                  <c:v>13.671666666666667</c:v>
                </c:pt>
                <c:pt idx="5">
                  <c:v>13.676388888888889</c:v>
                </c:pt>
                <c:pt idx="6">
                  <c:v>13.681111111111111</c:v>
                </c:pt>
                <c:pt idx="7">
                  <c:v>13.685833333333333</c:v>
                </c:pt>
                <c:pt idx="8">
                  <c:v>13.690555555555555</c:v>
                </c:pt>
                <c:pt idx="9">
                  <c:v>13.695277777777777</c:v>
                </c:pt>
                <c:pt idx="10">
                  <c:v>13.749722222222223</c:v>
                </c:pt>
                <c:pt idx="11">
                  <c:v>13.754444444444445</c:v>
                </c:pt>
                <c:pt idx="12">
                  <c:v>13.759166666666667</c:v>
                </c:pt>
                <c:pt idx="13">
                  <c:v>13.763888888888889</c:v>
                </c:pt>
                <c:pt idx="14">
                  <c:v>13.768333333333333</c:v>
                </c:pt>
                <c:pt idx="15">
                  <c:v>13.773055555555555</c:v>
                </c:pt>
                <c:pt idx="16">
                  <c:v>13.777777777777779</c:v>
                </c:pt>
                <c:pt idx="17">
                  <c:v>13.782777777777778</c:v>
                </c:pt>
                <c:pt idx="18">
                  <c:v>13.7875</c:v>
                </c:pt>
                <c:pt idx="19">
                  <c:v>13.792222222222222</c:v>
                </c:pt>
                <c:pt idx="20">
                  <c:v>13.796944444444444</c:v>
                </c:pt>
                <c:pt idx="21">
                  <c:v>13.801388888888889</c:v>
                </c:pt>
                <c:pt idx="22">
                  <c:v>13.806111111111111</c:v>
                </c:pt>
                <c:pt idx="23">
                  <c:v>13.810833333333333</c:v>
                </c:pt>
                <c:pt idx="24">
                  <c:v>13.815555555555555</c:v>
                </c:pt>
                <c:pt idx="25">
                  <c:v>13.820277777777777</c:v>
                </c:pt>
                <c:pt idx="26">
                  <c:v>13.824999999999999</c:v>
                </c:pt>
                <c:pt idx="27">
                  <c:v>13.829722222222221</c:v>
                </c:pt>
                <c:pt idx="28">
                  <c:v>13.884166666666667</c:v>
                </c:pt>
                <c:pt idx="29">
                  <c:v>13.888611111111111</c:v>
                </c:pt>
                <c:pt idx="30">
                  <c:v>13.893611111111111</c:v>
                </c:pt>
                <c:pt idx="31">
                  <c:v>13.898333333333333</c:v>
                </c:pt>
                <c:pt idx="32">
                  <c:v>13.903055555555556</c:v>
                </c:pt>
                <c:pt idx="33">
                  <c:v>13.907777777777778</c:v>
                </c:pt>
                <c:pt idx="34">
                  <c:v>13.9125</c:v>
                </c:pt>
                <c:pt idx="35">
                  <c:v>13.917222222222222</c:v>
                </c:pt>
                <c:pt idx="36">
                  <c:v>13.921944444444444</c:v>
                </c:pt>
                <c:pt idx="37">
                  <c:v>13.926666666666666</c:v>
                </c:pt>
                <c:pt idx="38">
                  <c:v>13.93138888888889</c:v>
                </c:pt>
                <c:pt idx="39">
                  <c:v>13.936111111111112</c:v>
                </c:pt>
                <c:pt idx="40">
                  <c:v>13.940833333333334</c:v>
                </c:pt>
                <c:pt idx="41">
                  <c:v>13.945555555555556</c:v>
                </c:pt>
                <c:pt idx="42">
                  <c:v>13.950277777777778</c:v>
                </c:pt>
                <c:pt idx="43">
                  <c:v>13.955</c:v>
                </c:pt>
                <c:pt idx="44">
                  <c:v>13.959722222222222</c:v>
                </c:pt>
                <c:pt idx="45">
                  <c:v>13.964166666666667</c:v>
                </c:pt>
                <c:pt idx="46">
                  <c:v>14.02</c:v>
                </c:pt>
                <c:pt idx="47">
                  <c:v>14.024722222222222</c:v>
                </c:pt>
                <c:pt idx="48">
                  <c:v>14.029444444444444</c:v>
                </c:pt>
                <c:pt idx="49">
                  <c:v>14.034166666666666</c:v>
                </c:pt>
                <c:pt idx="50">
                  <c:v>14.038611111111111</c:v>
                </c:pt>
                <c:pt idx="51">
                  <c:v>14.043333333333333</c:v>
                </c:pt>
                <c:pt idx="52">
                  <c:v>14.048055555555555</c:v>
                </c:pt>
                <c:pt idx="53">
                  <c:v>14.052777777777777</c:v>
                </c:pt>
                <c:pt idx="54">
                  <c:v>14.057499999999999</c:v>
                </c:pt>
                <c:pt idx="55">
                  <c:v>14.062222222222223</c:v>
                </c:pt>
                <c:pt idx="56">
                  <c:v>14.066666666666666</c:v>
                </c:pt>
                <c:pt idx="57">
                  <c:v>14.071388888888889</c:v>
                </c:pt>
                <c:pt idx="58">
                  <c:v>14.076111111111111</c:v>
                </c:pt>
                <c:pt idx="59">
                  <c:v>14.080833333333333</c:v>
                </c:pt>
                <c:pt idx="60">
                  <c:v>14.085555555555555</c:v>
                </c:pt>
                <c:pt idx="61">
                  <c:v>14.090277777777779</c:v>
                </c:pt>
                <c:pt idx="62">
                  <c:v>14.095000000000001</c:v>
                </c:pt>
                <c:pt idx="63">
                  <c:v>14.099722222222223</c:v>
                </c:pt>
                <c:pt idx="64">
                  <c:v>14.156388888888889</c:v>
                </c:pt>
                <c:pt idx="65">
                  <c:v>14.161111111111111</c:v>
                </c:pt>
                <c:pt idx="66">
                  <c:v>14.165833333333333</c:v>
                </c:pt>
                <c:pt idx="67">
                  <c:v>14.170833333333333</c:v>
                </c:pt>
                <c:pt idx="68">
                  <c:v>14.175555555555556</c:v>
                </c:pt>
                <c:pt idx="69">
                  <c:v>14.180277777777778</c:v>
                </c:pt>
                <c:pt idx="70">
                  <c:v>14.185</c:v>
                </c:pt>
                <c:pt idx="71">
                  <c:v>14.189444444444444</c:v>
                </c:pt>
                <c:pt idx="72">
                  <c:v>14.194166666666666</c:v>
                </c:pt>
                <c:pt idx="73">
                  <c:v>14.198888888888888</c:v>
                </c:pt>
                <c:pt idx="74">
                  <c:v>14.203611111111112</c:v>
                </c:pt>
                <c:pt idx="75">
                  <c:v>14.208333333333334</c:v>
                </c:pt>
                <c:pt idx="76">
                  <c:v>14.212777777777777</c:v>
                </c:pt>
                <c:pt idx="77">
                  <c:v>14.217499999999999</c:v>
                </c:pt>
                <c:pt idx="78">
                  <c:v>14.222222222222221</c:v>
                </c:pt>
                <c:pt idx="79">
                  <c:v>14.226944444444445</c:v>
                </c:pt>
                <c:pt idx="80">
                  <c:v>14.231666666666667</c:v>
                </c:pt>
                <c:pt idx="81">
                  <c:v>14.236388888888889</c:v>
                </c:pt>
                <c:pt idx="82">
                  <c:v>14.2925</c:v>
                </c:pt>
                <c:pt idx="83">
                  <c:v>14.297222222222222</c:v>
                </c:pt>
                <c:pt idx="84">
                  <c:v>14.301944444444445</c:v>
                </c:pt>
                <c:pt idx="85">
                  <c:v>14.306666666666667</c:v>
                </c:pt>
                <c:pt idx="86">
                  <c:v>14.311111111111112</c:v>
                </c:pt>
                <c:pt idx="87">
                  <c:v>14.315833333333334</c:v>
                </c:pt>
                <c:pt idx="88">
                  <c:v>14.320555555555556</c:v>
                </c:pt>
                <c:pt idx="89">
                  <c:v>14.325277777777778</c:v>
                </c:pt>
                <c:pt idx="90">
                  <c:v>14.33</c:v>
                </c:pt>
                <c:pt idx="91">
                  <c:v>14.334722222222222</c:v>
                </c:pt>
                <c:pt idx="92">
                  <c:v>14.339444444444444</c:v>
                </c:pt>
                <c:pt idx="93">
                  <c:v>14.344166666666666</c:v>
                </c:pt>
                <c:pt idx="94">
                  <c:v>14.348888888888888</c:v>
                </c:pt>
                <c:pt idx="95">
                  <c:v>14.35361111111111</c:v>
                </c:pt>
                <c:pt idx="96">
                  <c:v>14.358333333333333</c:v>
                </c:pt>
                <c:pt idx="97">
                  <c:v>14.363055555555556</c:v>
                </c:pt>
                <c:pt idx="98">
                  <c:v>14.367777777777778</c:v>
                </c:pt>
                <c:pt idx="99">
                  <c:v>14.3725</c:v>
                </c:pt>
                <c:pt idx="100">
                  <c:v>14.428611111111111</c:v>
                </c:pt>
                <c:pt idx="101">
                  <c:v>14.433333333333334</c:v>
                </c:pt>
                <c:pt idx="102">
                  <c:v>14.438055555555556</c:v>
                </c:pt>
                <c:pt idx="103">
                  <c:v>14.442777777777778</c:v>
                </c:pt>
                <c:pt idx="104">
                  <c:v>14.4475</c:v>
                </c:pt>
                <c:pt idx="105">
                  <c:v>14.452222222222222</c:v>
                </c:pt>
                <c:pt idx="106">
                  <c:v>14.456944444444444</c:v>
                </c:pt>
                <c:pt idx="107">
                  <c:v>14.461666666666666</c:v>
                </c:pt>
                <c:pt idx="108">
                  <c:v>14.466388888888888</c:v>
                </c:pt>
                <c:pt idx="109">
                  <c:v>14.471111111111112</c:v>
                </c:pt>
                <c:pt idx="110">
                  <c:v>14.475833333333334</c:v>
                </c:pt>
                <c:pt idx="111">
                  <c:v>14.480555555555556</c:v>
                </c:pt>
                <c:pt idx="112">
                  <c:v>14.485277777777778</c:v>
                </c:pt>
                <c:pt idx="113">
                  <c:v>14.49</c:v>
                </c:pt>
                <c:pt idx="114">
                  <c:v>14.494722222222222</c:v>
                </c:pt>
                <c:pt idx="115">
                  <c:v>14.499444444444444</c:v>
                </c:pt>
                <c:pt idx="116">
                  <c:v>14.504166666666666</c:v>
                </c:pt>
                <c:pt idx="117">
                  <c:v>14.508611111111112</c:v>
                </c:pt>
                <c:pt idx="118">
                  <c:v>14.564722222222223</c:v>
                </c:pt>
                <c:pt idx="119">
                  <c:v>14.569444444444445</c:v>
                </c:pt>
                <c:pt idx="120">
                  <c:v>14.574166666666667</c:v>
                </c:pt>
                <c:pt idx="121">
                  <c:v>14.578888888888889</c:v>
                </c:pt>
                <c:pt idx="122">
                  <c:v>14.583611111111111</c:v>
                </c:pt>
                <c:pt idx="123">
                  <c:v>14.588333333333333</c:v>
                </c:pt>
                <c:pt idx="124">
                  <c:v>14.593055555555555</c:v>
                </c:pt>
                <c:pt idx="125">
                  <c:v>14.597777777777777</c:v>
                </c:pt>
                <c:pt idx="126">
                  <c:v>14.602499999999999</c:v>
                </c:pt>
                <c:pt idx="127">
                  <c:v>14.607222222222223</c:v>
                </c:pt>
                <c:pt idx="128">
                  <c:v>14.611944444444445</c:v>
                </c:pt>
                <c:pt idx="129">
                  <c:v>14.616666666666667</c:v>
                </c:pt>
                <c:pt idx="130">
                  <c:v>14.621388888888889</c:v>
                </c:pt>
                <c:pt idx="131">
                  <c:v>14.626111111111111</c:v>
                </c:pt>
                <c:pt idx="132">
                  <c:v>14.630833333333333</c:v>
                </c:pt>
                <c:pt idx="133">
                  <c:v>14.635555555555555</c:v>
                </c:pt>
                <c:pt idx="134">
                  <c:v>14.640277777777778</c:v>
                </c:pt>
                <c:pt idx="135">
                  <c:v>14.644722222222223</c:v>
                </c:pt>
                <c:pt idx="136">
                  <c:v>14.701388888888889</c:v>
                </c:pt>
                <c:pt idx="137">
                  <c:v>14.706111111111111</c:v>
                </c:pt>
                <c:pt idx="138">
                  <c:v>14.710833333333333</c:v>
                </c:pt>
                <c:pt idx="139">
                  <c:v>14.715277777777779</c:v>
                </c:pt>
                <c:pt idx="140">
                  <c:v>14.72</c:v>
                </c:pt>
                <c:pt idx="141">
                  <c:v>14.724722222222223</c:v>
                </c:pt>
                <c:pt idx="142">
                  <c:v>14.729722222222222</c:v>
                </c:pt>
                <c:pt idx="143">
                  <c:v>14.734166666666667</c:v>
                </c:pt>
                <c:pt idx="144">
                  <c:v>14.738888888888889</c:v>
                </c:pt>
                <c:pt idx="145">
                  <c:v>14.743611111111111</c:v>
                </c:pt>
                <c:pt idx="146">
                  <c:v>14.748333333333333</c:v>
                </c:pt>
                <c:pt idx="147">
                  <c:v>14.753055555555555</c:v>
                </c:pt>
                <c:pt idx="148">
                  <c:v>14.757777777777777</c:v>
                </c:pt>
                <c:pt idx="149">
                  <c:v>14.762499999999999</c:v>
                </c:pt>
                <c:pt idx="150">
                  <c:v>14.766944444444444</c:v>
                </c:pt>
                <c:pt idx="151">
                  <c:v>14.771666666666667</c:v>
                </c:pt>
                <c:pt idx="152">
                  <c:v>14.776388888888889</c:v>
                </c:pt>
                <c:pt idx="153">
                  <c:v>14.781111111111111</c:v>
                </c:pt>
                <c:pt idx="154">
                  <c:v>14.8375</c:v>
                </c:pt>
                <c:pt idx="155">
                  <c:v>14.841944444444444</c:v>
                </c:pt>
                <c:pt idx="156">
                  <c:v>14.846666666666666</c:v>
                </c:pt>
                <c:pt idx="157">
                  <c:v>14.85138888888889</c:v>
                </c:pt>
                <c:pt idx="158">
                  <c:v>14.856111111111112</c:v>
                </c:pt>
                <c:pt idx="159">
                  <c:v>14.860833333333334</c:v>
                </c:pt>
                <c:pt idx="160">
                  <c:v>14.865555555555556</c:v>
                </c:pt>
                <c:pt idx="161">
                  <c:v>14.870277777777778</c:v>
                </c:pt>
                <c:pt idx="162">
                  <c:v>14.875</c:v>
                </c:pt>
                <c:pt idx="163">
                  <c:v>14.879722222222222</c:v>
                </c:pt>
                <c:pt idx="164">
                  <c:v>14.884444444444444</c:v>
                </c:pt>
                <c:pt idx="165">
                  <c:v>14.889166666666666</c:v>
                </c:pt>
                <c:pt idx="166">
                  <c:v>14.893888888888888</c:v>
                </c:pt>
                <c:pt idx="167">
                  <c:v>14.89861111111111</c:v>
                </c:pt>
                <c:pt idx="168">
                  <c:v>14.903333333333334</c:v>
                </c:pt>
                <c:pt idx="169">
                  <c:v>14.908055555555556</c:v>
                </c:pt>
                <c:pt idx="170">
                  <c:v>14.912777777777778</c:v>
                </c:pt>
                <c:pt idx="171">
                  <c:v>14.9175</c:v>
                </c:pt>
                <c:pt idx="172">
                  <c:v>14.973888888888888</c:v>
                </c:pt>
                <c:pt idx="173">
                  <c:v>14.97861111111111</c:v>
                </c:pt>
                <c:pt idx="174">
                  <c:v>14.983333333333333</c:v>
                </c:pt>
                <c:pt idx="175">
                  <c:v>14.988055555555556</c:v>
                </c:pt>
                <c:pt idx="176">
                  <c:v>14.9925</c:v>
                </c:pt>
                <c:pt idx="177">
                  <c:v>14.997222222222222</c:v>
                </c:pt>
                <c:pt idx="178">
                  <c:v>15.002222222222223</c:v>
                </c:pt>
                <c:pt idx="179">
                  <c:v>15.006666666666666</c:v>
                </c:pt>
                <c:pt idx="180">
                  <c:v>15.011388888888888</c:v>
                </c:pt>
                <c:pt idx="181">
                  <c:v>15.016388888888889</c:v>
                </c:pt>
                <c:pt idx="182">
                  <c:v>15.021111111111111</c:v>
                </c:pt>
                <c:pt idx="183">
                  <c:v>15.025833333333333</c:v>
                </c:pt>
                <c:pt idx="184">
                  <c:v>15.030555555555555</c:v>
                </c:pt>
                <c:pt idx="185">
                  <c:v>15.035277777777777</c:v>
                </c:pt>
                <c:pt idx="186">
                  <c:v>15.04</c:v>
                </c:pt>
                <c:pt idx="187">
                  <c:v>15.044722222222223</c:v>
                </c:pt>
                <c:pt idx="188">
                  <c:v>15.049166666666666</c:v>
                </c:pt>
                <c:pt idx="189">
                  <c:v>15.053888888888888</c:v>
                </c:pt>
                <c:pt idx="190">
                  <c:v>15.110277777777778</c:v>
                </c:pt>
                <c:pt idx="191">
                  <c:v>15.115</c:v>
                </c:pt>
                <c:pt idx="192">
                  <c:v>15.119722222222222</c:v>
                </c:pt>
                <c:pt idx="193">
                  <c:v>15.124444444444444</c:v>
                </c:pt>
                <c:pt idx="194">
                  <c:v>15.128888888888889</c:v>
                </c:pt>
                <c:pt idx="195">
                  <c:v>15.133611111111112</c:v>
                </c:pt>
                <c:pt idx="196">
                  <c:v>15.138333333333334</c:v>
                </c:pt>
                <c:pt idx="197">
                  <c:v>15.143055555555556</c:v>
                </c:pt>
                <c:pt idx="198">
                  <c:v>15.147777777777778</c:v>
                </c:pt>
                <c:pt idx="199">
                  <c:v>15.1525</c:v>
                </c:pt>
                <c:pt idx="200">
                  <c:v>15.157222222222222</c:v>
                </c:pt>
                <c:pt idx="201">
                  <c:v>15.161944444444444</c:v>
                </c:pt>
                <c:pt idx="202">
                  <c:v>15.166666666666666</c:v>
                </c:pt>
                <c:pt idx="203">
                  <c:v>15.171388888888888</c:v>
                </c:pt>
                <c:pt idx="204">
                  <c:v>15.176111111111112</c:v>
                </c:pt>
                <c:pt idx="205">
                  <c:v>15.180833333333334</c:v>
                </c:pt>
                <c:pt idx="206">
                  <c:v>15.185555555555556</c:v>
                </c:pt>
                <c:pt idx="207">
                  <c:v>15.190277777777778</c:v>
                </c:pt>
                <c:pt idx="208">
                  <c:v>15.246388888888889</c:v>
                </c:pt>
                <c:pt idx="209">
                  <c:v>15.251111111111111</c:v>
                </c:pt>
                <c:pt idx="210">
                  <c:v>15.255833333333333</c:v>
                </c:pt>
                <c:pt idx="211">
                  <c:v>15.260555555555555</c:v>
                </c:pt>
                <c:pt idx="212">
                  <c:v>15.265277777777778</c:v>
                </c:pt>
                <c:pt idx="213">
                  <c:v>15.27</c:v>
                </c:pt>
                <c:pt idx="214">
                  <c:v>15.274444444444445</c:v>
                </c:pt>
                <c:pt idx="215">
                  <c:v>15.279166666666667</c:v>
                </c:pt>
                <c:pt idx="216">
                  <c:v>15.283888888888889</c:v>
                </c:pt>
                <c:pt idx="217">
                  <c:v>15.288611111111111</c:v>
                </c:pt>
                <c:pt idx="218">
                  <c:v>15.293333333333333</c:v>
                </c:pt>
                <c:pt idx="219">
                  <c:v>15.298055555555555</c:v>
                </c:pt>
                <c:pt idx="220">
                  <c:v>15.302777777777777</c:v>
                </c:pt>
                <c:pt idx="221">
                  <c:v>15.307499999999999</c:v>
                </c:pt>
                <c:pt idx="222">
                  <c:v>15.312222222222223</c:v>
                </c:pt>
                <c:pt idx="223">
                  <c:v>15.316944444444445</c:v>
                </c:pt>
                <c:pt idx="224">
                  <c:v>15.321666666666667</c:v>
                </c:pt>
                <c:pt idx="225">
                  <c:v>15.326388888888889</c:v>
                </c:pt>
                <c:pt idx="226">
                  <c:v>15.3825</c:v>
                </c:pt>
                <c:pt idx="227">
                  <c:v>15.387222222222222</c:v>
                </c:pt>
                <c:pt idx="228">
                  <c:v>15.391944444444444</c:v>
                </c:pt>
                <c:pt idx="229">
                  <c:v>15.396944444444445</c:v>
                </c:pt>
                <c:pt idx="230">
                  <c:v>15.401666666666667</c:v>
                </c:pt>
                <c:pt idx="231">
                  <c:v>15.406388888888889</c:v>
                </c:pt>
                <c:pt idx="232">
                  <c:v>15.411111111111111</c:v>
                </c:pt>
                <c:pt idx="233">
                  <c:v>15.415833333333333</c:v>
                </c:pt>
                <c:pt idx="234">
                  <c:v>15.420555555555556</c:v>
                </c:pt>
                <c:pt idx="235">
                  <c:v>15.425277777777778</c:v>
                </c:pt>
                <c:pt idx="236">
                  <c:v>15.43</c:v>
                </c:pt>
                <c:pt idx="237">
                  <c:v>15.434722222222222</c:v>
                </c:pt>
                <c:pt idx="238">
                  <c:v>15.439444444444444</c:v>
                </c:pt>
                <c:pt idx="239">
                  <c:v>15.444166666666666</c:v>
                </c:pt>
                <c:pt idx="240">
                  <c:v>15.448888888888888</c:v>
                </c:pt>
                <c:pt idx="241">
                  <c:v>15.453611111111112</c:v>
                </c:pt>
                <c:pt idx="242">
                  <c:v>15.458333333333334</c:v>
                </c:pt>
                <c:pt idx="243">
                  <c:v>15.463055555555556</c:v>
                </c:pt>
                <c:pt idx="244">
                  <c:v>15.518611111111111</c:v>
                </c:pt>
                <c:pt idx="245">
                  <c:v>15.523333333333333</c:v>
                </c:pt>
                <c:pt idx="246">
                  <c:v>15.528055555555556</c:v>
                </c:pt>
                <c:pt idx="247">
                  <c:v>15.532777777777778</c:v>
                </c:pt>
                <c:pt idx="248">
                  <c:v>15.5375</c:v>
                </c:pt>
                <c:pt idx="249">
                  <c:v>15.542222222222222</c:v>
                </c:pt>
                <c:pt idx="250">
                  <c:v>15.546944444444444</c:v>
                </c:pt>
                <c:pt idx="251">
                  <c:v>15.551666666666666</c:v>
                </c:pt>
                <c:pt idx="252">
                  <c:v>15.55638888888889</c:v>
                </c:pt>
                <c:pt idx="253">
                  <c:v>15.561111111111112</c:v>
                </c:pt>
                <c:pt idx="254">
                  <c:v>15.565833333333334</c:v>
                </c:pt>
                <c:pt idx="255">
                  <c:v>15.570555555555556</c:v>
                </c:pt>
                <c:pt idx="256">
                  <c:v>15.575277777777778</c:v>
                </c:pt>
                <c:pt idx="257">
                  <c:v>15.58</c:v>
                </c:pt>
                <c:pt idx="258">
                  <c:v>15.584722222222222</c:v>
                </c:pt>
                <c:pt idx="259">
                  <c:v>15.589444444444444</c:v>
                </c:pt>
                <c:pt idx="260">
                  <c:v>15.594166666666666</c:v>
                </c:pt>
                <c:pt idx="261">
                  <c:v>15.598611111111111</c:v>
                </c:pt>
                <c:pt idx="262">
                  <c:v>15.654444444444444</c:v>
                </c:pt>
                <c:pt idx="263">
                  <c:v>15.659166666666666</c:v>
                </c:pt>
                <c:pt idx="264">
                  <c:v>15.66388888888889</c:v>
                </c:pt>
                <c:pt idx="265">
                  <c:v>15.668611111111112</c:v>
                </c:pt>
                <c:pt idx="266">
                  <c:v>15.673333333333334</c:v>
                </c:pt>
                <c:pt idx="267">
                  <c:v>15.678055555555556</c:v>
                </c:pt>
                <c:pt idx="268">
                  <c:v>15.682777777777778</c:v>
                </c:pt>
                <c:pt idx="269">
                  <c:v>15.6875</c:v>
                </c:pt>
                <c:pt idx="270">
                  <c:v>15.692222222222222</c:v>
                </c:pt>
                <c:pt idx="271">
                  <c:v>15.696944444444444</c:v>
                </c:pt>
                <c:pt idx="272">
                  <c:v>15.701666666666666</c:v>
                </c:pt>
                <c:pt idx="273">
                  <c:v>15.706388888888888</c:v>
                </c:pt>
                <c:pt idx="274">
                  <c:v>15.71111111111111</c:v>
                </c:pt>
                <c:pt idx="275">
                  <c:v>15.715833333333334</c:v>
                </c:pt>
                <c:pt idx="276">
                  <c:v>15.720555555555556</c:v>
                </c:pt>
                <c:pt idx="277">
                  <c:v>15.725277777777778</c:v>
                </c:pt>
                <c:pt idx="278">
                  <c:v>15.73</c:v>
                </c:pt>
                <c:pt idx="279">
                  <c:v>15.734722222222222</c:v>
                </c:pt>
                <c:pt idx="280">
                  <c:v>15.789722222222222</c:v>
                </c:pt>
                <c:pt idx="281">
                  <c:v>15.794444444444444</c:v>
                </c:pt>
                <c:pt idx="282">
                  <c:v>15.799166666666666</c:v>
                </c:pt>
                <c:pt idx="283">
                  <c:v>15.803888888888888</c:v>
                </c:pt>
                <c:pt idx="284">
                  <c:v>15.808611111111111</c:v>
                </c:pt>
                <c:pt idx="285">
                  <c:v>15.813333333333333</c:v>
                </c:pt>
                <c:pt idx="286">
                  <c:v>15.818055555555556</c:v>
                </c:pt>
                <c:pt idx="287">
                  <c:v>15.8225</c:v>
                </c:pt>
                <c:pt idx="288">
                  <c:v>15.827222222222222</c:v>
                </c:pt>
                <c:pt idx="289">
                  <c:v>15.831944444444444</c:v>
                </c:pt>
                <c:pt idx="290">
                  <c:v>15.836666666666666</c:v>
                </c:pt>
                <c:pt idx="291">
                  <c:v>15.841388888888888</c:v>
                </c:pt>
                <c:pt idx="292">
                  <c:v>15.846111111111112</c:v>
                </c:pt>
                <c:pt idx="293">
                  <c:v>15.850833333333334</c:v>
                </c:pt>
                <c:pt idx="294">
                  <c:v>15.855555555555556</c:v>
                </c:pt>
                <c:pt idx="295">
                  <c:v>15.860277777777778</c:v>
                </c:pt>
                <c:pt idx="296">
                  <c:v>15.865</c:v>
                </c:pt>
                <c:pt idx="297">
                  <c:v>15.869722222222222</c:v>
                </c:pt>
                <c:pt idx="298">
                  <c:v>15.925000000000001</c:v>
                </c:pt>
                <c:pt idx="299">
                  <c:v>15.929722222222223</c:v>
                </c:pt>
                <c:pt idx="300">
                  <c:v>15.934444444444445</c:v>
                </c:pt>
                <c:pt idx="301">
                  <c:v>15.939166666666667</c:v>
                </c:pt>
                <c:pt idx="302">
                  <c:v>15.943888888888889</c:v>
                </c:pt>
                <c:pt idx="303">
                  <c:v>15.948611111111111</c:v>
                </c:pt>
                <c:pt idx="304">
                  <c:v>15.953333333333333</c:v>
                </c:pt>
                <c:pt idx="305">
                  <c:v>15.958055555555555</c:v>
                </c:pt>
                <c:pt idx="306">
                  <c:v>15.962777777777777</c:v>
                </c:pt>
                <c:pt idx="307">
                  <c:v>15.967499999999999</c:v>
                </c:pt>
                <c:pt idx="308">
                  <c:v>15.972222222222221</c:v>
                </c:pt>
                <c:pt idx="309">
                  <c:v>15.976944444444445</c:v>
                </c:pt>
                <c:pt idx="310">
                  <c:v>15.981666666666667</c:v>
                </c:pt>
                <c:pt idx="311">
                  <c:v>15.986388888888889</c:v>
                </c:pt>
                <c:pt idx="312">
                  <c:v>15.991111111111111</c:v>
                </c:pt>
                <c:pt idx="313">
                  <c:v>15.995833333333334</c:v>
                </c:pt>
                <c:pt idx="314">
                  <c:v>16.000555555555554</c:v>
                </c:pt>
                <c:pt idx="315">
                  <c:v>16.005277777777778</c:v>
                </c:pt>
                <c:pt idx="316">
                  <c:v>16.060555555555556</c:v>
                </c:pt>
                <c:pt idx="317">
                  <c:v>16.065277777777776</c:v>
                </c:pt>
                <c:pt idx="318">
                  <c:v>16.07</c:v>
                </c:pt>
                <c:pt idx="319">
                  <c:v>16.074722222222221</c:v>
                </c:pt>
                <c:pt idx="320">
                  <c:v>16.079444444444444</c:v>
                </c:pt>
                <c:pt idx="321">
                  <c:v>16.084166666666668</c:v>
                </c:pt>
                <c:pt idx="322">
                  <c:v>16.088888888888889</c:v>
                </c:pt>
                <c:pt idx="323">
                  <c:v>16.093611111111112</c:v>
                </c:pt>
                <c:pt idx="324">
                  <c:v>16.098333333333333</c:v>
                </c:pt>
                <c:pt idx="325">
                  <c:v>16.103055555555557</c:v>
                </c:pt>
                <c:pt idx="326">
                  <c:v>16.107777777777777</c:v>
                </c:pt>
                <c:pt idx="327">
                  <c:v>16.112500000000001</c:v>
                </c:pt>
                <c:pt idx="328">
                  <c:v>16.117222222222221</c:v>
                </c:pt>
                <c:pt idx="329">
                  <c:v>16.121666666666666</c:v>
                </c:pt>
                <c:pt idx="330">
                  <c:v>16.12638888888889</c:v>
                </c:pt>
                <c:pt idx="331">
                  <c:v>16.13111111111111</c:v>
                </c:pt>
                <c:pt idx="332">
                  <c:v>16.135833333333334</c:v>
                </c:pt>
                <c:pt idx="333">
                  <c:v>16.140555555555554</c:v>
                </c:pt>
                <c:pt idx="334">
                  <c:v>16.196111111111112</c:v>
                </c:pt>
                <c:pt idx="335">
                  <c:v>16.200833333333332</c:v>
                </c:pt>
                <c:pt idx="336">
                  <c:v>16.205555555555556</c:v>
                </c:pt>
                <c:pt idx="337">
                  <c:v>16.210277777777776</c:v>
                </c:pt>
                <c:pt idx="338">
                  <c:v>16.215</c:v>
                </c:pt>
                <c:pt idx="339">
                  <c:v>16.219722222222224</c:v>
                </c:pt>
                <c:pt idx="340">
                  <c:v>16.224444444444444</c:v>
                </c:pt>
                <c:pt idx="341">
                  <c:v>16.229166666666668</c:v>
                </c:pt>
                <c:pt idx="342">
                  <c:v>16.233888888888888</c:v>
                </c:pt>
                <c:pt idx="343">
                  <c:v>16.238611111111112</c:v>
                </c:pt>
                <c:pt idx="344">
                  <c:v>16.243333333333332</c:v>
                </c:pt>
                <c:pt idx="345">
                  <c:v>16.248055555555556</c:v>
                </c:pt>
                <c:pt idx="346">
                  <c:v>16.252777777777776</c:v>
                </c:pt>
                <c:pt idx="347">
                  <c:v>16.2575</c:v>
                </c:pt>
                <c:pt idx="348">
                  <c:v>16.262222222222221</c:v>
                </c:pt>
                <c:pt idx="349">
                  <c:v>16.266944444444444</c:v>
                </c:pt>
                <c:pt idx="350">
                  <c:v>16.271666666666668</c:v>
                </c:pt>
                <c:pt idx="351">
                  <c:v>16.276388888888889</c:v>
                </c:pt>
                <c:pt idx="352">
                  <c:v>16.331944444444446</c:v>
                </c:pt>
                <c:pt idx="353">
                  <c:v>16.336666666666666</c:v>
                </c:pt>
                <c:pt idx="354">
                  <c:v>16.34138888888889</c:v>
                </c:pt>
                <c:pt idx="355">
                  <c:v>16.34611111111111</c:v>
                </c:pt>
                <c:pt idx="356">
                  <c:v>16.350833333333334</c:v>
                </c:pt>
                <c:pt idx="357">
                  <c:v>16.355</c:v>
                </c:pt>
                <c:pt idx="358">
                  <c:v>16.36</c:v>
                </c:pt>
                <c:pt idx="359">
                  <c:v>16.364722222222223</c:v>
                </c:pt>
                <c:pt idx="360">
                  <c:v>16.369444444444444</c:v>
                </c:pt>
                <c:pt idx="361">
                  <c:v>16.373888888888889</c:v>
                </c:pt>
                <c:pt idx="362">
                  <c:v>16.378611111111113</c:v>
                </c:pt>
                <c:pt idx="363">
                  <c:v>16.383333333333333</c:v>
                </c:pt>
                <c:pt idx="364">
                  <c:v>16.388055555555557</c:v>
                </c:pt>
                <c:pt idx="365">
                  <c:v>16.392777777777777</c:v>
                </c:pt>
                <c:pt idx="366">
                  <c:v>16.397222222222222</c:v>
                </c:pt>
                <c:pt idx="367">
                  <c:v>16.401944444444446</c:v>
                </c:pt>
                <c:pt idx="368">
                  <c:v>16.406666666666666</c:v>
                </c:pt>
                <c:pt idx="369">
                  <c:v>16.41138888888889</c:v>
                </c:pt>
                <c:pt idx="370">
                  <c:v>16.465277777777779</c:v>
                </c:pt>
                <c:pt idx="371">
                  <c:v>16.47</c:v>
                </c:pt>
                <c:pt idx="372">
                  <c:v>16.474722222222223</c:v>
                </c:pt>
                <c:pt idx="373">
                  <c:v>16.479722222222222</c:v>
                </c:pt>
                <c:pt idx="374">
                  <c:v>16.484444444444446</c:v>
                </c:pt>
                <c:pt idx="375">
                  <c:v>16.489444444444445</c:v>
                </c:pt>
                <c:pt idx="376">
                  <c:v>16.494166666666668</c:v>
                </c:pt>
                <c:pt idx="377">
                  <c:v>16.49861111111111</c:v>
                </c:pt>
                <c:pt idx="378">
                  <c:v>16.503333333333334</c:v>
                </c:pt>
                <c:pt idx="379">
                  <c:v>16.508055555555554</c:v>
                </c:pt>
                <c:pt idx="380">
                  <c:v>16.512777777777778</c:v>
                </c:pt>
                <c:pt idx="381">
                  <c:v>16.517222222222223</c:v>
                </c:pt>
                <c:pt idx="382">
                  <c:v>16.521944444444443</c:v>
                </c:pt>
                <c:pt idx="383">
                  <c:v>16.526666666666667</c:v>
                </c:pt>
                <c:pt idx="384">
                  <c:v>16.531388888888888</c:v>
                </c:pt>
                <c:pt idx="385">
                  <c:v>16.535833333333333</c:v>
                </c:pt>
                <c:pt idx="386">
                  <c:v>16.540555555555557</c:v>
                </c:pt>
                <c:pt idx="387">
                  <c:v>16.545277777777777</c:v>
                </c:pt>
                <c:pt idx="388">
                  <c:v>16.599166666666665</c:v>
                </c:pt>
                <c:pt idx="389">
                  <c:v>16.603888888888889</c:v>
                </c:pt>
                <c:pt idx="390">
                  <c:v>16.608611111111109</c:v>
                </c:pt>
                <c:pt idx="391">
                  <c:v>16.613055555555555</c:v>
                </c:pt>
                <c:pt idx="392">
                  <c:v>16.617777777777778</c:v>
                </c:pt>
                <c:pt idx="393">
                  <c:v>16.622499999999999</c:v>
                </c:pt>
                <c:pt idx="394">
                  <c:v>16.627222222222223</c:v>
                </c:pt>
                <c:pt idx="395">
                  <c:v>16.631944444444443</c:v>
                </c:pt>
                <c:pt idx="396">
                  <c:v>16.636388888888888</c:v>
                </c:pt>
                <c:pt idx="397">
                  <c:v>16.641111111111112</c:v>
                </c:pt>
                <c:pt idx="398">
                  <c:v>16.645833333333332</c:v>
                </c:pt>
                <c:pt idx="399">
                  <c:v>16.650277777777777</c:v>
                </c:pt>
                <c:pt idx="400">
                  <c:v>16.655000000000001</c:v>
                </c:pt>
                <c:pt idx="401">
                  <c:v>16.659722222222221</c:v>
                </c:pt>
                <c:pt idx="402">
                  <c:v>16.664444444444445</c:v>
                </c:pt>
                <c:pt idx="403">
                  <c:v>16.669166666666666</c:v>
                </c:pt>
                <c:pt idx="404">
                  <c:v>16.673888888888889</c:v>
                </c:pt>
                <c:pt idx="405">
                  <c:v>16.67861111111111</c:v>
                </c:pt>
                <c:pt idx="406">
                  <c:v>16.732222222222223</c:v>
                </c:pt>
                <c:pt idx="407">
                  <c:v>16.736944444444443</c:v>
                </c:pt>
                <c:pt idx="408">
                  <c:v>16.741944444444446</c:v>
                </c:pt>
                <c:pt idx="409">
                  <c:v>16.746666666666666</c:v>
                </c:pt>
                <c:pt idx="410">
                  <c:v>16.751111111111111</c:v>
                </c:pt>
                <c:pt idx="411">
                  <c:v>16.755833333333332</c:v>
                </c:pt>
                <c:pt idx="412">
                  <c:v>16.760555555555555</c:v>
                </c:pt>
                <c:pt idx="413">
                  <c:v>16.765277777777779</c:v>
                </c:pt>
                <c:pt idx="414">
                  <c:v>16.769722222222221</c:v>
                </c:pt>
                <c:pt idx="415">
                  <c:v>16.774444444444445</c:v>
                </c:pt>
                <c:pt idx="416">
                  <c:v>16.779166666666665</c:v>
                </c:pt>
                <c:pt idx="417">
                  <c:v>16.783888888888889</c:v>
                </c:pt>
                <c:pt idx="418">
                  <c:v>16.788055555555555</c:v>
                </c:pt>
                <c:pt idx="419">
                  <c:v>16.793055555555554</c:v>
                </c:pt>
                <c:pt idx="420">
                  <c:v>16.797499999999999</c:v>
                </c:pt>
                <c:pt idx="421">
                  <c:v>16.802499999999998</c:v>
                </c:pt>
                <c:pt idx="422">
                  <c:v>16.806666666666668</c:v>
                </c:pt>
                <c:pt idx="423">
                  <c:v>16.811666666666667</c:v>
                </c:pt>
                <c:pt idx="424">
                  <c:v>16.865555555555556</c:v>
                </c:pt>
                <c:pt idx="425">
                  <c:v>16.870277777777776</c:v>
                </c:pt>
                <c:pt idx="426">
                  <c:v>16.874722222222221</c:v>
                </c:pt>
                <c:pt idx="427">
                  <c:v>16.879722222222224</c:v>
                </c:pt>
                <c:pt idx="428">
                  <c:v>16.884444444444444</c:v>
                </c:pt>
                <c:pt idx="429">
                  <c:v>16.889166666666668</c:v>
                </c:pt>
                <c:pt idx="430">
                  <c:v>16.89361111111111</c:v>
                </c:pt>
                <c:pt idx="431">
                  <c:v>16.898055555555555</c:v>
                </c:pt>
                <c:pt idx="432">
                  <c:v>16.903055555555557</c:v>
                </c:pt>
                <c:pt idx="433">
                  <c:v>16.907499999999999</c:v>
                </c:pt>
                <c:pt idx="434">
                  <c:v>16.912222222222223</c:v>
                </c:pt>
                <c:pt idx="435">
                  <c:v>16.916944444444443</c:v>
                </c:pt>
                <c:pt idx="436">
                  <c:v>16.921666666666667</c:v>
                </c:pt>
                <c:pt idx="437">
                  <c:v>16.926388888888887</c:v>
                </c:pt>
                <c:pt idx="438">
                  <c:v>16.931111111111111</c:v>
                </c:pt>
                <c:pt idx="439">
                  <c:v>16.935277777777777</c:v>
                </c:pt>
                <c:pt idx="440">
                  <c:v>16.940000000000001</c:v>
                </c:pt>
                <c:pt idx="441">
                  <c:v>16.945</c:v>
                </c:pt>
                <c:pt idx="442">
                  <c:v>16.998333333333335</c:v>
                </c:pt>
                <c:pt idx="443">
                  <c:v>17.003333333333334</c:v>
                </c:pt>
                <c:pt idx="444">
                  <c:v>17.007777777777779</c:v>
                </c:pt>
                <c:pt idx="445">
                  <c:v>17.012777777777778</c:v>
                </c:pt>
                <c:pt idx="446">
                  <c:v>17.017499999999998</c:v>
                </c:pt>
                <c:pt idx="447">
                  <c:v>17.021944444444443</c:v>
                </c:pt>
                <c:pt idx="448">
                  <c:v>17.026666666666667</c:v>
                </c:pt>
                <c:pt idx="449">
                  <c:v>17.031388888888888</c:v>
                </c:pt>
                <c:pt idx="450">
                  <c:v>17.036111111111111</c:v>
                </c:pt>
                <c:pt idx="451">
                  <c:v>17.040555555555557</c:v>
                </c:pt>
                <c:pt idx="452">
                  <c:v>17.045277777777777</c:v>
                </c:pt>
                <c:pt idx="453">
                  <c:v>17.049722222222222</c:v>
                </c:pt>
                <c:pt idx="454">
                  <c:v>17.054722222222221</c:v>
                </c:pt>
                <c:pt idx="455">
                  <c:v>17.059166666666666</c:v>
                </c:pt>
                <c:pt idx="456">
                  <c:v>17.06388888888889</c:v>
                </c:pt>
                <c:pt idx="457">
                  <c:v>17.06861111111111</c:v>
                </c:pt>
                <c:pt idx="458">
                  <c:v>17.073333333333334</c:v>
                </c:pt>
                <c:pt idx="459">
                  <c:v>17.077500000000001</c:v>
                </c:pt>
                <c:pt idx="460">
                  <c:v>17.131388888888889</c:v>
                </c:pt>
                <c:pt idx="461">
                  <c:v>17.136388888888888</c:v>
                </c:pt>
                <c:pt idx="462">
                  <c:v>17.140833333333333</c:v>
                </c:pt>
                <c:pt idx="463">
                  <c:v>17.145555555555557</c:v>
                </c:pt>
                <c:pt idx="464">
                  <c:v>17.150277777777777</c:v>
                </c:pt>
                <c:pt idx="465">
                  <c:v>17.155000000000001</c:v>
                </c:pt>
                <c:pt idx="466">
                  <c:v>17.159444444444443</c:v>
                </c:pt>
                <c:pt idx="467">
                  <c:v>17.164166666666667</c:v>
                </c:pt>
                <c:pt idx="468">
                  <c:v>17.16888888888889</c:v>
                </c:pt>
                <c:pt idx="469">
                  <c:v>17.173611111111111</c:v>
                </c:pt>
                <c:pt idx="470">
                  <c:v>17.178055555555556</c:v>
                </c:pt>
                <c:pt idx="471">
                  <c:v>17.182777777777776</c:v>
                </c:pt>
                <c:pt idx="472">
                  <c:v>17.1875</c:v>
                </c:pt>
                <c:pt idx="473">
                  <c:v>17.192222222222224</c:v>
                </c:pt>
                <c:pt idx="474">
                  <c:v>17.196666666666665</c:v>
                </c:pt>
                <c:pt idx="475">
                  <c:v>17.201388888888889</c:v>
                </c:pt>
                <c:pt idx="476">
                  <c:v>17.20611111111111</c:v>
                </c:pt>
                <c:pt idx="477">
                  <c:v>17.210277777777776</c:v>
                </c:pt>
                <c:pt idx="478">
                  <c:v>17.264166666666668</c:v>
                </c:pt>
                <c:pt idx="479">
                  <c:v>17.268888888888888</c:v>
                </c:pt>
                <c:pt idx="480">
                  <c:v>17.273611111111112</c:v>
                </c:pt>
                <c:pt idx="481">
                  <c:v>17.278333333333332</c:v>
                </c:pt>
                <c:pt idx="482">
                  <c:v>17.283055555555556</c:v>
                </c:pt>
                <c:pt idx="483">
                  <c:v>17.287500000000001</c:v>
                </c:pt>
                <c:pt idx="484">
                  <c:v>17.292222222222222</c:v>
                </c:pt>
                <c:pt idx="485">
                  <c:v>17.296944444444446</c:v>
                </c:pt>
                <c:pt idx="486">
                  <c:v>17.301666666666666</c:v>
                </c:pt>
                <c:pt idx="487">
                  <c:v>17.306111111111111</c:v>
                </c:pt>
                <c:pt idx="488">
                  <c:v>17.310833333333335</c:v>
                </c:pt>
                <c:pt idx="489">
                  <c:v>17.315555555555555</c:v>
                </c:pt>
                <c:pt idx="490">
                  <c:v>17.32</c:v>
                </c:pt>
                <c:pt idx="491">
                  <c:v>17.324722222222221</c:v>
                </c:pt>
                <c:pt idx="492">
                  <c:v>17.329166666666666</c:v>
                </c:pt>
                <c:pt idx="493">
                  <c:v>17.334166666666668</c:v>
                </c:pt>
                <c:pt idx="494">
                  <c:v>17.33861111111111</c:v>
                </c:pt>
                <c:pt idx="495">
                  <c:v>17.343333333333334</c:v>
                </c:pt>
                <c:pt idx="496">
                  <c:v>17.397777777777776</c:v>
                </c:pt>
                <c:pt idx="497">
                  <c:v>17.402222222222221</c:v>
                </c:pt>
                <c:pt idx="498">
                  <c:v>17.407222222222224</c:v>
                </c:pt>
                <c:pt idx="499">
                  <c:v>17.411944444444444</c:v>
                </c:pt>
                <c:pt idx="500">
                  <c:v>17.416388888888889</c:v>
                </c:pt>
                <c:pt idx="501">
                  <c:v>17.420833333333334</c:v>
                </c:pt>
                <c:pt idx="502">
                  <c:v>17.425833333333333</c:v>
                </c:pt>
                <c:pt idx="503">
                  <c:v>17.430277777777778</c:v>
                </c:pt>
                <c:pt idx="504">
                  <c:v>17.434999999999999</c:v>
                </c:pt>
                <c:pt idx="505">
                  <c:v>17.439722222222223</c:v>
                </c:pt>
                <c:pt idx="506">
                  <c:v>17.444166666666668</c:v>
                </c:pt>
                <c:pt idx="507">
                  <c:v>17.448888888888888</c:v>
                </c:pt>
                <c:pt idx="508">
                  <c:v>17.453333333333333</c:v>
                </c:pt>
                <c:pt idx="509">
                  <c:v>17.458333333333332</c:v>
                </c:pt>
                <c:pt idx="510">
                  <c:v>17.462777777777777</c:v>
                </c:pt>
                <c:pt idx="511">
                  <c:v>17.467500000000001</c:v>
                </c:pt>
                <c:pt idx="512">
                  <c:v>17.472222222222221</c:v>
                </c:pt>
                <c:pt idx="513">
                  <c:v>17.476944444444445</c:v>
                </c:pt>
                <c:pt idx="514">
                  <c:v>17.531111111111112</c:v>
                </c:pt>
                <c:pt idx="515">
                  <c:v>17.535833333333333</c:v>
                </c:pt>
                <c:pt idx="516">
                  <c:v>17.540555555555557</c:v>
                </c:pt>
                <c:pt idx="517">
                  <c:v>17.545277777777777</c:v>
                </c:pt>
                <c:pt idx="518">
                  <c:v>17.55</c:v>
                </c:pt>
                <c:pt idx="519">
                  <c:v>17.554444444444446</c:v>
                </c:pt>
                <c:pt idx="520">
                  <c:v>17.559166666666666</c:v>
                </c:pt>
                <c:pt idx="521">
                  <c:v>17.56388888888889</c:v>
                </c:pt>
                <c:pt idx="522">
                  <c:v>17.56861111111111</c:v>
                </c:pt>
                <c:pt idx="523">
                  <c:v>17.572777777777777</c:v>
                </c:pt>
                <c:pt idx="524">
                  <c:v>17.577777777777779</c:v>
                </c:pt>
                <c:pt idx="525">
                  <c:v>17.5825</c:v>
                </c:pt>
                <c:pt idx="526">
                  <c:v>17.587222222222223</c:v>
                </c:pt>
                <c:pt idx="527">
                  <c:v>17.591944444444444</c:v>
                </c:pt>
                <c:pt idx="528">
                  <c:v>17.596388888888889</c:v>
                </c:pt>
                <c:pt idx="529">
                  <c:v>17.601111111111113</c:v>
                </c:pt>
                <c:pt idx="530">
                  <c:v>17.605555555555554</c:v>
                </c:pt>
                <c:pt idx="531">
                  <c:v>17.610555555555557</c:v>
                </c:pt>
                <c:pt idx="532">
                  <c:v>17.664722222222224</c:v>
                </c:pt>
                <c:pt idx="533">
                  <c:v>17.669166666666666</c:v>
                </c:pt>
                <c:pt idx="534">
                  <c:v>17.673888888888889</c:v>
                </c:pt>
                <c:pt idx="535">
                  <c:v>17.67861111111111</c:v>
                </c:pt>
                <c:pt idx="536">
                  <c:v>17.683333333333334</c:v>
                </c:pt>
                <c:pt idx="537">
                  <c:v>17.6875</c:v>
                </c:pt>
                <c:pt idx="538">
                  <c:v>17.692499999999999</c:v>
                </c:pt>
                <c:pt idx="539">
                  <c:v>17.697222222222223</c:v>
                </c:pt>
                <c:pt idx="540">
                  <c:v>17.701666666666668</c:v>
                </c:pt>
                <c:pt idx="541">
                  <c:v>17.706666666666667</c:v>
                </c:pt>
                <c:pt idx="542">
                  <c:v>17.711388888888887</c:v>
                </c:pt>
                <c:pt idx="543">
                  <c:v>17.715833333333332</c:v>
                </c:pt>
                <c:pt idx="544">
                  <c:v>17.720277777777778</c:v>
                </c:pt>
                <c:pt idx="545">
                  <c:v>17.725277777777777</c:v>
                </c:pt>
                <c:pt idx="546">
                  <c:v>17.729722222222222</c:v>
                </c:pt>
                <c:pt idx="547">
                  <c:v>17.734722222222221</c:v>
                </c:pt>
                <c:pt idx="548">
                  <c:v>17.739166666666666</c:v>
                </c:pt>
                <c:pt idx="549">
                  <c:v>17.74388888888889</c:v>
                </c:pt>
                <c:pt idx="550">
                  <c:v>17.798055555555557</c:v>
                </c:pt>
                <c:pt idx="551">
                  <c:v>17.802777777777777</c:v>
                </c:pt>
                <c:pt idx="552">
                  <c:v>17.807500000000001</c:v>
                </c:pt>
                <c:pt idx="553">
                  <c:v>17.812222222222221</c:v>
                </c:pt>
                <c:pt idx="554">
                  <c:v>17.816944444444445</c:v>
                </c:pt>
                <c:pt idx="555">
                  <c:v>17.821666666666665</c:v>
                </c:pt>
                <c:pt idx="556">
                  <c:v>17.826111111111111</c:v>
                </c:pt>
                <c:pt idx="557">
                  <c:v>17.830833333333334</c:v>
                </c:pt>
                <c:pt idx="558">
                  <c:v>17.835277777777776</c:v>
                </c:pt>
                <c:pt idx="559">
                  <c:v>17.84</c:v>
                </c:pt>
                <c:pt idx="560">
                  <c:v>17.844722222222224</c:v>
                </c:pt>
                <c:pt idx="561">
                  <c:v>17.849444444444444</c:v>
                </c:pt>
                <c:pt idx="562">
                  <c:v>17.854166666666668</c:v>
                </c:pt>
                <c:pt idx="563">
                  <c:v>17.858888888888888</c:v>
                </c:pt>
                <c:pt idx="564">
                  <c:v>17.863611111111112</c:v>
                </c:pt>
                <c:pt idx="565">
                  <c:v>17.868055555555557</c:v>
                </c:pt>
                <c:pt idx="566">
                  <c:v>17.872777777777777</c:v>
                </c:pt>
                <c:pt idx="567">
                  <c:v>17.877500000000001</c:v>
                </c:pt>
                <c:pt idx="568">
                  <c:v>17.931944444444444</c:v>
                </c:pt>
                <c:pt idx="569">
                  <c:v>17.936666666666667</c:v>
                </c:pt>
                <c:pt idx="570">
                  <c:v>17.941388888888888</c:v>
                </c:pt>
                <c:pt idx="571">
                  <c:v>17.945833333333333</c:v>
                </c:pt>
                <c:pt idx="572">
                  <c:v>17.950555555555557</c:v>
                </c:pt>
                <c:pt idx="573">
                  <c:v>17.955277777777777</c:v>
                </c:pt>
                <c:pt idx="574">
                  <c:v>17.96</c:v>
                </c:pt>
                <c:pt idx="575">
                  <c:v>17.964722222222221</c:v>
                </c:pt>
                <c:pt idx="576">
                  <c:v>17.969166666666666</c:v>
                </c:pt>
                <c:pt idx="577">
                  <c:v>17.97388888888889</c:v>
                </c:pt>
                <c:pt idx="578">
                  <c:v>17.97861111111111</c:v>
                </c:pt>
                <c:pt idx="579">
                  <c:v>17.983333333333334</c:v>
                </c:pt>
                <c:pt idx="580">
                  <c:v>17.987777777777779</c:v>
                </c:pt>
                <c:pt idx="581">
                  <c:v>17.992222222222221</c:v>
                </c:pt>
                <c:pt idx="582">
                  <c:v>17.997222222222224</c:v>
                </c:pt>
                <c:pt idx="583">
                  <c:v>18.001944444444444</c:v>
                </c:pt>
                <c:pt idx="584">
                  <c:v>18.006388888888889</c:v>
                </c:pt>
                <c:pt idx="585">
                  <c:v>18.011111111111113</c:v>
                </c:pt>
                <c:pt idx="586">
                  <c:v>18.065277777777776</c:v>
                </c:pt>
                <c:pt idx="587">
                  <c:v>18.07</c:v>
                </c:pt>
                <c:pt idx="588">
                  <c:v>18.074722222222221</c:v>
                </c:pt>
                <c:pt idx="589">
                  <c:v>18.079166666666666</c:v>
                </c:pt>
                <c:pt idx="590">
                  <c:v>18.08388888888889</c:v>
                </c:pt>
                <c:pt idx="591">
                  <c:v>18.08861111111111</c:v>
                </c:pt>
                <c:pt idx="592">
                  <c:v>18.093333333333334</c:v>
                </c:pt>
                <c:pt idx="593">
                  <c:v>18.098055555555554</c:v>
                </c:pt>
                <c:pt idx="594">
                  <c:v>18.102777777777778</c:v>
                </c:pt>
                <c:pt idx="595">
                  <c:v>18.107222222222223</c:v>
                </c:pt>
                <c:pt idx="596">
                  <c:v>18.111944444444443</c:v>
                </c:pt>
                <c:pt idx="597">
                  <c:v>18.116666666666667</c:v>
                </c:pt>
                <c:pt idx="598">
                  <c:v>18.121111111111112</c:v>
                </c:pt>
                <c:pt idx="599">
                  <c:v>18.125833333333333</c:v>
                </c:pt>
                <c:pt idx="600">
                  <c:v>18.130555555555556</c:v>
                </c:pt>
                <c:pt idx="601">
                  <c:v>18.135277777777777</c:v>
                </c:pt>
                <c:pt idx="602">
                  <c:v>18.14</c:v>
                </c:pt>
                <c:pt idx="603">
                  <c:v>18.144444444444446</c:v>
                </c:pt>
                <c:pt idx="604">
                  <c:v>18.199444444444445</c:v>
                </c:pt>
                <c:pt idx="605">
                  <c:v>18.203888888888891</c:v>
                </c:pt>
                <c:pt idx="606">
                  <c:v>18.208611111111111</c:v>
                </c:pt>
                <c:pt idx="607">
                  <c:v>18.213333333333335</c:v>
                </c:pt>
                <c:pt idx="608">
                  <c:v>18.217777777777776</c:v>
                </c:pt>
                <c:pt idx="609">
                  <c:v>18.2225</c:v>
                </c:pt>
                <c:pt idx="610">
                  <c:v>18.227222222222224</c:v>
                </c:pt>
                <c:pt idx="611">
                  <c:v>18.231666666666666</c:v>
                </c:pt>
                <c:pt idx="612">
                  <c:v>18.236666666666668</c:v>
                </c:pt>
                <c:pt idx="613">
                  <c:v>18.24111111111111</c:v>
                </c:pt>
                <c:pt idx="614">
                  <c:v>18.245833333333334</c:v>
                </c:pt>
                <c:pt idx="615">
                  <c:v>18.250555555555554</c:v>
                </c:pt>
                <c:pt idx="616">
                  <c:v>18.255277777777778</c:v>
                </c:pt>
                <c:pt idx="617">
                  <c:v>18.260000000000002</c:v>
                </c:pt>
                <c:pt idx="618">
                  <c:v>18.264444444444443</c:v>
                </c:pt>
                <c:pt idx="619">
                  <c:v>18.269166666666667</c:v>
                </c:pt>
                <c:pt idx="620">
                  <c:v>18.273888888888887</c:v>
                </c:pt>
                <c:pt idx="621">
                  <c:v>18.278611111111111</c:v>
                </c:pt>
                <c:pt idx="622">
                  <c:v>18.333333333333332</c:v>
                </c:pt>
                <c:pt idx="623">
                  <c:v>18.337777777777777</c:v>
                </c:pt>
                <c:pt idx="624">
                  <c:v>18.342500000000001</c:v>
                </c:pt>
                <c:pt idx="625">
                  <c:v>18.347222222222221</c:v>
                </c:pt>
                <c:pt idx="626">
                  <c:v>18.351944444444445</c:v>
                </c:pt>
                <c:pt idx="627">
                  <c:v>18.356666666666666</c:v>
                </c:pt>
                <c:pt idx="628">
                  <c:v>18.361111111111111</c:v>
                </c:pt>
                <c:pt idx="629">
                  <c:v>18.365833333333335</c:v>
                </c:pt>
                <c:pt idx="630">
                  <c:v>18.370555555555555</c:v>
                </c:pt>
                <c:pt idx="631">
                  <c:v>18.375</c:v>
                </c:pt>
                <c:pt idx="632">
                  <c:v>18.379722222222224</c:v>
                </c:pt>
                <c:pt idx="633">
                  <c:v>18.384444444444444</c:v>
                </c:pt>
                <c:pt idx="634">
                  <c:v>18.389166666666668</c:v>
                </c:pt>
                <c:pt idx="635">
                  <c:v>18.39361111111111</c:v>
                </c:pt>
                <c:pt idx="636">
                  <c:v>18.398611111111112</c:v>
                </c:pt>
                <c:pt idx="637">
                  <c:v>18.403333333333332</c:v>
                </c:pt>
                <c:pt idx="638">
                  <c:v>18.407777777777778</c:v>
                </c:pt>
                <c:pt idx="639">
                  <c:v>18.412500000000001</c:v>
                </c:pt>
                <c:pt idx="640">
                  <c:v>18.467777777777776</c:v>
                </c:pt>
                <c:pt idx="641">
                  <c:v>18.4725</c:v>
                </c:pt>
                <c:pt idx="642">
                  <c:v>18.476944444444445</c:v>
                </c:pt>
                <c:pt idx="643">
                  <c:v>18.481666666666666</c:v>
                </c:pt>
                <c:pt idx="644">
                  <c:v>18.486388888888889</c:v>
                </c:pt>
                <c:pt idx="645">
                  <c:v>18.49111111111111</c:v>
                </c:pt>
                <c:pt idx="646">
                  <c:v>18.495833333333334</c:v>
                </c:pt>
                <c:pt idx="647">
                  <c:v>18.500277777777779</c:v>
                </c:pt>
                <c:pt idx="648">
                  <c:v>18.504999999999999</c:v>
                </c:pt>
                <c:pt idx="649">
                  <c:v>18.509722222222223</c:v>
                </c:pt>
                <c:pt idx="650">
                  <c:v>18.514444444444443</c:v>
                </c:pt>
                <c:pt idx="651">
                  <c:v>18.519166666666667</c:v>
                </c:pt>
                <c:pt idx="652">
                  <c:v>18.523611111111112</c:v>
                </c:pt>
                <c:pt idx="653">
                  <c:v>18.528333333333332</c:v>
                </c:pt>
                <c:pt idx="654">
                  <c:v>18.533055555555556</c:v>
                </c:pt>
                <c:pt idx="655">
                  <c:v>18.537777777777777</c:v>
                </c:pt>
                <c:pt idx="656">
                  <c:v>18.542222222222222</c:v>
                </c:pt>
                <c:pt idx="657">
                  <c:v>18.546944444444446</c:v>
                </c:pt>
                <c:pt idx="658">
                  <c:v>18.601944444444445</c:v>
                </c:pt>
                <c:pt idx="659">
                  <c:v>18.606666666666666</c:v>
                </c:pt>
                <c:pt idx="660">
                  <c:v>18.611388888888889</c:v>
                </c:pt>
                <c:pt idx="661">
                  <c:v>18.615833333333335</c:v>
                </c:pt>
                <c:pt idx="662">
                  <c:v>18.620555555555555</c:v>
                </c:pt>
                <c:pt idx="663">
                  <c:v>18.625277777777779</c:v>
                </c:pt>
                <c:pt idx="664">
                  <c:v>18.63</c:v>
                </c:pt>
                <c:pt idx="665">
                  <c:v>18.634722222222223</c:v>
                </c:pt>
                <c:pt idx="666">
                  <c:v>18.639444444444443</c:v>
                </c:pt>
                <c:pt idx="667">
                  <c:v>18.644166666666667</c:v>
                </c:pt>
                <c:pt idx="668">
                  <c:v>18.648888888888887</c:v>
                </c:pt>
                <c:pt idx="669">
                  <c:v>18.653611111111111</c:v>
                </c:pt>
                <c:pt idx="670">
                  <c:v>18.658333333333335</c:v>
                </c:pt>
                <c:pt idx="671">
                  <c:v>18.662777777777777</c:v>
                </c:pt>
                <c:pt idx="672">
                  <c:v>18.6675</c:v>
                </c:pt>
                <c:pt idx="673">
                  <c:v>18.672222222222221</c:v>
                </c:pt>
                <c:pt idx="674">
                  <c:v>18.676944444444445</c:v>
                </c:pt>
                <c:pt idx="675">
                  <c:v>18.681944444444444</c:v>
                </c:pt>
                <c:pt idx="676">
                  <c:v>18.740277777777777</c:v>
                </c:pt>
                <c:pt idx="677">
                  <c:v>18.745000000000001</c:v>
                </c:pt>
                <c:pt idx="678">
                  <c:v>18.749722222222221</c:v>
                </c:pt>
                <c:pt idx="679">
                  <c:v>18.754444444444445</c:v>
                </c:pt>
                <c:pt idx="680">
                  <c:v>18.759166666666665</c:v>
                </c:pt>
                <c:pt idx="681">
                  <c:v>18.763888888888889</c:v>
                </c:pt>
                <c:pt idx="682">
                  <c:v>18.76861111111111</c:v>
                </c:pt>
                <c:pt idx="683">
                  <c:v>18.773333333333333</c:v>
                </c:pt>
                <c:pt idx="684">
                  <c:v>18.778055555555557</c:v>
                </c:pt>
                <c:pt idx="685">
                  <c:v>18.782777777777778</c:v>
                </c:pt>
                <c:pt idx="686">
                  <c:v>18.787500000000001</c:v>
                </c:pt>
                <c:pt idx="687">
                  <c:v>18.792222222222222</c:v>
                </c:pt>
                <c:pt idx="688">
                  <c:v>18.796944444444446</c:v>
                </c:pt>
                <c:pt idx="689">
                  <c:v>18.801666666666666</c:v>
                </c:pt>
                <c:pt idx="690">
                  <c:v>18.80638888888889</c:v>
                </c:pt>
                <c:pt idx="691">
                  <c:v>18.810833333333335</c:v>
                </c:pt>
                <c:pt idx="692">
                  <c:v>18.815555555555555</c:v>
                </c:pt>
                <c:pt idx="693">
                  <c:v>18.820277777777779</c:v>
                </c:pt>
                <c:pt idx="694">
                  <c:v>18.879166666666666</c:v>
                </c:pt>
                <c:pt idx="695">
                  <c:v>18.88388888888889</c:v>
                </c:pt>
                <c:pt idx="696">
                  <c:v>18.888611111111111</c:v>
                </c:pt>
                <c:pt idx="697">
                  <c:v>18.893333333333334</c:v>
                </c:pt>
                <c:pt idx="698">
                  <c:v>18.898055555555555</c:v>
                </c:pt>
                <c:pt idx="699">
                  <c:v>18.902777777777779</c:v>
                </c:pt>
                <c:pt idx="700">
                  <c:v>18.907499999999999</c:v>
                </c:pt>
                <c:pt idx="701">
                  <c:v>18.912222222222223</c:v>
                </c:pt>
                <c:pt idx="702">
                  <c:v>18.916944444444443</c:v>
                </c:pt>
                <c:pt idx="703">
                  <c:v>18.921666666666667</c:v>
                </c:pt>
                <c:pt idx="704">
                  <c:v>18.926388888888887</c:v>
                </c:pt>
                <c:pt idx="705">
                  <c:v>18.931111111111111</c:v>
                </c:pt>
                <c:pt idx="706">
                  <c:v>18.935833333333335</c:v>
                </c:pt>
                <c:pt idx="707">
                  <c:v>18.940555555555555</c:v>
                </c:pt>
                <c:pt idx="708">
                  <c:v>18.945</c:v>
                </c:pt>
                <c:pt idx="709">
                  <c:v>18.95</c:v>
                </c:pt>
                <c:pt idx="710">
                  <c:v>18.954722222222223</c:v>
                </c:pt>
                <c:pt idx="711">
                  <c:v>18.959166666666668</c:v>
                </c:pt>
                <c:pt idx="712">
                  <c:v>19.017777777777777</c:v>
                </c:pt>
                <c:pt idx="713">
                  <c:v>19.022222222222222</c:v>
                </c:pt>
                <c:pt idx="714">
                  <c:v>19.026944444444446</c:v>
                </c:pt>
                <c:pt idx="715">
                  <c:v>19.031666666666666</c:v>
                </c:pt>
                <c:pt idx="716">
                  <c:v>19.03638888888889</c:v>
                </c:pt>
                <c:pt idx="717">
                  <c:v>19.04111111111111</c:v>
                </c:pt>
                <c:pt idx="718">
                  <c:v>19.045833333333334</c:v>
                </c:pt>
                <c:pt idx="719">
                  <c:v>19.050555555555555</c:v>
                </c:pt>
                <c:pt idx="720">
                  <c:v>19.055277777777778</c:v>
                </c:pt>
                <c:pt idx="721">
                  <c:v>19.059722222222224</c:v>
                </c:pt>
                <c:pt idx="722">
                  <c:v>19.064444444444444</c:v>
                </c:pt>
                <c:pt idx="723">
                  <c:v>19.069166666666668</c:v>
                </c:pt>
                <c:pt idx="724">
                  <c:v>19.073888888888888</c:v>
                </c:pt>
                <c:pt idx="725">
                  <c:v>19.078611111111112</c:v>
                </c:pt>
                <c:pt idx="726">
                  <c:v>19.083333333333332</c:v>
                </c:pt>
                <c:pt idx="727">
                  <c:v>19.088055555555556</c:v>
                </c:pt>
                <c:pt idx="728">
                  <c:v>19.092777777777776</c:v>
                </c:pt>
                <c:pt idx="729">
                  <c:v>19.097222222222221</c:v>
                </c:pt>
                <c:pt idx="730">
                  <c:v>19.156388888888888</c:v>
                </c:pt>
                <c:pt idx="731">
                  <c:v>19.161111111111111</c:v>
                </c:pt>
                <c:pt idx="732">
                  <c:v>19.165833333333332</c:v>
                </c:pt>
                <c:pt idx="733">
                  <c:v>19.170555555555556</c:v>
                </c:pt>
                <c:pt idx="734">
                  <c:v>19.175277777777779</c:v>
                </c:pt>
                <c:pt idx="735">
                  <c:v>19.18</c:v>
                </c:pt>
                <c:pt idx="736">
                  <c:v>19.184722222222224</c:v>
                </c:pt>
                <c:pt idx="737">
                  <c:v>19.189444444444444</c:v>
                </c:pt>
                <c:pt idx="738">
                  <c:v>19.194166666666668</c:v>
                </c:pt>
                <c:pt idx="739">
                  <c:v>19.198611111111113</c:v>
                </c:pt>
                <c:pt idx="740">
                  <c:v>19.203333333333333</c:v>
                </c:pt>
                <c:pt idx="741">
                  <c:v>19.208055555555557</c:v>
                </c:pt>
                <c:pt idx="742">
                  <c:v>19.212777777777777</c:v>
                </c:pt>
                <c:pt idx="743">
                  <c:v>19.217500000000001</c:v>
                </c:pt>
                <c:pt idx="744">
                  <c:v>19.222222222222221</c:v>
                </c:pt>
                <c:pt idx="745">
                  <c:v>19.226944444444445</c:v>
                </c:pt>
                <c:pt idx="746">
                  <c:v>19.23138888888889</c:v>
                </c:pt>
                <c:pt idx="747">
                  <c:v>19.236111111111111</c:v>
                </c:pt>
                <c:pt idx="748">
                  <c:v>19.295277777777777</c:v>
                </c:pt>
                <c:pt idx="749">
                  <c:v>19.3</c:v>
                </c:pt>
                <c:pt idx="750">
                  <c:v>19.304722222222221</c:v>
                </c:pt>
                <c:pt idx="751">
                  <c:v>19.309444444444445</c:v>
                </c:pt>
                <c:pt idx="752">
                  <c:v>19.314166666666665</c:v>
                </c:pt>
                <c:pt idx="753">
                  <c:v>19.318888888888889</c:v>
                </c:pt>
                <c:pt idx="754">
                  <c:v>19.323611111111113</c:v>
                </c:pt>
                <c:pt idx="755">
                  <c:v>19.328333333333333</c:v>
                </c:pt>
                <c:pt idx="756">
                  <c:v>19.333055555555557</c:v>
                </c:pt>
                <c:pt idx="757">
                  <c:v>19.337499999999999</c:v>
                </c:pt>
                <c:pt idx="758">
                  <c:v>19.342500000000001</c:v>
                </c:pt>
                <c:pt idx="759">
                  <c:v>19.346944444444443</c:v>
                </c:pt>
                <c:pt idx="760">
                  <c:v>19.351666666666667</c:v>
                </c:pt>
                <c:pt idx="761">
                  <c:v>19.35638888888889</c:v>
                </c:pt>
                <c:pt idx="762">
                  <c:v>19.361111111111111</c:v>
                </c:pt>
                <c:pt idx="763">
                  <c:v>19.365833333333335</c:v>
                </c:pt>
                <c:pt idx="764">
                  <c:v>19.370555555555555</c:v>
                </c:pt>
                <c:pt idx="765">
                  <c:v>19.375277777777779</c:v>
                </c:pt>
                <c:pt idx="766">
                  <c:v>19.433888888888887</c:v>
                </c:pt>
                <c:pt idx="767">
                  <c:v>19.438611111111111</c:v>
                </c:pt>
                <c:pt idx="768">
                  <c:v>19.443333333333332</c:v>
                </c:pt>
                <c:pt idx="769">
                  <c:v>19.448055555555555</c:v>
                </c:pt>
                <c:pt idx="770">
                  <c:v>19.452777777777779</c:v>
                </c:pt>
                <c:pt idx="771">
                  <c:v>19.4575</c:v>
                </c:pt>
                <c:pt idx="772">
                  <c:v>19.462222222222223</c:v>
                </c:pt>
                <c:pt idx="773">
                  <c:v>19.466944444444444</c:v>
                </c:pt>
                <c:pt idx="774">
                  <c:v>19.471666666666668</c:v>
                </c:pt>
                <c:pt idx="775">
                  <c:v>19.476388888888888</c:v>
                </c:pt>
                <c:pt idx="776">
                  <c:v>19.48138888888889</c:v>
                </c:pt>
                <c:pt idx="777">
                  <c:v>19.486111111111111</c:v>
                </c:pt>
                <c:pt idx="778">
                  <c:v>19.490833333333335</c:v>
                </c:pt>
                <c:pt idx="779">
                  <c:v>19.495277777777776</c:v>
                </c:pt>
                <c:pt idx="780">
                  <c:v>19.5</c:v>
                </c:pt>
                <c:pt idx="781">
                  <c:v>19.504722222222224</c:v>
                </c:pt>
                <c:pt idx="782">
                  <c:v>19.509444444444444</c:v>
                </c:pt>
                <c:pt idx="783">
                  <c:v>19.514166666666668</c:v>
                </c:pt>
                <c:pt idx="784">
                  <c:v>19.572777777777777</c:v>
                </c:pt>
                <c:pt idx="785">
                  <c:v>19.577500000000001</c:v>
                </c:pt>
                <c:pt idx="786">
                  <c:v>19.582222222222221</c:v>
                </c:pt>
                <c:pt idx="787">
                  <c:v>19.586944444444445</c:v>
                </c:pt>
                <c:pt idx="788">
                  <c:v>19.591666666666665</c:v>
                </c:pt>
                <c:pt idx="789">
                  <c:v>19.596388888888889</c:v>
                </c:pt>
                <c:pt idx="790">
                  <c:v>19.601111111111113</c:v>
                </c:pt>
                <c:pt idx="791">
                  <c:v>19.605833333333333</c:v>
                </c:pt>
                <c:pt idx="792">
                  <c:v>19.610277777777778</c:v>
                </c:pt>
                <c:pt idx="793">
                  <c:v>19.614999999999998</c:v>
                </c:pt>
                <c:pt idx="794">
                  <c:v>19.619722222222222</c:v>
                </c:pt>
                <c:pt idx="795">
                  <c:v>19.624444444444446</c:v>
                </c:pt>
                <c:pt idx="796">
                  <c:v>19.629166666666666</c:v>
                </c:pt>
                <c:pt idx="797">
                  <c:v>19.63388888888889</c:v>
                </c:pt>
                <c:pt idx="798">
                  <c:v>19.638611111111111</c:v>
                </c:pt>
                <c:pt idx="799">
                  <c:v>19.643333333333334</c:v>
                </c:pt>
                <c:pt idx="800">
                  <c:v>19.648055555555555</c:v>
                </c:pt>
                <c:pt idx="801">
                  <c:v>19.6525</c:v>
                </c:pt>
                <c:pt idx="802">
                  <c:v>19.711388888888887</c:v>
                </c:pt>
                <c:pt idx="803">
                  <c:v>19.716111111111111</c:v>
                </c:pt>
                <c:pt idx="804">
                  <c:v>19.720833333333335</c:v>
                </c:pt>
                <c:pt idx="805">
                  <c:v>19.725555555555555</c:v>
                </c:pt>
                <c:pt idx="806">
                  <c:v>19.73</c:v>
                </c:pt>
                <c:pt idx="807">
                  <c:v>19.734722222222221</c:v>
                </c:pt>
                <c:pt idx="808">
                  <c:v>19.739444444444445</c:v>
                </c:pt>
                <c:pt idx="809">
                  <c:v>19.744166666666668</c:v>
                </c:pt>
                <c:pt idx="810">
                  <c:v>19.748888888888889</c:v>
                </c:pt>
                <c:pt idx="811">
                  <c:v>19.753611111111113</c:v>
                </c:pt>
                <c:pt idx="812">
                  <c:v>19.758333333333333</c:v>
                </c:pt>
                <c:pt idx="813">
                  <c:v>19.762777777777778</c:v>
                </c:pt>
                <c:pt idx="814">
                  <c:v>19.767499999999998</c:v>
                </c:pt>
                <c:pt idx="815">
                  <c:v>19.772500000000001</c:v>
                </c:pt>
                <c:pt idx="816">
                  <c:v>19.776944444444446</c:v>
                </c:pt>
                <c:pt idx="817">
                  <c:v>19.781666666666666</c:v>
                </c:pt>
                <c:pt idx="818">
                  <c:v>19.78638888888889</c:v>
                </c:pt>
                <c:pt idx="819">
                  <c:v>19.79111111111111</c:v>
                </c:pt>
                <c:pt idx="820">
                  <c:v>19.849722222222223</c:v>
                </c:pt>
                <c:pt idx="821">
                  <c:v>19.854444444444443</c:v>
                </c:pt>
                <c:pt idx="822">
                  <c:v>19.859166666666667</c:v>
                </c:pt>
                <c:pt idx="823">
                  <c:v>19.863888888888887</c:v>
                </c:pt>
                <c:pt idx="824">
                  <c:v>19.868611111111111</c:v>
                </c:pt>
                <c:pt idx="825">
                  <c:v>19.873333333333335</c:v>
                </c:pt>
                <c:pt idx="826">
                  <c:v>19.878055555555555</c:v>
                </c:pt>
                <c:pt idx="827">
                  <c:v>19.882777777777779</c:v>
                </c:pt>
                <c:pt idx="828">
                  <c:v>19.887499999999999</c:v>
                </c:pt>
                <c:pt idx="829">
                  <c:v>19.892222222222223</c:v>
                </c:pt>
                <c:pt idx="830">
                  <c:v>19.896944444444443</c:v>
                </c:pt>
                <c:pt idx="831">
                  <c:v>19.901666666666667</c:v>
                </c:pt>
                <c:pt idx="832">
                  <c:v>19.906111111111112</c:v>
                </c:pt>
                <c:pt idx="833">
                  <c:v>19.910833333333333</c:v>
                </c:pt>
                <c:pt idx="834">
                  <c:v>19.915555555555557</c:v>
                </c:pt>
                <c:pt idx="835">
                  <c:v>19.920277777777777</c:v>
                </c:pt>
                <c:pt idx="836">
                  <c:v>19.925000000000001</c:v>
                </c:pt>
                <c:pt idx="837">
                  <c:v>19.929722222222221</c:v>
                </c:pt>
                <c:pt idx="838">
                  <c:v>19.988611111111112</c:v>
                </c:pt>
                <c:pt idx="839">
                  <c:v>19.993333333333332</c:v>
                </c:pt>
                <c:pt idx="840">
                  <c:v>19.998055555555556</c:v>
                </c:pt>
                <c:pt idx="841">
                  <c:v>20.002777777777776</c:v>
                </c:pt>
                <c:pt idx="842">
                  <c:v>20.0075</c:v>
                </c:pt>
                <c:pt idx="843">
                  <c:v>20.012222222222221</c:v>
                </c:pt>
                <c:pt idx="844">
                  <c:v>20.016944444444444</c:v>
                </c:pt>
                <c:pt idx="845">
                  <c:v>20.021666666666668</c:v>
                </c:pt>
                <c:pt idx="846">
                  <c:v>20.026388888888889</c:v>
                </c:pt>
                <c:pt idx="847">
                  <c:v>20.031111111111112</c:v>
                </c:pt>
                <c:pt idx="848">
                  <c:v>20.035833333333333</c:v>
                </c:pt>
                <c:pt idx="849">
                  <c:v>20.040555555555557</c:v>
                </c:pt>
                <c:pt idx="850">
                  <c:v>20.045277777777777</c:v>
                </c:pt>
                <c:pt idx="851">
                  <c:v>20.05</c:v>
                </c:pt>
                <c:pt idx="852">
                  <c:v>20.054722222222221</c:v>
                </c:pt>
                <c:pt idx="853">
                  <c:v>20.059444444444445</c:v>
                </c:pt>
                <c:pt idx="854">
                  <c:v>20.064166666666665</c:v>
                </c:pt>
                <c:pt idx="855">
                  <c:v>20.068888888888889</c:v>
                </c:pt>
                <c:pt idx="856">
                  <c:v>20.128055555555555</c:v>
                </c:pt>
                <c:pt idx="857">
                  <c:v>20.132777777777779</c:v>
                </c:pt>
                <c:pt idx="858">
                  <c:v>20.137499999999999</c:v>
                </c:pt>
                <c:pt idx="859">
                  <c:v>20.142222222222223</c:v>
                </c:pt>
                <c:pt idx="860">
                  <c:v>20.146944444444443</c:v>
                </c:pt>
                <c:pt idx="861">
                  <c:v>20.151666666666667</c:v>
                </c:pt>
                <c:pt idx="862">
                  <c:v>20.156388888888888</c:v>
                </c:pt>
                <c:pt idx="863">
                  <c:v>20.161111111111111</c:v>
                </c:pt>
                <c:pt idx="864">
                  <c:v>20.165833333333332</c:v>
                </c:pt>
                <c:pt idx="865">
                  <c:v>20.170555555555556</c:v>
                </c:pt>
                <c:pt idx="866">
                  <c:v>20.175277777777779</c:v>
                </c:pt>
                <c:pt idx="867">
                  <c:v>20.18</c:v>
                </c:pt>
                <c:pt idx="868">
                  <c:v>20.184722222222224</c:v>
                </c:pt>
                <c:pt idx="869">
                  <c:v>20.189444444444444</c:v>
                </c:pt>
                <c:pt idx="870">
                  <c:v>20.194166666666668</c:v>
                </c:pt>
                <c:pt idx="871">
                  <c:v>20.198888888888888</c:v>
                </c:pt>
                <c:pt idx="872">
                  <c:v>20.203333333333333</c:v>
                </c:pt>
                <c:pt idx="873">
                  <c:v>20.208055555555557</c:v>
                </c:pt>
                <c:pt idx="874">
                  <c:v>20.267499999999998</c:v>
                </c:pt>
                <c:pt idx="875">
                  <c:v>20.272222222222222</c:v>
                </c:pt>
                <c:pt idx="876">
                  <c:v>20.277222222222221</c:v>
                </c:pt>
                <c:pt idx="877">
                  <c:v>20.281666666666666</c:v>
                </c:pt>
                <c:pt idx="878">
                  <c:v>20.28638888888889</c:v>
                </c:pt>
                <c:pt idx="879">
                  <c:v>20.29111111111111</c:v>
                </c:pt>
                <c:pt idx="880">
                  <c:v>20.295833333333334</c:v>
                </c:pt>
                <c:pt idx="881">
                  <c:v>20.300555555555555</c:v>
                </c:pt>
                <c:pt idx="882">
                  <c:v>20.305277777777778</c:v>
                </c:pt>
                <c:pt idx="883">
                  <c:v>20.309999999999999</c:v>
                </c:pt>
                <c:pt idx="884">
                  <c:v>20.314722222222223</c:v>
                </c:pt>
                <c:pt idx="885">
                  <c:v>20.319166666666668</c:v>
                </c:pt>
                <c:pt idx="886">
                  <c:v>20.323888888888888</c:v>
                </c:pt>
                <c:pt idx="887">
                  <c:v>20.328888888888891</c:v>
                </c:pt>
                <c:pt idx="888">
                  <c:v>20.33388888888889</c:v>
                </c:pt>
                <c:pt idx="889">
                  <c:v>20.33861111111111</c:v>
                </c:pt>
                <c:pt idx="890">
                  <c:v>20.343611111111112</c:v>
                </c:pt>
                <c:pt idx="891">
                  <c:v>20.348611111111111</c:v>
                </c:pt>
                <c:pt idx="892">
                  <c:v>20.407777777777778</c:v>
                </c:pt>
                <c:pt idx="893">
                  <c:v>20.412500000000001</c:v>
                </c:pt>
                <c:pt idx="894">
                  <c:v>20.417222222222222</c:v>
                </c:pt>
                <c:pt idx="895">
                  <c:v>20.421944444444446</c:v>
                </c:pt>
                <c:pt idx="896">
                  <c:v>20.426666666666666</c:v>
                </c:pt>
                <c:pt idx="897">
                  <c:v>20.43138888888889</c:v>
                </c:pt>
                <c:pt idx="898">
                  <c:v>20.43611111111111</c:v>
                </c:pt>
                <c:pt idx="899">
                  <c:v>20.440555555555555</c:v>
                </c:pt>
                <c:pt idx="900">
                  <c:v>20.445277777777779</c:v>
                </c:pt>
                <c:pt idx="901">
                  <c:v>20.45</c:v>
                </c:pt>
                <c:pt idx="902">
                  <c:v>20.454722222222223</c:v>
                </c:pt>
                <c:pt idx="903">
                  <c:v>20.459444444444443</c:v>
                </c:pt>
                <c:pt idx="904">
                  <c:v>20.464166666666667</c:v>
                </c:pt>
                <c:pt idx="905">
                  <c:v>20.468888888888888</c:v>
                </c:pt>
                <c:pt idx="906">
                  <c:v>20.473611111111111</c:v>
                </c:pt>
                <c:pt idx="907">
                  <c:v>20.478333333333332</c:v>
                </c:pt>
                <c:pt idx="908">
                  <c:v>20.482777777777777</c:v>
                </c:pt>
                <c:pt idx="909">
                  <c:v>20.487500000000001</c:v>
                </c:pt>
                <c:pt idx="910">
                  <c:v>20.547222222222221</c:v>
                </c:pt>
                <c:pt idx="911">
                  <c:v>20.551944444444445</c:v>
                </c:pt>
                <c:pt idx="912">
                  <c:v>20.556666666666668</c:v>
                </c:pt>
                <c:pt idx="913">
                  <c:v>20.561388888888889</c:v>
                </c:pt>
                <c:pt idx="914">
                  <c:v>20.566111111111113</c:v>
                </c:pt>
                <c:pt idx="915">
                  <c:v>20.570833333333333</c:v>
                </c:pt>
                <c:pt idx="916">
                  <c:v>20.575555555555557</c:v>
                </c:pt>
                <c:pt idx="917">
                  <c:v>20.580277777777777</c:v>
                </c:pt>
                <c:pt idx="918">
                  <c:v>20.584722222222222</c:v>
                </c:pt>
                <c:pt idx="919">
                  <c:v>20.589444444444446</c:v>
                </c:pt>
                <c:pt idx="920">
                  <c:v>20.594166666666666</c:v>
                </c:pt>
                <c:pt idx="921">
                  <c:v>20.59888888888889</c:v>
                </c:pt>
                <c:pt idx="922">
                  <c:v>20.60361111111111</c:v>
                </c:pt>
                <c:pt idx="923">
                  <c:v>20.608333333333334</c:v>
                </c:pt>
                <c:pt idx="924">
                  <c:v>20.613055555555555</c:v>
                </c:pt>
                <c:pt idx="925">
                  <c:v>20.617777777777778</c:v>
                </c:pt>
                <c:pt idx="926">
                  <c:v>20.622499999999999</c:v>
                </c:pt>
                <c:pt idx="927">
                  <c:v>20.626944444444444</c:v>
                </c:pt>
                <c:pt idx="928">
                  <c:v>20.686666666666667</c:v>
                </c:pt>
                <c:pt idx="929">
                  <c:v>20.691388888888888</c:v>
                </c:pt>
                <c:pt idx="930">
                  <c:v>20.695833333333333</c:v>
                </c:pt>
                <c:pt idx="931">
                  <c:v>20.700555555555557</c:v>
                </c:pt>
                <c:pt idx="932">
                  <c:v>20.705277777777777</c:v>
                </c:pt>
                <c:pt idx="933">
                  <c:v>20.71</c:v>
                </c:pt>
                <c:pt idx="934">
                  <c:v>20.714722222222221</c:v>
                </c:pt>
                <c:pt idx="935">
                  <c:v>20.719444444444445</c:v>
                </c:pt>
                <c:pt idx="936">
                  <c:v>20.724166666666665</c:v>
                </c:pt>
                <c:pt idx="937">
                  <c:v>20.728888888888889</c:v>
                </c:pt>
                <c:pt idx="938">
                  <c:v>20.733611111111109</c:v>
                </c:pt>
                <c:pt idx="939">
                  <c:v>20.738333333333333</c:v>
                </c:pt>
                <c:pt idx="940">
                  <c:v>20.742777777777778</c:v>
                </c:pt>
                <c:pt idx="941">
                  <c:v>20.747499999999999</c:v>
                </c:pt>
                <c:pt idx="942">
                  <c:v>20.752222222222223</c:v>
                </c:pt>
                <c:pt idx="943">
                  <c:v>20.756944444444443</c:v>
                </c:pt>
                <c:pt idx="944">
                  <c:v>20.761666666666667</c:v>
                </c:pt>
                <c:pt idx="945">
                  <c:v>20.766388888888891</c:v>
                </c:pt>
                <c:pt idx="946">
                  <c:v>20.826388888888889</c:v>
                </c:pt>
                <c:pt idx="947">
                  <c:v>20.83111111111111</c:v>
                </c:pt>
                <c:pt idx="948">
                  <c:v>20.835833333333333</c:v>
                </c:pt>
                <c:pt idx="949">
                  <c:v>20.840555555555557</c:v>
                </c:pt>
                <c:pt idx="950">
                  <c:v>20.844999999999999</c:v>
                </c:pt>
                <c:pt idx="951">
                  <c:v>20.849722222222223</c:v>
                </c:pt>
                <c:pt idx="952">
                  <c:v>20.854444444444443</c:v>
                </c:pt>
                <c:pt idx="953">
                  <c:v>20.859166666666667</c:v>
                </c:pt>
                <c:pt idx="954">
                  <c:v>20.863888888888887</c:v>
                </c:pt>
                <c:pt idx="955">
                  <c:v>20.868611111111111</c:v>
                </c:pt>
                <c:pt idx="956">
                  <c:v>20.873333333333335</c:v>
                </c:pt>
                <c:pt idx="957">
                  <c:v>20.878055555555555</c:v>
                </c:pt>
                <c:pt idx="958">
                  <c:v>20.882777777777779</c:v>
                </c:pt>
                <c:pt idx="959">
                  <c:v>20.887499999999999</c:v>
                </c:pt>
                <c:pt idx="960">
                  <c:v>20.892222222222223</c:v>
                </c:pt>
                <c:pt idx="961">
                  <c:v>20.896944444444443</c:v>
                </c:pt>
                <c:pt idx="962">
                  <c:v>20.901666666666667</c:v>
                </c:pt>
                <c:pt idx="963">
                  <c:v>20.906388888888888</c:v>
                </c:pt>
                <c:pt idx="964">
                  <c:v>20.965833333333332</c:v>
                </c:pt>
                <c:pt idx="965">
                  <c:v>20.970555555555556</c:v>
                </c:pt>
                <c:pt idx="966">
                  <c:v>20.975277777777777</c:v>
                </c:pt>
                <c:pt idx="967">
                  <c:v>20.979722222222222</c:v>
                </c:pt>
                <c:pt idx="968">
                  <c:v>20.984444444444446</c:v>
                </c:pt>
                <c:pt idx="969">
                  <c:v>20.989166666666666</c:v>
                </c:pt>
                <c:pt idx="970">
                  <c:v>20.99388888888889</c:v>
                </c:pt>
                <c:pt idx="971">
                  <c:v>20.99861111111111</c:v>
                </c:pt>
                <c:pt idx="972">
                  <c:v>21.003333333333334</c:v>
                </c:pt>
                <c:pt idx="973">
                  <c:v>21.008055555555554</c:v>
                </c:pt>
                <c:pt idx="974">
                  <c:v>21.012777777777778</c:v>
                </c:pt>
                <c:pt idx="975">
                  <c:v>21.017499999999998</c:v>
                </c:pt>
                <c:pt idx="976">
                  <c:v>21.022222222222222</c:v>
                </c:pt>
                <c:pt idx="977">
                  <c:v>21.026944444444446</c:v>
                </c:pt>
                <c:pt idx="978">
                  <c:v>21.031666666666666</c:v>
                </c:pt>
                <c:pt idx="979">
                  <c:v>21.03638888888889</c:v>
                </c:pt>
                <c:pt idx="980">
                  <c:v>21.040833333333332</c:v>
                </c:pt>
                <c:pt idx="981">
                  <c:v>21.045555555555556</c:v>
                </c:pt>
                <c:pt idx="982">
                  <c:v>21.105555555555554</c:v>
                </c:pt>
                <c:pt idx="983">
                  <c:v>21.110277777777778</c:v>
                </c:pt>
                <c:pt idx="984">
                  <c:v>21.114999999999998</c:v>
                </c:pt>
                <c:pt idx="985">
                  <c:v>21.119722222222222</c:v>
                </c:pt>
                <c:pt idx="986">
                  <c:v>21.124444444444446</c:v>
                </c:pt>
                <c:pt idx="987">
                  <c:v>21.129166666666666</c:v>
                </c:pt>
                <c:pt idx="988">
                  <c:v>21.13388888888889</c:v>
                </c:pt>
                <c:pt idx="989">
                  <c:v>21.138333333333332</c:v>
                </c:pt>
                <c:pt idx="990">
                  <c:v>21.143055555555556</c:v>
                </c:pt>
                <c:pt idx="991">
                  <c:v>21.147777777777776</c:v>
                </c:pt>
                <c:pt idx="992">
                  <c:v>21.1525</c:v>
                </c:pt>
                <c:pt idx="993">
                  <c:v>21.157222222222224</c:v>
                </c:pt>
                <c:pt idx="994">
                  <c:v>21.161944444444444</c:v>
                </c:pt>
                <c:pt idx="995">
                  <c:v>21.166666666666668</c:v>
                </c:pt>
                <c:pt idx="996">
                  <c:v>21.171388888888888</c:v>
                </c:pt>
                <c:pt idx="997">
                  <c:v>21.176111111111112</c:v>
                </c:pt>
                <c:pt idx="998">
                  <c:v>21.180833333333332</c:v>
                </c:pt>
                <c:pt idx="999">
                  <c:v>21.185555555555556</c:v>
                </c:pt>
                <c:pt idx="1000">
                  <c:v>21.245555555555555</c:v>
                </c:pt>
                <c:pt idx="1001">
                  <c:v>21.250277777777779</c:v>
                </c:pt>
                <c:pt idx="1002">
                  <c:v>21.254999999999999</c:v>
                </c:pt>
                <c:pt idx="1003">
                  <c:v>21.259722222222223</c:v>
                </c:pt>
                <c:pt idx="1004">
                  <c:v>21.264444444444443</c:v>
                </c:pt>
                <c:pt idx="1005">
                  <c:v>21.268888888888888</c:v>
                </c:pt>
                <c:pt idx="1006">
                  <c:v>21.273611111111112</c:v>
                </c:pt>
                <c:pt idx="1007">
                  <c:v>21.278333333333332</c:v>
                </c:pt>
                <c:pt idx="1008">
                  <c:v>21.283055555555556</c:v>
                </c:pt>
                <c:pt idx="1009">
                  <c:v>21.287777777777777</c:v>
                </c:pt>
                <c:pt idx="1010">
                  <c:v>21.2925</c:v>
                </c:pt>
                <c:pt idx="1011">
                  <c:v>21.297222222222221</c:v>
                </c:pt>
                <c:pt idx="1012">
                  <c:v>21.301944444444445</c:v>
                </c:pt>
                <c:pt idx="1013">
                  <c:v>21.306666666666668</c:v>
                </c:pt>
                <c:pt idx="1014">
                  <c:v>21.311388888888889</c:v>
                </c:pt>
                <c:pt idx="1015">
                  <c:v>21.316111111111113</c:v>
                </c:pt>
                <c:pt idx="1016">
                  <c:v>21.320833333333333</c:v>
                </c:pt>
                <c:pt idx="1017">
                  <c:v>21.325277777777778</c:v>
                </c:pt>
                <c:pt idx="1018">
                  <c:v>21.385555555555555</c:v>
                </c:pt>
                <c:pt idx="1019">
                  <c:v>21.390277777777779</c:v>
                </c:pt>
                <c:pt idx="1020">
                  <c:v>21.395</c:v>
                </c:pt>
                <c:pt idx="1021">
                  <c:v>21.399722222222223</c:v>
                </c:pt>
                <c:pt idx="1022">
                  <c:v>21.404444444444444</c:v>
                </c:pt>
                <c:pt idx="1023">
                  <c:v>21.409166666666668</c:v>
                </c:pt>
                <c:pt idx="1024">
                  <c:v>21.413888888888888</c:v>
                </c:pt>
                <c:pt idx="1025">
                  <c:v>21.418333333333333</c:v>
                </c:pt>
                <c:pt idx="1026">
                  <c:v>21.423055555555557</c:v>
                </c:pt>
                <c:pt idx="1027">
                  <c:v>21.427777777777777</c:v>
                </c:pt>
                <c:pt idx="1028">
                  <c:v>21.432222222222222</c:v>
                </c:pt>
                <c:pt idx="1029">
                  <c:v>21.436944444444446</c:v>
                </c:pt>
                <c:pt idx="1030">
                  <c:v>21.441666666666666</c:v>
                </c:pt>
                <c:pt idx="1031">
                  <c:v>21.44638888888889</c:v>
                </c:pt>
                <c:pt idx="1032">
                  <c:v>21.450833333333332</c:v>
                </c:pt>
                <c:pt idx="1033">
                  <c:v>21.455555555555556</c:v>
                </c:pt>
                <c:pt idx="1034">
                  <c:v>21.460277777777776</c:v>
                </c:pt>
                <c:pt idx="1035">
                  <c:v>21.465</c:v>
                </c:pt>
                <c:pt idx="1036">
                  <c:v>21.523888888888887</c:v>
                </c:pt>
                <c:pt idx="1037">
                  <c:v>21.528611111111111</c:v>
                </c:pt>
                <c:pt idx="1038">
                  <c:v>21.533333333333335</c:v>
                </c:pt>
                <c:pt idx="1039">
                  <c:v>21.537777777777777</c:v>
                </c:pt>
                <c:pt idx="1040">
                  <c:v>21.5425</c:v>
                </c:pt>
                <c:pt idx="1041">
                  <c:v>21.547222222222221</c:v>
                </c:pt>
                <c:pt idx="1042">
                  <c:v>21.551666666666666</c:v>
                </c:pt>
                <c:pt idx="1043">
                  <c:v>21.55638888888889</c:v>
                </c:pt>
                <c:pt idx="1044">
                  <c:v>21.56111111111111</c:v>
                </c:pt>
                <c:pt idx="1045">
                  <c:v>21.565833333333334</c:v>
                </c:pt>
                <c:pt idx="1046">
                  <c:v>21.570555555555554</c:v>
                </c:pt>
                <c:pt idx="1047">
                  <c:v>21.575277777777778</c:v>
                </c:pt>
                <c:pt idx="1048">
                  <c:v>21.579722222222223</c:v>
                </c:pt>
                <c:pt idx="1049">
                  <c:v>21.584444444444443</c:v>
                </c:pt>
                <c:pt idx="1050">
                  <c:v>21.589166666666667</c:v>
                </c:pt>
                <c:pt idx="1051">
                  <c:v>21.593611111111112</c:v>
                </c:pt>
                <c:pt idx="1052">
                  <c:v>21.598333333333333</c:v>
                </c:pt>
                <c:pt idx="1053">
                  <c:v>21.603055555555557</c:v>
                </c:pt>
                <c:pt idx="1054">
                  <c:v>21.66138888888889</c:v>
                </c:pt>
                <c:pt idx="1055">
                  <c:v>21.66611111111111</c:v>
                </c:pt>
                <c:pt idx="1056">
                  <c:v>21.670833333333334</c:v>
                </c:pt>
                <c:pt idx="1057">
                  <c:v>21.675277777777779</c:v>
                </c:pt>
                <c:pt idx="1058">
                  <c:v>21.68</c:v>
                </c:pt>
                <c:pt idx="1059">
                  <c:v>21.684722222222224</c:v>
                </c:pt>
                <c:pt idx="1060">
                  <c:v>21.689444444444444</c:v>
                </c:pt>
                <c:pt idx="1061">
                  <c:v>21.694166666666668</c:v>
                </c:pt>
                <c:pt idx="1062">
                  <c:v>21.698611111111113</c:v>
                </c:pt>
                <c:pt idx="1063">
                  <c:v>21.703333333333333</c:v>
                </c:pt>
                <c:pt idx="1064">
                  <c:v>21.707777777777778</c:v>
                </c:pt>
                <c:pt idx="1065">
                  <c:v>21.712499999999999</c:v>
                </c:pt>
                <c:pt idx="1066">
                  <c:v>21.717222222222222</c:v>
                </c:pt>
                <c:pt idx="1067">
                  <c:v>21.721944444444443</c:v>
                </c:pt>
                <c:pt idx="1068">
                  <c:v>21.726388888888888</c:v>
                </c:pt>
                <c:pt idx="1069">
                  <c:v>21.731111111111112</c:v>
                </c:pt>
                <c:pt idx="1070">
                  <c:v>21.735833333333332</c:v>
                </c:pt>
                <c:pt idx="1071">
                  <c:v>21.740555555555556</c:v>
                </c:pt>
                <c:pt idx="1072">
                  <c:v>21.798888888888889</c:v>
                </c:pt>
                <c:pt idx="1073">
                  <c:v>21.80361111111111</c:v>
                </c:pt>
                <c:pt idx="1074">
                  <c:v>21.808333333333334</c:v>
                </c:pt>
                <c:pt idx="1075">
                  <c:v>21.812777777777779</c:v>
                </c:pt>
                <c:pt idx="1076">
                  <c:v>21.817499999999999</c:v>
                </c:pt>
                <c:pt idx="1077">
                  <c:v>21.822222222222223</c:v>
                </c:pt>
                <c:pt idx="1078">
                  <c:v>21.826944444444443</c:v>
                </c:pt>
                <c:pt idx="1079">
                  <c:v>21.831388888888888</c:v>
                </c:pt>
                <c:pt idx="1080">
                  <c:v>21.836111111111112</c:v>
                </c:pt>
                <c:pt idx="1081">
                  <c:v>21.840833333333332</c:v>
                </c:pt>
                <c:pt idx="1082">
                  <c:v>21.845277777777778</c:v>
                </c:pt>
                <c:pt idx="1083">
                  <c:v>21.85</c:v>
                </c:pt>
                <c:pt idx="1084">
                  <c:v>21.854722222222222</c:v>
                </c:pt>
                <c:pt idx="1085">
                  <c:v>21.859444444444446</c:v>
                </c:pt>
                <c:pt idx="1086">
                  <c:v>21.864166666666666</c:v>
                </c:pt>
                <c:pt idx="1087">
                  <c:v>21.868611111111111</c:v>
                </c:pt>
                <c:pt idx="1088">
                  <c:v>21.873333333333335</c:v>
                </c:pt>
                <c:pt idx="1089">
                  <c:v>21.878055555555555</c:v>
                </c:pt>
                <c:pt idx="1090">
                  <c:v>21.936388888888889</c:v>
                </c:pt>
                <c:pt idx="1091">
                  <c:v>21.941111111111113</c:v>
                </c:pt>
                <c:pt idx="1092">
                  <c:v>21.945833333333333</c:v>
                </c:pt>
                <c:pt idx="1093">
                  <c:v>21.950555555555557</c:v>
                </c:pt>
                <c:pt idx="1094">
                  <c:v>21.955277777777777</c:v>
                </c:pt>
                <c:pt idx="1095">
                  <c:v>21.959722222222222</c:v>
                </c:pt>
                <c:pt idx="1096">
                  <c:v>21.964444444444446</c:v>
                </c:pt>
                <c:pt idx="1097">
                  <c:v>21.969166666666666</c:v>
                </c:pt>
                <c:pt idx="1098">
                  <c:v>21.97388888888889</c:v>
                </c:pt>
                <c:pt idx="1099">
                  <c:v>21.97861111111111</c:v>
                </c:pt>
                <c:pt idx="1100">
                  <c:v>21.983055555555556</c:v>
                </c:pt>
                <c:pt idx="1101">
                  <c:v>21.987777777777779</c:v>
                </c:pt>
                <c:pt idx="1102">
                  <c:v>21.9925</c:v>
                </c:pt>
                <c:pt idx="1103">
                  <c:v>21.997222222222224</c:v>
                </c:pt>
                <c:pt idx="1104">
                  <c:v>22.001666666666665</c:v>
                </c:pt>
                <c:pt idx="1105">
                  <c:v>22.006388888888889</c:v>
                </c:pt>
                <c:pt idx="1106">
                  <c:v>22.011111111111113</c:v>
                </c:pt>
                <c:pt idx="1107">
                  <c:v>22.015833333333333</c:v>
                </c:pt>
                <c:pt idx="1108">
                  <c:v>22.074166666666667</c:v>
                </c:pt>
                <c:pt idx="1109">
                  <c:v>22.078888888888891</c:v>
                </c:pt>
                <c:pt idx="1110">
                  <c:v>22.083611111111111</c:v>
                </c:pt>
                <c:pt idx="1111">
                  <c:v>22.088333333333335</c:v>
                </c:pt>
                <c:pt idx="1112">
                  <c:v>22.093055555555555</c:v>
                </c:pt>
                <c:pt idx="1113">
                  <c:v>22.097777777777779</c:v>
                </c:pt>
                <c:pt idx="1114">
                  <c:v>22.102499999999999</c:v>
                </c:pt>
                <c:pt idx="1115">
                  <c:v>22.106944444444444</c:v>
                </c:pt>
                <c:pt idx="1116">
                  <c:v>22.111666666666668</c:v>
                </c:pt>
                <c:pt idx="1117">
                  <c:v>22.116388888888888</c:v>
                </c:pt>
                <c:pt idx="1118">
                  <c:v>22.120833333333334</c:v>
                </c:pt>
                <c:pt idx="1119">
                  <c:v>22.125555555555554</c:v>
                </c:pt>
                <c:pt idx="1120">
                  <c:v>22.130277777777778</c:v>
                </c:pt>
                <c:pt idx="1121">
                  <c:v>22.135000000000002</c:v>
                </c:pt>
                <c:pt idx="1122">
                  <c:v>22.139722222222222</c:v>
                </c:pt>
                <c:pt idx="1123">
                  <c:v>22.144166666666667</c:v>
                </c:pt>
                <c:pt idx="1124">
                  <c:v>22.148888888888887</c:v>
                </c:pt>
                <c:pt idx="1125">
                  <c:v>22.153611111111111</c:v>
                </c:pt>
                <c:pt idx="1126">
                  <c:v>22.211944444444445</c:v>
                </c:pt>
                <c:pt idx="1127">
                  <c:v>22.216666666666665</c:v>
                </c:pt>
                <c:pt idx="1128">
                  <c:v>22.221388888888889</c:v>
                </c:pt>
                <c:pt idx="1129">
                  <c:v>22.226111111111113</c:v>
                </c:pt>
                <c:pt idx="1130">
                  <c:v>22.230833333333333</c:v>
                </c:pt>
                <c:pt idx="1131">
                  <c:v>22.235555555555557</c:v>
                </c:pt>
                <c:pt idx="1132">
                  <c:v>22.240277777777777</c:v>
                </c:pt>
                <c:pt idx="1133">
                  <c:v>22.245000000000001</c:v>
                </c:pt>
                <c:pt idx="1134">
                  <c:v>22.249444444444446</c:v>
                </c:pt>
                <c:pt idx="1135">
                  <c:v>22.254166666666666</c:v>
                </c:pt>
                <c:pt idx="1136">
                  <c:v>22.25888888888889</c:v>
                </c:pt>
                <c:pt idx="1137">
                  <c:v>22.263611111111111</c:v>
                </c:pt>
                <c:pt idx="1138">
                  <c:v>22.268333333333334</c:v>
                </c:pt>
                <c:pt idx="1139">
                  <c:v>22.272777777777776</c:v>
                </c:pt>
                <c:pt idx="1140">
                  <c:v>22.2775</c:v>
                </c:pt>
                <c:pt idx="1141">
                  <c:v>22.282222222222224</c:v>
                </c:pt>
                <c:pt idx="1142">
                  <c:v>22.286944444444444</c:v>
                </c:pt>
                <c:pt idx="1143">
                  <c:v>22.291666666666668</c:v>
                </c:pt>
                <c:pt idx="1144">
                  <c:v>22.350833333333334</c:v>
                </c:pt>
                <c:pt idx="1145">
                  <c:v>22.355277777777779</c:v>
                </c:pt>
                <c:pt idx="1146">
                  <c:v>22.36</c:v>
                </c:pt>
                <c:pt idx="1147">
                  <c:v>22.364722222222223</c:v>
                </c:pt>
                <c:pt idx="1148">
                  <c:v>22.369444444444444</c:v>
                </c:pt>
                <c:pt idx="1149">
                  <c:v>22.374166666666667</c:v>
                </c:pt>
                <c:pt idx="1150">
                  <c:v>22.378888888888888</c:v>
                </c:pt>
                <c:pt idx="1151">
                  <c:v>22.383611111111112</c:v>
                </c:pt>
                <c:pt idx="1152">
                  <c:v>22.388055555555557</c:v>
                </c:pt>
                <c:pt idx="1153">
                  <c:v>22.392777777777777</c:v>
                </c:pt>
                <c:pt idx="1154">
                  <c:v>22.397500000000001</c:v>
                </c:pt>
                <c:pt idx="1155">
                  <c:v>22.402222222222221</c:v>
                </c:pt>
                <c:pt idx="1156">
                  <c:v>22.406944444444445</c:v>
                </c:pt>
                <c:pt idx="1157">
                  <c:v>22.411666666666665</c:v>
                </c:pt>
                <c:pt idx="1158">
                  <c:v>22.416388888888889</c:v>
                </c:pt>
                <c:pt idx="1159">
                  <c:v>22.421111111111109</c:v>
                </c:pt>
                <c:pt idx="1160">
                  <c:v>22.425833333333333</c:v>
                </c:pt>
                <c:pt idx="1161">
                  <c:v>22.430555555555557</c:v>
                </c:pt>
              </c:numCache>
            </c:numRef>
          </c:xVal>
          <c:yVal>
            <c:numRef>
              <c:f>'[3]Pandora135 filt_01_L2flag'!$S$44576:$S$45737</c:f>
              <c:numCache>
                <c:formatCode>General</c:formatCode>
                <c:ptCount val="1162"/>
                <c:pt idx="0">
                  <c:v>0.28422999999999998</c:v>
                </c:pt>
                <c:pt idx="1">
                  <c:v>0.41750999999999999</c:v>
                </c:pt>
                <c:pt idx="2">
                  <c:v>0.43379000000000001</c:v>
                </c:pt>
                <c:pt idx="3">
                  <c:v>0.40500000000000003</c:v>
                </c:pt>
                <c:pt idx="4">
                  <c:v>0.36037999999999998</c:v>
                </c:pt>
                <c:pt idx="5">
                  <c:v>0.33315</c:v>
                </c:pt>
                <c:pt idx="6">
                  <c:v>0.34744000000000003</c:v>
                </c:pt>
                <c:pt idx="7">
                  <c:v>0.35814000000000001</c:v>
                </c:pt>
                <c:pt idx="8">
                  <c:v>0.35765000000000002</c:v>
                </c:pt>
                <c:pt idx="9">
                  <c:v>0.35848000000000002</c:v>
                </c:pt>
                <c:pt idx="10">
                  <c:v>0.31914999999999999</c:v>
                </c:pt>
                <c:pt idx="11">
                  <c:v>0.32312999999999997</c:v>
                </c:pt>
                <c:pt idx="12">
                  <c:v>0.32551000000000002</c:v>
                </c:pt>
                <c:pt idx="13">
                  <c:v>0.32167000000000001</c:v>
                </c:pt>
                <c:pt idx="14">
                  <c:v>0.30615999999999999</c:v>
                </c:pt>
                <c:pt idx="15">
                  <c:v>0.27759</c:v>
                </c:pt>
                <c:pt idx="16">
                  <c:v>0.26368000000000003</c:v>
                </c:pt>
                <c:pt idx="17">
                  <c:v>0.25483</c:v>
                </c:pt>
                <c:pt idx="18">
                  <c:v>0.23103000000000001</c:v>
                </c:pt>
                <c:pt idx="19">
                  <c:v>0.25458999999999998</c:v>
                </c:pt>
                <c:pt idx="20">
                  <c:v>0.26200000000000001</c:v>
                </c:pt>
                <c:pt idx="21">
                  <c:v>0.26516000000000001</c:v>
                </c:pt>
                <c:pt idx="22">
                  <c:v>0.27681</c:v>
                </c:pt>
                <c:pt idx="23">
                  <c:v>0.25852999999999998</c:v>
                </c:pt>
                <c:pt idx="24">
                  <c:v>0.28454000000000002</c:v>
                </c:pt>
                <c:pt idx="25">
                  <c:v>0.29237000000000002</c:v>
                </c:pt>
                <c:pt idx="26">
                  <c:v>0.29426000000000002</c:v>
                </c:pt>
                <c:pt idx="27">
                  <c:v>0.30936999999999998</c:v>
                </c:pt>
                <c:pt idx="28">
                  <c:v>0.32907999999999998</c:v>
                </c:pt>
                <c:pt idx="29">
                  <c:v>0.33809</c:v>
                </c:pt>
                <c:pt idx="30">
                  <c:v>0.31165999999999999</c:v>
                </c:pt>
                <c:pt idx="31">
                  <c:v>0.29550999999999999</c:v>
                </c:pt>
                <c:pt idx="32">
                  <c:v>0.28715000000000002</c:v>
                </c:pt>
                <c:pt idx="33">
                  <c:v>0.29726000000000002</c:v>
                </c:pt>
                <c:pt idx="34">
                  <c:v>0.31264999999999998</c:v>
                </c:pt>
                <c:pt idx="35">
                  <c:v>0.29504999999999998</c:v>
                </c:pt>
                <c:pt idx="36">
                  <c:v>0.29276000000000002</c:v>
                </c:pt>
                <c:pt idx="37">
                  <c:v>0.31966</c:v>
                </c:pt>
                <c:pt idx="38">
                  <c:v>0.32862999999999998</c:v>
                </c:pt>
                <c:pt idx="39">
                  <c:v>0.31312000000000001</c:v>
                </c:pt>
                <c:pt idx="40">
                  <c:v>0.33717000000000003</c:v>
                </c:pt>
                <c:pt idx="41">
                  <c:v>0.32713999999999999</c:v>
                </c:pt>
                <c:pt idx="42">
                  <c:v>0.29193000000000002</c:v>
                </c:pt>
                <c:pt idx="43">
                  <c:v>0.27192</c:v>
                </c:pt>
                <c:pt idx="44">
                  <c:v>0.27495999999999998</c:v>
                </c:pt>
                <c:pt idx="45">
                  <c:v>0.30937999999999999</c:v>
                </c:pt>
                <c:pt idx="46">
                  <c:v>0.29243000000000002</c:v>
                </c:pt>
                <c:pt idx="47">
                  <c:v>0.30342000000000002</c:v>
                </c:pt>
                <c:pt idx="48">
                  <c:v>0.30664999999999998</c:v>
                </c:pt>
                <c:pt idx="49">
                  <c:v>0.31203999999999998</c:v>
                </c:pt>
                <c:pt idx="50">
                  <c:v>0.30834</c:v>
                </c:pt>
                <c:pt idx="51">
                  <c:v>0.31569999999999998</c:v>
                </c:pt>
                <c:pt idx="52">
                  <c:v>0.30842000000000003</c:v>
                </c:pt>
                <c:pt idx="53">
                  <c:v>0.29582999999999998</c:v>
                </c:pt>
                <c:pt idx="54">
                  <c:v>0.30358000000000002</c:v>
                </c:pt>
                <c:pt idx="55">
                  <c:v>0.30726999999999999</c:v>
                </c:pt>
                <c:pt idx="56">
                  <c:v>0.29779</c:v>
                </c:pt>
                <c:pt idx="57">
                  <c:v>0.29472999999999999</c:v>
                </c:pt>
                <c:pt idx="58">
                  <c:v>0.29056999999999999</c:v>
                </c:pt>
                <c:pt idx="59">
                  <c:v>0.30534</c:v>
                </c:pt>
                <c:pt idx="60">
                  <c:v>0.31026999999999999</c:v>
                </c:pt>
                <c:pt idx="61">
                  <c:v>0.33038000000000001</c:v>
                </c:pt>
                <c:pt idx="62">
                  <c:v>0.37590000000000001</c:v>
                </c:pt>
                <c:pt idx="63">
                  <c:v>0.32321</c:v>
                </c:pt>
                <c:pt idx="64">
                  <c:v>0.38974999999999999</c:v>
                </c:pt>
                <c:pt idx="65">
                  <c:v>0.34201999999999999</c:v>
                </c:pt>
                <c:pt idx="66">
                  <c:v>0.32547999999999999</c:v>
                </c:pt>
                <c:pt idx="67">
                  <c:v>0.31179000000000001</c:v>
                </c:pt>
                <c:pt idx="68">
                  <c:v>0.32138</c:v>
                </c:pt>
                <c:pt idx="69">
                  <c:v>0.35071000000000002</c:v>
                </c:pt>
                <c:pt idx="70">
                  <c:v>0.31108000000000002</c:v>
                </c:pt>
                <c:pt idx="71">
                  <c:v>0.30667</c:v>
                </c:pt>
                <c:pt idx="72">
                  <c:v>0.28404000000000001</c:v>
                </c:pt>
                <c:pt idx="73">
                  <c:v>0.33017999999999997</c:v>
                </c:pt>
                <c:pt idx="74">
                  <c:v>0.32557999999999998</c:v>
                </c:pt>
                <c:pt idx="75">
                  <c:v>0.32786999999999999</c:v>
                </c:pt>
                <c:pt idx="76">
                  <c:v>0.30207000000000001</c:v>
                </c:pt>
                <c:pt idx="77">
                  <c:v>0.30979000000000001</c:v>
                </c:pt>
                <c:pt idx="78">
                  <c:v>0.33939000000000002</c:v>
                </c:pt>
                <c:pt idx="79">
                  <c:v>0.31803999999999999</c:v>
                </c:pt>
                <c:pt idx="80">
                  <c:v>0.29798000000000002</c:v>
                </c:pt>
                <c:pt idx="81">
                  <c:v>0.27650000000000002</c:v>
                </c:pt>
                <c:pt idx="82">
                  <c:v>0.27340999999999999</c:v>
                </c:pt>
                <c:pt idx="83">
                  <c:v>0.28922999999999999</c:v>
                </c:pt>
                <c:pt idx="84">
                  <c:v>0.29236000000000001</c:v>
                </c:pt>
                <c:pt idx="85">
                  <c:v>0.28339999999999999</c:v>
                </c:pt>
                <c:pt idx="86">
                  <c:v>0.30803000000000003</c:v>
                </c:pt>
                <c:pt idx="87">
                  <c:v>0.27711000000000002</c:v>
                </c:pt>
                <c:pt idx="88">
                  <c:v>0.28343000000000002</c:v>
                </c:pt>
                <c:pt idx="89">
                  <c:v>0.27137</c:v>
                </c:pt>
                <c:pt idx="90">
                  <c:v>0.28786</c:v>
                </c:pt>
                <c:pt idx="91">
                  <c:v>0.30438999999999999</c:v>
                </c:pt>
                <c:pt idx="92">
                  <c:v>0.30003999999999997</c:v>
                </c:pt>
                <c:pt idx="93">
                  <c:v>0.28702</c:v>
                </c:pt>
                <c:pt idx="94">
                  <c:v>0.28111999999999998</c:v>
                </c:pt>
                <c:pt idx="95">
                  <c:v>0.27742</c:v>
                </c:pt>
                <c:pt idx="96">
                  <c:v>0.28753000000000001</c:v>
                </c:pt>
                <c:pt idx="97">
                  <c:v>0.29936000000000001</c:v>
                </c:pt>
                <c:pt idx="98">
                  <c:v>0.30092999999999998</c:v>
                </c:pt>
                <c:pt idx="99">
                  <c:v>0.30357000000000001</c:v>
                </c:pt>
                <c:pt idx="100">
                  <c:v>0.39522000000000002</c:v>
                </c:pt>
                <c:pt idx="101">
                  <c:v>0.37275000000000003</c:v>
                </c:pt>
                <c:pt idx="102">
                  <c:v>0.32843</c:v>
                </c:pt>
                <c:pt idx="103">
                  <c:v>0.33005000000000001</c:v>
                </c:pt>
                <c:pt idx="104">
                  <c:v>0.31106</c:v>
                </c:pt>
                <c:pt idx="105">
                  <c:v>0.34300000000000003</c:v>
                </c:pt>
                <c:pt idx="106">
                  <c:v>0.33976000000000001</c:v>
                </c:pt>
                <c:pt idx="107">
                  <c:v>0.38219999999999998</c:v>
                </c:pt>
                <c:pt idx="108">
                  <c:v>0.37153000000000003</c:v>
                </c:pt>
                <c:pt idx="109">
                  <c:v>0.35976000000000002</c:v>
                </c:pt>
                <c:pt idx="110">
                  <c:v>0.34506999999999999</c:v>
                </c:pt>
                <c:pt idx="111">
                  <c:v>0.30417</c:v>
                </c:pt>
                <c:pt idx="112">
                  <c:v>0.29237000000000002</c:v>
                </c:pt>
                <c:pt idx="113">
                  <c:v>0.25605</c:v>
                </c:pt>
                <c:pt idx="114">
                  <c:v>0.25724999999999998</c:v>
                </c:pt>
                <c:pt idx="115">
                  <c:v>0.24629999999999999</c:v>
                </c:pt>
                <c:pt idx="116">
                  <c:v>0.25548999999999999</c:v>
                </c:pt>
                <c:pt idx="117">
                  <c:v>0.27361999999999997</c:v>
                </c:pt>
                <c:pt idx="118">
                  <c:v>0.29721999999999998</c:v>
                </c:pt>
                <c:pt idx="119">
                  <c:v>0.29504999999999998</c:v>
                </c:pt>
                <c:pt idx="120">
                  <c:v>0.31347000000000003</c:v>
                </c:pt>
                <c:pt idx="121">
                  <c:v>0.29287999999999997</c:v>
                </c:pt>
                <c:pt idx="122">
                  <c:v>0.28555000000000003</c:v>
                </c:pt>
                <c:pt idx="123">
                  <c:v>0.30226999999999998</c:v>
                </c:pt>
                <c:pt idx="124">
                  <c:v>0.31820999999999999</c:v>
                </c:pt>
                <c:pt idx="125">
                  <c:v>0.30058000000000001</c:v>
                </c:pt>
                <c:pt idx="126">
                  <c:v>0.30697999999999998</c:v>
                </c:pt>
                <c:pt idx="127">
                  <c:v>0.31226999999999999</c:v>
                </c:pt>
                <c:pt idx="128">
                  <c:v>0.34461000000000003</c:v>
                </c:pt>
                <c:pt idx="129">
                  <c:v>0.35321999999999998</c:v>
                </c:pt>
                <c:pt idx="130">
                  <c:v>0.36449999999999999</c:v>
                </c:pt>
                <c:pt idx="131">
                  <c:v>0.36398000000000003</c:v>
                </c:pt>
                <c:pt idx="132">
                  <c:v>0.35916999999999999</c:v>
                </c:pt>
                <c:pt idx="133">
                  <c:v>0.33316000000000001</c:v>
                </c:pt>
                <c:pt idx="134">
                  <c:v>0.34511999999999998</c:v>
                </c:pt>
                <c:pt idx="135">
                  <c:v>0.35014000000000001</c:v>
                </c:pt>
                <c:pt idx="136">
                  <c:v>0.30191000000000001</c:v>
                </c:pt>
                <c:pt idx="137">
                  <c:v>0.36781999999999998</c:v>
                </c:pt>
                <c:pt idx="138">
                  <c:v>0.35083999999999999</c:v>
                </c:pt>
                <c:pt idx="139">
                  <c:v>0.33512999999999998</c:v>
                </c:pt>
                <c:pt idx="140">
                  <c:v>0.38517000000000001</c:v>
                </c:pt>
                <c:pt idx="141">
                  <c:v>0.37240000000000001</c:v>
                </c:pt>
                <c:pt idx="142">
                  <c:v>0.36853000000000002</c:v>
                </c:pt>
                <c:pt idx="143">
                  <c:v>0.37198999999999999</c:v>
                </c:pt>
                <c:pt idx="144">
                  <c:v>0.39550999999999997</c:v>
                </c:pt>
                <c:pt idx="145">
                  <c:v>0.32142999999999999</c:v>
                </c:pt>
                <c:pt idx="146">
                  <c:v>0.3029</c:v>
                </c:pt>
                <c:pt idx="147">
                  <c:v>0.32033</c:v>
                </c:pt>
                <c:pt idx="148">
                  <c:v>0.34055999999999997</c:v>
                </c:pt>
                <c:pt idx="149">
                  <c:v>0.36041000000000001</c:v>
                </c:pt>
                <c:pt idx="150">
                  <c:v>0.38627</c:v>
                </c:pt>
                <c:pt idx="151">
                  <c:v>0.41410999999999998</c:v>
                </c:pt>
                <c:pt idx="152">
                  <c:v>0.40911999999999998</c:v>
                </c:pt>
                <c:pt idx="153">
                  <c:v>0.40484999999999999</c:v>
                </c:pt>
                <c:pt idx="154">
                  <c:v>0.41461999999999999</c:v>
                </c:pt>
                <c:pt idx="155">
                  <c:v>0.42996000000000001</c:v>
                </c:pt>
                <c:pt idx="156">
                  <c:v>0.43281999999999998</c:v>
                </c:pt>
                <c:pt idx="157">
                  <c:v>0.41252</c:v>
                </c:pt>
                <c:pt idx="158">
                  <c:v>0.38363999999999998</c:v>
                </c:pt>
                <c:pt idx="159">
                  <c:v>0.40894000000000003</c:v>
                </c:pt>
                <c:pt idx="160">
                  <c:v>0.40949000000000002</c:v>
                </c:pt>
                <c:pt idx="161">
                  <c:v>0.37224000000000002</c:v>
                </c:pt>
                <c:pt idx="162">
                  <c:v>0.38407000000000002</c:v>
                </c:pt>
                <c:pt idx="163">
                  <c:v>0.38488</c:v>
                </c:pt>
                <c:pt idx="164">
                  <c:v>0.37968000000000002</c:v>
                </c:pt>
                <c:pt idx="165">
                  <c:v>0.38512000000000002</c:v>
                </c:pt>
                <c:pt idx="166">
                  <c:v>0.38979999999999998</c:v>
                </c:pt>
                <c:pt idx="167">
                  <c:v>0.39344000000000001</c:v>
                </c:pt>
                <c:pt idx="168">
                  <c:v>0.35366999999999998</c:v>
                </c:pt>
                <c:pt idx="169">
                  <c:v>0.38746000000000003</c:v>
                </c:pt>
                <c:pt idx="170">
                  <c:v>0.43768000000000001</c:v>
                </c:pt>
                <c:pt idx="171">
                  <c:v>0.38247999999999999</c:v>
                </c:pt>
                <c:pt idx="172">
                  <c:v>0.43697999999999998</c:v>
                </c:pt>
                <c:pt idx="173">
                  <c:v>0.41427000000000003</c:v>
                </c:pt>
                <c:pt idx="174">
                  <c:v>0.39909</c:v>
                </c:pt>
                <c:pt idx="175">
                  <c:v>0.40149000000000001</c:v>
                </c:pt>
                <c:pt idx="176">
                  <c:v>0.40666000000000002</c:v>
                </c:pt>
                <c:pt idx="177">
                  <c:v>0.36620000000000003</c:v>
                </c:pt>
                <c:pt idx="178">
                  <c:v>0.39002999999999999</c:v>
                </c:pt>
                <c:pt idx="179">
                  <c:v>0.40803</c:v>
                </c:pt>
                <c:pt idx="180">
                  <c:v>0.36990000000000001</c:v>
                </c:pt>
                <c:pt idx="181">
                  <c:v>0.36064000000000002</c:v>
                </c:pt>
                <c:pt idx="182">
                  <c:v>0.35365000000000002</c:v>
                </c:pt>
                <c:pt idx="183">
                  <c:v>0.3543</c:v>
                </c:pt>
                <c:pt idx="184">
                  <c:v>0.34421000000000002</c:v>
                </c:pt>
                <c:pt idx="185">
                  <c:v>0.35047</c:v>
                </c:pt>
                <c:pt idx="186">
                  <c:v>0.37086000000000002</c:v>
                </c:pt>
                <c:pt idx="187">
                  <c:v>0.36868000000000001</c:v>
                </c:pt>
                <c:pt idx="188">
                  <c:v>0.38825999999999999</c:v>
                </c:pt>
                <c:pt idx="189">
                  <c:v>0.42505999999999999</c:v>
                </c:pt>
                <c:pt idx="190">
                  <c:v>0.51887000000000005</c:v>
                </c:pt>
                <c:pt idx="191">
                  <c:v>0.50753999999999999</c:v>
                </c:pt>
                <c:pt idx="192">
                  <c:v>0.50453000000000003</c:v>
                </c:pt>
                <c:pt idx="193">
                  <c:v>0.48274</c:v>
                </c:pt>
                <c:pt idx="194">
                  <c:v>0.47509000000000001</c:v>
                </c:pt>
                <c:pt idx="195">
                  <c:v>0.44349</c:v>
                </c:pt>
                <c:pt idx="196">
                  <c:v>0.4476</c:v>
                </c:pt>
                <c:pt idx="197">
                  <c:v>0.40201999999999999</c:v>
                </c:pt>
                <c:pt idx="198">
                  <c:v>0.36009000000000002</c:v>
                </c:pt>
                <c:pt idx="199">
                  <c:v>0.44772000000000001</c:v>
                </c:pt>
                <c:pt idx="200">
                  <c:v>0.43880999999999998</c:v>
                </c:pt>
                <c:pt idx="201">
                  <c:v>0.45157000000000003</c:v>
                </c:pt>
                <c:pt idx="202">
                  <c:v>0.46777000000000002</c:v>
                </c:pt>
                <c:pt idx="203">
                  <c:v>0.48257</c:v>
                </c:pt>
                <c:pt idx="204">
                  <c:v>0.55766000000000004</c:v>
                </c:pt>
                <c:pt idx="205">
                  <c:v>0.47064</c:v>
                </c:pt>
                <c:pt idx="206">
                  <c:v>0.44335999999999998</c:v>
                </c:pt>
                <c:pt idx="207">
                  <c:v>0.44929999999999998</c:v>
                </c:pt>
                <c:pt idx="208">
                  <c:v>0.41427999999999998</c:v>
                </c:pt>
                <c:pt idx="209">
                  <c:v>0.40882000000000002</c:v>
                </c:pt>
                <c:pt idx="210">
                  <c:v>0.41054000000000002</c:v>
                </c:pt>
                <c:pt idx="211">
                  <c:v>0.40133999999999997</c:v>
                </c:pt>
                <c:pt idx="212">
                  <c:v>0.40004000000000001</c:v>
                </c:pt>
                <c:pt idx="213">
                  <c:v>0.36254999999999998</c:v>
                </c:pt>
                <c:pt idx="214">
                  <c:v>0.34260000000000002</c:v>
                </c:pt>
                <c:pt idx="215">
                  <c:v>0.35719000000000001</c:v>
                </c:pt>
                <c:pt idx="216">
                  <c:v>0.37630999999999998</c:v>
                </c:pt>
                <c:pt idx="217">
                  <c:v>0.38384000000000001</c:v>
                </c:pt>
                <c:pt idx="218">
                  <c:v>0.37193999999999999</c:v>
                </c:pt>
                <c:pt idx="219">
                  <c:v>0.33001000000000003</c:v>
                </c:pt>
                <c:pt idx="220">
                  <c:v>0.32712000000000002</c:v>
                </c:pt>
                <c:pt idx="221">
                  <c:v>0.33143</c:v>
                </c:pt>
                <c:pt idx="222">
                  <c:v>0.33783000000000002</c:v>
                </c:pt>
                <c:pt idx="223">
                  <c:v>0.34455000000000002</c:v>
                </c:pt>
                <c:pt idx="224">
                  <c:v>0.33961000000000002</c:v>
                </c:pt>
                <c:pt idx="225">
                  <c:v>0.36088999999999999</c:v>
                </c:pt>
                <c:pt idx="226">
                  <c:v>0.37390000000000001</c:v>
                </c:pt>
                <c:pt idx="227">
                  <c:v>0.37531999999999999</c:v>
                </c:pt>
                <c:pt idx="228">
                  <c:v>0.41957</c:v>
                </c:pt>
                <c:pt idx="229">
                  <c:v>0.40799000000000002</c:v>
                </c:pt>
                <c:pt idx="230">
                  <c:v>0.40544000000000002</c:v>
                </c:pt>
                <c:pt idx="231">
                  <c:v>0.39208999999999999</c:v>
                </c:pt>
                <c:pt idx="232">
                  <c:v>0.38044</c:v>
                </c:pt>
                <c:pt idx="233">
                  <c:v>0.38757999999999998</c:v>
                </c:pt>
                <c:pt idx="234">
                  <c:v>0.36943999999999999</c:v>
                </c:pt>
                <c:pt idx="235">
                  <c:v>0.37735000000000002</c:v>
                </c:pt>
                <c:pt idx="236">
                  <c:v>0.38185999999999998</c:v>
                </c:pt>
                <c:pt idx="237">
                  <c:v>0.38889000000000001</c:v>
                </c:pt>
                <c:pt idx="238">
                  <c:v>0.39150000000000001</c:v>
                </c:pt>
                <c:pt idx="239">
                  <c:v>0.40229999999999999</c:v>
                </c:pt>
                <c:pt idx="240">
                  <c:v>0.41382000000000002</c:v>
                </c:pt>
                <c:pt idx="241">
                  <c:v>0.40451999999999999</c:v>
                </c:pt>
                <c:pt idx="242">
                  <c:v>0.38490000000000002</c:v>
                </c:pt>
                <c:pt idx="243">
                  <c:v>0.41099000000000002</c:v>
                </c:pt>
                <c:pt idx="244">
                  <c:v>0.39457999999999999</c:v>
                </c:pt>
                <c:pt idx="245">
                  <c:v>0.34571000000000002</c:v>
                </c:pt>
                <c:pt idx="246">
                  <c:v>0.32168999999999998</c:v>
                </c:pt>
                <c:pt idx="247">
                  <c:v>0.29526000000000002</c:v>
                </c:pt>
                <c:pt idx="248">
                  <c:v>0.32288</c:v>
                </c:pt>
                <c:pt idx="249">
                  <c:v>0.32805000000000001</c:v>
                </c:pt>
                <c:pt idx="250">
                  <c:v>0.30586999999999998</c:v>
                </c:pt>
                <c:pt idx="251">
                  <c:v>0.29075000000000001</c:v>
                </c:pt>
                <c:pt idx="252">
                  <c:v>0.28899999999999998</c:v>
                </c:pt>
                <c:pt idx="253">
                  <c:v>0.28860999999999998</c:v>
                </c:pt>
                <c:pt idx="254">
                  <c:v>0.32673999999999997</c:v>
                </c:pt>
                <c:pt idx="255">
                  <c:v>0.35404000000000002</c:v>
                </c:pt>
                <c:pt idx="256">
                  <c:v>0.39084000000000002</c:v>
                </c:pt>
                <c:pt idx="257">
                  <c:v>0.41685</c:v>
                </c:pt>
                <c:pt idx="258">
                  <c:v>0.40411999999999998</c:v>
                </c:pt>
                <c:pt idx="259">
                  <c:v>0.40017999999999998</c:v>
                </c:pt>
                <c:pt idx="260">
                  <c:v>0.42270000000000002</c:v>
                </c:pt>
                <c:pt idx="261">
                  <c:v>0.44639000000000001</c:v>
                </c:pt>
                <c:pt idx="262">
                  <c:v>0.43242999999999998</c:v>
                </c:pt>
                <c:pt idx="263">
                  <c:v>0.44524000000000002</c:v>
                </c:pt>
                <c:pt idx="264">
                  <c:v>0.45546999999999999</c:v>
                </c:pt>
                <c:pt idx="265">
                  <c:v>0.45489000000000002</c:v>
                </c:pt>
                <c:pt idx="266">
                  <c:v>0.45312999999999998</c:v>
                </c:pt>
                <c:pt idx="267">
                  <c:v>0.48542999999999997</c:v>
                </c:pt>
                <c:pt idx="268">
                  <c:v>0.45578999999999997</c:v>
                </c:pt>
                <c:pt idx="269">
                  <c:v>0.47937000000000002</c:v>
                </c:pt>
                <c:pt idx="270">
                  <c:v>0.45373000000000002</c:v>
                </c:pt>
                <c:pt idx="271">
                  <c:v>0.45549000000000001</c:v>
                </c:pt>
                <c:pt idx="272">
                  <c:v>0.43042999999999998</c:v>
                </c:pt>
                <c:pt idx="273">
                  <c:v>0.43617</c:v>
                </c:pt>
                <c:pt idx="274">
                  <c:v>0.36442999999999998</c:v>
                </c:pt>
                <c:pt idx="275">
                  <c:v>0.35285</c:v>
                </c:pt>
                <c:pt idx="276">
                  <c:v>0.34319</c:v>
                </c:pt>
                <c:pt idx="277">
                  <c:v>0.37274000000000002</c:v>
                </c:pt>
                <c:pt idx="278">
                  <c:v>0.41243000000000002</c:v>
                </c:pt>
                <c:pt idx="279">
                  <c:v>0.42756</c:v>
                </c:pt>
                <c:pt idx="280">
                  <c:v>0.45526</c:v>
                </c:pt>
                <c:pt idx="281">
                  <c:v>0.47289999999999999</c:v>
                </c:pt>
                <c:pt idx="282">
                  <c:v>0.47262999999999999</c:v>
                </c:pt>
                <c:pt idx="283">
                  <c:v>0.48937999999999998</c:v>
                </c:pt>
                <c:pt idx="284">
                  <c:v>0.49558999999999997</c:v>
                </c:pt>
                <c:pt idx="285">
                  <c:v>0.51300000000000001</c:v>
                </c:pt>
                <c:pt idx="286">
                  <c:v>0.54644999999999999</c:v>
                </c:pt>
                <c:pt idx="287">
                  <c:v>0.55420999999999998</c:v>
                </c:pt>
                <c:pt idx="288">
                  <c:v>0.53130999999999995</c:v>
                </c:pt>
                <c:pt idx="289">
                  <c:v>0.49819999999999998</c:v>
                </c:pt>
                <c:pt idx="290">
                  <c:v>0.48909999999999998</c:v>
                </c:pt>
                <c:pt idx="291">
                  <c:v>0.50739999999999996</c:v>
                </c:pt>
                <c:pt idx="292">
                  <c:v>0.5504</c:v>
                </c:pt>
                <c:pt idx="293">
                  <c:v>0.53425</c:v>
                </c:pt>
                <c:pt idx="294">
                  <c:v>0.56862999999999997</c:v>
                </c:pt>
                <c:pt idx="295">
                  <c:v>0.56691999999999998</c:v>
                </c:pt>
                <c:pt idx="296">
                  <c:v>0.58655000000000002</c:v>
                </c:pt>
                <c:pt idx="297">
                  <c:v>0.55440999999999996</c:v>
                </c:pt>
                <c:pt idx="298">
                  <c:v>0.49786000000000002</c:v>
                </c:pt>
                <c:pt idx="299">
                  <c:v>0.50149999999999995</c:v>
                </c:pt>
                <c:pt idx="300">
                  <c:v>0.50517999999999996</c:v>
                </c:pt>
                <c:pt idx="301">
                  <c:v>0.47685</c:v>
                </c:pt>
                <c:pt idx="302">
                  <c:v>0.45946999999999999</c:v>
                </c:pt>
                <c:pt idx="303">
                  <c:v>0.43335000000000001</c:v>
                </c:pt>
                <c:pt idx="304">
                  <c:v>0.42671999999999999</c:v>
                </c:pt>
                <c:pt idx="305">
                  <c:v>0.44080000000000003</c:v>
                </c:pt>
                <c:pt idx="306">
                  <c:v>0.44418999999999997</c:v>
                </c:pt>
                <c:pt idx="307">
                  <c:v>0.48285</c:v>
                </c:pt>
                <c:pt idx="308">
                  <c:v>0.53913</c:v>
                </c:pt>
                <c:pt idx="309">
                  <c:v>0.55349000000000004</c:v>
                </c:pt>
                <c:pt idx="310">
                  <c:v>0.55561000000000005</c:v>
                </c:pt>
                <c:pt idx="311">
                  <c:v>0.52563000000000004</c:v>
                </c:pt>
                <c:pt idx="312">
                  <c:v>0.53164</c:v>
                </c:pt>
                <c:pt idx="313">
                  <c:v>0.52198999999999995</c:v>
                </c:pt>
                <c:pt idx="314">
                  <c:v>0.51356000000000002</c:v>
                </c:pt>
                <c:pt idx="315">
                  <c:v>0.52507000000000004</c:v>
                </c:pt>
                <c:pt idx="316">
                  <c:v>0.46500999999999998</c:v>
                </c:pt>
                <c:pt idx="317">
                  <c:v>0.46276</c:v>
                </c:pt>
                <c:pt idx="318">
                  <c:v>0.46460000000000001</c:v>
                </c:pt>
                <c:pt idx="319">
                  <c:v>0.45639999999999997</c:v>
                </c:pt>
                <c:pt idx="320">
                  <c:v>0.45573000000000002</c:v>
                </c:pt>
                <c:pt idx="321">
                  <c:v>0.43564000000000003</c:v>
                </c:pt>
                <c:pt idx="322">
                  <c:v>0.44529999999999997</c:v>
                </c:pt>
                <c:pt idx="323">
                  <c:v>0.46384999999999998</c:v>
                </c:pt>
                <c:pt idx="324">
                  <c:v>0.50287999999999999</c:v>
                </c:pt>
                <c:pt idx="325">
                  <c:v>0.46461000000000002</c:v>
                </c:pt>
                <c:pt idx="326">
                  <c:v>0.47083000000000003</c:v>
                </c:pt>
                <c:pt idx="327">
                  <c:v>0.51193999999999995</c:v>
                </c:pt>
                <c:pt idx="328">
                  <c:v>0.53707000000000005</c:v>
                </c:pt>
                <c:pt idx="329">
                  <c:v>0.52408999999999994</c:v>
                </c:pt>
                <c:pt idx="330">
                  <c:v>0.51105</c:v>
                </c:pt>
                <c:pt idx="331">
                  <c:v>0.49179</c:v>
                </c:pt>
                <c:pt idx="332">
                  <c:v>0.51910999999999996</c:v>
                </c:pt>
                <c:pt idx="333">
                  <c:v>0.51080000000000003</c:v>
                </c:pt>
                <c:pt idx="334">
                  <c:v>0.48998999999999998</c:v>
                </c:pt>
                <c:pt idx="335">
                  <c:v>0.49464000000000002</c:v>
                </c:pt>
                <c:pt idx="336">
                  <c:v>0.49653000000000003</c:v>
                </c:pt>
                <c:pt idx="337">
                  <c:v>0.48564000000000002</c:v>
                </c:pt>
                <c:pt idx="338">
                  <c:v>0.48846000000000001</c:v>
                </c:pt>
                <c:pt idx="339">
                  <c:v>0.50183999999999995</c:v>
                </c:pt>
                <c:pt idx="340">
                  <c:v>0.51427999999999996</c:v>
                </c:pt>
                <c:pt idx="341">
                  <c:v>0.53820999999999997</c:v>
                </c:pt>
                <c:pt idx="342">
                  <c:v>0.54806999999999995</c:v>
                </c:pt>
                <c:pt idx="343">
                  <c:v>0.55301</c:v>
                </c:pt>
                <c:pt idx="344">
                  <c:v>0.58169000000000004</c:v>
                </c:pt>
                <c:pt idx="345">
                  <c:v>0.58938000000000001</c:v>
                </c:pt>
                <c:pt idx="346">
                  <c:v>0.59414</c:v>
                </c:pt>
                <c:pt idx="347">
                  <c:v>0.58799000000000001</c:v>
                </c:pt>
                <c:pt idx="348">
                  <c:v>0.58064000000000004</c:v>
                </c:pt>
                <c:pt idx="349">
                  <c:v>0.57569999999999999</c:v>
                </c:pt>
                <c:pt idx="350">
                  <c:v>0.56418000000000001</c:v>
                </c:pt>
                <c:pt idx="351">
                  <c:v>0.57915000000000005</c:v>
                </c:pt>
                <c:pt idx="352">
                  <c:v>0.64083999999999997</c:v>
                </c:pt>
                <c:pt idx="353">
                  <c:v>0.65361000000000002</c:v>
                </c:pt>
                <c:pt idx="354">
                  <c:v>0.65368000000000004</c:v>
                </c:pt>
                <c:pt idx="355">
                  <c:v>0.67391000000000001</c:v>
                </c:pt>
                <c:pt idx="356">
                  <c:v>0.67418999999999996</c:v>
                </c:pt>
                <c:pt idx="357">
                  <c:v>0.64942</c:v>
                </c:pt>
                <c:pt idx="358">
                  <c:v>0.65122000000000002</c:v>
                </c:pt>
                <c:pt idx="359">
                  <c:v>0.61789000000000005</c:v>
                </c:pt>
                <c:pt idx="360">
                  <c:v>0.61480999999999997</c:v>
                </c:pt>
                <c:pt idx="361">
                  <c:v>0.60575999999999997</c:v>
                </c:pt>
                <c:pt idx="362">
                  <c:v>0.58472000000000002</c:v>
                </c:pt>
                <c:pt idx="363">
                  <c:v>0.58609</c:v>
                </c:pt>
                <c:pt idx="364">
                  <c:v>0.57960999999999996</c:v>
                </c:pt>
                <c:pt idx="365">
                  <c:v>0.55432999999999999</c:v>
                </c:pt>
                <c:pt idx="366">
                  <c:v>0.56333</c:v>
                </c:pt>
                <c:pt idx="367">
                  <c:v>0.55049000000000003</c:v>
                </c:pt>
                <c:pt idx="368">
                  <c:v>0.60640000000000005</c:v>
                </c:pt>
                <c:pt idx="369">
                  <c:v>0.61738999999999999</c:v>
                </c:pt>
                <c:pt idx="370">
                  <c:v>0.54195000000000004</c:v>
                </c:pt>
                <c:pt idx="371">
                  <c:v>0.53466999999999998</c:v>
                </c:pt>
                <c:pt idx="372">
                  <c:v>0.52832999999999997</c:v>
                </c:pt>
                <c:pt idx="373">
                  <c:v>0.53517999999999999</c:v>
                </c:pt>
                <c:pt idx="374">
                  <c:v>0.53822999999999999</c:v>
                </c:pt>
                <c:pt idx="375">
                  <c:v>0.53581999999999996</c:v>
                </c:pt>
                <c:pt idx="376">
                  <c:v>0.53929000000000005</c:v>
                </c:pt>
                <c:pt idx="377">
                  <c:v>0.53075000000000006</c:v>
                </c:pt>
                <c:pt idx="378">
                  <c:v>0.53841000000000006</c:v>
                </c:pt>
                <c:pt idx="379">
                  <c:v>0.53381999999999996</c:v>
                </c:pt>
                <c:pt idx="380">
                  <c:v>0.52183000000000002</c:v>
                </c:pt>
                <c:pt idx="381">
                  <c:v>0.53429000000000004</c:v>
                </c:pt>
                <c:pt idx="382">
                  <c:v>0.54674</c:v>
                </c:pt>
                <c:pt idx="383">
                  <c:v>0.55693999999999999</c:v>
                </c:pt>
                <c:pt idx="384">
                  <c:v>0.57655999999999996</c:v>
                </c:pt>
                <c:pt idx="385">
                  <c:v>0.58501000000000003</c:v>
                </c:pt>
                <c:pt idx="386">
                  <c:v>0.60872000000000004</c:v>
                </c:pt>
                <c:pt idx="387">
                  <c:v>0.5806</c:v>
                </c:pt>
                <c:pt idx="388">
                  <c:v>0.58447000000000005</c:v>
                </c:pt>
                <c:pt idx="389">
                  <c:v>0.62139</c:v>
                </c:pt>
                <c:pt idx="390">
                  <c:v>0.65254999999999996</c:v>
                </c:pt>
                <c:pt idx="391">
                  <c:v>0.65383999999999998</c:v>
                </c:pt>
                <c:pt idx="392">
                  <c:v>0.62787999999999999</c:v>
                </c:pt>
                <c:pt idx="393">
                  <c:v>0.63327999999999995</c:v>
                </c:pt>
                <c:pt idx="394">
                  <c:v>0.69094999999999995</c:v>
                </c:pt>
                <c:pt idx="395">
                  <c:v>0.72299999999999998</c:v>
                </c:pt>
                <c:pt idx="396">
                  <c:v>0.75527</c:v>
                </c:pt>
                <c:pt idx="397">
                  <c:v>0.76754999999999995</c:v>
                </c:pt>
                <c:pt idx="398">
                  <c:v>0.74929000000000001</c:v>
                </c:pt>
                <c:pt idx="399">
                  <c:v>0.72777000000000003</c:v>
                </c:pt>
                <c:pt idx="400">
                  <c:v>0.72699999999999998</c:v>
                </c:pt>
                <c:pt idx="401">
                  <c:v>0.75322</c:v>
                </c:pt>
                <c:pt idx="402">
                  <c:v>0.73116000000000003</c:v>
                </c:pt>
                <c:pt idx="403">
                  <c:v>0.66256000000000004</c:v>
                </c:pt>
                <c:pt idx="404">
                  <c:v>0.62265000000000004</c:v>
                </c:pt>
                <c:pt idx="405">
                  <c:v>0.61877000000000004</c:v>
                </c:pt>
                <c:pt idx="406">
                  <c:v>0.57747999999999999</c:v>
                </c:pt>
                <c:pt idx="407">
                  <c:v>0.57857999999999998</c:v>
                </c:pt>
                <c:pt idx="408">
                  <c:v>0.57455000000000001</c:v>
                </c:pt>
                <c:pt idx="409">
                  <c:v>0.55759999999999998</c:v>
                </c:pt>
                <c:pt idx="410">
                  <c:v>0.55288999999999999</c:v>
                </c:pt>
                <c:pt idx="411">
                  <c:v>0.53622999999999998</c:v>
                </c:pt>
                <c:pt idx="412">
                  <c:v>0.55462999999999996</c:v>
                </c:pt>
                <c:pt idx="413">
                  <c:v>0.55174000000000001</c:v>
                </c:pt>
                <c:pt idx="414">
                  <c:v>0.55562999999999996</c:v>
                </c:pt>
                <c:pt idx="415">
                  <c:v>0.54091999999999996</c:v>
                </c:pt>
                <c:pt idx="416">
                  <c:v>0.55203000000000002</c:v>
                </c:pt>
                <c:pt idx="417">
                  <c:v>0.54939000000000004</c:v>
                </c:pt>
                <c:pt idx="418">
                  <c:v>0.57103999999999999</c:v>
                </c:pt>
                <c:pt idx="419">
                  <c:v>0.58016000000000001</c:v>
                </c:pt>
                <c:pt idx="420">
                  <c:v>0.55937999999999999</c:v>
                </c:pt>
                <c:pt idx="421">
                  <c:v>0.54030999999999996</c:v>
                </c:pt>
                <c:pt idx="422">
                  <c:v>0.53925000000000001</c:v>
                </c:pt>
                <c:pt idx="423">
                  <c:v>0.54146000000000005</c:v>
                </c:pt>
                <c:pt idx="424">
                  <c:v>0.55262</c:v>
                </c:pt>
                <c:pt idx="425">
                  <c:v>0.54937999999999998</c:v>
                </c:pt>
                <c:pt idx="426">
                  <c:v>0.55901000000000001</c:v>
                </c:pt>
                <c:pt idx="427">
                  <c:v>0.55694999999999995</c:v>
                </c:pt>
                <c:pt idx="428">
                  <c:v>0.56435000000000002</c:v>
                </c:pt>
                <c:pt idx="429">
                  <c:v>0.54967999999999995</c:v>
                </c:pt>
                <c:pt idx="430">
                  <c:v>0.54561000000000004</c:v>
                </c:pt>
                <c:pt idx="431">
                  <c:v>0.55515000000000003</c:v>
                </c:pt>
                <c:pt idx="432">
                  <c:v>0.54727999999999999</c:v>
                </c:pt>
                <c:pt idx="433">
                  <c:v>0.55364000000000002</c:v>
                </c:pt>
                <c:pt idx="434">
                  <c:v>0.55298999999999998</c:v>
                </c:pt>
                <c:pt idx="435">
                  <c:v>0.56957000000000002</c:v>
                </c:pt>
                <c:pt idx="436">
                  <c:v>0.59260999999999997</c:v>
                </c:pt>
                <c:pt idx="437">
                  <c:v>0.57816000000000001</c:v>
                </c:pt>
                <c:pt idx="438">
                  <c:v>0.58291000000000004</c:v>
                </c:pt>
                <c:pt idx="439">
                  <c:v>0.56145</c:v>
                </c:pt>
                <c:pt idx="440">
                  <c:v>0.56267999999999996</c:v>
                </c:pt>
                <c:pt idx="441">
                  <c:v>0.58694999999999997</c:v>
                </c:pt>
                <c:pt idx="442">
                  <c:v>0.72441</c:v>
                </c:pt>
                <c:pt idx="443">
                  <c:v>0.72096000000000005</c:v>
                </c:pt>
                <c:pt idx="444">
                  <c:v>0.69160999999999995</c:v>
                </c:pt>
                <c:pt idx="445">
                  <c:v>0.68927000000000005</c:v>
                </c:pt>
                <c:pt idx="446">
                  <c:v>0.68271000000000004</c:v>
                </c:pt>
                <c:pt idx="447">
                  <c:v>0.69230999999999998</c:v>
                </c:pt>
                <c:pt idx="448">
                  <c:v>0.69393000000000005</c:v>
                </c:pt>
                <c:pt idx="449">
                  <c:v>0.68771000000000004</c:v>
                </c:pt>
                <c:pt idx="450">
                  <c:v>0.69938999999999996</c:v>
                </c:pt>
                <c:pt idx="451">
                  <c:v>0.69950999999999997</c:v>
                </c:pt>
                <c:pt idx="452">
                  <c:v>0.71109</c:v>
                </c:pt>
                <c:pt idx="453">
                  <c:v>0.67696000000000001</c:v>
                </c:pt>
                <c:pt idx="454">
                  <c:v>0.61763000000000001</c:v>
                </c:pt>
                <c:pt idx="455">
                  <c:v>0.60582999999999998</c:v>
                </c:pt>
                <c:pt idx="456">
                  <c:v>0.61606000000000005</c:v>
                </c:pt>
                <c:pt idx="457">
                  <c:v>0.59279000000000004</c:v>
                </c:pt>
                <c:pt idx="458">
                  <c:v>0.58052999999999999</c:v>
                </c:pt>
                <c:pt idx="459">
                  <c:v>0.57777999999999996</c:v>
                </c:pt>
                <c:pt idx="460">
                  <c:v>0.53393000000000002</c:v>
                </c:pt>
                <c:pt idx="461">
                  <c:v>0.54146000000000005</c:v>
                </c:pt>
                <c:pt idx="462">
                  <c:v>0.53608</c:v>
                </c:pt>
                <c:pt idx="463">
                  <c:v>0.52078000000000002</c:v>
                </c:pt>
                <c:pt idx="464">
                  <c:v>0.54101999999999995</c:v>
                </c:pt>
                <c:pt idx="465">
                  <c:v>0.54015999999999997</c:v>
                </c:pt>
                <c:pt idx="466">
                  <c:v>0.54745999999999995</c:v>
                </c:pt>
                <c:pt idx="467">
                  <c:v>0.54557999999999995</c:v>
                </c:pt>
                <c:pt idx="468">
                  <c:v>0.54391</c:v>
                </c:pt>
                <c:pt idx="469">
                  <c:v>0.54003999999999996</c:v>
                </c:pt>
                <c:pt idx="470">
                  <c:v>0.56125000000000003</c:v>
                </c:pt>
                <c:pt idx="471">
                  <c:v>0.60124999999999995</c:v>
                </c:pt>
                <c:pt idx="472">
                  <c:v>0.57798000000000005</c:v>
                </c:pt>
                <c:pt idx="473">
                  <c:v>0.58681000000000005</c:v>
                </c:pt>
                <c:pt idx="474">
                  <c:v>0.59731000000000001</c:v>
                </c:pt>
                <c:pt idx="475">
                  <c:v>0.67096999999999996</c:v>
                </c:pt>
                <c:pt idx="476">
                  <c:v>0.61609000000000003</c:v>
                </c:pt>
                <c:pt idx="477">
                  <c:v>0.6401</c:v>
                </c:pt>
                <c:pt idx="478">
                  <c:v>0.67245999999999995</c:v>
                </c:pt>
                <c:pt idx="479">
                  <c:v>0.68508999999999998</c:v>
                </c:pt>
                <c:pt idx="480">
                  <c:v>0.69220000000000004</c:v>
                </c:pt>
                <c:pt idx="481">
                  <c:v>0.68011999999999995</c:v>
                </c:pt>
                <c:pt idx="482">
                  <c:v>0.69984999999999997</c:v>
                </c:pt>
                <c:pt idx="483">
                  <c:v>0.70811000000000002</c:v>
                </c:pt>
                <c:pt idx="484">
                  <c:v>0.71175999999999995</c:v>
                </c:pt>
                <c:pt idx="485">
                  <c:v>0.71847000000000005</c:v>
                </c:pt>
                <c:pt idx="486">
                  <c:v>0.73284000000000005</c:v>
                </c:pt>
                <c:pt idx="487">
                  <c:v>0.72333999999999998</c:v>
                </c:pt>
                <c:pt idx="488">
                  <c:v>0.72997999999999996</c:v>
                </c:pt>
                <c:pt idx="489">
                  <c:v>0.72191000000000005</c:v>
                </c:pt>
                <c:pt idx="490">
                  <c:v>0.70696999999999999</c:v>
                </c:pt>
                <c:pt idx="491">
                  <c:v>0.69842000000000004</c:v>
                </c:pt>
                <c:pt idx="492">
                  <c:v>0.70662000000000003</c:v>
                </c:pt>
                <c:pt idx="493">
                  <c:v>0.69864999999999999</c:v>
                </c:pt>
                <c:pt idx="494">
                  <c:v>0.70699999999999996</c:v>
                </c:pt>
                <c:pt idx="495">
                  <c:v>0.70950000000000002</c:v>
                </c:pt>
                <c:pt idx="496">
                  <c:v>0.66451000000000005</c:v>
                </c:pt>
                <c:pt idx="497">
                  <c:v>0.66693000000000002</c:v>
                </c:pt>
                <c:pt idx="498">
                  <c:v>0.66927000000000003</c:v>
                </c:pt>
                <c:pt idx="499">
                  <c:v>0.66903999999999997</c:v>
                </c:pt>
                <c:pt idx="500">
                  <c:v>0.66449999999999998</c:v>
                </c:pt>
                <c:pt idx="501">
                  <c:v>0.67552000000000001</c:v>
                </c:pt>
                <c:pt idx="502">
                  <c:v>0.66013999999999995</c:v>
                </c:pt>
                <c:pt idx="503">
                  <c:v>0.66427999999999998</c:v>
                </c:pt>
                <c:pt idx="504">
                  <c:v>0.67649000000000004</c:v>
                </c:pt>
                <c:pt idx="505">
                  <c:v>0.67249000000000003</c:v>
                </c:pt>
                <c:pt idx="506">
                  <c:v>0.68157000000000001</c:v>
                </c:pt>
                <c:pt idx="507">
                  <c:v>0.67827000000000004</c:v>
                </c:pt>
                <c:pt idx="508">
                  <c:v>0.69852999999999998</c:v>
                </c:pt>
                <c:pt idx="509">
                  <c:v>0.67764000000000002</c:v>
                </c:pt>
                <c:pt idx="510">
                  <c:v>0.69040999999999997</c:v>
                </c:pt>
                <c:pt idx="511">
                  <c:v>0.67652999999999996</c:v>
                </c:pt>
                <c:pt idx="512">
                  <c:v>0.67373000000000005</c:v>
                </c:pt>
                <c:pt idx="513">
                  <c:v>0.66435</c:v>
                </c:pt>
                <c:pt idx="514">
                  <c:v>0.65171000000000001</c:v>
                </c:pt>
                <c:pt idx="515">
                  <c:v>0.66057999999999995</c:v>
                </c:pt>
                <c:pt idx="516">
                  <c:v>0.64856000000000003</c:v>
                </c:pt>
                <c:pt idx="517">
                  <c:v>0.66047</c:v>
                </c:pt>
                <c:pt idx="518">
                  <c:v>0.65225</c:v>
                </c:pt>
                <c:pt idx="519">
                  <c:v>0.67703999999999998</c:v>
                </c:pt>
                <c:pt idx="520">
                  <c:v>0.64876</c:v>
                </c:pt>
                <c:pt idx="521">
                  <c:v>0.66117999999999999</c:v>
                </c:pt>
                <c:pt idx="522">
                  <c:v>0.65539000000000003</c:v>
                </c:pt>
                <c:pt idx="523">
                  <c:v>0.65849999999999997</c:v>
                </c:pt>
                <c:pt idx="524">
                  <c:v>0.66552999999999995</c:v>
                </c:pt>
                <c:pt idx="525">
                  <c:v>0.67208999999999997</c:v>
                </c:pt>
                <c:pt idx="526">
                  <c:v>0.66161999999999999</c:v>
                </c:pt>
                <c:pt idx="527">
                  <c:v>0.65578999999999998</c:v>
                </c:pt>
                <c:pt idx="528">
                  <c:v>0.66342000000000001</c:v>
                </c:pt>
                <c:pt idx="529">
                  <c:v>0.67083999999999999</c:v>
                </c:pt>
                <c:pt idx="530">
                  <c:v>0.68311999999999995</c:v>
                </c:pt>
                <c:pt idx="531">
                  <c:v>0.68696000000000002</c:v>
                </c:pt>
                <c:pt idx="532">
                  <c:v>0.67149000000000003</c:v>
                </c:pt>
                <c:pt idx="533">
                  <c:v>0.65651000000000004</c:v>
                </c:pt>
                <c:pt idx="534">
                  <c:v>0.65376999999999996</c:v>
                </c:pt>
                <c:pt idx="535">
                  <c:v>0.67935999999999996</c:v>
                </c:pt>
                <c:pt idx="536">
                  <c:v>0.69220999999999999</c:v>
                </c:pt>
                <c:pt idx="537">
                  <c:v>0.71092999999999995</c:v>
                </c:pt>
                <c:pt idx="538">
                  <c:v>0.71020000000000005</c:v>
                </c:pt>
                <c:pt idx="539">
                  <c:v>0.73173999999999995</c:v>
                </c:pt>
                <c:pt idx="540">
                  <c:v>0.75038000000000005</c:v>
                </c:pt>
                <c:pt idx="541">
                  <c:v>0.76741999999999999</c:v>
                </c:pt>
                <c:pt idx="542">
                  <c:v>0.77268000000000003</c:v>
                </c:pt>
                <c:pt idx="543">
                  <c:v>0.76788000000000001</c:v>
                </c:pt>
                <c:pt idx="544">
                  <c:v>0.77942999999999996</c:v>
                </c:pt>
                <c:pt idx="545">
                  <c:v>0.78264</c:v>
                </c:pt>
                <c:pt idx="546">
                  <c:v>0.77492000000000005</c:v>
                </c:pt>
                <c:pt idx="547">
                  <c:v>0.77763000000000004</c:v>
                </c:pt>
                <c:pt idx="548">
                  <c:v>0.78354000000000001</c:v>
                </c:pt>
                <c:pt idx="549">
                  <c:v>0.77951000000000004</c:v>
                </c:pt>
                <c:pt idx="550">
                  <c:v>0.82572000000000001</c:v>
                </c:pt>
                <c:pt idx="551">
                  <c:v>0.85141</c:v>
                </c:pt>
                <c:pt idx="552">
                  <c:v>0.82801999999999998</c:v>
                </c:pt>
                <c:pt idx="553">
                  <c:v>0.84977999999999998</c:v>
                </c:pt>
                <c:pt idx="554">
                  <c:v>0.90203</c:v>
                </c:pt>
                <c:pt idx="555">
                  <c:v>0.93262</c:v>
                </c:pt>
                <c:pt idx="556">
                  <c:v>0.94879999999999998</c:v>
                </c:pt>
                <c:pt idx="557">
                  <c:v>0.94898000000000005</c:v>
                </c:pt>
                <c:pt idx="558">
                  <c:v>0.94159000000000004</c:v>
                </c:pt>
                <c:pt idx="559">
                  <c:v>0.91737000000000002</c:v>
                </c:pt>
                <c:pt idx="560">
                  <c:v>0.90551000000000004</c:v>
                </c:pt>
                <c:pt idx="561">
                  <c:v>0.92154000000000003</c:v>
                </c:pt>
                <c:pt idx="562">
                  <c:v>0.92330999999999996</c:v>
                </c:pt>
                <c:pt idx="563">
                  <c:v>0.92898999999999998</c:v>
                </c:pt>
                <c:pt idx="564">
                  <c:v>0.93149000000000004</c:v>
                </c:pt>
                <c:pt idx="565">
                  <c:v>0.92712000000000006</c:v>
                </c:pt>
                <c:pt idx="566">
                  <c:v>0.91805000000000003</c:v>
                </c:pt>
                <c:pt idx="567">
                  <c:v>0.90473999999999999</c:v>
                </c:pt>
                <c:pt idx="568">
                  <c:v>0.8619</c:v>
                </c:pt>
                <c:pt idx="569">
                  <c:v>0.85565000000000002</c:v>
                </c:pt>
                <c:pt idx="570">
                  <c:v>0.85572000000000004</c:v>
                </c:pt>
                <c:pt idx="571">
                  <c:v>0.84892999999999996</c:v>
                </c:pt>
                <c:pt idx="572">
                  <c:v>0.83550000000000002</c:v>
                </c:pt>
                <c:pt idx="573">
                  <c:v>0.84899000000000002</c:v>
                </c:pt>
                <c:pt idx="574">
                  <c:v>0.90188000000000001</c:v>
                </c:pt>
                <c:pt idx="575">
                  <c:v>0.91581999999999997</c:v>
                </c:pt>
                <c:pt idx="576">
                  <c:v>0.92874000000000001</c:v>
                </c:pt>
                <c:pt idx="577">
                  <c:v>0.94325000000000003</c:v>
                </c:pt>
                <c:pt idx="578">
                  <c:v>0.95096000000000003</c:v>
                </c:pt>
                <c:pt idx="579">
                  <c:v>0.94150999999999996</c:v>
                </c:pt>
                <c:pt idx="580">
                  <c:v>0.93559999999999999</c:v>
                </c:pt>
                <c:pt idx="581">
                  <c:v>0.93532000000000004</c:v>
                </c:pt>
                <c:pt idx="582">
                  <c:v>0.94467999999999996</c:v>
                </c:pt>
                <c:pt idx="583">
                  <c:v>0.95459000000000005</c:v>
                </c:pt>
                <c:pt idx="584">
                  <c:v>0.96928999999999998</c:v>
                </c:pt>
                <c:pt idx="585">
                  <c:v>0.96131999999999995</c:v>
                </c:pt>
                <c:pt idx="586">
                  <c:v>0.92596000000000001</c:v>
                </c:pt>
                <c:pt idx="587">
                  <c:v>0.91864999999999997</c:v>
                </c:pt>
                <c:pt idx="588">
                  <c:v>0.93725999999999998</c:v>
                </c:pt>
                <c:pt idx="589">
                  <c:v>0.93835999999999997</c:v>
                </c:pt>
                <c:pt idx="590">
                  <c:v>0.89649000000000001</c:v>
                </c:pt>
                <c:pt idx="591">
                  <c:v>0.88858000000000004</c:v>
                </c:pt>
                <c:pt idx="592">
                  <c:v>0.88643000000000005</c:v>
                </c:pt>
                <c:pt idx="593">
                  <c:v>0.88580999999999999</c:v>
                </c:pt>
                <c:pt idx="594">
                  <c:v>0.87270000000000003</c:v>
                </c:pt>
                <c:pt idx="595">
                  <c:v>0.86221000000000003</c:v>
                </c:pt>
                <c:pt idx="596">
                  <c:v>0.84223999999999999</c:v>
                </c:pt>
                <c:pt idx="597">
                  <c:v>0.83806000000000003</c:v>
                </c:pt>
                <c:pt idx="598">
                  <c:v>0.82952999999999999</c:v>
                </c:pt>
                <c:pt idx="599">
                  <c:v>0.84941</c:v>
                </c:pt>
                <c:pt idx="600">
                  <c:v>0.86736999999999997</c:v>
                </c:pt>
                <c:pt idx="601">
                  <c:v>0.89925999999999995</c:v>
                </c:pt>
                <c:pt idx="602">
                  <c:v>0.88239999999999996</c:v>
                </c:pt>
                <c:pt idx="603">
                  <c:v>0.90130999999999994</c:v>
                </c:pt>
                <c:pt idx="604">
                  <c:v>0.88390000000000002</c:v>
                </c:pt>
                <c:pt idx="605">
                  <c:v>0.93916999999999995</c:v>
                </c:pt>
                <c:pt idx="606">
                  <c:v>0.92049000000000003</c:v>
                </c:pt>
                <c:pt idx="607">
                  <c:v>0.89463999999999999</c:v>
                </c:pt>
                <c:pt idx="608">
                  <c:v>0.90429999999999999</c:v>
                </c:pt>
                <c:pt idx="609">
                  <c:v>0.91430999999999996</c:v>
                </c:pt>
                <c:pt idx="610">
                  <c:v>0.88917999999999997</c:v>
                </c:pt>
                <c:pt idx="611">
                  <c:v>0.89346000000000003</c:v>
                </c:pt>
                <c:pt idx="612">
                  <c:v>0.90373999999999999</c:v>
                </c:pt>
                <c:pt idx="613">
                  <c:v>0.90417000000000003</c:v>
                </c:pt>
                <c:pt idx="614">
                  <c:v>0.92269000000000001</c:v>
                </c:pt>
                <c:pt idx="615">
                  <c:v>0.89954000000000001</c:v>
                </c:pt>
                <c:pt idx="616">
                  <c:v>0.90291999999999994</c:v>
                </c:pt>
                <c:pt idx="617">
                  <c:v>0.87895000000000001</c:v>
                </c:pt>
                <c:pt idx="618">
                  <c:v>0.86277000000000004</c:v>
                </c:pt>
                <c:pt idx="619">
                  <c:v>0.87533000000000005</c:v>
                </c:pt>
                <c:pt idx="620">
                  <c:v>0.88180999999999998</c:v>
                </c:pt>
                <c:pt idx="621">
                  <c:v>0.87956999999999996</c:v>
                </c:pt>
                <c:pt idx="622">
                  <c:v>0.89622999999999997</c:v>
                </c:pt>
                <c:pt idx="623">
                  <c:v>0.88456000000000001</c:v>
                </c:pt>
                <c:pt idx="624">
                  <c:v>0.85504000000000002</c:v>
                </c:pt>
                <c:pt idx="625">
                  <c:v>0.85029999999999994</c:v>
                </c:pt>
                <c:pt idx="626">
                  <c:v>0.83592999999999995</c:v>
                </c:pt>
                <c:pt idx="627">
                  <c:v>0.83084999999999998</c:v>
                </c:pt>
                <c:pt idx="628">
                  <c:v>0.82604</c:v>
                </c:pt>
                <c:pt idx="629">
                  <c:v>0.84736999999999996</c:v>
                </c:pt>
                <c:pt idx="630">
                  <c:v>0.85751999999999995</c:v>
                </c:pt>
                <c:pt idx="631">
                  <c:v>0.86228000000000005</c:v>
                </c:pt>
                <c:pt idx="632">
                  <c:v>0.85506000000000004</c:v>
                </c:pt>
                <c:pt idx="633">
                  <c:v>0.84794999999999998</c:v>
                </c:pt>
                <c:pt idx="634">
                  <c:v>0.86848000000000003</c:v>
                </c:pt>
                <c:pt idx="635">
                  <c:v>0.87509000000000003</c:v>
                </c:pt>
                <c:pt idx="636">
                  <c:v>0.90134000000000003</c:v>
                </c:pt>
                <c:pt idx="637">
                  <c:v>0.91181000000000001</c:v>
                </c:pt>
                <c:pt idx="638">
                  <c:v>0.89341000000000004</c:v>
                </c:pt>
                <c:pt idx="639">
                  <c:v>0.85438000000000003</c:v>
                </c:pt>
                <c:pt idx="640">
                  <c:v>0.80098999999999998</c:v>
                </c:pt>
                <c:pt idx="641">
                  <c:v>0.80793000000000004</c:v>
                </c:pt>
                <c:pt idx="642">
                  <c:v>0.81850999999999996</c:v>
                </c:pt>
                <c:pt idx="643">
                  <c:v>0.84609000000000001</c:v>
                </c:pt>
                <c:pt idx="644">
                  <c:v>0.82150999999999996</c:v>
                </c:pt>
                <c:pt idx="645">
                  <c:v>0.84575999999999996</c:v>
                </c:pt>
                <c:pt idx="646">
                  <c:v>0.84375999999999995</c:v>
                </c:pt>
                <c:pt idx="647">
                  <c:v>0.82555000000000001</c:v>
                </c:pt>
                <c:pt idx="648">
                  <c:v>0.82923999999999998</c:v>
                </c:pt>
                <c:pt idx="649">
                  <c:v>0.81433999999999995</c:v>
                </c:pt>
                <c:pt idx="650">
                  <c:v>0.78727999999999998</c:v>
                </c:pt>
                <c:pt idx="651">
                  <c:v>0.82155</c:v>
                </c:pt>
                <c:pt idx="652">
                  <c:v>0.85319</c:v>
                </c:pt>
                <c:pt idx="653">
                  <c:v>0.86495999999999995</c:v>
                </c:pt>
                <c:pt idx="654">
                  <c:v>0.88232999999999995</c:v>
                </c:pt>
                <c:pt idx="655">
                  <c:v>0.90849999999999997</c:v>
                </c:pt>
                <c:pt idx="656">
                  <c:v>0.91717000000000004</c:v>
                </c:pt>
                <c:pt idx="657">
                  <c:v>0.91354000000000002</c:v>
                </c:pt>
                <c:pt idx="658">
                  <c:v>0.91903000000000001</c:v>
                </c:pt>
                <c:pt idx="659">
                  <c:v>0.91918999999999995</c:v>
                </c:pt>
                <c:pt idx="660">
                  <c:v>0.89754</c:v>
                </c:pt>
                <c:pt idx="661">
                  <c:v>0.88134000000000001</c:v>
                </c:pt>
                <c:pt idx="662">
                  <c:v>0.90368999999999999</c:v>
                </c:pt>
                <c:pt idx="663">
                  <c:v>0.91644999999999999</c:v>
                </c:pt>
                <c:pt idx="664">
                  <c:v>0.91642999999999997</c:v>
                </c:pt>
                <c:pt idx="665">
                  <c:v>0.91598999999999997</c:v>
                </c:pt>
                <c:pt idx="666">
                  <c:v>0.91378000000000004</c:v>
                </c:pt>
                <c:pt idx="667">
                  <c:v>0.90351000000000004</c:v>
                </c:pt>
                <c:pt idx="668">
                  <c:v>0.89473999999999998</c:v>
                </c:pt>
                <c:pt idx="669">
                  <c:v>0.90788999999999997</c:v>
                </c:pt>
                <c:pt idx="670">
                  <c:v>0.90832999999999997</c:v>
                </c:pt>
                <c:pt idx="671">
                  <c:v>0.91095999999999999</c:v>
                </c:pt>
                <c:pt idx="672">
                  <c:v>0.92393000000000003</c:v>
                </c:pt>
                <c:pt idx="673">
                  <c:v>0.91673000000000004</c:v>
                </c:pt>
                <c:pt idx="674">
                  <c:v>0.91269999999999996</c:v>
                </c:pt>
                <c:pt idx="675">
                  <c:v>0.89773000000000003</c:v>
                </c:pt>
                <c:pt idx="676">
                  <c:v>0.92298000000000002</c:v>
                </c:pt>
                <c:pt idx="677">
                  <c:v>0.91915000000000002</c:v>
                </c:pt>
                <c:pt idx="678">
                  <c:v>0.93157000000000001</c:v>
                </c:pt>
                <c:pt idx="679">
                  <c:v>0.96357000000000004</c:v>
                </c:pt>
                <c:pt idx="680">
                  <c:v>0.96333999999999997</c:v>
                </c:pt>
                <c:pt idx="681">
                  <c:v>0.95665</c:v>
                </c:pt>
                <c:pt idx="682">
                  <c:v>0.95667999999999997</c:v>
                </c:pt>
                <c:pt idx="683">
                  <c:v>0.95694000000000001</c:v>
                </c:pt>
                <c:pt idx="684">
                  <c:v>1.0441</c:v>
                </c:pt>
                <c:pt idx="685">
                  <c:v>0.91578000000000004</c:v>
                </c:pt>
                <c:pt idx="686">
                  <c:v>0.9052</c:v>
                </c:pt>
                <c:pt idx="687">
                  <c:v>0.90086999999999995</c:v>
                </c:pt>
                <c:pt idx="688">
                  <c:v>0.89012999999999998</c:v>
                </c:pt>
                <c:pt idx="689">
                  <c:v>0.89281999999999995</c:v>
                </c:pt>
                <c:pt idx="690">
                  <c:v>0.89066000000000001</c:v>
                </c:pt>
                <c:pt idx="691">
                  <c:v>0.91278999999999999</c:v>
                </c:pt>
                <c:pt idx="692">
                  <c:v>0.92662</c:v>
                </c:pt>
                <c:pt idx="693">
                  <c:v>0.92452999999999996</c:v>
                </c:pt>
                <c:pt idx="694">
                  <c:v>0.99012</c:v>
                </c:pt>
                <c:pt idx="695">
                  <c:v>0.98472000000000004</c:v>
                </c:pt>
                <c:pt idx="696">
                  <c:v>0.96909999999999996</c:v>
                </c:pt>
                <c:pt idx="697">
                  <c:v>0.98987999999999998</c:v>
                </c:pt>
                <c:pt idx="698">
                  <c:v>0.99717</c:v>
                </c:pt>
                <c:pt idx="699">
                  <c:v>1.0298</c:v>
                </c:pt>
                <c:pt idx="700">
                  <c:v>1.0185999999999999</c:v>
                </c:pt>
                <c:pt idx="701">
                  <c:v>1.0065999999999999</c:v>
                </c:pt>
                <c:pt idx="702">
                  <c:v>1.0008999999999999</c:v>
                </c:pt>
                <c:pt idx="703">
                  <c:v>1.0269999999999999</c:v>
                </c:pt>
                <c:pt idx="704">
                  <c:v>1.0442</c:v>
                </c:pt>
                <c:pt idx="705">
                  <c:v>1.0067999999999999</c:v>
                </c:pt>
                <c:pt idx="706">
                  <c:v>1.0214000000000001</c:v>
                </c:pt>
                <c:pt idx="707">
                  <c:v>1.0102</c:v>
                </c:pt>
                <c:pt idx="708">
                  <c:v>0.98497999999999997</c:v>
                </c:pt>
                <c:pt idx="709">
                  <c:v>1.0311999999999999</c:v>
                </c:pt>
                <c:pt idx="710">
                  <c:v>1.0417000000000001</c:v>
                </c:pt>
                <c:pt idx="711">
                  <c:v>1.0388999999999999</c:v>
                </c:pt>
                <c:pt idx="712">
                  <c:v>0.97892000000000001</c:v>
                </c:pt>
                <c:pt idx="713">
                  <c:v>0.98968</c:v>
                </c:pt>
                <c:pt idx="714">
                  <c:v>0.99204999999999999</c:v>
                </c:pt>
                <c:pt idx="715">
                  <c:v>1.0033000000000001</c:v>
                </c:pt>
                <c:pt idx="716">
                  <c:v>0.99526999999999999</c:v>
                </c:pt>
                <c:pt idx="717">
                  <c:v>1.0024</c:v>
                </c:pt>
                <c:pt idx="718">
                  <c:v>0.99089000000000005</c:v>
                </c:pt>
                <c:pt idx="719">
                  <c:v>0.99536000000000002</c:v>
                </c:pt>
                <c:pt idx="720">
                  <c:v>0.97950999999999999</c:v>
                </c:pt>
                <c:pt idx="721">
                  <c:v>0.98660000000000003</c:v>
                </c:pt>
                <c:pt idx="722">
                  <c:v>0.99443999999999999</c:v>
                </c:pt>
                <c:pt idx="723">
                  <c:v>0.99436000000000002</c:v>
                </c:pt>
                <c:pt idx="724">
                  <c:v>1.0094000000000001</c:v>
                </c:pt>
                <c:pt idx="725">
                  <c:v>0.99326999999999999</c:v>
                </c:pt>
                <c:pt idx="726">
                  <c:v>1.0044999999999999</c:v>
                </c:pt>
                <c:pt idx="727">
                  <c:v>0.99075999999999997</c:v>
                </c:pt>
                <c:pt idx="728">
                  <c:v>0.98143999999999998</c:v>
                </c:pt>
                <c:pt idx="729">
                  <c:v>0.96267000000000003</c:v>
                </c:pt>
                <c:pt idx="730">
                  <c:v>0.99224999999999997</c:v>
                </c:pt>
                <c:pt idx="731">
                  <c:v>0.97650000000000003</c:v>
                </c:pt>
                <c:pt idx="732">
                  <c:v>0.95553999999999994</c:v>
                </c:pt>
                <c:pt idx="733">
                  <c:v>0.95682</c:v>
                </c:pt>
                <c:pt idx="734">
                  <c:v>0.94625999999999999</c:v>
                </c:pt>
                <c:pt idx="735">
                  <c:v>0.95794000000000001</c:v>
                </c:pt>
                <c:pt idx="736">
                  <c:v>0.94808999999999999</c:v>
                </c:pt>
                <c:pt idx="737">
                  <c:v>0.94833999999999996</c:v>
                </c:pt>
                <c:pt idx="738">
                  <c:v>0.95535000000000003</c:v>
                </c:pt>
                <c:pt idx="739">
                  <c:v>0.97802999999999995</c:v>
                </c:pt>
                <c:pt idx="740">
                  <c:v>0.97628999999999999</c:v>
                </c:pt>
                <c:pt idx="741">
                  <c:v>0.97009000000000001</c:v>
                </c:pt>
                <c:pt idx="742">
                  <c:v>0.97838999999999998</c:v>
                </c:pt>
                <c:pt idx="743">
                  <c:v>0.96708000000000005</c:v>
                </c:pt>
                <c:pt idx="744">
                  <c:v>0.97601000000000004</c:v>
                </c:pt>
                <c:pt idx="745">
                  <c:v>0.96992</c:v>
                </c:pt>
                <c:pt idx="746">
                  <c:v>0.98167000000000004</c:v>
                </c:pt>
                <c:pt idx="747">
                  <c:v>0.98092000000000001</c:v>
                </c:pt>
                <c:pt idx="748">
                  <c:v>0.98638999999999999</c:v>
                </c:pt>
                <c:pt idx="749">
                  <c:v>0.98272000000000004</c:v>
                </c:pt>
                <c:pt idx="750">
                  <c:v>0.98321999999999998</c:v>
                </c:pt>
                <c:pt idx="751">
                  <c:v>0.99689000000000005</c:v>
                </c:pt>
                <c:pt idx="752">
                  <c:v>0.99558000000000002</c:v>
                </c:pt>
                <c:pt idx="753">
                  <c:v>0.99502000000000002</c:v>
                </c:pt>
                <c:pt idx="754">
                  <c:v>0.99934999999999996</c:v>
                </c:pt>
                <c:pt idx="755">
                  <c:v>1.0101</c:v>
                </c:pt>
                <c:pt idx="756">
                  <c:v>0.99844999999999995</c:v>
                </c:pt>
                <c:pt idx="757">
                  <c:v>1.0112000000000001</c:v>
                </c:pt>
                <c:pt idx="758">
                  <c:v>1.0176000000000001</c:v>
                </c:pt>
                <c:pt idx="759">
                  <c:v>1.0178</c:v>
                </c:pt>
                <c:pt idx="760">
                  <c:v>1.0152000000000001</c:v>
                </c:pt>
                <c:pt idx="761">
                  <c:v>1.0209999999999999</c:v>
                </c:pt>
                <c:pt idx="762">
                  <c:v>1.0185999999999999</c:v>
                </c:pt>
                <c:pt idx="763">
                  <c:v>1.0344</c:v>
                </c:pt>
                <c:pt idx="764">
                  <c:v>1.0175000000000001</c:v>
                </c:pt>
                <c:pt idx="765">
                  <c:v>1.0157</c:v>
                </c:pt>
                <c:pt idx="766">
                  <c:v>1.0395000000000001</c:v>
                </c:pt>
                <c:pt idx="767">
                  <c:v>1.0269999999999999</c:v>
                </c:pt>
                <c:pt idx="768">
                  <c:v>1.0264</c:v>
                </c:pt>
                <c:pt idx="769">
                  <c:v>1.0369999999999999</c:v>
                </c:pt>
                <c:pt idx="770">
                  <c:v>1.0345</c:v>
                </c:pt>
                <c:pt idx="771">
                  <c:v>1.0195000000000001</c:v>
                </c:pt>
                <c:pt idx="772">
                  <c:v>1.0296000000000001</c:v>
                </c:pt>
                <c:pt idx="773">
                  <c:v>1.0335000000000001</c:v>
                </c:pt>
                <c:pt idx="774">
                  <c:v>1.0264</c:v>
                </c:pt>
                <c:pt idx="775">
                  <c:v>1.0207999999999999</c:v>
                </c:pt>
                <c:pt idx="776">
                  <c:v>1.0445</c:v>
                </c:pt>
                <c:pt idx="777">
                  <c:v>1.0353000000000001</c:v>
                </c:pt>
                <c:pt idx="778">
                  <c:v>1.0454000000000001</c:v>
                </c:pt>
                <c:pt idx="779">
                  <c:v>1.0338000000000001</c:v>
                </c:pt>
                <c:pt idx="780">
                  <c:v>1.0288999999999999</c:v>
                </c:pt>
                <c:pt idx="781">
                  <c:v>1.0173000000000001</c:v>
                </c:pt>
                <c:pt idx="782">
                  <c:v>1.0448</c:v>
                </c:pt>
                <c:pt idx="783">
                  <c:v>1.0539000000000001</c:v>
                </c:pt>
                <c:pt idx="784">
                  <c:v>1.1605000000000001</c:v>
                </c:pt>
                <c:pt idx="785">
                  <c:v>1.1513</c:v>
                </c:pt>
                <c:pt idx="786">
                  <c:v>1.1731</c:v>
                </c:pt>
                <c:pt idx="787">
                  <c:v>1.1640999999999999</c:v>
                </c:pt>
                <c:pt idx="788">
                  <c:v>1.1583000000000001</c:v>
                </c:pt>
                <c:pt idx="789">
                  <c:v>1.1464000000000001</c:v>
                </c:pt>
                <c:pt idx="790">
                  <c:v>1.1479999999999999</c:v>
                </c:pt>
                <c:pt idx="791">
                  <c:v>1.1454</c:v>
                </c:pt>
                <c:pt idx="792">
                  <c:v>1.1363000000000001</c:v>
                </c:pt>
                <c:pt idx="793">
                  <c:v>1.1443000000000001</c:v>
                </c:pt>
                <c:pt idx="794">
                  <c:v>1.1601999999999999</c:v>
                </c:pt>
                <c:pt idx="795">
                  <c:v>1.1816</c:v>
                </c:pt>
                <c:pt idx="796">
                  <c:v>1.167</c:v>
                </c:pt>
                <c:pt idx="797">
                  <c:v>1.159</c:v>
                </c:pt>
                <c:pt idx="798">
                  <c:v>1.159</c:v>
                </c:pt>
                <c:pt idx="799">
                  <c:v>1.1642999999999999</c:v>
                </c:pt>
                <c:pt idx="800">
                  <c:v>1.1597999999999999</c:v>
                </c:pt>
                <c:pt idx="801">
                  <c:v>1.1607000000000001</c:v>
                </c:pt>
                <c:pt idx="802">
                  <c:v>1.2032</c:v>
                </c:pt>
                <c:pt idx="803">
                  <c:v>1.2219</c:v>
                </c:pt>
                <c:pt idx="804">
                  <c:v>1.2209000000000001</c:v>
                </c:pt>
                <c:pt idx="805">
                  <c:v>1.2232000000000001</c:v>
                </c:pt>
                <c:pt idx="806">
                  <c:v>1.2101999999999999</c:v>
                </c:pt>
                <c:pt idx="807">
                  <c:v>1.2083999999999999</c:v>
                </c:pt>
                <c:pt idx="808">
                  <c:v>1.2399</c:v>
                </c:pt>
                <c:pt idx="809">
                  <c:v>1.2307999999999999</c:v>
                </c:pt>
                <c:pt idx="810">
                  <c:v>1.2404999999999999</c:v>
                </c:pt>
                <c:pt idx="811">
                  <c:v>1.2465999999999999</c:v>
                </c:pt>
                <c:pt idx="812">
                  <c:v>1.2639</c:v>
                </c:pt>
                <c:pt idx="813">
                  <c:v>1.2791999999999999</c:v>
                </c:pt>
                <c:pt idx="814">
                  <c:v>1.2694000000000001</c:v>
                </c:pt>
                <c:pt idx="815">
                  <c:v>1.2757000000000001</c:v>
                </c:pt>
                <c:pt idx="816">
                  <c:v>1.2897000000000001</c:v>
                </c:pt>
                <c:pt idx="817">
                  <c:v>1.2935000000000001</c:v>
                </c:pt>
                <c:pt idx="818">
                  <c:v>1.2927</c:v>
                </c:pt>
                <c:pt idx="819">
                  <c:v>1.2745</c:v>
                </c:pt>
                <c:pt idx="820">
                  <c:v>1.2810999999999999</c:v>
                </c:pt>
                <c:pt idx="821">
                  <c:v>1.2782</c:v>
                </c:pt>
                <c:pt idx="822">
                  <c:v>1.2615000000000001</c:v>
                </c:pt>
                <c:pt idx="823">
                  <c:v>1.2768999999999999</c:v>
                </c:pt>
                <c:pt idx="824">
                  <c:v>1.2903</c:v>
                </c:pt>
                <c:pt idx="825">
                  <c:v>1.2944</c:v>
                </c:pt>
                <c:pt idx="826">
                  <c:v>1.3002</c:v>
                </c:pt>
                <c:pt idx="827">
                  <c:v>1.3047</c:v>
                </c:pt>
                <c:pt idx="828">
                  <c:v>1.306</c:v>
                </c:pt>
                <c:pt idx="829">
                  <c:v>1.3144</c:v>
                </c:pt>
                <c:pt idx="830">
                  <c:v>1.3189</c:v>
                </c:pt>
                <c:pt idx="831">
                  <c:v>1.3260000000000001</c:v>
                </c:pt>
                <c:pt idx="832">
                  <c:v>1.3133999999999999</c:v>
                </c:pt>
                <c:pt idx="833">
                  <c:v>1.3073999999999999</c:v>
                </c:pt>
                <c:pt idx="834">
                  <c:v>1.3168</c:v>
                </c:pt>
                <c:pt idx="835">
                  <c:v>1.2971999999999999</c:v>
                </c:pt>
                <c:pt idx="836">
                  <c:v>1.3036000000000001</c:v>
                </c:pt>
                <c:pt idx="837">
                  <c:v>1.2916000000000001</c:v>
                </c:pt>
                <c:pt idx="838">
                  <c:v>1.3402000000000001</c:v>
                </c:pt>
                <c:pt idx="839">
                  <c:v>1.3150999999999999</c:v>
                </c:pt>
                <c:pt idx="840">
                  <c:v>1.3449</c:v>
                </c:pt>
                <c:pt idx="841">
                  <c:v>1.333</c:v>
                </c:pt>
                <c:pt idx="842">
                  <c:v>1.3429</c:v>
                </c:pt>
                <c:pt idx="843">
                  <c:v>1.3475999999999999</c:v>
                </c:pt>
                <c:pt idx="844">
                  <c:v>1.3691</c:v>
                </c:pt>
                <c:pt idx="845">
                  <c:v>1.3582000000000001</c:v>
                </c:pt>
                <c:pt idx="846">
                  <c:v>1.3493999999999999</c:v>
                </c:pt>
                <c:pt idx="847">
                  <c:v>1.3489</c:v>
                </c:pt>
                <c:pt idx="848">
                  <c:v>1.3310999999999999</c:v>
                </c:pt>
                <c:pt idx="849">
                  <c:v>1.3182</c:v>
                </c:pt>
                <c:pt idx="850">
                  <c:v>1.3253999999999999</c:v>
                </c:pt>
                <c:pt idx="851">
                  <c:v>1.3222</c:v>
                </c:pt>
                <c:pt idx="852">
                  <c:v>1.3524</c:v>
                </c:pt>
                <c:pt idx="853">
                  <c:v>1.3512</c:v>
                </c:pt>
                <c:pt idx="854">
                  <c:v>1.3372999999999999</c:v>
                </c:pt>
                <c:pt idx="855">
                  <c:v>1.3567</c:v>
                </c:pt>
                <c:pt idx="856">
                  <c:v>1.3769</c:v>
                </c:pt>
                <c:pt idx="857">
                  <c:v>1.3264</c:v>
                </c:pt>
                <c:pt idx="858">
                  <c:v>1.3209</c:v>
                </c:pt>
                <c:pt idx="859">
                  <c:v>1.335</c:v>
                </c:pt>
                <c:pt idx="860">
                  <c:v>1.3383</c:v>
                </c:pt>
                <c:pt idx="861">
                  <c:v>1.3394999999999999</c:v>
                </c:pt>
                <c:pt idx="862">
                  <c:v>1.3341000000000001</c:v>
                </c:pt>
                <c:pt idx="863">
                  <c:v>1.3310999999999999</c:v>
                </c:pt>
                <c:pt idx="864">
                  <c:v>1.3104</c:v>
                </c:pt>
                <c:pt idx="865">
                  <c:v>1.2605</c:v>
                </c:pt>
                <c:pt idx="866">
                  <c:v>1.2365999999999999</c:v>
                </c:pt>
                <c:pt idx="867">
                  <c:v>1.2354000000000001</c:v>
                </c:pt>
                <c:pt idx="868">
                  <c:v>1.2205999999999999</c:v>
                </c:pt>
                <c:pt idx="869">
                  <c:v>1.1907000000000001</c:v>
                </c:pt>
                <c:pt idx="870">
                  <c:v>1.1936</c:v>
                </c:pt>
                <c:pt idx="871">
                  <c:v>1.2144999999999999</c:v>
                </c:pt>
                <c:pt idx="872">
                  <c:v>1.2323</c:v>
                </c:pt>
                <c:pt idx="873">
                  <c:v>1.2419</c:v>
                </c:pt>
                <c:pt idx="874">
                  <c:v>1.2497</c:v>
                </c:pt>
                <c:pt idx="875">
                  <c:v>1.2598</c:v>
                </c:pt>
                <c:pt idx="876">
                  <c:v>1.2353000000000001</c:v>
                </c:pt>
                <c:pt idx="877">
                  <c:v>1.2423</c:v>
                </c:pt>
                <c:pt idx="878">
                  <c:v>1.2603</c:v>
                </c:pt>
                <c:pt idx="879">
                  <c:v>1.2871999999999999</c:v>
                </c:pt>
                <c:pt idx="880">
                  <c:v>1.2493000000000001</c:v>
                </c:pt>
                <c:pt idx="881">
                  <c:v>1.2285999999999999</c:v>
                </c:pt>
                <c:pt idx="882">
                  <c:v>1.2372000000000001</c:v>
                </c:pt>
                <c:pt idx="883">
                  <c:v>1.1827000000000001</c:v>
                </c:pt>
                <c:pt idx="884">
                  <c:v>1.1719999999999999</c:v>
                </c:pt>
                <c:pt idx="885">
                  <c:v>1.1523000000000001</c:v>
                </c:pt>
                <c:pt idx="886">
                  <c:v>1.1727000000000001</c:v>
                </c:pt>
                <c:pt idx="887">
                  <c:v>1.1700999999999999</c:v>
                </c:pt>
                <c:pt idx="888">
                  <c:v>1.171</c:v>
                </c:pt>
                <c:pt idx="889">
                  <c:v>1.1322000000000001</c:v>
                </c:pt>
                <c:pt idx="890">
                  <c:v>1.1395</c:v>
                </c:pt>
                <c:pt idx="891">
                  <c:v>1.1484000000000001</c:v>
                </c:pt>
                <c:pt idx="892">
                  <c:v>1.1560999999999999</c:v>
                </c:pt>
                <c:pt idx="893">
                  <c:v>1.1517999999999999</c:v>
                </c:pt>
                <c:pt idx="894">
                  <c:v>1.1577</c:v>
                </c:pt>
                <c:pt idx="895">
                  <c:v>1.1375</c:v>
                </c:pt>
                <c:pt idx="896">
                  <c:v>1.1356999999999999</c:v>
                </c:pt>
                <c:pt idx="897">
                  <c:v>1.1209</c:v>
                </c:pt>
                <c:pt idx="898">
                  <c:v>1.1332</c:v>
                </c:pt>
                <c:pt idx="899">
                  <c:v>1.1314</c:v>
                </c:pt>
                <c:pt idx="900">
                  <c:v>1.1201000000000001</c:v>
                </c:pt>
                <c:pt idx="901">
                  <c:v>1.1119000000000001</c:v>
                </c:pt>
                <c:pt idx="902">
                  <c:v>1.1043000000000001</c:v>
                </c:pt>
                <c:pt idx="903">
                  <c:v>1.0974999999999999</c:v>
                </c:pt>
                <c:pt idx="904">
                  <c:v>1.0817000000000001</c:v>
                </c:pt>
                <c:pt idx="905">
                  <c:v>1.0821000000000001</c:v>
                </c:pt>
                <c:pt idx="906">
                  <c:v>1.1025</c:v>
                </c:pt>
                <c:pt idx="907">
                  <c:v>1.1382000000000001</c:v>
                </c:pt>
                <c:pt idx="908">
                  <c:v>1.1580999999999999</c:v>
                </c:pt>
                <c:pt idx="909">
                  <c:v>1.1486000000000001</c:v>
                </c:pt>
                <c:pt idx="910">
                  <c:v>1.2075</c:v>
                </c:pt>
                <c:pt idx="911">
                  <c:v>1.2218</c:v>
                </c:pt>
                <c:pt idx="912">
                  <c:v>1.2151000000000001</c:v>
                </c:pt>
                <c:pt idx="913">
                  <c:v>1.2142999999999999</c:v>
                </c:pt>
                <c:pt idx="914">
                  <c:v>1.194</c:v>
                </c:pt>
                <c:pt idx="915">
                  <c:v>1.1780999999999999</c:v>
                </c:pt>
                <c:pt idx="916">
                  <c:v>1.1738999999999999</c:v>
                </c:pt>
                <c:pt idx="917">
                  <c:v>1.175</c:v>
                </c:pt>
                <c:pt idx="918">
                  <c:v>1.1849000000000001</c:v>
                </c:pt>
                <c:pt idx="919">
                  <c:v>1.1626000000000001</c:v>
                </c:pt>
                <c:pt idx="920">
                  <c:v>1.1816</c:v>
                </c:pt>
                <c:pt idx="921">
                  <c:v>1.1772</c:v>
                </c:pt>
                <c:pt idx="922">
                  <c:v>1.1774</c:v>
                </c:pt>
                <c:pt idx="923">
                  <c:v>1.1868000000000001</c:v>
                </c:pt>
                <c:pt idx="924">
                  <c:v>1.1935</c:v>
                </c:pt>
                <c:pt idx="925">
                  <c:v>1.1881999999999999</c:v>
                </c:pt>
                <c:pt idx="926">
                  <c:v>1.1942999999999999</c:v>
                </c:pt>
                <c:pt idx="927">
                  <c:v>1.2067000000000001</c:v>
                </c:pt>
                <c:pt idx="928">
                  <c:v>1.2563</c:v>
                </c:pt>
                <c:pt idx="929">
                  <c:v>1.2490000000000001</c:v>
                </c:pt>
                <c:pt idx="930">
                  <c:v>1.2337</c:v>
                </c:pt>
                <c:pt idx="931">
                  <c:v>1.2484</c:v>
                </c:pt>
                <c:pt idx="932">
                  <c:v>1.2534000000000001</c:v>
                </c:pt>
                <c:pt idx="933">
                  <c:v>1.3482000000000001</c:v>
                </c:pt>
                <c:pt idx="934">
                  <c:v>1.264</c:v>
                </c:pt>
                <c:pt idx="935">
                  <c:v>1.2776000000000001</c:v>
                </c:pt>
                <c:pt idx="936">
                  <c:v>1.2534000000000001</c:v>
                </c:pt>
                <c:pt idx="937">
                  <c:v>1.2171000000000001</c:v>
                </c:pt>
                <c:pt idx="938">
                  <c:v>1.2307999999999999</c:v>
                </c:pt>
                <c:pt idx="939">
                  <c:v>1.2077</c:v>
                </c:pt>
                <c:pt idx="940">
                  <c:v>1.2182999999999999</c:v>
                </c:pt>
                <c:pt idx="941">
                  <c:v>1.2143999999999999</c:v>
                </c:pt>
                <c:pt idx="942">
                  <c:v>1.2366999999999999</c:v>
                </c:pt>
                <c:pt idx="943">
                  <c:v>1.2376</c:v>
                </c:pt>
                <c:pt idx="944">
                  <c:v>1.2482</c:v>
                </c:pt>
                <c:pt idx="945">
                  <c:v>1.2536</c:v>
                </c:pt>
                <c:pt idx="946">
                  <c:v>1.3165</c:v>
                </c:pt>
                <c:pt idx="947">
                  <c:v>1.3363</c:v>
                </c:pt>
                <c:pt idx="948">
                  <c:v>1.3461000000000001</c:v>
                </c:pt>
                <c:pt idx="949">
                  <c:v>1.3577999999999999</c:v>
                </c:pt>
                <c:pt idx="950">
                  <c:v>1.3619000000000001</c:v>
                </c:pt>
                <c:pt idx="951">
                  <c:v>1.3456999999999999</c:v>
                </c:pt>
                <c:pt idx="952">
                  <c:v>1.3289</c:v>
                </c:pt>
                <c:pt idx="953">
                  <c:v>1.2905</c:v>
                </c:pt>
                <c:pt idx="954">
                  <c:v>1.2998000000000001</c:v>
                </c:pt>
                <c:pt idx="955">
                  <c:v>1.3149</c:v>
                </c:pt>
                <c:pt idx="956">
                  <c:v>1.3047</c:v>
                </c:pt>
                <c:pt idx="957">
                  <c:v>1.2881</c:v>
                </c:pt>
                <c:pt idx="958">
                  <c:v>1.2879</c:v>
                </c:pt>
                <c:pt idx="959">
                  <c:v>1.3059000000000001</c:v>
                </c:pt>
                <c:pt idx="960">
                  <c:v>1.3190999999999999</c:v>
                </c:pt>
                <c:pt idx="961">
                  <c:v>1.3351</c:v>
                </c:pt>
                <c:pt idx="962">
                  <c:v>1.3252999999999999</c:v>
                </c:pt>
                <c:pt idx="963">
                  <c:v>1.3132999999999999</c:v>
                </c:pt>
                <c:pt idx="964">
                  <c:v>1.3751</c:v>
                </c:pt>
                <c:pt idx="965">
                  <c:v>1.3767</c:v>
                </c:pt>
                <c:pt idx="966">
                  <c:v>1.3895999999999999</c:v>
                </c:pt>
                <c:pt idx="967">
                  <c:v>1.3573999999999999</c:v>
                </c:pt>
                <c:pt idx="968">
                  <c:v>1.3126</c:v>
                </c:pt>
                <c:pt idx="969">
                  <c:v>1.3027</c:v>
                </c:pt>
                <c:pt idx="970">
                  <c:v>1.2903</c:v>
                </c:pt>
                <c:pt idx="971">
                  <c:v>1.2527999999999999</c:v>
                </c:pt>
                <c:pt idx="972">
                  <c:v>1.2661</c:v>
                </c:pt>
                <c:pt idx="973">
                  <c:v>1.2430000000000001</c:v>
                </c:pt>
                <c:pt idx="974">
                  <c:v>1.2524999999999999</c:v>
                </c:pt>
                <c:pt idx="975">
                  <c:v>1.2386999999999999</c:v>
                </c:pt>
                <c:pt idx="976">
                  <c:v>1.2442</c:v>
                </c:pt>
                <c:pt idx="977">
                  <c:v>1.2446999999999999</c:v>
                </c:pt>
                <c:pt idx="978">
                  <c:v>1.2533000000000001</c:v>
                </c:pt>
                <c:pt idx="979">
                  <c:v>1.2687999999999999</c:v>
                </c:pt>
                <c:pt idx="980">
                  <c:v>1.282</c:v>
                </c:pt>
                <c:pt idx="981">
                  <c:v>1.2926</c:v>
                </c:pt>
                <c:pt idx="982">
                  <c:v>1.3070999999999999</c:v>
                </c:pt>
                <c:pt idx="983">
                  <c:v>1.3186</c:v>
                </c:pt>
                <c:pt idx="984">
                  <c:v>1.3401000000000001</c:v>
                </c:pt>
                <c:pt idx="985">
                  <c:v>1.3372999999999999</c:v>
                </c:pt>
                <c:pt idx="986">
                  <c:v>1.3322000000000001</c:v>
                </c:pt>
                <c:pt idx="987">
                  <c:v>1.3266</c:v>
                </c:pt>
                <c:pt idx="988">
                  <c:v>1.3414999999999999</c:v>
                </c:pt>
                <c:pt idx="989">
                  <c:v>1.3252999999999999</c:v>
                </c:pt>
                <c:pt idx="990">
                  <c:v>1.319</c:v>
                </c:pt>
                <c:pt idx="991">
                  <c:v>1.3355999999999999</c:v>
                </c:pt>
                <c:pt idx="992">
                  <c:v>1.3380000000000001</c:v>
                </c:pt>
                <c:pt idx="993">
                  <c:v>1.3651</c:v>
                </c:pt>
                <c:pt idx="994">
                  <c:v>1.3563000000000001</c:v>
                </c:pt>
                <c:pt idx="995">
                  <c:v>1.3632</c:v>
                </c:pt>
                <c:pt idx="996">
                  <c:v>1.3775999999999999</c:v>
                </c:pt>
                <c:pt idx="997">
                  <c:v>1.3834</c:v>
                </c:pt>
                <c:pt idx="998">
                  <c:v>1.3833</c:v>
                </c:pt>
                <c:pt idx="999">
                  <c:v>1.3846000000000001</c:v>
                </c:pt>
                <c:pt idx="1000">
                  <c:v>1.3395999999999999</c:v>
                </c:pt>
                <c:pt idx="1001">
                  <c:v>1.3406</c:v>
                </c:pt>
                <c:pt idx="1002">
                  <c:v>1.3266</c:v>
                </c:pt>
                <c:pt idx="1003">
                  <c:v>1.3502000000000001</c:v>
                </c:pt>
                <c:pt idx="1004">
                  <c:v>1.3319000000000001</c:v>
                </c:pt>
                <c:pt idx="1005">
                  <c:v>1.3385</c:v>
                </c:pt>
                <c:pt idx="1006">
                  <c:v>1.3832</c:v>
                </c:pt>
                <c:pt idx="1007">
                  <c:v>1.3956999999999999</c:v>
                </c:pt>
                <c:pt idx="1008">
                  <c:v>1.4424999999999999</c:v>
                </c:pt>
                <c:pt idx="1009">
                  <c:v>1.3467</c:v>
                </c:pt>
                <c:pt idx="1010">
                  <c:v>1.3422000000000001</c:v>
                </c:pt>
                <c:pt idx="1011">
                  <c:v>1.3364</c:v>
                </c:pt>
                <c:pt idx="1012">
                  <c:v>1.3367</c:v>
                </c:pt>
                <c:pt idx="1013">
                  <c:v>1.3394999999999999</c:v>
                </c:pt>
                <c:pt idx="1014">
                  <c:v>1.3436999999999999</c:v>
                </c:pt>
                <c:pt idx="1015">
                  <c:v>1.3362000000000001</c:v>
                </c:pt>
                <c:pt idx="1016">
                  <c:v>1.3129</c:v>
                </c:pt>
                <c:pt idx="1017">
                  <c:v>1.3077000000000001</c:v>
                </c:pt>
                <c:pt idx="1018">
                  <c:v>1.2945</c:v>
                </c:pt>
                <c:pt idx="1019">
                  <c:v>1.2674000000000001</c:v>
                </c:pt>
                <c:pt idx="1020">
                  <c:v>1.2659</c:v>
                </c:pt>
                <c:pt idx="1021">
                  <c:v>1.2924</c:v>
                </c:pt>
                <c:pt idx="1022">
                  <c:v>1.2896000000000001</c:v>
                </c:pt>
                <c:pt idx="1023">
                  <c:v>1.2697000000000001</c:v>
                </c:pt>
                <c:pt idx="1024">
                  <c:v>1.25</c:v>
                </c:pt>
                <c:pt idx="1025">
                  <c:v>1.2484</c:v>
                </c:pt>
                <c:pt idx="1026">
                  <c:v>1.2666999999999999</c:v>
                </c:pt>
                <c:pt idx="1027">
                  <c:v>1.2717000000000001</c:v>
                </c:pt>
                <c:pt idx="1028">
                  <c:v>1.2408999999999999</c:v>
                </c:pt>
                <c:pt idx="1029">
                  <c:v>1.2341</c:v>
                </c:pt>
                <c:pt idx="1030">
                  <c:v>1.2330000000000001</c:v>
                </c:pt>
                <c:pt idx="1031">
                  <c:v>1.2499</c:v>
                </c:pt>
                <c:pt idx="1032">
                  <c:v>1.2549999999999999</c:v>
                </c:pt>
                <c:pt idx="1033">
                  <c:v>1.2609999999999999</c:v>
                </c:pt>
                <c:pt idx="1034">
                  <c:v>1.2398</c:v>
                </c:pt>
                <c:pt idx="1035">
                  <c:v>1.2109000000000001</c:v>
                </c:pt>
                <c:pt idx="1036">
                  <c:v>1.2722</c:v>
                </c:pt>
                <c:pt idx="1037">
                  <c:v>1.2694000000000001</c:v>
                </c:pt>
                <c:pt idx="1038">
                  <c:v>1.2546999999999999</c:v>
                </c:pt>
                <c:pt idx="1039">
                  <c:v>1.2377</c:v>
                </c:pt>
                <c:pt idx="1040">
                  <c:v>1.2464</c:v>
                </c:pt>
                <c:pt idx="1041">
                  <c:v>1.2479</c:v>
                </c:pt>
                <c:pt idx="1042">
                  <c:v>1.2557</c:v>
                </c:pt>
                <c:pt idx="1043">
                  <c:v>1.2658</c:v>
                </c:pt>
                <c:pt idx="1044">
                  <c:v>1.2728999999999999</c:v>
                </c:pt>
                <c:pt idx="1045">
                  <c:v>1.2830999999999999</c:v>
                </c:pt>
                <c:pt idx="1046">
                  <c:v>1.262</c:v>
                </c:pt>
                <c:pt idx="1047">
                  <c:v>1.2491000000000001</c:v>
                </c:pt>
                <c:pt idx="1048">
                  <c:v>1.2439</c:v>
                </c:pt>
                <c:pt idx="1049">
                  <c:v>1.236</c:v>
                </c:pt>
                <c:pt idx="1050">
                  <c:v>1.2518</c:v>
                </c:pt>
                <c:pt idx="1051">
                  <c:v>1.2236</c:v>
                </c:pt>
                <c:pt idx="1052">
                  <c:v>1.2116</c:v>
                </c:pt>
                <c:pt idx="1053">
                  <c:v>1.1920999999999999</c:v>
                </c:pt>
                <c:pt idx="1054">
                  <c:v>1.1775</c:v>
                </c:pt>
                <c:pt idx="1055">
                  <c:v>1.1702999999999999</c:v>
                </c:pt>
                <c:pt idx="1056">
                  <c:v>1.1728000000000001</c:v>
                </c:pt>
                <c:pt idx="1057">
                  <c:v>1.1666000000000001</c:v>
                </c:pt>
                <c:pt idx="1058">
                  <c:v>1.1555</c:v>
                </c:pt>
                <c:pt idx="1059">
                  <c:v>1.1416999999999999</c:v>
                </c:pt>
                <c:pt idx="1060">
                  <c:v>1.1364000000000001</c:v>
                </c:pt>
                <c:pt idx="1061">
                  <c:v>1.1449</c:v>
                </c:pt>
                <c:pt idx="1062">
                  <c:v>1.1598999999999999</c:v>
                </c:pt>
                <c:pt idx="1063">
                  <c:v>1.1641999999999999</c:v>
                </c:pt>
                <c:pt idx="1064">
                  <c:v>1.1707000000000001</c:v>
                </c:pt>
                <c:pt idx="1065">
                  <c:v>1.1830000000000001</c:v>
                </c:pt>
                <c:pt idx="1066">
                  <c:v>1.1821999999999999</c:v>
                </c:pt>
                <c:pt idx="1067">
                  <c:v>1.1775</c:v>
                </c:pt>
                <c:pt idx="1068">
                  <c:v>1.1733</c:v>
                </c:pt>
                <c:pt idx="1069">
                  <c:v>1.1752</c:v>
                </c:pt>
                <c:pt idx="1070">
                  <c:v>1.1773</c:v>
                </c:pt>
                <c:pt idx="1071">
                  <c:v>1.1761999999999999</c:v>
                </c:pt>
                <c:pt idx="1072">
                  <c:v>1.2074</c:v>
                </c:pt>
                <c:pt idx="1073">
                  <c:v>1.2223999999999999</c:v>
                </c:pt>
                <c:pt idx="1074">
                  <c:v>1.2151000000000001</c:v>
                </c:pt>
                <c:pt idx="1075">
                  <c:v>1.2064999999999999</c:v>
                </c:pt>
                <c:pt idx="1076">
                  <c:v>1.2036</c:v>
                </c:pt>
                <c:pt idx="1077">
                  <c:v>1.2042999999999999</c:v>
                </c:pt>
                <c:pt idx="1078">
                  <c:v>1.1947000000000001</c:v>
                </c:pt>
                <c:pt idx="1079">
                  <c:v>1.1724000000000001</c:v>
                </c:pt>
                <c:pt idx="1080">
                  <c:v>1.1870000000000001</c:v>
                </c:pt>
                <c:pt idx="1081">
                  <c:v>1.1862999999999999</c:v>
                </c:pt>
                <c:pt idx="1082">
                  <c:v>1.1911</c:v>
                </c:pt>
                <c:pt idx="1083">
                  <c:v>1.175</c:v>
                </c:pt>
                <c:pt idx="1084">
                  <c:v>1.2146999999999999</c:v>
                </c:pt>
                <c:pt idx="1085">
                  <c:v>1.2325999999999999</c:v>
                </c:pt>
                <c:pt idx="1086">
                  <c:v>1.2175</c:v>
                </c:pt>
                <c:pt idx="1087">
                  <c:v>1.2010000000000001</c:v>
                </c:pt>
                <c:pt idx="1088">
                  <c:v>1.1870000000000001</c:v>
                </c:pt>
                <c:pt idx="1089">
                  <c:v>1.1971000000000001</c:v>
                </c:pt>
                <c:pt idx="1090">
                  <c:v>1.2612000000000001</c:v>
                </c:pt>
                <c:pt idx="1091">
                  <c:v>1.2848999999999999</c:v>
                </c:pt>
                <c:pt idx="1092">
                  <c:v>1.2863</c:v>
                </c:pt>
                <c:pt idx="1093">
                  <c:v>1.2313000000000001</c:v>
                </c:pt>
                <c:pt idx="1094">
                  <c:v>1.2125999999999999</c:v>
                </c:pt>
                <c:pt idx="1095">
                  <c:v>1.2061999999999999</c:v>
                </c:pt>
                <c:pt idx="1096">
                  <c:v>1.2107000000000001</c:v>
                </c:pt>
                <c:pt idx="1097">
                  <c:v>1.1994</c:v>
                </c:pt>
                <c:pt idx="1098">
                  <c:v>1.1822999999999999</c:v>
                </c:pt>
                <c:pt idx="1099">
                  <c:v>1.151</c:v>
                </c:pt>
                <c:pt idx="1100">
                  <c:v>1.1619999999999999</c:v>
                </c:pt>
                <c:pt idx="1101">
                  <c:v>1.1628000000000001</c:v>
                </c:pt>
                <c:pt idx="1102">
                  <c:v>1.1513</c:v>
                </c:pt>
                <c:pt idx="1103">
                  <c:v>1.1718999999999999</c:v>
                </c:pt>
                <c:pt idx="1104">
                  <c:v>1.1631</c:v>
                </c:pt>
                <c:pt idx="1105">
                  <c:v>1.1834</c:v>
                </c:pt>
                <c:pt idx="1106">
                  <c:v>1.19</c:v>
                </c:pt>
                <c:pt idx="1107">
                  <c:v>1.2060999999999999</c:v>
                </c:pt>
                <c:pt idx="1108">
                  <c:v>1.1333</c:v>
                </c:pt>
                <c:pt idx="1109">
                  <c:v>1.1547000000000001</c:v>
                </c:pt>
                <c:pt idx="1110">
                  <c:v>1.1499999999999999</c:v>
                </c:pt>
                <c:pt idx="1111">
                  <c:v>1.1458999999999999</c:v>
                </c:pt>
                <c:pt idx="1112">
                  <c:v>1.1566000000000001</c:v>
                </c:pt>
                <c:pt idx="1113">
                  <c:v>1.1395</c:v>
                </c:pt>
                <c:pt idx="1114">
                  <c:v>1.1519999999999999</c:v>
                </c:pt>
                <c:pt idx="1115">
                  <c:v>1.1327</c:v>
                </c:pt>
                <c:pt idx="1116">
                  <c:v>1.1475</c:v>
                </c:pt>
                <c:pt idx="1117">
                  <c:v>1.1329</c:v>
                </c:pt>
                <c:pt idx="1118">
                  <c:v>1.1256999999999999</c:v>
                </c:pt>
                <c:pt idx="1119">
                  <c:v>1.1371</c:v>
                </c:pt>
                <c:pt idx="1120">
                  <c:v>1.1464000000000001</c:v>
                </c:pt>
                <c:pt idx="1121">
                  <c:v>1.1600999999999999</c:v>
                </c:pt>
                <c:pt idx="1122">
                  <c:v>1.1645000000000001</c:v>
                </c:pt>
                <c:pt idx="1123">
                  <c:v>1.1679999999999999</c:v>
                </c:pt>
                <c:pt idx="1124">
                  <c:v>1.1845000000000001</c:v>
                </c:pt>
                <c:pt idx="1125">
                  <c:v>1.1658999999999999</c:v>
                </c:pt>
                <c:pt idx="1126">
                  <c:v>1.1757</c:v>
                </c:pt>
                <c:pt idx="1127">
                  <c:v>1.1677</c:v>
                </c:pt>
                <c:pt idx="1128">
                  <c:v>1.1484000000000001</c:v>
                </c:pt>
                <c:pt idx="1129">
                  <c:v>1.1420999999999999</c:v>
                </c:pt>
                <c:pt idx="1130">
                  <c:v>1.1392</c:v>
                </c:pt>
                <c:pt idx="1131">
                  <c:v>1.127</c:v>
                </c:pt>
                <c:pt idx="1132">
                  <c:v>1.1191</c:v>
                </c:pt>
                <c:pt idx="1133">
                  <c:v>1.1144000000000001</c:v>
                </c:pt>
                <c:pt idx="1134">
                  <c:v>1.1398999999999999</c:v>
                </c:pt>
                <c:pt idx="1135">
                  <c:v>1.143</c:v>
                </c:pt>
                <c:pt idx="1136">
                  <c:v>1.1513</c:v>
                </c:pt>
                <c:pt idx="1137">
                  <c:v>1.1516999999999999</c:v>
                </c:pt>
                <c:pt idx="1138">
                  <c:v>1.1726000000000001</c:v>
                </c:pt>
                <c:pt idx="1139">
                  <c:v>1.2028000000000001</c:v>
                </c:pt>
                <c:pt idx="1140">
                  <c:v>1.2061999999999999</c:v>
                </c:pt>
                <c:pt idx="1141">
                  <c:v>1.198</c:v>
                </c:pt>
                <c:pt idx="1142">
                  <c:v>1.2022999999999999</c:v>
                </c:pt>
                <c:pt idx="1143">
                  <c:v>1.1956</c:v>
                </c:pt>
                <c:pt idx="1144">
                  <c:v>1.1417999999999999</c:v>
                </c:pt>
                <c:pt idx="1145">
                  <c:v>1.1458999999999999</c:v>
                </c:pt>
                <c:pt idx="1146">
                  <c:v>1.1516</c:v>
                </c:pt>
                <c:pt idx="1147">
                  <c:v>1.1364000000000001</c:v>
                </c:pt>
                <c:pt idx="1148">
                  <c:v>1.1687000000000001</c:v>
                </c:pt>
                <c:pt idx="1149">
                  <c:v>1.1596</c:v>
                </c:pt>
                <c:pt idx="1150">
                  <c:v>1.1677999999999999</c:v>
                </c:pt>
                <c:pt idx="1151">
                  <c:v>1.1617</c:v>
                </c:pt>
                <c:pt idx="1152">
                  <c:v>1.1708000000000001</c:v>
                </c:pt>
                <c:pt idx="1153">
                  <c:v>1.1560999999999999</c:v>
                </c:pt>
                <c:pt idx="1154">
                  <c:v>1.1252</c:v>
                </c:pt>
                <c:pt idx="1155">
                  <c:v>1.1095999999999999</c:v>
                </c:pt>
                <c:pt idx="1156">
                  <c:v>1.1049</c:v>
                </c:pt>
                <c:pt idx="1157">
                  <c:v>1.0880000000000001</c:v>
                </c:pt>
                <c:pt idx="1158">
                  <c:v>1.079</c:v>
                </c:pt>
                <c:pt idx="1159">
                  <c:v>1.0956999999999999</c:v>
                </c:pt>
                <c:pt idx="1160">
                  <c:v>1.1072</c:v>
                </c:pt>
                <c:pt idx="1161">
                  <c:v>1.1093999999999999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099-43CF-BB77-F3D7F33CF7B6}"/>
            </c:ext>
          </c:extLst>
        </c:ser>
        <c:ser>
          <c:idx val="1"/>
          <c:order val="2"/>
          <c:tx>
            <c:v>PSI#24, R/V Dempsey</c:v>
          </c:tx>
          <c:spPr>
            <a:ln>
              <a:noFill/>
            </a:ln>
          </c:spPr>
          <c:marker>
            <c:symbol val="circle"/>
            <c:size val="4"/>
            <c:spPr>
              <a:solidFill>
                <a:schemeClr val="accent2"/>
              </a:solidFill>
              <a:ln w="3175">
                <a:solidFill>
                  <a:srgbClr val="FF0000"/>
                </a:solidFill>
              </a:ln>
            </c:spPr>
          </c:marker>
          <c:xVal>
            <c:numRef>
              <c:f>Pandora24s1_NYC_Filtered!$K$108:$K$1424</c:f>
              <c:numCache>
                <c:formatCode>General</c:formatCode>
                <c:ptCount val="1317"/>
                <c:pt idx="0">
                  <c:v>16.140555555555554</c:v>
                </c:pt>
                <c:pt idx="1">
                  <c:v>16.142777777777777</c:v>
                </c:pt>
                <c:pt idx="2">
                  <c:v>16.150833333333335</c:v>
                </c:pt>
                <c:pt idx="3">
                  <c:v>16.153333333333332</c:v>
                </c:pt>
                <c:pt idx="4">
                  <c:v>16.16</c:v>
                </c:pt>
                <c:pt idx="5">
                  <c:v>16.162500000000001</c:v>
                </c:pt>
                <c:pt idx="6">
                  <c:v>16.169444444444444</c:v>
                </c:pt>
                <c:pt idx="7">
                  <c:v>16.171666666666667</c:v>
                </c:pt>
                <c:pt idx="8">
                  <c:v>16.178333333333335</c:v>
                </c:pt>
                <c:pt idx="9">
                  <c:v>16.180833333333332</c:v>
                </c:pt>
                <c:pt idx="10">
                  <c:v>16.189166666666665</c:v>
                </c:pt>
                <c:pt idx="11">
                  <c:v>16.191388888888888</c:v>
                </c:pt>
                <c:pt idx="12">
                  <c:v>16.198333333333334</c:v>
                </c:pt>
                <c:pt idx="13">
                  <c:v>16.200555555555557</c:v>
                </c:pt>
                <c:pt idx="14">
                  <c:v>16.207222222222221</c:v>
                </c:pt>
                <c:pt idx="15">
                  <c:v>16.209444444444443</c:v>
                </c:pt>
                <c:pt idx="16">
                  <c:v>16.216111111111111</c:v>
                </c:pt>
                <c:pt idx="17">
                  <c:v>16.218333333333334</c:v>
                </c:pt>
                <c:pt idx="18">
                  <c:v>16.225277777777777</c:v>
                </c:pt>
                <c:pt idx="19">
                  <c:v>16.227499999999999</c:v>
                </c:pt>
                <c:pt idx="20">
                  <c:v>16.236111111111111</c:v>
                </c:pt>
                <c:pt idx="21">
                  <c:v>16.238333333333333</c:v>
                </c:pt>
                <c:pt idx="22">
                  <c:v>16.245000000000001</c:v>
                </c:pt>
                <c:pt idx="23">
                  <c:v>16.247222222222224</c:v>
                </c:pt>
                <c:pt idx="24">
                  <c:v>16.253888888888888</c:v>
                </c:pt>
                <c:pt idx="25">
                  <c:v>16.25611111111111</c:v>
                </c:pt>
                <c:pt idx="26">
                  <c:v>16.263055555555557</c:v>
                </c:pt>
                <c:pt idx="27">
                  <c:v>16.265277777777779</c:v>
                </c:pt>
                <c:pt idx="28">
                  <c:v>16.271944444444443</c:v>
                </c:pt>
                <c:pt idx="29">
                  <c:v>16.274166666666666</c:v>
                </c:pt>
                <c:pt idx="30">
                  <c:v>16.282777777777778</c:v>
                </c:pt>
                <c:pt idx="31">
                  <c:v>16.285</c:v>
                </c:pt>
                <c:pt idx="32">
                  <c:v>16.291666666666668</c:v>
                </c:pt>
                <c:pt idx="33">
                  <c:v>16.294166666666666</c:v>
                </c:pt>
                <c:pt idx="34">
                  <c:v>16.300833333333333</c:v>
                </c:pt>
                <c:pt idx="35">
                  <c:v>16.303333333333335</c:v>
                </c:pt>
                <c:pt idx="36">
                  <c:v>16.310277777777777</c:v>
                </c:pt>
                <c:pt idx="37">
                  <c:v>16.3125</c:v>
                </c:pt>
                <c:pt idx="38">
                  <c:v>16.319444444444443</c:v>
                </c:pt>
                <c:pt idx="39">
                  <c:v>16.321944444444444</c:v>
                </c:pt>
                <c:pt idx="40">
                  <c:v>16.330555555555556</c:v>
                </c:pt>
                <c:pt idx="41">
                  <c:v>16.332777777777778</c:v>
                </c:pt>
                <c:pt idx="42">
                  <c:v>16.339722222222221</c:v>
                </c:pt>
                <c:pt idx="43">
                  <c:v>16.341944444444444</c:v>
                </c:pt>
                <c:pt idx="44">
                  <c:v>16.348611111111111</c:v>
                </c:pt>
                <c:pt idx="45">
                  <c:v>16.350833333333334</c:v>
                </c:pt>
                <c:pt idx="46">
                  <c:v>16.357777777777777</c:v>
                </c:pt>
                <c:pt idx="47">
                  <c:v>16.36</c:v>
                </c:pt>
                <c:pt idx="48">
                  <c:v>16.366666666666667</c:v>
                </c:pt>
                <c:pt idx="49">
                  <c:v>16.36888888888889</c:v>
                </c:pt>
                <c:pt idx="50">
                  <c:v>16.377500000000001</c:v>
                </c:pt>
                <c:pt idx="51">
                  <c:v>16.379722222222224</c:v>
                </c:pt>
                <c:pt idx="52">
                  <c:v>16.386388888888888</c:v>
                </c:pt>
                <c:pt idx="53">
                  <c:v>16.388611111111111</c:v>
                </c:pt>
                <c:pt idx="54">
                  <c:v>16.395555555555557</c:v>
                </c:pt>
                <c:pt idx="55">
                  <c:v>16.398055555555555</c:v>
                </c:pt>
                <c:pt idx="56">
                  <c:v>16.404722222222222</c:v>
                </c:pt>
                <c:pt idx="57">
                  <c:v>16.406944444444445</c:v>
                </c:pt>
                <c:pt idx="58">
                  <c:v>16.413888888888888</c:v>
                </c:pt>
                <c:pt idx="59">
                  <c:v>16.41611111111111</c:v>
                </c:pt>
                <c:pt idx="60">
                  <c:v>16.424722222222222</c:v>
                </c:pt>
                <c:pt idx="61">
                  <c:v>16.426944444444445</c:v>
                </c:pt>
                <c:pt idx="62">
                  <c:v>16.433611111111112</c:v>
                </c:pt>
                <c:pt idx="63">
                  <c:v>16.435833333333335</c:v>
                </c:pt>
                <c:pt idx="64">
                  <c:v>16.442499999999999</c:v>
                </c:pt>
                <c:pt idx="65">
                  <c:v>16.445</c:v>
                </c:pt>
                <c:pt idx="66">
                  <c:v>16.451666666666668</c:v>
                </c:pt>
                <c:pt idx="67">
                  <c:v>16.454166666666666</c:v>
                </c:pt>
                <c:pt idx="68">
                  <c:v>16.461111111111112</c:v>
                </c:pt>
                <c:pt idx="69">
                  <c:v>16.463333333333335</c:v>
                </c:pt>
                <c:pt idx="70">
                  <c:v>16.471944444444443</c:v>
                </c:pt>
                <c:pt idx="71">
                  <c:v>16.474166666666665</c:v>
                </c:pt>
                <c:pt idx="72">
                  <c:v>16.480833333333333</c:v>
                </c:pt>
                <c:pt idx="73">
                  <c:v>16.483333333333334</c:v>
                </c:pt>
                <c:pt idx="74">
                  <c:v>16.489999999999998</c:v>
                </c:pt>
                <c:pt idx="75">
                  <c:v>16.492222222222221</c:v>
                </c:pt>
                <c:pt idx="76">
                  <c:v>16.499166666666667</c:v>
                </c:pt>
                <c:pt idx="77">
                  <c:v>16.50138888888889</c:v>
                </c:pt>
                <c:pt idx="78">
                  <c:v>16.508333333333333</c:v>
                </c:pt>
                <c:pt idx="79">
                  <c:v>16.510833333333334</c:v>
                </c:pt>
                <c:pt idx="80">
                  <c:v>16.519166666666667</c:v>
                </c:pt>
                <c:pt idx="81">
                  <c:v>16.521666666666668</c:v>
                </c:pt>
                <c:pt idx="82">
                  <c:v>16.528611111111111</c:v>
                </c:pt>
                <c:pt idx="83">
                  <c:v>16.530833333333334</c:v>
                </c:pt>
                <c:pt idx="84">
                  <c:v>16.537500000000001</c:v>
                </c:pt>
                <c:pt idx="85">
                  <c:v>16.54</c:v>
                </c:pt>
                <c:pt idx="86">
                  <c:v>16.546666666666667</c:v>
                </c:pt>
                <c:pt idx="87">
                  <c:v>16.548888888888889</c:v>
                </c:pt>
                <c:pt idx="88">
                  <c:v>16.555833333333332</c:v>
                </c:pt>
                <c:pt idx="89">
                  <c:v>16.558055555555555</c:v>
                </c:pt>
                <c:pt idx="90">
                  <c:v>16.566666666666666</c:v>
                </c:pt>
                <c:pt idx="91">
                  <c:v>16.568888888888889</c:v>
                </c:pt>
                <c:pt idx="92">
                  <c:v>16.575833333333332</c:v>
                </c:pt>
                <c:pt idx="93">
                  <c:v>16.578055555555554</c:v>
                </c:pt>
                <c:pt idx="94">
                  <c:v>16.585000000000001</c:v>
                </c:pt>
                <c:pt idx="95">
                  <c:v>16.587222222222223</c:v>
                </c:pt>
                <c:pt idx="96">
                  <c:v>16.593888888888888</c:v>
                </c:pt>
                <c:pt idx="97">
                  <c:v>16.596388888888889</c:v>
                </c:pt>
                <c:pt idx="98">
                  <c:v>16.603055555555557</c:v>
                </c:pt>
                <c:pt idx="99">
                  <c:v>16.605277777777779</c:v>
                </c:pt>
                <c:pt idx="100">
                  <c:v>16.613611111111112</c:v>
                </c:pt>
                <c:pt idx="101">
                  <c:v>16.61611111111111</c:v>
                </c:pt>
                <c:pt idx="102">
                  <c:v>16.622777777777777</c:v>
                </c:pt>
                <c:pt idx="103">
                  <c:v>16.625</c:v>
                </c:pt>
                <c:pt idx="104">
                  <c:v>16.631944444444443</c:v>
                </c:pt>
                <c:pt idx="105">
                  <c:v>16.634166666666665</c:v>
                </c:pt>
                <c:pt idx="106">
                  <c:v>16.641111111111112</c:v>
                </c:pt>
                <c:pt idx="107">
                  <c:v>16.643333333333334</c:v>
                </c:pt>
                <c:pt idx="108">
                  <c:v>16.649999999999999</c:v>
                </c:pt>
                <c:pt idx="109">
                  <c:v>16.6525</c:v>
                </c:pt>
                <c:pt idx="110">
                  <c:v>16.660833333333333</c:v>
                </c:pt>
                <c:pt idx="111">
                  <c:v>16.663055555555555</c:v>
                </c:pt>
                <c:pt idx="112">
                  <c:v>16.670000000000002</c:v>
                </c:pt>
                <c:pt idx="113">
                  <c:v>16.672222222222221</c:v>
                </c:pt>
                <c:pt idx="114">
                  <c:v>16.678888888888888</c:v>
                </c:pt>
                <c:pt idx="115">
                  <c:v>16.681111111111111</c:v>
                </c:pt>
                <c:pt idx="116">
                  <c:v>16.688055555555554</c:v>
                </c:pt>
                <c:pt idx="117">
                  <c:v>16.690277777777776</c:v>
                </c:pt>
                <c:pt idx="118">
                  <c:v>16.696944444444444</c:v>
                </c:pt>
                <c:pt idx="119">
                  <c:v>16.699444444444445</c:v>
                </c:pt>
                <c:pt idx="120">
                  <c:v>16.707777777777778</c:v>
                </c:pt>
                <c:pt idx="121">
                  <c:v>16.71</c:v>
                </c:pt>
                <c:pt idx="122">
                  <c:v>16.716666666666665</c:v>
                </c:pt>
                <c:pt idx="123">
                  <c:v>16.718888888888888</c:v>
                </c:pt>
                <c:pt idx="124">
                  <c:v>16.725833333333334</c:v>
                </c:pt>
                <c:pt idx="125">
                  <c:v>16.728055555555557</c:v>
                </c:pt>
                <c:pt idx="126">
                  <c:v>16.734722222222221</c:v>
                </c:pt>
                <c:pt idx="127">
                  <c:v>16.737222222222222</c:v>
                </c:pt>
                <c:pt idx="128">
                  <c:v>16.74388888888889</c:v>
                </c:pt>
                <c:pt idx="129">
                  <c:v>16.746111111111112</c:v>
                </c:pt>
                <c:pt idx="130">
                  <c:v>16.754722222222224</c:v>
                </c:pt>
                <c:pt idx="131">
                  <c:v>16.756944444444443</c:v>
                </c:pt>
                <c:pt idx="132">
                  <c:v>16.763611111111111</c:v>
                </c:pt>
                <c:pt idx="133">
                  <c:v>16.766111111111112</c:v>
                </c:pt>
                <c:pt idx="134">
                  <c:v>16.772777777777776</c:v>
                </c:pt>
                <c:pt idx="135">
                  <c:v>16.774999999999999</c:v>
                </c:pt>
                <c:pt idx="136">
                  <c:v>16.781944444444445</c:v>
                </c:pt>
                <c:pt idx="137">
                  <c:v>16.784166666666668</c:v>
                </c:pt>
                <c:pt idx="138">
                  <c:v>16.79111111111111</c:v>
                </c:pt>
                <c:pt idx="139">
                  <c:v>16.793333333333333</c:v>
                </c:pt>
                <c:pt idx="140">
                  <c:v>16.802222222222223</c:v>
                </c:pt>
                <c:pt idx="141">
                  <c:v>16.804444444444446</c:v>
                </c:pt>
                <c:pt idx="142">
                  <c:v>16.811388888888889</c:v>
                </c:pt>
                <c:pt idx="143">
                  <c:v>16.813611111111111</c:v>
                </c:pt>
                <c:pt idx="144">
                  <c:v>16.820555555555554</c:v>
                </c:pt>
                <c:pt idx="145">
                  <c:v>16.823055555555555</c:v>
                </c:pt>
                <c:pt idx="146">
                  <c:v>16.829722222222223</c:v>
                </c:pt>
                <c:pt idx="147">
                  <c:v>16.832222222222221</c:v>
                </c:pt>
                <c:pt idx="148">
                  <c:v>16.840277777777779</c:v>
                </c:pt>
                <c:pt idx="149">
                  <c:v>16.856666666666666</c:v>
                </c:pt>
                <c:pt idx="150">
                  <c:v>16.858888888888888</c:v>
                </c:pt>
                <c:pt idx="151">
                  <c:v>16.865555555555556</c:v>
                </c:pt>
                <c:pt idx="152">
                  <c:v>16.867777777777778</c:v>
                </c:pt>
                <c:pt idx="153">
                  <c:v>16.874722222222221</c:v>
                </c:pt>
                <c:pt idx="154">
                  <c:v>16.876944444444444</c:v>
                </c:pt>
                <c:pt idx="155">
                  <c:v>16.88388888888889</c:v>
                </c:pt>
                <c:pt idx="156">
                  <c:v>16.886111111111113</c:v>
                </c:pt>
                <c:pt idx="157">
                  <c:v>16.892777777777777</c:v>
                </c:pt>
                <c:pt idx="158">
                  <c:v>16.895</c:v>
                </c:pt>
                <c:pt idx="159">
                  <c:v>16.903611111111111</c:v>
                </c:pt>
                <c:pt idx="160">
                  <c:v>16.905833333333334</c:v>
                </c:pt>
                <c:pt idx="161">
                  <c:v>16.912777777777777</c:v>
                </c:pt>
                <c:pt idx="162">
                  <c:v>16.914999999999999</c:v>
                </c:pt>
                <c:pt idx="163">
                  <c:v>16.921944444444446</c:v>
                </c:pt>
                <c:pt idx="164">
                  <c:v>16.924166666666668</c:v>
                </c:pt>
                <c:pt idx="165">
                  <c:v>16.931111111111111</c:v>
                </c:pt>
                <c:pt idx="166">
                  <c:v>16.933333333333334</c:v>
                </c:pt>
                <c:pt idx="167">
                  <c:v>16.940277777777776</c:v>
                </c:pt>
                <c:pt idx="168">
                  <c:v>16.942499999999999</c:v>
                </c:pt>
                <c:pt idx="169">
                  <c:v>16.951111111111111</c:v>
                </c:pt>
                <c:pt idx="170">
                  <c:v>16.953333333333333</c:v>
                </c:pt>
                <c:pt idx="171">
                  <c:v>16.960555555555555</c:v>
                </c:pt>
                <c:pt idx="172">
                  <c:v>16.962777777777777</c:v>
                </c:pt>
                <c:pt idx="173">
                  <c:v>16.969722222222224</c:v>
                </c:pt>
                <c:pt idx="174">
                  <c:v>16.979444444444443</c:v>
                </c:pt>
                <c:pt idx="175">
                  <c:v>16.981944444444444</c:v>
                </c:pt>
                <c:pt idx="176">
                  <c:v>16.986944444444443</c:v>
                </c:pt>
                <c:pt idx="177">
                  <c:v>16.989166666666666</c:v>
                </c:pt>
                <c:pt idx="178">
                  <c:v>16.997499999999999</c:v>
                </c:pt>
                <c:pt idx="179">
                  <c:v>16.999722222222221</c:v>
                </c:pt>
                <c:pt idx="180">
                  <c:v>17.006666666666668</c:v>
                </c:pt>
                <c:pt idx="181">
                  <c:v>17.015555555555554</c:v>
                </c:pt>
                <c:pt idx="182">
                  <c:v>17.017777777777777</c:v>
                </c:pt>
                <c:pt idx="183">
                  <c:v>17.024444444444445</c:v>
                </c:pt>
                <c:pt idx="184">
                  <c:v>17.026666666666667</c:v>
                </c:pt>
                <c:pt idx="185">
                  <c:v>17.033333333333335</c:v>
                </c:pt>
                <c:pt idx="186">
                  <c:v>17.035833333333333</c:v>
                </c:pt>
                <c:pt idx="187">
                  <c:v>17.044166666666666</c:v>
                </c:pt>
                <c:pt idx="188">
                  <c:v>17.046666666666667</c:v>
                </c:pt>
                <c:pt idx="189">
                  <c:v>17.053333333333335</c:v>
                </c:pt>
                <c:pt idx="190">
                  <c:v>17.055555555555557</c:v>
                </c:pt>
                <c:pt idx="191">
                  <c:v>17.062222222222221</c:v>
                </c:pt>
                <c:pt idx="192">
                  <c:v>17.064444444444444</c:v>
                </c:pt>
                <c:pt idx="193">
                  <c:v>17.07138888888889</c:v>
                </c:pt>
                <c:pt idx="194">
                  <c:v>17.073611111111113</c:v>
                </c:pt>
                <c:pt idx="195">
                  <c:v>17.080555555555556</c:v>
                </c:pt>
                <c:pt idx="196">
                  <c:v>17.083055555555557</c:v>
                </c:pt>
                <c:pt idx="197">
                  <c:v>17.09138888888889</c:v>
                </c:pt>
                <c:pt idx="198">
                  <c:v>17.093888888888888</c:v>
                </c:pt>
                <c:pt idx="199">
                  <c:v>17.100833333333334</c:v>
                </c:pt>
                <c:pt idx="200">
                  <c:v>17.103055555555557</c:v>
                </c:pt>
                <c:pt idx="201">
                  <c:v>17.11</c:v>
                </c:pt>
                <c:pt idx="202">
                  <c:v>17.112222222222222</c:v>
                </c:pt>
                <c:pt idx="203">
                  <c:v>17.119166666666668</c:v>
                </c:pt>
                <c:pt idx="204">
                  <c:v>17.121388888888887</c:v>
                </c:pt>
                <c:pt idx="205">
                  <c:v>17.128055555555555</c:v>
                </c:pt>
                <c:pt idx="206">
                  <c:v>17.130277777777778</c:v>
                </c:pt>
                <c:pt idx="207">
                  <c:v>17.138888888888889</c:v>
                </c:pt>
                <c:pt idx="208">
                  <c:v>17.141111111111112</c:v>
                </c:pt>
                <c:pt idx="209">
                  <c:v>17.147777777777776</c:v>
                </c:pt>
                <c:pt idx="210">
                  <c:v>17.149999999999999</c:v>
                </c:pt>
                <c:pt idx="211">
                  <c:v>17.156944444444445</c:v>
                </c:pt>
                <c:pt idx="212">
                  <c:v>17.159166666666668</c:v>
                </c:pt>
                <c:pt idx="213">
                  <c:v>17.16611111111111</c:v>
                </c:pt>
                <c:pt idx="214">
                  <c:v>17.168333333333333</c:v>
                </c:pt>
                <c:pt idx="215">
                  <c:v>17.175277777777779</c:v>
                </c:pt>
                <c:pt idx="216">
                  <c:v>17.177499999999998</c:v>
                </c:pt>
                <c:pt idx="217">
                  <c:v>17.18611111111111</c:v>
                </c:pt>
                <c:pt idx="218">
                  <c:v>17.188333333333333</c:v>
                </c:pt>
                <c:pt idx="219">
                  <c:v>17.195</c:v>
                </c:pt>
                <c:pt idx="220">
                  <c:v>17.197500000000002</c:v>
                </c:pt>
                <c:pt idx="221">
                  <c:v>17.204166666666666</c:v>
                </c:pt>
                <c:pt idx="222">
                  <c:v>17.206666666666667</c:v>
                </c:pt>
                <c:pt idx="223">
                  <c:v>17.213333333333335</c:v>
                </c:pt>
                <c:pt idx="224">
                  <c:v>17.215277777777779</c:v>
                </c:pt>
                <c:pt idx="225">
                  <c:v>17.222222222222221</c:v>
                </c:pt>
                <c:pt idx="226">
                  <c:v>17.224444444444444</c:v>
                </c:pt>
                <c:pt idx="227">
                  <c:v>17.233055555555556</c:v>
                </c:pt>
                <c:pt idx="228">
                  <c:v>17.235277777777778</c:v>
                </c:pt>
                <c:pt idx="229">
                  <c:v>17.242222222222221</c:v>
                </c:pt>
                <c:pt idx="230">
                  <c:v>17.244444444444444</c:v>
                </c:pt>
                <c:pt idx="231">
                  <c:v>17.25138888888889</c:v>
                </c:pt>
                <c:pt idx="232">
                  <c:v>17.253611111111113</c:v>
                </c:pt>
                <c:pt idx="233">
                  <c:v>17.260277777777777</c:v>
                </c:pt>
                <c:pt idx="234">
                  <c:v>17.262777777777778</c:v>
                </c:pt>
                <c:pt idx="235">
                  <c:v>17.269722222222221</c:v>
                </c:pt>
                <c:pt idx="236">
                  <c:v>17.271944444444443</c:v>
                </c:pt>
                <c:pt idx="237">
                  <c:v>17.28</c:v>
                </c:pt>
                <c:pt idx="238">
                  <c:v>17.282499999999999</c:v>
                </c:pt>
                <c:pt idx="239">
                  <c:v>17.289166666666667</c:v>
                </c:pt>
                <c:pt idx="240">
                  <c:v>17.291388888888889</c:v>
                </c:pt>
                <c:pt idx="241">
                  <c:v>17.298333333333332</c:v>
                </c:pt>
                <c:pt idx="242">
                  <c:v>17.300833333333333</c:v>
                </c:pt>
                <c:pt idx="243">
                  <c:v>17.307500000000001</c:v>
                </c:pt>
                <c:pt idx="244">
                  <c:v>17.309722222222224</c:v>
                </c:pt>
                <c:pt idx="245">
                  <c:v>17.316666666666666</c:v>
                </c:pt>
                <c:pt idx="246">
                  <c:v>17.319166666666668</c:v>
                </c:pt>
                <c:pt idx="247">
                  <c:v>17.328055555555554</c:v>
                </c:pt>
                <c:pt idx="248">
                  <c:v>17.330277777777777</c:v>
                </c:pt>
                <c:pt idx="249">
                  <c:v>17.336944444444445</c:v>
                </c:pt>
                <c:pt idx="250">
                  <c:v>17.339166666666667</c:v>
                </c:pt>
                <c:pt idx="251">
                  <c:v>17.34611111111111</c:v>
                </c:pt>
                <c:pt idx="252">
                  <c:v>17.348333333333333</c:v>
                </c:pt>
                <c:pt idx="253">
                  <c:v>17.355555555555554</c:v>
                </c:pt>
                <c:pt idx="254">
                  <c:v>17.357777777777777</c:v>
                </c:pt>
                <c:pt idx="255">
                  <c:v>17.364444444444445</c:v>
                </c:pt>
                <c:pt idx="256">
                  <c:v>17.366666666666667</c:v>
                </c:pt>
                <c:pt idx="257">
                  <c:v>17.375555555555554</c:v>
                </c:pt>
                <c:pt idx="258">
                  <c:v>17.377777777777776</c:v>
                </c:pt>
                <c:pt idx="259">
                  <c:v>17.384444444444444</c:v>
                </c:pt>
                <c:pt idx="260">
                  <c:v>17.386944444444445</c:v>
                </c:pt>
                <c:pt idx="261">
                  <c:v>17.39361111111111</c:v>
                </c:pt>
                <c:pt idx="262">
                  <c:v>17.395833333333332</c:v>
                </c:pt>
                <c:pt idx="263">
                  <c:v>17.4025</c:v>
                </c:pt>
                <c:pt idx="264">
                  <c:v>17.404722222222222</c:v>
                </c:pt>
                <c:pt idx="265">
                  <c:v>17.411666666666665</c:v>
                </c:pt>
                <c:pt idx="266">
                  <c:v>17.413888888888888</c:v>
                </c:pt>
                <c:pt idx="267">
                  <c:v>17.422499999999999</c:v>
                </c:pt>
                <c:pt idx="268">
                  <c:v>17.424722222222222</c:v>
                </c:pt>
                <c:pt idx="269">
                  <c:v>17.431666666666668</c:v>
                </c:pt>
                <c:pt idx="270">
                  <c:v>17.433611111111112</c:v>
                </c:pt>
                <c:pt idx="271">
                  <c:v>17.440555555555555</c:v>
                </c:pt>
                <c:pt idx="272">
                  <c:v>17.442777777777778</c:v>
                </c:pt>
                <c:pt idx="273">
                  <c:v>17.449444444444445</c:v>
                </c:pt>
                <c:pt idx="274">
                  <c:v>17.451666666666668</c:v>
                </c:pt>
                <c:pt idx="275">
                  <c:v>17.458611111111111</c:v>
                </c:pt>
                <c:pt idx="276">
                  <c:v>17.460833333333333</c:v>
                </c:pt>
                <c:pt idx="277">
                  <c:v>17.469444444444445</c:v>
                </c:pt>
                <c:pt idx="278">
                  <c:v>17.471666666666668</c:v>
                </c:pt>
                <c:pt idx="279">
                  <c:v>17.47861111111111</c:v>
                </c:pt>
                <c:pt idx="280">
                  <c:v>17.481111111111112</c:v>
                </c:pt>
                <c:pt idx="281">
                  <c:v>17.488055555555555</c:v>
                </c:pt>
                <c:pt idx="282">
                  <c:v>17.490555555555556</c:v>
                </c:pt>
                <c:pt idx="283">
                  <c:v>17.497499999999999</c:v>
                </c:pt>
                <c:pt idx="284">
                  <c:v>17.5</c:v>
                </c:pt>
                <c:pt idx="285">
                  <c:v>17.506666666666668</c:v>
                </c:pt>
                <c:pt idx="286">
                  <c:v>17.509166666666665</c:v>
                </c:pt>
                <c:pt idx="287">
                  <c:v>17.518055555555556</c:v>
                </c:pt>
                <c:pt idx="288">
                  <c:v>17.520277777777778</c:v>
                </c:pt>
                <c:pt idx="289">
                  <c:v>17.527222222222221</c:v>
                </c:pt>
                <c:pt idx="290">
                  <c:v>17.529444444444444</c:v>
                </c:pt>
                <c:pt idx="291">
                  <c:v>17.53638888888889</c:v>
                </c:pt>
                <c:pt idx="292">
                  <c:v>17.538888888888888</c:v>
                </c:pt>
                <c:pt idx="293">
                  <c:v>17.545833333333334</c:v>
                </c:pt>
                <c:pt idx="294">
                  <c:v>17.548055555555557</c:v>
                </c:pt>
                <c:pt idx="295">
                  <c:v>17.554722222222221</c:v>
                </c:pt>
                <c:pt idx="296">
                  <c:v>17.556944444444444</c:v>
                </c:pt>
                <c:pt idx="297">
                  <c:v>17.565555555555555</c:v>
                </c:pt>
                <c:pt idx="298">
                  <c:v>17.568055555555556</c:v>
                </c:pt>
                <c:pt idx="299">
                  <c:v>17.574722222222221</c:v>
                </c:pt>
                <c:pt idx="300">
                  <c:v>17.576944444444443</c:v>
                </c:pt>
                <c:pt idx="301">
                  <c:v>17.58388888888889</c:v>
                </c:pt>
                <c:pt idx="302">
                  <c:v>17.586388888888887</c:v>
                </c:pt>
                <c:pt idx="303">
                  <c:v>17.593333333333334</c:v>
                </c:pt>
                <c:pt idx="304">
                  <c:v>17.595833333333335</c:v>
                </c:pt>
                <c:pt idx="305">
                  <c:v>17.602499999999999</c:v>
                </c:pt>
                <c:pt idx="306">
                  <c:v>17.605</c:v>
                </c:pt>
                <c:pt idx="307">
                  <c:v>17.613333333333333</c:v>
                </c:pt>
                <c:pt idx="308">
                  <c:v>17.615555555555556</c:v>
                </c:pt>
                <c:pt idx="309">
                  <c:v>17.622222222222224</c:v>
                </c:pt>
                <c:pt idx="310">
                  <c:v>17.624722222222221</c:v>
                </c:pt>
                <c:pt idx="311">
                  <c:v>17.631666666666668</c:v>
                </c:pt>
                <c:pt idx="312">
                  <c:v>17.634166666666665</c:v>
                </c:pt>
                <c:pt idx="313">
                  <c:v>17.640833333333333</c:v>
                </c:pt>
                <c:pt idx="314">
                  <c:v>17.643055555555556</c:v>
                </c:pt>
                <c:pt idx="315">
                  <c:v>17.649722222222223</c:v>
                </c:pt>
                <c:pt idx="316">
                  <c:v>17.652222222222221</c:v>
                </c:pt>
                <c:pt idx="317">
                  <c:v>17.660833333333333</c:v>
                </c:pt>
                <c:pt idx="318">
                  <c:v>17.663333333333334</c:v>
                </c:pt>
                <c:pt idx="319">
                  <c:v>17.670000000000002</c:v>
                </c:pt>
                <c:pt idx="320">
                  <c:v>17.672222222222221</c:v>
                </c:pt>
                <c:pt idx="321">
                  <c:v>17.678888888888888</c:v>
                </c:pt>
                <c:pt idx="322">
                  <c:v>17.681111111111111</c:v>
                </c:pt>
                <c:pt idx="323">
                  <c:v>17.687777777777779</c:v>
                </c:pt>
                <c:pt idx="324">
                  <c:v>17.690000000000001</c:v>
                </c:pt>
                <c:pt idx="325">
                  <c:v>17.69638888888889</c:v>
                </c:pt>
                <c:pt idx="326">
                  <c:v>17.698611111111113</c:v>
                </c:pt>
                <c:pt idx="327">
                  <c:v>17.707222222222221</c:v>
                </c:pt>
                <c:pt idx="328">
                  <c:v>17.709444444444443</c:v>
                </c:pt>
                <c:pt idx="329">
                  <c:v>17.716111111111111</c:v>
                </c:pt>
                <c:pt idx="330">
                  <c:v>17.718333333333334</c:v>
                </c:pt>
                <c:pt idx="331">
                  <c:v>17.725555555555555</c:v>
                </c:pt>
                <c:pt idx="332">
                  <c:v>17.728055555555557</c:v>
                </c:pt>
                <c:pt idx="333">
                  <c:v>17.734722222222221</c:v>
                </c:pt>
                <c:pt idx="334">
                  <c:v>17.736944444444443</c:v>
                </c:pt>
                <c:pt idx="335">
                  <c:v>17.744444444444444</c:v>
                </c:pt>
                <c:pt idx="336">
                  <c:v>17.746111111111112</c:v>
                </c:pt>
                <c:pt idx="337">
                  <c:v>17.753611111111113</c:v>
                </c:pt>
                <c:pt idx="338">
                  <c:v>17.75611111111111</c:v>
                </c:pt>
                <c:pt idx="339">
                  <c:v>17.762777777777778</c:v>
                </c:pt>
                <c:pt idx="340">
                  <c:v>17.765000000000001</c:v>
                </c:pt>
                <c:pt idx="341">
                  <c:v>17.771666666666668</c:v>
                </c:pt>
                <c:pt idx="342">
                  <c:v>17.773888888888887</c:v>
                </c:pt>
                <c:pt idx="343">
                  <c:v>17.780833333333334</c:v>
                </c:pt>
                <c:pt idx="344">
                  <c:v>17.783055555555556</c:v>
                </c:pt>
                <c:pt idx="345">
                  <c:v>17.788611111111113</c:v>
                </c:pt>
                <c:pt idx="346">
                  <c:v>17.79111111111111</c:v>
                </c:pt>
                <c:pt idx="347">
                  <c:v>17.799444444444443</c:v>
                </c:pt>
                <c:pt idx="348">
                  <c:v>17.801666666666666</c:v>
                </c:pt>
                <c:pt idx="349">
                  <c:v>17.808333333333334</c:v>
                </c:pt>
                <c:pt idx="350">
                  <c:v>17.810555555555556</c:v>
                </c:pt>
                <c:pt idx="351">
                  <c:v>17.817222222222224</c:v>
                </c:pt>
                <c:pt idx="352">
                  <c:v>17.819444444444443</c:v>
                </c:pt>
                <c:pt idx="353">
                  <c:v>17.826111111111111</c:v>
                </c:pt>
                <c:pt idx="354">
                  <c:v>17.828333333333333</c:v>
                </c:pt>
                <c:pt idx="355">
                  <c:v>17.835000000000001</c:v>
                </c:pt>
                <c:pt idx="356">
                  <c:v>17.837222222222223</c:v>
                </c:pt>
                <c:pt idx="357">
                  <c:v>17.845555555555556</c:v>
                </c:pt>
                <c:pt idx="358">
                  <c:v>17.847777777777779</c:v>
                </c:pt>
                <c:pt idx="359">
                  <c:v>17.854722222222222</c:v>
                </c:pt>
                <c:pt idx="360">
                  <c:v>17.856944444444444</c:v>
                </c:pt>
                <c:pt idx="361">
                  <c:v>17.863611111111112</c:v>
                </c:pt>
                <c:pt idx="362">
                  <c:v>17.865833333333335</c:v>
                </c:pt>
                <c:pt idx="363">
                  <c:v>17.872499999999999</c:v>
                </c:pt>
                <c:pt idx="364">
                  <c:v>17.874722222222221</c:v>
                </c:pt>
                <c:pt idx="365">
                  <c:v>17.881388888888889</c:v>
                </c:pt>
                <c:pt idx="366">
                  <c:v>17.883611111111112</c:v>
                </c:pt>
                <c:pt idx="367">
                  <c:v>17.891944444444444</c:v>
                </c:pt>
                <c:pt idx="368">
                  <c:v>17.894166666666667</c:v>
                </c:pt>
                <c:pt idx="369">
                  <c:v>17.900555555555556</c:v>
                </c:pt>
                <c:pt idx="370">
                  <c:v>17.902777777777779</c:v>
                </c:pt>
                <c:pt idx="371">
                  <c:v>17.909444444444443</c:v>
                </c:pt>
                <c:pt idx="372">
                  <c:v>17.911666666666665</c:v>
                </c:pt>
                <c:pt idx="373">
                  <c:v>17.918611111111112</c:v>
                </c:pt>
                <c:pt idx="374">
                  <c:v>17.920833333333334</c:v>
                </c:pt>
                <c:pt idx="375">
                  <c:v>17.927499999999998</c:v>
                </c:pt>
                <c:pt idx="376">
                  <c:v>17.929444444444446</c:v>
                </c:pt>
                <c:pt idx="377">
                  <c:v>17.937777777777779</c:v>
                </c:pt>
                <c:pt idx="378">
                  <c:v>17.940000000000001</c:v>
                </c:pt>
                <c:pt idx="379">
                  <c:v>17.946666666666665</c:v>
                </c:pt>
                <c:pt idx="380">
                  <c:v>17.948888888888888</c:v>
                </c:pt>
                <c:pt idx="381">
                  <c:v>17.955833333333334</c:v>
                </c:pt>
                <c:pt idx="382">
                  <c:v>17.957777777777778</c:v>
                </c:pt>
                <c:pt idx="383">
                  <c:v>17.964722222222221</c:v>
                </c:pt>
                <c:pt idx="384">
                  <c:v>17.966666666666665</c:v>
                </c:pt>
                <c:pt idx="385">
                  <c:v>17.973611111111111</c:v>
                </c:pt>
                <c:pt idx="386">
                  <c:v>17.975555555555555</c:v>
                </c:pt>
                <c:pt idx="387">
                  <c:v>17.984166666666667</c:v>
                </c:pt>
                <c:pt idx="388">
                  <c:v>17.986388888888889</c:v>
                </c:pt>
                <c:pt idx="389">
                  <c:v>17.993055555555557</c:v>
                </c:pt>
                <c:pt idx="390">
                  <c:v>17.995277777777776</c:v>
                </c:pt>
                <c:pt idx="391">
                  <c:v>18.001944444444444</c:v>
                </c:pt>
                <c:pt idx="392">
                  <c:v>18.004166666666666</c:v>
                </c:pt>
                <c:pt idx="393">
                  <c:v>18.010833333333334</c:v>
                </c:pt>
                <c:pt idx="394">
                  <c:v>18.012777777777778</c:v>
                </c:pt>
                <c:pt idx="395">
                  <c:v>18.019722222222221</c:v>
                </c:pt>
                <c:pt idx="396">
                  <c:v>18.021944444444443</c:v>
                </c:pt>
                <c:pt idx="397">
                  <c:v>18.03</c:v>
                </c:pt>
                <c:pt idx="398">
                  <c:v>18.032499999999999</c:v>
                </c:pt>
                <c:pt idx="399">
                  <c:v>18.039166666666667</c:v>
                </c:pt>
                <c:pt idx="400">
                  <c:v>18.041388888888889</c:v>
                </c:pt>
                <c:pt idx="401">
                  <c:v>18.047777777777778</c:v>
                </c:pt>
                <c:pt idx="402">
                  <c:v>18.05</c:v>
                </c:pt>
                <c:pt idx="403">
                  <c:v>18.056666666666668</c:v>
                </c:pt>
                <c:pt idx="404">
                  <c:v>18.058888888888887</c:v>
                </c:pt>
                <c:pt idx="405">
                  <c:v>18.065555555555555</c:v>
                </c:pt>
                <c:pt idx="406">
                  <c:v>18.067777777777778</c:v>
                </c:pt>
                <c:pt idx="407">
                  <c:v>18.076111111111111</c:v>
                </c:pt>
                <c:pt idx="408">
                  <c:v>18.078333333333333</c:v>
                </c:pt>
                <c:pt idx="409">
                  <c:v>18.085000000000001</c:v>
                </c:pt>
                <c:pt idx="410">
                  <c:v>18.087222222222223</c:v>
                </c:pt>
                <c:pt idx="411">
                  <c:v>18.093888888888888</c:v>
                </c:pt>
                <c:pt idx="412">
                  <c:v>18.095833333333335</c:v>
                </c:pt>
                <c:pt idx="413">
                  <c:v>18.102499999999999</c:v>
                </c:pt>
                <c:pt idx="414">
                  <c:v>18.104722222222222</c:v>
                </c:pt>
                <c:pt idx="415">
                  <c:v>18.111111111111111</c:v>
                </c:pt>
                <c:pt idx="416">
                  <c:v>18.113611111111112</c:v>
                </c:pt>
                <c:pt idx="417">
                  <c:v>18.121944444444445</c:v>
                </c:pt>
                <c:pt idx="418">
                  <c:v>18.124166666666667</c:v>
                </c:pt>
                <c:pt idx="419">
                  <c:v>18.130833333333332</c:v>
                </c:pt>
                <c:pt idx="420">
                  <c:v>18.132777777777779</c:v>
                </c:pt>
                <c:pt idx="421">
                  <c:v>18.139722222222222</c:v>
                </c:pt>
                <c:pt idx="422">
                  <c:v>18.141944444444444</c:v>
                </c:pt>
                <c:pt idx="423">
                  <c:v>18.148611111111112</c:v>
                </c:pt>
                <c:pt idx="424">
                  <c:v>18.150833333333335</c:v>
                </c:pt>
                <c:pt idx="425">
                  <c:v>18.157499999999999</c:v>
                </c:pt>
                <c:pt idx="426">
                  <c:v>18.159722222222221</c:v>
                </c:pt>
                <c:pt idx="427">
                  <c:v>18.167777777777779</c:v>
                </c:pt>
                <c:pt idx="428">
                  <c:v>18.170000000000002</c:v>
                </c:pt>
                <c:pt idx="429">
                  <c:v>18.176944444444445</c:v>
                </c:pt>
                <c:pt idx="430">
                  <c:v>18.179166666666667</c:v>
                </c:pt>
                <c:pt idx="431">
                  <c:v>18.185555555555556</c:v>
                </c:pt>
                <c:pt idx="432">
                  <c:v>18.187777777777779</c:v>
                </c:pt>
                <c:pt idx="433">
                  <c:v>18.194444444444443</c:v>
                </c:pt>
                <c:pt idx="434">
                  <c:v>18.196666666666665</c:v>
                </c:pt>
                <c:pt idx="435">
                  <c:v>18.203055555555554</c:v>
                </c:pt>
                <c:pt idx="436">
                  <c:v>18.205277777777777</c:v>
                </c:pt>
                <c:pt idx="437">
                  <c:v>18.21361111111111</c:v>
                </c:pt>
                <c:pt idx="438">
                  <c:v>18.215833333333332</c:v>
                </c:pt>
                <c:pt idx="439">
                  <c:v>18.221944444444443</c:v>
                </c:pt>
                <c:pt idx="440">
                  <c:v>18.224444444444444</c:v>
                </c:pt>
                <c:pt idx="441">
                  <c:v>18.231111111111112</c:v>
                </c:pt>
                <c:pt idx="442">
                  <c:v>18.233333333333334</c:v>
                </c:pt>
                <c:pt idx="443">
                  <c:v>18.239999999999998</c:v>
                </c:pt>
                <c:pt idx="444">
                  <c:v>18.242222222222221</c:v>
                </c:pt>
                <c:pt idx="445">
                  <c:v>18.249166666666667</c:v>
                </c:pt>
                <c:pt idx="446">
                  <c:v>18.25138888888889</c:v>
                </c:pt>
                <c:pt idx="447">
                  <c:v>18.259722222222223</c:v>
                </c:pt>
                <c:pt idx="448">
                  <c:v>18.261666666666667</c:v>
                </c:pt>
                <c:pt idx="449">
                  <c:v>18.268333333333334</c:v>
                </c:pt>
                <c:pt idx="450">
                  <c:v>18.270555555555557</c:v>
                </c:pt>
                <c:pt idx="451">
                  <c:v>18.277222222222221</c:v>
                </c:pt>
                <c:pt idx="452">
                  <c:v>18.279444444444444</c:v>
                </c:pt>
                <c:pt idx="453">
                  <c:v>18.286111111111111</c:v>
                </c:pt>
                <c:pt idx="454">
                  <c:v>18.288333333333334</c:v>
                </c:pt>
                <c:pt idx="455">
                  <c:v>18.294722222222223</c:v>
                </c:pt>
                <c:pt idx="456">
                  <c:v>18.296944444444446</c:v>
                </c:pt>
                <c:pt idx="457">
                  <c:v>18.305277777777778</c:v>
                </c:pt>
                <c:pt idx="458">
                  <c:v>18.307500000000001</c:v>
                </c:pt>
                <c:pt idx="459">
                  <c:v>18.31388888888889</c:v>
                </c:pt>
                <c:pt idx="460">
                  <c:v>18.316388888888888</c:v>
                </c:pt>
                <c:pt idx="461">
                  <c:v>18.323333333333334</c:v>
                </c:pt>
                <c:pt idx="462">
                  <c:v>18.325555555555557</c:v>
                </c:pt>
                <c:pt idx="463">
                  <c:v>18.332222222222221</c:v>
                </c:pt>
                <c:pt idx="464">
                  <c:v>18.334444444444443</c:v>
                </c:pt>
                <c:pt idx="465">
                  <c:v>18.341111111111111</c:v>
                </c:pt>
                <c:pt idx="466">
                  <c:v>18.343333333333334</c:v>
                </c:pt>
                <c:pt idx="467">
                  <c:v>18.351666666666667</c:v>
                </c:pt>
                <c:pt idx="468">
                  <c:v>18.35361111111111</c:v>
                </c:pt>
                <c:pt idx="469">
                  <c:v>18.360277777777778</c:v>
                </c:pt>
                <c:pt idx="470">
                  <c:v>18.362500000000001</c:v>
                </c:pt>
                <c:pt idx="471">
                  <c:v>18.369166666666668</c:v>
                </c:pt>
                <c:pt idx="472">
                  <c:v>18.371388888888887</c:v>
                </c:pt>
                <c:pt idx="473">
                  <c:v>18.378055555555555</c:v>
                </c:pt>
                <c:pt idx="474">
                  <c:v>18.380277777777778</c:v>
                </c:pt>
                <c:pt idx="475">
                  <c:v>18.386944444444445</c:v>
                </c:pt>
                <c:pt idx="476">
                  <c:v>18.389166666666668</c:v>
                </c:pt>
                <c:pt idx="477">
                  <c:v>18.397777777777776</c:v>
                </c:pt>
                <c:pt idx="478">
                  <c:v>18.399722222222223</c:v>
                </c:pt>
                <c:pt idx="479">
                  <c:v>18.406666666666666</c:v>
                </c:pt>
                <c:pt idx="480">
                  <c:v>18.408888888888889</c:v>
                </c:pt>
                <c:pt idx="481">
                  <c:v>18.415555555555557</c:v>
                </c:pt>
                <c:pt idx="482">
                  <c:v>18.417777777777779</c:v>
                </c:pt>
                <c:pt idx="483">
                  <c:v>18.424444444444443</c:v>
                </c:pt>
                <c:pt idx="484">
                  <c:v>18.426666666666666</c:v>
                </c:pt>
                <c:pt idx="485">
                  <c:v>18.433611111111112</c:v>
                </c:pt>
                <c:pt idx="486">
                  <c:v>18.435555555555556</c:v>
                </c:pt>
                <c:pt idx="487">
                  <c:v>18.443888888888889</c:v>
                </c:pt>
                <c:pt idx="488">
                  <c:v>18.44638888888889</c:v>
                </c:pt>
                <c:pt idx="489">
                  <c:v>18.453055555555554</c:v>
                </c:pt>
                <c:pt idx="490">
                  <c:v>18.454999999999998</c:v>
                </c:pt>
                <c:pt idx="491">
                  <c:v>18.461666666666666</c:v>
                </c:pt>
                <c:pt idx="492">
                  <c:v>18.463888888888889</c:v>
                </c:pt>
                <c:pt idx="493">
                  <c:v>18.470277777777778</c:v>
                </c:pt>
                <c:pt idx="494">
                  <c:v>18.4725</c:v>
                </c:pt>
                <c:pt idx="495">
                  <c:v>18.479166666666668</c:v>
                </c:pt>
                <c:pt idx="496">
                  <c:v>18.481111111111112</c:v>
                </c:pt>
                <c:pt idx="497">
                  <c:v>18.489166666666666</c:v>
                </c:pt>
                <c:pt idx="498">
                  <c:v>18.49111111111111</c:v>
                </c:pt>
                <c:pt idx="499">
                  <c:v>18.498055555555556</c:v>
                </c:pt>
                <c:pt idx="500">
                  <c:v>18.500277777777779</c:v>
                </c:pt>
                <c:pt idx="501">
                  <c:v>18.506666666666668</c:v>
                </c:pt>
                <c:pt idx="502">
                  <c:v>18.50888888888889</c:v>
                </c:pt>
                <c:pt idx="503">
                  <c:v>18.515555555555554</c:v>
                </c:pt>
                <c:pt idx="504">
                  <c:v>18.517777777777777</c:v>
                </c:pt>
                <c:pt idx="505">
                  <c:v>18.524166666666666</c:v>
                </c:pt>
                <c:pt idx="506">
                  <c:v>18.526666666666667</c:v>
                </c:pt>
                <c:pt idx="507">
                  <c:v>18.534722222222221</c:v>
                </c:pt>
                <c:pt idx="508">
                  <c:v>18.536944444444444</c:v>
                </c:pt>
                <c:pt idx="509">
                  <c:v>18.544444444444444</c:v>
                </c:pt>
                <c:pt idx="510">
                  <c:v>18.546388888888888</c:v>
                </c:pt>
                <c:pt idx="511">
                  <c:v>18.55361111111111</c:v>
                </c:pt>
                <c:pt idx="512">
                  <c:v>18.569444444444443</c:v>
                </c:pt>
                <c:pt idx="513">
                  <c:v>18.579722222222223</c:v>
                </c:pt>
                <c:pt idx="514">
                  <c:v>18.588333333333335</c:v>
                </c:pt>
                <c:pt idx="515">
                  <c:v>18.590555555555557</c:v>
                </c:pt>
                <c:pt idx="516">
                  <c:v>18.598055555555554</c:v>
                </c:pt>
                <c:pt idx="517">
                  <c:v>18.600277777777777</c:v>
                </c:pt>
                <c:pt idx="518">
                  <c:v>18.606666666666666</c:v>
                </c:pt>
                <c:pt idx="519">
                  <c:v>18.609166666666667</c:v>
                </c:pt>
                <c:pt idx="520">
                  <c:v>18.615277777777777</c:v>
                </c:pt>
                <c:pt idx="521">
                  <c:v>18.6175</c:v>
                </c:pt>
                <c:pt idx="522">
                  <c:v>18.626111111111111</c:v>
                </c:pt>
                <c:pt idx="523">
                  <c:v>18.628333333333334</c:v>
                </c:pt>
                <c:pt idx="524">
                  <c:v>18.634444444444444</c:v>
                </c:pt>
                <c:pt idx="525">
                  <c:v>18.636388888888888</c:v>
                </c:pt>
                <c:pt idx="526">
                  <c:v>18.643055555555556</c:v>
                </c:pt>
                <c:pt idx="527">
                  <c:v>18.645</c:v>
                </c:pt>
                <c:pt idx="528">
                  <c:v>18.651666666666667</c:v>
                </c:pt>
                <c:pt idx="529">
                  <c:v>18.653611111111111</c:v>
                </c:pt>
                <c:pt idx="530">
                  <c:v>18.660277777777779</c:v>
                </c:pt>
                <c:pt idx="531">
                  <c:v>18.662777777777777</c:v>
                </c:pt>
                <c:pt idx="532">
                  <c:v>18.670555555555556</c:v>
                </c:pt>
                <c:pt idx="533">
                  <c:v>18.672499999999999</c:v>
                </c:pt>
                <c:pt idx="534">
                  <c:v>18.679166666666667</c:v>
                </c:pt>
                <c:pt idx="535">
                  <c:v>18.68138888888889</c:v>
                </c:pt>
                <c:pt idx="536">
                  <c:v>18.687777777777779</c:v>
                </c:pt>
                <c:pt idx="537">
                  <c:v>18.690000000000001</c:v>
                </c:pt>
                <c:pt idx="538">
                  <c:v>18.69638888888889</c:v>
                </c:pt>
                <c:pt idx="539">
                  <c:v>18.698611111111113</c:v>
                </c:pt>
                <c:pt idx="540">
                  <c:v>18.704999999999998</c:v>
                </c:pt>
                <c:pt idx="541">
                  <c:v>18.707222222222221</c:v>
                </c:pt>
                <c:pt idx="542">
                  <c:v>18.715833333333332</c:v>
                </c:pt>
                <c:pt idx="543">
                  <c:v>18.717777777777776</c:v>
                </c:pt>
                <c:pt idx="544">
                  <c:v>18.724444444444444</c:v>
                </c:pt>
                <c:pt idx="545">
                  <c:v>18.726388888888888</c:v>
                </c:pt>
                <c:pt idx="546">
                  <c:v>18.733055555555556</c:v>
                </c:pt>
                <c:pt idx="547">
                  <c:v>18.735555555555557</c:v>
                </c:pt>
                <c:pt idx="548">
                  <c:v>18.741666666666667</c:v>
                </c:pt>
                <c:pt idx="549">
                  <c:v>18.744166666666668</c:v>
                </c:pt>
                <c:pt idx="550">
                  <c:v>18.751111111111111</c:v>
                </c:pt>
                <c:pt idx="551">
                  <c:v>18.753055555555555</c:v>
                </c:pt>
                <c:pt idx="552">
                  <c:v>18.761111111111113</c:v>
                </c:pt>
                <c:pt idx="553">
                  <c:v>18.763611111111111</c:v>
                </c:pt>
                <c:pt idx="554">
                  <c:v>18.77</c:v>
                </c:pt>
                <c:pt idx="555">
                  <c:v>18.772222222222222</c:v>
                </c:pt>
                <c:pt idx="556">
                  <c:v>18.778611111111111</c:v>
                </c:pt>
                <c:pt idx="557">
                  <c:v>18.781111111111112</c:v>
                </c:pt>
                <c:pt idx="558">
                  <c:v>18.787777777777777</c:v>
                </c:pt>
                <c:pt idx="559">
                  <c:v>18.789722222222224</c:v>
                </c:pt>
                <c:pt idx="560">
                  <c:v>18.796388888888888</c:v>
                </c:pt>
                <c:pt idx="561">
                  <c:v>18.798055555555557</c:v>
                </c:pt>
                <c:pt idx="562">
                  <c:v>18.807222222222222</c:v>
                </c:pt>
                <c:pt idx="563">
                  <c:v>18.809444444444445</c:v>
                </c:pt>
                <c:pt idx="564">
                  <c:v>18.816111111111113</c:v>
                </c:pt>
                <c:pt idx="565">
                  <c:v>18.818333333333332</c:v>
                </c:pt>
                <c:pt idx="566">
                  <c:v>18.824999999999999</c:v>
                </c:pt>
                <c:pt idx="567">
                  <c:v>18.827222222222222</c:v>
                </c:pt>
                <c:pt idx="568">
                  <c:v>18.83388888888889</c:v>
                </c:pt>
                <c:pt idx="569">
                  <c:v>18.836111111111112</c:v>
                </c:pt>
                <c:pt idx="570">
                  <c:v>18.842777777777776</c:v>
                </c:pt>
                <c:pt idx="571">
                  <c:v>18.844444444444445</c:v>
                </c:pt>
                <c:pt idx="572">
                  <c:v>18.853333333333332</c:v>
                </c:pt>
                <c:pt idx="573">
                  <c:v>18.855277777777779</c:v>
                </c:pt>
                <c:pt idx="574">
                  <c:v>18.862222222222222</c:v>
                </c:pt>
                <c:pt idx="575">
                  <c:v>18.864444444444445</c:v>
                </c:pt>
                <c:pt idx="576">
                  <c:v>18.871111111111112</c:v>
                </c:pt>
                <c:pt idx="577">
                  <c:v>18.873333333333335</c:v>
                </c:pt>
                <c:pt idx="578">
                  <c:v>18.879722222222224</c:v>
                </c:pt>
                <c:pt idx="579">
                  <c:v>18.881666666666668</c:v>
                </c:pt>
                <c:pt idx="580">
                  <c:v>18.889444444444443</c:v>
                </c:pt>
                <c:pt idx="581">
                  <c:v>18.898888888888887</c:v>
                </c:pt>
                <c:pt idx="582">
                  <c:v>18.900833333333335</c:v>
                </c:pt>
                <c:pt idx="583">
                  <c:v>18.907777777777778</c:v>
                </c:pt>
                <c:pt idx="584">
                  <c:v>18.909722222222221</c:v>
                </c:pt>
                <c:pt idx="585">
                  <c:v>18.914444444444445</c:v>
                </c:pt>
                <c:pt idx="586">
                  <c:v>18.917222222222222</c:v>
                </c:pt>
                <c:pt idx="587">
                  <c:v>18.923888888888889</c:v>
                </c:pt>
                <c:pt idx="588">
                  <c:v>18.925833333333333</c:v>
                </c:pt>
                <c:pt idx="589">
                  <c:v>18.932500000000001</c:v>
                </c:pt>
                <c:pt idx="590">
                  <c:v>18.934722222222224</c:v>
                </c:pt>
                <c:pt idx="591">
                  <c:v>18.943055555555556</c:v>
                </c:pt>
                <c:pt idx="592">
                  <c:v>18.945277777777779</c:v>
                </c:pt>
                <c:pt idx="593">
                  <c:v>18.951666666666668</c:v>
                </c:pt>
                <c:pt idx="594">
                  <c:v>18.953611111111112</c:v>
                </c:pt>
                <c:pt idx="595">
                  <c:v>18.960555555555555</c:v>
                </c:pt>
                <c:pt idx="596">
                  <c:v>18.963333333333335</c:v>
                </c:pt>
                <c:pt idx="597">
                  <c:v>18.971666666666668</c:v>
                </c:pt>
                <c:pt idx="598">
                  <c:v>18.979166666666668</c:v>
                </c:pt>
                <c:pt idx="599">
                  <c:v>18.981944444444444</c:v>
                </c:pt>
                <c:pt idx="600">
                  <c:v>18.990277777777777</c:v>
                </c:pt>
                <c:pt idx="601">
                  <c:v>18.992222222222221</c:v>
                </c:pt>
                <c:pt idx="602">
                  <c:v>18.998888888888889</c:v>
                </c:pt>
                <c:pt idx="603">
                  <c:v>19.001111111111111</c:v>
                </c:pt>
                <c:pt idx="604">
                  <c:v>19.007777777777779</c:v>
                </c:pt>
                <c:pt idx="605">
                  <c:v>19.010000000000002</c:v>
                </c:pt>
                <c:pt idx="606">
                  <c:v>19.016944444444444</c:v>
                </c:pt>
                <c:pt idx="607">
                  <c:v>19.019166666666667</c:v>
                </c:pt>
                <c:pt idx="608">
                  <c:v>19.025833333333335</c:v>
                </c:pt>
                <c:pt idx="609">
                  <c:v>19.027777777777779</c:v>
                </c:pt>
                <c:pt idx="610">
                  <c:v>19.036111111111111</c:v>
                </c:pt>
                <c:pt idx="611">
                  <c:v>19.038333333333334</c:v>
                </c:pt>
                <c:pt idx="612">
                  <c:v>19.044722222222223</c:v>
                </c:pt>
                <c:pt idx="613">
                  <c:v>19.046944444444446</c:v>
                </c:pt>
                <c:pt idx="614">
                  <c:v>19.053333333333335</c:v>
                </c:pt>
                <c:pt idx="615">
                  <c:v>19.055555555555557</c:v>
                </c:pt>
                <c:pt idx="616">
                  <c:v>19.062222222222221</c:v>
                </c:pt>
                <c:pt idx="617">
                  <c:v>19.064166666666665</c:v>
                </c:pt>
                <c:pt idx="618">
                  <c:v>19.070833333333333</c:v>
                </c:pt>
                <c:pt idx="619">
                  <c:v>19.073055555555555</c:v>
                </c:pt>
                <c:pt idx="620">
                  <c:v>19.08111111111111</c:v>
                </c:pt>
                <c:pt idx="621">
                  <c:v>19.083333333333332</c:v>
                </c:pt>
                <c:pt idx="622">
                  <c:v>19.09</c:v>
                </c:pt>
                <c:pt idx="623">
                  <c:v>19.091666666666665</c:v>
                </c:pt>
                <c:pt idx="624">
                  <c:v>19.098611111111111</c:v>
                </c:pt>
                <c:pt idx="625">
                  <c:v>19.100833333333334</c:v>
                </c:pt>
                <c:pt idx="626">
                  <c:v>19.107222222222223</c:v>
                </c:pt>
                <c:pt idx="627">
                  <c:v>19.109444444444446</c:v>
                </c:pt>
                <c:pt idx="628">
                  <c:v>19.115833333333335</c:v>
                </c:pt>
                <c:pt idx="629">
                  <c:v>19.118055555555557</c:v>
                </c:pt>
                <c:pt idx="630">
                  <c:v>19.125833333333333</c:v>
                </c:pt>
                <c:pt idx="631">
                  <c:v>19.128333333333334</c:v>
                </c:pt>
                <c:pt idx="632">
                  <c:v>19.135000000000002</c:v>
                </c:pt>
                <c:pt idx="633">
                  <c:v>19.136944444444445</c:v>
                </c:pt>
                <c:pt idx="634">
                  <c:v>19.14361111111111</c:v>
                </c:pt>
                <c:pt idx="635">
                  <c:v>19.145833333333332</c:v>
                </c:pt>
                <c:pt idx="636">
                  <c:v>19.152222222222221</c:v>
                </c:pt>
                <c:pt idx="637">
                  <c:v>19.154166666666665</c:v>
                </c:pt>
                <c:pt idx="638">
                  <c:v>19.161111111111111</c:v>
                </c:pt>
                <c:pt idx="639">
                  <c:v>19.163333333333334</c:v>
                </c:pt>
                <c:pt idx="640">
                  <c:v>19.171944444444446</c:v>
                </c:pt>
                <c:pt idx="641">
                  <c:v>19.174166666666668</c:v>
                </c:pt>
                <c:pt idx="642">
                  <c:v>19.180277777777778</c:v>
                </c:pt>
                <c:pt idx="643">
                  <c:v>19.182500000000001</c:v>
                </c:pt>
                <c:pt idx="644">
                  <c:v>19.189166666666665</c:v>
                </c:pt>
                <c:pt idx="645">
                  <c:v>19.191388888888888</c:v>
                </c:pt>
                <c:pt idx="646">
                  <c:v>19.197500000000002</c:v>
                </c:pt>
                <c:pt idx="647">
                  <c:v>19.2</c:v>
                </c:pt>
                <c:pt idx="648">
                  <c:v>19.206388888888888</c:v>
                </c:pt>
                <c:pt idx="649">
                  <c:v>19.208611111111111</c:v>
                </c:pt>
                <c:pt idx="650">
                  <c:v>19.216944444444444</c:v>
                </c:pt>
                <c:pt idx="651">
                  <c:v>19.219166666666666</c:v>
                </c:pt>
                <c:pt idx="652">
                  <c:v>19.225277777777777</c:v>
                </c:pt>
                <c:pt idx="653">
                  <c:v>19.227777777777778</c:v>
                </c:pt>
                <c:pt idx="654">
                  <c:v>19.234166666666667</c:v>
                </c:pt>
                <c:pt idx="655">
                  <c:v>19.236388888888889</c:v>
                </c:pt>
                <c:pt idx="656">
                  <c:v>19.243055555555557</c:v>
                </c:pt>
                <c:pt idx="657">
                  <c:v>19.245000000000001</c:v>
                </c:pt>
                <c:pt idx="658">
                  <c:v>19.251666666666665</c:v>
                </c:pt>
                <c:pt idx="659">
                  <c:v>19.253611111111113</c:v>
                </c:pt>
                <c:pt idx="660">
                  <c:v>19.261666666666667</c:v>
                </c:pt>
                <c:pt idx="661">
                  <c:v>19.263888888888889</c:v>
                </c:pt>
                <c:pt idx="662">
                  <c:v>19.270555555555557</c:v>
                </c:pt>
                <c:pt idx="663">
                  <c:v>19.272500000000001</c:v>
                </c:pt>
                <c:pt idx="664">
                  <c:v>19.279166666666665</c:v>
                </c:pt>
                <c:pt idx="665">
                  <c:v>19.281111111111112</c:v>
                </c:pt>
                <c:pt idx="666">
                  <c:v>19.287500000000001</c:v>
                </c:pt>
                <c:pt idx="667">
                  <c:v>19.289722222222224</c:v>
                </c:pt>
                <c:pt idx="668">
                  <c:v>19.296111111111109</c:v>
                </c:pt>
                <c:pt idx="669">
                  <c:v>19.298055555555557</c:v>
                </c:pt>
                <c:pt idx="670">
                  <c:v>19.306111111111111</c:v>
                </c:pt>
                <c:pt idx="671">
                  <c:v>19.308611111111112</c:v>
                </c:pt>
                <c:pt idx="672">
                  <c:v>19.315000000000001</c:v>
                </c:pt>
                <c:pt idx="673">
                  <c:v>19.317222222222224</c:v>
                </c:pt>
                <c:pt idx="674">
                  <c:v>19.323611111111113</c:v>
                </c:pt>
                <c:pt idx="675">
                  <c:v>19.325833333333332</c:v>
                </c:pt>
                <c:pt idx="676">
                  <c:v>19.332222222222221</c:v>
                </c:pt>
                <c:pt idx="677">
                  <c:v>19.334444444444443</c:v>
                </c:pt>
                <c:pt idx="678">
                  <c:v>19.340833333333332</c:v>
                </c:pt>
                <c:pt idx="679">
                  <c:v>19.343055555555555</c:v>
                </c:pt>
                <c:pt idx="680">
                  <c:v>19.351111111111113</c:v>
                </c:pt>
                <c:pt idx="681">
                  <c:v>19.353333333333332</c:v>
                </c:pt>
                <c:pt idx="682">
                  <c:v>19.36</c:v>
                </c:pt>
                <c:pt idx="683">
                  <c:v>19.362222222222222</c:v>
                </c:pt>
                <c:pt idx="684">
                  <c:v>19.368611111111111</c:v>
                </c:pt>
                <c:pt idx="685">
                  <c:v>19.370833333333334</c:v>
                </c:pt>
                <c:pt idx="686">
                  <c:v>19.377500000000001</c:v>
                </c:pt>
                <c:pt idx="687">
                  <c:v>19.379444444444445</c:v>
                </c:pt>
                <c:pt idx="688">
                  <c:v>19.386111111111113</c:v>
                </c:pt>
                <c:pt idx="689">
                  <c:v>19.388333333333332</c:v>
                </c:pt>
                <c:pt idx="690">
                  <c:v>19.39638888888889</c:v>
                </c:pt>
                <c:pt idx="691">
                  <c:v>19.398611111111112</c:v>
                </c:pt>
                <c:pt idx="692">
                  <c:v>19.404722222222222</c:v>
                </c:pt>
                <c:pt idx="693">
                  <c:v>19.406944444444445</c:v>
                </c:pt>
                <c:pt idx="694">
                  <c:v>19.413611111111113</c:v>
                </c:pt>
                <c:pt idx="695">
                  <c:v>19.415833333333332</c:v>
                </c:pt>
                <c:pt idx="696">
                  <c:v>19.422222222222221</c:v>
                </c:pt>
                <c:pt idx="697">
                  <c:v>19.424444444444443</c:v>
                </c:pt>
                <c:pt idx="698">
                  <c:v>19.430833333333332</c:v>
                </c:pt>
                <c:pt idx="699">
                  <c:v>19.432777777777776</c:v>
                </c:pt>
                <c:pt idx="700">
                  <c:v>19.441111111111113</c:v>
                </c:pt>
                <c:pt idx="701">
                  <c:v>19.443333333333332</c:v>
                </c:pt>
                <c:pt idx="702">
                  <c:v>19.449722222222221</c:v>
                </c:pt>
                <c:pt idx="703">
                  <c:v>19.451944444444443</c:v>
                </c:pt>
                <c:pt idx="704">
                  <c:v>19.458611111111111</c:v>
                </c:pt>
                <c:pt idx="705">
                  <c:v>19.460833333333333</c:v>
                </c:pt>
                <c:pt idx="706">
                  <c:v>19.467222222222222</c:v>
                </c:pt>
                <c:pt idx="707">
                  <c:v>19.469444444444445</c:v>
                </c:pt>
                <c:pt idx="708">
                  <c:v>19.475833333333334</c:v>
                </c:pt>
                <c:pt idx="709">
                  <c:v>19.477777777777778</c:v>
                </c:pt>
                <c:pt idx="710">
                  <c:v>19.486111111111111</c:v>
                </c:pt>
                <c:pt idx="711">
                  <c:v>19.488333333333333</c:v>
                </c:pt>
                <c:pt idx="712">
                  <c:v>19.494722222222222</c:v>
                </c:pt>
                <c:pt idx="713">
                  <c:v>19.497222222222224</c:v>
                </c:pt>
                <c:pt idx="714">
                  <c:v>19.503888888888888</c:v>
                </c:pt>
                <c:pt idx="715">
                  <c:v>19.505833333333332</c:v>
                </c:pt>
                <c:pt idx="716">
                  <c:v>19.512499999999999</c:v>
                </c:pt>
                <c:pt idx="717">
                  <c:v>19.514722222222222</c:v>
                </c:pt>
                <c:pt idx="718">
                  <c:v>19.521111111111111</c:v>
                </c:pt>
                <c:pt idx="719">
                  <c:v>19.523055555555555</c:v>
                </c:pt>
                <c:pt idx="720">
                  <c:v>19.531111111111112</c:v>
                </c:pt>
                <c:pt idx="721">
                  <c:v>19.53361111111111</c:v>
                </c:pt>
                <c:pt idx="722">
                  <c:v>19.540277777777778</c:v>
                </c:pt>
                <c:pt idx="723">
                  <c:v>19.542222222222222</c:v>
                </c:pt>
                <c:pt idx="724">
                  <c:v>19.548888888888889</c:v>
                </c:pt>
                <c:pt idx="725">
                  <c:v>19.551388888888887</c:v>
                </c:pt>
                <c:pt idx="726">
                  <c:v>19.558055555555555</c:v>
                </c:pt>
                <c:pt idx="727">
                  <c:v>19.560277777777777</c:v>
                </c:pt>
                <c:pt idx="728">
                  <c:v>19.566944444444445</c:v>
                </c:pt>
                <c:pt idx="729">
                  <c:v>19.56861111111111</c:v>
                </c:pt>
                <c:pt idx="730">
                  <c:v>19.577222222222222</c:v>
                </c:pt>
                <c:pt idx="731">
                  <c:v>19.579444444444444</c:v>
                </c:pt>
                <c:pt idx="732">
                  <c:v>19.585833333333333</c:v>
                </c:pt>
                <c:pt idx="733">
                  <c:v>19.588055555555556</c:v>
                </c:pt>
                <c:pt idx="734">
                  <c:v>19.594166666666666</c:v>
                </c:pt>
                <c:pt idx="735">
                  <c:v>19.596666666666668</c:v>
                </c:pt>
                <c:pt idx="736">
                  <c:v>19.603055555555557</c:v>
                </c:pt>
                <c:pt idx="737">
                  <c:v>19.605277777777779</c:v>
                </c:pt>
                <c:pt idx="738">
                  <c:v>19.611666666666668</c:v>
                </c:pt>
                <c:pt idx="739">
                  <c:v>19.613611111111112</c:v>
                </c:pt>
                <c:pt idx="740">
                  <c:v>19.621944444444445</c:v>
                </c:pt>
                <c:pt idx="741">
                  <c:v>19.624166666666667</c:v>
                </c:pt>
                <c:pt idx="742">
                  <c:v>19.630277777777778</c:v>
                </c:pt>
                <c:pt idx="743">
                  <c:v>19.632777777777779</c:v>
                </c:pt>
                <c:pt idx="744">
                  <c:v>19.638888888888889</c:v>
                </c:pt>
                <c:pt idx="745">
                  <c:v>19.641388888888891</c:v>
                </c:pt>
                <c:pt idx="746">
                  <c:v>19.647500000000001</c:v>
                </c:pt>
                <c:pt idx="747">
                  <c:v>19.649999999999999</c:v>
                </c:pt>
                <c:pt idx="748">
                  <c:v>19.656666666666666</c:v>
                </c:pt>
                <c:pt idx="749">
                  <c:v>19.65861111111111</c:v>
                </c:pt>
                <c:pt idx="750">
                  <c:v>19.666944444444443</c:v>
                </c:pt>
                <c:pt idx="751">
                  <c:v>19.669166666666666</c:v>
                </c:pt>
                <c:pt idx="752">
                  <c:v>19.675555555555555</c:v>
                </c:pt>
                <c:pt idx="753">
                  <c:v>19.677777777777777</c:v>
                </c:pt>
                <c:pt idx="754">
                  <c:v>19.684722222222224</c:v>
                </c:pt>
                <c:pt idx="755">
                  <c:v>19.686666666666667</c:v>
                </c:pt>
                <c:pt idx="756">
                  <c:v>19.693333333333332</c:v>
                </c:pt>
                <c:pt idx="757">
                  <c:v>19.695555555555554</c:v>
                </c:pt>
                <c:pt idx="758">
                  <c:v>19.701666666666668</c:v>
                </c:pt>
                <c:pt idx="759">
                  <c:v>19.703888888888891</c:v>
                </c:pt>
                <c:pt idx="760">
                  <c:v>19.711666666666666</c:v>
                </c:pt>
                <c:pt idx="761">
                  <c:v>19.713888888888889</c:v>
                </c:pt>
                <c:pt idx="762">
                  <c:v>19.720555555555556</c:v>
                </c:pt>
                <c:pt idx="763">
                  <c:v>19.722777777777779</c:v>
                </c:pt>
                <c:pt idx="764">
                  <c:v>19.729444444444443</c:v>
                </c:pt>
                <c:pt idx="765">
                  <c:v>19.731666666666666</c:v>
                </c:pt>
                <c:pt idx="766">
                  <c:v>19.738333333333333</c:v>
                </c:pt>
                <c:pt idx="767">
                  <c:v>19.740277777777777</c:v>
                </c:pt>
                <c:pt idx="768">
                  <c:v>19.746944444444445</c:v>
                </c:pt>
                <c:pt idx="769">
                  <c:v>19.748888888888889</c:v>
                </c:pt>
                <c:pt idx="770">
                  <c:v>19.757222222222222</c:v>
                </c:pt>
                <c:pt idx="771">
                  <c:v>19.759166666666665</c:v>
                </c:pt>
                <c:pt idx="772">
                  <c:v>19.765555555555554</c:v>
                </c:pt>
                <c:pt idx="773">
                  <c:v>19.768055555555556</c:v>
                </c:pt>
                <c:pt idx="774">
                  <c:v>19.774444444444445</c:v>
                </c:pt>
                <c:pt idx="775">
                  <c:v>19.776666666666667</c:v>
                </c:pt>
                <c:pt idx="776">
                  <c:v>19.783055555555556</c:v>
                </c:pt>
                <c:pt idx="777">
                  <c:v>19.785</c:v>
                </c:pt>
                <c:pt idx="778">
                  <c:v>19.791944444444443</c:v>
                </c:pt>
                <c:pt idx="779">
                  <c:v>19.79388888888889</c:v>
                </c:pt>
                <c:pt idx="780">
                  <c:v>19.802222222222223</c:v>
                </c:pt>
                <c:pt idx="781">
                  <c:v>19.804444444444446</c:v>
                </c:pt>
                <c:pt idx="782">
                  <c:v>19.810833333333335</c:v>
                </c:pt>
                <c:pt idx="783">
                  <c:v>19.813055555555554</c:v>
                </c:pt>
                <c:pt idx="784">
                  <c:v>19.819722222222222</c:v>
                </c:pt>
                <c:pt idx="785">
                  <c:v>19.821666666666665</c:v>
                </c:pt>
                <c:pt idx="786">
                  <c:v>19.828333333333333</c:v>
                </c:pt>
                <c:pt idx="787">
                  <c:v>19.830555555555556</c:v>
                </c:pt>
                <c:pt idx="788">
                  <c:v>19.837222222222223</c:v>
                </c:pt>
                <c:pt idx="789">
                  <c:v>19.839166666666667</c:v>
                </c:pt>
                <c:pt idx="790">
                  <c:v>19.8475</c:v>
                </c:pt>
                <c:pt idx="791">
                  <c:v>19.849444444444444</c:v>
                </c:pt>
                <c:pt idx="792">
                  <c:v>19.856111111111112</c:v>
                </c:pt>
                <c:pt idx="793">
                  <c:v>19.858333333333334</c:v>
                </c:pt>
                <c:pt idx="794">
                  <c:v>19.864722222222223</c:v>
                </c:pt>
                <c:pt idx="795">
                  <c:v>19.867222222222221</c:v>
                </c:pt>
                <c:pt idx="796">
                  <c:v>19.873888888888889</c:v>
                </c:pt>
                <c:pt idx="797">
                  <c:v>19.876111111111111</c:v>
                </c:pt>
                <c:pt idx="798">
                  <c:v>19.8825</c:v>
                </c:pt>
                <c:pt idx="799">
                  <c:v>19.884722222222223</c:v>
                </c:pt>
                <c:pt idx="800">
                  <c:v>19.893333333333334</c:v>
                </c:pt>
                <c:pt idx="801">
                  <c:v>19.895555555555557</c:v>
                </c:pt>
                <c:pt idx="802">
                  <c:v>19.9025</c:v>
                </c:pt>
                <c:pt idx="803">
                  <c:v>19.904722222222222</c:v>
                </c:pt>
                <c:pt idx="804">
                  <c:v>19.91138888888889</c:v>
                </c:pt>
                <c:pt idx="805">
                  <c:v>19.913333333333334</c:v>
                </c:pt>
                <c:pt idx="806">
                  <c:v>19.920000000000002</c:v>
                </c:pt>
                <c:pt idx="807">
                  <c:v>19.922222222222221</c:v>
                </c:pt>
                <c:pt idx="808">
                  <c:v>19.92861111111111</c:v>
                </c:pt>
                <c:pt idx="809">
                  <c:v>19.930555555555557</c:v>
                </c:pt>
                <c:pt idx="810">
                  <c:v>19.939166666666665</c:v>
                </c:pt>
                <c:pt idx="811">
                  <c:v>19.941388888888888</c:v>
                </c:pt>
                <c:pt idx="812">
                  <c:v>19.948055555555555</c:v>
                </c:pt>
                <c:pt idx="813">
                  <c:v>19.95</c:v>
                </c:pt>
                <c:pt idx="814">
                  <c:v>19.956666666666667</c:v>
                </c:pt>
                <c:pt idx="815">
                  <c:v>19.958611111111111</c:v>
                </c:pt>
                <c:pt idx="816">
                  <c:v>19.965833333333332</c:v>
                </c:pt>
                <c:pt idx="817">
                  <c:v>19.967777777777776</c:v>
                </c:pt>
                <c:pt idx="818">
                  <c:v>19.974722222222223</c:v>
                </c:pt>
                <c:pt idx="819">
                  <c:v>19.976944444444445</c:v>
                </c:pt>
                <c:pt idx="820">
                  <c:v>19.985277777777778</c:v>
                </c:pt>
                <c:pt idx="821">
                  <c:v>19.987500000000001</c:v>
                </c:pt>
                <c:pt idx="822">
                  <c:v>19.994166666666668</c:v>
                </c:pt>
                <c:pt idx="823">
                  <c:v>19.996111111111112</c:v>
                </c:pt>
                <c:pt idx="824">
                  <c:v>20.003055555555555</c:v>
                </c:pt>
                <c:pt idx="825">
                  <c:v>20.005277777777778</c:v>
                </c:pt>
                <c:pt idx="826">
                  <c:v>20.012222222222221</c:v>
                </c:pt>
                <c:pt idx="827">
                  <c:v>20.014166666666668</c:v>
                </c:pt>
                <c:pt idx="828">
                  <c:v>20.020833333333332</c:v>
                </c:pt>
                <c:pt idx="829">
                  <c:v>20.023055555555555</c:v>
                </c:pt>
                <c:pt idx="830">
                  <c:v>20.031666666666666</c:v>
                </c:pt>
                <c:pt idx="831">
                  <c:v>20.033888888888889</c:v>
                </c:pt>
                <c:pt idx="832">
                  <c:v>20.040277777777778</c:v>
                </c:pt>
                <c:pt idx="833">
                  <c:v>20.0425</c:v>
                </c:pt>
                <c:pt idx="834">
                  <c:v>20.049166666666668</c:v>
                </c:pt>
                <c:pt idx="835">
                  <c:v>20.051388888888887</c:v>
                </c:pt>
                <c:pt idx="836">
                  <c:v>20.058055555555555</c:v>
                </c:pt>
                <c:pt idx="837">
                  <c:v>20.060277777777777</c:v>
                </c:pt>
                <c:pt idx="838">
                  <c:v>20.066944444444445</c:v>
                </c:pt>
                <c:pt idx="839">
                  <c:v>20.069166666666668</c:v>
                </c:pt>
                <c:pt idx="840">
                  <c:v>20.077222222222222</c:v>
                </c:pt>
                <c:pt idx="841">
                  <c:v>20.079722222222223</c:v>
                </c:pt>
                <c:pt idx="842">
                  <c:v>20.086388888888887</c:v>
                </c:pt>
                <c:pt idx="843">
                  <c:v>20.08861111111111</c:v>
                </c:pt>
                <c:pt idx="844">
                  <c:v>20.095277777777778</c:v>
                </c:pt>
                <c:pt idx="845">
                  <c:v>20.0975</c:v>
                </c:pt>
                <c:pt idx="846">
                  <c:v>20.104166666666668</c:v>
                </c:pt>
                <c:pt idx="847">
                  <c:v>20.106666666666666</c:v>
                </c:pt>
                <c:pt idx="848">
                  <c:v>20.113055555555555</c:v>
                </c:pt>
                <c:pt idx="849">
                  <c:v>20.115277777777777</c:v>
                </c:pt>
                <c:pt idx="850">
                  <c:v>20.12361111111111</c:v>
                </c:pt>
                <c:pt idx="851">
                  <c:v>20.125833333333333</c:v>
                </c:pt>
                <c:pt idx="852">
                  <c:v>20.1325</c:v>
                </c:pt>
                <c:pt idx="853">
                  <c:v>20.134166666666665</c:v>
                </c:pt>
                <c:pt idx="854">
                  <c:v>20.141111111111112</c:v>
                </c:pt>
                <c:pt idx="855">
                  <c:v>20.143333333333334</c:v>
                </c:pt>
                <c:pt idx="856">
                  <c:v>20.149999999999999</c:v>
                </c:pt>
                <c:pt idx="857">
                  <c:v>20.152222222222221</c:v>
                </c:pt>
                <c:pt idx="858">
                  <c:v>20.158888888888889</c:v>
                </c:pt>
                <c:pt idx="859">
                  <c:v>20.161111111111111</c:v>
                </c:pt>
                <c:pt idx="860">
                  <c:v>20.169166666666666</c:v>
                </c:pt>
                <c:pt idx="861">
                  <c:v>20.171666666666667</c:v>
                </c:pt>
                <c:pt idx="862">
                  <c:v>20.178333333333335</c:v>
                </c:pt>
                <c:pt idx="863">
                  <c:v>20.180555555555557</c:v>
                </c:pt>
                <c:pt idx="864">
                  <c:v>20.186944444444446</c:v>
                </c:pt>
                <c:pt idx="865">
                  <c:v>20.189166666666665</c:v>
                </c:pt>
                <c:pt idx="866">
                  <c:v>20.195833333333333</c:v>
                </c:pt>
                <c:pt idx="867">
                  <c:v>20.198611111111113</c:v>
                </c:pt>
                <c:pt idx="868">
                  <c:v>20.215833333333332</c:v>
                </c:pt>
                <c:pt idx="869">
                  <c:v>20.233333333333334</c:v>
                </c:pt>
                <c:pt idx="870">
                  <c:v>20.235555555555557</c:v>
                </c:pt>
                <c:pt idx="871">
                  <c:v>20.241944444444446</c:v>
                </c:pt>
                <c:pt idx="872">
                  <c:v>20.319444444444443</c:v>
                </c:pt>
                <c:pt idx="873">
                  <c:v>20.361388888888889</c:v>
                </c:pt>
                <c:pt idx="874">
                  <c:v>20.363333333333333</c:v>
                </c:pt>
                <c:pt idx="875">
                  <c:v>20.37</c:v>
                </c:pt>
                <c:pt idx="876">
                  <c:v>20.372222222222224</c:v>
                </c:pt>
                <c:pt idx="877">
                  <c:v>20.380833333333332</c:v>
                </c:pt>
                <c:pt idx="878">
                  <c:v>20.383055555555554</c:v>
                </c:pt>
                <c:pt idx="879">
                  <c:v>20.389444444444443</c:v>
                </c:pt>
                <c:pt idx="880">
                  <c:v>20.391666666666666</c:v>
                </c:pt>
                <c:pt idx="881">
                  <c:v>20.407777777777778</c:v>
                </c:pt>
                <c:pt idx="882">
                  <c:v>20.41</c:v>
                </c:pt>
                <c:pt idx="883">
                  <c:v>20.416944444444443</c:v>
                </c:pt>
                <c:pt idx="884">
                  <c:v>20.41888888888889</c:v>
                </c:pt>
                <c:pt idx="885">
                  <c:v>20.425555555555555</c:v>
                </c:pt>
                <c:pt idx="886">
                  <c:v>20.427777777777777</c:v>
                </c:pt>
                <c:pt idx="887">
                  <c:v>20.436388888888889</c:v>
                </c:pt>
                <c:pt idx="888">
                  <c:v>20.43888888888889</c:v>
                </c:pt>
                <c:pt idx="889">
                  <c:v>20.445555555555554</c:v>
                </c:pt>
                <c:pt idx="890">
                  <c:v>20.447777777777777</c:v>
                </c:pt>
                <c:pt idx="891">
                  <c:v>20.454444444444444</c:v>
                </c:pt>
                <c:pt idx="892">
                  <c:v>20.456666666666667</c:v>
                </c:pt>
                <c:pt idx="893">
                  <c:v>20.46361111111111</c:v>
                </c:pt>
                <c:pt idx="894">
                  <c:v>20.465833333333332</c:v>
                </c:pt>
                <c:pt idx="895">
                  <c:v>20.4725</c:v>
                </c:pt>
                <c:pt idx="896">
                  <c:v>20.474444444444444</c:v>
                </c:pt>
                <c:pt idx="897">
                  <c:v>20.483055555555556</c:v>
                </c:pt>
                <c:pt idx="898">
                  <c:v>20.485277777777778</c:v>
                </c:pt>
                <c:pt idx="899">
                  <c:v>20.491944444444446</c:v>
                </c:pt>
                <c:pt idx="900">
                  <c:v>20.494444444444444</c:v>
                </c:pt>
                <c:pt idx="901">
                  <c:v>20.500833333333333</c:v>
                </c:pt>
                <c:pt idx="902">
                  <c:v>20.503333333333334</c:v>
                </c:pt>
                <c:pt idx="903">
                  <c:v>20.510833333333334</c:v>
                </c:pt>
                <c:pt idx="904">
                  <c:v>20.513055555555557</c:v>
                </c:pt>
                <c:pt idx="905">
                  <c:v>20.52</c:v>
                </c:pt>
                <c:pt idx="906">
                  <c:v>20.522222222222222</c:v>
                </c:pt>
                <c:pt idx="907">
                  <c:v>20.530555555555555</c:v>
                </c:pt>
                <c:pt idx="908">
                  <c:v>20.532777777777778</c:v>
                </c:pt>
                <c:pt idx="909">
                  <c:v>20.539722222222224</c:v>
                </c:pt>
                <c:pt idx="910">
                  <c:v>20.541944444444443</c:v>
                </c:pt>
                <c:pt idx="911">
                  <c:v>20.548611111111111</c:v>
                </c:pt>
                <c:pt idx="912">
                  <c:v>20.550833333333333</c:v>
                </c:pt>
                <c:pt idx="913">
                  <c:v>20.557777777777776</c:v>
                </c:pt>
                <c:pt idx="914">
                  <c:v>20.559722222222224</c:v>
                </c:pt>
                <c:pt idx="915">
                  <c:v>20.566666666666666</c:v>
                </c:pt>
                <c:pt idx="916">
                  <c:v>20.56861111111111</c:v>
                </c:pt>
                <c:pt idx="917">
                  <c:v>20.577500000000001</c:v>
                </c:pt>
                <c:pt idx="918">
                  <c:v>20.579722222222223</c:v>
                </c:pt>
                <c:pt idx="919">
                  <c:v>20.586666666666666</c:v>
                </c:pt>
                <c:pt idx="920">
                  <c:v>20.58861111111111</c:v>
                </c:pt>
                <c:pt idx="921">
                  <c:v>20.595555555555556</c:v>
                </c:pt>
                <c:pt idx="922">
                  <c:v>20.597777777777779</c:v>
                </c:pt>
                <c:pt idx="923">
                  <c:v>20.604444444444443</c:v>
                </c:pt>
                <c:pt idx="924">
                  <c:v>20.606666666666666</c:v>
                </c:pt>
                <c:pt idx="925">
                  <c:v>20.613611111111112</c:v>
                </c:pt>
                <c:pt idx="926">
                  <c:v>20.615833333333335</c:v>
                </c:pt>
                <c:pt idx="927">
                  <c:v>20.624166666666667</c:v>
                </c:pt>
                <c:pt idx="928">
                  <c:v>20.62638888888889</c:v>
                </c:pt>
                <c:pt idx="929">
                  <c:v>20.633055555555554</c:v>
                </c:pt>
                <c:pt idx="930">
                  <c:v>20.635277777777777</c:v>
                </c:pt>
                <c:pt idx="931">
                  <c:v>20.642222222222223</c:v>
                </c:pt>
                <c:pt idx="932">
                  <c:v>20.644444444444446</c:v>
                </c:pt>
                <c:pt idx="933">
                  <c:v>20.65111111111111</c:v>
                </c:pt>
                <c:pt idx="934">
                  <c:v>20.653333333333332</c:v>
                </c:pt>
                <c:pt idx="935">
                  <c:v>20.660277777777779</c:v>
                </c:pt>
                <c:pt idx="936">
                  <c:v>20.662500000000001</c:v>
                </c:pt>
                <c:pt idx="937">
                  <c:v>20.671111111111109</c:v>
                </c:pt>
                <c:pt idx="938">
                  <c:v>20.673333333333332</c:v>
                </c:pt>
                <c:pt idx="939">
                  <c:v>20.680277777777778</c:v>
                </c:pt>
                <c:pt idx="940">
                  <c:v>20.682500000000001</c:v>
                </c:pt>
                <c:pt idx="941">
                  <c:v>20.689166666666665</c:v>
                </c:pt>
                <c:pt idx="942">
                  <c:v>20.691388888888888</c:v>
                </c:pt>
                <c:pt idx="943">
                  <c:v>20.698055555555555</c:v>
                </c:pt>
                <c:pt idx="944">
                  <c:v>20.700277777777778</c:v>
                </c:pt>
                <c:pt idx="945">
                  <c:v>20.706944444444446</c:v>
                </c:pt>
                <c:pt idx="946">
                  <c:v>20.709166666666668</c:v>
                </c:pt>
                <c:pt idx="947">
                  <c:v>20.717500000000001</c:v>
                </c:pt>
                <c:pt idx="948">
                  <c:v>20.719722222222224</c:v>
                </c:pt>
                <c:pt idx="949">
                  <c:v>20.726666666666667</c:v>
                </c:pt>
                <c:pt idx="950">
                  <c:v>20.728888888888889</c:v>
                </c:pt>
                <c:pt idx="951">
                  <c:v>20.735555555555557</c:v>
                </c:pt>
                <c:pt idx="952">
                  <c:v>20.737777777777779</c:v>
                </c:pt>
                <c:pt idx="953">
                  <c:v>20.744722222222222</c:v>
                </c:pt>
                <c:pt idx="954">
                  <c:v>20.746944444444445</c:v>
                </c:pt>
                <c:pt idx="955">
                  <c:v>20.753333333333334</c:v>
                </c:pt>
                <c:pt idx="956">
                  <c:v>20.755555555555556</c:v>
                </c:pt>
                <c:pt idx="957">
                  <c:v>20.764166666666668</c:v>
                </c:pt>
                <c:pt idx="958">
                  <c:v>20.766388888888891</c:v>
                </c:pt>
                <c:pt idx="959">
                  <c:v>20.773333333333333</c:v>
                </c:pt>
                <c:pt idx="960">
                  <c:v>20.775555555555556</c:v>
                </c:pt>
                <c:pt idx="961">
                  <c:v>20.782222222222224</c:v>
                </c:pt>
                <c:pt idx="962">
                  <c:v>20.784444444444443</c:v>
                </c:pt>
                <c:pt idx="963">
                  <c:v>20.791388888888889</c:v>
                </c:pt>
                <c:pt idx="964">
                  <c:v>20.793611111111112</c:v>
                </c:pt>
                <c:pt idx="965">
                  <c:v>20.800555555555555</c:v>
                </c:pt>
                <c:pt idx="966">
                  <c:v>20.802777777777777</c:v>
                </c:pt>
                <c:pt idx="967">
                  <c:v>20.81111111111111</c:v>
                </c:pt>
                <c:pt idx="968">
                  <c:v>20.813333333333333</c:v>
                </c:pt>
                <c:pt idx="969">
                  <c:v>20.820277777777779</c:v>
                </c:pt>
                <c:pt idx="970">
                  <c:v>20.822500000000002</c:v>
                </c:pt>
                <c:pt idx="971">
                  <c:v>20.829444444444444</c:v>
                </c:pt>
                <c:pt idx="972">
                  <c:v>20.831944444444446</c:v>
                </c:pt>
                <c:pt idx="973">
                  <c:v>20.83861111111111</c:v>
                </c:pt>
                <c:pt idx="974">
                  <c:v>20.840833333333332</c:v>
                </c:pt>
                <c:pt idx="975">
                  <c:v>20.8475</c:v>
                </c:pt>
                <c:pt idx="976">
                  <c:v>20.849722222222223</c:v>
                </c:pt>
                <c:pt idx="977">
                  <c:v>20.858333333333334</c:v>
                </c:pt>
                <c:pt idx="978">
                  <c:v>20.860555555555557</c:v>
                </c:pt>
                <c:pt idx="979">
                  <c:v>20.8675</c:v>
                </c:pt>
                <c:pt idx="980">
                  <c:v>20.869722222222222</c:v>
                </c:pt>
                <c:pt idx="981">
                  <c:v>20.87638888888889</c:v>
                </c:pt>
                <c:pt idx="982">
                  <c:v>20.878611111111113</c:v>
                </c:pt>
                <c:pt idx="983">
                  <c:v>20.885555555555555</c:v>
                </c:pt>
                <c:pt idx="984">
                  <c:v>20.888055555555557</c:v>
                </c:pt>
                <c:pt idx="985">
                  <c:v>20.895</c:v>
                </c:pt>
                <c:pt idx="986">
                  <c:v>20.897222222222222</c:v>
                </c:pt>
                <c:pt idx="987">
                  <c:v>20.905555555555555</c:v>
                </c:pt>
                <c:pt idx="988">
                  <c:v>20.907777777777778</c:v>
                </c:pt>
                <c:pt idx="989">
                  <c:v>20.914444444444445</c:v>
                </c:pt>
                <c:pt idx="990">
                  <c:v>20.916666666666668</c:v>
                </c:pt>
                <c:pt idx="991">
                  <c:v>20.923333333333332</c:v>
                </c:pt>
                <c:pt idx="992">
                  <c:v>20.925555555555555</c:v>
                </c:pt>
                <c:pt idx="993">
                  <c:v>20.932777777777776</c:v>
                </c:pt>
                <c:pt idx="994">
                  <c:v>20.934999999999999</c:v>
                </c:pt>
                <c:pt idx="995">
                  <c:v>20.941944444444445</c:v>
                </c:pt>
                <c:pt idx="996">
                  <c:v>20.943888888888889</c:v>
                </c:pt>
                <c:pt idx="997">
                  <c:v>20.952500000000001</c:v>
                </c:pt>
                <c:pt idx="998">
                  <c:v>20.954722222222223</c:v>
                </c:pt>
                <c:pt idx="999">
                  <c:v>20.961666666666666</c:v>
                </c:pt>
                <c:pt idx="1000">
                  <c:v>20.963888888888889</c:v>
                </c:pt>
                <c:pt idx="1001">
                  <c:v>20.970833333333335</c:v>
                </c:pt>
                <c:pt idx="1002">
                  <c:v>20.973055555555554</c:v>
                </c:pt>
                <c:pt idx="1003">
                  <c:v>20.98</c:v>
                </c:pt>
                <c:pt idx="1004">
                  <c:v>20.982222222222223</c:v>
                </c:pt>
                <c:pt idx="1005">
                  <c:v>20.988888888888887</c:v>
                </c:pt>
                <c:pt idx="1006">
                  <c:v>20.99111111111111</c:v>
                </c:pt>
                <c:pt idx="1007">
                  <c:v>20.999444444444446</c:v>
                </c:pt>
                <c:pt idx="1008">
                  <c:v>21.001944444444444</c:v>
                </c:pt>
                <c:pt idx="1009">
                  <c:v>21.008611111111112</c:v>
                </c:pt>
                <c:pt idx="1010">
                  <c:v>21.011111111111113</c:v>
                </c:pt>
                <c:pt idx="1011">
                  <c:v>21.018333333333334</c:v>
                </c:pt>
                <c:pt idx="1012">
                  <c:v>21.020555555555557</c:v>
                </c:pt>
                <c:pt idx="1013">
                  <c:v>21.0275</c:v>
                </c:pt>
                <c:pt idx="1014">
                  <c:v>21.03</c:v>
                </c:pt>
                <c:pt idx="1015">
                  <c:v>21.036666666666665</c:v>
                </c:pt>
                <c:pt idx="1016">
                  <c:v>21.038888888888888</c:v>
                </c:pt>
                <c:pt idx="1017">
                  <c:v>21.047222222222221</c:v>
                </c:pt>
                <c:pt idx="1018">
                  <c:v>21.049444444444443</c:v>
                </c:pt>
                <c:pt idx="1019">
                  <c:v>21.056111111111111</c:v>
                </c:pt>
                <c:pt idx="1020">
                  <c:v>21.058333333333334</c:v>
                </c:pt>
                <c:pt idx="1021">
                  <c:v>21.065277777777776</c:v>
                </c:pt>
                <c:pt idx="1022">
                  <c:v>21.067777777777778</c:v>
                </c:pt>
                <c:pt idx="1023">
                  <c:v>21.074722222222221</c:v>
                </c:pt>
                <c:pt idx="1024">
                  <c:v>21.076944444444443</c:v>
                </c:pt>
                <c:pt idx="1025">
                  <c:v>21.083611111111111</c:v>
                </c:pt>
                <c:pt idx="1026">
                  <c:v>21.085833333333333</c:v>
                </c:pt>
                <c:pt idx="1027">
                  <c:v>21.094166666666666</c:v>
                </c:pt>
                <c:pt idx="1028">
                  <c:v>21.096666666666668</c:v>
                </c:pt>
                <c:pt idx="1029">
                  <c:v>21.10361111111111</c:v>
                </c:pt>
                <c:pt idx="1030">
                  <c:v>21.105833333333333</c:v>
                </c:pt>
                <c:pt idx="1031">
                  <c:v>21.112500000000001</c:v>
                </c:pt>
                <c:pt idx="1032">
                  <c:v>21.114722222222223</c:v>
                </c:pt>
                <c:pt idx="1033">
                  <c:v>21.121388888888887</c:v>
                </c:pt>
                <c:pt idx="1034">
                  <c:v>21.12361111111111</c:v>
                </c:pt>
                <c:pt idx="1035">
                  <c:v>21.130555555555556</c:v>
                </c:pt>
                <c:pt idx="1036">
                  <c:v>21.132777777777779</c:v>
                </c:pt>
                <c:pt idx="1037">
                  <c:v>21.141111111111112</c:v>
                </c:pt>
                <c:pt idx="1038">
                  <c:v>21.14361111111111</c:v>
                </c:pt>
                <c:pt idx="1039">
                  <c:v>21.150555555555556</c:v>
                </c:pt>
                <c:pt idx="1040">
                  <c:v>21.152777777777779</c:v>
                </c:pt>
                <c:pt idx="1041">
                  <c:v>21.159722222222221</c:v>
                </c:pt>
                <c:pt idx="1042">
                  <c:v>21.161944444444444</c:v>
                </c:pt>
                <c:pt idx="1043">
                  <c:v>21.16888888888889</c:v>
                </c:pt>
                <c:pt idx="1044">
                  <c:v>21.171111111111109</c:v>
                </c:pt>
                <c:pt idx="1045">
                  <c:v>21.178333333333335</c:v>
                </c:pt>
                <c:pt idx="1046">
                  <c:v>21.180555555555557</c:v>
                </c:pt>
                <c:pt idx="1047">
                  <c:v>21.189166666666665</c:v>
                </c:pt>
                <c:pt idx="1048">
                  <c:v>21.191388888888888</c:v>
                </c:pt>
                <c:pt idx="1049">
                  <c:v>21.198333333333334</c:v>
                </c:pt>
                <c:pt idx="1050">
                  <c:v>21.200555555555557</c:v>
                </c:pt>
                <c:pt idx="1051">
                  <c:v>21.2075</c:v>
                </c:pt>
                <c:pt idx="1052">
                  <c:v>21.209722222222222</c:v>
                </c:pt>
                <c:pt idx="1053">
                  <c:v>21.216666666666665</c:v>
                </c:pt>
                <c:pt idx="1054">
                  <c:v>21.218888888888888</c:v>
                </c:pt>
                <c:pt idx="1055">
                  <c:v>21.225555555555555</c:v>
                </c:pt>
                <c:pt idx="1056">
                  <c:v>21.227777777777778</c:v>
                </c:pt>
                <c:pt idx="1057">
                  <c:v>21.236388888888889</c:v>
                </c:pt>
                <c:pt idx="1058">
                  <c:v>21.238611111111112</c:v>
                </c:pt>
                <c:pt idx="1059">
                  <c:v>21.245555555555555</c:v>
                </c:pt>
                <c:pt idx="1060">
                  <c:v>21.247777777777777</c:v>
                </c:pt>
                <c:pt idx="1061">
                  <c:v>21.254722222222224</c:v>
                </c:pt>
                <c:pt idx="1062">
                  <c:v>21.256944444444443</c:v>
                </c:pt>
                <c:pt idx="1063">
                  <c:v>21.263888888888889</c:v>
                </c:pt>
                <c:pt idx="1064">
                  <c:v>21.266111111111112</c:v>
                </c:pt>
                <c:pt idx="1065">
                  <c:v>21.272777777777776</c:v>
                </c:pt>
                <c:pt idx="1066">
                  <c:v>21.274999999999999</c:v>
                </c:pt>
                <c:pt idx="1067">
                  <c:v>21.283333333333335</c:v>
                </c:pt>
                <c:pt idx="1068">
                  <c:v>21.285833333333333</c:v>
                </c:pt>
                <c:pt idx="1069">
                  <c:v>21.292777777777779</c:v>
                </c:pt>
                <c:pt idx="1070">
                  <c:v>21.295000000000002</c:v>
                </c:pt>
                <c:pt idx="1071">
                  <c:v>21.301944444444445</c:v>
                </c:pt>
                <c:pt idx="1072">
                  <c:v>21.304444444444446</c:v>
                </c:pt>
                <c:pt idx="1073">
                  <c:v>21.31111111111111</c:v>
                </c:pt>
                <c:pt idx="1074">
                  <c:v>21.313333333333333</c:v>
                </c:pt>
                <c:pt idx="1075">
                  <c:v>21.320277777777779</c:v>
                </c:pt>
                <c:pt idx="1076">
                  <c:v>21.322500000000002</c:v>
                </c:pt>
                <c:pt idx="1077">
                  <c:v>21.33111111111111</c:v>
                </c:pt>
                <c:pt idx="1078">
                  <c:v>21.333333333333332</c:v>
                </c:pt>
                <c:pt idx="1079">
                  <c:v>21.34</c:v>
                </c:pt>
                <c:pt idx="1080">
                  <c:v>21.342500000000001</c:v>
                </c:pt>
                <c:pt idx="1081">
                  <c:v>21.349166666666665</c:v>
                </c:pt>
                <c:pt idx="1082">
                  <c:v>21.351944444444445</c:v>
                </c:pt>
                <c:pt idx="1083">
                  <c:v>21.358611111111109</c:v>
                </c:pt>
                <c:pt idx="1084">
                  <c:v>21.360833333333332</c:v>
                </c:pt>
                <c:pt idx="1085">
                  <c:v>21.367777777777778</c:v>
                </c:pt>
                <c:pt idx="1086">
                  <c:v>21.37</c:v>
                </c:pt>
                <c:pt idx="1087">
                  <c:v>21.378333333333334</c:v>
                </c:pt>
                <c:pt idx="1088">
                  <c:v>21.380555555555556</c:v>
                </c:pt>
                <c:pt idx="1089">
                  <c:v>21.387499999999999</c:v>
                </c:pt>
                <c:pt idx="1090">
                  <c:v>21.389722222222222</c:v>
                </c:pt>
                <c:pt idx="1091">
                  <c:v>21.39638888888889</c:v>
                </c:pt>
                <c:pt idx="1092">
                  <c:v>21.398611111111112</c:v>
                </c:pt>
                <c:pt idx="1093">
                  <c:v>21.405555555555555</c:v>
                </c:pt>
                <c:pt idx="1094">
                  <c:v>21.407777777777778</c:v>
                </c:pt>
                <c:pt idx="1095">
                  <c:v>21.414444444444445</c:v>
                </c:pt>
                <c:pt idx="1096">
                  <c:v>21.416666666666668</c:v>
                </c:pt>
                <c:pt idx="1097">
                  <c:v>21.425277777777779</c:v>
                </c:pt>
                <c:pt idx="1098">
                  <c:v>21.427499999999998</c:v>
                </c:pt>
                <c:pt idx="1099">
                  <c:v>21.434444444444445</c:v>
                </c:pt>
                <c:pt idx="1100">
                  <c:v>21.436666666666667</c:v>
                </c:pt>
                <c:pt idx="1101">
                  <c:v>21.443888888888889</c:v>
                </c:pt>
                <c:pt idx="1102">
                  <c:v>21.446111111111112</c:v>
                </c:pt>
                <c:pt idx="1103">
                  <c:v>21.452777777777779</c:v>
                </c:pt>
                <c:pt idx="1104">
                  <c:v>21.454999999999998</c:v>
                </c:pt>
                <c:pt idx="1105">
                  <c:v>21.461944444444445</c:v>
                </c:pt>
                <c:pt idx="1106">
                  <c:v>21.464166666666667</c:v>
                </c:pt>
                <c:pt idx="1107">
                  <c:v>21.472777777777779</c:v>
                </c:pt>
                <c:pt idx="1108">
                  <c:v>21.475000000000001</c:v>
                </c:pt>
                <c:pt idx="1109">
                  <c:v>21.481666666666666</c:v>
                </c:pt>
                <c:pt idx="1110">
                  <c:v>21.483888888888888</c:v>
                </c:pt>
                <c:pt idx="1111">
                  <c:v>21.490833333333335</c:v>
                </c:pt>
                <c:pt idx="1112">
                  <c:v>21.493055555555557</c:v>
                </c:pt>
                <c:pt idx="1113">
                  <c:v>21.499722222222221</c:v>
                </c:pt>
                <c:pt idx="1114">
                  <c:v>21.501944444444444</c:v>
                </c:pt>
                <c:pt idx="1115">
                  <c:v>21.508611111111112</c:v>
                </c:pt>
                <c:pt idx="1116">
                  <c:v>21.510833333333334</c:v>
                </c:pt>
                <c:pt idx="1117">
                  <c:v>21.519444444444446</c:v>
                </c:pt>
                <c:pt idx="1118">
                  <c:v>21.521666666666668</c:v>
                </c:pt>
                <c:pt idx="1119">
                  <c:v>21.528333333333332</c:v>
                </c:pt>
                <c:pt idx="1120">
                  <c:v>21.530555555555555</c:v>
                </c:pt>
                <c:pt idx="1121">
                  <c:v>21.537500000000001</c:v>
                </c:pt>
                <c:pt idx="1122">
                  <c:v>21.539722222222224</c:v>
                </c:pt>
                <c:pt idx="1123">
                  <c:v>21.546388888888888</c:v>
                </c:pt>
                <c:pt idx="1124">
                  <c:v>21.548611111111111</c:v>
                </c:pt>
                <c:pt idx="1125">
                  <c:v>21.555555555555557</c:v>
                </c:pt>
                <c:pt idx="1126">
                  <c:v>21.557777777777776</c:v>
                </c:pt>
                <c:pt idx="1127">
                  <c:v>21.566388888888888</c:v>
                </c:pt>
                <c:pt idx="1128">
                  <c:v>21.56861111111111</c:v>
                </c:pt>
                <c:pt idx="1129">
                  <c:v>21.575555555555557</c:v>
                </c:pt>
                <c:pt idx="1130">
                  <c:v>21.577777777777779</c:v>
                </c:pt>
                <c:pt idx="1131">
                  <c:v>21.584444444444443</c:v>
                </c:pt>
                <c:pt idx="1132">
                  <c:v>21.586666666666666</c:v>
                </c:pt>
                <c:pt idx="1133">
                  <c:v>21.593611111111112</c:v>
                </c:pt>
                <c:pt idx="1134">
                  <c:v>21.595555555555556</c:v>
                </c:pt>
                <c:pt idx="1135">
                  <c:v>21.602499999999999</c:v>
                </c:pt>
                <c:pt idx="1136">
                  <c:v>21.604722222222222</c:v>
                </c:pt>
                <c:pt idx="1137">
                  <c:v>21.613333333333333</c:v>
                </c:pt>
                <c:pt idx="1138">
                  <c:v>21.615277777777777</c:v>
                </c:pt>
                <c:pt idx="1139">
                  <c:v>21.622499999999999</c:v>
                </c:pt>
                <c:pt idx="1140">
                  <c:v>21.624722222222221</c:v>
                </c:pt>
                <c:pt idx="1141">
                  <c:v>21.631388888888889</c:v>
                </c:pt>
                <c:pt idx="1142">
                  <c:v>21.633611111111112</c:v>
                </c:pt>
                <c:pt idx="1143">
                  <c:v>21.640555555555554</c:v>
                </c:pt>
                <c:pt idx="1144">
                  <c:v>21.642777777777777</c:v>
                </c:pt>
                <c:pt idx="1145">
                  <c:v>21.649722222222223</c:v>
                </c:pt>
                <c:pt idx="1146">
                  <c:v>21.651944444444446</c:v>
                </c:pt>
                <c:pt idx="1147">
                  <c:v>21.660555555555554</c:v>
                </c:pt>
                <c:pt idx="1148">
                  <c:v>21.662500000000001</c:v>
                </c:pt>
                <c:pt idx="1149">
                  <c:v>21.669166666666666</c:v>
                </c:pt>
                <c:pt idx="1150">
                  <c:v>21.671388888888888</c:v>
                </c:pt>
                <c:pt idx="1151">
                  <c:v>21.678333333333335</c:v>
                </c:pt>
                <c:pt idx="1152">
                  <c:v>21.680555555555557</c:v>
                </c:pt>
                <c:pt idx="1153">
                  <c:v>21.6875</c:v>
                </c:pt>
                <c:pt idx="1154">
                  <c:v>21.689722222222223</c:v>
                </c:pt>
                <c:pt idx="1155">
                  <c:v>21.69638888888889</c:v>
                </c:pt>
                <c:pt idx="1156">
                  <c:v>21.698888888888888</c:v>
                </c:pt>
                <c:pt idx="1157">
                  <c:v>21.7075</c:v>
                </c:pt>
                <c:pt idx="1158">
                  <c:v>21.709444444444443</c:v>
                </c:pt>
                <c:pt idx="1159">
                  <c:v>21.716111111111111</c:v>
                </c:pt>
                <c:pt idx="1160">
                  <c:v>21.718611111111112</c:v>
                </c:pt>
                <c:pt idx="1161">
                  <c:v>21.725277777777777</c:v>
                </c:pt>
                <c:pt idx="1162">
                  <c:v>21.727499999999999</c:v>
                </c:pt>
                <c:pt idx="1163">
                  <c:v>21.734166666666667</c:v>
                </c:pt>
                <c:pt idx="1164">
                  <c:v>21.736388888888889</c:v>
                </c:pt>
                <c:pt idx="1165">
                  <c:v>21.743333333333332</c:v>
                </c:pt>
                <c:pt idx="1166">
                  <c:v>21.745555555555555</c:v>
                </c:pt>
                <c:pt idx="1167">
                  <c:v>21.753888888888888</c:v>
                </c:pt>
                <c:pt idx="1168">
                  <c:v>21.756388888888889</c:v>
                </c:pt>
                <c:pt idx="1169">
                  <c:v>21.763055555555557</c:v>
                </c:pt>
                <c:pt idx="1170">
                  <c:v>21.765277777777779</c:v>
                </c:pt>
                <c:pt idx="1171">
                  <c:v>21.772222222222222</c:v>
                </c:pt>
                <c:pt idx="1172">
                  <c:v>21.774444444444445</c:v>
                </c:pt>
                <c:pt idx="1173">
                  <c:v>21.781388888888888</c:v>
                </c:pt>
                <c:pt idx="1174">
                  <c:v>21.78361111111111</c:v>
                </c:pt>
                <c:pt idx="1175">
                  <c:v>21.790277777777778</c:v>
                </c:pt>
                <c:pt idx="1176">
                  <c:v>21.7925</c:v>
                </c:pt>
                <c:pt idx="1177">
                  <c:v>21.801111111111112</c:v>
                </c:pt>
                <c:pt idx="1178">
                  <c:v>21.803333333333335</c:v>
                </c:pt>
                <c:pt idx="1179">
                  <c:v>21.810277777777777</c:v>
                </c:pt>
                <c:pt idx="1180">
                  <c:v>21.812222222222221</c:v>
                </c:pt>
                <c:pt idx="1181">
                  <c:v>21.819166666666668</c:v>
                </c:pt>
                <c:pt idx="1182">
                  <c:v>21.82138888888889</c:v>
                </c:pt>
                <c:pt idx="1183">
                  <c:v>21.828333333333333</c:v>
                </c:pt>
                <c:pt idx="1184">
                  <c:v>21.830555555555556</c:v>
                </c:pt>
                <c:pt idx="1185">
                  <c:v>21.837499999999999</c:v>
                </c:pt>
                <c:pt idx="1186">
                  <c:v>21.839722222222221</c:v>
                </c:pt>
                <c:pt idx="1187">
                  <c:v>21.848611111111111</c:v>
                </c:pt>
                <c:pt idx="1188">
                  <c:v>21.850833333333334</c:v>
                </c:pt>
                <c:pt idx="1189">
                  <c:v>21.857777777777777</c:v>
                </c:pt>
                <c:pt idx="1190">
                  <c:v>21.86</c:v>
                </c:pt>
                <c:pt idx="1191">
                  <c:v>21.866666666666667</c:v>
                </c:pt>
                <c:pt idx="1192">
                  <c:v>21.86888888888889</c:v>
                </c:pt>
                <c:pt idx="1193">
                  <c:v>21.875833333333333</c:v>
                </c:pt>
                <c:pt idx="1194">
                  <c:v>21.878333333333334</c:v>
                </c:pt>
                <c:pt idx="1195">
                  <c:v>21.885277777777777</c:v>
                </c:pt>
                <c:pt idx="1196">
                  <c:v>21.887499999999999</c:v>
                </c:pt>
                <c:pt idx="1197">
                  <c:v>21.89638888888889</c:v>
                </c:pt>
                <c:pt idx="1198">
                  <c:v>21.898611111111112</c:v>
                </c:pt>
                <c:pt idx="1199">
                  <c:v>21.905277777777776</c:v>
                </c:pt>
                <c:pt idx="1200">
                  <c:v>21.907777777777778</c:v>
                </c:pt>
                <c:pt idx="1201">
                  <c:v>21.914444444444445</c:v>
                </c:pt>
                <c:pt idx="1202">
                  <c:v>21.916666666666668</c:v>
                </c:pt>
                <c:pt idx="1203">
                  <c:v>21.923611111111111</c:v>
                </c:pt>
                <c:pt idx="1204">
                  <c:v>21.925833333333333</c:v>
                </c:pt>
                <c:pt idx="1205">
                  <c:v>21.932777777777776</c:v>
                </c:pt>
                <c:pt idx="1206">
                  <c:v>21.934999999999999</c:v>
                </c:pt>
                <c:pt idx="1207">
                  <c:v>21.94361111111111</c:v>
                </c:pt>
                <c:pt idx="1208">
                  <c:v>21.945833333333333</c:v>
                </c:pt>
                <c:pt idx="1209">
                  <c:v>21.952500000000001</c:v>
                </c:pt>
                <c:pt idx="1210">
                  <c:v>21.954999999999998</c:v>
                </c:pt>
                <c:pt idx="1211">
                  <c:v>21.961944444444445</c:v>
                </c:pt>
                <c:pt idx="1212">
                  <c:v>21.964166666666667</c:v>
                </c:pt>
                <c:pt idx="1213">
                  <c:v>21.970833333333335</c:v>
                </c:pt>
                <c:pt idx="1214">
                  <c:v>21.973055555555554</c:v>
                </c:pt>
                <c:pt idx="1215">
                  <c:v>21.979722222222222</c:v>
                </c:pt>
                <c:pt idx="1216">
                  <c:v>21.981944444444444</c:v>
                </c:pt>
                <c:pt idx="1217">
                  <c:v>21.990555555555556</c:v>
                </c:pt>
                <c:pt idx="1218">
                  <c:v>21.992777777777778</c:v>
                </c:pt>
                <c:pt idx="1219">
                  <c:v>21.999444444444446</c:v>
                </c:pt>
                <c:pt idx="1220">
                  <c:v>22.001666666666665</c:v>
                </c:pt>
                <c:pt idx="1221">
                  <c:v>22.008611111111112</c:v>
                </c:pt>
                <c:pt idx="1222">
                  <c:v>22.010833333333334</c:v>
                </c:pt>
                <c:pt idx="1223">
                  <c:v>22.017222222222223</c:v>
                </c:pt>
                <c:pt idx="1224">
                  <c:v>22.019444444444446</c:v>
                </c:pt>
                <c:pt idx="1225">
                  <c:v>22.026388888888889</c:v>
                </c:pt>
                <c:pt idx="1226">
                  <c:v>22.028611111111111</c:v>
                </c:pt>
                <c:pt idx="1227">
                  <c:v>22.036944444444444</c:v>
                </c:pt>
                <c:pt idx="1228">
                  <c:v>22.039166666666667</c:v>
                </c:pt>
                <c:pt idx="1229">
                  <c:v>22.045833333333334</c:v>
                </c:pt>
                <c:pt idx="1230">
                  <c:v>22.048333333333332</c:v>
                </c:pt>
                <c:pt idx="1231">
                  <c:v>22.055</c:v>
                </c:pt>
                <c:pt idx="1232">
                  <c:v>22.057222222222222</c:v>
                </c:pt>
                <c:pt idx="1233">
                  <c:v>22.064166666666665</c:v>
                </c:pt>
                <c:pt idx="1234">
                  <c:v>22.066388888888888</c:v>
                </c:pt>
                <c:pt idx="1235">
                  <c:v>22.073055555555555</c:v>
                </c:pt>
                <c:pt idx="1236">
                  <c:v>22.075277777777778</c:v>
                </c:pt>
                <c:pt idx="1237">
                  <c:v>22.083611111111111</c:v>
                </c:pt>
                <c:pt idx="1238">
                  <c:v>22.085833333333333</c:v>
                </c:pt>
                <c:pt idx="1239">
                  <c:v>22.092777777777776</c:v>
                </c:pt>
                <c:pt idx="1240">
                  <c:v>22.094999999999999</c:v>
                </c:pt>
                <c:pt idx="1241">
                  <c:v>22.101666666666667</c:v>
                </c:pt>
                <c:pt idx="1242">
                  <c:v>22.103888888888889</c:v>
                </c:pt>
                <c:pt idx="1243">
                  <c:v>22.110833333333332</c:v>
                </c:pt>
                <c:pt idx="1244">
                  <c:v>22.113055555555555</c:v>
                </c:pt>
                <c:pt idx="1245">
                  <c:v>22.12</c:v>
                </c:pt>
                <c:pt idx="1246">
                  <c:v>22.122222222222224</c:v>
                </c:pt>
                <c:pt idx="1247">
                  <c:v>22.13111111111111</c:v>
                </c:pt>
                <c:pt idx="1248">
                  <c:v>22.133333333333333</c:v>
                </c:pt>
                <c:pt idx="1249">
                  <c:v>22.14</c:v>
                </c:pt>
                <c:pt idx="1250">
                  <c:v>22.142222222222223</c:v>
                </c:pt>
                <c:pt idx="1251">
                  <c:v>22.149166666666666</c:v>
                </c:pt>
                <c:pt idx="1252">
                  <c:v>22.151388888888889</c:v>
                </c:pt>
                <c:pt idx="1253">
                  <c:v>22.158055555555556</c:v>
                </c:pt>
                <c:pt idx="1254">
                  <c:v>22.160555555555554</c:v>
                </c:pt>
                <c:pt idx="1255">
                  <c:v>22.167222222222222</c:v>
                </c:pt>
                <c:pt idx="1256">
                  <c:v>22.169444444444444</c:v>
                </c:pt>
                <c:pt idx="1257">
                  <c:v>22.178055555555556</c:v>
                </c:pt>
                <c:pt idx="1258">
                  <c:v>22.180277777777778</c:v>
                </c:pt>
                <c:pt idx="1259">
                  <c:v>22.186944444444446</c:v>
                </c:pt>
                <c:pt idx="1260">
                  <c:v>22.189166666666665</c:v>
                </c:pt>
                <c:pt idx="1261">
                  <c:v>22.195833333333333</c:v>
                </c:pt>
                <c:pt idx="1262">
                  <c:v>22.198055555555555</c:v>
                </c:pt>
                <c:pt idx="1263">
                  <c:v>22.204722222222223</c:v>
                </c:pt>
                <c:pt idx="1264">
                  <c:v>22.206944444444446</c:v>
                </c:pt>
                <c:pt idx="1265">
                  <c:v>22.213888888888889</c:v>
                </c:pt>
                <c:pt idx="1266">
                  <c:v>22.216111111111111</c:v>
                </c:pt>
                <c:pt idx="1267">
                  <c:v>22.224444444444444</c:v>
                </c:pt>
                <c:pt idx="1268">
                  <c:v>22.226666666666667</c:v>
                </c:pt>
                <c:pt idx="1269">
                  <c:v>22.233055555555556</c:v>
                </c:pt>
                <c:pt idx="1270">
                  <c:v>22.234722222222221</c:v>
                </c:pt>
                <c:pt idx="1271">
                  <c:v>22.24111111111111</c:v>
                </c:pt>
                <c:pt idx="1272">
                  <c:v>22.242777777777778</c:v>
                </c:pt>
                <c:pt idx="1273">
                  <c:v>22.249166666666667</c:v>
                </c:pt>
                <c:pt idx="1274">
                  <c:v>22.251111111111111</c:v>
                </c:pt>
                <c:pt idx="1275">
                  <c:v>22.2575</c:v>
                </c:pt>
                <c:pt idx="1276">
                  <c:v>22.259166666666665</c:v>
                </c:pt>
                <c:pt idx="1277">
                  <c:v>22.267499999999998</c:v>
                </c:pt>
                <c:pt idx="1278">
                  <c:v>22.269166666666667</c:v>
                </c:pt>
                <c:pt idx="1279">
                  <c:v>22.275555555555556</c:v>
                </c:pt>
                <c:pt idx="1280">
                  <c:v>22.277222222222221</c:v>
                </c:pt>
                <c:pt idx="1281">
                  <c:v>22.283333333333335</c:v>
                </c:pt>
                <c:pt idx="1282">
                  <c:v>22.285</c:v>
                </c:pt>
                <c:pt idx="1283">
                  <c:v>22.291388888888889</c:v>
                </c:pt>
                <c:pt idx="1284">
                  <c:v>22.293055555555554</c:v>
                </c:pt>
                <c:pt idx="1285">
                  <c:v>22.299166666666668</c:v>
                </c:pt>
                <c:pt idx="1286">
                  <c:v>22.301111111111112</c:v>
                </c:pt>
                <c:pt idx="1287">
                  <c:v>22.309166666666666</c:v>
                </c:pt>
                <c:pt idx="1288">
                  <c:v>22.310833333333335</c:v>
                </c:pt>
                <c:pt idx="1289">
                  <c:v>22.317222222222224</c:v>
                </c:pt>
                <c:pt idx="1290">
                  <c:v>22.318888888888889</c:v>
                </c:pt>
                <c:pt idx="1291">
                  <c:v>22.325277777777778</c:v>
                </c:pt>
                <c:pt idx="1292">
                  <c:v>22.327222222222222</c:v>
                </c:pt>
                <c:pt idx="1293">
                  <c:v>22.333333333333332</c:v>
                </c:pt>
                <c:pt idx="1294">
                  <c:v>22.335277777777776</c:v>
                </c:pt>
                <c:pt idx="1295">
                  <c:v>22.34138888888889</c:v>
                </c:pt>
                <c:pt idx="1296">
                  <c:v>22.343055555555555</c:v>
                </c:pt>
                <c:pt idx="1297">
                  <c:v>22.351111111111113</c:v>
                </c:pt>
                <c:pt idx="1298">
                  <c:v>22.352777777777778</c:v>
                </c:pt>
                <c:pt idx="1299">
                  <c:v>22.359166666666667</c:v>
                </c:pt>
                <c:pt idx="1300">
                  <c:v>22.360833333333332</c:v>
                </c:pt>
                <c:pt idx="1301">
                  <c:v>22.367222222222221</c:v>
                </c:pt>
                <c:pt idx="1302">
                  <c:v>22.36888888888889</c:v>
                </c:pt>
                <c:pt idx="1303">
                  <c:v>22.375277777777779</c:v>
                </c:pt>
                <c:pt idx="1304">
                  <c:v>22.376944444444444</c:v>
                </c:pt>
                <c:pt idx="1305">
                  <c:v>22.383333333333333</c:v>
                </c:pt>
                <c:pt idx="1306">
                  <c:v>22.385277777777777</c:v>
                </c:pt>
                <c:pt idx="1307">
                  <c:v>22.393333333333334</c:v>
                </c:pt>
                <c:pt idx="1308">
                  <c:v>22.395</c:v>
                </c:pt>
                <c:pt idx="1309">
                  <c:v>22.40111111111111</c:v>
                </c:pt>
                <c:pt idx="1310">
                  <c:v>22.403055555555557</c:v>
                </c:pt>
                <c:pt idx="1311">
                  <c:v>22.409444444444443</c:v>
                </c:pt>
                <c:pt idx="1312">
                  <c:v>22.411111111111111</c:v>
                </c:pt>
                <c:pt idx="1313">
                  <c:v>22.4175</c:v>
                </c:pt>
                <c:pt idx="1314">
                  <c:v>22.419166666666666</c:v>
                </c:pt>
                <c:pt idx="1315">
                  <c:v>22.425555555555555</c:v>
                </c:pt>
                <c:pt idx="1316">
                  <c:v>22.427222222222223</c:v>
                </c:pt>
              </c:numCache>
            </c:numRef>
          </c:xVal>
          <c:yVal>
            <c:numRef>
              <c:f>Pandora24s1_NYC_Filtered!$R$108:$R$1424</c:f>
              <c:numCache>
                <c:formatCode>General</c:formatCode>
                <c:ptCount val="1317"/>
                <c:pt idx="0">
                  <c:v>0.75558999999999998</c:v>
                </c:pt>
                <c:pt idx="1">
                  <c:v>0.76629000000000003</c:v>
                </c:pt>
                <c:pt idx="2">
                  <c:v>0.76987000000000005</c:v>
                </c:pt>
                <c:pt idx="3">
                  <c:v>0.80076000000000003</c:v>
                </c:pt>
                <c:pt idx="4">
                  <c:v>0.79227999999999998</c:v>
                </c:pt>
                <c:pt idx="5">
                  <c:v>0.80498999999999998</c:v>
                </c:pt>
                <c:pt idx="6">
                  <c:v>0.79513999999999996</c:v>
                </c:pt>
                <c:pt idx="7">
                  <c:v>0.81418999999999997</c:v>
                </c:pt>
                <c:pt idx="8">
                  <c:v>0.77656000000000003</c:v>
                </c:pt>
                <c:pt idx="9">
                  <c:v>0.78315000000000001</c:v>
                </c:pt>
                <c:pt idx="10">
                  <c:v>0.84292999999999996</c:v>
                </c:pt>
                <c:pt idx="11">
                  <c:v>0.84225000000000005</c:v>
                </c:pt>
                <c:pt idx="12">
                  <c:v>0.86904999999999999</c:v>
                </c:pt>
                <c:pt idx="13">
                  <c:v>0.84441999999999995</c:v>
                </c:pt>
                <c:pt idx="14">
                  <c:v>0.85092000000000001</c:v>
                </c:pt>
                <c:pt idx="15">
                  <c:v>0.81730999999999998</c:v>
                </c:pt>
                <c:pt idx="16">
                  <c:v>0.82677</c:v>
                </c:pt>
                <c:pt idx="17">
                  <c:v>0.87251000000000001</c:v>
                </c:pt>
                <c:pt idx="18">
                  <c:v>0.80986999999999998</c:v>
                </c:pt>
                <c:pt idx="19">
                  <c:v>0.80330999999999997</c:v>
                </c:pt>
                <c:pt idx="20">
                  <c:v>0.81694</c:v>
                </c:pt>
                <c:pt idx="21">
                  <c:v>0.81094999999999995</c:v>
                </c:pt>
                <c:pt idx="22">
                  <c:v>0.77883000000000002</c:v>
                </c:pt>
                <c:pt idx="23">
                  <c:v>0.75899000000000005</c:v>
                </c:pt>
                <c:pt idx="24">
                  <c:v>0.77192000000000005</c:v>
                </c:pt>
                <c:pt idx="25">
                  <c:v>0.75471999999999995</c:v>
                </c:pt>
                <c:pt idx="26">
                  <c:v>0.77581</c:v>
                </c:pt>
                <c:pt idx="27">
                  <c:v>0.76329999999999998</c:v>
                </c:pt>
                <c:pt idx="28">
                  <c:v>0.71645999999999999</c:v>
                </c:pt>
                <c:pt idx="29">
                  <c:v>0.76761999999999997</c:v>
                </c:pt>
                <c:pt idx="30">
                  <c:v>0.79232000000000002</c:v>
                </c:pt>
                <c:pt idx="31">
                  <c:v>0.78512999999999999</c:v>
                </c:pt>
                <c:pt idx="32">
                  <c:v>0.96775</c:v>
                </c:pt>
                <c:pt idx="33">
                  <c:v>0.77922999999999998</c:v>
                </c:pt>
                <c:pt idx="34">
                  <c:v>0.74502000000000002</c:v>
                </c:pt>
                <c:pt idx="35">
                  <c:v>0.77478000000000002</c:v>
                </c:pt>
                <c:pt idx="36">
                  <c:v>0.77215999999999996</c:v>
                </c:pt>
                <c:pt idx="37">
                  <c:v>0.80969000000000002</c:v>
                </c:pt>
                <c:pt idx="38">
                  <c:v>0.84345000000000003</c:v>
                </c:pt>
                <c:pt idx="39">
                  <c:v>0.84628000000000003</c:v>
                </c:pt>
                <c:pt idx="40">
                  <c:v>0.82599999999999996</c:v>
                </c:pt>
                <c:pt idx="41">
                  <c:v>0.83199999999999996</c:v>
                </c:pt>
                <c:pt idx="42">
                  <c:v>0.76766999999999996</c:v>
                </c:pt>
                <c:pt idx="43">
                  <c:v>0.80659999999999998</c:v>
                </c:pt>
                <c:pt idx="44">
                  <c:v>0.83404999999999996</c:v>
                </c:pt>
                <c:pt idx="45">
                  <c:v>0.80862999999999996</c:v>
                </c:pt>
                <c:pt idx="46">
                  <c:v>0.77893000000000001</c:v>
                </c:pt>
                <c:pt idx="47">
                  <c:v>0.79879999999999995</c:v>
                </c:pt>
                <c:pt idx="48">
                  <c:v>0.78280000000000005</c:v>
                </c:pt>
                <c:pt idx="49">
                  <c:v>0.78703999999999996</c:v>
                </c:pt>
                <c:pt idx="50">
                  <c:v>0.81318999999999997</c:v>
                </c:pt>
                <c:pt idx="51">
                  <c:v>0.82493000000000005</c:v>
                </c:pt>
                <c:pt idx="52">
                  <c:v>0.95535000000000003</c:v>
                </c:pt>
                <c:pt idx="53">
                  <c:v>0.97060000000000002</c:v>
                </c:pt>
                <c:pt idx="54">
                  <c:v>0.94306999999999996</c:v>
                </c:pt>
                <c:pt idx="55">
                  <c:v>0.90837999999999997</c:v>
                </c:pt>
                <c:pt idx="56">
                  <c:v>0.82145000000000001</c:v>
                </c:pt>
                <c:pt idx="57">
                  <c:v>0.83206999999999998</c:v>
                </c:pt>
                <c:pt idx="58">
                  <c:v>0.85423000000000004</c:v>
                </c:pt>
                <c:pt idx="59">
                  <c:v>0.82155</c:v>
                </c:pt>
                <c:pt idx="60">
                  <c:v>0.81450999999999996</c:v>
                </c:pt>
                <c:pt idx="61">
                  <c:v>0.82384000000000002</c:v>
                </c:pt>
                <c:pt idx="62">
                  <c:v>0.85331000000000001</c:v>
                </c:pt>
                <c:pt idx="63">
                  <c:v>0.86899999999999999</c:v>
                </c:pt>
                <c:pt idx="64">
                  <c:v>0.89432999999999996</c:v>
                </c:pt>
                <c:pt idx="65">
                  <c:v>0.94240000000000002</c:v>
                </c:pt>
                <c:pt idx="66">
                  <c:v>1.0035000000000001</c:v>
                </c:pt>
                <c:pt idx="67">
                  <c:v>0.97167000000000003</c:v>
                </c:pt>
                <c:pt idx="68">
                  <c:v>1.1428</c:v>
                </c:pt>
                <c:pt idx="69">
                  <c:v>1.0281</c:v>
                </c:pt>
                <c:pt idx="70">
                  <c:v>1.0488999999999999</c:v>
                </c:pt>
                <c:pt idx="71">
                  <c:v>1.0968</c:v>
                </c:pt>
                <c:pt idx="72">
                  <c:v>1.0317000000000001</c:v>
                </c:pt>
                <c:pt idx="73">
                  <c:v>1.1181000000000001</c:v>
                </c:pt>
                <c:pt idx="74">
                  <c:v>0.96586000000000005</c:v>
                </c:pt>
                <c:pt idx="75">
                  <c:v>0.92557999999999996</c:v>
                </c:pt>
                <c:pt idx="76">
                  <c:v>1.0154000000000001</c:v>
                </c:pt>
                <c:pt idx="77">
                  <c:v>0.85048000000000001</c:v>
                </c:pt>
                <c:pt idx="78">
                  <c:v>0.92213000000000001</c:v>
                </c:pt>
                <c:pt idx="79">
                  <c:v>0.93310999999999999</c:v>
                </c:pt>
                <c:pt idx="80">
                  <c:v>0.91142999999999996</c:v>
                </c:pt>
                <c:pt idx="81">
                  <c:v>1.0107999999999999</c:v>
                </c:pt>
                <c:pt idx="82">
                  <c:v>0.92761000000000005</c:v>
                </c:pt>
                <c:pt idx="83">
                  <c:v>0.94379000000000002</c:v>
                </c:pt>
                <c:pt idx="84">
                  <c:v>0.92218</c:v>
                </c:pt>
                <c:pt idx="85">
                  <c:v>0.95789000000000002</c:v>
                </c:pt>
                <c:pt idx="86">
                  <c:v>0.99822</c:v>
                </c:pt>
                <c:pt idx="87">
                  <c:v>0.98102999999999996</c:v>
                </c:pt>
                <c:pt idx="88">
                  <c:v>0.95757000000000003</c:v>
                </c:pt>
                <c:pt idx="89">
                  <c:v>0.90785000000000005</c:v>
                </c:pt>
                <c:pt idx="90">
                  <c:v>0.95150000000000001</c:v>
                </c:pt>
                <c:pt idx="91">
                  <c:v>0.94533</c:v>
                </c:pt>
                <c:pt idx="92">
                  <c:v>0.94542000000000004</c:v>
                </c:pt>
                <c:pt idx="93">
                  <c:v>0.90878999999999999</c:v>
                </c:pt>
                <c:pt idx="94">
                  <c:v>0.91790000000000005</c:v>
                </c:pt>
                <c:pt idx="95">
                  <c:v>0.90405000000000002</c:v>
                </c:pt>
                <c:pt idx="96">
                  <c:v>0.91080000000000005</c:v>
                </c:pt>
                <c:pt idx="97">
                  <c:v>0.95911999999999997</c:v>
                </c:pt>
                <c:pt idx="98">
                  <c:v>1.0256000000000001</c:v>
                </c:pt>
                <c:pt idx="99">
                  <c:v>0.98502999999999996</c:v>
                </c:pt>
                <c:pt idx="100">
                  <c:v>0.9768</c:v>
                </c:pt>
                <c:pt idx="101">
                  <c:v>0.97877000000000003</c:v>
                </c:pt>
                <c:pt idx="102">
                  <c:v>1.1132</c:v>
                </c:pt>
                <c:pt idx="103">
                  <c:v>1.1451</c:v>
                </c:pt>
                <c:pt idx="104">
                  <c:v>1.1820999999999999</c:v>
                </c:pt>
                <c:pt idx="105">
                  <c:v>1.0864</c:v>
                </c:pt>
                <c:pt idx="106">
                  <c:v>1.0923</c:v>
                </c:pt>
                <c:pt idx="107">
                  <c:v>1.0602</c:v>
                </c:pt>
                <c:pt idx="108">
                  <c:v>0.98370999999999997</c:v>
                </c:pt>
                <c:pt idx="109">
                  <c:v>0.95879999999999999</c:v>
                </c:pt>
                <c:pt idx="110">
                  <c:v>0.92766000000000004</c:v>
                </c:pt>
                <c:pt idx="111">
                  <c:v>0.92771999999999999</c:v>
                </c:pt>
                <c:pt idx="112">
                  <c:v>0.92873000000000006</c:v>
                </c:pt>
                <c:pt idx="113">
                  <c:v>0.99924999999999997</c:v>
                </c:pt>
                <c:pt idx="114">
                  <c:v>1.1328</c:v>
                </c:pt>
                <c:pt idx="115">
                  <c:v>1.0697000000000001</c:v>
                </c:pt>
                <c:pt idx="116">
                  <c:v>0.97787999999999997</c:v>
                </c:pt>
                <c:pt idx="117">
                  <c:v>1.0011000000000001</c:v>
                </c:pt>
                <c:pt idx="118">
                  <c:v>0.94620000000000004</c:v>
                </c:pt>
                <c:pt idx="119">
                  <c:v>0.92215000000000003</c:v>
                </c:pt>
                <c:pt idx="120">
                  <c:v>1.1463000000000001</c:v>
                </c:pt>
                <c:pt idx="121">
                  <c:v>1.2681</c:v>
                </c:pt>
                <c:pt idx="122">
                  <c:v>1.2027000000000001</c:v>
                </c:pt>
                <c:pt idx="123">
                  <c:v>1.1664000000000001</c:v>
                </c:pt>
                <c:pt idx="124">
                  <c:v>0.99390000000000001</c:v>
                </c:pt>
                <c:pt idx="125">
                  <c:v>0.94896999999999998</c:v>
                </c:pt>
                <c:pt idx="126">
                  <c:v>0.90671000000000002</c:v>
                </c:pt>
                <c:pt idx="127">
                  <c:v>0.91534000000000004</c:v>
                </c:pt>
                <c:pt idx="128">
                  <c:v>0.93613000000000002</c:v>
                </c:pt>
                <c:pt idx="129">
                  <c:v>0.92171000000000003</c:v>
                </c:pt>
                <c:pt idx="130">
                  <c:v>0.94550000000000001</c:v>
                </c:pt>
                <c:pt idx="131">
                  <c:v>0.94503000000000004</c:v>
                </c:pt>
                <c:pt idx="132">
                  <c:v>0.97597999999999996</c:v>
                </c:pt>
                <c:pt idx="133">
                  <c:v>0.96753999999999996</c:v>
                </c:pt>
                <c:pt idx="134">
                  <c:v>0.99128000000000005</c:v>
                </c:pt>
                <c:pt idx="135">
                  <c:v>0.99436999999999998</c:v>
                </c:pt>
                <c:pt idx="136">
                  <c:v>0.94737000000000005</c:v>
                </c:pt>
                <c:pt idx="137">
                  <c:v>0.95018999999999998</c:v>
                </c:pt>
                <c:pt idx="138">
                  <c:v>0.93906000000000001</c:v>
                </c:pt>
                <c:pt idx="139">
                  <c:v>0.96714</c:v>
                </c:pt>
                <c:pt idx="140">
                  <c:v>0.99107999999999996</c:v>
                </c:pt>
                <c:pt idx="141">
                  <c:v>0.97924999999999995</c:v>
                </c:pt>
                <c:pt idx="142">
                  <c:v>0.95991000000000004</c:v>
                </c:pt>
                <c:pt idx="143">
                  <c:v>0.96704000000000001</c:v>
                </c:pt>
                <c:pt idx="144">
                  <c:v>0.95606000000000002</c:v>
                </c:pt>
                <c:pt idx="145">
                  <c:v>0.95606000000000002</c:v>
                </c:pt>
                <c:pt idx="146">
                  <c:v>0.98085</c:v>
                </c:pt>
                <c:pt idx="147">
                  <c:v>0.96919999999999995</c:v>
                </c:pt>
                <c:pt idx="148">
                  <c:v>1.0166999999999999</c:v>
                </c:pt>
                <c:pt idx="149">
                  <c:v>1.0284</c:v>
                </c:pt>
                <c:pt idx="150">
                  <c:v>1.0328999999999999</c:v>
                </c:pt>
                <c:pt idx="151">
                  <c:v>1.01</c:v>
                </c:pt>
                <c:pt idx="152">
                  <c:v>1.0557000000000001</c:v>
                </c:pt>
                <c:pt idx="153">
                  <c:v>1.0484</c:v>
                </c:pt>
                <c:pt idx="154">
                  <c:v>1.1221000000000001</c:v>
                </c:pt>
                <c:pt idx="155">
                  <c:v>1.1347</c:v>
                </c:pt>
                <c:pt idx="156">
                  <c:v>1.2716000000000001</c:v>
                </c:pt>
                <c:pt idx="157">
                  <c:v>1.0805</c:v>
                </c:pt>
                <c:pt idx="158">
                  <c:v>1.0995999999999999</c:v>
                </c:pt>
                <c:pt idx="159">
                  <c:v>1.0218</c:v>
                </c:pt>
                <c:pt idx="160">
                  <c:v>1.0048999999999999</c:v>
                </c:pt>
                <c:pt idx="161">
                  <c:v>1.0122</c:v>
                </c:pt>
                <c:pt idx="162">
                  <c:v>1.0137</c:v>
                </c:pt>
                <c:pt idx="163">
                  <c:v>1.0132000000000001</c:v>
                </c:pt>
                <c:pt idx="164">
                  <c:v>1.0079</c:v>
                </c:pt>
                <c:pt idx="165">
                  <c:v>1.0044999999999999</c:v>
                </c:pt>
                <c:pt idx="166">
                  <c:v>1.0037</c:v>
                </c:pt>
                <c:pt idx="167">
                  <c:v>1.0183</c:v>
                </c:pt>
                <c:pt idx="168">
                  <c:v>1.0184</c:v>
                </c:pt>
                <c:pt idx="169">
                  <c:v>1.0306</c:v>
                </c:pt>
                <c:pt idx="170">
                  <c:v>1.0673999999999999</c:v>
                </c:pt>
                <c:pt idx="171">
                  <c:v>1.0609</c:v>
                </c:pt>
                <c:pt idx="172">
                  <c:v>1.0669</c:v>
                </c:pt>
                <c:pt idx="173">
                  <c:v>1.0202</c:v>
                </c:pt>
                <c:pt idx="174">
                  <c:v>1.1013999999999999</c:v>
                </c:pt>
                <c:pt idx="175">
                  <c:v>1.1207</c:v>
                </c:pt>
                <c:pt idx="176">
                  <c:v>1.0660000000000001</c:v>
                </c:pt>
                <c:pt idx="177">
                  <c:v>1.1304000000000001</c:v>
                </c:pt>
                <c:pt idx="178">
                  <c:v>1.1207</c:v>
                </c:pt>
                <c:pt idx="179">
                  <c:v>1.1371</c:v>
                </c:pt>
                <c:pt idx="180">
                  <c:v>1.157</c:v>
                </c:pt>
                <c:pt idx="181">
                  <c:v>1.1737</c:v>
                </c:pt>
                <c:pt idx="182">
                  <c:v>1.1987000000000001</c:v>
                </c:pt>
                <c:pt idx="183">
                  <c:v>1.1935</c:v>
                </c:pt>
                <c:pt idx="184">
                  <c:v>1.2034</c:v>
                </c:pt>
                <c:pt idx="185">
                  <c:v>1.2353000000000001</c:v>
                </c:pt>
                <c:pt idx="186">
                  <c:v>1.2191000000000001</c:v>
                </c:pt>
                <c:pt idx="187">
                  <c:v>1.3042</c:v>
                </c:pt>
                <c:pt idx="188">
                  <c:v>1.3197000000000001</c:v>
                </c:pt>
                <c:pt idx="189">
                  <c:v>1.3177000000000001</c:v>
                </c:pt>
                <c:pt idx="190">
                  <c:v>1.3164</c:v>
                </c:pt>
                <c:pt idx="191">
                  <c:v>1.2526999999999999</c:v>
                </c:pt>
                <c:pt idx="192">
                  <c:v>1.2781</c:v>
                </c:pt>
                <c:pt idx="193">
                  <c:v>1.2538</c:v>
                </c:pt>
                <c:pt idx="194">
                  <c:v>1.2954000000000001</c:v>
                </c:pt>
                <c:pt idx="195">
                  <c:v>1.2457</c:v>
                </c:pt>
                <c:pt idx="196">
                  <c:v>1.2212000000000001</c:v>
                </c:pt>
                <c:pt idx="197">
                  <c:v>1.1847000000000001</c:v>
                </c:pt>
                <c:pt idx="198">
                  <c:v>1.1806000000000001</c:v>
                </c:pt>
                <c:pt idx="199">
                  <c:v>1.1915</c:v>
                </c:pt>
                <c:pt idx="200">
                  <c:v>1.2044999999999999</c:v>
                </c:pt>
                <c:pt idx="201">
                  <c:v>1.2040999999999999</c:v>
                </c:pt>
                <c:pt idx="202">
                  <c:v>1.2441</c:v>
                </c:pt>
                <c:pt idx="203">
                  <c:v>1.2977000000000001</c:v>
                </c:pt>
                <c:pt idx="204">
                  <c:v>1.3069</c:v>
                </c:pt>
                <c:pt idx="205">
                  <c:v>1.3289</c:v>
                </c:pt>
                <c:pt idx="206">
                  <c:v>1.3478000000000001</c:v>
                </c:pt>
                <c:pt idx="207">
                  <c:v>1.2947</c:v>
                </c:pt>
                <c:pt idx="208">
                  <c:v>1.2924</c:v>
                </c:pt>
                <c:pt idx="209">
                  <c:v>1.4602999999999999</c:v>
                </c:pt>
                <c:pt idx="210">
                  <c:v>1.4421999999999999</c:v>
                </c:pt>
                <c:pt idx="211">
                  <c:v>1.5532999999999999</c:v>
                </c:pt>
                <c:pt idx="212">
                  <c:v>1.5634999999999999</c:v>
                </c:pt>
                <c:pt idx="213">
                  <c:v>1.5304</c:v>
                </c:pt>
                <c:pt idx="214">
                  <c:v>1.5170999999999999</c:v>
                </c:pt>
                <c:pt idx="215">
                  <c:v>1.5242</c:v>
                </c:pt>
                <c:pt idx="216">
                  <c:v>1.5838000000000001</c:v>
                </c:pt>
                <c:pt idx="217">
                  <c:v>1.5599000000000001</c:v>
                </c:pt>
                <c:pt idx="218">
                  <c:v>1.5485</c:v>
                </c:pt>
                <c:pt idx="219">
                  <c:v>1.3274999999999999</c:v>
                </c:pt>
                <c:pt idx="220">
                  <c:v>1.3332999999999999</c:v>
                </c:pt>
                <c:pt idx="221">
                  <c:v>1.2774000000000001</c:v>
                </c:pt>
                <c:pt idx="222">
                  <c:v>1.2504</c:v>
                </c:pt>
                <c:pt idx="223">
                  <c:v>1.3831</c:v>
                </c:pt>
                <c:pt idx="224">
                  <c:v>1.3641000000000001</c:v>
                </c:pt>
                <c:pt idx="225">
                  <c:v>1.2948999999999999</c:v>
                </c:pt>
                <c:pt idx="226">
                  <c:v>1.3929</c:v>
                </c:pt>
                <c:pt idx="227">
                  <c:v>1.4286000000000001</c:v>
                </c:pt>
                <c:pt idx="228">
                  <c:v>1.4384999999999999</c:v>
                </c:pt>
                <c:pt idx="229">
                  <c:v>1.5653999999999999</c:v>
                </c:pt>
                <c:pt idx="230">
                  <c:v>1.4269000000000001</c:v>
                </c:pt>
                <c:pt idx="231">
                  <c:v>1.3367</c:v>
                </c:pt>
                <c:pt idx="232">
                  <c:v>1.2732000000000001</c:v>
                </c:pt>
                <c:pt idx="233">
                  <c:v>1.2022999999999999</c:v>
                </c:pt>
                <c:pt idx="234">
                  <c:v>1.1454</c:v>
                </c:pt>
                <c:pt idx="235">
                  <c:v>1.1420999999999999</c:v>
                </c:pt>
                <c:pt idx="236">
                  <c:v>1.1634</c:v>
                </c:pt>
                <c:pt idx="237">
                  <c:v>1.1409</c:v>
                </c:pt>
                <c:pt idx="238">
                  <c:v>1.1507000000000001</c:v>
                </c:pt>
                <c:pt idx="239">
                  <c:v>1.1574</c:v>
                </c:pt>
                <c:pt idx="240">
                  <c:v>1.3156000000000001</c:v>
                </c:pt>
                <c:pt idx="241">
                  <c:v>1.2931999999999999</c:v>
                </c:pt>
                <c:pt idx="242">
                  <c:v>1.3386</c:v>
                </c:pt>
                <c:pt idx="243">
                  <c:v>1.1384000000000001</c:v>
                </c:pt>
                <c:pt idx="244">
                  <c:v>1.1362000000000001</c:v>
                </c:pt>
                <c:pt idx="245">
                  <c:v>1.1938</c:v>
                </c:pt>
                <c:pt idx="246">
                  <c:v>1.2995000000000001</c:v>
                </c:pt>
                <c:pt idx="247">
                  <c:v>1.2355</c:v>
                </c:pt>
                <c:pt idx="248">
                  <c:v>1.2273000000000001</c:v>
                </c:pt>
                <c:pt idx="249">
                  <c:v>1.1700999999999999</c:v>
                </c:pt>
                <c:pt idx="250">
                  <c:v>1.1838</c:v>
                </c:pt>
                <c:pt idx="251">
                  <c:v>1.2038</c:v>
                </c:pt>
                <c:pt idx="252">
                  <c:v>1.1645000000000001</c:v>
                </c:pt>
                <c:pt idx="253">
                  <c:v>1.1601999999999999</c:v>
                </c:pt>
                <c:pt idx="254">
                  <c:v>1.1866000000000001</c:v>
                </c:pt>
                <c:pt idx="255">
                  <c:v>1.4837</c:v>
                </c:pt>
                <c:pt idx="256">
                  <c:v>1.3802000000000001</c:v>
                </c:pt>
                <c:pt idx="257">
                  <c:v>1.1536</c:v>
                </c:pt>
                <c:pt idx="258">
                  <c:v>1.1712</c:v>
                </c:pt>
                <c:pt idx="259">
                  <c:v>1.1628000000000001</c:v>
                </c:pt>
                <c:pt idx="260">
                  <c:v>1.1613</c:v>
                </c:pt>
                <c:pt idx="261">
                  <c:v>1.177</c:v>
                </c:pt>
                <c:pt idx="262">
                  <c:v>1.1647000000000001</c:v>
                </c:pt>
                <c:pt idx="263">
                  <c:v>1.1818</c:v>
                </c:pt>
                <c:pt idx="264">
                  <c:v>1.1869000000000001</c:v>
                </c:pt>
                <c:pt idx="265">
                  <c:v>1.1604000000000001</c:v>
                </c:pt>
                <c:pt idx="266">
                  <c:v>1.1659999999999999</c:v>
                </c:pt>
                <c:pt idx="267">
                  <c:v>1.2258</c:v>
                </c:pt>
                <c:pt idx="268">
                  <c:v>1.214</c:v>
                </c:pt>
                <c:pt idx="269">
                  <c:v>1.3149</c:v>
                </c:pt>
                <c:pt idx="270">
                  <c:v>1.3156000000000001</c:v>
                </c:pt>
                <c:pt idx="271">
                  <c:v>1.3433999999999999</c:v>
                </c:pt>
                <c:pt idx="272">
                  <c:v>1.3554999999999999</c:v>
                </c:pt>
                <c:pt idx="273">
                  <c:v>1.3880999999999999</c:v>
                </c:pt>
                <c:pt idx="274">
                  <c:v>1.4087000000000001</c:v>
                </c:pt>
                <c:pt idx="275">
                  <c:v>1.2806</c:v>
                </c:pt>
                <c:pt idx="276">
                  <c:v>1.2907999999999999</c:v>
                </c:pt>
                <c:pt idx="277">
                  <c:v>1.2347999999999999</c:v>
                </c:pt>
                <c:pt idx="278">
                  <c:v>1.2423</c:v>
                </c:pt>
                <c:pt idx="279">
                  <c:v>1.3069</c:v>
                </c:pt>
                <c:pt idx="280">
                  <c:v>1.3191999999999999</c:v>
                </c:pt>
                <c:pt idx="281">
                  <c:v>1.2332000000000001</c:v>
                </c:pt>
                <c:pt idx="282">
                  <c:v>1.2128000000000001</c:v>
                </c:pt>
                <c:pt idx="283">
                  <c:v>1.2122999999999999</c:v>
                </c:pt>
                <c:pt idx="284">
                  <c:v>1.2058</c:v>
                </c:pt>
                <c:pt idx="285">
                  <c:v>1.1657999999999999</c:v>
                </c:pt>
                <c:pt idx="286">
                  <c:v>1.1756</c:v>
                </c:pt>
                <c:pt idx="287">
                  <c:v>1.2828999999999999</c:v>
                </c:pt>
                <c:pt idx="288">
                  <c:v>1.2236</c:v>
                </c:pt>
                <c:pt idx="289">
                  <c:v>1.2523</c:v>
                </c:pt>
                <c:pt idx="290">
                  <c:v>1.2370000000000001</c:v>
                </c:pt>
                <c:pt idx="291">
                  <c:v>1.2623</c:v>
                </c:pt>
                <c:pt idx="292">
                  <c:v>1.2962</c:v>
                </c:pt>
                <c:pt idx="293">
                  <c:v>1.3251999999999999</c:v>
                </c:pt>
                <c:pt idx="294">
                  <c:v>1.2894000000000001</c:v>
                </c:pt>
                <c:pt idx="295">
                  <c:v>1.2626999999999999</c:v>
                </c:pt>
                <c:pt idx="296">
                  <c:v>1.2615000000000001</c:v>
                </c:pt>
                <c:pt idx="297">
                  <c:v>1.2161</c:v>
                </c:pt>
                <c:pt idx="298">
                  <c:v>1.2604</c:v>
                </c:pt>
                <c:pt idx="299">
                  <c:v>1.3076000000000001</c:v>
                </c:pt>
                <c:pt idx="300">
                  <c:v>1.3409</c:v>
                </c:pt>
                <c:pt idx="301">
                  <c:v>1.3140000000000001</c:v>
                </c:pt>
                <c:pt idx="302">
                  <c:v>1.2762</c:v>
                </c:pt>
                <c:pt idx="303">
                  <c:v>1.2878000000000001</c:v>
                </c:pt>
                <c:pt idx="304">
                  <c:v>1.2682</c:v>
                </c:pt>
                <c:pt idx="305">
                  <c:v>1.2519</c:v>
                </c:pt>
                <c:pt idx="306">
                  <c:v>1.2498</c:v>
                </c:pt>
                <c:pt idx="307">
                  <c:v>1.2349000000000001</c:v>
                </c:pt>
                <c:pt idx="308">
                  <c:v>1.2370000000000001</c:v>
                </c:pt>
                <c:pt idx="309">
                  <c:v>1.2749999999999999</c:v>
                </c:pt>
                <c:pt idx="310">
                  <c:v>1.2909999999999999</c:v>
                </c:pt>
                <c:pt idx="311">
                  <c:v>1.2911999999999999</c:v>
                </c:pt>
                <c:pt idx="312">
                  <c:v>1.2791999999999999</c:v>
                </c:pt>
                <c:pt idx="313">
                  <c:v>1.2343</c:v>
                </c:pt>
                <c:pt idx="314">
                  <c:v>1.2410000000000001</c:v>
                </c:pt>
                <c:pt idx="315">
                  <c:v>1.2242999999999999</c:v>
                </c:pt>
                <c:pt idx="316">
                  <c:v>1.2448999999999999</c:v>
                </c:pt>
                <c:pt idx="317">
                  <c:v>1.2292000000000001</c:v>
                </c:pt>
                <c:pt idx="318">
                  <c:v>1.2528999999999999</c:v>
                </c:pt>
                <c:pt idx="319">
                  <c:v>1.268</c:v>
                </c:pt>
                <c:pt idx="320">
                  <c:v>1.2639</c:v>
                </c:pt>
                <c:pt idx="321">
                  <c:v>1.2713000000000001</c:v>
                </c:pt>
                <c:pt idx="322">
                  <c:v>1.2612000000000001</c:v>
                </c:pt>
                <c:pt idx="323">
                  <c:v>1.2784</c:v>
                </c:pt>
                <c:pt idx="324">
                  <c:v>1.2883</c:v>
                </c:pt>
                <c:pt idx="325">
                  <c:v>1.288</c:v>
                </c:pt>
                <c:pt idx="326">
                  <c:v>1.2950999999999999</c:v>
                </c:pt>
                <c:pt idx="327">
                  <c:v>1.3225</c:v>
                </c:pt>
                <c:pt idx="328">
                  <c:v>1.3544</c:v>
                </c:pt>
                <c:pt idx="329">
                  <c:v>1.3574999999999999</c:v>
                </c:pt>
                <c:pt idx="330">
                  <c:v>1.3634999999999999</c:v>
                </c:pt>
                <c:pt idx="331">
                  <c:v>1.3589</c:v>
                </c:pt>
                <c:pt idx="332">
                  <c:v>1.3751</c:v>
                </c:pt>
                <c:pt idx="333">
                  <c:v>1.383</c:v>
                </c:pt>
                <c:pt idx="334">
                  <c:v>1.3883000000000001</c:v>
                </c:pt>
                <c:pt idx="335">
                  <c:v>1.3712</c:v>
                </c:pt>
                <c:pt idx="336">
                  <c:v>1.3920999999999999</c:v>
                </c:pt>
                <c:pt idx="337">
                  <c:v>1.3495999999999999</c:v>
                </c:pt>
                <c:pt idx="338">
                  <c:v>1.3519000000000001</c:v>
                </c:pt>
                <c:pt idx="339">
                  <c:v>1.4014</c:v>
                </c:pt>
                <c:pt idx="340">
                  <c:v>1.4108000000000001</c:v>
                </c:pt>
                <c:pt idx="341">
                  <c:v>1.4104000000000001</c:v>
                </c:pt>
                <c:pt idx="342">
                  <c:v>1.4057999999999999</c:v>
                </c:pt>
                <c:pt idx="343">
                  <c:v>1.3711</c:v>
                </c:pt>
                <c:pt idx="344">
                  <c:v>1.3573999999999999</c:v>
                </c:pt>
                <c:pt idx="345">
                  <c:v>1.3615999999999999</c:v>
                </c:pt>
                <c:pt idx="346">
                  <c:v>1.3651</c:v>
                </c:pt>
                <c:pt idx="347">
                  <c:v>1.3911</c:v>
                </c:pt>
                <c:pt idx="348">
                  <c:v>1.4137999999999999</c:v>
                </c:pt>
                <c:pt idx="349">
                  <c:v>1.3978999999999999</c:v>
                </c:pt>
                <c:pt idx="350">
                  <c:v>1.4077999999999999</c:v>
                </c:pt>
                <c:pt idx="351">
                  <c:v>1.4137999999999999</c:v>
                </c:pt>
                <c:pt idx="352">
                  <c:v>1.4109</c:v>
                </c:pt>
                <c:pt idx="353">
                  <c:v>1.4346000000000001</c:v>
                </c:pt>
                <c:pt idx="354">
                  <c:v>1.4422999999999999</c:v>
                </c:pt>
                <c:pt idx="355">
                  <c:v>1.4021999999999999</c:v>
                </c:pt>
                <c:pt idx="356">
                  <c:v>1.4396</c:v>
                </c:pt>
                <c:pt idx="357">
                  <c:v>1.3995</c:v>
                </c:pt>
                <c:pt idx="358">
                  <c:v>1.3527</c:v>
                </c:pt>
                <c:pt idx="359">
                  <c:v>1.3566</c:v>
                </c:pt>
                <c:pt idx="360">
                  <c:v>1.3894</c:v>
                </c:pt>
                <c:pt idx="361">
                  <c:v>1.3880999999999999</c:v>
                </c:pt>
                <c:pt idx="362">
                  <c:v>1.3818999999999999</c:v>
                </c:pt>
                <c:pt idx="363">
                  <c:v>1.4569000000000001</c:v>
                </c:pt>
                <c:pt idx="364">
                  <c:v>1.4355</c:v>
                </c:pt>
                <c:pt idx="365">
                  <c:v>1.5311999999999999</c:v>
                </c:pt>
                <c:pt idx="366">
                  <c:v>1.4916</c:v>
                </c:pt>
                <c:pt idx="367">
                  <c:v>1.5580000000000001</c:v>
                </c:pt>
                <c:pt idx="368">
                  <c:v>1.5508</c:v>
                </c:pt>
                <c:pt idx="369">
                  <c:v>1.6588000000000001</c:v>
                </c:pt>
                <c:pt idx="370">
                  <c:v>1.6346000000000001</c:v>
                </c:pt>
                <c:pt idx="371">
                  <c:v>1.6195999999999999</c:v>
                </c:pt>
                <c:pt idx="372">
                  <c:v>1.6267</c:v>
                </c:pt>
                <c:pt idx="373">
                  <c:v>1.603</c:v>
                </c:pt>
                <c:pt idx="374">
                  <c:v>1.6334</c:v>
                </c:pt>
                <c:pt idx="375">
                  <c:v>1.599</c:v>
                </c:pt>
                <c:pt idx="376">
                  <c:v>1.6440999999999999</c:v>
                </c:pt>
                <c:pt idx="377">
                  <c:v>1.6257999999999999</c:v>
                </c:pt>
                <c:pt idx="378">
                  <c:v>1.6081000000000001</c:v>
                </c:pt>
                <c:pt idx="379">
                  <c:v>1.5310999999999999</c:v>
                </c:pt>
                <c:pt idx="380">
                  <c:v>1.5196000000000001</c:v>
                </c:pt>
                <c:pt idx="381">
                  <c:v>1.5588</c:v>
                </c:pt>
                <c:pt idx="382">
                  <c:v>1.5227999999999999</c:v>
                </c:pt>
                <c:pt idx="383">
                  <c:v>1.5071000000000001</c:v>
                </c:pt>
                <c:pt idx="384">
                  <c:v>1.4869000000000001</c:v>
                </c:pt>
                <c:pt idx="385">
                  <c:v>1.4560999999999999</c:v>
                </c:pt>
                <c:pt idx="386">
                  <c:v>1.4933000000000001</c:v>
                </c:pt>
                <c:pt idx="387">
                  <c:v>1.5692999999999999</c:v>
                </c:pt>
                <c:pt idx="388">
                  <c:v>1.5553999999999999</c:v>
                </c:pt>
                <c:pt idx="389">
                  <c:v>1.5873999999999999</c:v>
                </c:pt>
                <c:pt idx="390">
                  <c:v>1.6257999999999999</c:v>
                </c:pt>
                <c:pt idx="391">
                  <c:v>1.6489</c:v>
                </c:pt>
                <c:pt idx="392">
                  <c:v>1.667</c:v>
                </c:pt>
                <c:pt idx="393">
                  <c:v>1.7506999999999999</c:v>
                </c:pt>
                <c:pt idx="394">
                  <c:v>1.7512000000000001</c:v>
                </c:pt>
                <c:pt idx="395">
                  <c:v>1.8454999999999999</c:v>
                </c:pt>
                <c:pt idx="396">
                  <c:v>1.8147</c:v>
                </c:pt>
                <c:pt idx="397">
                  <c:v>1.6423000000000001</c:v>
                </c:pt>
                <c:pt idx="398">
                  <c:v>1.6316999999999999</c:v>
                </c:pt>
                <c:pt idx="399">
                  <c:v>1.5884</c:v>
                </c:pt>
                <c:pt idx="400">
                  <c:v>1.5721000000000001</c:v>
                </c:pt>
                <c:pt idx="401">
                  <c:v>1.4791000000000001</c:v>
                </c:pt>
                <c:pt idx="402">
                  <c:v>1.4682999999999999</c:v>
                </c:pt>
                <c:pt idx="403">
                  <c:v>1.4034</c:v>
                </c:pt>
                <c:pt idx="404">
                  <c:v>1.3894</c:v>
                </c:pt>
                <c:pt idx="405">
                  <c:v>1.3716999999999999</c:v>
                </c:pt>
                <c:pt idx="406">
                  <c:v>1.3758999999999999</c:v>
                </c:pt>
                <c:pt idx="407">
                  <c:v>1.3472999999999999</c:v>
                </c:pt>
                <c:pt idx="408">
                  <c:v>1.3411999999999999</c:v>
                </c:pt>
                <c:pt idx="409">
                  <c:v>1.3083</c:v>
                </c:pt>
                <c:pt idx="410">
                  <c:v>1.3102</c:v>
                </c:pt>
                <c:pt idx="411">
                  <c:v>1.294</c:v>
                </c:pt>
                <c:pt idx="412">
                  <c:v>1.29</c:v>
                </c:pt>
                <c:pt idx="413">
                  <c:v>1.2652000000000001</c:v>
                </c:pt>
                <c:pt idx="414">
                  <c:v>1.2790999999999999</c:v>
                </c:pt>
                <c:pt idx="415">
                  <c:v>1.2855000000000001</c:v>
                </c:pt>
                <c:pt idx="416">
                  <c:v>1.2890999999999999</c:v>
                </c:pt>
                <c:pt idx="417">
                  <c:v>1.3052999999999999</c:v>
                </c:pt>
                <c:pt idx="418">
                  <c:v>1.3159000000000001</c:v>
                </c:pt>
                <c:pt idx="419">
                  <c:v>1.3158000000000001</c:v>
                </c:pt>
                <c:pt idx="420">
                  <c:v>1.3084</c:v>
                </c:pt>
                <c:pt idx="421">
                  <c:v>1.3139000000000001</c:v>
                </c:pt>
                <c:pt idx="422">
                  <c:v>1.3266</c:v>
                </c:pt>
                <c:pt idx="423">
                  <c:v>1.2782</c:v>
                </c:pt>
                <c:pt idx="424">
                  <c:v>1.2986</c:v>
                </c:pt>
                <c:pt idx="425">
                  <c:v>1.3445</c:v>
                </c:pt>
                <c:pt idx="426">
                  <c:v>1.34</c:v>
                </c:pt>
                <c:pt idx="427">
                  <c:v>1.3264</c:v>
                </c:pt>
                <c:pt idx="428">
                  <c:v>1.3334999999999999</c:v>
                </c:pt>
                <c:pt idx="429">
                  <c:v>1.3636999999999999</c:v>
                </c:pt>
                <c:pt idx="430">
                  <c:v>1.3758999999999999</c:v>
                </c:pt>
                <c:pt idx="431">
                  <c:v>1.3673</c:v>
                </c:pt>
                <c:pt idx="432">
                  <c:v>1.3732</c:v>
                </c:pt>
                <c:pt idx="433">
                  <c:v>1.3975</c:v>
                </c:pt>
                <c:pt idx="434">
                  <c:v>1.3895</c:v>
                </c:pt>
                <c:pt idx="435">
                  <c:v>1.3647</c:v>
                </c:pt>
                <c:pt idx="436">
                  <c:v>1.3646</c:v>
                </c:pt>
                <c:pt idx="437">
                  <c:v>1.3491</c:v>
                </c:pt>
                <c:pt idx="438">
                  <c:v>1.3492</c:v>
                </c:pt>
                <c:pt idx="439">
                  <c:v>1.3312999999999999</c:v>
                </c:pt>
                <c:pt idx="440">
                  <c:v>1.3376999999999999</c:v>
                </c:pt>
                <c:pt idx="441">
                  <c:v>1.3378000000000001</c:v>
                </c:pt>
                <c:pt idx="442">
                  <c:v>1.335</c:v>
                </c:pt>
                <c:pt idx="443">
                  <c:v>1.3311999999999999</c:v>
                </c:pt>
                <c:pt idx="444">
                  <c:v>1.3467</c:v>
                </c:pt>
                <c:pt idx="445">
                  <c:v>1.3529</c:v>
                </c:pt>
                <c:pt idx="446">
                  <c:v>1.3366</c:v>
                </c:pt>
                <c:pt idx="447">
                  <c:v>1.3459000000000001</c:v>
                </c:pt>
                <c:pt idx="448">
                  <c:v>1.3401000000000001</c:v>
                </c:pt>
                <c:pt idx="449">
                  <c:v>1.3201000000000001</c:v>
                </c:pt>
                <c:pt idx="450">
                  <c:v>1.3327</c:v>
                </c:pt>
                <c:pt idx="451">
                  <c:v>1.3108</c:v>
                </c:pt>
                <c:pt idx="452">
                  <c:v>1.3214999999999999</c:v>
                </c:pt>
                <c:pt idx="453">
                  <c:v>1.3340000000000001</c:v>
                </c:pt>
                <c:pt idx="454">
                  <c:v>1.3255999999999999</c:v>
                </c:pt>
                <c:pt idx="455">
                  <c:v>1.3875999999999999</c:v>
                </c:pt>
                <c:pt idx="456">
                  <c:v>1.4038999999999999</c:v>
                </c:pt>
                <c:pt idx="457">
                  <c:v>1.387</c:v>
                </c:pt>
                <c:pt idx="458">
                  <c:v>1.3851</c:v>
                </c:pt>
                <c:pt idx="459">
                  <c:v>1.3976999999999999</c:v>
                </c:pt>
                <c:pt idx="460">
                  <c:v>1.4035</c:v>
                </c:pt>
                <c:pt idx="461">
                  <c:v>1.3953</c:v>
                </c:pt>
                <c:pt idx="462">
                  <c:v>1.3817999999999999</c:v>
                </c:pt>
                <c:pt idx="463">
                  <c:v>1.3754</c:v>
                </c:pt>
                <c:pt idx="464">
                  <c:v>1.365</c:v>
                </c:pt>
                <c:pt idx="465">
                  <c:v>1.3874</c:v>
                </c:pt>
                <c:pt idx="466">
                  <c:v>1.3879999999999999</c:v>
                </c:pt>
                <c:pt idx="467">
                  <c:v>1.3869</c:v>
                </c:pt>
                <c:pt idx="468">
                  <c:v>1.4049</c:v>
                </c:pt>
                <c:pt idx="469">
                  <c:v>1.4249000000000001</c:v>
                </c:pt>
                <c:pt idx="470">
                  <c:v>1.4117999999999999</c:v>
                </c:pt>
                <c:pt idx="471">
                  <c:v>1.4138999999999999</c:v>
                </c:pt>
                <c:pt idx="472">
                  <c:v>1.4077999999999999</c:v>
                </c:pt>
                <c:pt idx="473">
                  <c:v>1.4239999999999999</c:v>
                </c:pt>
                <c:pt idx="474">
                  <c:v>1.4142999999999999</c:v>
                </c:pt>
                <c:pt idx="475">
                  <c:v>1.4349000000000001</c:v>
                </c:pt>
                <c:pt idx="476">
                  <c:v>1.4339999999999999</c:v>
                </c:pt>
                <c:pt idx="477">
                  <c:v>1.444</c:v>
                </c:pt>
                <c:pt idx="478">
                  <c:v>1.4339999999999999</c:v>
                </c:pt>
                <c:pt idx="479">
                  <c:v>1.5184</c:v>
                </c:pt>
                <c:pt idx="480">
                  <c:v>1.5158</c:v>
                </c:pt>
                <c:pt idx="481">
                  <c:v>1.5224</c:v>
                </c:pt>
                <c:pt idx="482">
                  <c:v>1.5059</c:v>
                </c:pt>
                <c:pt idx="483">
                  <c:v>1.5121</c:v>
                </c:pt>
                <c:pt idx="484">
                  <c:v>1.5176000000000001</c:v>
                </c:pt>
                <c:pt idx="485">
                  <c:v>1.5779000000000001</c:v>
                </c:pt>
                <c:pt idx="486">
                  <c:v>1.6103000000000001</c:v>
                </c:pt>
                <c:pt idx="487">
                  <c:v>1.5905</c:v>
                </c:pt>
                <c:pt idx="488">
                  <c:v>1.6016999999999999</c:v>
                </c:pt>
                <c:pt idx="489">
                  <c:v>1.5610999999999999</c:v>
                </c:pt>
                <c:pt idx="490">
                  <c:v>1.5888</c:v>
                </c:pt>
                <c:pt idx="491">
                  <c:v>1.6395999999999999</c:v>
                </c:pt>
                <c:pt idx="492">
                  <c:v>1.6194</c:v>
                </c:pt>
                <c:pt idx="493">
                  <c:v>1.5454000000000001</c:v>
                </c:pt>
                <c:pt idx="494">
                  <c:v>1.5537000000000001</c:v>
                </c:pt>
                <c:pt idx="495">
                  <c:v>1.5987</c:v>
                </c:pt>
                <c:pt idx="496">
                  <c:v>1.5903</c:v>
                </c:pt>
                <c:pt idx="497">
                  <c:v>1.5633999999999999</c:v>
                </c:pt>
                <c:pt idx="498">
                  <c:v>1.57</c:v>
                </c:pt>
                <c:pt idx="499">
                  <c:v>1.5629</c:v>
                </c:pt>
                <c:pt idx="500">
                  <c:v>1.5750999999999999</c:v>
                </c:pt>
                <c:pt idx="501">
                  <c:v>1.5666</c:v>
                </c:pt>
                <c:pt idx="502">
                  <c:v>1.5609</c:v>
                </c:pt>
                <c:pt idx="503">
                  <c:v>1.5783</c:v>
                </c:pt>
                <c:pt idx="504">
                  <c:v>1.5980000000000001</c:v>
                </c:pt>
                <c:pt idx="505">
                  <c:v>1.6105</c:v>
                </c:pt>
                <c:pt idx="506">
                  <c:v>1.6420999999999999</c:v>
                </c:pt>
                <c:pt idx="507">
                  <c:v>1.6475</c:v>
                </c:pt>
                <c:pt idx="508">
                  <c:v>1.6639999999999999</c:v>
                </c:pt>
                <c:pt idx="509">
                  <c:v>1.651</c:v>
                </c:pt>
                <c:pt idx="510">
                  <c:v>1.6424000000000001</c:v>
                </c:pt>
                <c:pt idx="511">
                  <c:v>1.653</c:v>
                </c:pt>
                <c:pt idx="512">
                  <c:v>1.6315</c:v>
                </c:pt>
                <c:pt idx="513">
                  <c:v>1.7564</c:v>
                </c:pt>
                <c:pt idx="514">
                  <c:v>1.7156</c:v>
                </c:pt>
                <c:pt idx="515">
                  <c:v>1.6577</c:v>
                </c:pt>
                <c:pt idx="516">
                  <c:v>1.6915</c:v>
                </c:pt>
                <c:pt idx="517">
                  <c:v>1.6737</c:v>
                </c:pt>
                <c:pt idx="518">
                  <c:v>1.8026</c:v>
                </c:pt>
                <c:pt idx="519">
                  <c:v>1.8426</c:v>
                </c:pt>
                <c:pt idx="520">
                  <c:v>1.8516999999999999</c:v>
                </c:pt>
                <c:pt idx="521">
                  <c:v>1.9048</c:v>
                </c:pt>
                <c:pt idx="522">
                  <c:v>2.0697000000000001</c:v>
                </c:pt>
                <c:pt idx="523">
                  <c:v>2.0741000000000001</c:v>
                </c:pt>
                <c:pt idx="524">
                  <c:v>2.1755</c:v>
                </c:pt>
                <c:pt idx="525">
                  <c:v>2.2164999999999999</c:v>
                </c:pt>
                <c:pt idx="526">
                  <c:v>2.2511000000000001</c:v>
                </c:pt>
                <c:pt idx="527">
                  <c:v>2.1911</c:v>
                </c:pt>
                <c:pt idx="528">
                  <c:v>1.9260999999999999</c:v>
                </c:pt>
                <c:pt idx="529">
                  <c:v>1.9371</c:v>
                </c:pt>
                <c:pt idx="530">
                  <c:v>2.2126999999999999</c:v>
                </c:pt>
                <c:pt idx="531">
                  <c:v>2.2839999999999998</c:v>
                </c:pt>
                <c:pt idx="532">
                  <c:v>2.1297999999999999</c:v>
                </c:pt>
                <c:pt idx="533">
                  <c:v>2.0362</c:v>
                </c:pt>
                <c:pt idx="534">
                  <c:v>1.921</c:v>
                </c:pt>
                <c:pt idx="535">
                  <c:v>1.9863</c:v>
                </c:pt>
                <c:pt idx="536">
                  <c:v>1.8827</c:v>
                </c:pt>
                <c:pt idx="537">
                  <c:v>1.7899</c:v>
                </c:pt>
                <c:pt idx="538">
                  <c:v>1.7718</c:v>
                </c:pt>
                <c:pt idx="539">
                  <c:v>1.7115</c:v>
                </c:pt>
                <c:pt idx="540">
                  <c:v>1.7019</c:v>
                </c:pt>
                <c:pt idx="541">
                  <c:v>1.7019</c:v>
                </c:pt>
                <c:pt idx="542">
                  <c:v>1.7097</c:v>
                </c:pt>
                <c:pt idx="543">
                  <c:v>1.7677</c:v>
                </c:pt>
                <c:pt idx="544">
                  <c:v>1.7428999999999999</c:v>
                </c:pt>
                <c:pt idx="545">
                  <c:v>1.8429</c:v>
                </c:pt>
                <c:pt idx="546">
                  <c:v>1.776</c:v>
                </c:pt>
                <c:pt idx="547">
                  <c:v>1.6620999999999999</c:v>
                </c:pt>
                <c:pt idx="548">
                  <c:v>1.6251</c:v>
                </c:pt>
                <c:pt idx="549">
                  <c:v>1.5962000000000001</c:v>
                </c:pt>
                <c:pt idx="550">
                  <c:v>1.5085999999999999</c:v>
                </c:pt>
                <c:pt idx="551">
                  <c:v>1.4783999999999999</c:v>
                </c:pt>
                <c:pt idx="552">
                  <c:v>1.4665999999999999</c:v>
                </c:pt>
                <c:pt idx="553">
                  <c:v>1.4581999999999999</c:v>
                </c:pt>
                <c:pt idx="554">
                  <c:v>1.4612000000000001</c:v>
                </c:pt>
                <c:pt idx="555">
                  <c:v>1.4521999999999999</c:v>
                </c:pt>
                <c:pt idx="556">
                  <c:v>1.4432</c:v>
                </c:pt>
                <c:pt idx="557">
                  <c:v>1.4507000000000001</c:v>
                </c:pt>
                <c:pt idx="558">
                  <c:v>1.4525999999999999</c:v>
                </c:pt>
                <c:pt idx="559">
                  <c:v>1.4656</c:v>
                </c:pt>
                <c:pt idx="560">
                  <c:v>1.4346000000000001</c:v>
                </c:pt>
                <c:pt idx="561">
                  <c:v>1.4271</c:v>
                </c:pt>
                <c:pt idx="562">
                  <c:v>1.4093</c:v>
                </c:pt>
                <c:pt idx="563">
                  <c:v>1.4120999999999999</c:v>
                </c:pt>
                <c:pt idx="564">
                  <c:v>1.4073</c:v>
                </c:pt>
                <c:pt idx="565">
                  <c:v>1.4194</c:v>
                </c:pt>
                <c:pt idx="566">
                  <c:v>1.4275</c:v>
                </c:pt>
                <c:pt idx="567">
                  <c:v>1.4189000000000001</c:v>
                </c:pt>
                <c:pt idx="568">
                  <c:v>1.3933</c:v>
                </c:pt>
                <c:pt idx="569">
                  <c:v>1.4016</c:v>
                </c:pt>
                <c:pt idx="570">
                  <c:v>1.4343999999999999</c:v>
                </c:pt>
                <c:pt idx="571">
                  <c:v>1.4353</c:v>
                </c:pt>
                <c:pt idx="572">
                  <c:v>1.4198</c:v>
                </c:pt>
                <c:pt idx="573">
                  <c:v>1.4115</c:v>
                </c:pt>
                <c:pt idx="574">
                  <c:v>1.4258</c:v>
                </c:pt>
                <c:pt idx="575">
                  <c:v>1.4258999999999999</c:v>
                </c:pt>
                <c:pt idx="576">
                  <c:v>1.4424999999999999</c:v>
                </c:pt>
                <c:pt idx="577">
                  <c:v>1.4508000000000001</c:v>
                </c:pt>
                <c:pt idx="578">
                  <c:v>1.4277</c:v>
                </c:pt>
                <c:pt idx="579">
                  <c:v>1.4240999999999999</c:v>
                </c:pt>
                <c:pt idx="580">
                  <c:v>1.4314</c:v>
                </c:pt>
                <c:pt idx="581">
                  <c:v>1.4384999999999999</c:v>
                </c:pt>
                <c:pt idx="582">
                  <c:v>1.4387000000000001</c:v>
                </c:pt>
                <c:pt idx="583">
                  <c:v>1.4370000000000001</c:v>
                </c:pt>
                <c:pt idx="584">
                  <c:v>1.4281999999999999</c:v>
                </c:pt>
                <c:pt idx="585">
                  <c:v>1.4475</c:v>
                </c:pt>
                <c:pt idx="586">
                  <c:v>1.4294</c:v>
                </c:pt>
                <c:pt idx="587">
                  <c:v>1.4192</c:v>
                </c:pt>
                <c:pt idx="588">
                  <c:v>1.4232</c:v>
                </c:pt>
                <c:pt idx="589">
                  <c:v>1.4352</c:v>
                </c:pt>
                <c:pt idx="590">
                  <c:v>1.4380999999999999</c:v>
                </c:pt>
                <c:pt idx="591">
                  <c:v>1.4504999999999999</c:v>
                </c:pt>
                <c:pt idx="592">
                  <c:v>1.468</c:v>
                </c:pt>
                <c:pt idx="593">
                  <c:v>1.4918</c:v>
                </c:pt>
                <c:pt idx="594">
                  <c:v>1.5091000000000001</c:v>
                </c:pt>
                <c:pt idx="595">
                  <c:v>1.5441</c:v>
                </c:pt>
                <c:pt idx="596">
                  <c:v>1.5692999999999999</c:v>
                </c:pt>
                <c:pt idx="597">
                  <c:v>1.5862000000000001</c:v>
                </c:pt>
                <c:pt idx="598">
                  <c:v>1.6479999999999999</c:v>
                </c:pt>
                <c:pt idx="599">
                  <c:v>1.6369</c:v>
                </c:pt>
                <c:pt idx="600">
                  <c:v>1.665</c:v>
                </c:pt>
                <c:pt idx="601">
                  <c:v>1.6841999999999999</c:v>
                </c:pt>
                <c:pt idx="602">
                  <c:v>1.6097999999999999</c:v>
                </c:pt>
                <c:pt idx="603">
                  <c:v>1.6184000000000001</c:v>
                </c:pt>
                <c:pt idx="604">
                  <c:v>1.6135999999999999</c:v>
                </c:pt>
                <c:pt idx="605">
                  <c:v>1.6216999999999999</c:v>
                </c:pt>
                <c:pt idx="606">
                  <c:v>1.617</c:v>
                </c:pt>
                <c:pt idx="607">
                  <c:v>1.6517999999999999</c:v>
                </c:pt>
                <c:pt idx="608">
                  <c:v>1.6063000000000001</c:v>
                </c:pt>
                <c:pt idx="609">
                  <c:v>1.5908</c:v>
                </c:pt>
                <c:pt idx="610">
                  <c:v>1.6652</c:v>
                </c:pt>
                <c:pt idx="611">
                  <c:v>1.704</c:v>
                </c:pt>
                <c:pt idx="612">
                  <c:v>1.6525000000000001</c:v>
                </c:pt>
                <c:pt idx="613">
                  <c:v>1.6319999999999999</c:v>
                </c:pt>
                <c:pt idx="614">
                  <c:v>1.6189</c:v>
                </c:pt>
                <c:pt idx="615">
                  <c:v>1.6216999999999999</c:v>
                </c:pt>
                <c:pt idx="616">
                  <c:v>1.6164000000000001</c:v>
                </c:pt>
                <c:pt idx="617">
                  <c:v>1.6204000000000001</c:v>
                </c:pt>
                <c:pt idx="618">
                  <c:v>1.6368</c:v>
                </c:pt>
                <c:pt idx="619">
                  <c:v>1.64</c:v>
                </c:pt>
                <c:pt idx="620">
                  <c:v>1.5804</c:v>
                </c:pt>
                <c:pt idx="621">
                  <c:v>1.5737000000000001</c:v>
                </c:pt>
                <c:pt idx="622">
                  <c:v>1.577</c:v>
                </c:pt>
                <c:pt idx="623">
                  <c:v>1.5794999999999999</c:v>
                </c:pt>
                <c:pt idx="624">
                  <c:v>1.6576</c:v>
                </c:pt>
                <c:pt idx="625">
                  <c:v>1.6315</c:v>
                </c:pt>
                <c:pt idx="626">
                  <c:v>1.6347</c:v>
                </c:pt>
                <c:pt idx="627">
                  <c:v>1.6327</c:v>
                </c:pt>
                <c:pt idx="628">
                  <c:v>1.6224000000000001</c:v>
                </c:pt>
                <c:pt idx="629">
                  <c:v>1.6220000000000001</c:v>
                </c:pt>
                <c:pt idx="630">
                  <c:v>1.6314</c:v>
                </c:pt>
                <c:pt idx="631">
                  <c:v>1.5869</c:v>
                </c:pt>
                <c:pt idx="632">
                  <c:v>1.5693999999999999</c:v>
                </c:pt>
                <c:pt idx="633">
                  <c:v>1.5488</c:v>
                </c:pt>
                <c:pt idx="634">
                  <c:v>1.5654999999999999</c:v>
                </c:pt>
                <c:pt idx="635">
                  <c:v>1.5909</c:v>
                </c:pt>
                <c:pt idx="636">
                  <c:v>1.5767</c:v>
                </c:pt>
                <c:pt idx="637">
                  <c:v>1.5518000000000001</c:v>
                </c:pt>
                <c:pt idx="638">
                  <c:v>1.5374000000000001</c:v>
                </c:pt>
                <c:pt idx="639">
                  <c:v>1.5285</c:v>
                </c:pt>
                <c:pt idx="640">
                  <c:v>1.6004</c:v>
                </c:pt>
                <c:pt idx="641">
                  <c:v>1.6146</c:v>
                </c:pt>
                <c:pt idx="642">
                  <c:v>1.6276999999999999</c:v>
                </c:pt>
                <c:pt idx="643">
                  <c:v>1.6208</c:v>
                </c:pt>
                <c:pt idx="644">
                  <c:v>1.5782</c:v>
                </c:pt>
                <c:pt idx="645">
                  <c:v>1.5571999999999999</c:v>
                </c:pt>
                <c:pt idx="646">
                  <c:v>1.5411999999999999</c:v>
                </c:pt>
                <c:pt idx="647">
                  <c:v>1.5507</c:v>
                </c:pt>
                <c:pt idx="648">
                  <c:v>1.526</c:v>
                </c:pt>
                <c:pt idx="649">
                  <c:v>1.5183</c:v>
                </c:pt>
                <c:pt idx="650">
                  <c:v>1.5103</c:v>
                </c:pt>
                <c:pt idx="651">
                  <c:v>1.5162</c:v>
                </c:pt>
                <c:pt idx="652">
                  <c:v>1.5065</c:v>
                </c:pt>
                <c:pt idx="653">
                  <c:v>1.5138</c:v>
                </c:pt>
                <c:pt idx="654">
                  <c:v>1.4803999999999999</c:v>
                </c:pt>
                <c:pt idx="655">
                  <c:v>1.4717</c:v>
                </c:pt>
                <c:pt idx="656">
                  <c:v>1.4683999999999999</c:v>
                </c:pt>
                <c:pt idx="657">
                  <c:v>1.4735</c:v>
                </c:pt>
                <c:pt idx="658">
                  <c:v>1.4298</c:v>
                </c:pt>
                <c:pt idx="659">
                  <c:v>1.4661</c:v>
                </c:pt>
                <c:pt idx="660">
                  <c:v>1.4174</c:v>
                </c:pt>
                <c:pt idx="661">
                  <c:v>1.4168000000000001</c:v>
                </c:pt>
                <c:pt idx="662">
                  <c:v>1.44</c:v>
                </c:pt>
                <c:pt idx="663">
                  <c:v>1.4363999999999999</c:v>
                </c:pt>
                <c:pt idx="664">
                  <c:v>1.4477</c:v>
                </c:pt>
                <c:pt idx="665">
                  <c:v>1.4512</c:v>
                </c:pt>
                <c:pt idx="666">
                  <c:v>1.4116</c:v>
                </c:pt>
                <c:pt idx="667">
                  <c:v>1.4508000000000001</c:v>
                </c:pt>
                <c:pt idx="668">
                  <c:v>1.4386000000000001</c:v>
                </c:pt>
                <c:pt idx="669">
                  <c:v>1.4597</c:v>
                </c:pt>
                <c:pt idx="670">
                  <c:v>1.4888999999999999</c:v>
                </c:pt>
                <c:pt idx="671">
                  <c:v>1.5137</c:v>
                </c:pt>
                <c:pt idx="672">
                  <c:v>1.5150999999999999</c:v>
                </c:pt>
                <c:pt idx="673">
                  <c:v>1.5264</c:v>
                </c:pt>
                <c:pt idx="674">
                  <c:v>1.5378000000000001</c:v>
                </c:pt>
                <c:pt idx="675">
                  <c:v>1.5605</c:v>
                </c:pt>
                <c:pt idx="676">
                  <c:v>1.5640000000000001</c:v>
                </c:pt>
                <c:pt idx="677">
                  <c:v>1.6075999999999999</c:v>
                </c:pt>
                <c:pt idx="678">
                  <c:v>1.6035999999999999</c:v>
                </c:pt>
                <c:pt idx="679">
                  <c:v>1.5838000000000001</c:v>
                </c:pt>
                <c:pt idx="680">
                  <c:v>1.6661999999999999</c:v>
                </c:pt>
                <c:pt idx="681">
                  <c:v>1.6638999999999999</c:v>
                </c:pt>
                <c:pt idx="682">
                  <c:v>1.5752999999999999</c:v>
                </c:pt>
                <c:pt idx="683">
                  <c:v>1.5936999999999999</c:v>
                </c:pt>
                <c:pt idx="684">
                  <c:v>1.5052000000000001</c:v>
                </c:pt>
                <c:pt idx="685">
                  <c:v>1.5125999999999999</c:v>
                </c:pt>
                <c:pt idx="686">
                  <c:v>1.4975000000000001</c:v>
                </c:pt>
                <c:pt idx="687">
                  <c:v>1.5212000000000001</c:v>
                </c:pt>
                <c:pt idx="688">
                  <c:v>1.4643999999999999</c:v>
                </c:pt>
                <c:pt idx="689">
                  <c:v>1.4402999999999999</c:v>
                </c:pt>
                <c:pt idx="690">
                  <c:v>1.4085000000000001</c:v>
                </c:pt>
                <c:pt idx="691">
                  <c:v>1.4295</c:v>
                </c:pt>
                <c:pt idx="692">
                  <c:v>1.4016999999999999</c:v>
                </c:pt>
                <c:pt idx="693">
                  <c:v>1.4439</c:v>
                </c:pt>
                <c:pt idx="694">
                  <c:v>1.4649000000000001</c:v>
                </c:pt>
                <c:pt idx="695">
                  <c:v>1.4766999999999999</c:v>
                </c:pt>
                <c:pt idx="696">
                  <c:v>1.4608000000000001</c:v>
                </c:pt>
                <c:pt idx="697">
                  <c:v>1.4669000000000001</c:v>
                </c:pt>
                <c:pt idx="698">
                  <c:v>1.5351999999999999</c:v>
                </c:pt>
                <c:pt idx="699">
                  <c:v>1.5224</c:v>
                </c:pt>
                <c:pt idx="700">
                  <c:v>1.5577000000000001</c:v>
                </c:pt>
                <c:pt idx="701">
                  <c:v>1.5755999999999999</c:v>
                </c:pt>
                <c:pt idx="702">
                  <c:v>1.6369</c:v>
                </c:pt>
                <c:pt idx="703">
                  <c:v>1.6305000000000001</c:v>
                </c:pt>
                <c:pt idx="704">
                  <c:v>1.6185</c:v>
                </c:pt>
                <c:pt idx="705">
                  <c:v>1.6188</c:v>
                </c:pt>
                <c:pt idx="706">
                  <c:v>1.5587</c:v>
                </c:pt>
                <c:pt idx="707">
                  <c:v>1.5549999999999999</c:v>
                </c:pt>
                <c:pt idx="708">
                  <c:v>1.5450999999999999</c:v>
                </c:pt>
                <c:pt idx="709">
                  <c:v>1.5485</c:v>
                </c:pt>
                <c:pt idx="710">
                  <c:v>1.5551999999999999</c:v>
                </c:pt>
                <c:pt idx="711">
                  <c:v>1.5315000000000001</c:v>
                </c:pt>
                <c:pt idx="712">
                  <c:v>1.5064</c:v>
                </c:pt>
                <c:pt idx="713">
                  <c:v>1.4952000000000001</c:v>
                </c:pt>
                <c:pt idx="714">
                  <c:v>1.5061</c:v>
                </c:pt>
                <c:pt idx="715">
                  <c:v>1.5233000000000001</c:v>
                </c:pt>
                <c:pt idx="716">
                  <c:v>1.5545</c:v>
                </c:pt>
                <c:pt idx="717">
                  <c:v>1.5449999999999999</c:v>
                </c:pt>
                <c:pt idx="718">
                  <c:v>1.5425</c:v>
                </c:pt>
                <c:pt idx="719">
                  <c:v>1.5546</c:v>
                </c:pt>
                <c:pt idx="720">
                  <c:v>1.5821000000000001</c:v>
                </c:pt>
                <c:pt idx="721">
                  <c:v>1.5402</c:v>
                </c:pt>
                <c:pt idx="722">
                  <c:v>1.544</c:v>
                </c:pt>
                <c:pt idx="723">
                  <c:v>1.5428999999999999</c:v>
                </c:pt>
                <c:pt idx="724">
                  <c:v>1.528</c:v>
                </c:pt>
                <c:pt idx="725">
                  <c:v>1.5242</c:v>
                </c:pt>
                <c:pt idx="726">
                  <c:v>1.4845999999999999</c:v>
                </c:pt>
                <c:pt idx="727">
                  <c:v>1.4967999999999999</c:v>
                </c:pt>
                <c:pt idx="728">
                  <c:v>1.4986999999999999</c:v>
                </c:pt>
                <c:pt idx="729">
                  <c:v>1.5008999999999999</c:v>
                </c:pt>
                <c:pt idx="730">
                  <c:v>1.4525999999999999</c:v>
                </c:pt>
                <c:pt idx="731">
                  <c:v>1.4573</c:v>
                </c:pt>
                <c:pt idx="732">
                  <c:v>1.5224</c:v>
                </c:pt>
                <c:pt idx="733">
                  <c:v>1.5192000000000001</c:v>
                </c:pt>
                <c:pt idx="734">
                  <c:v>1.4806999999999999</c:v>
                </c:pt>
                <c:pt idx="735">
                  <c:v>1.4801</c:v>
                </c:pt>
                <c:pt idx="736">
                  <c:v>1.534</c:v>
                </c:pt>
                <c:pt idx="737">
                  <c:v>1.5348999999999999</c:v>
                </c:pt>
                <c:pt idx="738">
                  <c:v>1.5525</c:v>
                </c:pt>
                <c:pt idx="739">
                  <c:v>1.5374000000000001</c:v>
                </c:pt>
                <c:pt idx="740">
                  <c:v>1.6114999999999999</c:v>
                </c:pt>
                <c:pt idx="741">
                  <c:v>1.5857000000000001</c:v>
                </c:pt>
                <c:pt idx="742">
                  <c:v>1.5874999999999999</c:v>
                </c:pt>
                <c:pt idx="743">
                  <c:v>1.5942000000000001</c:v>
                </c:pt>
                <c:pt idx="744">
                  <c:v>1.6565000000000001</c:v>
                </c:pt>
                <c:pt idx="745">
                  <c:v>1.6792</c:v>
                </c:pt>
                <c:pt idx="746">
                  <c:v>1.6131</c:v>
                </c:pt>
                <c:pt idx="747">
                  <c:v>1.5648</c:v>
                </c:pt>
                <c:pt idx="748">
                  <c:v>1.5172000000000001</c:v>
                </c:pt>
                <c:pt idx="749">
                  <c:v>1.5075000000000001</c:v>
                </c:pt>
                <c:pt idx="750">
                  <c:v>1.4522999999999999</c:v>
                </c:pt>
                <c:pt idx="751">
                  <c:v>1.4596</c:v>
                </c:pt>
                <c:pt idx="752">
                  <c:v>1.4632000000000001</c:v>
                </c:pt>
                <c:pt idx="753">
                  <c:v>1.4837</c:v>
                </c:pt>
                <c:pt idx="754">
                  <c:v>1.4332</c:v>
                </c:pt>
                <c:pt idx="755">
                  <c:v>1.4674</c:v>
                </c:pt>
                <c:pt idx="756">
                  <c:v>1.5323</c:v>
                </c:pt>
                <c:pt idx="757">
                  <c:v>1.5429999999999999</c:v>
                </c:pt>
                <c:pt idx="758">
                  <c:v>1.4814000000000001</c:v>
                </c:pt>
                <c:pt idx="759">
                  <c:v>1.4883</c:v>
                </c:pt>
                <c:pt idx="760">
                  <c:v>1.4040999999999999</c:v>
                </c:pt>
                <c:pt idx="761">
                  <c:v>1.4114</c:v>
                </c:pt>
                <c:pt idx="762">
                  <c:v>1.3865000000000001</c:v>
                </c:pt>
                <c:pt idx="763">
                  <c:v>1.4091</c:v>
                </c:pt>
                <c:pt idx="764">
                  <c:v>1.3843000000000001</c:v>
                </c:pt>
                <c:pt idx="765">
                  <c:v>1.3788</c:v>
                </c:pt>
                <c:pt idx="766">
                  <c:v>1.3373999999999999</c:v>
                </c:pt>
                <c:pt idx="767">
                  <c:v>1.3333999999999999</c:v>
                </c:pt>
                <c:pt idx="768">
                  <c:v>1.3465</c:v>
                </c:pt>
                <c:pt idx="769">
                  <c:v>1.3416999999999999</c:v>
                </c:pt>
                <c:pt idx="770">
                  <c:v>1.3113999999999999</c:v>
                </c:pt>
                <c:pt idx="771">
                  <c:v>1.3182</c:v>
                </c:pt>
                <c:pt idx="772">
                  <c:v>1.3138000000000001</c:v>
                </c:pt>
                <c:pt idx="773">
                  <c:v>1.3247</c:v>
                </c:pt>
                <c:pt idx="774">
                  <c:v>1.3471</c:v>
                </c:pt>
                <c:pt idx="775">
                  <c:v>1.3819999999999999</c:v>
                </c:pt>
                <c:pt idx="776">
                  <c:v>1.3829</c:v>
                </c:pt>
                <c:pt idx="777">
                  <c:v>1.3346</c:v>
                </c:pt>
                <c:pt idx="778">
                  <c:v>1.335</c:v>
                </c:pt>
                <c:pt idx="779">
                  <c:v>1.3391999999999999</c:v>
                </c:pt>
                <c:pt idx="780">
                  <c:v>1.3105</c:v>
                </c:pt>
                <c:pt idx="781">
                  <c:v>1.3046</c:v>
                </c:pt>
                <c:pt idx="782">
                  <c:v>1.2638</c:v>
                </c:pt>
                <c:pt idx="783">
                  <c:v>1.2708999999999999</c:v>
                </c:pt>
                <c:pt idx="784">
                  <c:v>1.2643</c:v>
                </c:pt>
                <c:pt idx="785">
                  <c:v>1.2824</c:v>
                </c:pt>
                <c:pt idx="786">
                  <c:v>1.3232999999999999</c:v>
                </c:pt>
                <c:pt idx="787">
                  <c:v>1.3169</c:v>
                </c:pt>
                <c:pt idx="788">
                  <c:v>1.2895000000000001</c:v>
                </c:pt>
                <c:pt idx="789">
                  <c:v>1.2897000000000001</c:v>
                </c:pt>
                <c:pt idx="790">
                  <c:v>1.2479</c:v>
                </c:pt>
                <c:pt idx="791">
                  <c:v>1.2573000000000001</c:v>
                </c:pt>
                <c:pt idx="792">
                  <c:v>1.3045</c:v>
                </c:pt>
                <c:pt idx="793">
                  <c:v>1.3167</c:v>
                </c:pt>
                <c:pt idx="794">
                  <c:v>1.3207</c:v>
                </c:pt>
                <c:pt idx="795">
                  <c:v>1.29</c:v>
                </c:pt>
                <c:pt idx="796">
                  <c:v>1.2534000000000001</c:v>
                </c:pt>
                <c:pt idx="797">
                  <c:v>1.2717000000000001</c:v>
                </c:pt>
                <c:pt idx="798">
                  <c:v>1.2907999999999999</c:v>
                </c:pt>
                <c:pt idx="799">
                  <c:v>1.282</c:v>
                </c:pt>
                <c:pt idx="800">
                  <c:v>1.3025</c:v>
                </c:pt>
                <c:pt idx="801">
                  <c:v>1.3052999999999999</c:v>
                </c:pt>
                <c:pt idx="802">
                  <c:v>1.3290999999999999</c:v>
                </c:pt>
                <c:pt idx="803">
                  <c:v>1.3170999999999999</c:v>
                </c:pt>
                <c:pt idx="804">
                  <c:v>1.3150999999999999</c:v>
                </c:pt>
                <c:pt idx="805">
                  <c:v>1.2874000000000001</c:v>
                </c:pt>
                <c:pt idx="806">
                  <c:v>1.2513000000000001</c:v>
                </c:pt>
                <c:pt idx="807">
                  <c:v>1.2457</c:v>
                </c:pt>
                <c:pt idx="808">
                  <c:v>1.2235</c:v>
                </c:pt>
                <c:pt idx="809">
                  <c:v>1.2331000000000001</c:v>
                </c:pt>
                <c:pt idx="810">
                  <c:v>1.2174</c:v>
                </c:pt>
                <c:pt idx="811">
                  <c:v>1.2369000000000001</c:v>
                </c:pt>
                <c:pt idx="812">
                  <c:v>1.2808999999999999</c:v>
                </c:pt>
                <c:pt idx="813">
                  <c:v>1.2837000000000001</c:v>
                </c:pt>
                <c:pt idx="814">
                  <c:v>1.2558</c:v>
                </c:pt>
                <c:pt idx="815">
                  <c:v>1.2567999999999999</c:v>
                </c:pt>
                <c:pt idx="816">
                  <c:v>1.2749999999999999</c:v>
                </c:pt>
                <c:pt idx="817">
                  <c:v>1.2484</c:v>
                </c:pt>
                <c:pt idx="818">
                  <c:v>1.2379</c:v>
                </c:pt>
                <c:pt idx="819">
                  <c:v>1.2154</c:v>
                </c:pt>
                <c:pt idx="820">
                  <c:v>1.1722999999999999</c:v>
                </c:pt>
                <c:pt idx="821">
                  <c:v>1.1706000000000001</c:v>
                </c:pt>
                <c:pt idx="822">
                  <c:v>1.1556999999999999</c:v>
                </c:pt>
                <c:pt idx="823">
                  <c:v>1.1588000000000001</c:v>
                </c:pt>
                <c:pt idx="824">
                  <c:v>1.1243000000000001</c:v>
                </c:pt>
                <c:pt idx="825">
                  <c:v>1.1145</c:v>
                </c:pt>
                <c:pt idx="826">
                  <c:v>1.1355</c:v>
                </c:pt>
                <c:pt idx="827">
                  <c:v>1.1656</c:v>
                </c:pt>
                <c:pt idx="828">
                  <c:v>1.171</c:v>
                </c:pt>
                <c:pt idx="829">
                  <c:v>1.1771</c:v>
                </c:pt>
                <c:pt idx="830">
                  <c:v>1.1598999999999999</c:v>
                </c:pt>
                <c:pt idx="831">
                  <c:v>1.1520999999999999</c:v>
                </c:pt>
                <c:pt idx="832">
                  <c:v>1.1850000000000001</c:v>
                </c:pt>
                <c:pt idx="833">
                  <c:v>1.1931</c:v>
                </c:pt>
                <c:pt idx="834">
                  <c:v>1.1546000000000001</c:v>
                </c:pt>
                <c:pt idx="835">
                  <c:v>1.1274999999999999</c:v>
                </c:pt>
                <c:pt idx="836">
                  <c:v>1.1319999999999999</c:v>
                </c:pt>
                <c:pt idx="837">
                  <c:v>1.1274999999999999</c:v>
                </c:pt>
                <c:pt idx="838">
                  <c:v>1.1355</c:v>
                </c:pt>
                <c:pt idx="839">
                  <c:v>1.1388</c:v>
                </c:pt>
                <c:pt idx="840">
                  <c:v>1.1538999999999999</c:v>
                </c:pt>
                <c:pt idx="841">
                  <c:v>1.1654</c:v>
                </c:pt>
                <c:pt idx="842">
                  <c:v>1.1740999999999999</c:v>
                </c:pt>
                <c:pt idx="843">
                  <c:v>1.1749000000000001</c:v>
                </c:pt>
                <c:pt idx="844">
                  <c:v>1.1922999999999999</c:v>
                </c:pt>
                <c:pt idx="845">
                  <c:v>1.2141</c:v>
                </c:pt>
                <c:pt idx="846">
                  <c:v>1.256</c:v>
                </c:pt>
                <c:pt idx="847">
                  <c:v>1.2553000000000001</c:v>
                </c:pt>
                <c:pt idx="848">
                  <c:v>1.2988999999999999</c:v>
                </c:pt>
                <c:pt idx="849">
                  <c:v>1.2806</c:v>
                </c:pt>
                <c:pt idx="850">
                  <c:v>1.3027</c:v>
                </c:pt>
                <c:pt idx="851">
                  <c:v>1.3073999999999999</c:v>
                </c:pt>
                <c:pt idx="852">
                  <c:v>1.2801</c:v>
                </c:pt>
                <c:pt idx="853">
                  <c:v>1.2918000000000001</c:v>
                </c:pt>
                <c:pt idx="854">
                  <c:v>1.2938000000000001</c:v>
                </c:pt>
                <c:pt idx="855">
                  <c:v>1.3024</c:v>
                </c:pt>
                <c:pt idx="856">
                  <c:v>1.3250999999999999</c:v>
                </c:pt>
                <c:pt idx="857">
                  <c:v>1.3532</c:v>
                </c:pt>
                <c:pt idx="858">
                  <c:v>1.3212999999999999</c:v>
                </c:pt>
                <c:pt idx="859">
                  <c:v>1.3288</c:v>
                </c:pt>
                <c:pt idx="860">
                  <c:v>1.3234999999999999</c:v>
                </c:pt>
                <c:pt idx="861">
                  <c:v>1.3223</c:v>
                </c:pt>
                <c:pt idx="862">
                  <c:v>1.3912</c:v>
                </c:pt>
                <c:pt idx="863">
                  <c:v>1.4236</c:v>
                </c:pt>
                <c:pt idx="864">
                  <c:v>1.3419000000000001</c:v>
                </c:pt>
                <c:pt idx="865">
                  <c:v>1.3253999999999999</c:v>
                </c:pt>
                <c:pt idx="866">
                  <c:v>1.3509</c:v>
                </c:pt>
                <c:pt idx="867">
                  <c:v>1.3697999999999999</c:v>
                </c:pt>
                <c:pt idx="868">
                  <c:v>1.4034</c:v>
                </c:pt>
                <c:pt idx="869">
                  <c:v>1.4024000000000001</c:v>
                </c:pt>
                <c:pt idx="870">
                  <c:v>1.4068000000000001</c:v>
                </c:pt>
                <c:pt idx="871">
                  <c:v>1.3819999999999999</c:v>
                </c:pt>
                <c:pt idx="872">
                  <c:v>1.2942</c:v>
                </c:pt>
                <c:pt idx="873">
                  <c:v>1.3631</c:v>
                </c:pt>
                <c:pt idx="874">
                  <c:v>1.3616999999999999</c:v>
                </c:pt>
                <c:pt idx="875">
                  <c:v>1.3333999999999999</c:v>
                </c:pt>
                <c:pt idx="876">
                  <c:v>1.3091999999999999</c:v>
                </c:pt>
                <c:pt idx="877">
                  <c:v>1.3098000000000001</c:v>
                </c:pt>
                <c:pt idx="878">
                  <c:v>1.2912999999999999</c:v>
                </c:pt>
                <c:pt idx="879">
                  <c:v>1.3075000000000001</c:v>
                </c:pt>
                <c:pt idx="880">
                  <c:v>1.3186</c:v>
                </c:pt>
                <c:pt idx="881">
                  <c:v>1.3076000000000001</c:v>
                </c:pt>
                <c:pt idx="882">
                  <c:v>1.272</c:v>
                </c:pt>
                <c:pt idx="883">
                  <c:v>1.2758</c:v>
                </c:pt>
                <c:pt idx="884">
                  <c:v>1.2694000000000001</c:v>
                </c:pt>
                <c:pt idx="885">
                  <c:v>1.2591000000000001</c:v>
                </c:pt>
                <c:pt idx="886">
                  <c:v>1.2519</c:v>
                </c:pt>
                <c:pt idx="887">
                  <c:v>1.2181999999999999</c:v>
                </c:pt>
                <c:pt idx="888">
                  <c:v>1.2318</c:v>
                </c:pt>
                <c:pt idx="889">
                  <c:v>1.2231000000000001</c:v>
                </c:pt>
                <c:pt idx="890">
                  <c:v>1.224</c:v>
                </c:pt>
                <c:pt idx="891">
                  <c:v>1.2566999999999999</c:v>
                </c:pt>
                <c:pt idx="892">
                  <c:v>1.2704</c:v>
                </c:pt>
                <c:pt idx="893">
                  <c:v>1.3065</c:v>
                </c:pt>
                <c:pt idx="894">
                  <c:v>1.3231999999999999</c:v>
                </c:pt>
                <c:pt idx="895">
                  <c:v>1.2882</c:v>
                </c:pt>
                <c:pt idx="896">
                  <c:v>1.2830999999999999</c:v>
                </c:pt>
                <c:pt idx="897">
                  <c:v>1.2616000000000001</c:v>
                </c:pt>
                <c:pt idx="898">
                  <c:v>1.264</c:v>
                </c:pt>
                <c:pt idx="899">
                  <c:v>1.2806999999999999</c:v>
                </c:pt>
                <c:pt idx="900">
                  <c:v>1.2853000000000001</c:v>
                </c:pt>
                <c:pt idx="901">
                  <c:v>1.3109</c:v>
                </c:pt>
                <c:pt idx="902">
                  <c:v>1.333</c:v>
                </c:pt>
                <c:pt idx="903">
                  <c:v>1.3318000000000001</c:v>
                </c:pt>
                <c:pt idx="904">
                  <c:v>1.3392999999999999</c:v>
                </c:pt>
                <c:pt idx="905">
                  <c:v>1.3112999999999999</c:v>
                </c:pt>
                <c:pt idx="906">
                  <c:v>1.2917000000000001</c:v>
                </c:pt>
                <c:pt idx="907">
                  <c:v>1.3093999999999999</c:v>
                </c:pt>
                <c:pt idx="908">
                  <c:v>1.2977000000000001</c:v>
                </c:pt>
                <c:pt idx="909">
                  <c:v>1.2970999999999999</c:v>
                </c:pt>
                <c:pt idx="910">
                  <c:v>1.3188</c:v>
                </c:pt>
                <c:pt idx="911">
                  <c:v>1.2943</c:v>
                </c:pt>
                <c:pt idx="912">
                  <c:v>1.2819</c:v>
                </c:pt>
                <c:pt idx="913">
                  <c:v>1.2401</c:v>
                </c:pt>
                <c:pt idx="914">
                  <c:v>1.2199</c:v>
                </c:pt>
                <c:pt idx="915">
                  <c:v>1.2450000000000001</c:v>
                </c:pt>
                <c:pt idx="916">
                  <c:v>1.252</c:v>
                </c:pt>
                <c:pt idx="917">
                  <c:v>1.2535000000000001</c:v>
                </c:pt>
                <c:pt idx="918">
                  <c:v>1.2542</c:v>
                </c:pt>
                <c:pt idx="919">
                  <c:v>1.2508999999999999</c:v>
                </c:pt>
                <c:pt idx="920">
                  <c:v>1.2417</c:v>
                </c:pt>
                <c:pt idx="921">
                  <c:v>1.2421</c:v>
                </c:pt>
                <c:pt idx="922">
                  <c:v>1.2414000000000001</c:v>
                </c:pt>
                <c:pt idx="923">
                  <c:v>1.2299</c:v>
                </c:pt>
                <c:pt idx="924">
                  <c:v>1.2505999999999999</c:v>
                </c:pt>
                <c:pt idx="925">
                  <c:v>1.2364999999999999</c:v>
                </c:pt>
                <c:pt idx="926">
                  <c:v>1.2214</c:v>
                </c:pt>
                <c:pt idx="927">
                  <c:v>1.2007000000000001</c:v>
                </c:pt>
                <c:pt idx="928">
                  <c:v>1.2007000000000001</c:v>
                </c:pt>
                <c:pt idx="929">
                  <c:v>1.2050000000000001</c:v>
                </c:pt>
                <c:pt idx="930">
                  <c:v>1.1959</c:v>
                </c:pt>
                <c:pt idx="931">
                  <c:v>1.196</c:v>
                </c:pt>
                <c:pt idx="932">
                  <c:v>1.2095</c:v>
                </c:pt>
                <c:pt idx="933">
                  <c:v>1.1685000000000001</c:v>
                </c:pt>
                <c:pt idx="934">
                  <c:v>1.1901999999999999</c:v>
                </c:pt>
                <c:pt idx="935">
                  <c:v>1.1619999999999999</c:v>
                </c:pt>
                <c:pt idx="936">
                  <c:v>1.181</c:v>
                </c:pt>
                <c:pt idx="937">
                  <c:v>1.1847000000000001</c:v>
                </c:pt>
                <c:pt idx="938">
                  <c:v>1.1837</c:v>
                </c:pt>
                <c:pt idx="939">
                  <c:v>1.1788000000000001</c:v>
                </c:pt>
                <c:pt idx="940">
                  <c:v>1.1861999999999999</c:v>
                </c:pt>
                <c:pt idx="941">
                  <c:v>1.1564000000000001</c:v>
                </c:pt>
                <c:pt idx="942">
                  <c:v>1.169</c:v>
                </c:pt>
                <c:pt idx="943">
                  <c:v>1.0949</c:v>
                </c:pt>
                <c:pt idx="944">
                  <c:v>1.089</c:v>
                </c:pt>
                <c:pt idx="945">
                  <c:v>1.1335</c:v>
                </c:pt>
                <c:pt idx="946">
                  <c:v>1.1351</c:v>
                </c:pt>
                <c:pt idx="947">
                  <c:v>1.1439999999999999</c:v>
                </c:pt>
                <c:pt idx="948">
                  <c:v>1.1324000000000001</c:v>
                </c:pt>
                <c:pt idx="949">
                  <c:v>1.1374</c:v>
                </c:pt>
                <c:pt idx="950">
                  <c:v>1.1416999999999999</c:v>
                </c:pt>
                <c:pt idx="951">
                  <c:v>1.1249</c:v>
                </c:pt>
                <c:pt idx="952">
                  <c:v>1.1012999999999999</c:v>
                </c:pt>
                <c:pt idx="953">
                  <c:v>1.1194</c:v>
                </c:pt>
                <c:pt idx="954">
                  <c:v>1.1184000000000001</c:v>
                </c:pt>
                <c:pt idx="955">
                  <c:v>1.1473</c:v>
                </c:pt>
                <c:pt idx="956">
                  <c:v>1.145</c:v>
                </c:pt>
                <c:pt idx="957">
                  <c:v>1.1489</c:v>
                </c:pt>
                <c:pt idx="958">
                  <c:v>1.1534</c:v>
                </c:pt>
                <c:pt idx="959">
                  <c:v>1.1326000000000001</c:v>
                </c:pt>
                <c:pt idx="960">
                  <c:v>1.1501999999999999</c:v>
                </c:pt>
                <c:pt idx="961">
                  <c:v>1.1792</c:v>
                </c:pt>
                <c:pt idx="962">
                  <c:v>1.1956</c:v>
                </c:pt>
                <c:pt idx="963">
                  <c:v>1.1865000000000001</c:v>
                </c:pt>
                <c:pt idx="964">
                  <c:v>1.1740999999999999</c:v>
                </c:pt>
                <c:pt idx="965">
                  <c:v>1.18</c:v>
                </c:pt>
                <c:pt idx="966">
                  <c:v>1.1879999999999999</c:v>
                </c:pt>
                <c:pt idx="967">
                  <c:v>1.1859</c:v>
                </c:pt>
                <c:pt idx="968">
                  <c:v>1.1713</c:v>
                </c:pt>
                <c:pt idx="969">
                  <c:v>1.1747000000000001</c:v>
                </c:pt>
                <c:pt idx="970">
                  <c:v>1.173</c:v>
                </c:pt>
                <c:pt idx="971">
                  <c:v>1.1573</c:v>
                </c:pt>
                <c:pt idx="972">
                  <c:v>1.1684000000000001</c:v>
                </c:pt>
                <c:pt idx="973">
                  <c:v>1.1847000000000001</c:v>
                </c:pt>
                <c:pt idx="974">
                  <c:v>1.1835</c:v>
                </c:pt>
                <c:pt idx="975">
                  <c:v>1.1917</c:v>
                </c:pt>
                <c:pt idx="976">
                  <c:v>1.1888000000000001</c:v>
                </c:pt>
                <c:pt idx="977">
                  <c:v>1.2049000000000001</c:v>
                </c:pt>
                <c:pt idx="978">
                  <c:v>1.2076</c:v>
                </c:pt>
                <c:pt idx="979">
                  <c:v>1.1569</c:v>
                </c:pt>
                <c:pt idx="980">
                  <c:v>1.1605000000000001</c:v>
                </c:pt>
                <c:pt idx="981">
                  <c:v>1.1496</c:v>
                </c:pt>
                <c:pt idx="982">
                  <c:v>1.1255999999999999</c:v>
                </c:pt>
                <c:pt idx="983">
                  <c:v>1.135</c:v>
                </c:pt>
                <c:pt idx="984">
                  <c:v>1.1233</c:v>
                </c:pt>
                <c:pt idx="985">
                  <c:v>1.1294999999999999</c:v>
                </c:pt>
                <c:pt idx="986">
                  <c:v>1.127</c:v>
                </c:pt>
                <c:pt idx="987">
                  <c:v>1.125</c:v>
                </c:pt>
                <c:pt idx="988">
                  <c:v>1.1253</c:v>
                </c:pt>
                <c:pt idx="989">
                  <c:v>1.1244000000000001</c:v>
                </c:pt>
                <c:pt idx="990">
                  <c:v>1.1202000000000001</c:v>
                </c:pt>
                <c:pt idx="991">
                  <c:v>1.1062000000000001</c:v>
                </c:pt>
                <c:pt idx="992">
                  <c:v>1.1084000000000001</c:v>
                </c:pt>
                <c:pt idx="993">
                  <c:v>1.0808</c:v>
                </c:pt>
                <c:pt idx="994">
                  <c:v>1.1045</c:v>
                </c:pt>
                <c:pt idx="995">
                  <c:v>1.1238999999999999</c:v>
                </c:pt>
                <c:pt idx="996">
                  <c:v>1.1207</c:v>
                </c:pt>
                <c:pt idx="997">
                  <c:v>1.1032</c:v>
                </c:pt>
                <c:pt idx="998">
                  <c:v>1.0879000000000001</c:v>
                </c:pt>
                <c:pt idx="999">
                  <c:v>1.0846</c:v>
                </c:pt>
                <c:pt idx="1000">
                  <c:v>1.0929</c:v>
                </c:pt>
                <c:pt idx="1001">
                  <c:v>1.0754999999999999</c:v>
                </c:pt>
                <c:pt idx="1002">
                  <c:v>1.0812999999999999</c:v>
                </c:pt>
                <c:pt idx="1003">
                  <c:v>1.0630999999999999</c:v>
                </c:pt>
                <c:pt idx="1004">
                  <c:v>1.0470999999999999</c:v>
                </c:pt>
                <c:pt idx="1005">
                  <c:v>1.0327</c:v>
                </c:pt>
                <c:pt idx="1006">
                  <c:v>1.0329999999999999</c:v>
                </c:pt>
                <c:pt idx="1007">
                  <c:v>1.0347999999999999</c:v>
                </c:pt>
                <c:pt idx="1008">
                  <c:v>1.0499000000000001</c:v>
                </c:pt>
                <c:pt idx="1009">
                  <c:v>1.0548999999999999</c:v>
                </c:pt>
                <c:pt idx="1010">
                  <c:v>1.0567</c:v>
                </c:pt>
                <c:pt idx="1011">
                  <c:v>1.0519000000000001</c:v>
                </c:pt>
                <c:pt idx="1012">
                  <c:v>1.0579000000000001</c:v>
                </c:pt>
                <c:pt idx="1013">
                  <c:v>1.0670999999999999</c:v>
                </c:pt>
                <c:pt idx="1014">
                  <c:v>1.0553999999999999</c:v>
                </c:pt>
                <c:pt idx="1015">
                  <c:v>1.0589999999999999</c:v>
                </c:pt>
                <c:pt idx="1016">
                  <c:v>1.0584</c:v>
                </c:pt>
                <c:pt idx="1017">
                  <c:v>1.0730999999999999</c:v>
                </c:pt>
                <c:pt idx="1018">
                  <c:v>1.1049</c:v>
                </c:pt>
                <c:pt idx="1019">
                  <c:v>1.1840999999999999</c:v>
                </c:pt>
                <c:pt idx="1020">
                  <c:v>1.1914</c:v>
                </c:pt>
                <c:pt idx="1021">
                  <c:v>1.1348</c:v>
                </c:pt>
                <c:pt idx="1022">
                  <c:v>1.1297999999999999</c:v>
                </c:pt>
                <c:pt idx="1023">
                  <c:v>1.1685000000000001</c:v>
                </c:pt>
                <c:pt idx="1024">
                  <c:v>1.1578999999999999</c:v>
                </c:pt>
                <c:pt idx="1025">
                  <c:v>1.1435</c:v>
                </c:pt>
                <c:pt idx="1026">
                  <c:v>1.1339999999999999</c:v>
                </c:pt>
                <c:pt idx="1027">
                  <c:v>1.0759000000000001</c:v>
                </c:pt>
                <c:pt idx="1028">
                  <c:v>1.0736000000000001</c:v>
                </c:pt>
                <c:pt idx="1029">
                  <c:v>1.0730999999999999</c:v>
                </c:pt>
                <c:pt idx="1030">
                  <c:v>1.0749</c:v>
                </c:pt>
                <c:pt idx="1031">
                  <c:v>1.0688</c:v>
                </c:pt>
                <c:pt idx="1032">
                  <c:v>1.0613999999999999</c:v>
                </c:pt>
                <c:pt idx="1033">
                  <c:v>1.0773999999999999</c:v>
                </c:pt>
                <c:pt idx="1034">
                  <c:v>1.0732999999999999</c:v>
                </c:pt>
                <c:pt idx="1035">
                  <c:v>1.0688</c:v>
                </c:pt>
                <c:pt idx="1036">
                  <c:v>1.0722</c:v>
                </c:pt>
                <c:pt idx="1037">
                  <c:v>1.0862000000000001</c:v>
                </c:pt>
                <c:pt idx="1038">
                  <c:v>1.0955999999999999</c:v>
                </c:pt>
                <c:pt idx="1039">
                  <c:v>1.0607</c:v>
                </c:pt>
                <c:pt idx="1040">
                  <c:v>1.0529999999999999</c:v>
                </c:pt>
                <c:pt idx="1041">
                  <c:v>1.0767</c:v>
                </c:pt>
                <c:pt idx="1042">
                  <c:v>1.0676000000000001</c:v>
                </c:pt>
                <c:pt idx="1043">
                  <c:v>1.0914999999999999</c:v>
                </c:pt>
                <c:pt idx="1044">
                  <c:v>1.0881000000000001</c:v>
                </c:pt>
                <c:pt idx="1045">
                  <c:v>1.0396000000000001</c:v>
                </c:pt>
                <c:pt idx="1046">
                  <c:v>1.0428999999999999</c:v>
                </c:pt>
                <c:pt idx="1047">
                  <c:v>1.0597000000000001</c:v>
                </c:pt>
                <c:pt idx="1048">
                  <c:v>1.0498000000000001</c:v>
                </c:pt>
                <c:pt idx="1049">
                  <c:v>1.1178999999999999</c:v>
                </c:pt>
                <c:pt idx="1050">
                  <c:v>1.1162000000000001</c:v>
                </c:pt>
                <c:pt idx="1051">
                  <c:v>1.1328</c:v>
                </c:pt>
                <c:pt idx="1052">
                  <c:v>1.1238999999999999</c:v>
                </c:pt>
                <c:pt idx="1053">
                  <c:v>1.1243000000000001</c:v>
                </c:pt>
                <c:pt idx="1054">
                  <c:v>1.1275999999999999</c:v>
                </c:pt>
                <c:pt idx="1055">
                  <c:v>1.1297999999999999</c:v>
                </c:pt>
                <c:pt idx="1056">
                  <c:v>1.1245000000000001</c:v>
                </c:pt>
                <c:pt idx="1057">
                  <c:v>1.0931</c:v>
                </c:pt>
                <c:pt idx="1058">
                  <c:v>1.0968</c:v>
                </c:pt>
                <c:pt idx="1059">
                  <c:v>1.0873999999999999</c:v>
                </c:pt>
                <c:pt idx="1060">
                  <c:v>1.0840000000000001</c:v>
                </c:pt>
                <c:pt idx="1061">
                  <c:v>1.0931999999999999</c:v>
                </c:pt>
                <c:pt idx="1062">
                  <c:v>1.0995999999999999</c:v>
                </c:pt>
                <c:pt idx="1063">
                  <c:v>1.0960000000000001</c:v>
                </c:pt>
                <c:pt idx="1064">
                  <c:v>1.0988</c:v>
                </c:pt>
                <c:pt idx="1065">
                  <c:v>1.1106</c:v>
                </c:pt>
                <c:pt idx="1066">
                  <c:v>1.1100000000000001</c:v>
                </c:pt>
                <c:pt idx="1067">
                  <c:v>1.0951</c:v>
                </c:pt>
                <c:pt idx="1068">
                  <c:v>1.0878000000000001</c:v>
                </c:pt>
                <c:pt idx="1069">
                  <c:v>1.0794999999999999</c:v>
                </c:pt>
                <c:pt idx="1070">
                  <c:v>1.0702</c:v>
                </c:pt>
                <c:pt idx="1071">
                  <c:v>1.0809</c:v>
                </c:pt>
                <c:pt idx="1072">
                  <c:v>1.0684</c:v>
                </c:pt>
                <c:pt idx="1073">
                  <c:v>1.0867</c:v>
                </c:pt>
                <c:pt idx="1074">
                  <c:v>1.093</c:v>
                </c:pt>
                <c:pt idx="1075">
                  <c:v>1.0927</c:v>
                </c:pt>
                <c:pt idx="1076">
                  <c:v>1.1034999999999999</c:v>
                </c:pt>
                <c:pt idx="1077">
                  <c:v>1.1039000000000001</c:v>
                </c:pt>
                <c:pt idx="1078">
                  <c:v>1.0987</c:v>
                </c:pt>
                <c:pt idx="1079">
                  <c:v>1.0790999999999999</c:v>
                </c:pt>
                <c:pt idx="1080">
                  <c:v>1.071</c:v>
                </c:pt>
                <c:pt idx="1081">
                  <c:v>1.0746</c:v>
                </c:pt>
                <c:pt idx="1082">
                  <c:v>1.087</c:v>
                </c:pt>
                <c:pt idx="1083">
                  <c:v>1.0820000000000001</c:v>
                </c:pt>
                <c:pt idx="1084">
                  <c:v>1.0818000000000001</c:v>
                </c:pt>
                <c:pt idx="1085">
                  <c:v>1.0781000000000001</c:v>
                </c:pt>
                <c:pt idx="1086">
                  <c:v>1.087</c:v>
                </c:pt>
                <c:pt idx="1087">
                  <c:v>1.0584</c:v>
                </c:pt>
                <c:pt idx="1088">
                  <c:v>1.0602</c:v>
                </c:pt>
                <c:pt idx="1089">
                  <c:v>1.0524</c:v>
                </c:pt>
                <c:pt idx="1090">
                  <c:v>1.0721000000000001</c:v>
                </c:pt>
                <c:pt idx="1091">
                  <c:v>1.0761000000000001</c:v>
                </c:pt>
                <c:pt idx="1092">
                  <c:v>1.0935999999999999</c:v>
                </c:pt>
                <c:pt idx="1093">
                  <c:v>1.1079000000000001</c:v>
                </c:pt>
                <c:pt idx="1094">
                  <c:v>1.1136999999999999</c:v>
                </c:pt>
                <c:pt idx="1095">
                  <c:v>1.0987</c:v>
                </c:pt>
                <c:pt idx="1096">
                  <c:v>1.0891999999999999</c:v>
                </c:pt>
                <c:pt idx="1097">
                  <c:v>1.0784</c:v>
                </c:pt>
                <c:pt idx="1098">
                  <c:v>1.0590999999999999</c:v>
                </c:pt>
                <c:pt idx="1099">
                  <c:v>1.0477000000000001</c:v>
                </c:pt>
                <c:pt idx="1100">
                  <c:v>1.0468999999999999</c:v>
                </c:pt>
                <c:pt idx="1101">
                  <c:v>1.0535000000000001</c:v>
                </c:pt>
                <c:pt idx="1102">
                  <c:v>1.0448999999999999</c:v>
                </c:pt>
                <c:pt idx="1103">
                  <c:v>1.0359</c:v>
                </c:pt>
                <c:pt idx="1104">
                  <c:v>1.0274000000000001</c:v>
                </c:pt>
                <c:pt idx="1105">
                  <c:v>1.0387999999999999</c:v>
                </c:pt>
                <c:pt idx="1106">
                  <c:v>1.0242</c:v>
                </c:pt>
                <c:pt idx="1107">
                  <c:v>1.0278</c:v>
                </c:pt>
                <c:pt idx="1108">
                  <c:v>1.0348999999999999</c:v>
                </c:pt>
                <c:pt idx="1109">
                  <c:v>1.0385</c:v>
                </c:pt>
                <c:pt idx="1110">
                  <c:v>1.0549999999999999</c:v>
                </c:pt>
                <c:pt idx="1111">
                  <c:v>1.0573999999999999</c:v>
                </c:pt>
                <c:pt idx="1112">
                  <c:v>1.0615000000000001</c:v>
                </c:pt>
                <c:pt idx="1113">
                  <c:v>1.0269999999999999</c:v>
                </c:pt>
                <c:pt idx="1114">
                  <c:v>1.0325</c:v>
                </c:pt>
                <c:pt idx="1115">
                  <c:v>1.0434000000000001</c:v>
                </c:pt>
                <c:pt idx="1116">
                  <c:v>1.0533999999999999</c:v>
                </c:pt>
                <c:pt idx="1117">
                  <c:v>1.0627</c:v>
                </c:pt>
                <c:pt idx="1118">
                  <c:v>1.0632999999999999</c:v>
                </c:pt>
                <c:pt idx="1119">
                  <c:v>1.0652999999999999</c:v>
                </c:pt>
                <c:pt idx="1120">
                  <c:v>1.0720000000000001</c:v>
                </c:pt>
                <c:pt idx="1121">
                  <c:v>1.0673999999999999</c:v>
                </c:pt>
                <c:pt idx="1122">
                  <c:v>1.0546</c:v>
                </c:pt>
                <c:pt idx="1123">
                  <c:v>1.0548</c:v>
                </c:pt>
                <c:pt idx="1124">
                  <c:v>1.0528</c:v>
                </c:pt>
                <c:pt idx="1125">
                  <c:v>1.054</c:v>
                </c:pt>
                <c:pt idx="1126">
                  <c:v>1.0487</c:v>
                </c:pt>
                <c:pt idx="1127">
                  <c:v>1.0451999999999999</c:v>
                </c:pt>
                <c:pt idx="1128">
                  <c:v>1.0375000000000001</c:v>
                </c:pt>
                <c:pt idx="1129">
                  <c:v>1.0452999999999999</c:v>
                </c:pt>
                <c:pt idx="1130">
                  <c:v>1.0419</c:v>
                </c:pt>
                <c:pt idx="1131">
                  <c:v>1.0661</c:v>
                </c:pt>
                <c:pt idx="1132">
                  <c:v>1.0643</c:v>
                </c:pt>
                <c:pt idx="1133">
                  <c:v>1.0845</c:v>
                </c:pt>
                <c:pt idx="1134">
                  <c:v>1.0810999999999999</c:v>
                </c:pt>
                <c:pt idx="1135">
                  <c:v>1.1121000000000001</c:v>
                </c:pt>
                <c:pt idx="1136">
                  <c:v>1.1334</c:v>
                </c:pt>
                <c:pt idx="1137">
                  <c:v>1.1427</c:v>
                </c:pt>
                <c:pt idx="1138">
                  <c:v>1.1411</c:v>
                </c:pt>
                <c:pt idx="1139">
                  <c:v>1.1487000000000001</c:v>
                </c:pt>
                <c:pt idx="1140">
                  <c:v>1.1485000000000001</c:v>
                </c:pt>
                <c:pt idx="1141">
                  <c:v>1.1501999999999999</c:v>
                </c:pt>
                <c:pt idx="1142">
                  <c:v>1.1498999999999999</c:v>
                </c:pt>
                <c:pt idx="1143">
                  <c:v>1.1464000000000001</c:v>
                </c:pt>
                <c:pt idx="1144">
                  <c:v>1.1469</c:v>
                </c:pt>
                <c:pt idx="1145">
                  <c:v>1.123</c:v>
                </c:pt>
                <c:pt idx="1146">
                  <c:v>1.1292</c:v>
                </c:pt>
                <c:pt idx="1147">
                  <c:v>1.1556999999999999</c:v>
                </c:pt>
                <c:pt idx="1148">
                  <c:v>1.1455</c:v>
                </c:pt>
                <c:pt idx="1149">
                  <c:v>1.1275999999999999</c:v>
                </c:pt>
                <c:pt idx="1150">
                  <c:v>1.1432</c:v>
                </c:pt>
                <c:pt idx="1151">
                  <c:v>1.1282000000000001</c:v>
                </c:pt>
                <c:pt idx="1152">
                  <c:v>1.1229</c:v>
                </c:pt>
                <c:pt idx="1153">
                  <c:v>1.0973999999999999</c:v>
                </c:pt>
                <c:pt idx="1154">
                  <c:v>1.0853999999999999</c:v>
                </c:pt>
                <c:pt idx="1155">
                  <c:v>1.0828</c:v>
                </c:pt>
                <c:pt idx="1156">
                  <c:v>1.0919000000000001</c:v>
                </c:pt>
                <c:pt idx="1157">
                  <c:v>1.0971</c:v>
                </c:pt>
                <c:pt idx="1158">
                  <c:v>1.1167</c:v>
                </c:pt>
                <c:pt idx="1159">
                  <c:v>1.1053999999999999</c:v>
                </c:pt>
                <c:pt idx="1160">
                  <c:v>1.1155999999999999</c:v>
                </c:pt>
                <c:pt idx="1161">
                  <c:v>1.1045</c:v>
                </c:pt>
                <c:pt idx="1162">
                  <c:v>1.0979000000000001</c:v>
                </c:pt>
                <c:pt idx="1163">
                  <c:v>1.0891999999999999</c:v>
                </c:pt>
                <c:pt idx="1164">
                  <c:v>1.0907</c:v>
                </c:pt>
                <c:pt idx="1165">
                  <c:v>1.0954999999999999</c:v>
                </c:pt>
                <c:pt idx="1166">
                  <c:v>1.0775999999999999</c:v>
                </c:pt>
                <c:pt idx="1167">
                  <c:v>1.0686</c:v>
                </c:pt>
                <c:pt idx="1168">
                  <c:v>1.0696000000000001</c:v>
                </c:pt>
                <c:pt idx="1169">
                  <c:v>1.0582</c:v>
                </c:pt>
                <c:pt idx="1170">
                  <c:v>1.0586</c:v>
                </c:pt>
                <c:pt idx="1171">
                  <c:v>1.0317000000000001</c:v>
                </c:pt>
                <c:pt idx="1172">
                  <c:v>1.0358000000000001</c:v>
                </c:pt>
                <c:pt idx="1173">
                  <c:v>1.0203</c:v>
                </c:pt>
                <c:pt idx="1174">
                  <c:v>1.0290999999999999</c:v>
                </c:pt>
                <c:pt idx="1175">
                  <c:v>1.0238</c:v>
                </c:pt>
                <c:pt idx="1176">
                  <c:v>1.0175000000000001</c:v>
                </c:pt>
                <c:pt idx="1177">
                  <c:v>1.0065</c:v>
                </c:pt>
                <c:pt idx="1178">
                  <c:v>1.0117</c:v>
                </c:pt>
                <c:pt idx="1179">
                  <c:v>1.0262</c:v>
                </c:pt>
                <c:pt idx="1180">
                  <c:v>1.0318000000000001</c:v>
                </c:pt>
                <c:pt idx="1181">
                  <c:v>1.0353000000000001</c:v>
                </c:pt>
                <c:pt idx="1182">
                  <c:v>1.0224</c:v>
                </c:pt>
                <c:pt idx="1183">
                  <c:v>1.0230999999999999</c:v>
                </c:pt>
                <c:pt idx="1184">
                  <c:v>1.0306</c:v>
                </c:pt>
                <c:pt idx="1185">
                  <c:v>1.0608</c:v>
                </c:pt>
                <c:pt idx="1186">
                  <c:v>1.054</c:v>
                </c:pt>
                <c:pt idx="1187">
                  <c:v>1.0670999999999999</c:v>
                </c:pt>
                <c:pt idx="1188">
                  <c:v>1.0649</c:v>
                </c:pt>
                <c:pt idx="1189">
                  <c:v>1.0785</c:v>
                </c:pt>
                <c:pt idx="1190">
                  <c:v>1.0643</c:v>
                </c:pt>
                <c:pt idx="1191">
                  <c:v>1.0374000000000001</c:v>
                </c:pt>
                <c:pt idx="1192">
                  <c:v>1.044</c:v>
                </c:pt>
                <c:pt idx="1193">
                  <c:v>1.0439000000000001</c:v>
                </c:pt>
                <c:pt idx="1194">
                  <c:v>1.0407999999999999</c:v>
                </c:pt>
                <c:pt idx="1195">
                  <c:v>1.0846</c:v>
                </c:pt>
                <c:pt idx="1196">
                  <c:v>1.0946</c:v>
                </c:pt>
                <c:pt idx="1197">
                  <c:v>1.1153</c:v>
                </c:pt>
                <c:pt idx="1198">
                  <c:v>1.1127</c:v>
                </c:pt>
                <c:pt idx="1199">
                  <c:v>1.0837000000000001</c:v>
                </c:pt>
                <c:pt idx="1200">
                  <c:v>1.0747</c:v>
                </c:pt>
                <c:pt idx="1201">
                  <c:v>1.0740000000000001</c:v>
                </c:pt>
                <c:pt idx="1202">
                  <c:v>1.0841000000000001</c:v>
                </c:pt>
                <c:pt idx="1203">
                  <c:v>1.0737000000000001</c:v>
                </c:pt>
                <c:pt idx="1204">
                  <c:v>1.0874999999999999</c:v>
                </c:pt>
                <c:pt idx="1205">
                  <c:v>1.0882000000000001</c:v>
                </c:pt>
                <c:pt idx="1206">
                  <c:v>1.0809</c:v>
                </c:pt>
                <c:pt idx="1207">
                  <c:v>1.1636</c:v>
                </c:pt>
                <c:pt idx="1208">
                  <c:v>1.1535</c:v>
                </c:pt>
                <c:pt idx="1209">
                  <c:v>1.1376999999999999</c:v>
                </c:pt>
                <c:pt idx="1210">
                  <c:v>1.1755</c:v>
                </c:pt>
                <c:pt idx="1211">
                  <c:v>1.2605999999999999</c:v>
                </c:pt>
                <c:pt idx="1212">
                  <c:v>1.2827</c:v>
                </c:pt>
                <c:pt idx="1213">
                  <c:v>1.1843999999999999</c:v>
                </c:pt>
                <c:pt idx="1214">
                  <c:v>1.1943999999999999</c:v>
                </c:pt>
                <c:pt idx="1215">
                  <c:v>1.1653</c:v>
                </c:pt>
                <c:pt idx="1216">
                  <c:v>1.1718</c:v>
                </c:pt>
                <c:pt idx="1217">
                  <c:v>1.1423000000000001</c:v>
                </c:pt>
                <c:pt idx="1218">
                  <c:v>1.1524000000000001</c:v>
                </c:pt>
                <c:pt idx="1219">
                  <c:v>1.1736</c:v>
                </c:pt>
                <c:pt idx="1220">
                  <c:v>1.1875</c:v>
                </c:pt>
                <c:pt idx="1221">
                  <c:v>1.2347999999999999</c:v>
                </c:pt>
                <c:pt idx="1222">
                  <c:v>1.2318</c:v>
                </c:pt>
                <c:pt idx="1223">
                  <c:v>1.2085999999999999</c:v>
                </c:pt>
                <c:pt idx="1224">
                  <c:v>1.2028000000000001</c:v>
                </c:pt>
                <c:pt idx="1225">
                  <c:v>1.1893</c:v>
                </c:pt>
                <c:pt idx="1226">
                  <c:v>1.1904999999999999</c:v>
                </c:pt>
                <c:pt idx="1227">
                  <c:v>1.1697</c:v>
                </c:pt>
                <c:pt idx="1228">
                  <c:v>1.1559999999999999</c:v>
                </c:pt>
                <c:pt idx="1229">
                  <c:v>1.1571</c:v>
                </c:pt>
                <c:pt idx="1230">
                  <c:v>1.1659999999999999</c:v>
                </c:pt>
                <c:pt idx="1231">
                  <c:v>1.1646000000000001</c:v>
                </c:pt>
                <c:pt idx="1232">
                  <c:v>1.1744000000000001</c:v>
                </c:pt>
                <c:pt idx="1233">
                  <c:v>1.1740999999999999</c:v>
                </c:pt>
                <c:pt idx="1234">
                  <c:v>1.1737</c:v>
                </c:pt>
                <c:pt idx="1235">
                  <c:v>1.1839</c:v>
                </c:pt>
                <c:pt idx="1236">
                  <c:v>1.1829000000000001</c:v>
                </c:pt>
                <c:pt idx="1237">
                  <c:v>1.1580999999999999</c:v>
                </c:pt>
                <c:pt idx="1238">
                  <c:v>1.1405000000000001</c:v>
                </c:pt>
                <c:pt idx="1239">
                  <c:v>1.1576</c:v>
                </c:pt>
                <c:pt idx="1240">
                  <c:v>1.1558999999999999</c:v>
                </c:pt>
                <c:pt idx="1241">
                  <c:v>1.1615</c:v>
                </c:pt>
                <c:pt idx="1242">
                  <c:v>1.1756</c:v>
                </c:pt>
                <c:pt idx="1243">
                  <c:v>1.1769000000000001</c:v>
                </c:pt>
                <c:pt idx="1244">
                  <c:v>1.1868000000000001</c:v>
                </c:pt>
                <c:pt idx="1245">
                  <c:v>1.2430000000000001</c:v>
                </c:pt>
                <c:pt idx="1246">
                  <c:v>1.2347999999999999</c:v>
                </c:pt>
                <c:pt idx="1247">
                  <c:v>1.1738</c:v>
                </c:pt>
                <c:pt idx="1248">
                  <c:v>1.1671</c:v>
                </c:pt>
                <c:pt idx="1249">
                  <c:v>1.1604000000000001</c:v>
                </c:pt>
                <c:pt idx="1250">
                  <c:v>1.1653</c:v>
                </c:pt>
                <c:pt idx="1251">
                  <c:v>1.1716</c:v>
                </c:pt>
                <c:pt idx="1252">
                  <c:v>1.1694</c:v>
                </c:pt>
                <c:pt idx="1253">
                  <c:v>1.1785000000000001</c:v>
                </c:pt>
                <c:pt idx="1254">
                  <c:v>1.1615</c:v>
                </c:pt>
                <c:pt idx="1255">
                  <c:v>1.1338999999999999</c:v>
                </c:pt>
                <c:pt idx="1256">
                  <c:v>1.1322000000000001</c:v>
                </c:pt>
                <c:pt idx="1257">
                  <c:v>1.1353</c:v>
                </c:pt>
                <c:pt idx="1258">
                  <c:v>1.1425000000000001</c:v>
                </c:pt>
                <c:pt idx="1259">
                  <c:v>1.1496</c:v>
                </c:pt>
                <c:pt idx="1260">
                  <c:v>1.1564000000000001</c:v>
                </c:pt>
                <c:pt idx="1261">
                  <c:v>1.1397999999999999</c:v>
                </c:pt>
                <c:pt idx="1262">
                  <c:v>1.1426000000000001</c:v>
                </c:pt>
                <c:pt idx="1263">
                  <c:v>1.1513</c:v>
                </c:pt>
                <c:pt idx="1264">
                  <c:v>1.1422000000000001</c:v>
                </c:pt>
                <c:pt idx="1265">
                  <c:v>1.1654</c:v>
                </c:pt>
                <c:pt idx="1266">
                  <c:v>1.179</c:v>
                </c:pt>
                <c:pt idx="1267">
                  <c:v>1.1808000000000001</c:v>
                </c:pt>
                <c:pt idx="1268">
                  <c:v>1.1954</c:v>
                </c:pt>
                <c:pt idx="1269">
                  <c:v>1.2258</c:v>
                </c:pt>
                <c:pt idx="1270">
                  <c:v>1.2432000000000001</c:v>
                </c:pt>
                <c:pt idx="1271">
                  <c:v>1.2650999999999999</c:v>
                </c:pt>
                <c:pt idx="1272">
                  <c:v>1.2666999999999999</c:v>
                </c:pt>
                <c:pt idx="1273">
                  <c:v>1.2645</c:v>
                </c:pt>
                <c:pt idx="1274">
                  <c:v>1.2621</c:v>
                </c:pt>
                <c:pt idx="1275">
                  <c:v>1.2647999999999999</c:v>
                </c:pt>
                <c:pt idx="1276">
                  <c:v>1.2758</c:v>
                </c:pt>
                <c:pt idx="1277">
                  <c:v>1.2589999999999999</c:v>
                </c:pt>
                <c:pt idx="1278">
                  <c:v>1.2612000000000001</c:v>
                </c:pt>
                <c:pt idx="1279">
                  <c:v>1.2604</c:v>
                </c:pt>
                <c:pt idx="1280">
                  <c:v>1.2619</c:v>
                </c:pt>
                <c:pt idx="1281">
                  <c:v>1.2647999999999999</c:v>
                </c:pt>
                <c:pt idx="1282">
                  <c:v>1.2718</c:v>
                </c:pt>
                <c:pt idx="1283">
                  <c:v>1.2910999999999999</c:v>
                </c:pt>
                <c:pt idx="1284">
                  <c:v>1.2896000000000001</c:v>
                </c:pt>
                <c:pt idx="1285">
                  <c:v>1.3046</c:v>
                </c:pt>
                <c:pt idx="1286">
                  <c:v>1.3134999999999999</c:v>
                </c:pt>
                <c:pt idx="1287">
                  <c:v>1.2979000000000001</c:v>
                </c:pt>
                <c:pt idx="1288">
                  <c:v>1.3029999999999999</c:v>
                </c:pt>
                <c:pt idx="1289">
                  <c:v>1.2794000000000001</c:v>
                </c:pt>
                <c:pt idx="1290">
                  <c:v>1.2884</c:v>
                </c:pt>
                <c:pt idx="1291">
                  <c:v>1.2587999999999999</c:v>
                </c:pt>
                <c:pt idx="1292">
                  <c:v>1.2567999999999999</c:v>
                </c:pt>
                <c:pt idx="1293">
                  <c:v>1.2473000000000001</c:v>
                </c:pt>
                <c:pt idx="1294">
                  <c:v>1.2417</c:v>
                </c:pt>
                <c:pt idx="1295">
                  <c:v>1.2425999999999999</c:v>
                </c:pt>
                <c:pt idx="1296">
                  <c:v>1.2450000000000001</c:v>
                </c:pt>
                <c:pt idx="1297">
                  <c:v>1.2624</c:v>
                </c:pt>
                <c:pt idx="1298">
                  <c:v>1.2655000000000001</c:v>
                </c:pt>
                <c:pt idx="1299">
                  <c:v>1.27</c:v>
                </c:pt>
                <c:pt idx="1300">
                  <c:v>1.2645999999999999</c:v>
                </c:pt>
                <c:pt idx="1301">
                  <c:v>1.2562</c:v>
                </c:pt>
                <c:pt idx="1302">
                  <c:v>1.2658</c:v>
                </c:pt>
                <c:pt idx="1303">
                  <c:v>1.3285</c:v>
                </c:pt>
                <c:pt idx="1304">
                  <c:v>1.3374999999999999</c:v>
                </c:pt>
                <c:pt idx="1305">
                  <c:v>1.3335999999999999</c:v>
                </c:pt>
                <c:pt idx="1306">
                  <c:v>1.3505</c:v>
                </c:pt>
                <c:pt idx="1307">
                  <c:v>1.2723</c:v>
                </c:pt>
                <c:pt idx="1308">
                  <c:v>1.2724</c:v>
                </c:pt>
                <c:pt idx="1309">
                  <c:v>1.2765</c:v>
                </c:pt>
                <c:pt idx="1310">
                  <c:v>1.2710999999999999</c:v>
                </c:pt>
                <c:pt idx="1311">
                  <c:v>1.2765</c:v>
                </c:pt>
                <c:pt idx="1312">
                  <c:v>1.2721</c:v>
                </c:pt>
                <c:pt idx="1313">
                  <c:v>1.2981</c:v>
                </c:pt>
                <c:pt idx="1314">
                  <c:v>1.2754000000000001</c:v>
                </c:pt>
                <c:pt idx="1315">
                  <c:v>1.2662</c:v>
                </c:pt>
                <c:pt idx="1316">
                  <c:v>1.2593000000000001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099-43CF-BB77-F3D7F33CF7B6}"/>
            </c:ext>
          </c:extLst>
        </c:ser>
        <c:ser>
          <c:idx val="3"/>
          <c:order val="3"/>
          <c:tx>
            <c:v>TROPOMI #24</c:v>
          </c:tx>
          <c:spPr>
            <a:ln w="19050">
              <a:noFill/>
            </a:ln>
          </c:spPr>
          <c:marker>
            <c:symbol val="square"/>
            <c:size val="10"/>
            <c:spPr>
              <a:ln w="12700">
                <a:solidFill>
                  <a:schemeClr val="tx1"/>
                </a:solidFill>
              </a:ln>
            </c:spPr>
          </c:marker>
          <c:xVal>
            <c:numRef>
              <c:f>TROPOMI_PSI24!$G$4</c:f>
              <c:numCache>
                <c:formatCode>General</c:formatCode>
                <c:ptCount val="1"/>
                <c:pt idx="0">
                  <c:v>17.5</c:v>
                </c:pt>
              </c:numCache>
            </c:numRef>
          </c:xVal>
          <c:yVal>
            <c:numRef>
              <c:f>TROPOMI_PSI24!$K$4</c:f>
              <c:numCache>
                <c:formatCode>General</c:formatCode>
                <c:ptCount val="1"/>
                <c:pt idx="0">
                  <c:v>0.81354000000000004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3099-43CF-BB77-F3D7F33CF7B6}"/>
            </c:ext>
          </c:extLst>
        </c:ser>
        <c:ser>
          <c:idx val="4"/>
          <c:order val="4"/>
          <c:tx>
            <c:v>TROPOMI #135</c:v>
          </c:tx>
          <c:spPr>
            <a:ln w="19050">
              <a:noFill/>
            </a:ln>
          </c:spPr>
          <c:marker>
            <c:symbol val="square"/>
            <c:size val="10"/>
            <c:spPr>
              <a:solidFill>
                <a:schemeClr val="accent1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</a:ln>
            </c:spPr>
          </c:marker>
          <c:xVal>
            <c:numRef>
              <c:f>TROPOMI_ground!$C$3</c:f>
              <c:numCache>
                <c:formatCode>General</c:formatCode>
                <c:ptCount val="1"/>
                <c:pt idx="0">
                  <c:v>17.5</c:v>
                </c:pt>
              </c:numCache>
            </c:numRef>
          </c:xVal>
          <c:yVal>
            <c:numRef>
              <c:f>TROPOMI_ground!$D$3</c:f>
              <c:numCache>
                <c:formatCode>General</c:formatCode>
                <c:ptCount val="1"/>
                <c:pt idx="0">
                  <c:v>0.62809099999999995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3099-43CF-BB77-F3D7F33CF7B6}"/>
            </c:ext>
          </c:extLst>
        </c:ser>
        <c:ser>
          <c:idx val="5"/>
          <c:order val="5"/>
          <c:tx>
            <c:v>TROPOMI #140</c:v>
          </c:tx>
          <c:spPr>
            <a:ln w="19050">
              <a:noFill/>
            </a:ln>
          </c:spPr>
          <c:marker>
            <c:symbol val="square"/>
            <c:size val="10"/>
            <c:spPr>
              <a:solidFill>
                <a:srgbClr val="CCFF33"/>
              </a:solidFill>
              <a:ln w="12700">
                <a:solidFill>
                  <a:schemeClr val="tx1"/>
                </a:solidFill>
              </a:ln>
            </c:spPr>
          </c:marker>
          <c:xVal>
            <c:numRef>
              <c:f>TROPOMI_ground!$C$3</c:f>
              <c:numCache>
                <c:formatCode>General</c:formatCode>
                <c:ptCount val="1"/>
                <c:pt idx="0">
                  <c:v>17.5</c:v>
                </c:pt>
              </c:numCache>
            </c:numRef>
          </c:xVal>
          <c:yVal>
            <c:numRef>
              <c:f>TROPOMI_ground!$H$3</c:f>
              <c:numCache>
                <c:formatCode>General</c:formatCode>
                <c:ptCount val="1"/>
                <c:pt idx="0">
                  <c:v>0.36959900000000001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3099-43CF-BB77-F3D7F33CF7B6}"/>
            </c:ext>
          </c:extLst>
        </c:ser>
        <c:ser>
          <c:idx val="6"/>
          <c:order val="6"/>
          <c:tx>
            <c:v>GCAS #24</c:v>
          </c:tx>
          <c:spPr>
            <a:ln w="19050">
              <a:noFill/>
            </a:ln>
          </c:spPr>
          <c:marker>
            <c:symbol val="circle"/>
            <c:size val="7"/>
            <c:spPr>
              <a:solidFill>
                <a:schemeClr val="accent2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</a:ln>
            </c:spPr>
          </c:marker>
          <c:xVal>
            <c:numRef>
              <c:f>Aircraft!$B$109:$B$110</c:f>
              <c:numCache>
                <c:formatCode>General</c:formatCode>
                <c:ptCount val="2"/>
                <c:pt idx="0">
                  <c:v>18.06454085</c:v>
                </c:pt>
                <c:pt idx="1">
                  <c:v>19.533544169999999</c:v>
                </c:pt>
              </c:numCache>
            </c:numRef>
          </c:xVal>
          <c:yVal>
            <c:numRef>
              <c:f>Aircraft!$D$109:$D$110</c:f>
              <c:numCache>
                <c:formatCode>General</c:formatCode>
                <c:ptCount val="2"/>
                <c:pt idx="0">
                  <c:v>1.098001265492984</c:v>
                </c:pt>
                <c:pt idx="1">
                  <c:v>1.3027133658391334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3099-43CF-BB77-F3D7F33CF7B6}"/>
            </c:ext>
          </c:extLst>
        </c:ser>
        <c:ser>
          <c:idx val="7"/>
          <c:order val="7"/>
          <c:tx>
            <c:v>GCAS #135</c:v>
          </c:tx>
          <c:spPr>
            <a:ln w="19050">
              <a:noFill/>
            </a:ln>
          </c:spPr>
          <c:marker>
            <c:symbol val="circle"/>
            <c:size val="7"/>
            <c:spPr>
              <a:solidFill>
                <a:schemeClr val="accent1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</a:ln>
            </c:spPr>
          </c:marker>
          <c:xVal>
            <c:numRef>
              <c:f>Aircraft!$B$8:$B$11</c:f>
              <c:numCache>
                <c:formatCode>General</c:formatCode>
                <c:ptCount val="4"/>
                <c:pt idx="0">
                  <c:v>13.219230666666601</c:v>
                </c:pt>
                <c:pt idx="1">
                  <c:v>14.6400832857142</c:v>
                </c:pt>
                <c:pt idx="2">
                  <c:v>18.1887026666666</c:v>
                </c:pt>
                <c:pt idx="3">
                  <c:v>19.650988269230702</c:v>
                </c:pt>
              </c:numCache>
            </c:numRef>
          </c:xVal>
          <c:yVal>
            <c:numRef>
              <c:f>Aircraft!$D$8:$D$11</c:f>
              <c:numCache>
                <c:formatCode>General</c:formatCode>
                <c:ptCount val="4"/>
                <c:pt idx="0">
                  <c:v>0.44729495220480886</c:v>
                </c:pt>
                <c:pt idx="1">
                  <c:v>0.42685974008362304</c:v>
                </c:pt>
                <c:pt idx="2">
                  <c:v>0.98373896724996468</c:v>
                </c:pt>
                <c:pt idx="3">
                  <c:v>1.3242838208497598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3099-43CF-BB77-F3D7F33CF7B6}"/>
            </c:ext>
          </c:extLst>
        </c:ser>
        <c:ser>
          <c:idx val="8"/>
          <c:order val="8"/>
          <c:tx>
            <c:v>GCAS #140</c:v>
          </c:tx>
          <c:spPr>
            <a:ln w="19050">
              <a:noFill/>
            </a:ln>
          </c:spPr>
          <c:marker>
            <c:symbol val="circle"/>
            <c:size val="7"/>
            <c:spPr>
              <a:solidFill>
                <a:srgbClr val="CCFF33"/>
              </a:solidFill>
              <a:ln w="12700">
                <a:solidFill>
                  <a:schemeClr val="tx1"/>
                </a:solidFill>
              </a:ln>
            </c:spPr>
          </c:marker>
          <c:xVal>
            <c:numRef>
              <c:f>Aircraft!$B$45:$B$48</c:f>
              <c:numCache>
                <c:formatCode>General</c:formatCode>
                <c:ptCount val="4"/>
                <c:pt idx="0">
                  <c:v>12.959610090909001</c:v>
                </c:pt>
                <c:pt idx="1">
                  <c:v>14.271587142857101</c:v>
                </c:pt>
                <c:pt idx="2">
                  <c:v>17.8019753846153</c:v>
                </c:pt>
                <c:pt idx="3">
                  <c:v>19.262389461538401</c:v>
                </c:pt>
              </c:numCache>
            </c:numRef>
          </c:xVal>
          <c:yVal>
            <c:numRef>
              <c:f>Aircraft!$D$45:$D$48</c:f>
              <c:numCache>
                <c:formatCode>General</c:formatCode>
                <c:ptCount val="4"/>
                <c:pt idx="0">
                  <c:v>0.31589307380440468</c:v>
                </c:pt>
                <c:pt idx="1">
                  <c:v>0.36168923959205196</c:v>
                </c:pt>
                <c:pt idx="2">
                  <c:v>0.45038553927153757</c:v>
                </c:pt>
                <c:pt idx="3">
                  <c:v>0.78348171870547889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3099-43CF-BB77-F3D7F33CF7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85527023"/>
        <c:axId val="1785527439"/>
      </c:scatterChart>
      <c:valAx>
        <c:axId val="1785527023"/>
        <c:scaling>
          <c:orientation val="minMax"/>
          <c:max val="22"/>
          <c:min val="12"/>
        </c:scaling>
        <c:delete val="0"/>
        <c:axPos val="b"/>
        <c:title>
          <c:tx>
            <c:rich>
              <a:bodyPr/>
              <a:lstStyle/>
              <a:p>
                <a:pPr>
                  <a:defRPr>
                    <a:latin typeface="+mn-lt"/>
                  </a:defRPr>
                </a:pPr>
                <a:r>
                  <a:rPr lang="en-US">
                    <a:latin typeface="+mn-lt"/>
                  </a:rPr>
                  <a:t>Time (UTC)</a:t>
                </a:r>
              </a:p>
            </c:rich>
          </c:tx>
          <c:overlay val="0"/>
        </c:title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 b="1"/>
            </a:pPr>
            <a:endParaRPr lang="en-US"/>
          </a:p>
        </c:txPr>
        <c:crossAx val="1785527439"/>
        <c:crosses val="autoZero"/>
        <c:crossBetween val="midCat"/>
        <c:minorUnit val="1"/>
      </c:valAx>
      <c:valAx>
        <c:axId val="1785527439"/>
        <c:scaling>
          <c:orientation val="minMax"/>
          <c:max val="3.5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>
                    <a:latin typeface="+mn-lt"/>
                  </a:defRPr>
                </a:pPr>
                <a:r>
                  <a:rPr lang="en-US">
                    <a:latin typeface="+mn-lt"/>
                  </a:rPr>
                  <a:t>TCNO2</a:t>
                </a:r>
              </a:p>
            </c:rich>
          </c:tx>
          <c:overlay val="0"/>
        </c:title>
        <c:numFmt formatCode="#,##0.0" sourceLinked="0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 b="1"/>
            </a:pPr>
            <a:endParaRPr lang="en-US"/>
          </a:p>
        </c:txPr>
        <c:crossAx val="1785527023"/>
        <c:crosses val="autoZero"/>
        <c:crossBetween val="midCat"/>
      </c:valAx>
      <c:spPr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13827413669539729"/>
          <c:y val="7.0073398630831896E-2"/>
          <c:w val="0.36680318778945264"/>
          <c:h val="0.51671586159184302"/>
        </c:manualLayout>
      </c:layout>
      <c:overlay val="0"/>
      <c:txPr>
        <a:bodyPr/>
        <a:lstStyle/>
        <a:p>
          <a:pPr>
            <a:defRPr>
              <a:latin typeface="+mn-lt"/>
            </a:defRPr>
          </a:pPr>
          <a:endParaRPr lang="en-US"/>
        </a:p>
      </c:txPr>
    </c:legend>
    <c:plotVisOnly val="1"/>
    <c:dispBlanksAs val="gap"/>
    <c:showDLblsOverMax val="0"/>
    <c:extLst/>
  </c:chart>
  <c:spPr>
    <a:ln>
      <a:noFill/>
    </a:ln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1" name="Google Shape;241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3" name="Google Shape;253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2149d85cde_15_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0" name="Google Shape;270;g22149d85cde_15_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g22149d85cde_15_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9" name="Google Shape;279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1" name="Google Shape;291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We retrieve </a:t>
            </a:r>
            <a:r>
              <a:rPr i="1" lang="en-US"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baseline="-25000" i="1" lang="en-US">
                <a:latin typeface="Calibri"/>
                <a:ea typeface="Calibri"/>
                <a:cs typeface="Calibri"/>
                <a:sym typeface="Calibri"/>
              </a:rPr>
              <a:t>rs 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from 315-500 nm using OMI data at OCI spectral resolution.</a:t>
            </a:r>
            <a:endParaRPr baseline="-25000" i="1"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Atmospheric correction is on-line using VLIDORT coupled ocean-atmosphere RT with aerosol &amp; O</a:t>
            </a:r>
            <a:r>
              <a:rPr baseline="-25000" lang="en-US"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 data from MERRA-2 &amp; OMI.</a:t>
            </a:r>
            <a:endParaRPr/>
          </a:p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Ocean water IOP based on </a:t>
            </a:r>
            <a:r>
              <a:rPr i="1" lang="en-US">
                <a:latin typeface="Calibri"/>
                <a:ea typeface="Calibri"/>
                <a:cs typeface="Calibri"/>
                <a:sym typeface="Calibri"/>
              </a:rPr>
              <a:t>Vasilkov et al. (Applied Optics, 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2005) semi-empirical parameterization for pure water, Chl and CDOM.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7" name="Google Shape;307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We retrieve </a:t>
            </a:r>
            <a:r>
              <a:rPr i="1" lang="en-US"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baseline="-25000" i="1" lang="en-US">
                <a:latin typeface="Calibri"/>
                <a:ea typeface="Calibri"/>
                <a:cs typeface="Calibri"/>
                <a:sym typeface="Calibri"/>
              </a:rPr>
              <a:t>rs 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from 315-500 nm using OMI data at OCI spectral resolution.</a:t>
            </a:r>
            <a:endParaRPr baseline="-25000" i="1"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Atmospheric correction is on-line using VLIDORT coupled ocean-atmosphere RT with aerosol &amp; O</a:t>
            </a:r>
            <a:r>
              <a:rPr baseline="-25000" lang="en-US"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 data from MERRA-2 &amp; OMI.</a:t>
            </a:r>
            <a:endParaRPr/>
          </a:p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Ocean water IOP based on </a:t>
            </a:r>
            <a:r>
              <a:rPr i="1" lang="en-US">
                <a:latin typeface="Calibri"/>
                <a:ea typeface="Calibri"/>
                <a:cs typeface="Calibri"/>
                <a:sym typeface="Calibri"/>
              </a:rPr>
              <a:t>Vasilkov et al. (Applied Optics, 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2005) semi-empirical parameterization for pure water, Chl and CDOM.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5" name="Google Shape;325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We retrieve </a:t>
            </a:r>
            <a:r>
              <a:rPr i="1" lang="en-US"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baseline="-25000" i="1" lang="en-US">
                <a:latin typeface="Calibri"/>
                <a:ea typeface="Calibri"/>
                <a:cs typeface="Calibri"/>
                <a:sym typeface="Calibri"/>
              </a:rPr>
              <a:t>rs 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from 315-500 nm using OMI data at OCI spectral resolution.</a:t>
            </a:r>
            <a:endParaRPr baseline="-25000" i="1"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Atmospheric correction is on-line using VLIDORT coupled ocean-atmosphere RT with aerosol &amp; O</a:t>
            </a:r>
            <a:r>
              <a:rPr baseline="-25000" lang="en-US"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 data from MERRA-2 &amp; OMI.</a:t>
            </a:r>
            <a:endParaRPr/>
          </a:p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Ocean water IOP based on </a:t>
            </a:r>
            <a:r>
              <a:rPr i="1" lang="en-US">
                <a:latin typeface="Calibri"/>
                <a:ea typeface="Calibri"/>
                <a:cs typeface="Calibri"/>
                <a:sym typeface="Calibri"/>
              </a:rPr>
              <a:t>Vasilkov et al. (Applied Optics, 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2005) semi-empirical parameterization for pure water, Chl and CDOM.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1" name="Google Shape;391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9" name="Google Shape;439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" name="Google Shape;153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" name="Google Shape;173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2.jpg"/><Relationship Id="rId10" Type="http://schemas.openxmlformats.org/officeDocument/2006/relationships/image" Target="../media/image5.png"/><Relationship Id="rId13" Type="http://schemas.openxmlformats.org/officeDocument/2006/relationships/image" Target="../media/image6.png"/><Relationship Id="rId1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Relationship Id="rId3" Type="http://schemas.openxmlformats.org/officeDocument/2006/relationships/image" Target="../media/image10.jpg"/><Relationship Id="rId4" Type="http://schemas.openxmlformats.org/officeDocument/2006/relationships/image" Target="../media/image24.jpg"/><Relationship Id="rId9" Type="http://schemas.openxmlformats.org/officeDocument/2006/relationships/image" Target="../media/image2.png"/><Relationship Id="rId5" Type="http://schemas.openxmlformats.org/officeDocument/2006/relationships/image" Target="../media/image7.jpg"/><Relationship Id="rId6" Type="http://schemas.openxmlformats.org/officeDocument/2006/relationships/image" Target="../media/image1.jpg"/><Relationship Id="rId7" Type="http://schemas.openxmlformats.org/officeDocument/2006/relationships/image" Target="../media/image3.png"/><Relationship Id="rId8" Type="http://schemas.openxmlformats.org/officeDocument/2006/relationships/image" Target="../media/image4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Blank">
  <p:cSld name="7_Blank">
    <p:bg>
      <p:bgPr>
        <a:gradFill>
          <a:gsLst>
            <a:gs pos="0">
              <a:schemeClr val="lt1"/>
            </a:gs>
            <a:gs pos="33000">
              <a:schemeClr val="lt1"/>
            </a:gs>
            <a:gs pos="52000">
              <a:srgbClr val="B3C6E7"/>
            </a:gs>
            <a:gs pos="100000">
              <a:srgbClr val="B3C6E7"/>
            </a:gs>
          </a:gsLst>
          <a:lin ang="10800000" scaled="0"/>
        </a:gra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 txBox="1"/>
          <p:nvPr/>
        </p:nvSpPr>
        <p:spPr>
          <a:xfrm>
            <a:off x="6307282" y="1897026"/>
            <a:ext cx="5859041" cy="18944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rgbClr val="2E75B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" name="Google Shape;17;p24"/>
          <p:cNvSpPr txBox="1"/>
          <p:nvPr/>
        </p:nvSpPr>
        <p:spPr>
          <a:xfrm>
            <a:off x="6986387" y="3775301"/>
            <a:ext cx="4842770" cy="22176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rgbClr val="2E75B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" name="Google Shape;18;p24"/>
          <p:cNvSpPr txBox="1"/>
          <p:nvPr/>
        </p:nvSpPr>
        <p:spPr>
          <a:xfrm>
            <a:off x="6307282" y="1897026"/>
            <a:ext cx="5859041" cy="18944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rgbClr val="2E75B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" name="Google Shape;19;p24"/>
          <p:cNvSpPr txBox="1"/>
          <p:nvPr/>
        </p:nvSpPr>
        <p:spPr>
          <a:xfrm>
            <a:off x="6986387" y="3775301"/>
            <a:ext cx="4842770" cy="22176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rgbClr val="2E75B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0" name="Google Shape;20;p24"/>
          <p:cNvPicPr preferRelativeResize="0"/>
          <p:nvPr/>
        </p:nvPicPr>
        <p:blipFill rotWithShape="1">
          <a:blip r:embed="rId2">
            <a:alphaModFix/>
          </a:blip>
          <a:srcRect b="0" l="8642" r="0" t="0"/>
          <a:stretch/>
        </p:blipFill>
        <p:spPr>
          <a:xfrm>
            <a:off x="31899" y="4238427"/>
            <a:ext cx="3564274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13802" y="32203"/>
            <a:ext cx="3255975" cy="2441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99680" y="4200486"/>
            <a:ext cx="3505537" cy="2629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715" y="237109"/>
            <a:ext cx="2571365" cy="38570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IA_title.png" id="24" name="Google Shape;24;p24"/>
          <p:cNvPicPr preferRelativeResize="0"/>
          <p:nvPr/>
        </p:nvPicPr>
        <p:blipFill rotWithShape="1">
          <a:blip r:embed="rId6">
            <a:alphaModFix/>
          </a:blip>
          <a:srcRect b="66732" l="67247" r="735" t="537"/>
          <a:stretch/>
        </p:blipFill>
        <p:spPr>
          <a:xfrm>
            <a:off x="4298653" y="2209420"/>
            <a:ext cx="2228743" cy="22551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mbols of NASA | NASA" id="25" name="Google Shape;25;p24"/>
          <p:cNvPicPr preferRelativeResize="0"/>
          <p:nvPr/>
        </p:nvPicPr>
        <p:blipFill rotWithShape="1">
          <a:blip r:embed="rId7">
            <a:alphaModFix/>
          </a:blip>
          <a:srcRect b="6861" l="21198" r="21276" t="4979"/>
          <a:stretch/>
        </p:blipFill>
        <p:spPr>
          <a:xfrm>
            <a:off x="5800952" y="4671"/>
            <a:ext cx="1483877" cy="113707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24"/>
          <p:cNvSpPr txBox="1"/>
          <p:nvPr/>
        </p:nvSpPr>
        <p:spPr>
          <a:xfrm>
            <a:off x="466454" y="28362"/>
            <a:ext cx="490371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8B81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Building the Pathway from TEMPO to GeoXO</a:t>
            </a:r>
            <a:endParaRPr b="0" i="0" sz="1800" u="none" cap="none" strike="noStrike">
              <a:solidFill>
                <a:srgbClr val="08B81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" name="Google Shape;27;p24"/>
          <p:cNvSpPr txBox="1"/>
          <p:nvPr>
            <p:ph idx="1" type="body"/>
          </p:nvPr>
        </p:nvSpPr>
        <p:spPr>
          <a:xfrm>
            <a:off x="7215602" y="2566215"/>
            <a:ext cx="4098282" cy="9120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24"/>
          <p:cNvSpPr txBox="1"/>
          <p:nvPr>
            <p:ph idx="2" type="body"/>
          </p:nvPr>
        </p:nvSpPr>
        <p:spPr>
          <a:xfrm>
            <a:off x="7517917" y="4135510"/>
            <a:ext cx="3606292" cy="6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picture containing text, outdoor, sky, person&#10;&#10;Description automatically generated" id="29" name="Google Shape;29;p24"/>
          <p:cNvPicPr preferRelativeResize="0"/>
          <p:nvPr/>
        </p:nvPicPr>
        <p:blipFill rotWithShape="1">
          <a:blip r:embed="rId8">
            <a:alphaModFix/>
          </a:blip>
          <a:srcRect b="0" l="32161" r="0" t="0"/>
          <a:stretch/>
        </p:blipFill>
        <p:spPr>
          <a:xfrm>
            <a:off x="2361807" y="2613124"/>
            <a:ext cx="2087161" cy="20382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compass&#10;&#10;Description automatically generated with low confidence" id="30" name="Google Shape;30;p2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709835" y="1048901"/>
            <a:ext cx="1876041" cy="14496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clipart&#10;&#10;Description automatically generated" id="31" name="Google Shape;31;p2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478692" y="1070698"/>
            <a:ext cx="1466057" cy="13983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agram, logo&#10;&#10;Description automatically generated" id="32" name="Google Shape;32;p2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0139674" y="1216617"/>
            <a:ext cx="1100170" cy="11249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icon, company name&#10;&#10;Description automatically generated" id="33" name="Google Shape;33;p2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1173723" y="85159"/>
            <a:ext cx="990633" cy="990633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24"/>
          <p:cNvSpPr txBox="1"/>
          <p:nvPr/>
        </p:nvSpPr>
        <p:spPr>
          <a:xfrm>
            <a:off x="6929236" y="216344"/>
            <a:ext cx="4365597" cy="7587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50" u="none" cap="none" strike="noStrike">
                <a:solidFill>
                  <a:srgbClr val="2F549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Joint Science Meeting for TEMPO, GeoXO ACX, &amp; TOLNet</a:t>
            </a:r>
            <a:endParaRPr b="0" i="0" sz="2050" u="none" cap="none" strike="noStrike">
              <a:solidFill>
                <a:srgbClr val="2F549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Graphical user interface, website&#10;&#10;Description automatically generated" id="35" name="Google Shape;35;p2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709835" y="5948756"/>
            <a:ext cx="5486415" cy="9122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33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88" name="Google Shape;88;p3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9" name="Google Shape;89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34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3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96" name="Google Shape;96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35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" name="Google Shape;102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6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36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8" name="Google Shape;108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Only">
  <p:cSld name="4_Title Only">
    <p:bg>
      <p:bgPr>
        <a:gradFill>
          <a:gsLst>
            <a:gs pos="0">
              <a:srgbClr val="FEFEFE">
                <a:alpha val="74901"/>
              </a:srgbClr>
            </a:gs>
            <a:gs pos="75000">
              <a:srgbClr val="FEFEFE">
                <a:alpha val="74901"/>
              </a:srgbClr>
            </a:gs>
            <a:gs pos="100000">
              <a:srgbClr val="7194D2">
                <a:alpha val="74901"/>
              </a:srgbClr>
            </a:gs>
          </a:gsLst>
          <a:lin ang="16200000" scaled="0"/>
        </a:gra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5"/>
          <p:cNvSpPr txBox="1"/>
          <p:nvPr>
            <p:ph idx="12" type="sldNum"/>
          </p:nvPr>
        </p:nvSpPr>
        <p:spPr>
          <a:xfrm>
            <a:off x="11630345" y="6365294"/>
            <a:ext cx="4361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Tempo logo" id="38" name="Google Shape;38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6658" y="164800"/>
            <a:ext cx="870374" cy="827569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25"/>
          <p:cNvSpPr txBox="1"/>
          <p:nvPr>
            <p:ph idx="1" type="body"/>
          </p:nvPr>
        </p:nvSpPr>
        <p:spPr>
          <a:xfrm>
            <a:off x="1283882" y="164800"/>
            <a:ext cx="9250326" cy="7617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25"/>
          <p:cNvSpPr txBox="1"/>
          <p:nvPr>
            <p:ph idx="2" type="body"/>
          </p:nvPr>
        </p:nvSpPr>
        <p:spPr>
          <a:xfrm>
            <a:off x="354013" y="1268413"/>
            <a:ext cx="11499850" cy="48523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lose-up of a compass&#10;&#10;Description automatically generated with low confidence" id="41" name="Google Shape;41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14385" y="10255"/>
            <a:ext cx="1470969" cy="11366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8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8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54" name="Google Shape;54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30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6" name="Google Shape;66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" name="Google Shape;72;p3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" name="Google Shape;73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2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2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9" name="Google Shape;79;p32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" name="Google Shape;80;p32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1" name="Google Shape;81;p32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18.png"/><Relationship Id="rId7" Type="http://schemas.openxmlformats.org/officeDocument/2006/relationships/image" Target="../media/image29.png"/><Relationship Id="rId8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png"/><Relationship Id="rId4" Type="http://schemas.openxmlformats.org/officeDocument/2006/relationships/image" Target="../media/image32.png"/><Relationship Id="rId5" Type="http://schemas.openxmlformats.org/officeDocument/2006/relationships/hyperlink" Target="https://doi.org/10.3390/rs14092278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0.png"/><Relationship Id="rId4" Type="http://schemas.openxmlformats.org/officeDocument/2006/relationships/image" Target="../media/image28.png"/><Relationship Id="rId5" Type="http://schemas.openxmlformats.org/officeDocument/2006/relationships/image" Target="../media/image38.png"/><Relationship Id="rId6" Type="http://schemas.openxmlformats.org/officeDocument/2006/relationships/image" Target="../media/image81.png"/></Relationships>
</file>

<file path=ppt/slides/_rels/slide16.xml.rels><?xml version="1.0" encoding="UTF-8" standalone="yes"?><Relationships xmlns="http://schemas.openxmlformats.org/package/2006/relationships"><Relationship Id="rId10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1.png"/><Relationship Id="rId4" Type="http://schemas.openxmlformats.org/officeDocument/2006/relationships/image" Target="../media/image33.png"/><Relationship Id="rId9" Type="http://schemas.openxmlformats.org/officeDocument/2006/relationships/image" Target="../media/image54.gif"/><Relationship Id="rId5" Type="http://schemas.openxmlformats.org/officeDocument/2006/relationships/image" Target="../media/image47.gif"/><Relationship Id="rId6" Type="http://schemas.openxmlformats.org/officeDocument/2006/relationships/image" Target="../media/image37.png"/><Relationship Id="rId7" Type="http://schemas.openxmlformats.org/officeDocument/2006/relationships/image" Target="../media/image45.png"/><Relationship Id="rId8" Type="http://schemas.openxmlformats.org/officeDocument/2006/relationships/image" Target="../media/image78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6.png"/><Relationship Id="rId4" Type="http://schemas.openxmlformats.org/officeDocument/2006/relationships/image" Target="../media/image42.png"/><Relationship Id="rId5" Type="http://schemas.openxmlformats.org/officeDocument/2006/relationships/image" Target="../media/image41.png"/><Relationship Id="rId6" Type="http://schemas.openxmlformats.org/officeDocument/2006/relationships/image" Target="../media/image39.png"/><Relationship Id="rId7" Type="http://schemas.openxmlformats.org/officeDocument/2006/relationships/image" Target="../media/image4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6.png"/><Relationship Id="rId4" Type="http://schemas.openxmlformats.org/officeDocument/2006/relationships/image" Target="../media/image48.png"/><Relationship Id="rId5" Type="http://schemas.openxmlformats.org/officeDocument/2006/relationships/image" Target="../media/image70.png"/><Relationship Id="rId6" Type="http://schemas.openxmlformats.org/officeDocument/2006/relationships/image" Target="../media/image50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2.png"/><Relationship Id="rId4" Type="http://schemas.openxmlformats.org/officeDocument/2006/relationships/image" Target="../media/image57.png"/><Relationship Id="rId5" Type="http://schemas.openxmlformats.org/officeDocument/2006/relationships/image" Target="../media/image49.png"/><Relationship Id="rId6" Type="http://schemas.openxmlformats.org/officeDocument/2006/relationships/image" Target="../media/image5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20" Type="http://schemas.openxmlformats.org/officeDocument/2006/relationships/image" Target="../media/image63.png"/><Relationship Id="rId11" Type="http://schemas.openxmlformats.org/officeDocument/2006/relationships/image" Target="../media/image65.png"/><Relationship Id="rId10" Type="http://schemas.openxmlformats.org/officeDocument/2006/relationships/image" Target="../media/image64.png"/><Relationship Id="rId21" Type="http://schemas.openxmlformats.org/officeDocument/2006/relationships/image" Target="../media/image67.png"/><Relationship Id="rId13" Type="http://schemas.openxmlformats.org/officeDocument/2006/relationships/image" Target="../media/image61.jpg"/><Relationship Id="rId1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0.png"/><Relationship Id="rId4" Type="http://schemas.openxmlformats.org/officeDocument/2006/relationships/image" Target="../media/image51.png"/><Relationship Id="rId9" Type="http://schemas.openxmlformats.org/officeDocument/2006/relationships/image" Target="../media/image60.png"/><Relationship Id="rId15" Type="http://schemas.openxmlformats.org/officeDocument/2006/relationships/image" Target="../media/image73.jpg"/><Relationship Id="rId14" Type="http://schemas.openxmlformats.org/officeDocument/2006/relationships/image" Target="../media/image66.jpg"/><Relationship Id="rId17" Type="http://schemas.openxmlformats.org/officeDocument/2006/relationships/chart" Target="../charts/chart1.xml"/><Relationship Id="rId16" Type="http://schemas.openxmlformats.org/officeDocument/2006/relationships/image" Target="../media/image69.jpg"/><Relationship Id="rId5" Type="http://schemas.openxmlformats.org/officeDocument/2006/relationships/image" Target="../media/image56.png"/><Relationship Id="rId19" Type="http://schemas.openxmlformats.org/officeDocument/2006/relationships/image" Target="../media/image77.png"/><Relationship Id="rId6" Type="http://schemas.openxmlformats.org/officeDocument/2006/relationships/image" Target="../media/image55.png"/><Relationship Id="rId18" Type="http://schemas.openxmlformats.org/officeDocument/2006/relationships/image" Target="../media/image68.png"/><Relationship Id="rId7" Type="http://schemas.openxmlformats.org/officeDocument/2006/relationships/image" Target="../media/image71.png"/><Relationship Id="rId8" Type="http://schemas.openxmlformats.org/officeDocument/2006/relationships/image" Target="../media/image5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2.png"/><Relationship Id="rId4" Type="http://schemas.openxmlformats.org/officeDocument/2006/relationships/image" Target="../media/image75.png"/><Relationship Id="rId5" Type="http://schemas.openxmlformats.org/officeDocument/2006/relationships/image" Target="../media/image7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openxmlformats.org/officeDocument/2006/relationships/image" Target="../media/image35.png"/><Relationship Id="rId5" Type="http://schemas.openxmlformats.org/officeDocument/2006/relationships/image" Target="../media/image2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4.png"/><Relationship Id="rId4" Type="http://schemas.openxmlformats.org/officeDocument/2006/relationships/image" Target="../media/image3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Relationship Id="rId4" Type="http://schemas.openxmlformats.org/officeDocument/2006/relationships/image" Target="../media/image52.png"/><Relationship Id="rId5" Type="http://schemas.openxmlformats.org/officeDocument/2006/relationships/image" Target="../media/image17.png"/><Relationship Id="rId6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"/>
          <p:cNvSpPr txBox="1"/>
          <p:nvPr>
            <p:ph idx="1" type="body"/>
          </p:nvPr>
        </p:nvSpPr>
        <p:spPr>
          <a:xfrm>
            <a:off x="7271922" y="2893940"/>
            <a:ext cx="4098282" cy="9120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r>
              <a:rPr b="0" i="0" lang="en-US" sz="32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Land and Ocean Monitoring with TEMPO</a:t>
            </a:r>
            <a:endParaRPr/>
          </a:p>
        </p:txBody>
      </p:sp>
      <p:sp>
        <p:nvSpPr>
          <p:cNvPr id="116" name="Google Shape;116;p1"/>
          <p:cNvSpPr txBox="1"/>
          <p:nvPr>
            <p:ph idx="2" type="body"/>
          </p:nvPr>
        </p:nvSpPr>
        <p:spPr>
          <a:xfrm>
            <a:off x="7517916" y="4135509"/>
            <a:ext cx="4098282" cy="18652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62500" lnSpcReduction="2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b="1"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rPr b="0" i="0" lang="en-US" sz="2400" u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Joanna Joiner (Moderator, NASA GSFC),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rPr b="0" i="0" lang="en-US" sz="2400" u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Nickolay Krotkov (NASA GSFC), </a:t>
            </a:r>
            <a:endParaRPr b="0" sz="3600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rPr b="0" i="0" lang="en-US" sz="2400" u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Alexei Lyapustin (NASA GSFC),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rPr b="0" i="0" lang="en-US" sz="2400" u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Antonio Mannino (NASA GSFC),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rPr b="0" i="0" lang="en-US" sz="2400" u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Maria Tzortziou (CCNY),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rPr b="0" i="0" lang="en-US" sz="2400" u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Peter Zoogman (Minerva University),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rPr b="0" i="0" lang="en-US" sz="2400" u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Jennifer Johnson (Carnegie Institution for Science),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66666"/>
              <a:buNone/>
            </a:pPr>
            <a:r>
              <a:rPr lang="en-US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Dirk Aurin (NASA GSFC)</a:t>
            </a:r>
            <a:endParaRPr b="0" sz="3600"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0"/>
          <p:cNvSpPr txBox="1"/>
          <p:nvPr/>
        </p:nvSpPr>
        <p:spPr>
          <a:xfrm>
            <a:off x="1239520" y="0"/>
            <a:ext cx="9591040" cy="12246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Near-real-time gross primary production (GPP) with TEMPO using machine learning</a:t>
            </a:r>
            <a:endParaRPr/>
          </a:p>
        </p:txBody>
      </p:sp>
      <p:pic>
        <p:nvPicPr>
          <p:cNvPr id="245" name="Google Shape;245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80012" y="1224643"/>
            <a:ext cx="6172200" cy="4408714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10"/>
          <p:cNvSpPr txBox="1"/>
          <p:nvPr/>
        </p:nvSpPr>
        <p:spPr>
          <a:xfrm>
            <a:off x="325120" y="1224643"/>
            <a:ext cx="5120640" cy="53793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can estimate GPP (gross carbon taken up by plants) efficiently even in cloudy conditions (can be a “day 1” product; MODIS/VIIRS products typically not available until 2 weeks after overpass due to large amount of processing needed).</a:t>
            </a:r>
            <a:endParaRPr/>
          </a:p>
          <a:p>
            <a:pPr indent="-285750" lvl="0" marL="2857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Using GOME-2 (400-800 nm) as a proxy for TEMPO, GPP can be estimated even in cloudy conditions (see figure on right). </a:t>
            </a:r>
            <a:endParaRPr/>
          </a:p>
          <a:p>
            <a:pPr indent="-285750" lvl="1" marL="74295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shallow neural network does atmospheric correction, BRDF adjustments, and cross calibration. </a:t>
            </a:r>
            <a:endParaRPr/>
          </a:p>
          <a:p>
            <a:pPr indent="-285750" lvl="1" marL="74295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trained on a MODIS-based GPP product that was in turn trained on many years of collocated eddy-covariance data</a:t>
            </a:r>
            <a:endParaRPr/>
          </a:p>
        </p:txBody>
      </p:sp>
      <p:sp>
        <p:nvSpPr>
          <p:cNvPr id="247" name="Google Shape;247;p10"/>
          <p:cNvSpPr txBox="1"/>
          <p:nvPr/>
        </p:nvSpPr>
        <p:spPr>
          <a:xfrm>
            <a:off x="11003491" y="3746410"/>
            <a:ext cx="348721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}</a:t>
            </a:r>
            <a:endParaRPr/>
          </a:p>
        </p:txBody>
      </p:sp>
      <p:sp>
        <p:nvSpPr>
          <p:cNvPr id="248" name="Google Shape;248;p10"/>
          <p:cNvSpPr txBox="1"/>
          <p:nvPr/>
        </p:nvSpPr>
        <p:spPr>
          <a:xfrm>
            <a:off x="11271512" y="4045395"/>
            <a:ext cx="83978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Cloudy</a:t>
            </a:r>
            <a:endParaRPr/>
          </a:p>
        </p:txBody>
      </p:sp>
      <p:sp>
        <p:nvSpPr>
          <p:cNvPr id="249" name="Google Shape;249;p10"/>
          <p:cNvSpPr txBox="1"/>
          <p:nvPr/>
        </p:nvSpPr>
        <p:spPr>
          <a:xfrm>
            <a:off x="11097152" y="3614755"/>
            <a:ext cx="34872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}</a:t>
            </a:r>
            <a:endParaRPr/>
          </a:p>
        </p:txBody>
      </p:sp>
      <p:sp>
        <p:nvSpPr>
          <p:cNvPr id="250" name="Google Shape;250;p10"/>
          <p:cNvSpPr txBox="1"/>
          <p:nvPr/>
        </p:nvSpPr>
        <p:spPr>
          <a:xfrm>
            <a:off x="11210920" y="3429000"/>
            <a:ext cx="90037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 cloudy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" name="Google Shape;256;p11"/>
          <p:cNvGrpSpPr/>
          <p:nvPr/>
        </p:nvGrpSpPr>
        <p:grpSpPr>
          <a:xfrm>
            <a:off x="5153664" y="1110473"/>
            <a:ext cx="6605311" cy="5306519"/>
            <a:chOff x="5254752" y="1106251"/>
            <a:chExt cx="6711696" cy="5391986"/>
          </a:xfrm>
        </p:grpSpPr>
        <p:pic>
          <p:nvPicPr>
            <p:cNvPr descr="Chart, histogram&#10;&#10;Description automatically generated" id="257" name="Google Shape;257;p1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257813" y="1106251"/>
              <a:ext cx="3352787" cy="27239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art&#10;&#10;Description automatically generated" id="258" name="Google Shape;258;p1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613661" y="1106251"/>
              <a:ext cx="3352787" cy="27239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art&#10;&#10;Description automatically generated" id="259" name="Google Shape;259;p1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610600" y="3771797"/>
              <a:ext cx="3355848" cy="27264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art&#10;&#10;Description automatically generated" id="260" name="Google Shape;260;p1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254752" y="3771797"/>
              <a:ext cx="3355848" cy="27264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1" name="Google Shape;261;p11"/>
          <p:cNvSpPr txBox="1"/>
          <p:nvPr/>
        </p:nvSpPr>
        <p:spPr>
          <a:xfrm>
            <a:off x="1015999" y="203199"/>
            <a:ext cx="9875521" cy="9072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7500" lnSpcReduction="1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sz="3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Hyperspectral surface reflectance from TROPOMI (can be applied to TEMPO): seasonal variation</a:t>
            </a:r>
            <a:endParaRPr/>
          </a:p>
        </p:txBody>
      </p:sp>
      <p:sp>
        <p:nvSpPr>
          <p:cNvPr id="262" name="Google Shape;262;p11"/>
          <p:cNvSpPr txBox="1"/>
          <p:nvPr/>
        </p:nvSpPr>
        <p:spPr>
          <a:xfrm>
            <a:off x="324439" y="1102592"/>
            <a:ext cx="4627320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Atmospherically corrected hyperspectral surface reflectance is shown over FluxNet sites.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hyperspectral surface reflectance over vegetated temperate regions shows smooth spectra from blue to NIR, and shows expected seasonality of green-up, maturity and senescence.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Occasional negative surface reflectance in UV should be related to a known TROPOMI low calibration bias (about -5% at 340-400nm compared to OMPS).</a:t>
            </a:r>
            <a:endParaRPr/>
          </a:p>
        </p:txBody>
      </p:sp>
      <p:grpSp>
        <p:nvGrpSpPr>
          <p:cNvPr id="263" name="Google Shape;263;p11"/>
          <p:cNvGrpSpPr/>
          <p:nvPr/>
        </p:nvGrpSpPr>
        <p:grpSpPr>
          <a:xfrm>
            <a:off x="324439" y="3270636"/>
            <a:ext cx="4627320" cy="2626477"/>
            <a:chOff x="412704" y="3893640"/>
            <a:chExt cx="4283235" cy="2431173"/>
          </a:xfrm>
        </p:grpSpPr>
        <p:pic>
          <p:nvPicPr>
            <p:cNvPr id="264" name="Google Shape;264;p1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412704" y="3893640"/>
              <a:ext cx="4283235" cy="2431173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265" name="Google Shape;265;p11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412705" y="5625607"/>
              <a:ext cx="1163921" cy="68641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6" name="Google Shape;266;p11"/>
          <p:cNvSpPr txBox="1"/>
          <p:nvPr/>
        </p:nvSpPr>
        <p:spPr>
          <a:xfrm>
            <a:off x="246497" y="5944255"/>
            <a:ext cx="4725582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Land cover by IGBP with 17 classes (https://en.wikipedia.org/wiki/Land_cover)</a:t>
            </a:r>
            <a:endParaRPr/>
          </a:p>
        </p:txBody>
      </p:sp>
      <p:sp>
        <p:nvSpPr>
          <p:cNvPr id="267" name="Google Shape;267;p11"/>
          <p:cNvSpPr txBox="1"/>
          <p:nvPr/>
        </p:nvSpPr>
        <p:spPr>
          <a:xfrm>
            <a:off x="283799" y="6498590"/>
            <a:ext cx="846590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Applications: plant nitrogen, leaf pigments → improved land modeling and carbon cycle 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2149d85cde_15_5"/>
          <p:cNvSpPr txBox="1"/>
          <p:nvPr/>
        </p:nvSpPr>
        <p:spPr>
          <a:xfrm>
            <a:off x="1489475" y="203200"/>
            <a:ext cx="4959900" cy="90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sz="3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Understanding photosynthesis </a:t>
            </a:r>
            <a:endParaRPr b="1" sz="3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sz="3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our rapidly changing planet</a:t>
            </a:r>
            <a:endParaRPr b="1" sz="3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g22149d85cde_15_5"/>
          <p:cNvSpPr txBox="1"/>
          <p:nvPr/>
        </p:nvSpPr>
        <p:spPr>
          <a:xfrm>
            <a:off x="6581925" y="379900"/>
            <a:ext cx="41205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b="1"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Reliable monitoring and prediction of photosynthesis has proven to be one of the most intractable problems in Earth system science. 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b="1"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the root of this problem, and how are we going to solve it?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g22149d85cde_15_5"/>
          <p:cNvSpPr txBox="1"/>
          <p:nvPr/>
        </p:nvSpPr>
        <p:spPr>
          <a:xfrm>
            <a:off x="1908350" y="1180850"/>
            <a:ext cx="43422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Jennifer E. Johnson</a:t>
            </a:r>
            <a:endParaRPr b="1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Carnegie Institution, Stanford, CA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NASA New Investigator Program Award #20-NIP20-0242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6" name="Google Shape;276;g22149d85cde_15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6038" y="1873543"/>
            <a:ext cx="9399926" cy="48743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3"/>
          <p:cNvSpPr txBox="1"/>
          <p:nvPr/>
        </p:nvSpPr>
        <p:spPr>
          <a:xfrm>
            <a:off x="8389" y="94129"/>
            <a:ext cx="12192000" cy="6234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75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UV penetration depths (z</a:t>
            </a:r>
            <a:r>
              <a:rPr baseline="-25000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using action spectra </a:t>
            </a: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(𝛌) </a:t>
            </a:r>
            <a:endParaRPr b="1" sz="3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3" name="Google Shape;283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2400" y="854716"/>
            <a:ext cx="6001173" cy="4406507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13"/>
          <p:cNvSpPr/>
          <p:nvPr/>
        </p:nvSpPr>
        <p:spPr>
          <a:xfrm>
            <a:off x="324524" y="5252746"/>
            <a:ext cx="7417396" cy="830997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cap="flat" cmpd="sng" w="9525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Users can convolve spectra E</a:t>
            </a:r>
            <a:r>
              <a:rPr baseline="-25000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(z) with an action spectrum A(𝛌) to calculate UV dose rate D(z) and penetration depth, e.g., at 10% surface level (Z</a:t>
            </a:r>
            <a:r>
              <a:rPr baseline="-25000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 for different biological processes, </a:t>
            </a:r>
            <a:r>
              <a:rPr i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e.g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.,  DNA damage, Phytoplankton photoinhibition, etc.</a:t>
            </a:r>
            <a:endParaRPr/>
          </a:p>
        </p:txBody>
      </p:sp>
      <p:sp>
        <p:nvSpPr>
          <p:cNvPr id="285" name="Google Shape;285;p13"/>
          <p:cNvSpPr/>
          <p:nvPr/>
        </p:nvSpPr>
        <p:spPr>
          <a:xfrm rot="-5400000">
            <a:off x="-100828" y="2461003"/>
            <a:ext cx="225048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Action spectra A(𝛌) </a:t>
            </a:r>
            <a:endParaRPr/>
          </a:p>
        </p:txBody>
      </p:sp>
      <p:sp>
        <p:nvSpPr>
          <p:cNvPr id="286" name="Google Shape;286;p13"/>
          <p:cNvSpPr/>
          <p:nvPr/>
        </p:nvSpPr>
        <p:spPr>
          <a:xfrm>
            <a:off x="8521476" y="5422947"/>
            <a:ext cx="2839682" cy="646331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cap="flat" cmpd="sng" w="9525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10% penetration depth (Z</a:t>
            </a:r>
            <a:r>
              <a:rPr baseline="-25000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for DNA damage.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text&#10;&#10;Description automatically generated" id="287" name="Google Shape;287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41109" y="298743"/>
            <a:ext cx="4150891" cy="5188613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13"/>
          <p:cNvSpPr txBox="1"/>
          <p:nvPr/>
        </p:nvSpPr>
        <p:spPr>
          <a:xfrm>
            <a:off x="186106" y="6169756"/>
            <a:ext cx="11312211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Vasilkov A. P., et al., Estimates of hyperspectral surface and underwater UV planar and scalar irradiances from OMI measurements and radiative transfer calculations, Remote Sensing, </a:t>
            </a: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14, 2278. </a:t>
            </a:r>
            <a:r>
              <a:rPr lang="en-US" sz="16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https://doi.org/10.3390/rs14092278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2022. 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4"/>
          <p:cNvSpPr txBox="1"/>
          <p:nvPr/>
        </p:nvSpPr>
        <p:spPr>
          <a:xfrm>
            <a:off x="1269277" y="1135456"/>
            <a:ext cx="591353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OMI R</a:t>
            </a:r>
            <a:r>
              <a:rPr baseline="-2500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rs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 Feb 10, 2005 over MOBY</a:t>
            </a:r>
            <a:endParaRPr/>
          </a:p>
        </p:txBody>
      </p:sp>
      <p:grpSp>
        <p:nvGrpSpPr>
          <p:cNvPr id="295" name="Google Shape;295;p14"/>
          <p:cNvGrpSpPr/>
          <p:nvPr/>
        </p:nvGrpSpPr>
        <p:grpSpPr>
          <a:xfrm>
            <a:off x="1941813" y="4512653"/>
            <a:ext cx="4654639" cy="995070"/>
            <a:chOff x="441788" y="3719975"/>
            <a:chExt cx="4654639" cy="995070"/>
          </a:xfrm>
        </p:grpSpPr>
        <p:sp>
          <p:nvSpPr>
            <p:cNvPr id="296" name="Google Shape;296;p14"/>
            <p:cNvSpPr txBox="1"/>
            <p:nvPr/>
          </p:nvSpPr>
          <p:spPr>
            <a:xfrm>
              <a:off x="841351" y="4032844"/>
              <a:ext cx="2538965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MOBY smoothed at 5 nm</a:t>
              </a:r>
              <a:endParaRPr/>
            </a:p>
          </p:txBody>
        </p:sp>
        <p:sp>
          <p:nvSpPr>
            <p:cNvPr id="297" name="Google Shape;297;p14"/>
            <p:cNvSpPr txBox="1"/>
            <p:nvPr/>
          </p:nvSpPr>
          <p:spPr>
            <a:xfrm>
              <a:off x="841351" y="4345713"/>
              <a:ext cx="4255076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Theory (IOP based on Vasilkov et al., 2005)</a:t>
              </a:r>
              <a:endParaRPr/>
            </a:p>
          </p:txBody>
        </p:sp>
        <p:cxnSp>
          <p:nvCxnSpPr>
            <p:cNvPr id="298" name="Google Shape;298;p14"/>
            <p:cNvCxnSpPr/>
            <p:nvPr/>
          </p:nvCxnSpPr>
          <p:spPr>
            <a:xfrm>
              <a:off x="441788" y="4524653"/>
              <a:ext cx="366931" cy="0"/>
            </a:xfrm>
            <a:prstGeom prst="straightConnector1">
              <a:avLst/>
            </a:prstGeom>
            <a:solidFill>
              <a:srgbClr val="F2F2F2"/>
            </a:solidFill>
            <a:ln cap="flat" cmpd="sng" w="28575">
              <a:solidFill>
                <a:srgbClr val="B9AAA5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99" name="Google Shape;299;p14"/>
            <p:cNvCxnSpPr/>
            <p:nvPr/>
          </p:nvCxnSpPr>
          <p:spPr>
            <a:xfrm>
              <a:off x="441788" y="3898915"/>
              <a:ext cx="366931" cy="0"/>
            </a:xfrm>
            <a:prstGeom prst="straightConnector1">
              <a:avLst/>
            </a:prstGeom>
            <a:solidFill>
              <a:srgbClr val="F2F2F2"/>
            </a:solidFill>
            <a:ln cap="flat" cmpd="sng" w="2857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00" name="Google Shape;300;p14"/>
            <p:cNvCxnSpPr/>
            <p:nvPr/>
          </p:nvCxnSpPr>
          <p:spPr>
            <a:xfrm>
              <a:off x="441788" y="4209118"/>
              <a:ext cx="366931" cy="0"/>
            </a:xfrm>
            <a:prstGeom prst="straightConnector1">
              <a:avLst/>
            </a:prstGeom>
            <a:solidFill>
              <a:srgbClr val="F2F2F2"/>
            </a:solidFill>
            <a:ln cap="flat" cmpd="sng" w="28575">
              <a:solidFill>
                <a:srgbClr val="870A9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301" name="Google Shape;301;p14"/>
            <p:cNvSpPr txBox="1"/>
            <p:nvPr/>
          </p:nvSpPr>
          <p:spPr>
            <a:xfrm>
              <a:off x="826513" y="3719975"/>
              <a:ext cx="2337371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OMI retrieved at 5 nm</a:t>
              </a:r>
              <a:endParaRPr/>
            </a:p>
          </p:txBody>
        </p:sp>
      </p:grpSp>
      <p:sp>
        <p:nvSpPr>
          <p:cNvPr id="302" name="Google Shape;302;p14"/>
          <p:cNvSpPr txBox="1"/>
          <p:nvPr/>
        </p:nvSpPr>
        <p:spPr>
          <a:xfrm>
            <a:off x="1269277" y="138016"/>
            <a:ext cx="9581604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In-Situ Hyperspectral </a:t>
            </a:r>
            <a:r>
              <a:rPr i="1"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baseline="-25000" i="1" lang="en-US" sz="3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rs</a:t>
            </a:r>
            <a:r>
              <a:rPr b="1"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retrievals compared with OMI measurements</a:t>
            </a:r>
            <a:endParaRPr/>
          </a:p>
        </p:txBody>
      </p:sp>
      <p:sp>
        <p:nvSpPr>
          <p:cNvPr id="303" name="Google Shape;303;p14"/>
          <p:cNvSpPr txBox="1"/>
          <p:nvPr/>
        </p:nvSpPr>
        <p:spPr>
          <a:xfrm>
            <a:off x="7377209" y="1535566"/>
            <a:ext cx="4500697" cy="5447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retrieve </a:t>
            </a:r>
            <a:r>
              <a:rPr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baseline="-25000"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rs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315-500 nm using OMI data at 5 nm spectral resolution.</a:t>
            </a:r>
            <a:endParaRPr baseline="-25000" i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Atmospheric correction is on-line using VLIDORT coupled ocean-atmosphere RT with aerosol &amp; O</a:t>
            </a:r>
            <a:r>
              <a:rPr baseline="-25000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data from MERRA-2 &amp; OMI.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Ocean water IOP based on </a:t>
            </a:r>
            <a:r>
              <a:rPr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Vasilkov et al. (Applied Optics,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2005) semi-empirical parameterization for pure water, Chl and CDOM.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4" name="Google Shape;304;p14"/>
          <p:cNvPicPr preferRelativeResize="0"/>
          <p:nvPr/>
        </p:nvPicPr>
        <p:blipFill rotWithShape="1">
          <a:blip r:embed="rId3">
            <a:alphaModFix/>
          </a:blip>
          <a:srcRect b="-432" l="-489" r="0" t="22550"/>
          <a:stretch/>
        </p:blipFill>
        <p:spPr>
          <a:xfrm>
            <a:off x="314093" y="1350277"/>
            <a:ext cx="6593530" cy="7342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1" name="Google Shape;311;p15"/>
          <p:cNvSpPr txBox="1"/>
          <p:nvPr/>
        </p:nvSpPr>
        <p:spPr>
          <a:xfrm>
            <a:off x="1056650" y="155875"/>
            <a:ext cx="9940500" cy="67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Prototyping PACE AC: Example of MAIAC-TROPOMI retrievals over US</a:t>
            </a:r>
            <a:endParaRPr/>
          </a:p>
        </p:txBody>
      </p:sp>
      <p:grpSp>
        <p:nvGrpSpPr>
          <p:cNvPr id="312" name="Google Shape;312;p15"/>
          <p:cNvGrpSpPr/>
          <p:nvPr/>
        </p:nvGrpSpPr>
        <p:grpSpPr>
          <a:xfrm>
            <a:off x="7106255" y="1688094"/>
            <a:ext cx="4914217" cy="4716092"/>
            <a:chOff x="6367556" y="959423"/>
            <a:chExt cx="5460241" cy="5240102"/>
          </a:xfrm>
        </p:grpSpPr>
        <p:pic>
          <p:nvPicPr>
            <p:cNvPr descr="Chart, scatter chart&#10;&#10;Description automatically generated" id="313" name="Google Shape;313;p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367556" y="959423"/>
              <a:ext cx="5460241" cy="354915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4" name="Google Shape;314;p15"/>
            <p:cNvGrpSpPr/>
            <p:nvPr/>
          </p:nvGrpSpPr>
          <p:grpSpPr>
            <a:xfrm>
              <a:off x="6493460" y="4508579"/>
              <a:ext cx="5202910" cy="1690946"/>
              <a:chOff x="6232384" y="4497824"/>
              <a:chExt cx="5718540" cy="1858526"/>
            </a:xfrm>
          </p:grpSpPr>
          <p:pic>
            <p:nvPicPr>
              <p:cNvPr descr="Scatter chart&#10;&#10;Description automatically generated" id="315" name="Google Shape;315;p15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9091654" y="4497824"/>
                <a:ext cx="2859270" cy="18585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Scatter chart&#10;&#10;Description automatically generated" id="316" name="Google Shape;316;p15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6232384" y="4497825"/>
                <a:ext cx="2859270" cy="18585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17" name="Google Shape;317;p15"/>
          <p:cNvSpPr txBox="1"/>
          <p:nvPr/>
        </p:nvSpPr>
        <p:spPr>
          <a:xfrm>
            <a:off x="404112" y="5164182"/>
            <a:ext cx="6354578" cy="1477328"/>
          </a:xfrm>
          <a:prstGeom prst="rect">
            <a:avLst/>
          </a:prstGeom>
          <a:solidFill>
            <a:srgbClr val="F2F2F2"/>
          </a:solidFill>
          <a:ln cap="flat" cmpd="sng" w="9525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(Left)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MAIAC aerosol optical depth (AOD) from TROPOMI agrees well with MAIAC MODIS Aqua AOD 443nm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MAIAC MODIS AOD has a high 1km spatial resolution vs 7km for TROPOMI and resolves AOD between clouds.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(Right)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Validation periods: 2018.04.30 – 2019.04.30. </a:t>
            </a:r>
            <a:endParaRPr/>
          </a:p>
        </p:txBody>
      </p:sp>
      <p:sp>
        <p:nvSpPr>
          <p:cNvPr id="318" name="Google Shape;318;p15"/>
          <p:cNvSpPr txBox="1"/>
          <p:nvPr/>
        </p:nvSpPr>
        <p:spPr>
          <a:xfrm>
            <a:off x="6645844" y="863787"/>
            <a:ext cx="489814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[1-yr AOD dataset validation against AERONET]</a:t>
            </a:r>
            <a:endParaRPr/>
          </a:p>
        </p:txBody>
      </p:sp>
      <p:sp>
        <p:nvSpPr>
          <p:cNvPr id="319" name="Google Shape;319;p15"/>
          <p:cNvSpPr txBox="1"/>
          <p:nvPr/>
        </p:nvSpPr>
        <p:spPr>
          <a:xfrm>
            <a:off x="8237257" y="1356154"/>
            <a:ext cx="259342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Correlation coefficient (R)</a:t>
            </a:r>
            <a:endParaRPr/>
          </a:p>
        </p:txBody>
      </p:sp>
      <p:sp>
        <p:nvSpPr>
          <p:cNvPr id="320" name="Google Shape;320;p15"/>
          <p:cNvSpPr txBox="1"/>
          <p:nvPr/>
        </p:nvSpPr>
        <p:spPr>
          <a:xfrm>
            <a:off x="8009406" y="4665108"/>
            <a:ext cx="68840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RMSE</a:t>
            </a:r>
            <a:endParaRPr/>
          </a:p>
        </p:txBody>
      </p:sp>
      <p:sp>
        <p:nvSpPr>
          <p:cNvPr id="321" name="Google Shape;321;p15"/>
          <p:cNvSpPr txBox="1"/>
          <p:nvPr/>
        </p:nvSpPr>
        <p:spPr>
          <a:xfrm>
            <a:off x="10436672" y="4665108"/>
            <a:ext cx="68840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MBE</a:t>
            </a:r>
            <a:endParaRPr/>
          </a:p>
        </p:txBody>
      </p:sp>
      <p:pic>
        <p:nvPicPr>
          <p:cNvPr id="322" name="Google Shape;322;p15"/>
          <p:cNvPicPr preferRelativeResize="0"/>
          <p:nvPr/>
        </p:nvPicPr>
        <p:blipFill rotWithShape="1">
          <a:blip r:embed="rId6">
            <a:alphaModFix/>
          </a:blip>
          <a:srcRect b="68804" l="1277" r="2342" t="2461"/>
          <a:stretch/>
        </p:blipFill>
        <p:spPr>
          <a:xfrm>
            <a:off x="224758" y="1108043"/>
            <a:ext cx="6698451" cy="3827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Chart, scatter chart&#10;&#10;Description automatically generated" id="329" name="Google Shape;32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74348" y="4310431"/>
            <a:ext cx="2743200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rt&#10;&#10;Description automatically generated" id="330" name="Google Shape;330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18054" y="4310431"/>
            <a:ext cx="2743200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p&#10;&#10;Description automatically generated" id="331" name="Google Shape;331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054" y="1167747"/>
            <a:ext cx="3200400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rt&#10;&#10;Description automatically generated" id="332" name="Google Shape;332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02654" y="4310431"/>
            <a:ext cx="2743200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rt, line chart&#10;&#10;Description automatically generated" id="333" name="Google Shape;333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238501" y="4310431"/>
            <a:ext cx="2743200" cy="219456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16"/>
          <p:cNvSpPr txBox="1"/>
          <p:nvPr/>
        </p:nvSpPr>
        <p:spPr>
          <a:xfrm>
            <a:off x="277288" y="6384923"/>
            <a:ext cx="553919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AERONET AOD at 0.47 μm      </a:t>
            </a:r>
            <a:r>
              <a:rPr b="1"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MAIAC AOT at 0.47 μm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16"/>
          <p:cNvSpPr txBox="1"/>
          <p:nvPr/>
        </p:nvSpPr>
        <p:spPr>
          <a:xfrm>
            <a:off x="6072474" y="6384923"/>
            <a:ext cx="604547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Scattering angle (°)     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BRF at (</a:t>
            </a:r>
            <a:r>
              <a:rPr b="1" lang="en-US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0.47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b="1"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0.64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b="1" lang="en-US" sz="18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0.86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b="1"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1.6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b="1" lang="en-US" sz="18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2.2 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μm)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photo of a tree&#10;&#10;Description automatically generated with low confidence" id="336" name="Google Shape;336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045854" y="1167747"/>
            <a:ext cx="3200400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p&#10;&#10;Description automatically generated" id="337" name="Google Shape;337;p1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017654" y="1167747"/>
            <a:ext cx="3200400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p&#10;&#10;Description automatically generated with medium confidence" id="338" name="Google Shape;338;p1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917546" y="1167747"/>
            <a:ext cx="3200400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16"/>
          <p:cNvSpPr txBox="1"/>
          <p:nvPr/>
        </p:nvSpPr>
        <p:spPr>
          <a:xfrm>
            <a:off x="4206867" y="0"/>
            <a:ext cx="380706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Synergy TEMPO – ABI - PACE</a:t>
            </a:r>
            <a:endParaRPr/>
          </a:p>
        </p:txBody>
      </p:sp>
      <p:sp>
        <p:nvSpPr>
          <p:cNvPr id="340" name="Google Shape;340;p16"/>
          <p:cNvSpPr txBox="1"/>
          <p:nvPr/>
        </p:nvSpPr>
        <p:spPr>
          <a:xfrm>
            <a:off x="1171071" y="357138"/>
            <a:ext cx="9711577" cy="923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ABI – 1km cloud/shadow/snow mask; 1-2km AOD; BRDF shape function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TEMPO UV – detection of absorbing aerosols; advanced aerosol retrieval (AOD-spectral abs.-Height → Bc-BrC for smoke)</a:t>
            </a:r>
            <a:endParaRPr/>
          </a:p>
        </p:txBody>
      </p:sp>
      <p:sp>
        <p:nvSpPr>
          <p:cNvPr id="341" name="Google Shape;341;p16"/>
          <p:cNvSpPr txBox="1"/>
          <p:nvPr/>
        </p:nvSpPr>
        <p:spPr>
          <a:xfrm>
            <a:off x="7597462" y="1003470"/>
            <a:ext cx="342346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Tile h17v03 (DC/MD/VA/NC/DE/PA/NJ/NY areas)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8"/>
          <p:cNvSpPr txBox="1"/>
          <p:nvPr>
            <p:ph idx="2" type="body"/>
          </p:nvPr>
        </p:nvSpPr>
        <p:spPr>
          <a:xfrm>
            <a:off x="274501" y="1160541"/>
            <a:ext cx="4761323" cy="42252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74320" lvl="0" marL="27432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EVI-5 – Hyperspectral Ocean Color</a:t>
            </a:r>
            <a:endParaRPr/>
          </a:p>
          <a:p>
            <a:pPr indent="-274319" lvl="1" marL="73152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CDR in June; Launch in ~2027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en-US"/>
              <a:t>Science Objectives</a:t>
            </a:r>
            <a:endParaRPr/>
          </a:p>
          <a:p>
            <a:pPr indent="-274320" lvl="0" marL="27432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lang="en-US" sz="2000"/>
              <a:t>Phytoplankton Growth and Physiology </a:t>
            </a:r>
            <a:endParaRPr/>
          </a:p>
          <a:p>
            <a:pPr indent="0" lvl="1" marL="29718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Study rapid changes in growth rate and community composition at their intrinsic timescales</a:t>
            </a:r>
            <a:endParaRPr/>
          </a:p>
          <a:p>
            <a:pPr indent="-274320" lvl="0" marL="27432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lang="en-US" sz="2000"/>
              <a:t>Short Term Coastal Processes</a:t>
            </a:r>
            <a:endParaRPr/>
          </a:p>
          <a:p>
            <a:pPr indent="0" lvl="1" marL="29718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Quantify high frequency fluxes of materials between and within coastal ecosystems and how these regulate productivity and health of coastal ecosystems. </a:t>
            </a:r>
            <a:endParaRPr/>
          </a:p>
          <a:p>
            <a:pPr indent="-55879" lvl="0" marL="18288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/>
          </a:p>
        </p:txBody>
      </p:sp>
      <p:pic>
        <p:nvPicPr>
          <p:cNvPr descr="Logo&#10;&#10;Description automatically generated" id="347" name="Google Shape;34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1711" y="134983"/>
            <a:ext cx="1852095" cy="1039362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18"/>
          <p:cNvSpPr txBox="1"/>
          <p:nvPr>
            <p:ph idx="1" type="body"/>
          </p:nvPr>
        </p:nvSpPr>
        <p:spPr>
          <a:xfrm>
            <a:off x="2913806" y="167131"/>
            <a:ext cx="7620402" cy="7571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4800"/>
              <a:buNone/>
            </a:pPr>
            <a:r>
              <a:rPr b="1" lang="en-US" sz="4800">
                <a:solidFill>
                  <a:srgbClr val="2E75B5"/>
                </a:solidFill>
              </a:rPr>
              <a:t>A glimpse into GLIMR </a:t>
            </a:r>
            <a:endParaRPr/>
          </a:p>
        </p:txBody>
      </p:sp>
      <p:grpSp>
        <p:nvGrpSpPr>
          <p:cNvPr id="349" name="Google Shape;349;p18"/>
          <p:cNvGrpSpPr/>
          <p:nvPr/>
        </p:nvGrpSpPr>
        <p:grpSpPr>
          <a:xfrm>
            <a:off x="5062328" y="1202153"/>
            <a:ext cx="6828667" cy="4093724"/>
            <a:chOff x="4783228" y="993763"/>
            <a:chExt cx="5121503" cy="3070291"/>
          </a:xfrm>
        </p:grpSpPr>
        <p:sp>
          <p:nvSpPr>
            <p:cNvPr id="350" name="Google Shape;350;p18"/>
            <p:cNvSpPr/>
            <p:nvPr/>
          </p:nvSpPr>
          <p:spPr>
            <a:xfrm>
              <a:off x="4783228" y="993764"/>
              <a:ext cx="2605629" cy="1304871"/>
            </a:xfrm>
            <a:prstGeom prst="rect">
              <a:avLst/>
            </a:prstGeom>
            <a:solidFill>
              <a:srgbClr val="E1EFD8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Hyperspectral </a:t>
              </a: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340-1040 nm 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&lt;2 to &lt;10 nm spectral resolution across UV-Vis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&lt;1 to &lt;5 nm sampling UV-Vis</a:t>
              </a:r>
              <a:endParaRPr/>
            </a:p>
          </p:txBody>
        </p:sp>
        <p:sp>
          <p:nvSpPr>
            <p:cNvPr id="351" name="Google Shape;351;p18"/>
            <p:cNvSpPr/>
            <p:nvPr/>
          </p:nvSpPr>
          <p:spPr>
            <a:xfrm>
              <a:off x="4783228" y="2405136"/>
              <a:ext cx="2605629" cy="1656472"/>
            </a:xfrm>
            <a:prstGeom prst="rect">
              <a:avLst/>
            </a:prstGeom>
            <a:solidFill>
              <a:srgbClr val="E1EFD8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High Spatial</a:t>
              </a: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300 m nadir Ground Sample Distance (GSD)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~328 m Gulf of Mexico 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&lt;500 m over coastal continental US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8"/>
            <p:cNvSpPr/>
            <p:nvPr/>
          </p:nvSpPr>
          <p:spPr>
            <a:xfrm>
              <a:off x="7511521" y="993763"/>
              <a:ext cx="2393209" cy="1304871"/>
            </a:xfrm>
            <a:prstGeom prst="rect">
              <a:avLst/>
            </a:prstGeom>
            <a:solidFill>
              <a:srgbClr val="E3F0DA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High Temporal </a:t>
              </a: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285758" lvl="0" marL="285758" marR="0" rtl="0" algn="l"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~hourly scans of Gulf of Mexico (6x/day)</a:t>
              </a:r>
              <a:endParaRPr/>
            </a:p>
            <a:p>
              <a:pPr indent="-285758" lvl="0" marL="285758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2x to 3x/day other regions</a:t>
              </a:r>
              <a:endParaRPr/>
            </a:p>
            <a:p>
              <a:pPr indent="-285758" lvl="0" marL="285758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3x/day HAB target sites</a:t>
              </a:r>
              <a:endParaRPr/>
            </a:p>
          </p:txBody>
        </p:sp>
        <p:sp>
          <p:nvSpPr>
            <p:cNvPr id="353" name="Google Shape;353;p18"/>
            <p:cNvSpPr/>
            <p:nvPr/>
          </p:nvSpPr>
          <p:spPr>
            <a:xfrm>
              <a:off x="7511522" y="2407582"/>
              <a:ext cx="2393209" cy="1656472"/>
            </a:xfrm>
            <a:prstGeom prst="rect">
              <a:avLst/>
            </a:prstGeom>
            <a:solidFill>
              <a:srgbClr val="E1EFD8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High SNR</a:t>
              </a:r>
              <a:r>
                <a:rPr b="1" i="1"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/>
            </a:p>
            <a:p>
              <a:pPr indent="0" lvl="0" marL="0" marR="0" rtl="0" algn="l">
                <a:lnSpc>
                  <a:spcPct val="106649"/>
                </a:lnSpc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i="1" lang="en-US"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Requirements at Ocean Ltyp</a:t>
              </a:r>
              <a:endParaRPr i="1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342908" lvl="0" marL="342908" marR="0" rtl="0" algn="l">
                <a:lnSpc>
                  <a:spcPct val="106649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&gt; 420 for 360-380 nm *</a:t>
              </a:r>
              <a:endParaRPr/>
            </a:p>
            <a:p>
              <a:pPr indent="-342908" lvl="0" marL="342908" marR="0" rtl="0" algn="l">
                <a:lnSpc>
                  <a:spcPct val="10664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&gt;650 for 380-415</a:t>
              </a:r>
              <a:endParaRPr/>
            </a:p>
            <a:p>
              <a:pPr indent="-342908" lvl="0" marL="342908" marR="0" rtl="0" algn="l">
                <a:lnSpc>
                  <a:spcPct val="10664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&gt; 1000 for 415-580 nm </a:t>
              </a:r>
              <a:endPara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342908" lvl="0" marL="342908" marR="0" rtl="0" algn="l">
                <a:lnSpc>
                  <a:spcPct val="10664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&gt; 750 for 580-650 nm</a:t>
              </a:r>
              <a:endPara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342917" lvl="0" marL="342917" marR="0" rtl="0" algn="l">
                <a:lnSpc>
                  <a:spcPct val="10664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&gt; 580 for 650-880 nm ^</a:t>
              </a:r>
              <a:endParaRPr/>
            </a:p>
          </p:txBody>
        </p:sp>
      </p:grpSp>
      <p:sp>
        <p:nvSpPr>
          <p:cNvPr id="354" name="Google Shape;354;p18"/>
          <p:cNvSpPr/>
          <p:nvPr/>
        </p:nvSpPr>
        <p:spPr>
          <a:xfrm>
            <a:off x="5062328" y="5422386"/>
            <a:ext cx="5534526" cy="615553"/>
          </a:xfrm>
          <a:prstGeom prst="rect">
            <a:avLst/>
          </a:prstGeom>
          <a:solidFill>
            <a:srgbClr val="E1EFD8"/>
          </a:solidFill>
          <a:ln>
            <a:noFill/>
          </a:ln>
          <a:effectLst>
            <a:outerShdw blurRad="635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Adaptive Scheduling &amp; Targeting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8000"/>
              </a:lnSpc>
              <a:spcBef>
                <a:spcPts val="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Flexibility to target episodic events &amp; hazards</a:t>
            </a:r>
            <a:endParaRPr/>
          </a:p>
        </p:txBody>
      </p:sp>
      <p:pic>
        <p:nvPicPr>
          <p:cNvPr descr="Unknown.png" id="355" name="Google Shape;355;p18"/>
          <p:cNvPicPr preferRelativeResize="0"/>
          <p:nvPr/>
        </p:nvPicPr>
        <p:blipFill rotWithShape="1">
          <a:blip r:embed="rId4">
            <a:alphaModFix/>
          </a:blip>
          <a:srcRect b="10791" l="0" r="0" t="1"/>
          <a:stretch/>
        </p:blipFill>
        <p:spPr>
          <a:xfrm>
            <a:off x="3486854" y="6207763"/>
            <a:ext cx="2076927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.png" id="356" name="Google Shape;356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742611" y="6203149"/>
            <a:ext cx="1095375" cy="47625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357" name="Google Shape;357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843147" y="6203530"/>
            <a:ext cx="2691061" cy="4754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company name&#10;&#10;Description automatically generated" id="358" name="Google Shape;358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707338" y="6203530"/>
            <a:ext cx="1848696" cy="475488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18"/>
          <p:cNvSpPr txBox="1"/>
          <p:nvPr/>
        </p:nvSpPr>
        <p:spPr>
          <a:xfrm>
            <a:off x="347802" y="5117963"/>
            <a:ext cx="4546807" cy="12728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2200"/>
              <a:buFont typeface="Calibri"/>
              <a:buNone/>
            </a:pPr>
            <a:r>
              <a:rPr b="1" i="0" lang="en-US" sz="2200" u="none" cap="none" strike="noStrik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GLIMR will enable us to move beyond studying the</a:t>
            </a:r>
            <a:r>
              <a:rPr b="0" i="0" lang="en-US" sz="2200" u="none" cap="none" strike="noStrik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1" lang="en-US" sz="2200" u="none" cap="none" strike="noStrik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effects</a:t>
            </a:r>
            <a:r>
              <a:rPr b="0" i="0" lang="en-US" sz="2200" u="none" cap="none" strike="noStrik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2200" u="none" cap="none" strike="noStrik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of the process, and into the study of the processes themselves. 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9"/>
          <p:cNvSpPr txBox="1"/>
          <p:nvPr>
            <p:ph idx="1" type="body"/>
          </p:nvPr>
        </p:nvSpPr>
        <p:spPr>
          <a:xfrm>
            <a:off x="1283882" y="164800"/>
            <a:ext cx="9250326" cy="7617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4800"/>
              <a:buNone/>
            </a:pPr>
            <a:r>
              <a:rPr b="1" lang="en-US" sz="4800">
                <a:solidFill>
                  <a:srgbClr val="2E75B5"/>
                </a:solidFill>
              </a:rPr>
              <a:t>Synergies</a:t>
            </a:r>
            <a:endParaRPr/>
          </a:p>
        </p:txBody>
      </p:sp>
      <p:sp>
        <p:nvSpPr>
          <p:cNvPr id="365" name="Google Shape;365;p19"/>
          <p:cNvSpPr txBox="1"/>
          <p:nvPr>
            <p:ph idx="2" type="body"/>
          </p:nvPr>
        </p:nvSpPr>
        <p:spPr>
          <a:xfrm>
            <a:off x="372301" y="1316795"/>
            <a:ext cx="7838454" cy="54062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TEMPO extends GLIMR’s ocean monitoring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Ocean color observations further offshore and at high frequency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Surface currents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TEMPO to study ocean biogeochemical dynamics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Evaluate GLIMR algorithms including rates and fluxes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Diurnal Primary Production &amp; impacts from pollution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Diurnal Photochemistry (CDOM and DOC)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Surface and vertical export production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Combining with GLIMR data benefits TEMPO science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Finer spatial scales of distributions and transport of aerosols and possibly NO</a:t>
            </a:r>
            <a:r>
              <a:rPr baseline="-25000" lang="en-US"/>
              <a:t>2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Impacts of pollutants on ocean ecosystems</a:t>
            </a:r>
            <a:endParaRPr baseline="-250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1905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/>
          </a:p>
          <a:p>
            <a:pPr indent="-1905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descr="Logo&#10;&#10;Description automatically generated" id="366" name="Google Shape;36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1711" y="134983"/>
            <a:ext cx="1852095" cy="10393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agram&#10;&#10;Description automatically generated" id="367" name="Google Shape;367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82739" y="2813156"/>
            <a:ext cx="3661396" cy="3466954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  <p:pic>
        <p:nvPicPr>
          <p:cNvPr id="368" name="Google Shape;368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800000">
            <a:off x="10682707" y="1594693"/>
            <a:ext cx="1405499" cy="2192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19"/>
          <p:cNvPicPr preferRelativeResize="0"/>
          <p:nvPr/>
        </p:nvPicPr>
        <p:blipFill rotWithShape="1">
          <a:blip r:embed="rId6">
            <a:alphaModFix/>
          </a:blip>
          <a:srcRect b="3835" l="0" r="0" t="6832"/>
          <a:stretch/>
        </p:blipFill>
        <p:spPr>
          <a:xfrm>
            <a:off x="7526459" y="1050753"/>
            <a:ext cx="2822228" cy="1584719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19"/>
          <p:cNvSpPr txBox="1"/>
          <p:nvPr/>
        </p:nvSpPr>
        <p:spPr>
          <a:xfrm>
            <a:off x="8670118" y="6430362"/>
            <a:ext cx="310110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171616"/>
                </a:solidFill>
                <a:latin typeface="Calibri"/>
                <a:ea typeface="Calibri"/>
                <a:cs typeface="Calibri"/>
                <a:sym typeface="Calibri"/>
              </a:rPr>
              <a:t>GLIMR instrument image courtesy of Raytheon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0"/>
          <p:cNvSpPr txBox="1"/>
          <p:nvPr/>
        </p:nvSpPr>
        <p:spPr>
          <a:xfrm>
            <a:off x="3409950" y="160061"/>
            <a:ext cx="7943850" cy="4101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25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can TEMPO monitor and address red tide issues?</a:t>
            </a:r>
            <a:endParaRPr/>
          </a:p>
        </p:txBody>
      </p:sp>
      <p:pic>
        <p:nvPicPr>
          <p:cNvPr id="376" name="Google Shape;37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11566" y="2991107"/>
            <a:ext cx="7339724" cy="2933441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20"/>
          <p:cNvSpPr txBox="1"/>
          <p:nvPr/>
        </p:nvSpPr>
        <p:spPr>
          <a:xfrm>
            <a:off x="140710" y="3585008"/>
            <a:ext cx="4273540" cy="31700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Courier New"/>
              <a:buChar char="o"/>
            </a:pPr>
            <a:r>
              <a:rPr b="1" i="1" lang="en-US" sz="18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Red-Tide Prorocentrum bloom </a:t>
            </a:r>
            <a:r>
              <a:rPr b="0" i="1" lang="en-US" sz="18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off Zhejiang coast, </a:t>
            </a:r>
            <a:r>
              <a:rPr b="1" i="1" lang="en-US" sz="18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size: 2,000-4,500 km</a:t>
            </a:r>
            <a:r>
              <a:rPr b="1" baseline="30000" i="1" lang="en-US" sz="18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b="1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urier New"/>
              <a:buChar char="o"/>
            </a:pPr>
            <a:r>
              <a:rPr b="1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TEMPO temporal and spatial resolution </a:t>
            </a: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will be useful to examine </a:t>
            </a:r>
            <a:r>
              <a:rPr b="1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large phytoplankton bloom evolution </a:t>
            </a: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time and space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urier New"/>
              <a:buChar char="o"/>
            </a:pPr>
            <a:r>
              <a:rPr b="1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TEMPO’s hyperspectral capabilities </a:t>
            </a: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would allow to develop more advanced algorithms to study changes </a:t>
            </a:r>
            <a:r>
              <a:rPr b="1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phytoplankton community composition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20"/>
          <p:cNvSpPr txBox="1"/>
          <p:nvPr/>
        </p:nvSpPr>
        <p:spPr>
          <a:xfrm>
            <a:off x="4776788" y="5990843"/>
            <a:ext cx="746998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None/>
            </a:pPr>
            <a:r>
              <a:rPr b="1" i="1" lang="en-US" sz="1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Change in size and intensity of Prorocentrum donghaiense bloom </a:t>
            </a:r>
            <a:r>
              <a:rPr b="0" i="1" lang="en-US" sz="1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off Zhejiang coast. Red-Tide Index (RI, from GOCI Rrs at 443, 490, 555 nm) is shown here on 29 May 2011.</a:t>
            </a:r>
            <a:endParaRPr/>
          </a:p>
        </p:txBody>
      </p:sp>
      <p:sp>
        <p:nvSpPr>
          <p:cNvPr id="379" name="Google Shape;379;p20"/>
          <p:cNvSpPr txBox="1"/>
          <p:nvPr/>
        </p:nvSpPr>
        <p:spPr>
          <a:xfrm>
            <a:off x="6313783" y="6536356"/>
            <a:ext cx="6186486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500"/>
              <a:buFont typeface="Calibri"/>
              <a:buNone/>
            </a:pPr>
            <a:r>
              <a:rPr b="0" i="0" lang="en-US" sz="1500" u="none" cap="none" strike="noStrik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Lou, X. and Hu, C., 2014. </a:t>
            </a:r>
            <a:r>
              <a:rPr b="0" i="1" lang="en-US" sz="1500" u="none" cap="none" strike="noStrik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Remote Sensing of Environment</a:t>
            </a:r>
            <a:r>
              <a:rPr b="0" i="0" lang="en-US" sz="1500" u="none" cap="none" strike="noStrik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, </a:t>
            </a:r>
            <a:r>
              <a:rPr b="0" i="1" lang="en-US" sz="1500" u="none" cap="none" strike="noStrik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140</a:t>
            </a:r>
            <a:r>
              <a:rPr b="0" i="0" lang="en-US" sz="1500" u="none" cap="none" strike="noStrik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, pp.562-572</a:t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0" name="Google Shape;380;p20"/>
          <p:cNvPicPr preferRelativeResize="0"/>
          <p:nvPr/>
        </p:nvPicPr>
        <p:blipFill rotWithShape="1">
          <a:blip r:embed="rId4">
            <a:alphaModFix/>
          </a:blip>
          <a:srcRect b="-3" l="15438" r="562" t="0"/>
          <a:stretch/>
        </p:blipFill>
        <p:spPr>
          <a:xfrm>
            <a:off x="-1353" y="0"/>
            <a:ext cx="3480008" cy="3272993"/>
          </a:xfrm>
          <a:custGeom>
            <a:rect b="b" l="l" r="r" t="t"/>
            <a:pathLst>
              <a:path extrusionOk="0" h="4718647" w="5017099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381" name="Google Shape;381;p20"/>
          <p:cNvGrpSpPr/>
          <p:nvPr/>
        </p:nvGrpSpPr>
        <p:grpSpPr>
          <a:xfrm>
            <a:off x="8129588" y="714095"/>
            <a:ext cx="3770736" cy="2309044"/>
            <a:chOff x="8129588" y="714095"/>
            <a:chExt cx="3770736" cy="2309044"/>
          </a:xfrm>
        </p:grpSpPr>
        <p:pic>
          <p:nvPicPr>
            <p:cNvPr id="382" name="Google Shape;382;p2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267301" y="714095"/>
              <a:ext cx="3633023" cy="23090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3" name="Google Shape;383;p20"/>
            <p:cNvSpPr/>
            <p:nvPr/>
          </p:nvSpPr>
          <p:spPr>
            <a:xfrm>
              <a:off x="8129588" y="730249"/>
              <a:ext cx="309562" cy="176398"/>
            </a:xfrm>
            <a:prstGeom prst="rect">
              <a:avLst/>
            </a:prstGeom>
            <a:solidFill>
              <a:schemeClr val="l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4" name="Google Shape;384;p20"/>
          <p:cNvSpPr txBox="1"/>
          <p:nvPr/>
        </p:nvSpPr>
        <p:spPr>
          <a:xfrm>
            <a:off x="8639823" y="598870"/>
            <a:ext cx="373314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None/>
            </a:pPr>
            <a:r>
              <a:rPr b="1" i="1" lang="en-US" sz="1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Change in bloom size with time (5/29/ 2011)</a:t>
            </a:r>
            <a:endParaRPr/>
          </a:p>
        </p:txBody>
      </p:sp>
      <p:grpSp>
        <p:nvGrpSpPr>
          <p:cNvPr id="385" name="Google Shape;385;p20"/>
          <p:cNvGrpSpPr/>
          <p:nvPr/>
        </p:nvGrpSpPr>
        <p:grpSpPr>
          <a:xfrm>
            <a:off x="4685295" y="865975"/>
            <a:ext cx="3379197" cy="2148172"/>
            <a:chOff x="4685295" y="865975"/>
            <a:chExt cx="3379197" cy="2148172"/>
          </a:xfrm>
        </p:grpSpPr>
        <p:pic>
          <p:nvPicPr>
            <p:cNvPr id="386" name="Google Shape;386;p2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685295" y="865975"/>
              <a:ext cx="3379197" cy="21481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7" name="Google Shape;387;p20"/>
            <p:cNvSpPr/>
            <p:nvPr/>
          </p:nvSpPr>
          <p:spPr>
            <a:xfrm>
              <a:off x="5095875" y="1028700"/>
              <a:ext cx="214313" cy="145052"/>
            </a:xfrm>
            <a:prstGeom prst="rect">
              <a:avLst/>
            </a:prstGeom>
            <a:solidFill>
              <a:schemeClr val="l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8" name="Google Shape;388;p20"/>
          <p:cNvSpPr txBox="1"/>
          <p:nvPr/>
        </p:nvSpPr>
        <p:spPr>
          <a:xfrm>
            <a:off x="4620198" y="581238"/>
            <a:ext cx="369512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None/>
            </a:pPr>
            <a:r>
              <a:rPr b="1" i="1" lang="en-US" sz="1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Change in RI with time and space (5/29/2011)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"/>
          <p:cNvSpPr txBox="1"/>
          <p:nvPr>
            <p:ph idx="1" type="body"/>
          </p:nvPr>
        </p:nvSpPr>
        <p:spPr>
          <a:xfrm>
            <a:off x="1283882" y="393405"/>
            <a:ext cx="9250326" cy="7617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Discussion Questions</a:t>
            </a:r>
            <a:endParaRPr/>
          </a:p>
        </p:txBody>
      </p:sp>
      <p:sp>
        <p:nvSpPr>
          <p:cNvPr id="122" name="Google Shape;122;p2"/>
          <p:cNvSpPr txBox="1"/>
          <p:nvPr/>
        </p:nvSpPr>
        <p:spPr>
          <a:xfrm>
            <a:off x="225150" y="1414975"/>
            <a:ext cx="11551200" cy="47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information will TEMPO provide for ocean monitoring science?</a:t>
            </a:r>
            <a:endParaRPr/>
          </a:p>
          <a:p>
            <a:pPr indent="0" lvl="0" marL="0" marR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information will TEMPO provide for land surface and vegetation science?</a:t>
            </a:r>
            <a:endParaRPr/>
          </a:p>
          <a:p>
            <a:pPr indent="0" lvl="0" marL="0" marR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can TEMPO monitor and address red tide issues?</a:t>
            </a:r>
            <a:endParaRPr/>
          </a:p>
          <a:p>
            <a:pPr indent="0" lvl="0" marL="0" marR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can GLIMR use the trace gas, aerosol, and radiance information from TEMPO to test and enhance GLIMR products? </a:t>
            </a:r>
            <a:endParaRPr/>
          </a:p>
          <a:p>
            <a:pPr indent="0" lvl="0" marL="0" marR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can TEMPO benefit from GLIMR?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can TEMPO address the impacts of ozone on agriculture and crops?</a:t>
            </a:r>
            <a:endParaRPr sz="4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GLIMR is a sibling of TEMPO (second born of GEO-CAPE, a coastal ocean color imager) to be launched ~2027 that will be followed by OCX, sibling of ACX</a:t>
            </a:r>
            <a:endParaRPr b="0" i="0" sz="28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1"/>
          <p:cNvSpPr txBox="1"/>
          <p:nvPr/>
        </p:nvSpPr>
        <p:spPr>
          <a:xfrm>
            <a:off x="3114674" y="160061"/>
            <a:ext cx="9077325" cy="4101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25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can TEMPO help track air quality changes in estuaries</a:t>
            </a:r>
            <a:endParaRPr/>
          </a:p>
        </p:txBody>
      </p:sp>
      <p:sp>
        <p:nvSpPr>
          <p:cNvPr id="395" name="Google Shape;395;p21"/>
          <p:cNvSpPr txBox="1"/>
          <p:nvPr/>
        </p:nvSpPr>
        <p:spPr>
          <a:xfrm>
            <a:off x="6313783" y="6536356"/>
            <a:ext cx="5747032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500"/>
              <a:buFont typeface="Calibri"/>
              <a:buNone/>
            </a:pPr>
            <a:r>
              <a:rPr b="0" i="0" lang="en-US" sz="1500" u="none" cap="none" strike="noStrik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Tzortziou et al, 2023 In Revision, </a:t>
            </a:r>
            <a:r>
              <a:rPr b="0" i="1" lang="en-US" sz="1500" u="none" cap="none" strike="noStrik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Science of the Total Environment </a:t>
            </a:r>
            <a:endParaRPr b="0" i="1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6" name="Google Shape;396;p21"/>
          <p:cNvPicPr preferRelativeResize="0"/>
          <p:nvPr/>
        </p:nvPicPr>
        <p:blipFill rotWithShape="1">
          <a:blip r:embed="rId3">
            <a:alphaModFix/>
          </a:blip>
          <a:srcRect b="0" l="21738" r="23504" t="0"/>
          <a:stretch/>
        </p:blipFill>
        <p:spPr>
          <a:xfrm>
            <a:off x="2" y="3"/>
            <a:ext cx="3243262" cy="3050330"/>
          </a:xfrm>
          <a:custGeom>
            <a:rect b="b" l="l" r="r" t="t"/>
            <a:pathLst>
              <a:path extrusionOk="0" h="4718647" w="5017099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97" name="Google Shape;397;p21"/>
          <p:cNvSpPr/>
          <p:nvPr/>
        </p:nvSpPr>
        <p:spPr>
          <a:xfrm>
            <a:off x="290522" y="1093342"/>
            <a:ext cx="1730265" cy="27432"/>
          </a:xfrm>
          <a:prstGeom prst="rect">
            <a:avLst/>
          </a:prstGeom>
          <a:solidFill>
            <a:srgbClr val="D5DBE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hart, surface chart&#10;&#10;Description automatically generated" id="398" name="Google Shape;398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08188" y="783538"/>
            <a:ext cx="3657600" cy="30175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rt, surface chart&#10;&#10;Description automatically generated" id="399" name="Google Shape;399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08188" y="783538"/>
            <a:ext cx="3657600" cy="30175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rt, surface chart&#10;&#10;Description automatically generated" id="400" name="Google Shape;400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08188" y="783538"/>
            <a:ext cx="3657600" cy="30175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rt, surface chart&#10;&#10;Description automatically generated" id="401" name="Google Shape;401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408188" y="783538"/>
            <a:ext cx="3657600" cy="30175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rt, diagram&#10;&#10;Description automatically generated" id="402" name="Google Shape;402;p2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408188" y="783538"/>
            <a:ext cx="3657600" cy="30175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rt, surface chart&#10;&#10;Description automatically generated" id="403" name="Google Shape;403;p2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408188" y="783538"/>
            <a:ext cx="3657600" cy="30175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agram&#10;&#10;Description automatically generated" id="404" name="Google Shape;404;p2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408188" y="783538"/>
            <a:ext cx="3657600" cy="30175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rt, surface chart&#10;&#10;Description automatically generated" id="405" name="Google Shape;405;p2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408188" y="783538"/>
            <a:ext cx="3657600" cy="30175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rt, surface chart&#10;&#10;Description automatically generated" id="406" name="Google Shape;406;p2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408188" y="783538"/>
            <a:ext cx="3657600" cy="3017520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21"/>
          <p:cNvSpPr/>
          <p:nvPr/>
        </p:nvSpPr>
        <p:spPr>
          <a:xfrm>
            <a:off x="5148275" y="2324890"/>
            <a:ext cx="224367" cy="207433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21"/>
          <p:cNvSpPr/>
          <p:nvPr/>
        </p:nvSpPr>
        <p:spPr>
          <a:xfrm>
            <a:off x="5191878" y="2179736"/>
            <a:ext cx="137160" cy="137160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21"/>
          <p:cNvSpPr/>
          <p:nvPr/>
        </p:nvSpPr>
        <p:spPr>
          <a:xfrm>
            <a:off x="5485004" y="2327006"/>
            <a:ext cx="105833" cy="1016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0" name="Google Shape;410;p21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4828233" y="4001462"/>
            <a:ext cx="3017520" cy="210312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11" name="Google Shape;411;p21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4828233" y="4001462"/>
            <a:ext cx="3017520" cy="210312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12" name="Google Shape;412;p21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4828233" y="4001462"/>
            <a:ext cx="3017520" cy="210312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13" name="Google Shape;413;p21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4828233" y="4001462"/>
            <a:ext cx="3017520" cy="210312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14" name="Google Shape;414;p21"/>
          <p:cNvSpPr txBox="1"/>
          <p:nvPr/>
        </p:nvSpPr>
        <p:spPr>
          <a:xfrm>
            <a:off x="6443673" y="4059487"/>
            <a:ext cx="1349857" cy="276999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11:54-13:36 UTC</a:t>
            </a:r>
            <a:endParaRPr/>
          </a:p>
        </p:txBody>
      </p:sp>
      <p:sp>
        <p:nvSpPr>
          <p:cNvPr id="415" name="Google Shape;415;p21"/>
          <p:cNvSpPr txBox="1"/>
          <p:nvPr/>
        </p:nvSpPr>
        <p:spPr>
          <a:xfrm>
            <a:off x="6443673" y="4059487"/>
            <a:ext cx="1361270" cy="276999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13:36-15:30 UTC</a:t>
            </a:r>
            <a:endParaRPr/>
          </a:p>
        </p:txBody>
      </p:sp>
      <p:sp>
        <p:nvSpPr>
          <p:cNvPr id="416" name="Google Shape;416;p21"/>
          <p:cNvSpPr txBox="1"/>
          <p:nvPr/>
        </p:nvSpPr>
        <p:spPr>
          <a:xfrm>
            <a:off x="6443673" y="4059487"/>
            <a:ext cx="1361270" cy="276999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17:54-18:36 UTC</a:t>
            </a:r>
            <a:endParaRPr/>
          </a:p>
        </p:txBody>
      </p:sp>
      <p:sp>
        <p:nvSpPr>
          <p:cNvPr id="417" name="Google Shape;417;p21"/>
          <p:cNvSpPr txBox="1"/>
          <p:nvPr/>
        </p:nvSpPr>
        <p:spPr>
          <a:xfrm>
            <a:off x="6443673" y="4059487"/>
            <a:ext cx="1361270" cy="276999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18:36-20:24 UTC</a:t>
            </a:r>
            <a:endParaRPr/>
          </a:p>
        </p:txBody>
      </p:sp>
      <p:graphicFrame>
        <p:nvGraphicFramePr>
          <p:cNvPr id="418" name="Google Shape;418;p21"/>
          <p:cNvGraphicFramePr/>
          <p:nvPr/>
        </p:nvGraphicFramePr>
        <p:xfrm>
          <a:off x="7933122" y="913631"/>
          <a:ext cx="3968356" cy="2866266"/>
        </p:xfrm>
        <a:graphic>
          <a:graphicData uri="http://schemas.openxmlformats.org/drawingml/2006/chart">
            <c:chart r:id="rId17"/>
          </a:graphicData>
        </a:graphic>
      </p:graphicFrame>
      <p:sp>
        <p:nvSpPr>
          <p:cNvPr id="419" name="Google Shape;419;p21"/>
          <p:cNvSpPr txBox="1"/>
          <p:nvPr/>
        </p:nvSpPr>
        <p:spPr>
          <a:xfrm>
            <a:off x="8400258" y="730246"/>
            <a:ext cx="1517042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 Narrow"/>
              <a:buNone/>
            </a:pPr>
            <a:r>
              <a:rPr b="1" i="0" lang="en-US" sz="15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TCNO</a:t>
            </a:r>
            <a:r>
              <a:rPr b="1" baseline="-25000" i="0" lang="en-US" sz="15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</a:t>
            </a:r>
            <a:r>
              <a:rPr b="1" i="0" lang="en-US" sz="15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, 7/19/2018</a:t>
            </a:r>
            <a:endParaRPr/>
          </a:p>
        </p:txBody>
      </p:sp>
      <p:sp>
        <p:nvSpPr>
          <p:cNvPr id="420" name="Google Shape;420;p21"/>
          <p:cNvSpPr txBox="1"/>
          <p:nvPr/>
        </p:nvSpPr>
        <p:spPr>
          <a:xfrm>
            <a:off x="5064872" y="662321"/>
            <a:ext cx="2315654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 Narrow"/>
              <a:buNone/>
            </a:pPr>
            <a:r>
              <a:rPr b="1" i="0" lang="en-US" sz="11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High-Resolution Rapid Refresh model</a:t>
            </a:r>
            <a:endParaRPr b="1" i="0" sz="11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421" name="Google Shape;421;p21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8383744" y="3993150"/>
            <a:ext cx="3465520" cy="2126293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22" name="Google Shape;422;p21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8317068" y="6215521"/>
            <a:ext cx="3743747" cy="205097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21"/>
          <p:cNvSpPr/>
          <p:nvPr/>
        </p:nvSpPr>
        <p:spPr>
          <a:xfrm>
            <a:off x="8450080" y="4042792"/>
            <a:ext cx="1035125" cy="476541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21"/>
          <p:cNvSpPr txBox="1"/>
          <p:nvPr/>
        </p:nvSpPr>
        <p:spPr>
          <a:xfrm>
            <a:off x="8555715" y="4016503"/>
            <a:ext cx="981749" cy="502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9"/>
              <a:buFont typeface="Calibri"/>
              <a:buNone/>
            </a:pPr>
            <a:r>
              <a:rPr b="0" i="0" lang="en-US" sz="889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PSI#135, CCNY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9"/>
              <a:buFont typeface="Calibri"/>
              <a:buNone/>
            </a:pPr>
            <a:r>
              <a:rPr b="0" i="0" lang="en-US" sz="889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PSI#140, Queens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9"/>
              <a:buFont typeface="Calibri"/>
              <a:buNone/>
            </a:pPr>
            <a:r>
              <a:rPr b="0" i="0" lang="en-US" sz="889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PSI#24, LIS</a:t>
            </a:r>
            <a:endParaRPr/>
          </a:p>
        </p:txBody>
      </p:sp>
      <p:sp>
        <p:nvSpPr>
          <p:cNvPr id="425" name="Google Shape;425;p21"/>
          <p:cNvSpPr/>
          <p:nvPr/>
        </p:nvSpPr>
        <p:spPr>
          <a:xfrm>
            <a:off x="8504660" y="4071348"/>
            <a:ext cx="81280" cy="75599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21"/>
          <p:cNvSpPr/>
          <p:nvPr/>
        </p:nvSpPr>
        <p:spPr>
          <a:xfrm>
            <a:off x="8502437" y="4211394"/>
            <a:ext cx="81280" cy="75599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21"/>
          <p:cNvSpPr/>
          <p:nvPr/>
        </p:nvSpPr>
        <p:spPr>
          <a:xfrm>
            <a:off x="8502339" y="4373530"/>
            <a:ext cx="81280" cy="75599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21"/>
          <p:cNvSpPr/>
          <p:nvPr/>
        </p:nvSpPr>
        <p:spPr>
          <a:xfrm>
            <a:off x="10264810" y="4177828"/>
            <a:ext cx="91440" cy="91440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21"/>
          <p:cNvSpPr/>
          <p:nvPr/>
        </p:nvSpPr>
        <p:spPr>
          <a:xfrm>
            <a:off x="11090072" y="4700797"/>
            <a:ext cx="94074" cy="90311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21"/>
          <p:cNvSpPr/>
          <p:nvPr/>
        </p:nvSpPr>
        <p:spPr>
          <a:xfrm>
            <a:off x="10381868" y="4549737"/>
            <a:ext cx="137160" cy="13716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21"/>
          <p:cNvSpPr txBox="1"/>
          <p:nvPr/>
        </p:nvSpPr>
        <p:spPr>
          <a:xfrm>
            <a:off x="8288067" y="3677979"/>
            <a:ext cx="2408507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 Narrow"/>
              <a:buNone/>
            </a:pPr>
            <a:r>
              <a:rPr b="1" i="0" lang="en-US" sz="15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TROPOMI TCNO</a:t>
            </a:r>
            <a:r>
              <a:rPr b="1" baseline="-25000" i="0" lang="en-US" sz="15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</a:t>
            </a:r>
            <a:r>
              <a:rPr b="1" i="0" lang="en-US" sz="15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, 7/19/2018</a:t>
            </a:r>
            <a:endParaRPr/>
          </a:p>
        </p:txBody>
      </p:sp>
      <p:sp>
        <p:nvSpPr>
          <p:cNvPr id="432" name="Google Shape;432;p21"/>
          <p:cNvSpPr txBox="1"/>
          <p:nvPr/>
        </p:nvSpPr>
        <p:spPr>
          <a:xfrm>
            <a:off x="4754285" y="3682730"/>
            <a:ext cx="3018126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 Narrow"/>
              <a:buNone/>
            </a:pPr>
            <a:r>
              <a:rPr b="1" i="0" lang="en-US" sz="15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Aircraft GCAS TCNO</a:t>
            </a:r>
            <a:r>
              <a:rPr b="1" baseline="-25000" i="0" lang="en-US" sz="15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</a:t>
            </a:r>
            <a:r>
              <a:rPr b="1" i="0" lang="en-US" sz="15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, 7/19/2018</a:t>
            </a:r>
            <a:endParaRPr/>
          </a:p>
        </p:txBody>
      </p:sp>
      <p:pic>
        <p:nvPicPr>
          <p:cNvPr id="433" name="Google Shape;433;p21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4822525" y="6162112"/>
            <a:ext cx="2560320" cy="91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21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4822526" y="6287205"/>
            <a:ext cx="2651760" cy="125478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21"/>
          <p:cNvSpPr txBox="1"/>
          <p:nvPr/>
        </p:nvSpPr>
        <p:spPr>
          <a:xfrm>
            <a:off x="7306471" y="6099903"/>
            <a:ext cx="71732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Calibri"/>
              <a:buNone/>
            </a:pPr>
            <a:r>
              <a:rPr b="1" i="0" lang="en-US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TCNO2 DU</a:t>
            </a:r>
            <a:endParaRPr/>
          </a:p>
        </p:txBody>
      </p:sp>
      <p:sp>
        <p:nvSpPr>
          <p:cNvPr id="436" name="Google Shape;436;p21"/>
          <p:cNvSpPr txBox="1"/>
          <p:nvPr/>
        </p:nvSpPr>
        <p:spPr>
          <a:xfrm>
            <a:off x="107357" y="3329473"/>
            <a:ext cx="4480779" cy="347787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Courier New"/>
              <a:buChar char="o"/>
            </a:pPr>
            <a:r>
              <a:rPr b="1" i="1" lang="en-US" sz="18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High and highly dynamic NO</a:t>
            </a:r>
            <a:r>
              <a:rPr b="1" baseline="-25000" i="1" lang="en-US" sz="18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1" i="1" lang="en-US" sz="18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i="1" lang="en-US" sz="18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in coastal and estuarine waters - linked to urban emissions and meteorological processes (e.g., sea breezes) – impact ocean color retrievals in nearshore waters. </a:t>
            </a:r>
            <a:endParaRPr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11111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urier New"/>
              <a:buChar char="o"/>
            </a:pPr>
            <a:r>
              <a:rPr b="1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TEMPO </a:t>
            </a: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will allow to capture these </a:t>
            </a:r>
            <a:r>
              <a:rPr b="1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rapid transitions in NO</a:t>
            </a:r>
            <a:r>
              <a:rPr b="1" baseline="-2500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1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behavior, for improved atmospheric correction of ocean color</a:t>
            </a: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11111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urier New"/>
              <a:buChar char="o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Ocean color (e.g., </a:t>
            </a: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surface reflectance) </a:t>
            </a: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measurements will be useful to </a:t>
            </a:r>
            <a:r>
              <a:rPr b="1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improve assumptions in TEMPO </a:t>
            </a:r>
            <a:r>
              <a:rPr b="1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trace gas/aerosol </a:t>
            </a:r>
            <a:r>
              <a:rPr b="1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retrievals over coastal waters.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2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2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2"/>
          <p:cNvSpPr txBox="1"/>
          <p:nvPr>
            <p:ph idx="1" type="body"/>
          </p:nvPr>
        </p:nvSpPr>
        <p:spPr>
          <a:xfrm>
            <a:off x="1283882" y="393405"/>
            <a:ext cx="9250326" cy="7617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r>
              <a:rPr b="0" lang="en-US" sz="320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Few Land Surface Topics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sp>
        <p:nvSpPr>
          <p:cNvPr id="443" name="Google Shape;443;p22"/>
          <p:cNvSpPr txBox="1"/>
          <p:nvPr/>
        </p:nvSpPr>
        <p:spPr>
          <a:xfrm>
            <a:off x="228600" y="5225040"/>
            <a:ext cx="3532320" cy="1091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Surface Reflectance/BRDF as a key input for trace gas retrievals</a:t>
            </a:r>
            <a:endParaRPr/>
          </a:p>
        </p:txBody>
      </p:sp>
      <p:sp>
        <p:nvSpPr>
          <p:cNvPr id="444" name="Google Shape;444;p22"/>
          <p:cNvSpPr txBox="1"/>
          <p:nvPr/>
        </p:nvSpPr>
        <p:spPr>
          <a:xfrm>
            <a:off x="4468680" y="5173200"/>
            <a:ext cx="3532320" cy="1091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Visible indicators as providing additional information on vegetation health/crop yield</a:t>
            </a:r>
            <a:endParaRPr/>
          </a:p>
        </p:txBody>
      </p:sp>
      <p:sp>
        <p:nvSpPr>
          <p:cNvPr id="445" name="Google Shape;445;p22"/>
          <p:cNvSpPr txBox="1"/>
          <p:nvPr/>
        </p:nvSpPr>
        <p:spPr>
          <a:xfrm>
            <a:off x="8458200" y="5153040"/>
            <a:ext cx="3657600" cy="1091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Visible indicators of  vegetation health – ozone damaged crops exhibit significantly modified visible reflectance spectra</a:t>
            </a:r>
            <a:endParaRPr/>
          </a:p>
        </p:txBody>
      </p:sp>
      <p:pic>
        <p:nvPicPr>
          <p:cNvPr id="446" name="Google Shape;44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92640" y="2286000"/>
            <a:ext cx="379728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22"/>
          <p:cNvSpPr txBox="1"/>
          <p:nvPr/>
        </p:nvSpPr>
        <p:spPr>
          <a:xfrm>
            <a:off x="228600" y="1600200"/>
            <a:ext cx="3200400" cy="405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Boundary Conditions</a:t>
            </a:r>
            <a:endParaRPr/>
          </a:p>
        </p:txBody>
      </p:sp>
      <p:sp>
        <p:nvSpPr>
          <p:cNvPr id="448" name="Google Shape;448;p22"/>
          <p:cNvSpPr txBox="1"/>
          <p:nvPr/>
        </p:nvSpPr>
        <p:spPr>
          <a:xfrm>
            <a:off x="4572000" y="1600200"/>
            <a:ext cx="3200400" cy="405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Independent</a:t>
            </a:r>
            <a:endParaRPr/>
          </a:p>
        </p:txBody>
      </p:sp>
      <p:sp>
        <p:nvSpPr>
          <p:cNvPr id="449" name="Google Shape;449;p22"/>
          <p:cNvSpPr txBox="1"/>
          <p:nvPr/>
        </p:nvSpPr>
        <p:spPr>
          <a:xfrm>
            <a:off x="8458200" y="1600200"/>
            <a:ext cx="3200400" cy="405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Synergistic</a:t>
            </a:r>
            <a:endParaRPr/>
          </a:p>
        </p:txBody>
      </p:sp>
      <p:pic>
        <p:nvPicPr>
          <p:cNvPr id="450" name="Google Shape;450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61760" y="2032920"/>
            <a:ext cx="3025440" cy="2976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2341080"/>
            <a:ext cx="4242960" cy="1930320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22"/>
          <p:cNvSpPr txBox="1"/>
          <p:nvPr/>
        </p:nvSpPr>
        <p:spPr>
          <a:xfrm>
            <a:off x="2286000" y="4271400"/>
            <a:ext cx="2389320" cy="3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30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Zoogman et al. [2016]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"/>
          <p:cNvSpPr txBox="1"/>
          <p:nvPr>
            <p:ph idx="1" type="body"/>
          </p:nvPr>
        </p:nvSpPr>
        <p:spPr>
          <a:xfrm>
            <a:off x="1283882" y="164800"/>
            <a:ext cx="9250326" cy="7617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A few thoughts</a:t>
            </a:r>
            <a:endParaRPr/>
          </a:p>
        </p:txBody>
      </p:sp>
      <p:sp>
        <p:nvSpPr>
          <p:cNvPr id="128" name="Google Shape;128;p3"/>
          <p:cNvSpPr txBox="1"/>
          <p:nvPr>
            <p:ph idx="2" type="body"/>
          </p:nvPr>
        </p:nvSpPr>
        <p:spPr>
          <a:xfrm>
            <a:off x="354013" y="1268413"/>
            <a:ext cx="11499850" cy="48523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10000"/>
          </a:bodyPr>
          <a:lstStyle/>
          <a:p>
            <a:pPr indent="-331469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/>
              <a:t>One person’s signal is another person’s headache, but we can help each other; challenge -&gt; opportunity</a:t>
            </a:r>
            <a:endParaRPr/>
          </a:p>
          <a:p>
            <a:pPr indent="-331470" lvl="1" marL="8001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/>
              <a:t>Atmospheric retrievals need good characterization of the surface including BRDF effects</a:t>
            </a:r>
            <a:endParaRPr/>
          </a:p>
          <a:p>
            <a:pPr indent="-331470" lvl="1" marL="8001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/>
              <a:t>Ocean retrievals need good characterization of gaseous absorption (e.g., NO</a:t>
            </a:r>
            <a:r>
              <a:rPr baseline="-25000" lang="en-US"/>
              <a:t>2</a:t>
            </a:r>
            <a:r>
              <a:rPr lang="en-US"/>
              <a:t>, H</a:t>
            </a:r>
            <a:r>
              <a:rPr baseline="-25000" lang="en-US"/>
              <a:t>2</a:t>
            </a:r>
            <a:r>
              <a:rPr lang="en-US"/>
              <a:t>O, O</a:t>
            </a:r>
            <a:r>
              <a:rPr baseline="-25000" lang="en-US"/>
              <a:t>2</a:t>
            </a:r>
            <a:r>
              <a:rPr lang="en-US"/>
              <a:t>, and O</a:t>
            </a:r>
            <a:r>
              <a:rPr baseline="-25000" lang="en-US"/>
              <a:t>3</a:t>
            </a:r>
            <a:r>
              <a:rPr lang="en-US"/>
              <a:t>) and aerosol optical properties</a:t>
            </a:r>
            <a:endParaRPr/>
          </a:p>
          <a:p>
            <a:pPr indent="-331470" lvl="1" marL="8001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/>
              <a:t>Land surface reflectance retrievals also need atmospheric correction </a:t>
            </a:r>
            <a:endParaRPr/>
          </a:p>
          <a:p>
            <a:pPr indent="-12954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/>
              <a:t>TEMPO will be the first GEO instrument to measure chlorophyll fluorescence over land throughout the day</a:t>
            </a:r>
            <a:endParaRPr/>
          </a:p>
          <a:p>
            <a:pPr indent="-331469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/>
              <a:t>TEMPO is the only GEO sensor with coverage in green wavelengths covering CONUS</a:t>
            </a:r>
            <a:endParaRPr/>
          </a:p>
          <a:p>
            <a:pPr indent="-331470" lvl="1" marL="8001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/>
              <a:t>will miss an important region for land sensing (Photochemical Reflectance Index – PRI that needs 531 nm, affected by the xanthophyll cycle)</a:t>
            </a:r>
            <a:endParaRPr/>
          </a:p>
          <a:p>
            <a:pPr indent="-331470" lvl="1" marL="8001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/>
              <a:t>green wavelengths could be important for early stress detection, but won’t resolve fields</a:t>
            </a:r>
            <a:endParaRPr/>
          </a:p>
          <a:p>
            <a:pPr indent="-331469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/>
              <a:t>TEMPO data will be available for 3+ years before GLIMR launch. </a:t>
            </a:r>
            <a:endParaRPr/>
          </a:p>
          <a:p>
            <a:pPr indent="-331470" lvl="1" marL="8001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/>
              <a:t>Would it be helpful to simulate GLIMR data using TEMPO for testing algorithms</a:t>
            </a:r>
            <a:endParaRPr/>
          </a:p>
          <a:p>
            <a:pPr indent="-331470" lvl="1" marL="8001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/>
              <a:t>Would it be helpful to develop and deliver some ocean products at lower spatial resolution to engage the coastal ocean user community?</a:t>
            </a:r>
            <a:endParaRPr/>
          </a:p>
          <a:p>
            <a:pPr indent="-331469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•"/>
            </a:pPr>
            <a:r>
              <a:rPr b="1" lang="en-US">
                <a:solidFill>
                  <a:srgbClr val="FF0000"/>
                </a:solidFill>
              </a:rPr>
              <a:t>Funding needed as new products are not part of the standard TEMPO suite of products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4"/>
          <p:cNvSpPr txBox="1"/>
          <p:nvPr>
            <p:ph idx="1" type="body"/>
          </p:nvPr>
        </p:nvSpPr>
        <p:spPr>
          <a:xfrm>
            <a:off x="1283882" y="393405"/>
            <a:ext cx="9250326" cy="7617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200"/>
              <a:t>What information will TEMPO provide for ocean monitoring science?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134" name="Google Shape;134;p4"/>
          <p:cNvSpPr txBox="1"/>
          <p:nvPr>
            <p:ph idx="12" type="sldNum"/>
          </p:nvPr>
        </p:nvSpPr>
        <p:spPr>
          <a:xfrm>
            <a:off x="8610600" y="648494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5" name="Google Shape;135;p4"/>
          <p:cNvPicPr preferRelativeResize="0"/>
          <p:nvPr/>
        </p:nvPicPr>
        <p:blipFill rotWithShape="1">
          <a:blip r:embed="rId3">
            <a:alphaModFix/>
          </a:blip>
          <a:srcRect b="10159" l="4060" r="12099" t="4287"/>
          <a:stretch/>
        </p:blipFill>
        <p:spPr>
          <a:xfrm>
            <a:off x="6593242" y="1817667"/>
            <a:ext cx="4537987" cy="2795606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4"/>
          <p:cNvSpPr txBox="1"/>
          <p:nvPr/>
        </p:nvSpPr>
        <p:spPr>
          <a:xfrm rot="-3085988">
            <a:off x="9386821" y="2715732"/>
            <a:ext cx="207140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BEFF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b="0" baseline="-25000" i="0" lang="en-US" sz="1400" u="none" cap="none" strike="noStrike">
                <a:solidFill>
                  <a:srgbClr val="00BEFF"/>
                </a:solidFill>
                <a:latin typeface="Calibri"/>
                <a:ea typeface="Calibri"/>
                <a:cs typeface="Calibri"/>
                <a:sym typeface="Calibri"/>
              </a:rPr>
              <a:t>rs</a:t>
            </a:r>
            <a:r>
              <a:rPr b="0" i="0" lang="en-US" sz="1400" u="none" cap="none" strike="noStrike">
                <a:solidFill>
                  <a:srgbClr val="00BEFF"/>
                </a:solidFill>
                <a:latin typeface="Calibri"/>
                <a:ea typeface="Calibri"/>
                <a:cs typeface="Calibri"/>
                <a:sym typeface="Calibri"/>
              </a:rPr>
              <a:t> (𝛌) = L</a:t>
            </a:r>
            <a:r>
              <a:rPr b="0" baseline="-25000" i="0" lang="en-US" sz="1400" u="none" cap="none" strike="noStrike">
                <a:solidFill>
                  <a:srgbClr val="00BEFF"/>
                </a:solidFill>
                <a:latin typeface="Calibri"/>
                <a:ea typeface="Calibri"/>
                <a:cs typeface="Calibri"/>
                <a:sym typeface="Calibri"/>
              </a:rPr>
              <a:t>w</a:t>
            </a:r>
            <a:r>
              <a:rPr b="0" i="0" lang="en-US" sz="1400" u="none" cap="none" strike="noStrike">
                <a:solidFill>
                  <a:srgbClr val="00BEFF"/>
                </a:solidFill>
                <a:latin typeface="Calibri"/>
                <a:ea typeface="Calibri"/>
                <a:cs typeface="Calibri"/>
                <a:sym typeface="Calibri"/>
              </a:rPr>
              <a:t>(𝛌) /</a:t>
            </a:r>
            <a:r>
              <a:rPr b="0" i="0" lang="en-US" sz="14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b="0" baseline="-25000" i="0" lang="en-US" sz="14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b="0" i="0" lang="en-US" sz="14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(𝛌)</a:t>
            </a:r>
            <a:r>
              <a:rPr b="0" i="0" lang="en-US" sz="1400" u="none" cap="none" strike="noStrike">
                <a:solidFill>
                  <a:srgbClr val="00BEFF"/>
                </a:solidFill>
                <a:latin typeface="Calibri"/>
                <a:ea typeface="Calibri"/>
                <a:cs typeface="Calibri"/>
                <a:sym typeface="Calibri"/>
              </a:rPr>
              <a:t>   </a:t>
            </a:r>
            <a:endParaRPr/>
          </a:p>
        </p:txBody>
      </p:sp>
      <p:sp>
        <p:nvSpPr>
          <p:cNvPr id="137" name="Google Shape;137;p4"/>
          <p:cNvSpPr txBox="1"/>
          <p:nvPr/>
        </p:nvSpPr>
        <p:spPr>
          <a:xfrm>
            <a:off x="6820707" y="4077571"/>
            <a:ext cx="108908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baseline="-25000" lang="en-US" sz="24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24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 (𝛌,Z)</a:t>
            </a:r>
            <a:endParaRPr/>
          </a:p>
        </p:txBody>
      </p:sp>
      <p:sp>
        <p:nvSpPr>
          <p:cNvPr id="138" name="Google Shape;138;p4"/>
          <p:cNvSpPr txBox="1"/>
          <p:nvPr/>
        </p:nvSpPr>
        <p:spPr>
          <a:xfrm>
            <a:off x="6618970" y="3299641"/>
            <a:ext cx="859848" cy="4616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baseline="-25000" lang="en-US" sz="24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24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 (𝛌)</a:t>
            </a:r>
            <a:endParaRPr/>
          </a:p>
        </p:txBody>
      </p:sp>
      <p:pic>
        <p:nvPicPr>
          <p:cNvPr id="139" name="Google Shape;139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4181" y="1167414"/>
            <a:ext cx="5693730" cy="2980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62690" y="1070051"/>
            <a:ext cx="1730837" cy="1189546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4"/>
          <p:cNvSpPr txBox="1"/>
          <p:nvPr/>
        </p:nvSpPr>
        <p:spPr>
          <a:xfrm>
            <a:off x="234181" y="4929538"/>
            <a:ext cx="11567959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Hyperspectral surface (Es) and underwater (Ed) hyperspectral irradiance (developing products for OMI)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Hyperspectral water leaving radiance and Remote Sensing reflectance, Rrs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Phytoplankton fluorescence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"/>
          <p:cNvSpPr txBox="1"/>
          <p:nvPr>
            <p:ph idx="1" type="body"/>
          </p:nvPr>
        </p:nvSpPr>
        <p:spPr>
          <a:xfrm>
            <a:off x="1283882" y="393405"/>
            <a:ext cx="9250326" cy="7617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How can TEMPO monitor and address red tide issues?</a:t>
            </a:r>
            <a:endParaRPr/>
          </a:p>
        </p:txBody>
      </p:sp>
      <p:sp>
        <p:nvSpPr>
          <p:cNvPr id="147" name="Google Shape;147;p5"/>
          <p:cNvSpPr txBox="1"/>
          <p:nvPr>
            <p:ph idx="12" type="sldNum"/>
          </p:nvPr>
        </p:nvSpPr>
        <p:spPr>
          <a:xfrm>
            <a:off x="8610600" y="648494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8" name="Google Shape;14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33646" y="1247992"/>
            <a:ext cx="6758354" cy="5312417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5"/>
          <p:cNvSpPr txBox="1"/>
          <p:nvPr/>
        </p:nvSpPr>
        <p:spPr>
          <a:xfrm>
            <a:off x="849797" y="6488668"/>
            <a:ext cx="1134220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Kahru and Mitchell, JGR https://agupubs.onlinelibrary.wiley.com/doi/pdfdirect/10.1029/98JC01945?download=true</a:t>
            </a:r>
            <a:endParaRPr/>
          </a:p>
        </p:txBody>
      </p:sp>
      <p:sp>
        <p:nvSpPr>
          <p:cNvPr id="150" name="Google Shape;150;p5"/>
          <p:cNvSpPr txBox="1"/>
          <p:nvPr/>
        </p:nvSpPr>
        <p:spPr>
          <a:xfrm>
            <a:off x="412274" y="1247992"/>
            <a:ext cx="5021371" cy="50167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In-situ spectral reflectance and absorption of a massive red tide in March 1995 off southern California (open diamonds) were compared to a "baseline” of bio-optical measurements from the California Cooperative Oceanic Fisheries Investigations (CalCOFI).</a:t>
            </a:r>
            <a:endParaRPr/>
          </a:p>
          <a:p>
            <a:pPr indent="-158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Ratios of Rrs at 340 nm (or 380 nm) and 412 nm (or 443 nm) provided differentiation of the red tide (open diamonds) from diatoms (black diamonds)</a:t>
            </a:r>
            <a:endParaRPr/>
          </a:p>
          <a:p>
            <a:pPr indent="-158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TEMPO  hyperspectral UV-VIS Rrs retrievals would allow more accurate speciation of phytoplankton types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6"/>
          <p:cNvSpPr txBox="1"/>
          <p:nvPr>
            <p:ph idx="1" type="body"/>
          </p:nvPr>
        </p:nvSpPr>
        <p:spPr>
          <a:xfrm>
            <a:off x="1283882" y="393405"/>
            <a:ext cx="9250326" cy="7617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75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en-US" sz="3200">
                <a:latin typeface="Calibri"/>
                <a:ea typeface="Calibri"/>
                <a:cs typeface="Calibri"/>
                <a:sym typeface="Calibri"/>
              </a:rPr>
              <a:t>Applying machine learning (ML) approach to estimate chlorophyll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en-US" sz="3200">
                <a:latin typeface="Calibri"/>
                <a:ea typeface="Calibri"/>
                <a:cs typeface="Calibri"/>
                <a:sym typeface="Calibri"/>
              </a:rPr>
              <a:t>in cloud-,  aerosol-, and glint-contaminated conditions</a:t>
            </a:r>
            <a:endParaRPr b="1" sz="3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157" name="Google Shape;157;p6"/>
          <p:cNvSpPr txBox="1"/>
          <p:nvPr/>
        </p:nvSpPr>
        <p:spPr>
          <a:xfrm>
            <a:off x="271770" y="1140716"/>
            <a:ext cx="4698900" cy="48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ML approach used to separate the spectral signatures of clouds, aerosol, glint, and trace-gases from those of water leaving radiance (in light to moderate amounts of cloud)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Right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ML approach applied to NE coast of South America 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TROPOMI (UV and blue spectra) provides enhanced spatial coverage compared with MODIS in cloud and sun glint conditions 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 features not captured in 8-day MODIS composite but are captured with our TROPOMI data.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TEMPO will give similar data, but hourly!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ROPOMI_CHL_SAmerica_2020m1015.jpg" id="158" name="Google Shape;15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45112" y="1401181"/>
            <a:ext cx="7054515" cy="483341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6"/>
          <p:cNvSpPr txBox="1"/>
          <p:nvPr/>
        </p:nvSpPr>
        <p:spPr>
          <a:xfrm>
            <a:off x="115667" y="6241070"/>
            <a:ext cx="11959633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Fasnacht, Z., Joiner, J., Haffner, D., Qin, W., Vasilkov, A., Castellanos, P., and Krotkov, N., Using Machine Learning for Timely Estimates of Ocean Color Information From Hyperspectral Satellite Measurements in the Prescence of Clouds Aerosols, and Sun glint, </a:t>
            </a:r>
            <a:r>
              <a:rPr i="1"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Frontiers in Remote Sensing, 2022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6"/>
          <p:cNvSpPr txBox="1"/>
          <p:nvPr/>
        </p:nvSpPr>
        <p:spPr>
          <a:xfrm>
            <a:off x="271770" y="5685419"/>
            <a:ext cx="4978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See Poster by Fasnacht, et al., Using Machine Learning to Retrieve Ocean Products from TEMPO</a:t>
            </a:r>
            <a:endParaRPr/>
          </a:p>
        </p:txBody>
      </p:sp>
      <p:sp>
        <p:nvSpPr>
          <p:cNvPr id="161" name="Google Shape;161;p6"/>
          <p:cNvSpPr txBox="1"/>
          <p:nvPr/>
        </p:nvSpPr>
        <p:spPr>
          <a:xfrm>
            <a:off x="6095483" y="1086120"/>
            <a:ext cx="361747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Chlorophyll on 15 Oct. 2020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7"/>
          <p:cNvSpPr txBox="1"/>
          <p:nvPr>
            <p:ph idx="1" type="body"/>
          </p:nvPr>
        </p:nvSpPr>
        <p:spPr>
          <a:xfrm>
            <a:off x="1283882" y="128103"/>
            <a:ext cx="9250326" cy="7617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Solar-Induced Fluorescence (SIF) over land and ocean</a:t>
            </a:r>
            <a:endParaRPr/>
          </a:p>
        </p:txBody>
      </p:sp>
      <p:pic>
        <p:nvPicPr>
          <p:cNvPr id="168" name="Google Shape;168;p7"/>
          <p:cNvPicPr preferRelativeResize="0"/>
          <p:nvPr/>
        </p:nvPicPr>
        <p:blipFill rotWithShape="1">
          <a:blip r:embed="rId3">
            <a:alphaModFix/>
          </a:blip>
          <a:srcRect b="48195" l="-250" r="21012" t="601"/>
          <a:stretch/>
        </p:blipFill>
        <p:spPr>
          <a:xfrm>
            <a:off x="4614530" y="1155195"/>
            <a:ext cx="7101220" cy="5118013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7"/>
          <p:cNvSpPr txBox="1"/>
          <p:nvPr/>
        </p:nvSpPr>
        <p:spPr>
          <a:xfrm>
            <a:off x="0" y="1600200"/>
            <a:ext cx="4411980" cy="48320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1C1D1E"/>
              </a:buClr>
              <a:buSzPts val="1800"/>
              <a:buFont typeface="Arial"/>
              <a:buChar char="•"/>
            </a:pPr>
            <a:r>
              <a:rPr b="0" i="0" lang="en-US" sz="1800">
                <a:solidFill>
                  <a:srgbClr val="1C1D1E"/>
                </a:solidFill>
                <a:latin typeface="Open Sans"/>
                <a:ea typeface="Open Sans"/>
                <a:cs typeface="Open Sans"/>
                <a:sym typeface="Open Sans"/>
              </a:rPr>
              <a:t>Two peaks in land SIF: ~680 nm (red); ~740 nm (far_red)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rgbClr val="1C1D1E"/>
              </a:buClr>
              <a:buSzPts val="1800"/>
              <a:buFont typeface="Arial"/>
              <a:buChar char="•"/>
            </a:pPr>
            <a:r>
              <a:rPr b="0" i="0" lang="en-US" sz="1800">
                <a:solidFill>
                  <a:srgbClr val="1C1D1E"/>
                </a:solidFill>
                <a:latin typeface="Open Sans"/>
                <a:ea typeface="Open Sans"/>
                <a:cs typeface="Open Sans"/>
                <a:sym typeface="Open Sans"/>
              </a:rPr>
              <a:t>Over land, red SIF resembles the spatial distribution of far-red SIF, but </a:t>
            </a:r>
            <a:r>
              <a:rPr lang="en-US" sz="1800">
                <a:solidFill>
                  <a:srgbClr val="1C1D1E"/>
                </a:solidFill>
                <a:latin typeface="Open Sans"/>
                <a:ea typeface="Open Sans"/>
                <a:cs typeface="Open Sans"/>
                <a:sym typeface="Open Sans"/>
              </a:rPr>
              <a:t>smaller signal (noisy!)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rgbClr val="1C1D1E"/>
              </a:buClr>
              <a:buSzPts val="1800"/>
              <a:buFont typeface="Arial"/>
              <a:buChar char="•"/>
            </a:pPr>
            <a:r>
              <a:rPr b="0" i="0" lang="en-US" sz="1800">
                <a:solidFill>
                  <a:srgbClr val="1C1D1E"/>
                </a:solidFill>
                <a:latin typeface="Open Sans"/>
                <a:ea typeface="Open Sans"/>
                <a:cs typeface="Open Sans"/>
                <a:sym typeface="Open Sans"/>
              </a:rPr>
              <a:t>Far-red SIF from TEMPO will be difficult due to limited spectral range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rgbClr val="1C1D1E"/>
              </a:buClr>
              <a:buSzPts val="1800"/>
              <a:buFont typeface="Arial"/>
              <a:buChar char="•"/>
            </a:pPr>
            <a:r>
              <a:rPr b="0" i="0" lang="en-US" sz="1800">
                <a:solidFill>
                  <a:srgbClr val="1C1D1E"/>
                </a:solidFill>
                <a:latin typeface="Open Sans"/>
                <a:ea typeface="Open Sans"/>
                <a:cs typeface="Open Sans"/>
                <a:sym typeface="Open Sans"/>
              </a:rPr>
              <a:t>Over the ocean, red SIF agrees with MODIS Fluorescence Line Height observations </a:t>
            </a:r>
            <a:r>
              <a:rPr lang="en-US" sz="1800">
                <a:solidFill>
                  <a:srgbClr val="1C1D1E"/>
                </a:solidFill>
                <a:latin typeface="Open Sans"/>
                <a:ea typeface="Open Sans"/>
                <a:cs typeface="Open Sans"/>
                <a:sym typeface="Open Sans"/>
              </a:rPr>
              <a:t>and</a:t>
            </a:r>
            <a:r>
              <a:rPr b="0" i="0" lang="en-US" sz="1800">
                <a:solidFill>
                  <a:srgbClr val="1C1D1E"/>
                </a:solidFill>
                <a:latin typeface="Open Sans"/>
                <a:ea typeface="Open Sans"/>
                <a:cs typeface="Open Sans"/>
                <a:sym typeface="Open Sans"/>
              </a:rPr>
              <a:t> provides better coverage in lightly clouded conditions 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rgbClr val="1C1D1E"/>
              </a:buClr>
              <a:buSzPts val="1800"/>
              <a:buFont typeface="Arial"/>
              <a:buChar char="•"/>
            </a:pPr>
            <a:r>
              <a:rPr b="0" i="0" lang="en-US" sz="1800">
                <a:solidFill>
                  <a:srgbClr val="1C1D1E"/>
                </a:solidFill>
                <a:latin typeface="Open Sans"/>
                <a:ea typeface="Open Sans"/>
                <a:cs typeface="Open Sans"/>
                <a:sym typeface="Open Sans"/>
              </a:rPr>
              <a:t>Hourly observations of land and ocean fluorescence of great interest, related to productivity, diurnal stress impacts, and carbon cycle.</a:t>
            </a:r>
            <a:endParaRPr/>
          </a:p>
        </p:txBody>
      </p:sp>
      <p:sp>
        <p:nvSpPr>
          <p:cNvPr id="170" name="Google Shape;170;p7"/>
          <p:cNvSpPr txBox="1"/>
          <p:nvPr/>
        </p:nvSpPr>
        <p:spPr>
          <a:xfrm>
            <a:off x="169500" y="6457950"/>
            <a:ext cx="10727100" cy="625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 strike="noStrike">
                <a:solidFill>
                  <a:srgbClr val="0054A6"/>
                </a:solidFill>
                <a:latin typeface="Arial"/>
                <a:ea typeface="Arial"/>
                <a:cs typeface="Arial"/>
                <a:sym typeface="Arial"/>
              </a:rPr>
              <a:t>Koehler et al. (2020) Geophysical Research Letters, 47, DOI: (10.1029/2020GL087541) </a:t>
            </a:r>
            <a:endParaRPr b="0" sz="1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8"/>
          <p:cNvSpPr txBox="1"/>
          <p:nvPr>
            <p:ph idx="1" type="body"/>
          </p:nvPr>
        </p:nvSpPr>
        <p:spPr>
          <a:xfrm>
            <a:off x="1283882" y="164800"/>
            <a:ext cx="9250326" cy="7617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Using machine learning to reduce noise (SIF)</a:t>
            </a:r>
            <a:endParaRPr/>
          </a:p>
        </p:txBody>
      </p:sp>
      <p:sp>
        <p:nvSpPr>
          <p:cNvPr id="177" name="Google Shape;177;p8"/>
          <p:cNvSpPr txBox="1"/>
          <p:nvPr/>
        </p:nvSpPr>
        <p:spPr>
          <a:xfrm>
            <a:off x="7000847" y="4732660"/>
            <a:ext cx="2611464" cy="6052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Apply</a:t>
            </a:r>
            <a:endParaRPr/>
          </a:p>
        </p:txBody>
      </p:sp>
      <p:cxnSp>
        <p:nvCxnSpPr>
          <p:cNvPr id="178" name="Google Shape;178;p8"/>
          <p:cNvCxnSpPr>
            <a:endCxn id="179" idx="2"/>
          </p:cNvCxnSpPr>
          <p:nvPr/>
        </p:nvCxnSpPr>
        <p:spPr>
          <a:xfrm>
            <a:off x="2379321" y="2982034"/>
            <a:ext cx="1748400" cy="1234200"/>
          </a:xfrm>
          <a:prstGeom prst="straightConnector1">
            <a:avLst/>
          </a:prstGeom>
          <a:noFill/>
          <a:ln cap="flat" cmpd="sng" w="3175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80" name="Google Shape;180;p8"/>
          <p:cNvSpPr/>
          <p:nvPr/>
        </p:nvSpPr>
        <p:spPr>
          <a:xfrm>
            <a:off x="6357478" y="2755293"/>
            <a:ext cx="337070" cy="327141"/>
          </a:xfrm>
          <a:prstGeom prst="ellipse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8"/>
          <p:cNvSpPr/>
          <p:nvPr/>
        </p:nvSpPr>
        <p:spPr>
          <a:xfrm>
            <a:off x="8117077" y="3126232"/>
            <a:ext cx="379004" cy="384489"/>
          </a:xfrm>
          <a:prstGeom prst="ellipse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8"/>
          <p:cNvSpPr/>
          <p:nvPr/>
        </p:nvSpPr>
        <p:spPr>
          <a:xfrm>
            <a:off x="6429521" y="3360783"/>
            <a:ext cx="337070" cy="327140"/>
          </a:xfrm>
          <a:prstGeom prst="ellipse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8"/>
          <p:cNvSpPr/>
          <p:nvPr/>
        </p:nvSpPr>
        <p:spPr>
          <a:xfrm>
            <a:off x="6479239" y="4099850"/>
            <a:ext cx="337069" cy="347423"/>
          </a:xfrm>
          <a:prstGeom prst="ellipse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8"/>
          <p:cNvSpPr/>
          <p:nvPr/>
        </p:nvSpPr>
        <p:spPr>
          <a:xfrm>
            <a:off x="4110447" y="2380310"/>
            <a:ext cx="332388" cy="334050"/>
          </a:xfrm>
          <a:prstGeom prst="ellipse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8"/>
          <p:cNvSpPr/>
          <p:nvPr/>
        </p:nvSpPr>
        <p:spPr>
          <a:xfrm>
            <a:off x="4105419" y="3110494"/>
            <a:ext cx="337416" cy="332191"/>
          </a:xfrm>
          <a:prstGeom prst="ellipse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8"/>
          <p:cNvSpPr/>
          <p:nvPr/>
        </p:nvSpPr>
        <p:spPr>
          <a:xfrm>
            <a:off x="4127721" y="4054676"/>
            <a:ext cx="320435" cy="323115"/>
          </a:xfrm>
          <a:prstGeom prst="ellipse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8"/>
          <p:cNvSpPr txBox="1"/>
          <p:nvPr/>
        </p:nvSpPr>
        <p:spPr>
          <a:xfrm>
            <a:off x="360135" y="2329348"/>
            <a:ext cx="1830642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Coefficients of </a:t>
            </a:r>
            <a:r>
              <a:rPr b="1" i="1" lang="en-US" sz="20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leading</a:t>
            </a:r>
            <a:r>
              <a:rPr b="1" i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principal components of spectral reflectances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8"/>
          <p:cNvSpPr txBox="1"/>
          <p:nvPr/>
        </p:nvSpPr>
        <p:spPr>
          <a:xfrm>
            <a:off x="2533212" y="1002085"/>
            <a:ext cx="4737830" cy="46166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Machine learning (neural network)</a:t>
            </a:r>
            <a:endParaRPr/>
          </a:p>
        </p:txBody>
      </p:sp>
      <p:cxnSp>
        <p:nvCxnSpPr>
          <p:cNvPr id="188" name="Google Shape;188;p8"/>
          <p:cNvCxnSpPr>
            <a:endCxn id="179" idx="2"/>
          </p:cNvCxnSpPr>
          <p:nvPr/>
        </p:nvCxnSpPr>
        <p:spPr>
          <a:xfrm>
            <a:off x="2226621" y="2278834"/>
            <a:ext cx="1901100" cy="1937400"/>
          </a:xfrm>
          <a:prstGeom prst="straightConnector1">
            <a:avLst/>
          </a:prstGeom>
          <a:noFill/>
          <a:ln cap="flat" cmpd="sng" w="3175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89" name="Google Shape;189;p8"/>
          <p:cNvCxnSpPr>
            <a:endCxn id="185" idx="2"/>
          </p:cNvCxnSpPr>
          <p:nvPr/>
        </p:nvCxnSpPr>
        <p:spPr>
          <a:xfrm>
            <a:off x="2217219" y="2288990"/>
            <a:ext cx="1888200" cy="987600"/>
          </a:xfrm>
          <a:prstGeom prst="straightConnector1">
            <a:avLst/>
          </a:prstGeom>
          <a:noFill/>
          <a:ln cap="flat" cmpd="sng" w="3175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90" name="Google Shape;190;p8"/>
          <p:cNvCxnSpPr>
            <a:endCxn id="185" idx="2"/>
          </p:cNvCxnSpPr>
          <p:nvPr/>
        </p:nvCxnSpPr>
        <p:spPr>
          <a:xfrm>
            <a:off x="2369919" y="2992190"/>
            <a:ext cx="1735500" cy="284400"/>
          </a:xfrm>
          <a:prstGeom prst="straightConnector1">
            <a:avLst/>
          </a:prstGeom>
          <a:noFill/>
          <a:ln cap="flat" cmpd="sng" w="3175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91" name="Google Shape;191;p8"/>
          <p:cNvCxnSpPr>
            <a:endCxn id="184" idx="2"/>
          </p:cNvCxnSpPr>
          <p:nvPr/>
        </p:nvCxnSpPr>
        <p:spPr>
          <a:xfrm flipH="1" rot="10800000">
            <a:off x="2369847" y="2547335"/>
            <a:ext cx="1740600" cy="444900"/>
          </a:xfrm>
          <a:prstGeom prst="straightConnector1">
            <a:avLst/>
          </a:prstGeom>
          <a:noFill/>
          <a:ln cap="flat" cmpd="sng" w="3175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92" name="Google Shape;192;p8"/>
          <p:cNvCxnSpPr>
            <a:endCxn id="184" idx="2"/>
          </p:cNvCxnSpPr>
          <p:nvPr/>
        </p:nvCxnSpPr>
        <p:spPr>
          <a:xfrm>
            <a:off x="2256747" y="2307335"/>
            <a:ext cx="1853700" cy="240000"/>
          </a:xfrm>
          <a:prstGeom prst="straightConnector1">
            <a:avLst/>
          </a:prstGeom>
          <a:noFill/>
          <a:ln cap="flat" cmpd="sng" w="3175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93" name="Google Shape;193;p8"/>
          <p:cNvCxnSpPr>
            <a:stCxn id="179" idx="6"/>
            <a:endCxn id="183" idx="2"/>
          </p:cNvCxnSpPr>
          <p:nvPr/>
        </p:nvCxnSpPr>
        <p:spPr>
          <a:xfrm>
            <a:off x="4448156" y="4216234"/>
            <a:ext cx="2031000" cy="57300"/>
          </a:xfrm>
          <a:prstGeom prst="straightConnector1">
            <a:avLst/>
          </a:prstGeom>
          <a:noFill/>
          <a:ln cap="flat" cmpd="sng" w="3175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94" name="Google Shape;194;p8"/>
          <p:cNvCxnSpPr>
            <a:stCxn id="179" idx="6"/>
            <a:endCxn id="182" idx="2"/>
          </p:cNvCxnSpPr>
          <p:nvPr/>
        </p:nvCxnSpPr>
        <p:spPr>
          <a:xfrm flipH="1" rot="10800000">
            <a:off x="4448156" y="3524434"/>
            <a:ext cx="1981500" cy="691800"/>
          </a:xfrm>
          <a:prstGeom prst="straightConnector1">
            <a:avLst/>
          </a:prstGeom>
          <a:noFill/>
          <a:ln cap="flat" cmpd="sng" w="3175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95" name="Google Shape;195;p8"/>
          <p:cNvCxnSpPr>
            <a:stCxn id="179" idx="6"/>
            <a:endCxn id="180" idx="2"/>
          </p:cNvCxnSpPr>
          <p:nvPr/>
        </p:nvCxnSpPr>
        <p:spPr>
          <a:xfrm flipH="1" rot="10800000">
            <a:off x="4448156" y="2918734"/>
            <a:ext cx="1909200" cy="1297500"/>
          </a:xfrm>
          <a:prstGeom prst="straightConnector1">
            <a:avLst/>
          </a:prstGeom>
          <a:noFill/>
          <a:ln cap="flat" cmpd="sng" w="3175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96" name="Google Shape;196;p8"/>
          <p:cNvCxnSpPr>
            <a:stCxn id="185" idx="6"/>
            <a:endCxn id="180" idx="2"/>
          </p:cNvCxnSpPr>
          <p:nvPr/>
        </p:nvCxnSpPr>
        <p:spPr>
          <a:xfrm flipH="1" rot="10800000">
            <a:off x="4442835" y="2918990"/>
            <a:ext cx="1914600" cy="357600"/>
          </a:xfrm>
          <a:prstGeom prst="straightConnector1">
            <a:avLst/>
          </a:prstGeom>
          <a:noFill/>
          <a:ln cap="flat" cmpd="sng" w="3175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97" name="Google Shape;197;p8"/>
          <p:cNvCxnSpPr>
            <a:stCxn id="185" idx="6"/>
            <a:endCxn id="182" idx="2"/>
          </p:cNvCxnSpPr>
          <p:nvPr/>
        </p:nvCxnSpPr>
        <p:spPr>
          <a:xfrm>
            <a:off x="4442835" y="3276590"/>
            <a:ext cx="1986600" cy="247800"/>
          </a:xfrm>
          <a:prstGeom prst="straightConnector1">
            <a:avLst/>
          </a:prstGeom>
          <a:noFill/>
          <a:ln cap="flat" cmpd="sng" w="3175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98" name="Google Shape;198;p8"/>
          <p:cNvCxnSpPr>
            <a:stCxn id="185" idx="6"/>
            <a:endCxn id="183" idx="2"/>
          </p:cNvCxnSpPr>
          <p:nvPr/>
        </p:nvCxnSpPr>
        <p:spPr>
          <a:xfrm>
            <a:off x="4442835" y="3276590"/>
            <a:ext cx="2036400" cy="996900"/>
          </a:xfrm>
          <a:prstGeom prst="straightConnector1">
            <a:avLst/>
          </a:prstGeom>
          <a:noFill/>
          <a:ln cap="flat" cmpd="sng" w="3175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99" name="Google Shape;199;p8"/>
          <p:cNvCxnSpPr>
            <a:stCxn id="184" idx="6"/>
            <a:endCxn id="183" idx="2"/>
          </p:cNvCxnSpPr>
          <p:nvPr/>
        </p:nvCxnSpPr>
        <p:spPr>
          <a:xfrm>
            <a:off x="4442835" y="2547335"/>
            <a:ext cx="2036400" cy="1726200"/>
          </a:xfrm>
          <a:prstGeom prst="straightConnector1">
            <a:avLst/>
          </a:prstGeom>
          <a:noFill/>
          <a:ln cap="flat" cmpd="sng" w="3175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00" name="Google Shape;200;p8"/>
          <p:cNvCxnSpPr>
            <a:stCxn id="184" idx="6"/>
            <a:endCxn id="182" idx="2"/>
          </p:cNvCxnSpPr>
          <p:nvPr/>
        </p:nvCxnSpPr>
        <p:spPr>
          <a:xfrm>
            <a:off x="4442835" y="2547335"/>
            <a:ext cx="1986600" cy="977100"/>
          </a:xfrm>
          <a:prstGeom prst="straightConnector1">
            <a:avLst/>
          </a:prstGeom>
          <a:noFill/>
          <a:ln cap="flat" cmpd="sng" w="3175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01" name="Google Shape;201;p8"/>
          <p:cNvCxnSpPr>
            <a:stCxn id="184" idx="6"/>
            <a:endCxn id="180" idx="2"/>
          </p:cNvCxnSpPr>
          <p:nvPr/>
        </p:nvCxnSpPr>
        <p:spPr>
          <a:xfrm>
            <a:off x="4442835" y="2547335"/>
            <a:ext cx="1914600" cy="371400"/>
          </a:xfrm>
          <a:prstGeom prst="straightConnector1">
            <a:avLst/>
          </a:prstGeom>
          <a:noFill/>
          <a:ln cap="flat" cmpd="sng" w="3175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02" name="Google Shape;202;p8"/>
          <p:cNvCxnSpPr>
            <a:stCxn id="183" idx="6"/>
            <a:endCxn id="181" idx="2"/>
          </p:cNvCxnSpPr>
          <p:nvPr/>
        </p:nvCxnSpPr>
        <p:spPr>
          <a:xfrm flipH="1" rot="10800000">
            <a:off x="6816308" y="3318362"/>
            <a:ext cx="1300800" cy="955200"/>
          </a:xfrm>
          <a:prstGeom prst="straightConnector1">
            <a:avLst/>
          </a:prstGeom>
          <a:noFill/>
          <a:ln cap="flat" cmpd="sng" w="3175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03" name="Google Shape;203;p8"/>
          <p:cNvCxnSpPr>
            <a:stCxn id="182" idx="6"/>
            <a:endCxn id="181" idx="2"/>
          </p:cNvCxnSpPr>
          <p:nvPr/>
        </p:nvCxnSpPr>
        <p:spPr>
          <a:xfrm flipH="1" rot="10800000">
            <a:off x="6766591" y="3318553"/>
            <a:ext cx="1350600" cy="205800"/>
          </a:xfrm>
          <a:prstGeom prst="straightConnector1">
            <a:avLst/>
          </a:prstGeom>
          <a:noFill/>
          <a:ln cap="flat" cmpd="sng" w="3175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04" name="Google Shape;204;p8"/>
          <p:cNvCxnSpPr>
            <a:stCxn id="180" idx="6"/>
            <a:endCxn id="181" idx="2"/>
          </p:cNvCxnSpPr>
          <p:nvPr/>
        </p:nvCxnSpPr>
        <p:spPr>
          <a:xfrm>
            <a:off x="6694548" y="2918863"/>
            <a:ext cx="1422600" cy="399600"/>
          </a:xfrm>
          <a:prstGeom prst="straightConnector1">
            <a:avLst/>
          </a:prstGeom>
          <a:noFill/>
          <a:ln cap="flat" cmpd="sng" w="3175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05" name="Google Shape;205;p8"/>
          <p:cNvCxnSpPr>
            <a:endCxn id="179" idx="2"/>
          </p:cNvCxnSpPr>
          <p:nvPr/>
        </p:nvCxnSpPr>
        <p:spPr>
          <a:xfrm>
            <a:off x="2366121" y="3625834"/>
            <a:ext cx="1761600" cy="590400"/>
          </a:xfrm>
          <a:prstGeom prst="straightConnector1">
            <a:avLst/>
          </a:prstGeom>
          <a:noFill/>
          <a:ln cap="flat" cmpd="sng" w="3175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06" name="Google Shape;206;p8"/>
          <p:cNvCxnSpPr>
            <a:endCxn id="185" idx="2"/>
          </p:cNvCxnSpPr>
          <p:nvPr/>
        </p:nvCxnSpPr>
        <p:spPr>
          <a:xfrm flipH="1" rot="10800000">
            <a:off x="2357019" y="3276589"/>
            <a:ext cx="1748400" cy="359700"/>
          </a:xfrm>
          <a:prstGeom prst="straightConnector1">
            <a:avLst/>
          </a:prstGeom>
          <a:noFill/>
          <a:ln cap="flat" cmpd="sng" w="3175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07" name="Google Shape;207;p8"/>
          <p:cNvCxnSpPr>
            <a:endCxn id="184" idx="2"/>
          </p:cNvCxnSpPr>
          <p:nvPr/>
        </p:nvCxnSpPr>
        <p:spPr>
          <a:xfrm flipH="1" rot="10800000">
            <a:off x="2356947" y="2547335"/>
            <a:ext cx="1753500" cy="1089000"/>
          </a:xfrm>
          <a:prstGeom prst="straightConnector1">
            <a:avLst/>
          </a:prstGeom>
          <a:noFill/>
          <a:ln cap="flat" cmpd="sng" w="3175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08" name="Google Shape;208;p8"/>
          <p:cNvCxnSpPr>
            <a:endCxn id="184" idx="2"/>
          </p:cNvCxnSpPr>
          <p:nvPr/>
        </p:nvCxnSpPr>
        <p:spPr>
          <a:xfrm flipH="1" rot="10800000">
            <a:off x="2533347" y="2547335"/>
            <a:ext cx="1577100" cy="1867500"/>
          </a:xfrm>
          <a:prstGeom prst="straightConnector1">
            <a:avLst/>
          </a:prstGeom>
          <a:noFill/>
          <a:ln cap="flat" cmpd="sng" w="3175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09" name="Google Shape;209;p8"/>
          <p:cNvCxnSpPr>
            <a:endCxn id="185" idx="2"/>
          </p:cNvCxnSpPr>
          <p:nvPr/>
        </p:nvCxnSpPr>
        <p:spPr>
          <a:xfrm flipH="1" rot="10800000">
            <a:off x="2533119" y="3276589"/>
            <a:ext cx="1572300" cy="1138200"/>
          </a:xfrm>
          <a:prstGeom prst="straightConnector1">
            <a:avLst/>
          </a:prstGeom>
          <a:noFill/>
          <a:ln cap="flat" cmpd="sng" w="3175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10" name="Google Shape;210;p8"/>
          <p:cNvCxnSpPr>
            <a:endCxn id="179" idx="2"/>
          </p:cNvCxnSpPr>
          <p:nvPr/>
        </p:nvCxnSpPr>
        <p:spPr>
          <a:xfrm flipH="1" rot="10800000">
            <a:off x="2542521" y="4216234"/>
            <a:ext cx="1585200" cy="188100"/>
          </a:xfrm>
          <a:prstGeom prst="straightConnector1">
            <a:avLst/>
          </a:prstGeom>
          <a:noFill/>
          <a:ln cap="flat" cmpd="sng" w="3175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11" name="Google Shape;211;p8"/>
          <p:cNvSpPr txBox="1"/>
          <p:nvPr/>
        </p:nvSpPr>
        <p:spPr>
          <a:xfrm>
            <a:off x="8496081" y="1014342"/>
            <a:ext cx="2131026" cy="46166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Output/Target</a:t>
            </a:r>
            <a:endParaRPr/>
          </a:p>
        </p:txBody>
      </p:sp>
      <p:sp>
        <p:nvSpPr>
          <p:cNvPr id="212" name="Google Shape;212;p8"/>
          <p:cNvSpPr txBox="1"/>
          <p:nvPr/>
        </p:nvSpPr>
        <p:spPr>
          <a:xfrm>
            <a:off x="343537" y="1153611"/>
            <a:ext cx="1310542" cy="83099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Inputs/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Features</a:t>
            </a:r>
            <a:endParaRPr/>
          </a:p>
        </p:txBody>
      </p:sp>
      <p:sp>
        <p:nvSpPr>
          <p:cNvPr id="213" name="Google Shape;213;p8"/>
          <p:cNvSpPr txBox="1"/>
          <p:nvPr/>
        </p:nvSpPr>
        <p:spPr>
          <a:xfrm>
            <a:off x="8787854" y="3162407"/>
            <a:ext cx="310998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Noisy daily satellite-based fluorescence from GOME-2</a:t>
            </a:r>
            <a:endParaRPr/>
          </a:p>
        </p:txBody>
      </p:sp>
      <p:sp>
        <p:nvSpPr>
          <p:cNvPr id="214" name="Google Shape;214;p8"/>
          <p:cNvSpPr txBox="1"/>
          <p:nvPr/>
        </p:nvSpPr>
        <p:spPr>
          <a:xfrm>
            <a:off x="5259640" y="6443376"/>
            <a:ext cx="663820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Joiner et al</a:t>
            </a: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., Atmos. Meas. Tech.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(2023), also in prep (2023)</a:t>
            </a:r>
            <a:endParaRPr/>
          </a:p>
        </p:txBody>
      </p:sp>
      <p:pic>
        <p:nvPicPr>
          <p:cNvPr id="215" name="Google Shape;215;p8"/>
          <p:cNvPicPr preferRelativeResize="0"/>
          <p:nvPr/>
        </p:nvPicPr>
        <p:blipFill rotWithShape="1">
          <a:blip r:embed="rId3">
            <a:alphaModFix/>
          </a:blip>
          <a:srcRect b="28698" l="0" r="0" t="2155"/>
          <a:stretch/>
        </p:blipFill>
        <p:spPr>
          <a:xfrm>
            <a:off x="8529393" y="1611331"/>
            <a:ext cx="3148828" cy="1556793"/>
          </a:xfrm>
          <a:custGeom>
            <a:rect b="b" l="l" r="r" t="t"/>
            <a:pathLst>
              <a:path extrusionOk="0" h="3055043" w="7472381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16" name="Google Shape;216;p8"/>
          <p:cNvSpPr txBox="1"/>
          <p:nvPr/>
        </p:nvSpPr>
        <p:spPr>
          <a:xfrm>
            <a:off x="8620971" y="4196821"/>
            <a:ext cx="3148827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Cleaner satellite product</a:t>
            </a:r>
            <a:endParaRPr/>
          </a:p>
        </p:txBody>
      </p:sp>
      <p:pic>
        <p:nvPicPr>
          <p:cNvPr descr="A screen shot of a computer&#10;&#10;Description automatically generated with low confidence" id="217" name="Google Shape;217;p8"/>
          <p:cNvPicPr preferRelativeResize="0"/>
          <p:nvPr/>
        </p:nvPicPr>
        <p:blipFill rotWithShape="1">
          <a:blip r:embed="rId4">
            <a:alphaModFix/>
          </a:blip>
          <a:srcRect b="29099" l="0" r="-1" t="0"/>
          <a:stretch/>
        </p:blipFill>
        <p:spPr>
          <a:xfrm>
            <a:off x="8306579" y="4585537"/>
            <a:ext cx="3309458" cy="1677675"/>
          </a:xfrm>
          <a:custGeom>
            <a:rect b="b" l="l" r="r" t="t"/>
            <a:pathLst>
              <a:path extrusionOk="0" h="3694372" w="7287684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18" name="Google Shape;218;p8"/>
          <p:cNvSpPr txBox="1"/>
          <p:nvPr/>
        </p:nvSpPr>
        <p:spPr>
          <a:xfrm>
            <a:off x="254351" y="4957819"/>
            <a:ext cx="5814047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enough leading principal components to capture basic features of retrievals without reproducing noise </a:t>
            </a:r>
            <a:endParaRPr/>
          </a:p>
        </p:txBody>
      </p:sp>
      <p:sp>
        <p:nvSpPr>
          <p:cNvPr id="219" name="Google Shape;219;p8"/>
          <p:cNvSpPr txBox="1"/>
          <p:nvPr/>
        </p:nvSpPr>
        <p:spPr>
          <a:xfrm>
            <a:off x="7402128" y="1960915"/>
            <a:ext cx="112726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</a:t>
            </a:r>
            <a:endParaRPr/>
          </a:p>
        </p:txBody>
      </p:sp>
      <p:cxnSp>
        <p:nvCxnSpPr>
          <p:cNvPr id="220" name="Google Shape;220;p8"/>
          <p:cNvCxnSpPr/>
          <p:nvPr/>
        </p:nvCxnSpPr>
        <p:spPr>
          <a:xfrm flipH="1">
            <a:off x="7606504" y="2418529"/>
            <a:ext cx="1014467" cy="533992"/>
          </a:xfrm>
          <a:prstGeom prst="straightConnector1">
            <a:avLst/>
          </a:prstGeom>
          <a:noFill/>
          <a:ln cap="flat" cmpd="sng" w="101600">
            <a:solidFill>
              <a:srgbClr val="FFFFFF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21" name="Google Shape;221;p8"/>
          <p:cNvCxnSpPr/>
          <p:nvPr/>
        </p:nvCxnSpPr>
        <p:spPr>
          <a:xfrm>
            <a:off x="7271042" y="4196821"/>
            <a:ext cx="983015" cy="250452"/>
          </a:xfrm>
          <a:prstGeom prst="straightConnector1">
            <a:avLst/>
          </a:prstGeom>
          <a:noFill/>
          <a:ln cap="flat" cmpd="sng" w="101600">
            <a:solidFill>
              <a:srgbClr val="FFFFFF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9"/>
          <p:cNvSpPr txBox="1"/>
          <p:nvPr>
            <p:ph type="title"/>
          </p:nvPr>
        </p:nvSpPr>
        <p:spPr>
          <a:xfrm>
            <a:off x="259773" y="474133"/>
            <a:ext cx="6714269" cy="12165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/>
              <a:t>Estimating global uptake of CO</a:t>
            </a:r>
            <a:r>
              <a:rPr b="1" baseline="-25000" lang="en-US"/>
              <a:t>2</a:t>
            </a:r>
            <a:r>
              <a:rPr b="1" lang="en-US"/>
              <a:t> from plants using AI and ground-based measurements</a:t>
            </a:r>
            <a:endParaRPr/>
          </a:p>
        </p:txBody>
      </p:sp>
      <p:pic>
        <p:nvPicPr>
          <p:cNvPr descr="A picture containing diagram&#10;&#10;Description automatically generated" id="227" name="Google Shape;22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49083" y="597232"/>
            <a:ext cx="4373880" cy="3124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map&#10;&#10;Description automatically generated" id="228" name="Google Shape;228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01134" y="3960341"/>
            <a:ext cx="4052666" cy="2897659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9"/>
          <p:cNvSpPr/>
          <p:nvPr/>
        </p:nvSpPr>
        <p:spPr>
          <a:xfrm>
            <a:off x="5949532" y="4335721"/>
            <a:ext cx="1961485" cy="678163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FAA87"/>
              </a:gs>
              <a:gs pos="50000">
                <a:srgbClr val="FFC9B5"/>
              </a:gs>
              <a:gs pos="100000">
                <a:srgbClr val="FFE3DB"/>
              </a:gs>
            </a:gsLst>
            <a:lin ang="0" scaled="0"/>
          </a:gra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9"/>
          <p:cNvSpPr txBox="1"/>
          <p:nvPr/>
        </p:nvSpPr>
        <p:spPr>
          <a:xfrm>
            <a:off x="6198985" y="2489854"/>
            <a:ext cx="1464386" cy="1631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“upscaling” with 7 MODIS bands</a:t>
            </a:r>
            <a:endParaRPr/>
          </a:p>
        </p:txBody>
      </p:sp>
      <p:sp>
        <p:nvSpPr>
          <p:cNvPr id="231" name="Google Shape;231;p9"/>
          <p:cNvSpPr txBox="1"/>
          <p:nvPr/>
        </p:nvSpPr>
        <p:spPr>
          <a:xfrm>
            <a:off x="7409690" y="99743"/>
            <a:ext cx="4052666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Annual mean gross primary production (GPP) in 2007 (g C m</a:t>
            </a:r>
            <a:r>
              <a:rPr baseline="3000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-2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</a:t>
            </a:r>
            <a:r>
              <a:rPr baseline="3000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-1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</p:txBody>
      </p:sp>
      <p:sp>
        <p:nvSpPr>
          <p:cNvPr id="232" name="Google Shape;232;p9"/>
          <p:cNvSpPr txBox="1"/>
          <p:nvPr/>
        </p:nvSpPr>
        <p:spPr>
          <a:xfrm>
            <a:off x="7554980" y="3388926"/>
            <a:ext cx="3798820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Annual mean uncertainty in GPP in 2007 (g C m</a:t>
            </a:r>
            <a:r>
              <a:rPr baseline="3000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-2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</a:t>
            </a:r>
            <a:r>
              <a:rPr baseline="3000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-1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</p:txBody>
      </p:sp>
      <p:sp>
        <p:nvSpPr>
          <p:cNvPr id="233" name="Google Shape;233;p9"/>
          <p:cNvSpPr txBox="1"/>
          <p:nvPr/>
        </p:nvSpPr>
        <p:spPr>
          <a:xfrm>
            <a:off x="7409690" y="6558202"/>
            <a:ext cx="3798820" cy="4001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9"/>
          <p:cNvSpPr txBox="1"/>
          <p:nvPr/>
        </p:nvSpPr>
        <p:spPr>
          <a:xfrm>
            <a:off x="259772" y="6475766"/>
            <a:ext cx="999116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Joiner et al</a:t>
            </a: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., Rem. Sens.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(2018); Joiner and Yoshida,  </a:t>
            </a: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Agricult. Forest Meteorol.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(2020)</a:t>
            </a:r>
            <a:endParaRPr/>
          </a:p>
        </p:txBody>
      </p:sp>
      <p:sp>
        <p:nvSpPr>
          <p:cNvPr id="235" name="Google Shape;235;p9"/>
          <p:cNvSpPr txBox="1"/>
          <p:nvPr/>
        </p:nvSpPr>
        <p:spPr>
          <a:xfrm>
            <a:off x="7521114" y="2302933"/>
            <a:ext cx="691553" cy="64346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9"/>
          <p:cNvSpPr/>
          <p:nvPr/>
        </p:nvSpPr>
        <p:spPr>
          <a:xfrm>
            <a:off x="5949533" y="1807206"/>
            <a:ext cx="2557586" cy="729049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F7E7E"/>
              </a:gs>
              <a:gs pos="50000">
                <a:srgbClr val="FFB1B1"/>
              </a:gs>
              <a:gs pos="100000">
                <a:srgbClr val="FFD9D9"/>
              </a:gs>
            </a:gsLst>
            <a:lin ang="0" scaled="0"/>
          </a:gra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Satellite outline" id="237" name="Google Shape;237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71501" y="1110401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83993" y="1827287"/>
            <a:ext cx="5972550" cy="4266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2021-10-19T19:44:08Z</dcterms:created>
  <dc:creator>Joiner, Joanna (GSFC-6140)</dc:creator>
</cp:coreProperties>
</file>