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7" r:id="rId2"/>
    <p:sldId id="26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85"/>
    <p:restoredTop sz="81690"/>
  </p:normalViewPr>
  <p:slideViewPr>
    <p:cSldViewPr snapToGrid="0">
      <p:cViewPr varScale="1">
        <p:scale>
          <a:sx n="100" d="100"/>
          <a:sy n="100" d="100"/>
        </p:scale>
        <p:origin x="94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240A7-DDB5-F740-B524-85BF9DAD1F02}" type="datetimeFigureOut">
              <a:rPr lang="en-US" smtClean="0"/>
              <a:t>4/30/23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17D7C-4189-5E41-B772-0BEDF1879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1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FA4C5-F6A7-4B30-8796-73E1D620FC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9041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17D7C-4189-5E41-B772-0BEDF1879B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37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Active sites in 2022 – site which has data in 2022. – 160 sites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17D7C-4189-5E41-B772-0BEDF1879B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3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4784-5A3E-2E32-9DA3-50829D864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677829-46D4-C10C-A735-1308B3D79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7413F-A7F9-30A0-95AC-3DCF17413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8A16-3BCF-DE42-8386-C694941C55FD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E638F-9AE0-9989-523D-4A106597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2D6D6-7525-8029-A01E-1F9CD382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5B69-BC75-824F-B99A-16AAF3049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1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1DB4-911B-DFEE-7B09-809AC743D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2EE2F-A51D-A817-7914-378F690C0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3573B-4AC9-A224-5B4E-6DF8C99C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8A16-3BCF-DE42-8386-C694941C55FD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14572-268B-0717-6893-8F9D56D7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B96F2-1F5E-150F-F573-8CC6E588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5B69-BC75-824F-B99A-16AAF3049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2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4D250F-8439-64C0-3B38-6902C59602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6B6177-59F4-1D42-0441-573FD173A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1FCBA-10C1-0F1E-A62B-E73347916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8A16-3BCF-DE42-8386-C694941C55FD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4EA22-D84B-E8AE-89B6-854545115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40EEC-8313-10D8-0874-E8A075E24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5B69-BC75-824F-B99A-16AAF3049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9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F274B-6C3A-3C87-FA6F-6CB8D110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C62A-F105-51E3-B82E-085195F45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7BC43-6278-7502-2F14-DD8E45A24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8A16-3BCF-DE42-8386-C694941C55FD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1384B-C55C-3A45-DACB-00BA6C42E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8E921-26D3-DE26-0936-BE311D493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5B69-BC75-824F-B99A-16AAF3049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111E0-D3E3-BB94-5CC5-DAD4AF9BB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D18A5-6CC3-C607-6A95-60B6316A9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245E6-BFD0-D726-683D-30A2B26A0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8A16-3BCF-DE42-8386-C694941C55FD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2F273-C849-46E3-8277-F94B5690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596BE-DA3A-1394-F16D-259C50F18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5B69-BC75-824F-B99A-16AAF3049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3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52706-3AF0-820F-4EDD-103B2DE07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B44FC-3500-A4E3-54EB-953BCF05B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FFBA1-863D-F02F-3CE7-A0C773445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FB280-37AD-0D8C-CBCB-68F1597E0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8A16-3BCF-DE42-8386-C694941C55FD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0CFF0-D2DB-3951-19DB-50CA998B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677C1-7CD0-C853-5027-72EA9350C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5B69-BC75-824F-B99A-16AAF3049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945EA-FF10-B996-48ED-6DA6F1B85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57A6E-458E-9926-C335-D4645CA48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989170-8288-30A4-68F0-0F615BF92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7F916-0C20-F089-102D-BF08D12F7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91AF09-77DA-F8A0-5B86-742D56A260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9E59F7-BAD2-7A3F-66ED-53F4E56AC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8A16-3BCF-DE42-8386-C694941C55FD}" type="datetimeFigureOut">
              <a:rPr lang="en-US" smtClean="0"/>
              <a:t>4/30/23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6B9C71-8F7B-A61E-68DB-582FF45C4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B97C7D-06BE-3A2F-9975-B522AE8C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5B69-BC75-824F-B99A-16AAF3049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EE0E2-797D-ED46-E359-FABAD317A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236346-E8BB-51D8-2E22-33392B029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8A16-3BCF-DE42-8386-C694941C55FD}" type="datetimeFigureOut">
              <a:rPr lang="en-US" smtClean="0"/>
              <a:t>4/30/23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CCC87C-6B58-09B8-E450-8756CD19D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233E5-EEDF-2073-382F-3B7F100C8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5B69-BC75-824F-B99A-16AAF3049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3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97D43C-EDDA-ECDF-45CA-0FA0E04E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8A16-3BCF-DE42-8386-C694941C55FD}" type="datetimeFigureOut">
              <a:rPr lang="en-US" smtClean="0"/>
              <a:t>4/30/23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E84168-2A9E-2C3F-AB9E-880F3D1F0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934AB-73F6-733D-0FA3-0DDB0B3DF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5B69-BC75-824F-B99A-16AAF3049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3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675B9-EDCF-2421-3273-831E8F7E8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A9571-9A21-0D5F-51B5-DE33CBA8A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C6C67-9029-7A3D-AF93-14896A005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2CE0E-1834-93B7-34F3-BDE481ADD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8A16-3BCF-DE42-8386-C694941C55FD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17677-FBF7-AC9B-623E-B0ADCDCD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28F19-ACC7-9726-591B-482527610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5B69-BC75-824F-B99A-16AAF3049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25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C67A9-A808-051B-7A23-61748140B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4DB095-4497-F922-3073-10D511134B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A07B7-AF53-8028-DE4B-1F1D87C44F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1BD15-F18F-DD6D-3753-72585619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A8A16-3BCF-DE42-8386-C694941C55FD}" type="datetimeFigureOut">
              <a:rPr lang="en-US" smtClean="0"/>
              <a:t>4/30/23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578A2-27FB-7C32-54AB-6906F6E4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21A62-A186-DD35-58E5-3547BC9D2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5B69-BC75-824F-B99A-16AAF3049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A52657-1DF9-206A-F0A6-B278AD9B5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B5B03-1223-0FE4-4359-A8673CD84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24202-38E0-6CAD-EE76-6CEA8A1A5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A8A16-3BCF-DE42-8386-C694941C55FD}" type="datetimeFigureOut">
              <a:rPr lang="en-US" smtClean="0"/>
              <a:t>4/30/23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25576-56DE-77A9-D4BF-C657410B5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9E795-2993-8456-3901-4C6C5D872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25B69-BC75-824F-B99A-16AAF3049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2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Pawan.gupta@nasa.gov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19174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0" y="3821251"/>
            <a:ext cx="12115658" cy="170239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40005" tIns="20003" rIns="40005" bIns="20003">
            <a:spAutoFit/>
          </a:bodyPr>
          <a:lstStyle>
            <a:lvl1pPr defTabSz="209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209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209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209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209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209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209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209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209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AERONET: </a:t>
            </a:r>
            <a:r>
              <a:rPr lang="en-US" dirty="0"/>
              <a:t>Optical, microphysical, and radiative properties for aerosol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AERONET-OC:  </a:t>
            </a:r>
            <a:r>
              <a:rPr lang="en-US" dirty="0"/>
              <a:t>Normalized Water Leaving Radiances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MAN:  </a:t>
            </a:r>
            <a:r>
              <a:rPr lang="en-US" dirty="0"/>
              <a:t>AOD over oceans/land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/>
              <a:t>SolRad</a:t>
            </a:r>
            <a:r>
              <a:rPr lang="en-US" b="1" dirty="0"/>
              <a:t>-Net</a:t>
            </a:r>
            <a:r>
              <a:rPr lang="en-US" dirty="0"/>
              <a:t>-solar flux network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Research:  </a:t>
            </a:r>
            <a:r>
              <a:rPr lang="en-US" dirty="0"/>
              <a:t>Network algorithms, validation, aerosol properties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Mission:  </a:t>
            </a:r>
            <a:r>
              <a:rPr lang="en-US" dirty="0"/>
              <a:t>Support Missions: MODIS, VIIRS, MISR, GOES, TEMPO, PACE, MAIA AOS, EOS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998861" y="226363"/>
            <a:ext cx="8544448" cy="77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40005" tIns="20003" rIns="40005" bIns="20003">
            <a:spAutoFit/>
          </a:bodyPr>
          <a:lstStyle>
            <a:lvl1pPr defTabSz="209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209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209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209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209073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209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209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209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209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</a:rPr>
              <a:t>AERONET Aerosol Robotic Network: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</a:rPr>
              <a:t>30 Years of Observations and Research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A53733-A3D6-6761-32D6-53FDAE2F84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958" y="63284"/>
            <a:ext cx="1028700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4C164E-2FB3-01B2-15D7-15BDE280E1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560" y="63283"/>
            <a:ext cx="1104311" cy="1371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531593-5D51-EE85-F3F0-64B7B9E756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" y="48964"/>
            <a:ext cx="970759" cy="1294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59A752-1FF7-1F0B-17A5-ECB8C02940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53" y="48964"/>
            <a:ext cx="982883" cy="13110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9F7934-A3B3-71C6-B55D-87110C059C86}"/>
              </a:ext>
            </a:extLst>
          </p:cNvPr>
          <p:cNvSpPr txBox="1"/>
          <p:nvPr/>
        </p:nvSpPr>
        <p:spPr>
          <a:xfrm>
            <a:off x="2932682" y="959583"/>
            <a:ext cx="6138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prstClr val="black"/>
                </a:solidFill>
                <a:latin typeface="Calibri"/>
              </a:rPr>
              <a:t>https://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aeronet.gsfc.nasa.gov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82BA43-EE68-7D11-6529-ADF03FFF1DE2}"/>
              </a:ext>
            </a:extLst>
          </p:cNvPr>
          <p:cNvSpPr txBox="1"/>
          <p:nvPr/>
        </p:nvSpPr>
        <p:spPr>
          <a:xfrm>
            <a:off x="67407" y="1789926"/>
            <a:ext cx="46763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prstClr val="black"/>
                </a:solidFill>
                <a:latin typeface="Calibri"/>
              </a:rPr>
              <a:t>Pawan Gupta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and Elena Lind (GSFC)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hlinkClick r:id="rId8"/>
              </a:rPr>
              <a:t>(pawan.gupta@nasa.gov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718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F8A2B8-42F1-E864-5DFD-E01FBE27A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30 Years of Aerosol Measurements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8" descr="Diagram&#10;&#10;Description automatically generated">
            <a:extLst>
              <a:ext uri="{FF2B5EF4-FFF2-40B4-BE49-F238E27FC236}">
                <a16:creationId xmlns:a16="http://schemas.microsoft.com/office/drawing/2014/main" id="{8F25114A-394E-6597-5EEC-E1CAEC203B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78" b="5942"/>
          <a:stretch/>
        </p:blipFill>
        <p:spPr>
          <a:xfrm>
            <a:off x="4654296" y="266701"/>
            <a:ext cx="7127736" cy="3880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30B63C-30E8-599C-0C31-07F98DD078D2}"/>
              </a:ext>
            </a:extLst>
          </p:cNvPr>
          <p:cNvSpPr txBox="1"/>
          <p:nvPr/>
        </p:nvSpPr>
        <p:spPr>
          <a:xfrm>
            <a:off x="4654296" y="4146876"/>
            <a:ext cx="7245096" cy="215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Since 1993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Network of Networks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~538 Active Stations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~ 1500 All time stations with ~1.7 million days of data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102 countries and territories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49E8C-1C75-913D-4E62-15D1BE6491C9}"/>
              </a:ext>
            </a:extLst>
          </p:cNvPr>
          <p:cNvSpPr txBox="1"/>
          <p:nvPr/>
        </p:nvSpPr>
        <p:spPr>
          <a:xfrm>
            <a:off x="0" y="6480125"/>
            <a:ext cx="12192000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Pawan Gupta (GSFC), </a:t>
            </a:r>
            <a:r>
              <a:rPr lang="en-US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Joint Science Meeting for TEMPO,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GeoXO</a:t>
            </a:r>
            <a:r>
              <a:rPr lang="en-US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ACX, &amp;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TOLNet</a:t>
            </a:r>
            <a:r>
              <a:rPr lang="en-US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, May 1-5, 2023, Huntsville, AL</a:t>
            </a:r>
          </a:p>
        </p:txBody>
      </p:sp>
    </p:spTree>
    <p:extLst>
      <p:ext uri="{BB962C8B-B14F-4D97-AF65-F5344CB8AC3E}">
        <p14:creationId xmlns:p14="http://schemas.microsoft.com/office/powerpoint/2010/main" val="3295551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rface chart&#10;&#10;Description automatically generated">
            <a:extLst>
              <a:ext uri="{FF2B5EF4-FFF2-40B4-BE49-F238E27FC236}">
                <a16:creationId xmlns:a16="http://schemas.microsoft.com/office/drawing/2014/main" id="{7F71C6AD-90DD-6000-ED80-D92815D7B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2" y="1194644"/>
            <a:ext cx="8012139" cy="4606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51EEFF-7BB9-B730-313A-D2742A757695}"/>
              </a:ext>
            </a:extLst>
          </p:cNvPr>
          <p:cNvSpPr txBox="1"/>
          <p:nvPr/>
        </p:nvSpPr>
        <p:spPr>
          <a:xfrm>
            <a:off x="7615677" y="3429000"/>
            <a:ext cx="4539482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~160 active sites in 2022 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~140 in US covering 37 states 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~10 MSI sites coming up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Multiple sites to support upcoming field campaigns (STAQS, MAGPI, SARP-East, AEROMMA, GOTHAAM)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DA269AC-9758-33A0-CB7F-D2714AEE3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9236"/>
          </a:xfrm>
        </p:spPr>
        <p:txBody>
          <a:bodyPr>
            <a:normAutofit/>
          </a:bodyPr>
          <a:lstStyle/>
          <a:p>
            <a:r>
              <a:rPr lang="en-US" sz="3200" b="1" dirty="0"/>
              <a:t>AERONET for TEMPO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861034E0-758C-D102-3851-4260BA3342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28" r="9789" b="5905"/>
          <a:stretch/>
        </p:blipFill>
        <p:spPr>
          <a:xfrm>
            <a:off x="7780566" y="134910"/>
            <a:ext cx="4347309" cy="2653259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CE4F27-5E3E-81AF-A87A-EC7AF4BBF0A4}"/>
              </a:ext>
            </a:extLst>
          </p:cNvPr>
          <p:cNvSpPr txBox="1"/>
          <p:nvPr/>
        </p:nvSpPr>
        <p:spPr>
          <a:xfrm>
            <a:off x="0" y="6480125"/>
            <a:ext cx="12192000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Pawan Gupta (GSFC), </a:t>
            </a:r>
            <a:r>
              <a:rPr lang="en-US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Joint Science Meeting for TEMPO,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GeoXO</a:t>
            </a:r>
            <a:r>
              <a:rPr lang="en-US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ACX, &amp;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TOLNet</a:t>
            </a:r>
            <a:r>
              <a:rPr lang="en-US" b="0" i="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, May 1-5, 2023, Huntsville, AL</a:t>
            </a:r>
          </a:p>
        </p:txBody>
      </p:sp>
    </p:spTree>
    <p:extLst>
      <p:ext uri="{BB962C8B-B14F-4D97-AF65-F5344CB8AC3E}">
        <p14:creationId xmlns:p14="http://schemas.microsoft.com/office/powerpoint/2010/main" val="3392746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233</Words>
  <Application>Microsoft Macintosh PowerPoint</Application>
  <PresentationFormat>Widescreen</PresentationFormat>
  <Paragraphs>29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Lato</vt:lpstr>
      <vt:lpstr>Office Theme</vt:lpstr>
      <vt:lpstr>PowerPoint Presentation</vt:lpstr>
      <vt:lpstr>30 Years of Aerosol Measurements</vt:lpstr>
      <vt:lpstr>AERONET for TEMPO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Gupta, Pawan (GSFC-6180)</dc:creator>
  <cp:lastModifiedBy>Gupta, Pawan (GSFC-6180)</cp:lastModifiedBy>
  <cp:revision>19</cp:revision>
  <dcterms:created xsi:type="dcterms:W3CDTF">2023-04-30T13:44:07Z</dcterms:created>
  <dcterms:modified xsi:type="dcterms:W3CDTF">2023-04-30T21:36:13Z</dcterms:modified>
</cp:coreProperties>
</file>