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17" r:id="rId2"/>
    <p:sldId id="520" r:id="rId3"/>
    <p:sldId id="518" r:id="rId4"/>
    <p:sldId id="5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000"/>
    <a:srgbClr val="08B810"/>
    <a:srgbClr val="33CC33"/>
    <a:srgbClr val="66FF33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84542"/>
  </p:normalViewPr>
  <p:slideViewPr>
    <p:cSldViewPr snapToGrid="0">
      <p:cViewPr varScale="1">
        <p:scale>
          <a:sx n="143" d="100"/>
          <a:sy n="143" d="100"/>
        </p:scale>
        <p:origin x="248" y="4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5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2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429000"/>
            <a:ext cx="6144060" cy="912019"/>
          </a:xfrm>
        </p:spPr>
        <p:txBody>
          <a:bodyPr/>
          <a:lstStyle/>
          <a:p>
            <a:r>
              <a:rPr lang="en-US" b="1" dirty="0"/>
              <a:t>Direct estimates of biomass burning NO</a:t>
            </a:r>
            <a:r>
              <a:rPr lang="en-US" b="1" baseline="-25000" dirty="0"/>
              <a:t>x</a:t>
            </a:r>
            <a:r>
              <a:rPr lang="en-US" b="1" dirty="0"/>
              <a:t> emissions from satellite observations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4105" y="4471840"/>
            <a:ext cx="3927849" cy="993539"/>
          </a:xfrm>
        </p:spPr>
        <p:txBody>
          <a:bodyPr>
            <a:normAutofit/>
          </a:bodyPr>
          <a:lstStyle/>
          <a:p>
            <a:r>
              <a:rPr lang="en-US" dirty="0"/>
              <a:t>Xiaomeng Jin</a:t>
            </a:r>
          </a:p>
          <a:p>
            <a:r>
              <a:rPr lang="en-US" dirty="0"/>
              <a:t>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6169E-FB96-5A59-09E4-32724E83D1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268" y="129174"/>
            <a:ext cx="10735293" cy="761791"/>
          </a:xfrm>
        </p:spPr>
        <p:txBody>
          <a:bodyPr>
            <a:normAutofit/>
          </a:bodyPr>
          <a:lstStyle/>
          <a:p>
            <a:r>
              <a:rPr lang="en-US" sz="2500" b="1" dirty="0"/>
              <a:t>The increasing importance of wildfires to NO</a:t>
            </a:r>
            <a:r>
              <a:rPr lang="en-US" sz="2500" b="1" baseline="-25000" dirty="0"/>
              <a:t>x</a:t>
            </a:r>
            <a:r>
              <a:rPr lang="en-US" sz="2500" b="1" dirty="0"/>
              <a:t> emissions in California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DBAA0-E9B2-5BE3-6132-225372F6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71" y="1061545"/>
            <a:ext cx="9300814" cy="5796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C197A-127F-9F3B-7F65-2A56C0361640}"/>
              </a:ext>
            </a:extLst>
          </p:cNvPr>
          <p:cNvSpPr txBox="1"/>
          <p:nvPr/>
        </p:nvSpPr>
        <p:spPr>
          <a:xfrm>
            <a:off x="10534208" y="6508534"/>
            <a:ext cx="193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Jin et al., in prep</a:t>
            </a:r>
          </a:p>
        </p:txBody>
      </p:sp>
    </p:spTree>
    <p:extLst>
      <p:ext uri="{BB962C8B-B14F-4D97-AF65-F5344CB8AC3E}">
        <p14:creationId xmlns:p14="http://schemas.microsoft.com/office/powerpoint/2010/main" val="287184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3E7449-5814-8378-1F56-9AAC9ABF0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3882" y="349466"/>
            <a:ext cx="9250326" cy="9754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Direct estimates of NO</a:t>
            </a:r>
            <a:r>
              <a:rPr lang="en-US" sz="3300" baseline="-25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x</a:t>
            </a:r>
            <a:r>
              <a:rPr lang="en-US" sz="33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emissions and lifetimes from daily TROPOMI observations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C4BCA-09EB-CD77-6616-CB7432ED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3" y="1509533"/>
            <a:ext cx="5150069" cy="5259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528B2-3B0F-1D0F-F6B2-3F2828444325}"/>
              </a:ext>
            </a:extLst>
          </p:cNvPr>
          <p:cNvSpPr txBox="1"/>
          <p:nvPr/>
        </p:nvSpPr>
        <p:spPr>
          <a:xfrm>
            <a:off x="-186955" y="11402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Rotated TROPOMI NO</a:t>
            </a:r>
            <a:r>
              <a:rPr lang="en-US" b="1" baseline="-25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along wind direction</a:t>
            </a:r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A312F-9647-8516-1AE2-EAF110E0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045" y="1140201"/>
            <a:ext cx="5584683" cy="5559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23E5E-7904-3701-58EE-447BB6D9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967" y="2432050"/>
            <a:ext cx="1448723" cy="3052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309BC-1320-7754-AC05-1F723D4A3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733" y="1715257"/>
            <a:ext cx="1747742" cy="3634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50F1FB-C816-EE70-4003-63DA3F03FC04}"/>
              </a:ext>
            </a:extLst>
          </p:cNvPr>
          <p:cNvSpPr txBox="1"/>
          <p:nvPr/>
        </p:nvSpPr>
        <p:spPr>
          <a:xfrm>
            <a:off x="0" y="6546056"/>
            <a:ext cx="193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Jin et al., 2021</a:t>
            </a:r>
          </a:p>
        </p:txBody>
      </p:sp>
    </p:spTree>
    <p:extLst>
      <p:ext uri="{BB962C8B-B14F-4D97-AF65-F5344CB8AC3E}">
        <p14:creationId xmlns:p14="http://schemas.microsoft.com/office/powerpoint/2010/main" val="26257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036134-DF3A-C6CF-D461-B7108CD15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TEMPO offers continuous observations of fire plumes: Opportunities and Challenges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AE2F296-5B7B-7EF4-8023-EA2B5E68A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627" y="4065815"/>
            <a:ext cx="11499850" cy="19645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Challenges: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Optimal observational frequency for fast-changing processes.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Uncertainties of satellite retrievals (effects of smoke aerosol, injection height, cloud).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should we use satellite NO</a:t>
            </a:r>
            <a:r>
              <a:rPr lang="en-US" baseline="-25000" dirty="0"/>
              <a:t>2</a:t>
            </a:r>
            <a:r>
              <a:rPr lang="en-US" dirty="0"/>
              <a:t> to improve biomass burning emission inventories?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C8182-082B-A658-AEE5-F383E2856D08}"/>
              </a:ext>
            </a:extLst>
          </p:cNvPr>
          <p:cNvSpPr txBox="1"/>
          <p:nvPr/>
        </p:nvSpPr>
        <p:spPr>
          <a:xfrm>
            <a:off x="11978640" y="6662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A766-36E7-37EC-427D-1744F6E187AC}"/>
              </a:ext>
            </a:extLst>
          </p:cNvPr>
          <p:cNvSpPr txBox="1">
            <a:spLocks/>
          </p:cNvSpPr>
          <p:nvPr/>
        </p:nvSpPr>
        <p:spPr>
          <a:xfrm>
            <a:off x="473627" y="1897169"/>
            <a:ext cx="10980866" cy="19645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Opportunities: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Emission changes with fire progression.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Evolution of reactive nitrogen from fires.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fires will be detectable from space.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7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5080</TotalTime>
  <Words>127</Words>
  <Application>Microsoft Macintosh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Xiaomeng Jin</cp:lastModifiedBy>
  <cp:revision>896</cp:revision>
  <dcterms:created xsi:type="dcterms:W3CDTF">2020-05-12T18:08:23Z</dcterms:created>
  <dcterms:modified xsi:type="dcterms:W3CDTF">2023-05-02T14:02:53Z</dcterms:modified>
</cp:coreProperties>
</file>