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</p:sldIdLst>
  <p:sldSz cy="6858000" cx="12192000"/>
  <p:notesSz cx="6858000" cy="9144000"/>
  <p:embeddedFontLst>
    <p:embeddedFont>
      <p:font typeface="Helvetica Neue"/>
      <p:regular r:id="rId9"/>
      <p:bold r:id="rId10"/>
      <p:italic r:id="rId11"/>
      <p:boldItalic r:id="rId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3" roundtripDataSignature="AMtx7mixVDTwRp/Ur/5zapgYF5dl28wS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HelveticaNeue-italic.fntdata"/><Relationship Id="rId10" Type="http://schemas.openxmlformats.org/officeDocument/2006/relationships/font" Target="fonts/HelveticaNeue-bold.fntdata"/><Relationship Id="rId13" Type="http://customschemas.google.com/relationships/presentationmetadata" Target="metadata"/><Relationship Id="rId12" Type="http://schemas.openxmlformats.org/officeDocument/2006/relationships/font" Target="fonts/HelveticaNeue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HelveticaNeu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jpg"/><Relationship Id="rId10" Type="http://schemas.openxmlformats.org/officeDocument/2006/relationships/image" Target="../media/image11.png"/><Relationship Id="rId13" Type="http://schemas.openxmlformats.org/officeDocument/2006/relationships/image" Target="../media/image17.png"/><Relationship Id="rId1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Relationship Id="rId4" Type="http://schemas.openxmlformats.org/officeDocument/2006/relationships/image" Target="../media/image8.jpg"/><Relationship Id="rId9" Type="http://schemas.openxmlformats.org/officeDocument/2006/relationships/image" Target="../media/image12.png"/><Relationship Id="rId5" Type="http://schemas.openxmlformats.org/officeDocument/2006/relationships/image" Target="../media/image3.jpg"/><Relationship Id="rId6" Type="http://schemas.openxmlformats.org/officeDocument/2006/relationships/image" Target="../media/image14.jpg"/><Relationship Id="rId7" Type="http://schemas.openxmlformats.org/officeDocument/2006/relationships/image" Target="../media/image5.png"/><Relationship Id="rId8" Type="http://schemas.openxmlformats.org/officeDocument/2006/relationships/image" Target="../media/image20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Only">
  <p:cSld name="4_Title Only">
    <p:bg>
      <p:bgPr>
        <a:gradFill>
          <a:gsLst>
            <a:gs pos="0">
              <a:srgbClr val="FEFEFE">
                <a:alpha val="74901"/>
              </a:srgbClr>
            </a:gs>
            <a:gs pos="75000">
              <a:srgbClr val="FEFEFE">
                <a:alpha val="74901"/>
              </a:srgbClr>
            </a:gs>
            <a:gs pos="100000">
              <a:srgbClr val="83B3DF">
                <a:alpha val="74901"/>
              </a:srgbClr>
            </a:gs>
          </a:gsLst>
          <a:lin ang="16200000" scaled="0"/>
        </a:gra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/>
          <p:nvPr>
            <p:ph idx="12" type="sldNum"/>
          </p:nvPr>
        </p:nvSpPr>
        <p:spPr>
          <a:xfrm>
            <a:off x="11630345" y="6365294"/>
            <a:ext cx="4361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mpo logo" id="17" name="Google Shape;17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6658" y="164800"/>
            <a:ext cx="870374" cy="8275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2" type="body"/>
          </p:nvPr>
        </p:nvSpPr>
        <p:spPr>
          <a:xfrm>
            <a:off x="354013" y="1268413"/>
            <a:ext cx="11499850" cy="4852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-up of a compass&#10;&#10;Description automatically generated with low confidence" id="20" name="Google Shape;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4385" y="10255"/>
            <a:ext cx="1470969" cy="1136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/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1" type="body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839789" y="1681164"/>
            <a:ext cx="515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1"/>
          <p:cNvSpPr txBox="1"/>
          <p:nvPr>
            <p:ph idx="2" type="body"/>
          </p:nvPr>
        </p:nvSpPr>
        <p:spPr>
          <a:xfrm>
            <a:off x="839789" y="2505075"/>
            <a:ext cx="515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3" type="body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1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Blank">
  <p:cSld name="7_Blank">
    <p:bg>
      <p:bgPr>
        <a:gradFill>
          <a:gsLst>
            <a:gs pos="0">
              <a:schemeClr val="lt1"/>
            </a:gs>
            <a:gs pos="33000">
              <a:schemeClr val="lt1"/>
            </a:gs>
            <a:gs pos="52000">
              <a:srgbClr val="BBD6EE"/>
            </a:gs>
            <a:gs pos="100000">
              <a:srgbClr val="BBD6EE"/>
            </a:gs>
          </a:gsLst>
          <a:lin ang="10800000" scaled="0"/>
        </a:gra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/>
        </p:nvSpPr>
        <p:spPr>
          <a:xfrm>
            <a:off x="6307282" y="1897026"/>
            <a:ext cx="5859041" cy="1894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6986387" y="3775301"/>
            <a:ext cx="4842770" cy="2217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6307282" y="1897026"/>
            <a:ext cx="5859041" cy="1894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6986387" y="3775301"/>
            <a:ext cx="4842770" cy="2217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2">
            <a:alphaModFix/>
          </a:blip>
          <a:srcRect b="0" l="8642" r="0" t="0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3802" y="32203"/>
            <a:ext cx="3255975" cy="244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9680" y="4200486"/>
            <a:ext cx="3505537" cy="262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715" y="237109"/>
            <a:ext cx="2571365" cy="3857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IA_title.png" id="69" name="Google Shape;69;p13"/>
          <p:cNvPicPr preferRelativeResize="0"/>
          <p:nvPr/>
        </p:nvPicPr>
        <p:blipFill rotWithShape="1">
          <a:blip r:embed="rId6">
            <a:alphaModFix/>
          </a:blip>
          <a:srcRect b="66732" l="67247" r="735" t="537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mbols of NASA | NASA" id="70" name="Google Shape;70;p13"/>
          <p:cNvPicPr preferRelativeResize="0"/>
          <p:nvPr/>
        </p:nvPicPr>
        <p:blipFill rotWithShape="1">
          <a:blip r:embed="rId7">
            <a:alphaModFix/>
          </a:blip>
          <a:srcRect b="6861" l="21198" r="21276" t="4979"/>
          <a:stretch/>
        </p:blipFill>
        <p:spPr>
          <a:xfrm>
            <a:off x="5800952" y="4671"/>
            <a:ext cx="1483877" cy="113707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/>
          <p:nvPr/>
        </p:nvSpPr>
        <p:spPr>
          <a:xfrm>
            <a:off x="466454" y="28362"/>
            <a:ext cx="49037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8B8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Building the Pathway from TEMPO to GeoXO</a:t>
            </a:r>
            <a:endParaRPr b="0" i="0" sz="1800" u="none" cap="none" strike="noStrike">
              <a:solidFill>
                <a:srgbClr val="08B81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Google Shape;72;p13"/>
          <p:cNvSpPr txBox="1"/>
          <p:nvPr>
            <p:ph idx="1" type="body"/>
          </p:nvPr>
        </p:nvSpPr>
        <p:spPr>
          <a:xfrm>
            <a:off x="7215602" y="2566215"/>
            <a:ext cx="4098282" cy="9120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2" type="body"/>
          </p:nvPr>
        </p:nvSpPr>
        <p:spPr>
          <a:xfrm>
            <a:off x="7517917" y="4135510"/>
            <a:ext cx="3606292" cy="6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text, outdoor, sky, person&#10;&#10;Description automatically generated" id="74" name="Google Shape;74;p13"/>
          <p:cNvPicPr preferRelativeResize="0"/>
          <p:nvPr/>
        </p:nvPicPr>
        <p:blipFill rotWithShape="1">
          <a:blip r:embed="rId8">
            <a:alphaModFix/>
          </a:blip>
          <a:srcRect b="0" l="32161" r="0" t="0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mpass&#10;&#10;Description automatically generated with low confidence" id="75" name="Google Shape;75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09835" y="1048901"/>
            <a:ext cx="1876041" cy="1449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76" name="Google Shape;76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78692" y="1070698"/>
            <a:ext cx="1466057" cy="1398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, logo&#10;&#10;Description automatically generated" id="77" name="Google Shape;77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39674" y="1216617"/>
            <a:ext cx="1100170" cy="1124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icon, company name&#10;&#10;Description automatically generated" id="78" name="Google Shape;78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173723" y="85159"/>
            <a:ext cx="990633" cy="99063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/>
          <p:nvPr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50" u="none" cap="none" strike="noStrike">
                <a:solidFill>
                  <a:srgbClr val="2E75B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Joint Science Meeting for TEMPO, GeoXO ACX, &amp; TOLNet</a:t>
            </a:r>
            <a:endParaRPr b="0" i="0" sz="2050" u="none" cap="none" strike="noStrike">
              <a:solidFill>
                <a:srgbClr val="2E75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Graphical user interface, website&#10;&#10;Description automatically generated" id="80" name="Google Shape;80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09835" y="5948756"/>
            <a:ext cx="5486415" cy="912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5" Type="http://schemas.openxmlformats.org/officeDocument/2006/relationships/image" Target="../media/image6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, engineering drawing&#10;&#10;Description automatically generated"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83563"/>
            <a:ext cx="12192000" cy="429087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None/>
            </a:pPr>
            <a:r>
              <a:rPr lang="en-US" sz="36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Ozone Profile Proxy Data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, engineering drawing&#10;&#10;Description automatically generated"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83563"/>
            <a:ext cx="12192000" cy="42908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None/>
            </a:pPr>
            <a:r>
              <a:rPr lang="en-US" sz="36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Ozone Profile Proxy Data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/>
          <p:nvPr>
            <p:ph idx="12" type="sldNum"/>
          </p:nvPr>
        </p:nvSpPr>
        <p:spPr>
          <a:xfrm>
            <a:off x="11630345" y="6365294"/>
            <a:ext cx="4361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None/>
            </a:pPr>
            <a:r>
              <a:rPr lang="en-US" sz="36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Ozone Profile Proxy Data</a:t>
            </a:r>
            <a:endParaRPr/>
          </a:p>
        </p:txBody>
      </p:sp>
      <p:pic>
        <p:nvPicPr>
          <p:cNvPr descr="Map&#10;&#10;Description automatically generated"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979" y="2075916"/>
            <a:ext cx="3747293" cy="3279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100" name="Google Shape;10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0436" y="2075916"/>
            <a:ext cx="3813790" cy="327941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/>
        </p:nvSpPr>
        <p:spPr>
          <a:xfrm>
            <a:off x="362384" y="1666352"/>
            <a:ext cx="3342481" cy="515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0-2 km (PBL) O</a:t>
            </a:r>
            <a:r>
              <a:rPr b="1" baseline="-2500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4332843" y="1653727"/>
            <a:ext cx="3342481" cy="515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Tropospheric O</a:t>
            </a:r>
            <a:r>
              <a:rPr b="1" baseline="-2500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p of Daily Air Quality Levels" id="103" name="Google Shape;10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22793" y="2277849"/>
            <a:ext cx="3813790" cy="287340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/>
          <p:nvPr/>
        </p:nvSpPr>
        <p:spPr>
          <a:xfrm rot="1317369">
            <a:off x="11565900" y="3028486"/>
            <a:ext cx="516967" cy="463536"/>
          </a:xfrm>
          <a:prstGeom prst="ellipse">
            <a:avLst/>
          </a:prstGeom>
          <a:noFill/>
          <a:ln cap="flat" cmpd="sng" w="3492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/>
          <p:nvPr/>
        </p:nvSpPr>
        <p:spPr>
          <a:xfrm rot="1317369">
            <a:off x="2800862" y="3714968"/>
            <a:ext cx="516967" cy="463536"/>
          </a:xfrm>
          <a:prstGeom prst="ellipse">
            <a:avLst/>
          </a:prstGeom>
          <a:noFill/>
          <a:ln cap="flat" cmpd="sng" w="3492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/>
          <p:nvPr/>
        </p:nvSpPr>
        <p:spPr>
          <a:xfrm rot="1317369">
            <a:off x="6779137" y="3714968"/>
            <a:ext cx="516967" cy="463536"/>
          </a:xfrm>
          <a:prstGeom prst="ellipse">
            <a:avLst/>
          </a:prstGeom>
          <a:noFill/>
          <a:ln cap="flat" cmpd="sng" w="3492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8914980" y="1882151"/>
            <a:ext cx="3077153" cy="544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 July 2013 Use Case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/>
          <p:nvPr>
            <p:ph idx="12" type="sldNum"/>
          </p:nvPr>
        </p:nvSpPr>
        <p:spPr>
          <a:xfrm>
            <a:off x="11630345" y="6365294"/>
            <a:ext cx="4361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None/>
            </a:pPr>
            <a:r>
              <a:rPr lang="en-US" sz="36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Ozone Profile Proxy Data</a:t>
            </a:r>
            <a:endParaRPr/>
          </a:p>
        </p:txBody>
      </p:sp>
      <p:pic>
        <p:nvPicPr>
          <p:cNvPr descr="Chart&#10;&#10;Description automatically generated" id="114" name="Google Shape;11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03" y="1436198"/>
            <a:ext cx="4063127" cy="3985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&#10;&#10;Description automatically generated" id="115" name="Google Shape;11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5407" y="1436198"/>
            <a:ext cx="4063127" cy="3985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shape&#10;&#10;Description automatically generated" id="116" name="Google Shape;11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99922" y="1436198"/>
            <a:ext cx="4063127" cy="398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2020-05-12T18:08:23Z</dcterms:created>
  <dc:creator>Naeger, Aaron (MSFC-ST11)[UAH]</dc:creator>
</cp:coreProperties>
</file>