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BAC_103CB008.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5" r:id="rId4"/>
    <p:sldMasterId id="2147483810" r:id="rId5"/>
  </p:sldMasterIdLst>
  <p:notesMasterIdLst>
    <p:notesMasterId r:id="rId31"/>
  </p:notesMasterIdLst>
  <p:sldIdLst>
    <p:sldId id="256" r:id="rId6"/>
    <p:sldId id="1042652810" r:id="rId7"/>
    <p:sldId id="257" r:id="rId8"/>
    <p:sldId id="258" r:id="rId9"/>
    <p:sldId id="328" r:id="rId10"/>
    <p:sldId id="271" r:id="rId11"/>
    <p:sldId id="261" r:id="rId12"/>
    <p:sldId id="272" r:id="rId13"/>
    <p:sldId id="1042652808" r:id="rId14"/>
    <p:sldId id="1042652809" r:id="rId15"/>
    <p:sldId id="1815" r:id="rId16"/>
    <p:sldId id="2986" r:id="rId17"/>
    <p:sldId id="269" r:id="rId18"/>
    <p:sldId id="2985" r:id="rId19"/>
    <p:sldId id="2988" r:id="rId20"/>
    <p:sldId id="549" r:id="rId21"/>
    <p:sldId id="300" r:id="rId22"/>
    <p:sldId id="505" r:id="rId23"/>
    <p:sldId id="265" r:id="rId24"/>
    <p:sldId id="268" r:id="rId25"/>
    <p:sldId id="642" r:id="rId26"/>
    <p:sldId id="535" r:id="rId27"/>
    <p:sldId id="592" r:id="rId28"/>
    <p:sldId id="718" r:id="rId29"/>
    <p:sldId id="708" r:id="rId30"/>
  </p:sldIdLst>
  <p:sldSz cx="12192000" cy="6858000"/>
  <p:notesSz cx="6858000" cy="9144000"/>
  <p:embeddedFontLst>
    <p:embeddedFont>
      <p:font typeface="Arial Narrow" panose="020B0604020202020204" pitchFamily="34" charset="0"/>
      <p:regular r:id="rId32"/>
      <p:bold r:id="rId33"/>
      <p:italic r:id="rId34"/>
      <p:boldItalic r:id="rId35"/>
    </p:embeddedFont>
    <p:embeddedFont>
      <p:font typeface="Arial Rounded MT Bold" panose="020F0704030504030204" pitchFamily="34" charset="77"/>
      <p:regular r:id="rId36"/>
    </p:embeddedFont>
    <p:embeddedFont>
      <p:font typeface="Calibri" panose="020F0502020204030204" pitchFamily="34" charset="0"/>
      <p:regular r:id="rId37"/>
      <p:bold r:id="rId38"/>
      <p:italic r:id="rId39"/>
      <p:boldItalic r:id="rId40"/>
    </p:embeddedFont>
    <p:embeddedFont>
      <p:font typeface="Cambria" panose="02040503050406030204" pitchFamily="18" charset="0"/>
      <p:regular r:id="rId41"/>
      <p:bold r:id="rId42"/>
      <p:italic r:id="rId43"/>
      <p:boldItalic r:id="rId44"/>
    </p:embeddedFont>
    <p:embeddedFont>
      <p:font typeface="Cambria Math" panose="02040503050406030204" pitchFamily="18" charset="0"/>
      <p:regular r:id="rId45"/>
    </p:embeddedFont>
    <p:embeddedFont>
      <p:font typeface="Century Gothic" panose="020B0502020202020204" pitchFamily="34" charset="0"/>
      <p:regular r:id="rId46"/>
      <p:bold r:id="rId47"/>
      <p:italic r:id="rId48"/>
      <p:boldItalic r:id="rId49"/>
    </p:embeddedFont>
    <p:embeddedFont>
      <p:font typeface="Helvetica" pitchFamily="2" charset="0"/>
      <p:regular r:id="rId50"/>
      <p:bold r:id="rId51"/>
      <p:italic r:id="rId52"/>
      <p:boldItalic r:id="rId53"/>
    </p:embeddedFont>
    <p:embeddedFont>
      <p:font typeface="Helvetica Neue" panose="02000503000000020004"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3654F66-97EF-409F-94CD-630336956EF0}">
          <p14:sldIdLst>
            <p14:sldId id="256"/>
            <p14:sldId id="1042652810"/>
            <p14:sldId id="257"/>
            <p14:sldId id="258"/>
            <p14:sldId id="328"/>
            <p14:sldId id="271"/>
            <p14:sldId id="261"/>
            <p14:sldId id="272"/>
            <p14:sldId id="1042652808"/>
            <p14:sldId id="1042652809"/>
            <p14:sldId id="1815"/>
            <p14:sldId id="2986"/>
            <p14:sldId id="269"/>
            <p14:sldId id="2985"/>
            <p14:sldId id="2988"/>
            <p14:sldId id="549"/>
            <p14:sldId id="300"/>
            <p14:sldId id="505"/>
            <p14:sldId id="265"/>
            <p14:sldId id="268"/>
          </p14:sldIdLst>
        </p14:section>
        <p14:section name="Backup" id="{A8160CFA-A413-455B-8CFD-EF07B1F7D0B6}">
          <p14:sldIdLst>
            <p14:sldId id="642"/>
            <p14:sldId id="535"/>
            <p14:sldId id="592"/>
            <p14:sldId id="718"/>
            <p14:sldId id="708"/>
          </p14:sldIdLst>
        </p14:section>
      </p14:sectionLst>
    </p:ext>
    <p:ext uri="{EFAFB233-063F-42B5-8137-9DF3F51BA10A}">
      <p15:sldGuideLst xmlns:p15="http://schemas.microsoft.com/office/powerpoint/2012/main">
        <p15:guide id="1" orient="horz" pos="720" userDrawn="1">
          <p15:clr>
            <a:srgbClr val="A4A3A4"/>
          </p15:clr>
        </p15:guide>
        <p15:guide id="2" pos="3840" userDrawn="1">
          <p15:clr>
            <a:srgbClr val="A4A3A4"/>
          </p15:clr>
        </p15:guide>
        <p15:guide id="3" pos="72" userDrawn="1">
          <p15:clr>
            <a:srgbClr val="A4A3A4"/>
          </p15:clr>
        </p15:guide>
        <p15:guide id="4" pos="7608" userDrawn="1">
          <p15:clr>
            <a:srgbClr val="A4A3A4"/>
          </p15:clr>
        </p15:guide>
        <p15:guide id="5" orient="horz" pos="4128" userDrawn="1">
          <p15:clr>
            <a:srgbClr val="A4A3A4"/>
          </p15:clr>
        </p15:guide>
        <p15:guide id="6" pos="5112" userDrawn="1">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4" roundtripDataSignature="AMtx7miz4CZV5YcpDPsMxcF9T8KlZfyaW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3DA121-2EAB-8933-99EE-C238AC96C330}" name="Bonine, Lauren {Lauren} (LARC-B602D)" initials="BL{(B" userId="S::lbonine@ndc.nasa.gov::d29ca289-e693-4d19-8c3a-22ac9c1bf544" providerId="AD"/>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4A6"/>
    <a:srgbClr val="013589"/>
    <a:srgbClr val="031335"/>
    <a:srgbClr val="061641"/>
    <a:srgbClr val="233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F00D0D-CE8E-48E8-A611-BB1C1F3A8714}" v="12" dt="2023-01-30T20:45:30.370"/>
  </p1510:revLst>
</p1510:revInfo>
</file>

<file path=ppt/tableStyles.xml><?xml version="1.0" encoding="utf-8"?>
<a:tblStyleLst xmlns:a="http://schemas.openxmlformats.org/drawingml/2006/main" def="{E0DC333D-3754-43DE-B946-33F477848E6B}">
  <a:tblStyle styleId="{E0DC333D-3754-43DE-B946-33F477848E6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2DD7354-5F95-4D67-A51C-287E827058AB}"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5"/>
    <p:restoredTop sz="96357" autoAdjust="0"/>
  </p:normalViewPr>
  <p:slideViewPr>
    <p:cSldViewPr snapToGrid="0">
      <p:cViewPr>
        <p:scale>
          <a:sx n="98" d="100"/>
          <a:sy n="98" d="100"/>
        </p:scale>
        <p:origin x="1600" y="1320"/>
      </p:cViewPr>
      <p:guideLst>
        <p:guide orient="horz" pos="720"/>
        <p:guide pos="3840"/>
        <p:guide pos="72"/>
        <p:guide pos="7608"/>
        <p:guide orient="horz" pos="4128"/>
        <p:guide pos="5112"/>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6"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74" Type="http://customschemas.google.com/relationships/presentationmetadata" Target="metadata"/><Relationship Id="rId79"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0.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font" Target="fonts/font10.fntdata"/><Relationship Id="rId54" Type="http://schemas.openxmlformats.org/officeDocument/2006/relationships/font" Target="fonts/font23.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ine, Lauren {Lauren} (LARC-B602D)" userId="S::lbonine@ndc.nasa.gov::d29ca289-e693-4d19-8c3a-22ac9c1bf544" providerId="AD" clId="Web-{DC6F0978-7B65-B7B5-0EA5-8698DEA29B1F}"/>
    <pc:docChg chg="sldOrd">
      <pc:chgData name="Bonine, Lauren {Lauren} (LARC-B602D)" userId="S::lbonine@ndc.nasa.gov::d29ca289-e693-4d19-8c3a-22ac9c1bf544" providerId="AD" clId="Web-{DC6F0978-7B65-B7B5-0EA5-8698DEA29B1F}" dt="2023-01-19T17:36:27.951" v="0"/>
      <pc:docMkLst>
        <pc:docMk/>
      </pc:docMkLst>
      <pc:sldChg chg="ord">
        <pc:chgData name="Bonine, Lauren {Lauren} (LARC-B602D)" userId="S::lbonine@ndc.nasa.gov::d29ca289-e693-4d19-8c3a-22ac9c1bf544" providerId="AD" clId="Web-{DC6F0978-7B65-B7B5-0EA5-8698DEA29B1F}" dt="2023-01-19T17:36:27.951" v="0"/>
        <pc:sldMkLst>
          <pc:docMk/>
          <pc:sldMk cId="3347389635" sldId="2985"/>
        </pc:sldMkLst>
      </pc:sldChg>
    </pc:docChg>
  </pc:docChgLst>
  <pc:docChgLst>
    <pc:chgData name="Bonine, Lauren {Lauren} (LARC-B602D)" userId="d29ca289-e693-4d19-8c3a-22ac9c1bf544" providerId="ADAL" clId="{66F2F83B-64B1-47D5-84B9-1CB0E3ABDE0F}"/>
    <pc:docChg chg="undo custSel modSld sldOrd">
      <pc:chgData name="Bonine, Lauren {Lauren} (LARC-B602D)" userId="d29ca289-e693-4d19-8c3a-22ac9c1bf544" providerId="ADAL" clId="{66F2F83B-64B1-47D5-84B9-1CB0E3ABDE0F}" dt="2023-01-20T18:18:52.615" v="132" actId="478"/>
      <pc:docMkLst>
        <pc:docMk/>
      </pc:docMkLst>
      <pc:sldChg chg="delCm">
        <pc:chgData name="Bonine, Lauren {Lauren} (LARC-B602D)" userId="d29ca289-e693-4d19-8c3a-22ac9c1bf544" providerId="ADAL" clId="{66F2F83B-64B1-47D5-84B9-1CB0E3ABDE0F}" dt="2023-01-20T17:49:49.030" v="1"/>
        <pc:sldMkLst>
          <pc:docMk/>
          <pc:sldMk cId="0" sldId="256"/>
        </pc:sldMkLst>
      </pc:sldChg>
      <pc:sldChg chg="delSp modSp mod delCm modCm">
        <pc:chgData name="Bonine, Lauren {Lauren} (LARC-B602D)" userId="d29ca289-e693-4d19-8c3a-22ac9c1bf544" providerId="ADAL" clId="{66F2F83B-64B1-47D5-84B9-1CB0E3ABDE0F}" dt="2023-01-20T17:54:01.229" v="27" actId="478"/>
        <pc:sldMkLst>
          <pc:docMk/>
          <pc:sldMk cId="0" sldId="257"/>
        </pc:sldMkLst>
        <pc:spChg chg="del">
          <ac:chgData name="Bonine, Lauren {Lauren} (LARC-B602D)" userId="d29ca289-e693-4d19-8c3a-22ac9c1bf544" providerId="ADAL" clId="{66F2F83B-64B1-47D5-84B9-1CB0E3ABDE0F}" dt="2023-01-20T17:54:01.229" v="27" actId="478"/>
          <ac:spMkLst>
            <pc:docMk/>
            <pc:sldMk cId="0" sldId="257"/>
            <ac:spMk id="2" creationId="{58E09196-5218-4ED5-B8F4-73219725EC51}"/>
          </ac:spMkLst>
        </pc:spChg>
        <pc:spChg chg="mod">
          <ac:chgData name="Bonine, Lauren {Lauren} (LARC-B602D)" userId="d29ca289-e693-4d19-8c3a-22ac9c1bf544" providerId="ADAL" clId="{66F2F83B-64B1-47D5-84B9-1CB0E3ABDE0F}" dt="2023-01-20T17:52:45.483" v="23" actId="20577"/>
          <ac:spMkLst>
            <pc:docMk/>
            <pc:sldMk cId="0" sldId="257"/>
            <ac:spMk id="270" creationId="{00000000-0000-0000-0000-000000000000}"/>
          </ac:spMkLst>
        </pc:spChg>
      </pc:sldChg>
      <pc:sldChg chg="delSp mod delCm">
        <pc:chgData name="Bonine, Lauren {Lauren} (LARC-B602D)" userId="d29ca289-e693-4d19-8c3a-22ac9c1bf544" providerId="ADAL" clId="{66F2F83B-64B1-47D5-84B9-1CB0E3ABDE0F}" dt="2023-01-20T17:53:59.195" v="26" actId="478"/>
        <pc:sldMkLst>
          <pc:docMk/>
          <pc:sldMk cId="0" sldId="258"/>
        </pc:sldMkLst>
        <pc:spChg chg="del">
          <ac:chgData name="Bonine, Lauren {Lauren} (LARC-B602D)" userId="d29ca289-e693-4d19-8c3a-22ac9c1bf544" providerId="ADAL" clId="{66F2F83B-64B1-47D5-84B9-1CB0E3ABDE0F}" dt="2023-01-20T17:53:59.195" v="26" actId="478"/>
          <ac:spMkLst>
            <pc:docMk/>
            <pc:sldMk cId="0" sldId="258"/>
            <ac:spMk id="10" creationId="{66606C5A-70B0-4969-A3FB-A1393BB3D9B5}"/>
          </ac:spMkLst>
        </pc:spChg>
      </pc:sldChg>
      <pc:sldChg chg="delSp modSp mod">
        <pc:chgData name="Bonine, Lauren {Lauren} (LARC-B602D)" userId="d29ca289-e693-4d19-8c3a-22ac9c1bf544" providerId="ADAL" clId="{66F2F83B-64B1-47D5-84B9-1CB0E3ABDE0F}" dt="2023-01-20T17:58:13.553" v="46" actId="947"/>
        <pc:sldMkLst>
          <pc:docMk/>
          <pc:sldMk cId="0" sldId="261"/>
        </pc:sldMkLst>
        <pc:spChg chg="del">
          <ac:chgData name="Bonine, Lauren {Lauren} (LARC-B602D)" userId="d29ca289-e693-4d19-8c3a-22ac9c1bf544" providerId="ADAL" clId="{66F2F83B-64B1-47D5-84B9-1CB0E3ABDE0F}" dt="2023-01-20T17:56:56.253" v="38" actId="478"/>
          <ac:spMkLst>
            <pc:docMk/>
            <pc:sldMk cId="0" sldId="261"/>
            <ac:spMk id="9" creationId="{C8E54B92-CEE4-49CE-ACAD-60B2142124D9}"/>
          </ac:spMkLst>
        </pc:spChg>
        <pc:spChg chg="mod">
          <ac:chgData name="Bonine, Lauren {Lauren} (LARC-B602D)" userId="d29ca289-e693-4d19-8c3a-22ac9c1bf544" providerId="ADAL" clId="{66F2F83B-64B1-47D5-84B9-1CB0E3ABDE0F}" dt="2023-01-20T17:58:02.079" v="45" actId="108"/>
          <ac:spMkLst>
            <pc:docMk/>
            <pc:sldMk cId="0" sldId="261"/>
            <ac:spMk id="17" creationId="{100471FD-9374-4E54-84D8-AE2DEC3C9AB0}"/>
          </ac:spMkLst>
        </pc:spChg>
        <pc:spChg chg="mod">
          <ac:chgData name="Bonine, Lauren {Lauren} (LARC-B602D)" userId="d29ca289-e693-4d19-8c3a-22ac9c1bf544" providerId="ADAL" clId="{66F2F83B-64B1-47D5-84B9-1CB0E3ABDE0F}" dt="2023-01-20T17:58:13.553" v="46" actId="947"/>
          <ac:spMkLst>
            <pc:docMk/>
            <pc:sldMk cId="0" sldId="261"/>
            <ac:spMk id="319" creationId="{00000000-0000-0000-0000-000000000000}"/>
          </ac:spMkLst>
        </pc:spChg>
      </pc:sldChg>
      <pc:sldChg chg="delSp modSp mod addCm delCm">
        <pc:chgData name="Bonine, Lauren {Lauren} (LARC-B602D)" userId="d29ca289-e693-4d19-8c3a-22ac9c1bf544" providerId="ADAL" clId="{66F2F83B-64B1-47D5-84B9-1CB0E3ABDE0F}" dt="2023-01-20T18:05:39.189" v="84"/>
        <pc:sldMkLst>
          <pc:docMk/>
          <pc:sldMk cId="0" sldId="263"/>
        </pc:sldMkLst>
        <pc:spChg chg="del">
          <ac:chgData name="Bonine, Lauren {Lauren} (LARC-B602D)" userId="d29ca289-e693-4d19-8c3a-22ac9c1bf544" providerId="ADAL" clId="{66F2F83B-64B1-47D5-84B9-1CB0E3ABDE0F}" dt="2023-01-20T18:05:05.446" v="81" actId="478"/>
          <ac:spMkLst>
            <pc:docMk/>
            <pc:sldMk cId="0" sldId="263"/>
            <ac:spMk id="12" creationId="{AD341936-B9BB-4A92-A9A7-CD437272BCB4}"/>
          </ac:spMkLst>
        </pc:spChg>
        <pc:spChg chg="mod">
          <ac:chgData name="Bonine, Lauren {Lauren} (LARC-B602D)" userId="d29ca289-e693-4d19-8c3a-22ac9c1bf544" providerId="ADAL" clId="{66F2F83B-64B1-47D5-84B9-1CB0E3ABDE0F}" dt="2023-01-20T18:05:19.889" v="82" actId="207"/>
          <ac:spMkLst>
            <pc:docMk/>
            <pc:sldMk cId="0" sldId="263"/>
            <ac:spMk id="334" creationId="{00000000-0000-0000-0000-000000000000}"/>
          </ac:spMkLst>
        </pc:spChg>
      </pc:sldChg>
      <pc:sldChg chg="delSp mod">
        <pc:chgData name="Bonine, Lauren {Lauren} (LARC-B602D)" userId="d29ca289-e693-4d19-8c3a-22ac9c1bf544" providerId="ADAL" clId="{66F2F83B-64B1-47D5-84B9-1CB0E3ABDE0F}" dt="2023-01-20T18:17:56.208" v="112" actId="478"/>
        <pc:sldMkLst>
          <pc:docMk/>
          <pc:sldMk cId="0" sldId="264"/>
        </pc:sldMkLst>
        <pc:spChg chg="del">
          <ac:chgData name="Bonine, Lauren {Lauren} (LARC-B602D)" userId="d29ca289-e693-4d19-8c3a-22ac9c1bf544" providerId="ADAL" clId="{66F2F83B-64B1-47D5-84B9-1CB0E3ABDE0F}" dt="2023-01-20T18:17:56.208" v="112" actId="478"/>
          <ac:spMkLst>
            <pc:docMk/>
            <pc:sldMk cId="0" sldId="264"/>
            <ac:spMk id="6" creationId="{47DC2ADB-711F-4DD1-BDCB-0AA61B0F58D7}"/>
          </ac:spMkLst>
        </pc:spChg>
      </pc:sldChg>
      <pc:sldChg chg="delSp mod">
        <pc:chgData name="Bonine, Lauren {Lauren} (LARC-B602D)" userId="d29ca289-e693-4d19-8c3a-22ac9c1bf544" providerId="ADAL" clId="{66F2F83B-64B1-47D5-84B9-1CB0E3ABDE0F}" dt="2023-01-20T18:10:55.279" v="102" actId="478"/>
        <pc:sldMkLst>
          <pc:docMk/>
          <pc:sldMk cId="0" sldId="265"/>
        </pc:sldMkLst>
        <pc:spChg chg="del">
          <ac:chgData name="Bonine, Lauren {Lauren} (LARC-B602D)" userId="d29ca289-e693-4d19-8c3a-22ac9c1bf544" providerId="ADAL" clId="{66F2F83B-64B1-47D5-84B9-1CB0E3ABDE0F}" dt="2023-01-20T18:10:55.279" v="102" actId="478"/>
          <ac:spMkLst>
            <pc:docMk/>
            <pc:sldMk cId="0" sldId="265"/>
            <ac:spMk id="20" creationId="{652A66F5-F33C-44B0-B896-E0D1849299AE}"/>
          </ac:spMkLst>
        </pc:spChg>
      </pc:sldChg>
      <pc:sldChg chg="delSp mod addCm">
        <pc:chgData name="Bonine, Lauren {Lauren} (LARC-B602D)" userId="d29ca289-e693-4d19-8c3a-22ac9c1bf544" providerId="ADAL" clId="{66F2F83B-64B1-47D5-84B9-1CB0E3ABDE0F}" dt="2023-01-20T18:12:51.198" v="105"/>
        <pc:sldMkLst>
          <pc:docMk/>
          <pc:sldMk cId="2114215110" sldId="268"/>
        </pc:sldMkLst>
        <pc:spChg chg="del">
          <ac:chgData name="Bonine, Lauren {Lauren} (LARC-B602D)" userId="d29ca289-e693-4d19-8c3a-22ac9c1bf544" providerId="ADAL" clId="{66F2F83B-64B1-47D5-84B9-1CB0E3ABDE0F}" dt="2023-01-20T18:11:54.847" v="103" actId="478"/>
          <ac:spMkLst>
            <pc:docMk/>
            <pc:sldMk cId="2114215110" sldId="268"/>
            <ac:spMk id="11" creationId="{939C9868-722F-4216-97D1-5FB11CB84907}"/>
          </ac:spMkLst>
        </pc:spChg>
      </pc:sldChg>
      <pc:sldChg chg="delCm">
        <pc:chgData name="Bonine, Lauren {Lauren} (LARC-B602D)" userId="d29ca289-e693-4d19-8c3a-22ac9c1bf544" providerId="ADAL" clId="{66F2F83B-64B1-47D5-84B9-1CB0E3ABDE0F}" dt="2023-01-20T18:17:39.340" v="111"/>
        <pc:sldMkLst>
          <pc:docMk/>
          <pc:sldMk cId="0" sldId="269"/>
        </pc:sldMkLst>
      </pc:sldChg>
      <pc:sldChg chg="delSp modSp mod addCm">
        <pc:chgData name="Bonine, Lauren {Lauren} (LARC-B602D)" userId="d29ca289-e693-4d19-8c3a-22ac9c1bf544" providerId="ADAL" clId="{66F2F83B-64B1-47D5-84B9-1CB0E3ABDE0F}" dt="2023-01-20T18:08:14.956" v="98" actId="20577"/>
        <pc:sldMkLst>
          <pc:docMk/>
          <pc:sldMk cId="0" sldId="270"/>
        </pc:sldMkLst>
        <pc:spChg chg="mod">
          <ac:chgData name="Bonine, Lauren {Lauren} (LARC-B602D)" userId="d29ca289-e693-4d19-8c3a-22ac9c1bf544" providerId="ADAL" clId="{66F2F83B-64B1-47D5-84B9-1CB0E3ABDE0F}" dt="2023-01-20T18:08:14.956" v="98" actId="20577"/>
          <ac:spMkLst>
            <pc:docMk/>
            <pc:sldMk cId="0" sldId="270"/>
            <ac:spMk id="4" creationId="{9B3600F3-FC8B-486E-BE9A-404DFEAFE20D}"/>
          </ac:spMkLst>
        </pc:spChg>
        <pc:spChg chg="del">
          <ac:chgData name="Bonine, Lauren {Lauren} (LARC-B602D)" userId="d29ca289-e693-4d19-8c3a-22ac9c1bf544" providerId="ADAL" clId="{66F2F83B-64B1-47D5-84B9-1CB0E3ABDE0F}" dt="2023-01-20T18:05:43.750" v="85" actId="478"/>
          <ac:spMkLst>
            <pc:docMk/>
            <pc:sldMk cId="0" sldId="270"/>
            <ac:spMk id="6" creationId="{8CA9B6E0-E392-4CA1-A76C-7DF21009916D}"/>
          </ac:spMkLst>
        </pc:spChg>
      </pc:sldChg>
      <pc:sldChg chg="delSp modSp mod">
        <pc:chgData name="Bonine, Lauren {Lauren} (LARC-B602D)" userId="d29ca289-e693-4d19-8c3a-22ac9c1bf544" providerId="ADAL" clId="{66F2F83B-64B1-47D5-84B9-1CB0E3ABDE0F}" dt="2023-01-20T17:56:37.048" v="37" actId="404"/>
        <pc:sldMkLst>
          <pc:docMk/>
          <pc:sldMk cId="3564848987" sldId="271"/>
        </pc:sldMkLst>
        <pc:spChg chg="mod">
          <ac:chgData name="Bonine, Lauren {Lauren} (LARC-B602D)" userId="d29ca289-e693-4d19-8c3a-22ac9c1bf544" providerId="ADAL" clId="{66F2F83B-64B1-47D5-84B9-1CB0E3ABDE0F}" dt="2023-01-20T17:55:55.308" v="35" actId="207"/>
          <ac:spMkLst>
            <pc:docMk/>
            <pc:sldMk cId="3564848987" sldId="271"/>
            <ac:spMk id="7" creationId="{731B3FC1-58DE-4196-868B-9EE338E9A5C5}"/>
          </ac:spMkLst>
        </pc:spChg>
        <pc:spChg chg="del">
          <ac:chgData name="Bonine, Lauren {Lauren} (LARC-B602D)" userId="d29ca289-e693-4d19-8c3a-22ac9c1bf544" providerId="ADAL" clId="{66F2F83B-64B1-47D5-84B9-1CB0E3ABDE0F}" dt="2023-01-20T17:54:26.149" v="30" actId="478"/>
          <ac:spMkLst>
            <pc:docMk/>
            <pc:sldMk cId="3564848987" sldId="271"/>
            <ac:spMk id="14" creationId="{B69337C1-43D0-4FCE-9647-7B954465547B}"/>
          </ac:spMkLst>
        </pc:spChg>
        <pc:spChg chg="mod">
          <ac:chgData name="Bonine, Lauren {Lauren} (LARC-B602D)" userId="d29ca289-e693-4d19-8c3a-22ac9c1bf544" providerId="ADAL" clId="{66F2F83B-64B1-47D5-84B9-1CB0E3ABDE0F}" dt="2023-01-20T17:56:37.048" v="37" actId="404"/>
          <ac:spMkLst>
            <pc:docMk/>
            <pc:sldMk cId="3564848987" sldId="271"/>
            <ac:spMk id="307" creationId="{00000000-0000-0000-0000-000000000000}"/>
          </ac:spMkLst>
        </pc:spChg>
        <pc:spChg chg="mod">
          <ac:chgData name="Bonine, Lauren {Lauren} (LARC-B602D)" userId="d29ca289-e693-4d19-8c3a-22ac9c1bf544" providerId="ADAL" clId="{66F2F83B-64B1-47D5-84B9-1CB0E3ABDE0F}" dt="2023-01-20T17:56:33.253" v="36" actId="404"/>
          <ac:spMkLst>
            <pc:docMk/>
            <pc:sldMk cId="3564848987" sldId="271"/>
            <ac:spMk id="308" creationId="{00000000-0000-0000-0000-000000000000}"/>
          </ac:spMkLst>
        </pc:spChg>
      </pc:sldChg>
      <pc:sldChg chg="delSp modSp mod delCm">
        <pc:chgData name="Bonine, Lauren {Lauren} (LARC-B602D)" userId="d29ca289-e693-4d19-8c3a-22ac9c1bf544" providerId="ADAL" clId="{66F2F83B-64B1-47D5-84B9-1CB0E3ABDE0F}" dt="2023-01-20T18:04:18.970" v="80"/>
        <pc:sldMkLst>
          <pc:docMk/>
          <pc:sldMk cId="3409955194" sldId="272"/>
        </pc:sldMkLst>
        <pc:spChg chg="del">
          <ac:chgData name="Bonine, Lauren {Lauren} (LARC-B602D)" userId="d29ca289-e693-4d19-8c3a-22ac9c1bf544" providerId="ADAL" clId="{66F2F83B-64B1-47D5-84B9-1CB0E3ABDE0F}" dt="2023-01-20T18:01:00.245" v="73" actId="478"/>
          <ac:spMkLst>
            <pc:docMk/>
            <pc:sldMk cId="3409955194" sldId="272"/>
            <ac:spMk id="8" creationId="{C6B5EE10-1D01-4AC1-9171-25C27387839C}"/>
          </ac:spMkLst>
        </pc:spChg>
        <pc:spChg chg="mod">
          <ac:chgData name="Bonine, Lauren {Lauren} (LARC-B602D)" userId="d29ca289-e693-4d19-8c3a-22ac9c1bf544" providerId="ADAL" clId="{66F2F83B-64B1-47D5-84B9-1CB0E3ABDE0F}" dt="2023-01-20T18:02:59.539" v="74" actId="108"/>
          <ac:spMkLst>
            <pc:docMk/>
            <pc:sldMk cId="3409955194" sldId="272"/>
            <ac:spMk id="325" creationId="{00000000-0000-0000-0000-000000000000}"/>
          </ac:spMkLst>
        </pc:spChg>
        <pc:spChg chg="mod">
          <ac:chgData name="Bonine, Lauren {Lauren} (LARC-B602D)" userId="d29ca289-e693-4d19-8c3a-22ac9c1bf544" providerId="ADAL" clId="{66F2F83B-64B1-47D5-84B9-1CB0E3ABDE0F}" dt="2023-01-20T18:04:08.933" v="78" actId="207"/>
          <ac:spMkLst>
            <pc:docMk/>
            <pc:sldMk cId="3409955194" sldId="272"/>
            <ac:spMk id="329" creationId="{00000000-0000-0000-0000-000000000000}"/>
          </ac:spMkLst>
        </pc:spChg>
        <pc:graphicFrameChg chg="mod modGraphic">
          <ac:chgData name="Bonine, Lauren {Lauren} (LARC-B602D)" userId="d29ca289-e693-4d19-8c3a-22ac9c1bf544" providerId="ADAL" clId="{66F2F83B-64B1-47D5-84B9-1CB0E3ABDE0F}" dt="2023-01-20T18:03:10.409" v="76" actId="108"/>
          <ac:graphicFrameMkLst>
            <pc:docMk/>
            <pc:sldMk cId="3409955194" sldId="272"/>
            <ac:graphicFrameMk id="327" creationId="{00000000-0000-0000-0000-000000000000}"/>
          </ac:graphicFrameMkLst>
        </pc:graphicFrameChg>
      </pc:sldChg>
      <pc:sldChg chg="delSp modSp mod modCm">
        <pc:chgData name="Bonine, Lauren {Lauren} (LARC-B602D)" userId="d29ca289-e693-4d19-8c3a-22ac9c1bf544" providerId="ADAL" clId="{66F2F83B-64B1-47D5-84B9-1CB0E3ABDE0F}" dt="2023-01-20T18:15:08.435" v="107"/>
        <pc:sldMkLst>
          <pc:docMk/>
          <pc:sldMk cId="2001472810" sldId="273"/>
        </pc:sldMkLst>
        <pc:spChg chg="del">
          <ac:chgData name="Bonine, Lauren {Lauren} (LARC-B602D)" userId="d29ca289-e693-4d19-8c3a-22ac9c1bf544" providerId="ADAL" clId="{66F2F83B-64B1-47D5-84B9-1CB0E3ABDE0F}" dt="2023-01-20T18:12:28.056" v="104" actId="478"/>
          <ac:spMkLst>
            <pc:docMk/>
            <pc:sldMk cId="2001472810" sldId="273"/>
            <ac:spMk id="32" creationId="{BD92244D-34BC-4DBA-BC6A-81232A71C9CA}"/>
          </ac:spMkLst>
        </pc:spChg>
        <pc:spChg chg="mod">
          <ac:chgData name="Bonine, Lauren {Lauren} (LARC-B602D)" userId="d29ca289-e693-4d19-8c3a-22ac9c1bf544" providerId="ADAL" clId="{66F2F83B-64B1-47D5-84B9-1CB0E3ABDE0F}" dt="2023-01-20T18:13:43.359" v="106" actId="20577"/>
          <ac:spMkLst>
            <pc:docMk/>
            <pc:sldMk cId="2001472810" sldId="273"/>
            <ac:spMk id="406" creationId="{00000000-0000-0000-0000-000000000000}"/>
          </ac:spMkLst>
        </pc:spChg>
      </pc:sldChg>
      <pc:sldChg chg="delSp mod addCm">
        <pc:chgData name="Bonine, Lauren {Lauren} (LARC-B602D)" userId="d29ca289-e693-4d19-8c3a-22ac9c1bf544" providerId="ADAL" clId="{66F2F83B-64B1-47D5-84B9-1CB0E3ABDE0F}" dt="2023-01-20T18:15:52.578" v="109"/>
        <pc:sldMkLst>
          <pc:docMk/>
          <pc:sldMk cId="1966678168" sldId="274"/>
        </pc:sldMkLst>
        <pc:spChg chg="del">
          <ac:chgData name="Bonine, Lauren {Lauren} (LARC-B602D)" userId="d29ca289-e693-4d19-8c3a-22ac9c1bf544" providerId="ADAL" clId="{66F2F83B-64B1-47D5-84B9-1CB0E3ABDE0F}" dt="2023-01-20T18:15:18.057" v="108" actId="478"/>
          <ac:spMkLst>
            <pc:docMk/>
            <pc:sldMk cId="1966678168" sldId="274"/>
            <ac:spMk id="15" creationId="{8DB689AC-6A98-491E-9C58-C1743D7EDF47}"/>
          </ac:spMkLst>
        </pc:spChg>
      </pc:sldChg>
      <pc:sldChg chg="delSp mod">
        <pc:chgData name="Bonine, Lauren {Lauren} (LARC-B602D)" userId="d29ca289-e693-4d19-8c3a-22ac9c1bf544" providerId="ADAL" clId="{66F2F83B-64B1-47D5-84B9-1CB0E3ABDE0F}" dt="2023-01-20T18:18:52.615" v="132" actId="478"/>
        <pc:sldMkLst>
          <pc:docMk/>
          <pc:sldMk cId="3244755559" sldId="300"/>
        </pc:sldMkLst>
        <pc:spChg chg="del">
          <ac:chgData name="Bonine, Lauren {Lauren} (LARC-B602D)" userId="d29ca289-e693-4d19-8c3a-22ac9c1bf544" providerId="ADAL" clId="{66F2F83B-64B1-47D5-84B9-1CB0E3ABDE0F}" dt="2023-01-20T18:18:52.615" v="132" actId="478"/>
          <ac:spMkLst>
            <pc:docMk/>
            <pc:sldMk cId="3244755559" sldId="300"/>
            <ac:spMk id="6" creationId="{95CCD91A-F13B-461D-9D7D-8620F22DB77C}"/>
          </ac:spMkLst>
        </pc:spChg>
      </pc:sldChg>
      <pc:sldChg chg="delSp mod delCm">
        <pc:chgData name="Bonine, Lauren {Lauren} (LARC-B602D)" userId="d29ca289-e693-4d19-8c3a-22ac9c1bf544" providerId="ADAL" clId="{66F2F83B-64B1-47D5-84B9-1CB0E3ABDE0F}" dt="2023-01-20T17:54:12.548" v="29"/>
        <pc:sldMkLst>
          <pc:docMk/>
          <pc:sldMk cId="2007653003" sldId="328"/>
        </pc:sldMkLst>
        <pc:spChg chg="del">
          <ac:chgData name="Bonine, Lauren {Lauren} (LARC-B602D)" userId="d29ca289-e693-4d19-8c3a-22ac9c1bf544" providerId="ADAL" clId="{66F2F83B-64B1-47D5-84B9-1CB0E3ABDE0F}" dt="2023-01-20T17:54:08.116" v="28" actId="478"/>
          <ac:spMkLst>
            <pc:docMk/>
            <pc:sldMk cId="2007653003" sldId="328"/>
            <ac:spMk id="6" creationId="{7C7331FF-DFD9-4C85-BB4E-C49437BB3ADA}"/>
          </ac:spMkLst>
        </pc:spChg>
      </pc:sldChg>
      <pc:sldChg chg="delSp mod">
        <pc:chgData name="Bonine, Lauren {Lauren} (LARC-B602D)" userId="d29ca289-e693-4d19-8c3a-22ac9c1bf544" providerId="ADAL" clId="{66F2F83B-64B1-47D5-84B9-1CB0E3ABDE0F}" dt="2023-01-20T18:18:08.033" v="116" actId="478"/>
        <pc:sldMkLst>
          <pc:docMk/>
          <pc:sldMk cId="329639893" sldId="370"/>
        </pc:sldMkLst>
        <pc:spChg chg="del">
          <ac:chgData name="Bonine, Lauren {Lauren} (LARC-B602D)" userId="d29ca289-e693-4d19-8c3a-22ac9c1bf544" providerId="ADAL" clId="{66F2F83B-64B1-47D5-84B9-1CB0E3ABDE0F}" dt="2023-01-20T18:18:08.033" v="116" actId="478"/>
          <ac:spMkLst>
            <pc:docMk/>
            <pc:sldMk cId="329639893" sldId="370"/>
            <ac:spMk id="10" creationId="{647FD697-62F0-455E-92B5-FC42648175C0}"/>
          </ac:spMkLst>
        </pc:spChg>
      </pc:sldChg>
      <pc:sldChg chg="delSp mod">
        <pc:chgData name="Bonine, Lauren {Lauren} (LARC-B602D)" userId="d29ca289-e693-4d19-8c3a-22ac9c1bf544" providerId="ADAL" clId="{66F2F83B-64B1-47D5-84B9-1CB0E3ABDE0F}" dt="2023-01-20T17:53:56.049" v="25" actId="478"/>
        <pc:sldMkLst>
          <pc:docMk/>
          <pc:sldMk cId="3388939281" sldId="505"/>
        </pc:sldMkLst>
        <pc:spChg chg="del">
          <ac:chgData name="Bonine, Lauren {Lauren} (LARC-B602D)" userId="d29ca289-e693-4d19-8c3a-22ac9c1bf544" providerId="ADAL" clId="{66F2F83B-64B1-47D5-84B9-1CB0E3ABDE0F}" dt="2023-01-20T17:53:56.049" v="25" actId="478"/>
          <ac:spMkLst>
            <pc:docMk/>
            <pc:sldMk cId="3388939281" sldId="505"/>
            <ac:spMk id="8" creationId="{BED22239-140D-430C-A9CD-8DA6BBE0CC94}"/>
          </ac:spMkLst>
        </pc:spChg>
      </pc:sldChg>
      <pc:sldChg chg="delSp mod">
        <pc:chgData name="Bonine, Lauren {Lauren} (LARC-B602D)" userId="d29ca289-e693-4d19-8c3a-22ac9c1bf544" providerId="ADAL" clId="{66F2F83B-64B1-47D5-84B9-1CB0E3ABDE0F}" dt="2023-01-20T18:18:02.368" v="114" actId="478"/>
        <pc:sldMkLst>
          <pc:docMk/>
          <pc:sldMk cId="949046736" sldId="535"/>
        </pc:sldMkLst>
        <pc:spChg chg="del">
          <ac:chgData name="Bonine, Lauren {Lauren} (LARC-B602D)" userId="d29ca289-e693-4d19-8c3a-22ac9c1bf544" providerId="ADAL" clId="{66F2F83B-64B1-47D5-84B9-1CB0E3ABDE0F}" dt="2023-01-20T18:18:02.368" v="114" actId="478"/>
          <ac:spMkLst>
            <pc:docMk/>
            <pc:sldMk cId="949046736" sldId="535"/>
            <ac:spMk id="6" creationId="{25433457-659B-4EF8-96D6-0032973CF567}"/>
          </ac:spMkLst>
        </pc:spChg>
      </pc:sldChg>
      <pc:sldChg chg="delSp mod">
        <pc:chgData name="Bonine, Lauren {Lauren} (LARC-B602D)" userId="d29ca289-e693-4d19-8c3a-22ac9c1bf544" providerId="ADAL" clId="{66F2F83B-64B1-47D5-84B9-1CB0E3ABDE0F}" dt="2023-01-20T18:18:36.232" v="127" actId="478"/>
        <pc:sldMkLst>
          <pc:docMk/>
          <pc:sldMk cId="3978174990" sldId="549"/>
        </pc:sldMkLst>
        <pc:spChg chg="del">
          <ac:chgData name="Bonine, Lauren {Lauren} (LARC-B602D)" userId="d29ca289-e693-4d19-8c3a-22ac9c1bf544" providerId="ADAL" clId="{66F2F83B-64B1-47D5-84B9-1CB0E3ABDE0F}" dt="2023-01-20T18:18:36.232" v="127" actId="478"/>
          <ac:spMkLst>
            <pc:docMk/>
            <pc:sldMk cId="3978174990" sldId="549"/>
            <ac:spMk id="13" creationId="{77940110-C972-4702-A5EA-B13244A88951}"/>
          </ac:spMkLst>
        </pc:spChg>
      </pc:sldChg>
      <pc:sldChg chg="delSp mod">
        <pc:chgData name="Bonine, Lauren {Lauren} (LARC-B602D)" userId="d29ca289-e693-4d19-8c3a-22ac9c1bf544" providerId="ADAL" clId="{66F2F83B-64B1-47D5-84B9-1CB0E3ABDE0F}" dt="2023-01-20T18:18:05.208" v="115" actId="478"/>
        <pc:sldMkLst>
          <pc:docMk/>
          <pc:sldMk cId="2087986397" sldId="592"/>
        </pc:sldMkLst>
        <pc:spChg chg="del">
          <ac:chgData name="Bonine, Lauren {Lauren} (LARC-B602D)" userId="d29ca289-e693-4d19-8c3a-22ac9c1bf544" providerId="ADAL" clId="{66F2F83B-64B1-47D5-84B9-1CB0E3ABDE0F}" dt="2023-01-20T18:18:05.208" v="115" actId="478"/>
          <ac:spMkLst>
            <pc:docMk/>
            <pc:sldMk cId="2087986397" sldId="592"/>
            <ac:spMk id="6" creationId="{901BC57D-7B47-48BB-99DF-9DA25913AB50}"/>
          </ac:spMkLst>
        </pc:spChg>
      </pc:sldChg>
      <pc:sldChg chg="delSp mod">
        <pc:chgData name="Bonine, Lauren {Lauren} (LARC-B602D)" userId="d29ca289-e693-4d19-8c3a-22ac9c1bf544" providerId="ADAL" clId="{66F2F83B-64B1-47D5-84B9-1CB0E3ABDE0F}" dt="2023-01-20T18:18:46.936" v="130" actId="478"/>
        <pc:sldMkLst>
          <pc:docMk/>
          <pc:sldMk cId="907826851" sldId="642"/>
        </pc:sldMkLst>
        <pc:spChg chg="del">
          <ac:chgData name="Bonine, Lauren {Lauren} (LARC-B602D)" userId="d29ca289-e693-4d19-8c3a-22ac9c1bf544" providerId="ADAL" clId="{66F2F83B-64B1-47D5-84B9-1CB0E3ABDE0F}" dt="2023-01-20T18:18:46.936" v="130" actId="478"/>
          <ac:spMkLst>
            <pc:docMk/>
            <pc:sldMk cId="907826851" sldId="642"/>
            <ac:spMk id="9" creationId="{C2F8254B-FC15-4959-BFB6-B4B2D4DF174C}"/>
          </ac:spMkLst>
        </pc:spChg>
      </pc:sldChg>
      <pc:sldChg chg="delSp mod">
        <pc:chgData name="Bonine, Lauren {Lauren} (LARC-B602D)" userId="d29ca289-e693-4d19-8c3a-22ac9c1bf544" providerId="ADAL" clId="{66F2F83B-64B1-47D5-84B9-1CB0E3ABDE0F}" dt="2023-01-20T18:18:11.616" v="118" actId="478"/>
        <pc:sldMkLst>
          <pc:docMk/>
          <pc:sldMk cId="2144362980" sldId="679"/>
        </pc:sldMkLst>
        <pc:spChg chg="del">
          <ac:chgData name="Bonine, Lauren {Lauren} (LARC-B602D)" userId="d29ca289-e693-4d19-8c3a-22ac9c1bf544" providerId="ADAL" clId="{66F2F83B-64B1-47D5-84B9-1CB0E3ABDE0F}" dt="2023-01-20T18:18:11.616" v="118" actId="478"/>
          <ac:spMkLst>
            <pc:docMk/>
            <pc:sldMk cId="2144362980" sldId="679"/>
            <ac:spMk id="12" creationId="{AA071ABA-7B84-4140-B55F-5648D02E7F97}"/>
          </ac:spMkLst>
        </pc:spChg>
        <pc:spChg chg="del">
          <ac:chgData name="Bonine, Lauren {Lauren} (LARC-B602D)" userId="d29ca289-e693-4d19-8c3a-22ac9c1bf544" providerId="ADAL" clId="{66F2F83B-64B1-47D5-84B9-1CB0E3ABDE0F}" dt="2023-01-20T18:18:10.432" v="117" actId="478"/>
          <ac:spMkLst>
            <pc:docMk/>
            <pc:sldMk cId="2144362980" sldId="679"/>
            <ac:spMk id="13" creationId="{A9AF669C-1848-49A3-89B3-70B008C4BCAC}"/>
          </ac:spMkLst>
        </pc:spChg>
      </pc:sldChg>
      <pc:sldChg chg="delSp mod">
        <pc:chgData name="Bonine, Lauren {Lauren} (LARC-B602D)" userId="d29ca289-e693-4d19-8c3a-22ac9c1bf544" providerId="ADAL" clId="{66F2F83B-64B1-47D5-84B9-1CB0E3ABDE0F}" dt="2023-01-20T18:18:49.392" v="131" actId="478"/>
        <pc:sldMkLst>
          <pc:docMk/>
          <pc:sldMk cId="4115592991" sldId="708"/>
        </pc:sldMkLst>
        <pc:spChg chg="del">
          <ac:chgData name="Bonine, Lauren {Lauren} (LARC-B602D)" userId="d29ca289-e693-4d19-8c3a-22ac9c1bf544" providerId="ADAL" clId="{66F2F83B-64B1-47D5-84B9-1CB0E3ABDE0F}" dt="2023-01-20T18:18:49.392" v="131" actId="478"/>
          <ac:spMkLst>
            <pc:docMk/>
            <pc:sldMk cId="4115592991" sldId="708"/>
            <ac:spMk id="8" creationId="{4F12A5FD-1CA7-4C3F-AF12-E8F91AC78C42}"/>
          </ac:spMkLst>
        </pc:spChg>
      </pc:sldChg>
      <pc:sldChg chg="delSp mod">
        <pc:chgData name="Bonine, Lauren {Lauren} (LARC-B602D)" userId="d29ca289-e693-4d19-8c3a-22ac9c1bf544" providerId="ADAL" clId="{66F2F83B-64B1-47D5-84B9-1CB0E3ABDE0F}" dt="2023-01-20T18:17:59.488" v="113" actId="478"/>
        <pc:sldMkLst>
          <pc:docMk/>
          <pc:sldMk cId="4157917417" sldId="718"/>
        </pc:sldMkLst>
        <pc:spChg chg="del">
          <ac:chgData name="Bonine, Lauren {Lauren} (LARC-B602D)" userId="d29ca289-e693-4d19-8c3a-22ac9c1bf544" providerId="ADAL" clId="{66F2F83B-64B1-47D5-84B9-1CB0E3ABDE0F}" dt="2023-01-20T18:17:59.488" v="113" actId="478"/>
          <ac:spMkLst>
            <pc:docMk/>
            <pc:sldMk cId="4157917417" sldId="718"/>
            <ac:spMk id="6" creationId="{B0F456CA-245B-43B0-B1FE-DA2C09022E60}"/>
          </ac:spMkLst>
        </pc:spChg>
      </pc:sldChg>
      <pc:sldChg chg="addSp delSp mod">
        <pc:chgData name="Bonine, Lauren {Lauren} (LARC-B602D)" userId="d29ca289-e693-4d19-8c3a-22ac9c1bf544" providerId="ADAL" clId="{66F2F83B-64B1-47D5-84B9-1CB0E3ABDE0F}" dt="2023-01-20T18:18:42.899" v="129" actId="478"/>
        <pc:sldMkLst>
          <pc:docMk/>
          <pc:sldMk cId="1232662178" sldId="1802"/>
        </pc:sldMkLst>
        <pc:spChg chg="add del">
          <ac:chgData name="Bonine, Lauren {Lauren} (LARC-B602D)" userId="d29ca289-e693-4d19-8c3a-22ac9c1bf544" providerId="ADAL" clId="{66F2F83B-64B1-47D5-84B9-1CB0E3ABDE0F}" dt="2023-01-20T18:18:42.899" v="129" actId="478"/>
          <ac:spMkLst>
            <pc:docMk/>
            <pc:sldMk cId="1232662178" sldId="1802"/>
            <ac:spMk id="36" creationId="{BA4FE123-5042-4133-AF6A-9B4158D4F044}"/>
          </ac:spMkLst>
        </pc:spChg>
      </pc:sldChg>
      <pc:sldChg chg="delSp mod">
        <pc:chgData name="Bonine, Lauren {Lauren} (LARC-B602D)" userId="d29ca289-e693-4d19-8c3a-22ac9c1bf544" providerId="ADAL" clId="{66F2F83B-64B1-47D5-84B9-1CB0E3ABDE0F}" dt="2023-01-20T18:18:30.031" v="125" actId="478"/>
        <pc:sldMkLst>
          <pc:docMk/>
          <pc:sldMk cId="521022766" sldId="2770"/>
        </pc:sldMkLst>
        <pc:spChg chg="del">
          <ac:chgData name="Bonine, Lauren {Lauren} (LARC-B602D)" userId="d29ca289-e693-4d19-8c3a-22ac9c1bf544" providerId="ADAL" clId="{66F2F83B-64B1-47D5-84B9-1CB0E3ABDE0F}" dt="2023-01-20T18:18:30.031" v="125" actId="478"/>
          <ac:spMkLst>
            <pc:docMk/>
            <pc:sldMk cId="521022766" sldId="2770"/>
            <ac:spMk id="6" creationId="{0DE5BACB-B047-4BF3-A692-6EA198208315}"/>
          </ac:spMkLst>
        </pc:spChg>
      </pc:sldChg>
      <pc:sldChg chg="delSp mod">
        <pc:chgData name="Bonine, Lauren {Lauren} (LARC-B602D)" userId="d29ca289-e693-4d19-8c3a-22ac9c1bf544" providerId="ADAL" clId="{66F2F83B-64B1-47D5-84B9-1CB0E3ABDE0F}" dt="2023-01-20T18:18:21.567" v="122" actId="478"/>
        <pc:sldMkLst>
          <pc:docMk/>
          <pc:sldMk cId="1241020531" sldId="2970"/>
        </pc:sldMkLst>
        <pc:spChg chg="del">
          <ac:chgData name="Bonine, Lauren {Lauren} (LARC-B602D)" userId="d29ca289-e693-4d19-8c3a-22ac9c1bf544" providerId="ADAL" clId="{66F2F83B-64B1-47D5-84B9-1CB0E3ABDE0F}" dt="2023-01-20T18:18:21.567" v="122" actId="478"/>
          <ac:spMkLst>
            <pc:docMk/>
            <pc:sldMk cId="1241020531" sldId="2970"/>
            <ac:spMk id="6" creationId="{0C31EE26-5672-430D-87D9-4193DCCDA1D3}"/>
          </ac:spMkLst>
        </pc:spChg>
      </pc:sldChg>
      <pc:sldChg chg="delSp mod">
        <pc:chgData name="Bonine, Lauren {Lauren} (LARC-B602D)" userId="d29ca289-e693-4d19-8c3a-22ac9c1bf544" providerId="ADAL" clId="{66F2F83B-64B1-47D5-84B9-1CB0E3ABDE0F}" dt="2023-01-20T18:18:17.056" v="120" actId="478"/>
        <pc:sldMkLst>
          <pc:docMk/>
          <pc:sldMk cId="3862321126" sldId="2971"/>
        </pc:sldMkLst>
        <pc:spChg chg="del">
          <ac:chgData name="Bonine, Lauren {Lauren} (LARC-B602D)" userId="d29ca289-e693-4d19-8c3a-22ac9c1bf544" providerId="ADAL" clId="{66F2F83B-64B1-47D5-84B9-1CB0E3ABDE0F}" dt="2023-01-20T18:18:17.056" v="120" actId="478"/>
          <ac:spMkLst>
            <pc:docMk/>
            <pc:sldMk cId="3862321126" sldId="2971"/>
            <ac:spMk id="6" creationId="{19AF33DF-DDF9-4EA2-AE2C-1D14DEB1961C}"/>
          </ac:spMkLst>
        </pc:spChg>
      </pc:sldChg>
      <pc:sldChg chg="delSp mod">
        <pc:chgData name="Bonine, Lauren {Lauren} (LARC-B602D)" userId="d29ca289-e693-4d19-8c3a-22ac9c1bf544" providerId="ADAL" clId="{66F2F83B-64B1-47D5-84B9-1CB0E3ABDE0F}" dt="2023-01-20T18:18:19.271" v="121" actId="478"/>
        <pc:sldMkLst>
          <pc:docMk/>
          <pc:sldMk cId="2353892388" sldId="2974"/>
        </pc:sldMkLst>
        <pc:spChg chg="del">
          <ac:chgData name="Bonine, Lauren {Lauren} (LARC-B602D)" userId="d29ca289-e693-4d19-8c3a-22ac9c1bf544" providerId="ADAL" clId="{66F2F83B-64B1-47D5-84B9-1CB0E3ABDE0F}" dt="2023-01-20T18:18:19.271" v="121" actId="478"/>
          <ac:spMkLst>
            <pc:docMk/>
            <pc:sldMk cId="2353892388" sldId="2974"/>
            <ac:spMk id="6" creationId="{91B65E63-17DE-4882-95CA-2A67BF05F0F8}"/>
          </ac:spMkLst>
        </pc:spChg>
      </pc:sldChg>
      <pc:sldChg chg="delSp mod">
        <pc:chgData name="Bonine, Lauren {Lauren} (LARC-B602D)" userId="d29ca289-e693-4d19-8c3a-22ac9c1bf544" providerId="ADAL" clId="{66F2F83B-64B1-47D5-84B9-1CB0E3ABDE0F}" dt="2023-01-20T18:18:14.577" v="119" actId="478"/>
        <pc:sldMkLst>
          <pc:docMk/>
          <pc:sldMk cId="1064712066" sldId="2975"/>
        </pc:sldMkLst>
        <pc:spChg chg="del">
          <ac:chgData name="Bonine, Lauren {Lauren} (LARC-B602D)" userId="d29ca289-e693-4d19-8c3a-22ac9c1bf544" providerId="ADAL" clId="{66F2F83B-64B1-47D5-84B9-1CB0E3ABDE0F}" dt="2023-01-20T18:18:14.577" v="119" actId="478"/>
          <ac:spMkLst>
            <pc:docMk/>
            <pc:sldMk cId="1064712066" sldId="2975"/>
            <ac:spMk id="6" creationId="{39E40379-F453-46F6-B634-54B318967218}"/>
          </ac:spMkLst>
        </pc:spChg>
      </pc:sldChg>
      <pc:sldChg chg="delSp mod">
        <pc:chgData name="Bonine, Lauren {Lauren} (LARC-B602D)" userId="d29ca289-e693-4d19-8c3a-22ac9c1bf544" providerId="ADAL" clId="{66F2F83B-64B1-47D5-84B9-1CB0E3ABDE0F}" dt="2023-01-20T18:09:02.879" v="100" actId="478"/>
        <pc:sldMkLst>
          <pc:docMk/>
          <pc:sldMk cId="821796004" sldId="2976"/>
        </pc:sldMkLst>
        <pc:spChg chg="del">
          <ac:chgData name="Bonine, Lauren {Lauren} (LARC-B602D)" userId="d29ca289-e693-4d19-8c3a-22ac9c1bf544" providerId="ADAL" clId="{66F2F83B-64B1-47D5-84B9-1CB0E3ABDE0F}" dt="2023-01-20T18:09:02.879" v="100" actId="478"/>
          <ac:spMkLst>
            <pc:docMk/>
            <pc:sldMk cId="821796004" sldId="2976"/>
            <ac:spMk id="9" creationId="{FD57D2D6-E98F-4319-90E9-482E006078B2}"/>
          </ac:spMkLst>
        </pc:spChg>
      </pc:sldChg>
      <pc:sldChg chg="delSp mod">
        <pc:chgData name="Bonine, Lauren {Lauren} (LARC-B602D)" userId="d29ca289-e693-4d19-8c3a-22ac9c1bf544" providerId="ADAL" clId="{66F2F83B-64B1-47D5-84B9-1CB0E3ABDE0F}" dt="2023-01-20T18:09:11.863" v="101" actId="478"/>
        <pc:sldMkLst>
          <pc:docMk/>
          <pc:sldMk cId="209459181" sldId="2977"/>
        </pc:sldMkLst>
        <pc:spChg chg="del">
          <ac:chgData name="Bonine, Lauren {Lauren} (LARC-B602D)" userId="d29ca289-e693-4d19-8c3a-22ac9c1bf544" providerId="ADAL" clId="{66F2F83B-64B1-47D5-84B9-1CB0E3ABDE0F}" dt="2023-01-20T18:09:11.863" v="101" actId="478"/>
          <ac:spMkLst>
            <pc:docMk/>
            <pc:sldMk cId="209459181" sldId="2977"/>
            <ac:spMk id="7" creationId="{73302F20-E1D3-4DD6-BBF5-9FA5D52E93AD}"/>
          </ac:spMkLst>
        </pc:spChg>
      </pc:sldChg>
      <pc:sldChg chg="delSp mod">
        <pc:chgData name="Bonine, Lauren {Lauren} (LARC-B602D)" userId="d29ca289-e693-4d19-8c3a-22ac9c1bf544" providerId="ADAL" clId="{66F2F83B-64B1-47D5-84B9-1CB0E3ABDE0F}" dt="2023-01-20T18:18:25.072" v="123" actId="478"/>
        <pc:sldMkLst>
          <pc:docMk/>
          <pc:sldMk cId="464902337" sldId="2978"/>
        </pc:sldMkLst>
        <pc:spChg chg="del">
          <ac:chgData name="Bonine, Lauren {Lauren} (LARC-B602D)" userId="d29ca289-e693-4d19-8c3a-22ac9c1bf544" providerId="ADAL" clId="{66F2F83B-64B1-47D5-84B9-1CB0E3ABDE0F}" dt="2023-01-20T18:18:25.072" v="123" actId="478"/>
          <ac:spMkLst>
            <pc:docMk/>
            <pc:sldMk cId="464902337" sldId="2978"/>
            <ac:spMk id="8" creationId="{F90AC288-3256-47BC-A96A-849C770BD435}"/>
          </ac:spMkLst>
        </pc:spChg>
      </pc:sldChg>
      <pc:sldChg chg="delSp mod">
        <pc:chgData name="Bonine, Lauren {Lauren} (LARC-B602D)" userId="d29ca289-e693-4d19-8c3a-22ac9c1bf544" providerId="ADAL" clId="{66F2F83B-64B1-47D5-84B9-1CB0E3ABDE0F}" dt="2023-01-20T18:18:27.496" v="124" actId="478"/>
        <pc:sldMkLst>
          <pc:docMk/>
          <pc:sldMk cId="316191088" sldId="2979"/>
        </pc:sldMkLst>
        <pc:spChg chg="del">
          <ac:chgData name="Bonine, Lauren {Lauren} (LARC-B602D)" userId="d29ca289-e693-4d19-8c3a-22ac9c1bf544" providerId="ADAL" clId="{66F2F83B-64B1-47D5-84B9-1CB0E3ABDE0F}" dt="2023-01-20T18:18:27.496" v="124" actId="478"/>
          <ac:spMkLst>
            <pc:docMk/>
            <pc:sldMk cId="316191088" sldId="2979"/>
            <ac:spMk id="10" creationId="{7B8FD8D3-23EB-4336-B9C5-5B42F0D52FBB}"/>
          </ac:spMkLst>
        </pc:spChg>
      </pc:sldChg>
      <pc:sldChg chg="delSp mod">
        <pc:chgData name="Bonine, Lauren {Lauren} (LARC-B602D)" userId="d29ca289-e693-4d19-8c3a-22ac9c1bf544" providerId="ADAL" clId="{66F2F83B-64B1-47D5-84B9-1CB0E3ABDE0F}" dt="2023-01-20T18:18:33.415" v="126" actId="478"/>
        <pc:sldMkLst>
          <pc:docMk/>
          <pc:sldMk cId="586674959" sldId="2980"/>
        </pc:sldMkLst>
        <pc:spChg chg="del">
          <ac:chgData name="Bonine, Lauren {Lauren} (LARC-B602D)" userId="d29ca289-e693-4d19-8c3a-22ac9c1bf544" providerId="ADAL" clId="{66F2F83B-64B1-47D5-84B9-1CB0E3ABDE0F}" dt="2023-01-20T18:18:33.415" v="126" actId="478"/>
          <ac:spMkLst>
            <pc:docMk/>
            <pc:sldMk cId="586674959" sldId="2980"/>
            <ac:spMk id="6" creationId="{63E0E194-C561-433B-B2AC-9AE3DC858D70}"/>
          </ac:spMkLst>
        </pc:spChg>
      </pc:sldChg>
      <pc:sldChg chg="delSp mod">
        <pc:chgData name="Bonine, Lauren {Lauren} (LARC-B602D)" userId="d29ca289-e693-4d19-8c3a-22ac9c1bf544" providerId="ADAL" clId="{66F2F83B-64B1-47D5-84B9-1CB0E3ABDE0F}" dt="2023-01-20T18:08:20.870" v="99" actId="478"/>
        <pc:sldMkLst>
          <pc:docMk/>
          <pc:sldMk cId="1380998336" sldId="2981"/>
        </pc:sldMkLst>
        <pc:spChg chg="del">
          <ac:chgData name="Bonine, Lauren {Lauren} (LARC-B602D)" userId="d29ca289-e693-4d19-8c3a-22ac9c1bf544" providerId="ADAL" clId="{66F2F83B-64B1-47D5-84B9-1CB0E3ABDE0F}" dt="2023-01-20T18:08:20.870" v="99" actId="478"/>
          <ac:spMkLst>
            <pc:docMk/>
            <pc:sldMk cId="1380998336" sldId="2981"/>
            <ac:spMk id="13" creationId="{9E48C4A2-65E4-4111-8060-0FBFDF17DE8E}"/>
          </ac:spMkLst>
        </pc:spChg>
      </pc:sldChg>
      <pc:sldChg chg="delSp modSp mod ord">
        <pc:chgData name="Bonine, Lauren {Lauren} (LARC-B602D)" userId="d29ca289-e693-4d19-8c3a-22ac9c1bf544" providerId="ADAL" clId="{66F2F83B-64B1-47D5-84B9-1CB0E3ABDE0F}" dt="2023-01-20T18:00:49.790" v="72"/>
        <pc:sldMkLst>
          <pc:docMk/>
          <pc:sldMk cId="435026118" sldId="2983"/>
        </pc:sldMkLst>
        <pc:spChg chg="mod">
          <ac:chgData name="Bonine, Lauren {Lauren} (LARC-B602D)" userId="d29ca289-e693-4d19-8c3a-22ac9c1bf544" providerId="ADAL" clId="{66F2F83B-64B1-47D5-84B9-1CB0E3ABDE0F}" dt="2023-01-20T17:59:20.164" v="68" actId="20577"/>
          <ac:spMkLst>
            <pc:docMk/>
            <pc:sldMk cId="435026118" sldId="2983"/>
            <ac:spMk id="4" creationId="{A1C40668-CC3F-42C3-A5F8-8A916571786A}"/>
          </ac:spMkLst>
        </pc:spChg>
        <pc:spChg chg="mod">
          <ac:chgData name="Bonine, Lauren {Lauren} (LARC-B602D)" userId="d29ca289-e693-4d19-8c3a-22ac9c1bf544" providerId="ADAL" clId="{66F2F83B-64B1-47D5-84B9-1CB0E3ABDE0F}" dt="2023-01-20T18:00:09.357" v="70" actId="20577"/>
          <ac:spMkLst>
            <pc:docMk/>
            <pc:sldMk cId="435026118" sldId="2983"/>
            <ac:spMk id="5" creationId="{5FA5D90F-524B-41BE-9EAB-CE89211F4C72}"/>
          </ac:spMkLst>
        </pc:spChg>
        <pc:spChg chg="del">
          <ac:chgData name="Bonine, Lauren {Lauren} (LARC-B602D)" userId="d29ca289-e693-4d19-8c3a-22ac9c1bf544" providerId="ADAL" clId="{66F2F83B-64B1-47D5-84B9-1CB0E3ABDE0F}" dt="2023-01-20T17:58:21.438" v="47" actId="478"/>
          <ac:spMkLst>
            <pc:docMk/>
            <pc:sldMk cId="435026118" sldId="2983"/>
            <ac:spMk id="10" creationId="{1BFEAAA2-79B5-54FF-3DD5-7CA998CCC9B0}"/>
          </ac:spMkLst>
        </pc:spChg>
      </pc:sldChg>
    </pc:docChg>
  </pc:docChgLst>
  <pc:docChgLst>
    <pc:chgData name="Bonine, Lauren {Lauren} (LARC-B602D)" userId="S::lbonine@ndc.nasa.gov::d29ca289-e693-4d19-8c3a-22ac9c1bf544" providerId="AD" clId="Web-{32C691FE-321D-30D1-4BD3-F9323CC32C4E}"/>
    <pc:docChg chg="addSld modSld">
      <pc:chgData name="Bonine, Lauren {Lauren} (LARC-B602D)" userId="S::lbonine@ndc.nasa.gov::d29ca289-e693-4d19-8c3a-22ac9c1bf544" providerId="AD" clId="Web-{32C691FE-321D-30D1-4BD3-F9323CC32C4E}" dt="2023-01-19T16:56:12.495" v="31" actId="1076"/>
      <pc:docMkLst>
        <pc:docMk/>
      </pc:docMkLst>
      <pc:sldChg chg="addCm">
        <pc:chgData name="Bonine, Lauren {Lauren} (LARC-B602D)" userId="S::lbonine@ndc.nasa.gov::d29ca289-e693-4d19-8c3a-22ac9c1bf544" providerId="AD" clId="Web-{32C691FE-321D-30D1-4BD3-F9323CC32C4E}" dt="2023-01-19T16:47:15.395" v="0"/>
        <pc:sldMkLst>
          <pc:docMk/>
          <pc:sldMk cId="2543723577" sldId="2982"/>
        </pc:sldMkLst>
      </pc:sldChg>
      <pc:sldChg chg="modSp">
        <pc:chgData name="Bonine, Lauren {Lauren} (LARC-B602D)" userId="S::lbonine@ndc.nasa.gov::d29ca289-e693-4d19-8c3a-22ac9c1bf544" providerId="AD" clId="Web-{32C691FE-321D-30D1-4BD3-F9323CC32C4E}" dt="2023-01-19T16:56:12.495" v="31" actId="1076"/>
        <pc:sldMkLst>
          <pc:docMk/>
          <pc:sldMk cId="435026118" sldId="2983"/>
        </pc:sldMkLst>
        <pc:spChg chg="mod">
          <ac:chgData name="Bonine, Lauren {Lauren} (LARC-B602D)" userId="S::lbonine@ndc.nasa.gov::d29ca289-e693-4d19-8c3a-22ac9c1bf544" providerId="AD" clId="Web-{32C691FE-321D-30D1-4BD3-F9323CC32C4E}" dt="2023-01-19T16:47:41.864" v="8" actId="20577"/>
          <ac:spMkLst>
            <pc:docMk/>
            <pc:sldMk cId="435026118" sldId="2983"/>
            <ac:spMk id="4" creationId="{A1C40668-CC3F-42C3-A5F8-8A916571786A}"/>
          </ac:spMkLst>
        </pc:spChg>
        <pc:spChg chg="mod">
          <ac:chgData name="Bonine, Lauren {Lauren} (LARC-B602D)" userId="S::lbonine@ndc.nasa.gov::d29ca289-e693-4d19-8c3a-22ac9c1bf544" providerId="AD" clId="Web-{32C691FE-321D-30D1-4BD3-F9323CC32C4E}" dt="2023-01-19T16:56:12.495" v="31" actId="1076"/>
          <ac:spMkLst>
            <pc:docMk/>
            <pc:sldMk cId="435026118" sldId="2983"/>
            <ac:spMk id="5" creationId="{5FA5D90F-524B-41BE-9EAB-CE89211F4C72}"/>
          </ac:spMkLst>
        </pc:spChg>
      </pc:sldChg>
      <pc:sldChg chg="add replId">
        <pc:chgData name="Bonine, Lauren {Lauren} (LARC-B602D)" userId="S::lbonine@ndc.nasa.gov::d29ca289-e693-4d19-8c3a-22ac9c1bf544" providerId="AD" clId="Web-{32C691FE-321D-30D1-4BD3-F9323CC32C4E}" dt="2023-01-19T16:47:32.957" v="1"/>
        <pc:sldMkLst>
          <pc:docMk/>
          <pc:sldMk cId="1429103500" sldId="2986"/>
        </pc:sldMkLst>
      </pc:sldChg>
    </pc:docChg>
  </pc:docChgLst>
  <pc:docChgLst>
    <pc:chgData name="Bonine, Lauren {Lauren} (LARC-B602D)" userId="S::lbonine@ndc.nasa.gov::d29ca289-e693-4d19-8c3a-22ac9c1bf544" providerId="AD" clId="Web-{2656E8D8-BDE6-4CE2-B3D8-D256028B432D}"/>
    <pc:docChg chg="">
      <pc:chgData name="Bonine, Lauren {Lauren} (LARC-B602D)" userId="S::lbonine@ndc.nasa.gov::d29ca289-e693-4d19-8c3a-22ac9c1bf544" providerId="AD" clId="Web-{2656E8D8-BDE6-4CE2-B3D8-D256028B432D}" dt="2023-01-20T18:36:37.339" v="0"/>
      <pc:docMkLst>
        <pc:docMk/>
      </pc:docMkLst>
      <pc:sldChg chg="modCm">
        <pc:chgData name="Bonine, Lauren {Lauren} (LARC-B602D)" userId="S::lbonine@ndc.nasa.gov::d29ca289-e693-4d19-8c3a-22ac9c1bf544" providerId="AD" clId="Web-{2656E8D8-BDE6-4CE2-B3D8-D256028B432D}" dt="2023-01-20T18:36:37.339" v="0"/>
        <pc:sldMkLst>
          <pc:docMk/>
          <pc:sldMk cId="435026118" sldId="2983"/>
        </pc:sldMkLst>
      </pc:sldChg>
    </pc:docChg>
  </pc:docChgLst>
  <pc:docChgLst>
    <pc:chgData name="Bonine, Lauren {Lauren} (LARC-B602D)" userId="S::lbonine@ndc.nasa.gov::d29ca289-e693-4d19-8c3a-22ac9c1bf544" providerId="AD" clId="Web-{986CB527-5C46-4BE3-EF84-91089C7601FA}"/>
    <pc:docChg chg="modSld sldOrd">
      <pc:chgData name="Bonine, Lauren {Lauren} (LARC-B602D)" userId="S::lbonine@ndc.nasa.gov::d29ca289-e693-4d19-8c3a-22ac9c1bf544" providerId="AD" clId="Web-{986CB527-5C46-4BE3-EF84-91089C7601FA}" dt="2023-01-19T20:57:13.619" v="12"/>
      <pc:docMkLst>
        <pc:docMk/>
      </pc:docMkLst>
      <pc:sldChg chg="addCm">
        <pc:chgData name="Bonine, Lauren {Lauren} (LARC-B602D)" userId="S::lbonine@ndc.nasa.gov::d29ca289-e693-4d19-8c3a-22ac9c1bf544" providerId="AD" clId="Web-{986CB527-5C46-4BE3-EF84-91089C7601FA}" dt="2023-01-19T20:55:21.883" v="1"/>
        <pc:sldMkLst>
          <pc:docMk/>
          <pc:sldMk cId="0" sldId="256"/>
        </pc:sldMkLst>
      </pc:sldChg>
      <pc:sldChg chg="delCm">
        <pc:chgData name="Bonine, Lauren {Lauren} (LARC-B602D)" userId="S::lbonine@ndc.nasa.gov::d29ca289-e693-4d19-8c3a-22ac9c1bf544" providerId="AD" clId="Web-{986CB527-5C46-4BE3-EF84-91089C7601FA}" dt="2023-01-19T20:55:42.899" v="2"/>
        <pc:sldMkLst>
          <pc:docMk/>
          <pc:sldMk cId="2543723577" sldId="2982"/>
        </pc:sldMkLst>
      </pc:sldChg>
      <pc:sldChg chg="addSp delSp ord modCm">
        <pc:chgData name="Bonine, Lauren {Lauren} (LARC-B602D)" userId="S::lbonine@ndc.nasa.gov::d29ca289-e693-4d19-8c3a-22ac9c1bf544" providerId="AD" clId="Web-{986CB527-5C46-4BE3-EF84-91089C7601FA}" dt="2023-01-19T20:57:13.619" v="12"/>
        <pc:sldMkLst>
          <pc:docMk/>
          <pc:sldMk cId="435026118" sldId="2983"/>
        </pc:sldMkLst>
        <pc:spChg chg="add del">
          <ac:chgData name="Bonine, Lauren {Lauren} (LARC-B602D)" userId="S::lbonine@ndc.nasa.gov::d29ca289-e693-4d19-8c3a-22ac9c1bf544" providerId="AD" clId="Web-{986CB527-5C46-4BE3-EF84-91089C7601FA}" dt="2023-01-19T20:57:12.869" v="11"/>
          <ac:spMkLst>
            <pc:docMk/>
            <pc:sldMk cId="435026118" sldId="2983"/>
            <ac:spMk id="8" creationId="{DEA344CA-6FDF-7A97-1232-C809CC1C5415}"/>
          </ac:spMkLst>
        </pc:spChg>
        <pc:spChg chg="add">
          <ac:chgData name="Bonine, Lauren {Lauren} (LARC-B602D)" userId="S::lbonine@ndc.nasa.gov::d29ca289-e693-4d19-8c3a-22ac9c1bf544" providerId="AD" clId="Web-{986CB527-5C46-4BE3-EF84-91089C7601FA}" dt="2023-01-19T20:57:13.619" v="12"/>
          <ac:spMkLst>
            <pc:docMk/>
            <pc:sldMk cId="435026118" sldId="2983"/>
            <ac:spMk id="10" creationId="{1BFEAAA2-79B5-54FF-3DD5-7CA998CCC9B0}"/>
          </ac:spMkLst>
        </pc:spChg>
      </pc:sldChg>
    </pc:docChg>
  </pc:docChgLst>
  <pc:docChgLst>
    <pc:chgData name="Fenn, Crystal J. (LARC-D206)" userId="S::cfenn@ndc.nasa.gov::e706ab77-a4eb-46fd-9b0c-8ec1c8e24d7a" providerId="AD" clId="Web-{1F419910-9D85-747E-BAE6-973A6A82A98C}"/>
    <pc:docChg chg="addSld delSld">
      <pc:chgData name="Fenn, Crystal J. (LARC-D206)" userId="S::cfenn@ndc.nasa.gov::e706ab77-a4eb-46fd-9b0c-8ec1c8e24d7a" providerId="AD" clId="Web-{1F419910-9D85-747E-BAE6-973A6A82A98C}" dt="2023-01-19T23:55:23.461" v="3"/>
      <pc:docMkLst>
        <pc:docMk/>
      </pc:docMkLst>
      <pc:sldChg chg="add del modCm">
        <pc:chgData name="Fenn, Crystal J. (LARC-D206)" userId="S::cfenn@ndc.nasa.gov::e706ab77-a4eb-46fd-9b0c-8ec1c8e24d7a" providerId="AD" clId="Web-{1F419910-9D85-747E-BAE6-973A6A82A98C}" dt="2023-01-19T23:55:23.461" v="3"/>
        <pc:sldMkLst>
          <pc:docMk/>
          <pc:sldMk cId="0" sldId="259"/>
        </pc:sldMkLst>
      </pc:sldChg>
      <pc:sldChg chg="addCm">
        <pc:chgData name="Fenn, Crystal J. (LARC-D206)" userId="S::cfenn@ndc.nasa.gov::e706ab77-a4eb-46fd-9b0c-8ec1c8e24d7a" providerId="AD" clId="Web-{1F419910-9D85-747E-BAE6-973A6A82A98C}" dt="2023-01-19T23:52:45.944" v="0"/>
        <pc:sldMkLst>
          <pc:docMk/>
          <pc:sldMk cId="272412680" sldId="2988"/>
        </pc:sldMkLst>
      </pc:sldChg>
    </pc:docChg>
  </pc:docChgLst>
  <pc:docChgLst>
    <pc:chgData name="Fenn, Crystal J. (LARC-D206)" userId="S::cfenn@ndc.nasa.gov::e706ab77-a4eb-46fd-9b0c-8ec1c8e24d7a" providerId="AD" clId="Web-{F6EF4966-2ABA-7B80-7597-164FCF163F2B}"/>
    <pc:docChg chg="addSld delSld modSld">
      <pc:chgData name="Fenn, Crystal J. (LARC-D206)" userId="S::cfenn@ndc.nasa.gov::e706ab77-a4eb-46fd-9b0c-8ec1c8e24d7a" providerId="AD" clId="Web-{F6EF4966-2ABA-7B80-7597-164FCF163F2B}" dt="2023-01-19T23:50:59.893" v="16"/>
      <pc:docMkLst>
        <pc:docMk/>
      </pc:docMkLst>
      <pc:sldChg chg="modSp modCm">
        <pc:chgData name="Fenn, Crystal J. (LARC-D206)" userId="S::cfenn@ndc.nasa.gov::e706ab77-a4eb-46fd-9b0c-8ec1c8e24d7a" providerId="AD" clId="Web-{F6EF4966-2ABA-7B80-7597-164FCF163F2B}" dt="2023-01-19T23:45:41.232" v="5" actId="20577"/>
        <pc:sldMkLst>
          <pc:docMk/>
          <pc:sldMk cId="0" sldId="257"/>
        </pc:sldMkLst>
        <pc:spChg chg="mod">
          <ac:chgData name="Fenn, Crystal J. (LARC-D206)" userId="S::cfenn@ndc.nasa.gov::e706ab77-a4eb-46fd-9b0c-8ec1c8e24d7a" providerId="AD" clId="Web-{F6EF4966-2ABA-7B80-7597-164FCF163F2B}" dt="2023-01-19T23:45:41.232" v="5" actId="20577"/>
          <ac:spMkLst>
            <pc:docMk/>
            <pc:sldMk cId="0" sldId="257"/>
            <ac:spMk id="270" creationId="{00000000-0000-0000-0000-000000000000}"/>
          </ac:spMkLst>
        </pc:spChg>
      </pc:sldChg>
      <pc:sldChg chg="modSp">
        <pc:chgData name="Fenn, Crystal J. (LARC-D206)" userId="S::cfenn@ndc.nasa.gov::e706ab77-a4eb-46fd-9b0c-8ec1c8e24d7a" providerId="AD" clId="Web-{F6EF4966-2ABA-7B80-7597-164FCF163F2B}" dt="2023-01-19T23:48:14.391" v="6" actId="1076"/>
        <pc:sldMkLst>
          <pc:docMk/>
          <pc:sldMk cId="1380998336" sldId="2981"/>
        </pc:sldMkLst>
        <pc:spChg chg="mod">
          <ac:chgData name="Fenn, Crystal J. (LARC-D206)" userId="S::cfenn@ndc.nasa.gov::e706ab77-a4eb-46fd-9b0c-8ec1c8e24d7a" providerId="AD" clId="Web-{F6EF4966-2ABA-7B80-7597-164FCF163F2B}" dt="2023-01-19T23:48:14.391" v="6" actId="1076"/>
          <ac:spMkLst>
            <pc:docMk/>
            <pc:sldMk cId="1380998336" sldId="2981"/>
            <ac:spMk id="13" creationId="{9E48C4A2-65E4-4111-8060-0FBFDF17DE8E}"/>
          </ac:spMkLst>
        </pc:spChg>
      </pc:sldChg>
      <pc:sldChg chg="modSp new del">
        <pc:chgData name="Fenn, Crystal J. (LARC-D206)" userId="S::cfenn@ndc.nasa.gov::e706ab77-a4eb-46fd-9b0c-8ec1c8e24d7a" providerId="AD" clId="Web-{F6EF4966-2ABA-7B80-7597-164FCF163F2B}" dt="2023-01-19T23:50:59.893" v="16"/>
        <pc:sldMkLst>
          <pc:docMk/>
          <pc:sldMk cId="3225355078" sldId="2987"/>
        </pc:sldMkLst>
        <pc:spChg chg="mod">
          <ac:chgData name="Fenn, Crystal J. (LARC-D206)" userId="S::cfenn@ndc.nasa.gov::e706ab77-a4eb-46fd-9b0c-8ec1c8e24d7a" providerId="AD" clId="Web-{F6EF4966-2ABA-7B80-7597-164FCF163F2B}" dt="2023-01-19T23:50:28.487" v="14" actId="20577"/>
          <ac:spMkLst>
            <pc:docMk/>
            <pc:sldMk cId="3225355078" sldId="2987"/>
            <ac:spMk id="5" creationId="{C91F1886-4449-E5A2-4E71-CCC8EA860823}"/>
          </ac:spMkLst>
        </pc:spChg>
      </pc:sldChg>
      <pc:sldChg chg="add">
        <pc:chgData name="Fenn, Crystal J. (LARC-D206)" userId="S::cfenn@ndc.nasa.gov::e706ab77-a4eb-46fd-9b0c-8ec1c8e24d7a" providerId="AD" clId="Web-{F6EF4966-2ABA-7B80-7597-164FCF163F2B}" dt="2023-01-19T23:50:48.768" v="15"/>
        <pc:sldMkLst>
          <pc:docMk/>
          <pc:sldMk cId="272412680" sldId="2988"/>
        </pc:sldMkLst>
      </pc:sldChg>
    </pc:docChg>
  </pc:docChgLst>
  <pc:docChgLst>
    <pc:chgData name="Bonine, Lauren {Lauren} (LARC-B602D)" userId="d29ca289-e693-4d19-8c3a-22ac9c1bf544" providerId="ADAL" clId="{793754E3-1B49-4829-A4C4-5C940B2AACE0}"/>
    <pc:docChg chg="undo custSel addSld delSld modSld">
      <pc:chgData name="Bonine, Lauren {Lauren} (LARC-B602D)" userId="d29ca289-e693-4d19-8c3a-22ac9c1bf544" providerId="ADAL" clId="{793754E3-1B49-4829-A4C4-5C940B2AACE0}" dt="2023-01-19T20:31:48.935" v="978" actId="478"/>
      <pc:docMkLst>
        <pc:docMk/>
      </pc:docMkLst>
      <pc:sldChg chg="addSp delSp modSp mod delCm modCm">
        <pc:chgData name="Bonine, Lauren {Lauren} (LARC-B602D)" userId="d29ca289-e693-4d19-8c3a-22ac9c1bf544" providerId="ADAL" clId="{793754E3-1B49-4829-A4C4-5C940B2AACE0}" dt="2023-01-19T20:31:48.935" v="978" actId="478"/>
        <pc:sldMkLst>
          <pc:docMk/>
          <pc:sldMk cId="0" sldId="256"/>
        </pc:sldMkLst>
        <pc:spChg chg="add mod">
          <ac:chgData name="Bonine, Lauren {Lauren} (LARC-B602D)" userId="d29ca289-e693-4d19-8c3a-22ac9c1bf544" providerId="ADAL" clId="{793754E3-1B49-4829-A4C4-5C940B2AACE0}" dt="2023-01-19T19:30:29.012" v="878"/>
          <ac:spMkLst>
            <pc:docMk/>
            <pc:sldMk cId="0" sldId="256"/>
            <ac:spMk id="13" creationId="{7F2A953D-C46C-42A3-8B98-5D8F6CEFD671}"/>
          </ac:spMkLst>
        </pc:spChg>
        <pc:spChg chg="add del mod">
          <ac:chgData name="Bonine, Lauren {Lauren} (LARC-B602D)" userId="d29ca289-e693-4d19-8c3a-22ac9c1bf544" providerId="ADAL" clId="{793754E3-1B49-4829-A4C4-5C940B2AACE0}" dt="2023-01-19T20:31:48.935" v="978" actId="478"/>
          <ac:spMkLst>
            <pc:docMk/>
            <pc:sldMk cId="0" sldId="256"/>
            <ac:spMk id="14" creationId="{27DAA757-D820-409A-9AFF-DBAF8FF6AB83}"/>
          </ac:spMkLst>
        </pc:spChg>
        <pc:spChg chg="add mod">
          <ac:chgData name="Bonine, Lauren {Lauren} (LARC-B602D)" userId="d29ca289-e693-4d19-8c3a-22ac9c1bf544" providerId="ADAL" clId="{793754E3-1B49-4829-A4C4-5C940B2AACE0}" dt="2023-01-19T20:31:46.176" v="977" actId="20577"/>
          <ac:spMkLst>
            <pc:docMk/>
            <pc:sldMk cId="0" sldId="256"/>
            <ac:spMk id="20" creationId="{3665A911-1AF0-4EF5-A842-B5BDE1CB0B9B}"/>
          </ac:spMkLst>
        </pc:spChg>
        <pc:spChg chg="del mod">
          <ac:chgData name="Bonine, Lauren {Lauren} (LARC-B602D)" userId="d29ca289-e693-4d19-8c3a-22ac9c1bf544" providerId="ADAL" clId="{793754E3-1B49-4829-A4C4-5C940B2AACE0}" dt="2023-01-19T19:31:53.766" v="909" actId="478"/>
          <ac:spMkLst>
            <pc:docMk/>
            <pc:sldMk cId="0" sldId="256"/>
            <ac:spMk id="261" creationId="{00000000-0000-0000-0000-000000000000}"/>
          </ac:spMkLst>
        </pc:spChg>
        <pc:picChg chg="add mod">
          <ac:chgData name="Bonine, Lauren {Lauren} (LARC-B602D)" userId="d29ca289-e693-4d19-8c3a-22ac9c1bf544" providerId="ADAL" clId="{793754E3-1B49-4829-A4C4-5C940B2AACE0}" dt="2023-01-19T19:30:29.012" v="878"/>
          <ac:picMkLst>
            <pc:docMk/>
            <pc:sldMk cId="0" sldId="256"/>
            <ac:picMk id="11" creationId="{FAA64DF5-7E99-493E-A015-2F61B3A7E074}"/>
          </ac:picMkLst>
        </pc:picChg>
        <pc:picChg chg="add mod">
          <ac:chgData name="Bonine, Lauren {Lauren} (LARC-B602D)" userId="d29ca289-e693-4d19-8c3a-22ac9c1bf544" providerId="ADAL" clId="{793754E3-1B49-4829-A4C4-5C940B2AACE0}" dt="2023-01-19T19:31:13.979" v="902"/>
          <ac:picMkLst>
            <pc:docMk/>
            <pc:sldMk cId="0" sldId="256"/>
            <ac:picMk id="15" creationId="{93DF099A-E428-4C15-8D5F-0D8BF8B121E8}"/>
          </ac:picMkLst>
        </pc:picChg>
        <pc:picChg chg="add mod">
          <ac:chgData name="Bonine, Lauren {Lauren} (LARC-B602D)" userId="d29ca289-e693-4d19-8c3a-22ac9c1bf544" providerId="ADAL" clId="{793754E3-1B49-4829-A4C4-5C940B2AACE0}" dt="2023-01-19T19:31:13.979" v="902"/>
          <ac:picMkLst>
            <pc:docMk/>
            <pc:sldMk cId="0" sldId="256"/>
            <ac:picMk id="16" creationId="{5389BCEF-E6A7-43FF-B4E8-515F546C8E75}"/>
          </ac:picMkLst>
        </pc:picChg>
        <pc:picChg chg="add mod">
          <ac:chgData name="Bonine, Lauren {Lauren} (LARC-B602D)" userId="d29ca289-e693-4d19-8c3a-22ac9c1bf544" providerId="ADAL" clId="{793754E3-1B49-4829-A4C4-5C940B2AACE0}" dt="2023-01-19T19:31:13.979" v="902"/>
          <ac:picMkLst>
            <pc:docMk/>
            <pc:sldMk cId="0" sldId="256"/>
            <ac:picMk id="17" creationId="{CEA892DC-4ECD-4DF3-9ADC-A446542F170B}"/>
          </ac:picMkLst>
        </pc:picChg>
        <pc:picChg chg="add mod">
          <ac:chgData name="Bonine, Lauren {Lauren} (LARC-B602D)" userId="d29ca289-e693-4d19-8c3a-22ac9c1bf544" providerId="ADAL" clId="{793754E3-1B49-4829-A4C4-5C940B2AACE0}" dt="2023-01-19T19:31:13.979" v="902"/>
          <ac:picMkLst>
            <pc:docMk/>
            <pc:sldMk cId="0" sldId="256"/>
            <ac:picMk id="18" creationId="{7D83D506-1979-465C-A6F8-0E04EA4F236C}"/>
          </ac:picMkLst>
        </pc:picChg>
        <pc:picChg chg="add mod">
          <ac:chgData name="Bonine, Lauren {Lauren} (LARC-B602D)" userId="d29ca289-e693-4d19-8c3a-22ac9c1bf544" providerId="ADAL" clId="{793754E3-1B49-4829-A4C4-5C940B2AACE0}" dt="2023-01-19T19:31:13.979" v="902"/>
          <ac:picMkLst>
            <pc:docMk/>
            <pc:sldMk cId="0" sldId="256"/>
            <ac:picMk id="19" creationId="{7B218AC4-4BE3-46DD-AC63-DC9C7B2C44AB}"/>
          </ac:picMkLst>
        </pc:picChg>
        <pc:picChg chg="mod">
          <ac:chgData name="Bonine, Lauren {Lauren} (LARC-B602D)" userId="d29ca289-e693-4d19-8c3a-22ac9c1bf544" providerId="ADAL" clId="{793754E3-1B49-4829-A4C4-5C940B2AACE0}" dt="2023-01-19T19:33:40.149" v="921" actId="1076"/>
          <ac:picMkLst>
            <pc:docMk/>
            <pc:sldMk cId="0" sldId="256"/>
            <ac:picMk id="262" creationId="{00000000-0000-0000-0000-000000000000}"/>
          </ac:picMkLst>
        </pc:picChg>
        <pc:picChg chg="del">
          <ac:chgData name="Bonine, Lauren {Lauren} (LARC-B602D)" userId="d29ca289-e693-4d19-8c3a-22ac9c1bf544" providerId="ADAL" clId="{793754E3-1B49-4829-A4C4-5C940B2AACE0}" dt="2023-01-19T19:32:49.616" v="912" actId="21"/>
          <ac:picMkLst>
            <pc:docMk/>
            <pc:sldMk cId="0" sldId="256"/>
            <ac:picMk id="263" creationId="{00000000-0000-0000-0000-000000000000}"/>
          </ac:picMkLst>
        </pc:picChg>
        <pc:picChg chg="del">
          <ac:chgData name="Bonine, Lauren {Lauren} (LARC-B602D)" userId="d29ca289-e693-4d19-8c3a-22ac9c1bf544" providerId="ADAL" clId="{793754E3-1B49-4829-A4C4-5C940B2AACE0}" dt="2023-01-19T19:30:22.715" v="877" actId="478"/>
          <ac:picMkLst>
            <pc:docMk/>
            <pc:sldMk cId="0" sldId="256"/>
            <ac:picMk id="3074" creationId="{81608EF8-59AC-4907-838D-FC8643283D1F}"/>
          </ac:picMkLst>
        </pc:picChg>
        <pc:picChg chg="del">
          <ac:chgData name="Bonine, Lauren {Lauren} (LARC-B602D)" userId="d29ca289-e693-4d19-8c3a-22ac9c1bf544" providerId="ADAL" clId="{793754E3-1B49-4829-A4C4-5C940B2AACE0}" dt="2023-01-19T19:31:07.814" v="901" actId="478"/>
          <ac:picMkLst>
            <pc:docMk/>
            <pc:sldMk cId="0" sldId="256"/>
            <ac:picMk id="3075" creationId="{1BF64D48-BECC-4918-833A-AEB3E5E9D1C1}"/>
          </ac:picMkLst>
        </pc:picChg>
        <pc:picChg chg="del">
          <ac:chgData name="Bonine, Lauren {Lauren} (LARC-B602D)" userId="d29ca289-e693-4d19-8c3a-22ac9c1bf544" providerId="ADAL" clId="{793754E3-1B49-4829-A4C4-5C940B2AACE0}" dt="2023-01-19T19:31:07.814" v="901" actId="478"/>
          <ac:picMkLst>
            <pc:docMk/>
            <pc:sldMk cId="0" sldId="256"/>
            <ac:picMk id="3076" creationId="{98EEDFBF-9C38-43D2-A0B6-45AB52220EA7}"/>
          </ac:picMkLst>
        </pc:picChg>
        <pc:picChg chg="del">
          <ac:chgData name="Bonine, Lauren {Lauren} (LARC-B602D)" userId="d29ca289-e693-4d19-8c3a-22ac9c1bf544" providerId="ADAL" clId="{793754E3-1B49-4829-A4C4-5C940B2AACE0}" dt="2023-01-19T19:31:07.814" v="901" actId="478"/>
          <ac:picMkLst>
            <pc:docMk/>
            <pc:sldMk cId="0" sldId="256"/>
            <ac:picMk id="3077" creationId="{6C0753F3-CE20-4044-AE23-9A8DBE2F6882}"/>
          </ac:picMkLst>
        </pc:picChg>
        <pc:picChg chg="del">
          <ac:chgData name="Bonine, Lauren {Lauren} (LARC-B602D)" userId="d29ca289-e693-4d19-8c3a-22ac9c1bf544" providerId="ADAL" clId="{793754E3-1B49-4829-A4C4-5C940B2AACE0}" dt="2023-01-19T19:31:07.814" v="901" actId="478"/>
          <ac:picMkLst>
            <pc:docMk/>
            <pc:sldMk cId="0" sldId="256"/>
            <ac:picMk id="3078" creationId="{25BBB748-645E-4C7D-98D2-B44ABB33C049}"/>
          </ac:picMkLst>
        </pc:picChg>
        <pc:picChg chg="del">
          <ac:chgData name="Bonine, Lauren {Lauren} (LARC-B602D)" userId="d29ca289-e693-4d19-8c3a-22ac9c1bf544" providerId="ADAL" clId="{793754E3-1B49-4829-A4C4-5C940B2AACE0}" dt="2023-01-19T19:31:07.814" v="901" actId="478"/>
          <ac:picMkLst>
            <pc:docMk/>
            <pc:sldMk cId="0" sldId="256"/>
            <ac:picMk id="3079" creationId="{75D5F551-9AE7-4248-A745-E82724BA3940}"/>
          </ac:picMkLst>
        </pc:picChg>
        <pc:cxnChg chg="add mod">
          <ac:chgData name="Bonine, Lauren {Lauren} (LARC-B602D)" userId="d29ca289-e693-4d19-8c3a-22ac9c1bf544" providerId="ADAL" clId="{793754E3-1B49-4829-A4C4-5C940B2AACE0}" dt="2023-01-19T19:30:29.012" v="878"/>
          <ac:cxnSpMkLst>
            <pc:docMk/>
            <pc:sldMk cId="0" sldId="256"/>
            <ac:cxnSpMk id="12" creationId="{B955E514-0FA5-44A2-9FA4-BD5D148D59BA}"/>
          </ac:cxnSpMkLst>
        </pc:cxnChg>
      </pc:sldChg>
      <pc:sldChg chg="addSp modSp mod addCm">
        <pc:chgData name="Bonine, Lauren {Lauren} (LARC-B602D)" userId="d29ca289-e693-4d19-8c3a-22ac9c1bf544" providerId="ADAL" clId="{793754E3-1B49-4829-A4C4-5C940B2AACE0}" dt="2023-01-19T15:55:29.257" v="398" actId="13822"/>
        <pc:sldMkLst>
          <pc:docMk/>
          <pc:sldMk cId="0" sldId="257"/>
        </pc:sldMkLst>
        <pc:spChg chg="add mod">
          <ac:chgData name="Bonine, Lauren {Lauren} (LARC-B602D)" userId="d29ca289-e693-4d19-8c3a-22ac9c1bf544" providerId="ADAL" clId="{793754E3-1B49-4829-A4C4-5C940B2AACE0}" dt="2023-01-19T15:55:29.257" v="398" actId="13822"/>
          <ac:spMkLst>
            <pc:docMk/>
            <pc:sldMk cId="0" sldId="257"/>
            <ac:spMk id="2" creationId="{58E09196-5218-4ED5-B8F4-73219725EC51}"/>
          </ac:spMkLst>
        </pc:spChg>
        <pc:spChg chg="mod">
          <ac:chgData name="Bonine, Lauren {Lauren} (LARC-B602D)" userId="d29ca289-e693-4d19-8c3a-22ac9c1bf544" providerId="ADAL" clId="{793754E3-1B49-4829-A4C4-5C940B2AACE0}" dt="2023-01-19T15:36:33.970" v="78" actId="20577"/>
          <ac:spMkLst>
            <pc:docMk/>
            <pc:sldMk cId="0" sldId="257"/>
            <ac:spMk id="270" creationId="{00000000-0000-0000-0000-000000000000}"/>
          </ac:spMkLst>
        </pc:spChg>
      </pc:sldChg>
      <pc:sldChg chg="addSp modSp mod">
        <pc:chgData name="Bonine, Lauren {Lauren} (LARC-B602D)" userId="d29ca289-e693-4d19-8c3a-22ac9c1bf544" providerId="ADAL" clId="{793754E3-1B49-4829-A4C4-5C940B2AACE0}" dt="2023-01-19T15:55:34.064" v="399" actId="13822"/>
        <pc:sldMkLst>
          <pc:docMk/>
          <pc:sldMk cId="0" sldId="258"/>
        </pc:sldMkLst>
        <pc:spChg chg="add mod">
          <ac:chgData name="Bonine, Lauren {Lauren} (LARC-B602D)" userId="d29ca289-e693-4d19-8c3a-22ac9c1bf544" providerId="ADAL" clId="{793754E3-1B49-4829-A4C4-5C940B2AACE0}" dt="2023-01-19T15:55:34.064" v="399" actId="13822"/>
          <ac:spMkLst>
            <pc:docMk/>
            <pc:sldMk cId="0" sldId="258"/>
            <ac:spMk id="10" creationId="{66606C5A-70B0-4969-A3FB-A1393BB3D9B5}"/>
          </ac:spMkLst>
        </pc:spChg>
      </pc:sldChg>
      <pc:sldChg chg="addSp modSp mod addCm">
        <pc:chgData name="Bonine, Lauren {Lauren} (LARC-B602D)" userId="d29ca289-e693-4d19-8c3a-22ac9c1bf544" providerId="ADAL" clId="{793754E3-1B49-4829-A4C4-5C940B2AACE0}" dt="2023-01-19T16:03:06.083" v="476" actId="20577"/>
        <pc:sldMkLst>
          <pc:docMk/>
          <pc:sldMk cId="0" sldId="259"/>
        </pc:sldMkLst>
        <pc:spChg chg="add mod">
          <ac:chgData name="Bonine, Lauren {Lauren} (LARC-B602D)" userId="d29ca289-e693-4d19-8c3a-22ac9c1bf544" providerId="ADAL" clId="{793754E3-1B49-4829-A4C4-5C940B2AACE0}" dt="2023-01-19T16:03:06.083" v="476" actId="20577"/>
          <ac:spMkLst>
            <pc:docMk/>
            <pc:sldMk cId="0" sldId="259"/>
            <ac:spMk id="13" creationId="{BDB4A0BA-3045-4747-9232-FC907A7AE337}"/>
          </ac:spMkLst>
        </pc:spChg>
      </pc:sldChg>
      <pc:sldChg chg="addSp modSp mod">
        <pc:chgData name="Bonine, Lauren {Lauren} (LARC-B602D)" userId="d29ca289-e693-4d19-8c3a-22ac9c1bf544" providerId="ADAL" clId="{793754E3-1B49-4829-A4C4-5C940B2AACE0}" dt="2023-01-19T19:35:04.701" v="927" actId="14100"/>
        <pc:sldMkLst>
          <pc:docMk/>
          <pc:sldMk cId="0" sldId="261"/>
        </pc:sldMkLst>
        <pc:spChg chg="add mod">
          <ac:chgData name="Bonine, Lauren {Lauren} (LARC-B602D)" userId="d29ca289-e693-4d19-8c3a-22ac9c1bf544" providerId="ADAL" clId="{793754E3-1B49-4829-A4C4-5C940B2AACE0}" dt="2023-01-19T15:56:02.963" v="401"/>
          <ac:spMkLst>
            <pc:docMk/>
            <pc:sldMk cId="0" sldId="261"/>
            <ac:spMk id="9" creationId="{C8E54B92-CEE4-49CE-ACAD-60B2142124D9}"/>
          </ac:spMkLst>
        </pc:spChg>
        <pc:spChg chg="mod">
          <ac:chgData name="Bonine, Lauren {Lauren} (LARC-B602D)" userId="d29ca289-e693-4d19-8c3a-22ac9c1bf544" providerId="ADAL" clId="{793754E3-1B49-4829-A4C4-5C940B2AACE0}" dt="2023-01-19T19:35:04.701" v="927" actId="14100"/>
          <ac:spMkLst>
            <pc:docMk/>
            <pc:sldMk cId="0" sldId="261"/>
            <ac:spMk id="17" creationId="{100471FD-9374-4E54-84D8-AE2DEC3C9AB0}"/>
          </ac:spMkLst>
        </pc:spChg>
      </pc:sldChg>
      <pc:sldChg chg="addSp modSp mod">
        <pc:chgData name="Bonine, Lauren {Lauren} (LARC-B602D)" userId="d29ca289-e693-4d19-8c3a-22ac9c1bf544" providerId="ADAL" clId="{793754E3-1B49-4829-A4C4-5C940B2AACE0}" dt="2023-01-19T15:56:48.733" v="432" actId="13822"/>
        <pc:sldMkLst>
          <pc:docMk/>
          <pc:sldMk cId="0" sldId="263"/>
        </pc:sldMkLst>
        <pc:spChg chg="add mod">
          <ac:chgData name="Bonine, Lauren {Lauren} (LARC-B602D)" userId="d29ca289-e693-4d19-8c3a-22ac9c1bf544" providerId="ADAL" clId="{793754E3-1B49-4829-A4C4-5C940B2AACE0}" dt="2023-01-19T15:56:48.733" v="432" actId="13822"/>
          <ac:spMkLst>
            <pc:docMk/>
            <pc:sldMk cId="0" sldId="263"/>
            <ac:spMk id="12" creationId="{AD341936-B9BB-4A92-A9A7-CD437272BCB4}"/>
          </ac:spMkLst>
        </pc:spChg>
      </pc:sldChg>
      <pc:sldChg chg="addSp modSp mod addCm">
        <pc:chgData name="Bonine, Lauren {Lauren} (LARC-B602D)" userId="d29ca289-e693-4d19-8c3a-22ac9c1bf544" providerId="ADAL" clId="{793754E3-1B49-4829-A4C4-5C940B2AACE0}" dt="2023-01-19T19:40:49.703" v="940" actId="108"/>
        <pc:sldMkLst>
          <pc:docMk/>
          <pc:sldMk cId="0" sldId="264"/>
        </pc:sldMkLst>
        <pc:spChg chg="add mod">
          <ac:chgData name="Bonine, Lauren {Lauren} (LARC-B602D)" userId="d29ca289-e693-4d19-8c3a-22ac9c1bf544" providerId="ADAL" clId="{793754E3-1B49-4829-A4C4-5C940B2AACE0}" dt="2023-01-19T16:22:37.219" v="791"/>
          <ac:spMkLst>
            <pc:docMk/>
            <pc:sldMk cId="0" sldId="264"/>
            <ac:spMk id="6" creationId="{47DC2ADB-711F-4DD1-BDCB-0AA61B0F58D7}"/>
          </ac:spMkLst>
        </pc:spChg>
        <pc:spChg chg="mod">
          <ac:chgData name="Bonine, Lauren {Lauren} (LARC-B602D)" userId="d29ca289-e693-4d19-8c3a-22ac9c1bf544" providerId="ADAL" clId="{793754E3-1B49-4829-A4C4-5C940B2AACE0}" dt="2023-01-19T19:40:49.703" v="940" actId="108"/>
          <ac:spMkLst>
            <pc:docMk/>
            <pc:sldMk cId="0" sldId="264"/>
            <ac:spMk id="12" creationId="{DAD958DC-31EA-476B-8F22-AB0B69C3692C}"/>
          </ac:spMkLst>
        </pc:spChg>
      </pc:sldChg>
      <pc:sldChg chg="addSp modSp">
        <pc:chgData name="Bonine, Lauren {Lauren} (LARC-B602D)" userId="d29ca289-e693-4d19-8c3a-22ac9c1bf544" providerId="ADAL" clId="{793754E3-1B49-4829-A4C4-5C940B2AACE0}" dt="2023-01-19T15:57:10.763" v="436"/>
        <pc:sldMkLst>
          <pc:docMk/>
          <pc:sldMk cId="0" sldId="265"/>
        </pc:sldMkLst>
        <pc:spChg chg="add mod">
          <ac:chgData name="Bonine, Lauren {Lauren} (LARC-B602D)" userId="d29ca289-e693-4d19-8c3a-22ac9c1bf544" providerId="ADAL" clId="{793754E3-1B49-4829-A4C4-5C940B2AACE0}" dt="2023-01-19T15:57:10.763" v="436"/>
          <ac:spMkLst>
            <pc:docMk/>
            <pc:sldMk cId="0" sldId="265"/>
            <ac:spMk id="20" creationId="{652A66F5-F33C-44B0-B896-E0D1849299AE}"/>
          </ac:spMkLst>
        </pc:spChg>
      </pc:sldChg>
      <pc:sldChg chg="addSp delSp modSp">
        <pc:chgData name="Bonine, Lauren {Lauren} (LARC-B602D)" userId="d29ca289-e693-4d19-8c3a-22ac9c1bf544" providerId="ADAL" clId="{793754E3-1B49-4829-A4C4-5C940B2AACE0}" dt="2023-01-19T15:57:54.855" v="439"/>
        <pc:sldMkLst>
          <pc:docMk/>
          <pc:sldMk cId="2114215110" sldId="268"/>
        </pc:sldMkLst>
        <pc:spChg chg="add del mod">
          <ac:chgData name="Bonine, Lauren {Lauren} (LARC-B602D)" userId="d29ca289-e693-4d19-8c3a-22ac9c1bf544" providerId="ADAL" clId="{793754E3-1B49-4829-A4C4-5C940B2AACE0}" dt="2023-01-19T15:57:44.328" v="438"/>
          <ac:spMkLst>
            <pc:docMk/>
            <pc:sldMk cId="2114215110" sldId="268"/>
            <ac:spMk id="10" creationId="{F0509882-8FF4-48CF-B02F-628F682CB2A6}"/>
          </ac:spMkLst>
        </pc:spChg>
        <pc:spChg chg="add mod">
          <ac:chgData name="Bonine, Lauren {Lauren} (LARC-B602D)" userId="d29ca289-e693-4d19-8c3a-22ac9c1bf544" providerId="ADAL" clId="{793754E3-1B49-4829-A4C4-5C940B2AACE0}" dt="2023-01-19T15:57:54.855" v="439"/>
          <ac:spMkLst>
            <pc:docMk/>
            <pc:sldMk cId="2114215110" sldId="268"/>
            <ac:spMk id="11" creationId="{939C9868-722F-4216-97D1-5FB11CB84907}"/>
          </ac:spMkLst>
        </pc:spChg>
      </pc:sldChg>
      <pc:sldChg chg="addCm">
        <pc:chgData name="Bonine, Lauren {Lauren} (LARC-B602D)" userId="d29ca289-e693-4d19-8c3a-22ac9c1bf544" providerId="ADAL" clId="{793754E3-1B49-4829-A4C4-5C940B2AACE0}" dt="2023-01-19T15:45:44.801" v="245"/>
        <pc:sldMkLst>
          <pc:docMk/>
          <pc:sldMk cId="0" sldId="269"/>
        </pc:sldMkLst>
      </pc:sldChg>
      <pc:sldChg chg="addSp modSp mod">
        <pc:chgData name="Bonine, Lauren {Lauren} (LARC-B602D)" userId="d29ca289-e693-4d19-8c3a-22ac9c1bf544" providerId="ADAL" clId="{793754E3-1B49-4829-A4C4-5C940B2AACE0}" dt="2023-01-19T19:39:07.479" v="936" actId="108"/>
        <pc:sldMkLst>
          <pc:docMk/>
          <pc:sldMk cId="0" sldId="270"/>
        </pc:sldMkLst>
        <pc:spChg chg="mod">
          <ac:chgData name="Bonine, Lauren {Lauren} (LARC-B602D)" userId="d29ca289-e693-4d19-8c3a-22ac9c1bf544" providerId="ADAL" clId="{793754E3-1B49-4829-A4C4-5C940B2AACE0}" dt="2023-01-19T19:39:07.479" v="936" actId="108"/>
          <ac:spMkLst>
            <pc:docMk/>
            <pc:sldMk cId="0" sldId="270"/>
            <ac:spMk id="4" creationId="{9B3600F3-FC8B-486E-BE9A-404DFEAFE20D}"/>
          </ac:spMkLst>
        </pc:spChg>
        <pc:spChg chg="add mod">
          <ac:chgData name="Bonine, Lauren {Lauren} (LARC-B602D)" userId="d29ca289-e693-4d19-8c3a-22ac9c1bf544" providerId="ADAL" clId="{793754E3-1B49-4829-A4C4-5C940B2AACE0}" dt="2023-01-19T15:56:52.567" v="433"/>
          <ac:spMkLst>
            <pc:docMk/>
            <pc:sldMk cId="0" sldId="270"/>
            <ac:spMk id="6" creationId="{8CA9B6E0-E392-4CA1-A76C-7DF21009916D}"/>
          </ac:spMkLst>
        </pc:spChg>
      </pc:sldChg>
      <pc:sldChg chg="addSp modSp">
        <pc:chgData name="Bonine, Lauren {Lauren} (LARC-B602D)" userId="d29ca289-e693-4d19-8c3a-22ac9c1bf544" providerId="ADAL" clId="{793754E3-1B49-4829-A4C4-5C940B2AACE0}" dt="2023-01-19T15:56:12.551" v="402"/>
        <pc:sldMkLst>
          <pc:docMk/>
          <pc:sldMk cId="3564848987" sldId="271"/>
        </pc:sldMkLst>
        <pc:spChg chg="add mod">
          <ac:chgData name="Bonine, Lauren {Lauren} (LARC-B602D)" userId="d29ca289-e693-4d19-8c3a-22ac9c1bf544" providerId="ADAL" clId="{793754E3-1B49-4829-A4C4-5C940B2AACE0}" dt="2023-01-19T15:56:12.551" v="402"/>
          <ac:spMkLst>
            <pc:docMk/>
            <pc:sldMk cId="3564848987" sldId="271"/>
            <ac:spMk id="14" creationId="{B69337C1-43D0-4FCE-9647-7B954465547B}"/>
          </ac:spMkLst>
        </pc:spChg>
      </pc:sldChg>
      <pc:sldChg chg="addSp modSp mod addCm">
        <pc:chgData name="Bonine, Lauren {Lauren} (LARC-B602D)" userId="d29ca289-e693-4d19-8c3a-22ac9c1bf544" providerId="ADAL" clId="{793754E3-1B49-4829-A4C4-5C940B2AACE0}" dt="2023-01-19T16:16:07.477" v="718" actId="20577"/>
        <pc:sldMkLst>
          <pc:docMk/>
          <pc:sldMk cId="3409955194" sldId="272"/>
        </pc:sldMkLst>
        <pc:spChg chg="add mod">
          <ac:chgData name="Bonine, Lauren {Lauren} (LARC-B602D)" userId="d29ca289-e693-4d19-8c3a-22ac9c1bf544" providerId="ADAL" clId="{793754E3-1B49-4829-A4C4-5C940B2AACE0}" dt="2023-01-19T16:16:07.477" v="718" actId="20577"/>
          <ac:spMkLst>
            <pc:docMk/>
            <pc:sldMk cId="3409955194" sldId="272"/>
            <ac:spMk id="8" creationId="{C6B5EE10-1D01-4AC1-9171-25C27387839C}"/>
          </ac:spMkLst>
        </pc:spChg>
      </pc:sldChg>
      <pc:sldChg chg="addSp modSp addCm">
        <pc:chgData name="Bonine, Lauren {Lauren} (LARC-B602D)" userId="d29ca289-e693-4d19-8c3a-22ac9c1bf544" providerId="ADAL" clId="{793754E3-1B49-4829-A4C4-5C940B2AACE0}" dt="2023-01-19T16:50:30.408" v="869"/>
        <pc:sldMkLst>
          <pc:docMk/>
          <pc:sldMk cId="2001472810" sldId="273"/>
        </pc:sldMkLst>
        <pc:spChg chg="add mod">
          <ac:chgData name="Bonine, Lauren {Lauren} (LARC-B602D)" userId="d29ca289-e693-4d19-8c3a-22ac9c1bf544" providerId="ADAL" clId="{793754E3-1B49-4829-A4C4-5C940B2AACE0}" dt="2023-01-19T15:57:57.875" v="440"/>
          <ac:spMkLst>
            <pc:docMk/>
            <pc:sldMk cId="2001472810" sldId="273"/>
            <ac:spMk id="32" creationId="{BD92244D-34BC-4DBA-BC6A-81232A71C9CA}"/>
          </ac:spMkLst>
        </pc:spChg>
      </pc:sldChg>
      <pc:sldChg chg="addSp modSp mod">
        <pc:chgData name="Bonine, Lauren {Lauren} (LARC-B602D)" userId="d29ca289-e693-4d19-8c3a-22ac9c1bf544" providerId="ADAL" clId="{793754E3-1B49-4829-A4C4-5C940B2AACE0}" dt="2023-01-19T16:15:40.542" v="698"/>
        <pc:sldMkLst>
          <pc:docMk/>
          <pc:sldMk cId="1966678168" sldId="274"/>
        </pc:sldMkLst>
        <pc:spChg chg="mod">
          <ac:chgData name="Bonine, Lauren {Lauren} (LARC-B602D)" userId="d29ca289-e693-4d19-8c3a-22ac9c1bf544" providerId="ADAL" clId="{793754E3-1B49-4829-A4C4-5C940B2AACE0}" dt="2023-01-19T16:00:48.586" v="444" actId="947"/>
          <ac:spMkLst>
            <pc:docMk/>
            <pc:sldMk cId="1966678168" sldId="274"/>
            <ac:spMk id="8" creationId="{13655890-8AB3-4CA6-B3DB-72505CF29082}"/>
          </ac:spMkLst>
        </pc:spChg>
        <pc:spChg chg="add mod">
          <ac:chgData name="Bonine, Lauren {Lauren} (LARC-B602D)" userId="d29ca289-e693-4d19-8c3a-22ac9c1bf544" providerId="ADAL" clId="{793754E3-1B49-4829-A4C4-5C940B2AACE0}" dt="2023-01-19T16:15:40.542" v="698"/>
          <ac:spMkLst>
            <pc:docMk/>
            <pc:sldMk cId="1966678168" sldId="274"/>
            <ac:spMk id="15" creationId="{8DB689AC-6A98-491E-9C58-C1743D7EDF47}"/>
          </ac:spMkLst>
        </pc:spChg>
      </pc:sldChg>
      <pc:sldChg chg="addSp modSp mod">
        <pc:chgData name="Bonine, Lauren {Lauren} (LARC-B602D)" userId="d29ca289-e693-4d19-8c3a-22ac9c1bf544" providerId="ADAL" clId="{793754E3-1B49-4829-A4C4-5C940B2AACE0}" dt="2023-01-19T16:24:44.180" v="840" actId="20577"/>
        <pc:sldMkLst>
          <pc:docMk/>
          <pc:sldMk cId="3244755559" sldId="300"/>
        </pc:sldMkLst>
        <pc:spChg chg="add mod">
          <ac:chgData name="Bonine, Lauren {Lauren} (LARC-B602D)" userId="d29ca289-e693-4d19-8c3a-22ac9c1bf544" providerId="ADAL" clId="{793754E3-1B49-4829-A4C4-5C940B2AACE0}" dt="2023-01-19T16:24:44.180" v="840" actId="20577"/>
          <ac:spMkLst>
            <pc:docMk/>
            <pc:sldMk cId="3244755559" sldId="300"/>
            <ac:spMk id="6" creationId="{95CCD91A-F13B-461D-9D7D-8620F22DB77C}"/>
          </ac:spMkLst>
        </pc:spChg>
      </pc:sldChg>
      <pc:sldChg chg="addSp modSp mod">
        <pc:chgData name="Bonine, Lauren {Lauren} (LARC-B602D)" userId="d29ca289-e693-4d19-8c3a-22ac9c1bf544" providerId="ADAL" clId="{793754E3-1B49-4829-A4C4-5C940B2AACE0}" dt="2023-01-19T19:34:34.036" v="922" actId="12"/>
        <pc:sldMkLst>
          <pc:docMk/>
          <pc:sldMk cId="2007653003" sldId="328"/>
        </pc:sldMkLst>
        <pc:spChg chg="mod">
          <ac:chgData name="Bonine, Lauren {Lauren} (LARC-B602D)" userId="d29ca289-e693-4d19-8c3a-22ac9c1bf544" providerId="ADAL" clId="{793754E3-1B49-4829-A4C4-5C940B2AACE0}" dt="2023-01-19T19:34:34.036" v="922" actId="12"/>
          <ac:spMkLst>
            <pc:docMk/>
            <pc:sldMk cId="2007653003" sldId="328"/>
            <ac:spMk id="3" creationId="{4318D4AA-51A8-4277-9863-CE7400C1D982}"/>
          </ac:spMkLst>
        </pc:spChg>
        <pc:spChg chg="add mod">
          <ac:chgData name="Bonine, Lauren {Lauren} (LARC-B602D)" userId="d29ca289-e693-4d19-8c3a-22ac9c1bf544" providerId="ADAL" clId="{793754E3-1B49-4829-A4C4-5C940B2AACE0}" dt="2023-01-19T15:55:38.975" v="400" actId="13822"/>
          <ac:spMkLst>
            <pc:docMk/>
            <pc:sldMk cId="2007653003" sldId="328"/>
            <ac:spMk id="6" creationId="{7C7331FF-DFD9-4C85-BB4E-C49437BB3ADA}"/>
          </ac:spMkLst>
        </pc:spChg>
      </pc:sldChg>
      <pc:sldChg chg="addSp modSp mod">
        <pc:chgData name="Bonine, Lauren {Lauren} (LARC-B602D)" userId="d29ca289-e693-4d19-8c3a-22ac9c1bf544" providerId="ADAL" clId="{793754E3-1B49-4829-A4C4-5C940B2AACE0}" dt="2023-01-19T19:41:51.245" v="946" actId="1076"/>
        <pc:sldMkLst>
          <pc:docMk/>
          <pc:sldMk cId="329639893" sldId="370"/>
        </pc:sldMkLst>
        <pc:spChg chg="mod">
          <ac:chgData name="Bonine, Lauren {Lauren} (LARC-B602D)" userId="d29ca289-e693-4d19-8c3a-22ac9c1bf544" providerId="ADAL" clId="{793754E3-1B49-4829-A4C4-5C940B2AACE0}" dt="2023-01-19T19:41:39.546" v="945" actId="20577"/>
          <ac:spMkLst>
            <pc:docMk/>
            <pc:sldMk cId="329639893" sldId="370"/>
            <ac:spMk id="4" creationId="{00000000-0000-0000-0000-000000000000}"/>
          </ac:spMkLst>
        </pc:spChg>
        <pc:spChg chg="add mod">
          <ac:chgData name="Bonine, Lauren {Lauren} (LARC-B602D)" userId="d29ca289-e693-4d19-8c3a-22ac9c1bf544" providerId="ADAL" clId="{793754E3-1B49-4829-A4C4-5C940B2AACE0}" dt="2023-01-19T19:41:51.245" v="946" actId="1076"/>
          <ac:spMkLst>
            <pc:docMk/>
            <pc:sldMk cId="329639893" sldId="370"/>
            <ac:spMk id="10" creationId="{647FD697-62F0-455E-92B5-FC42648175C0}"/>
          </ac:spMkLst>
        </pc:spChg>
        <pc:graphicFrameChg chg="mod">
          <ac:chgData name="Bonine, Lauren {Lauren} (LARC-B602D)" userId="d29ca289-e693-4d19-8c3a-22ac9c1bf544" providerId="ADAL" clId="{793754E3-1B49-4829-A4C4-5C940B2AACE0}" dt="2023-01-19T19:41:22.318" v="941"/>
          <ac:graphicFrameMkLst>
            <pc:docMk/>
            <pc:sldMk cId="329639893" sldId="370"/>
            <ac:graphicFrameMk id="11" creationId="{E85562B5-E478-7147-B802-A637C87470A2}"/>
          </ac:graphicFrameMkLst>
        </pc:graphicFrameChg>
      </pc:sldChg>
      <pc:sldChg chg="addSp delSp modSp mod">
        <pc:chgData name="Bonine, Lauren {Lauren} (LARC-B602D)" userId="d29ca289-e693-4d19-8c3a-22ac9c1bf544" providerId="ADAL" clId="{793754E3-1B49-4829-A4C4-5C940B2AACE0}" dt="2023-01-19T16:16:20.457" v="720"/>
        <pc:sldMkLst>
          <pc:docMk/>
          <pc:sldMk cId="3388939281" sldId="505"/>
        </pc:sldMkLst>
        <pc:spChg chg="add del mod">
          <ac:chgData name="Bonine, Lauren {Lauren} (LARC-B602D)" userId="d29ca289-e693-4d19-8c3a-22ac9c1bf544" providerId="ADAL" clId="{793754E3-1B49-4829-A4C4-5C940B2AACE0}" dt="2023-01-19T16:16:19.590" v="719" actId="478"/>
          <ac:spMkLst>
            <pc:docMk/>
            <pc:sldMk cId="3388939281" sldId="505"/>
            <ac:spMk id="6" creationId="{E8FAF173-3580-45BA-894F-972B22DF62DC}"/>
          </ac:spMkLst>
        </pc:spChg>
        <pc:spChg chg="add mod">
          <ac:chgData name="Bonine, Lauren {Lauren} (LARC-B602D)" userId="d29ca289-e693-4d19-8c3a-22ac9c1bf544" providerId="ADAL" clId="{793754E3-1B49-4829-A4C4-5C940B2AACE0}" dt="2023-01-19T16:16:20.457" v="720"/>
          <ac:spMkLst>
            <pc:docMk/>
            <pc:sldMk cId="3388939281" sldId="505"/>
            <ac:spMk id="8" creationId="{BED22239-140D-430C-A9CD-8DA6BBE0CC94}"/>
          </ac:spMkLst>
        </pc:spChg>
      </pc:sldChg>
      <pc:sldChg chg="addSp modSp mod">
        <pc:chgData name="Bonine, Lauren {Lauren} (LARC-B602D)" userId="d29ca289-e693-4d19-8c3a-22ac9c1bf544" providerId="ADAL" clId="{793754E3-1B49-4829-A4C4-5C940B2AACE0}" dt="2023-01-19T16:19:49.944" v="735" actId="403"/>
        <pc:sldMkLst>
          <pc:docMk/>
          <pc:sldMk cId="949046736" sldId="535"/>
        </pc:sldMkLst>
        <pc:spChg chg="add mod">
          <ac:chgData name="Bonine, Lauren {Lauren} (LARC-B602D)" userId="d29ca289-e693-4d19-8c3a-22ac9c1bf544" providerId="ADAL" clId="{793754E3-1B49-4829-A4C4-5C940B2AACE0}" dt="2023-01-19T16:19:15.682" v="723"/>
          <ac:spMkLst>
            <pc:docMk/>
            <pc:sldMk cId="949046736" sldId="535"/>
            <ac:spMk id="6" creationId="{25433457-659B-4EF8-96D6-0032973CF567}"/>
          </ac:spMkLst>
        </pc:spChg>
        <pc:graphicFrameChg chg="modGraphic">
          <ac:chgData name="Bonine, Lauren {Lauren} (LARC-B602D)" userId="d29ca289-e693-4d19-8c3a-22ac9c1bf544" providerId="ADAL" clId="{793754E3-1B49-4829-A4C4-5C940B2AACE0}" dt="2023-01-19T16:19:49.944" v="735" actId="403"/>
          <ac:graphicFrameMkLst>
            <pc:docMk/>
            <pc:sldMk cId="949046736" sldId="535"/>
            <ac:graphicFrameMk id="8" creationId="{00000000-0000-0000-0000-000000000000}"/>
          </ac:graphicFrameMkLst>
        </pc:graphicFrameChg>
      </pc:sldChg>
      <pc:sldChg chg="addSp modSp mod">
        <pc:chgData name="Bonine, Lauren {Lauren} (LARC-B602D)" userId="d29ca289-e693-4d19-8c3a-22ac9c1bf544" providerId="ADAL" clId="{793754E3-1B49-4829-A4C4-5C940B2AACE0}" dt="2023-01-19T16:02:29.738" v="446" actId="1036"/>
        <pc:sldMkLst>
          <pc:docMk/>
          <pc:sldMk cId="3978174990" sldId="549"/>
        </pc:sldMkLst>
        <pc:spChg chg="add mod">
          <ac:chgData name="Bonine, Lauren {Lauren} (LARC-B602D)" userId="d29ca289-e693-4d19-8c3a-22ac9c1bf544" providerId="ADAL" clId="{793754E3-1B49-4829-A4C4-5C940B2AACE0}" dt="2023-01-19T16:02:29.738" v="446" actId="1036"/>
          <ac:spMkLst>
            <pc:docMk/>
            <pc:sldMk cId="3978174990" sldId="549"/>
            <ac:spMk id="13" creationId="{77940110-C972-4702-A5EA-B13244A88951}"/>
          </ac:spMkLst>
        </pc:spChg>
      </pc:sldChg>
      <pc:sldChg chg="addSp modSp mod">
        <pc:chgData name="Bonine, Lauren {Lauren} (LARC-B602D)" userId="d29ca289-e693-4d19-8c3a-22ac9c1bf544" providerId="ADAL" clId="{793754E3-1B49-4829-A4C4-5C940B2AACE0}" dt="2023-01-19T16:19:35.547" v="727" actId="13219"/>
        <pc:sldMkLst>
          <pc:docMk/>
          <pc:sldMk cId="2087986397" sldId="592"/>
        </pc:sldMkLst>
        <pc:spChg chg="add mod">
          <ac:chgData name="Bonine, Lauren {Lauren} (LARC-B602D)" userId="d29ca289-e693-4d19-8c3a-22ac9c1bf544" providerId="ADAL" clId="{793754E3-1B49-4829-A4C4-5C940B2AACE0}" dt="2023-01-19T16:19:17.721" v="724"/>
          <ac:spMkLst>
            <pc:docMk/>
            <pc:sldMk cId="2087986397" sldId="592"/>
            <ac:spMk id="6" creationId="{901BC57D-7B47-48BB-99DF-9DA25913AB50}"/>
          </ac:spMkLst>
        </pc:spChg>
        <pc:graphicFrameChg chg="modGraphic">
          <ac:chgData name="Bonine, Lauren {Lauren} (LARC-B602D)" userId="d29ca289-e693-4d19-8c3a-22ac9c1bf544" providerId="ADAL" clId="{793754E3-1B49-4829-A4C4-5C940B2AACE0}" dt="2023-01-19T16:19:35.547" v="727" actId="13219"/>
          <ac:graphicFrameMkLst>
            <pc:docMk/>
            <pc:sldMk cId="2087986397" sldId="592"/>
            <ac:graphicFrameMk id="8" creationId="{00000000-0000-0000-0000-000000000000}"/>
          </ac:graphicFrameMkLst>
        </pc:graphicFrameChg>
      </pc:sldChg>
      <pc:sldChg chg="addSp modSp mod">
        <pc:chgData name="Bonine, Lauren {Lauren} (LARC-B602D)" userId="d29ca289-e693-4d19-8c3a-22ac9c1bf544" providerId="ADAL" clId="{793754E3-1B49-4829-A4C4-5C940B2AACE0}" dt="2023-01-19T16:14:22.083" v="659"/>
        <pc:sldMkLst>
          <pc:docMk/>
          <pc:sldMk cId="907826851" sldId="642"/>
        </pc:sldMkLst>
        <pc:spChg chg="mod">
          <ac:chgData name="Bonine, Lauren {Lauren} (LARC-B602D)" userId="d29ca289-e693-4d19-8c3a-22ac9c1bf544" providerId="ADAL" clId="{793754E3-1B49-4829-A4C4-5C940B2AACE0}" dt="2023-01-19T16:03:45.677" v="480" actId="947"/>
          <ac:spMkLst>
            <pc:docMk/>
            <pc:sldMk cId="907826851" sldId="642"/>
            <ac:spMk id="2" creationId="{00000000-0000-0000-0000-000000000000}"/>
          </ac:spMkLst>
        </pc:spChg>
        <pc:spChg chg="add mod">
          <ac:chgData name="Bonine, Lauren {Lauren} (LARC-B602D)" userId="d29ca289-e693-4d19-8c3a-22ac9c1bf544" providerId="ADAL" clId="{793754E3-1B49-4829-A4C4-5C940B2AACE0}" dt="2023-01-19T16:14:22.083" v="659"/>
          <ac:spMkLst>
            <pc:docMk/>
            <pc:sldMk cId="907826851" sldId="642"/>
            <ac:spMk id="9" creationId="{C2F8254B-FC15-4959-BFB6-B4B2D4DF174C}"/>
          </ac:spMkLst>
        </pc:spChg>
      </pc:sldChg>
      <pc:sldChg chg="addSp modSp">
        <pc:chgData name="Bonine, Lauren {Lauren} (LARC-B602D)" userId="d29ca289-e693-4d19-8c3a-22ac9c1bf544" providerId="ADAL" clId="{793754E3-1B49-4829-A4C4-5C940B2AACE0}" dt="2023-01-19T16:17:07.300" v="722"/>
        <pc:sldMkLst>
          <pc:docMk/>
          <pc:sldMk cId="2144362980" sldId="679"/>
        </pc:sldMkLst>
        <pc:spChg chg="add mod">
          <ac:chgData name="Bonine, Lauren {Lauren} (LARC-B602D)" userId="d29ca289-e693-4d19-8c3a-22ac9c1bf544" providerId="ADAL" clId="{793754E3-1B49-4829-A4C4-5C940B2AACE0}" dt="2023-01-19T16:16:36.185" v="721"/>
          <ac:spMkLst>
            <pc:docMk/>
            <pc:sldMk cId="2144362980" sldId="679"/>
            <ac:spMk id="12" creationId="{AA071ABA-7B84-4140-B55F-5648D02E7F97}"/>
          </ac:spMkLst>
        </pc:spChg>
        <pc:spChg chg="add mod">
          <ac:chgData name="Bonine, Lauren {Lauren} (LARC-B602D)" userId="d29ca289-e693-4d19-8c3a-22ac9c1bf544" providerId="ADAL" clId="{793754E3-1B49-4829-A4C4-5C940B2AACE0}" dt="2023-01-19T16:17:07.300" v="722"/>
          <ac:spMkLst>
            <pc:docMk/>
            <pc:sldMk cId="2144362980" sldId="679"/>
            <ac:spMk id="13" creationId="{A9AF669C-1848-49A3-89B3-70B008C4BCAC}"/>
          </ac:spMkLst>
        </pc:spChg>
      </pc:sldChg>
      <pc:sldChg chg="addSp modSp mod">
        <pc:chgData name="Bonine, Lauren {Lauren} (LARC-B602D)" userId="d29ca289-e693-4d19-8c3a-22ac9c1bf544" providerId="ADAL" clId="{793754E3-1B49-4829-A4C4-5C940B2AACE0}" dt="2023-01-19T19:44:04.993" v="949" actId="947"/>
        <pc:sldMkLst>
          <pc:docMk/>
          <pc:sldMk cId="4115592991" sldId="708"/>
        </pc:sldMkLst>
        <pc:spChg chg="add mod">
          <ac:chgData name="Bonine, Lauren {Lauren} (LARC-B602D)" userId="d29ca289-e693-4d19-8c3a-22ac9c1bf544" providerId="ADAL" clId="{793754E3-1B49-4829-A4C4-5C940B2AACE0}" dt="2023-01-19T16:24:59.092" v="842" actId="1076"/>
          <ac:spMkLst>
            <pc:docMk/>
            <pc:sldMk cId="4115592991" sldId="708"/>
            <ac:spMk id="8" creationId="{4F12A5FD-1CA7-4C3F-AF12-E8F91AC78C42}"/>
          </ac:spMkLst>
        </pc:spChg>
        <pc:spChg chg="mod">
          <ac:chgData name="Bonine, Lauren {Lauren} (LARC-B602D)" userId="d29ca289-e693-4d19-8c3a-22ac9c1bf544" providerId="ADAL" clId="{793754E3-1B49-4829-A4C4-5C940B2AACE0}" dt="2023-01-19T19:44:04.993" v="949" actId="947"/>
          <ac:spMkLst>
            <pc:docMk/>
            <pc:sldMk cId="4115592991" sldId="708"/>
            <ac:spMk id="15" creationId="{1275E068-61EB-4F55-9177-963B529AA55A}"/>
          </ac:spMkLst>
        </pc:spChg>
      </pc:sldChg>
      <pc:sldChg chg="addSp modSp">
        <pc:chgData name="Bonine, Lauren {Lauren} (LARC-B602D)" userId="d29ca289-e693-4d19-8c3a-22ac9c1bf544" providerId="ADAL" clId="{793754E3-1B49-4829-A4C4-5C940B2AACE0}" dt="2023-01-19T16:22:40.306" v="792"/>
        <pc:sldMkLst>
          <pc:docMk/>
          <pc:sldMk cId="4157917417" sldId="718"/>
        </pc:sldMkLst>
        <pc:spChg chg="add mod">
          <ac:chgData name="Bonine, Lauren {Lauren} (LARC-B602D)" userId="d29ca289-e693-4d19-8c3a-22ac9c1bf544" providerId="ADAL" clId="{793754E3-1B49-4829-A4C4-5C940B2AACE0}" dt="2023-01-19T16:22:40.306" v="792"/>
          <ac:spMkLst>
            <pc:docMk/>
            <pc:sldMk cId="4157917417" sldId="718"/>
            <ac:spMk id="6" creationId="{B0F456CA-245B-43B0-B1FE-DA2C09022E60}"/>
          </ac:spMkLst>
        </pc:spChg>
      </pc:sldChg>
      <pc:sldChg chg="addSp delSp modSp mod addCm">
        <pc:chgData name="Bonine, Lauren {Lauren} (LARC-B602D)" userId="d29ca289-e693-4d19-8c3a-22ac9c1bf544" providerId="ADAL" clId="{793754E3-1B49-4829-A4C4-5C940B2AACE0}" dt="2023-01-19T16:03:12.547" v="478"/>
        <pc:sldMkLst>
          <pc:docMk/>
          <pc:sldMk cId="1232662178" sldId="1802"/>
        </pc:sldMkLst>
        <pc:spChg chg="add del mod">
          <ac:chgData name="Bonine, Lauren {Lauren} (LARC-B602D)" userId="d29ca289-e693-4d19-8c3a-22ac9c1bf544" providerId="ADAL" clId="{793754E3-1B49-4829-A4C4-5C940B2AACE0}" dt="2023-01-19T16:03:11.493" v="477" actId="478"/>
          <ac:spMkLst>
            <pc:docMk/>
            <pc:sldMk cId="1232662178" sldId="1802"/>
            <ac:spMk id="35" creationId="{704D60A2-2B9C-49F4-9C68-DF3205A8CD76}"/>
          </ac:spMkLst>
        </pc:spChg>
        <pc:spChg chg="add mod">
          <ac:chgData name="Bonine, Lauren {Lauren} (LARC-B602D)" userId="d29ca289-e693-4d19-8c3a-22ac9c1bf544" providerId="ADAL" clId="{793754E3-1B49-4829-A4C4-5C940B2AACE0}" dt="2023-01-19T16:03:12.547" v="478"/>
          <ac:spMkLst>
            <pc:docMk/>
            <pc:sldMk cId="1232662178" sldId="1802"/>
            <ac:spMk id="36" creationId="{BA4FE123-5042-4133-AF6A-9B4158D4F044}"/>
          </ac:spMkLst>
        </pc:spChg>
      </pc:sldChg>
      <pc:sldChg chg="addSp modSp mod">
        <pc:chgData name="Bonine, Lauren {Lauren} (LARC-B602D)" userId="d29ca289-e693-4d19-8c3a-22ac9c1bf544" providerId="ADAL" clId="{793754E3-1B49-4829-A4C4-5C940B2AACE0}" dt="2023-01-19T16:13:37.219" v="657" actId="20577"/>
        <pc:sldMkLst>
          <pc:docMk/>
          <pc:sldMk cId="521022766" sldId="2770"/>
        </pc:sldMkLst>
        <pc:spChg chg="add mod">
          <ac:chgData name="Bonine, Lauren {Lauren} (LARC-B602D)" userId="d29ca289-e693-4d19-8c3a-22ac9c1bf544" providerId="ADAL" clId="{793754E3-1B49-4829-A4C4-5C940B2AACE0}" dt="2023-01-19T16:13:37.219" v="657" actId="20577"/>
          <ac:spMkLst>
            <pc:docMk/>
            <pc:sldMk cId="521022766" sldId="2770"/>
            <ac:spMk id="6" creationId="{0DE5BACB-B047-4BF3-A692-6EA198208315}"/>
          </ac:spMkLst>
        </pc:spChg>
      </pc:sldChg>
      <pc:sldChg chg="addSp modSp mod">
        <pc:chgData name="Bonine, Lauren {Lauren} (LARC-B602D)" userId="d29ca289-e693-4d19-8c3a-22ac9c1bf544" providerId="ADAL" clId="{793754E3-1B49-4829-A4C4-5C940B2AACE0}" dt="2023-01-19T16:15:04.210" v="694" actId="13822"/>
        <pc:sldMkLst>
          <pc:docMk/>
          <pc:sldMk cId="1241020531" sldId="2970"/>
        </pc:sldMkLst>
        <pc:spChg chg="add mod">
          <ac:chgData name="Bonine, Lauren {Lauren} (LARC-B602D)" userId="d29ca289-e693-4d19-8c3a-22ac9c1bf544" providerId="ADAL" clId="{793754E3-1B49-4829-A4C4-5C940B2AACE0}" dt="2023-01-19T16:15:04.210" v="694" actId="13822"/>
          <ac:spMkLst>
            <pc:docMk/>
            <pc:sldMk cId="1241020531" sldId="2970"/>
            <ac:spMk id="6" creationId="{0C31EE26-5672-430D-87D9-4193DCCDA1D3}"/>
          </ac:spMkLst>
        </pc:spChg>
      </pc:sldChg>
      <pc:sldChg chg="addSp modSp">
        <pc:chgData name="Bonine, Lauren {Lauren} (LARC-B602D)" userId="d29ca289-e693-4d19-8c3a-22ac9c1bf544" providerId="ADAL" clId="{793754E3-1B49-4829-A4C4-5C940B2AACE0}" dt="2023-01-19T16:15:10.565" v="695"/>
        <pc:sldMkLst>
          <pc:docMk/>
          <pc:sldMk cId="3862321126" sldId="2971"/>
        </pc:sldMkLst>
        <pc:spChg chg="add mod">
          <ac:chgData name="Bonine, Lauren {Lauren} (LARC-B602D)" userId="d29ca289-e693-4d19-8c3a-22ac9c1bf544" providerId="ADAL" clId="{793754E3-1B49-4829-A4C4-5C940B2AACE0}" dt="2023-01-19T16:15:10.565" v="695"/>
          <ac:spMkLst>
            <pc:docMk/>
            <pc:sldMk cId="3862321126" sldId="2971"/>
            <ac:spMk id="6" creationId="{19AF33DF-DDF9-4EA2-AE2C-1D14DEB1961C}"/>
          </ac:spMkLst>
        </pc:spChg>
      </pc:sldChg>
      <pc:sldChg chg="addSp modSp">
        <pc:chgData name="Bonine, Lauren {Lauren} (LARC-B602D)" userId="d29ca289-e693-4d19-8c3a-22ac9c1bf544" providerId="ADAL" clId="{793754E3-1B49-4829-A4C4-5C940B2AACE0}" dt="2023-01-19T16:15:13.427" v="696"/>
        <pc:sldMkLst>
          <pc:docMk/>
          <pc:sldMk cId="2353892388" sldId="2974"/>
        </pc:sldMkLst>
        <pc:spChg chg="add mod">
          <ac:chgData name="Bonine, Lauren {Lauren} (LARC-B602D)" userId="d29ca289-e693-4d19-8c3a-22ac9c1bf544" providerId="ADAL" clId="{793754E3-1B49-4829-A4C4-5C940B2AACE0}" dt="2023-01-19T16:15:13.427" v="696"/>
          <ac:spMkLst>
            <pc:docMk/>
            <pc:sldMk cId="2353892388" sldId="2974"/>
            <ac:spMk id="6" creationId="{91B65E63-17DE-4882-95CA-2A67BF05F0F8}"/>
          </ac:spMkLst>
        </pc:spChg>
      </pc:sldChg>
      <pc:sldChg chg="addSp modSp">
        <pc:chgData name="Bonine, Lauren {Lauren} (LARC-B602D)" userId="d29ca289-e693-4d19-8c3a-22ac9c1bf544" providerId="ADAL" clId="{793754E3-1B49-4829-A4C4-5C940B2AACE0}" dt="2023-01-19T16:15:15.240" v="697"/>
        <pc:sldMkLst>
          <pc:docMk/>
          <pc:sldMk cId="1064712066" sldId="2975"/>
        </pc:sldMkLst>
        <pc:spChg chg="add mod">
          <ac:chgData name="Bonine, Lauren {Lauren} (LARC-B602D)" userId="d29ca289-e693-4d19-8c3a-22ac9c1bf544" providerId="ADAL" clId="{793754E3-1B49-4829-A4C4-5C940B2AACE0}" dt="2023-01-19T16:15:15.240" v="697"/>
          <ac:spMkLst>
            <pc:docMk/>
            <pc:sldMk cId="1064712066" sldId="2975"/>
            <ac:spMk id="6" creationId="{39E40379-F453-46F6-B634-54B318967218}"/>
          </ac:spMkLst>
        </pc:spChg>
      </pc:sldChg>
      <pc:sldChg chg="addSp delSp modSp mod">
        <pc:chgData name="Bonine, Lauren {Lauren} (LARC-B602D)" userId="d29ca289-e693-4d19-8c3a-22ac9c1bf544" providerId="ADAL" clId="{793754E3-1B49-4829-A4C4-5C940B2AACE0}" dt="2023-01-19T16:21:51.206" v="788"/>
        <pc:sldMkLst>
          <pc:docMk/>
          <pc:sldMk cId="821796004" sldId="2976"/>
        </pc:sldMkLst>
        <pc:spChg chg="add del mod">
          <ac:chgData name="Bonine, Lauren {Lauren} (LARC-B602D)" userId="d29ca289-e693-4d19-8c3a-22ac9c1bf544" providerId="ADAL" clId="{793754E3-1B49-4829-A4C4-5C940B2AACE0}" dt="2023-01-19T16:21:49.507" v="787" actId="478"/>
          <ac:spMkLst>
            <pc:docMk/>
            <pc:sldMk cId="821796004" sldId="2976"/>
            <ac:spMk id="8" creationId="{A3A3290C-5208-4873-A389-ACCDF5CE940D}"/>
          </ac:spMkLst>
        </pc:spChg>
        <pc:spChg chg="add mod">
          <ac:chgData name="Bonine, Lauren {Lauren} (LARC-B602D)" userId="d29ca289-e693-4d19-8c3a-22ac9c1bf544" providerId="ADAL" clId="{793754E3-1B49-4829-A4C4-5C940B2AACE0}" dt="2023-01-19T16:21:51.206" v="788"/>
          <ac:spMkLst>
            <pc:docMk/>
            <pc:sldMk cId="821796004" sldId="2976"/>
            <ac:spMk id="9" creationId="{FD57D2D6-E98F-4319-90E9-482E006078B2}"/>
          </ac:spMkLst>
        </pc:spChg>
      </pc:sldChg>
      <pc:sldChg chg="addSp modSp mod">
        <pc:chgData name="Bonine, Lauren {Lauren} (LARC-B602D)" userId="d29ca289-e693-4d19-8c3a-22ac9c1bf544" providerId="ADAL" clId="{793754E3-1B49-4829-A4C4-5C940B2AACE0}" dt="2023-01-19T16:21:43.317" v="786" actId="13822"/>
        <pc:sldMkLst>
          <pc:docMk/>
          <pc:sldMk cId="209459181" sldId="2977"/>
        </pc:sldMkLst>
        <pc:spChg chg="add mod">
          <ac:chgData name="Bonine, Lauren {Lauren} (LARC-B602D)" userId="d29ca289-e693-4d19-8c3a-22ac9c1bf544" providerId="ADAL" clId="{793754E3-1B49-4829-A4C4-5C940B2AACE0}" dt="2023-01-19T16:21:43.317" v="786" actId="13822"/>
          <ac:spMkLst>
            <pc:docMk/>
            <pc:sldMk cId="209459181" sldId="2977"/>
            <ac:spMk id="7" creationId="{73302F20-E1D3-4DD6-BBF5-9FA5D52E93AD}"/>
          </ac:spMkLst>
        </pc:spChg>
      </pc:sldChg>
      <pc:sldChg chg="addSp delSp modSp mod">
        <pc:chgData name="Bonine, Lauren {Lauren} (LARC-B602D)" userId="d29ca289-e693-4d19-8c3a-22ac9c1bf544" providerId="ADAL" clId="{793754E3-1B49-4829-A4C4-5C940B2AACE0}" dt="2023-01-19T16:23:00.735" v="797"/>
        <pc:sldMkLst>
          <pc:docMk/>
          <pc:sldMk cId="464902337" sldId="2978"/>
        </pc:sldMkLst>
        <pc:spChg chg="add del mod">
          <ac:chgData name="Bonine, Lauren {Lauren} (LARC-B602D)" userId="d29ca289-e693-4d19-8c3a-22ac9c1bf544" providerId="ADAL" clId="{793754E3-1B49-4829-A4C4-5C940B2AACE0}" dt="2023-01-19T16:23:00.539" v="796" actId="478"/>
          <ac:spMkLst>
            <pc:docMk/>
            <pc:sldMk cId="464902337" sldId="2978"/>
            <ac:spMk id="7" creationId="{F82885C8-CC2D-4186-9921-B0DC62480DEC}"/>
          </ac:spMkLst>
        </pc:spChg>
        <pc:spChg chg="add mod">
          <ac:chgData name="Bonine, Lauren {Lauren} (LARC-B602D)" userId="d29ca289-e693-4d19-8c3a-22ac9c1bf544" providerId="ADAL" clId="{793754E3-1B49-4829-A4C4-5C940B2AACE0}" dt="2023-01-19T16:23:00.735" v="797"/>
          <ac:spMkLst>
            <pc:docMk/>
            <pc:sldMk cId="464902337" sldId="2978"/>
            <ac:spMk id="8" creationId="{F90AC288-3256-47BC-A96A-849C770BD435}"/>
          </ac:spMkLst>
        </pc:spChg>
      </pc:sldChg>
      <pc:sldChg chg="addSp delSp modSp mod">
        <pc:chgData name="Bonine, Lauren {Lauren} (LARC-B602D)" userId="d29ca289-e693-4d19-8c3a-22ac9c1bf544" providerId="ADAL" clId="{793754E3-1B49-4829-A4C4-5C940B2AACE0}" dt="2023-01-19T16:22:55.020" v="795"/>
        <pc:sldMkLst>
          <pc:docMk/>
          <pc:sldMk cId="316191088" sldId="2979"/>
        </pc:sldMkLst>
        <pc:spChg chg="add del mod">
          <ac:chgData name="Bonine, Lauren {Lauren} (LARC-B602D)" userId="d29ca289-e693-4d19-8c3a-22ac9c1bf544" providerId="ADAL" clId="{793754E3-1B49-4829-A4C4-5C940B2AACE0}" dt="2023-01-19T16:22:54.752" v="794" actId="478"/>
          <ac:spMkLst>
            <pc:docMk/>
            <pc:sldMk cId="316191088" sldId="2979"/>
            <ac:spMk id="7" creationId="{08601D40-7273-4EF7-9B42-1F5ED56D488A}"/>
          </ac:spMkLst>
        </pc:spChg>
        <pc:spChg chg="add mod">
          <ac:chgData name="Bonine, Lauren {Lauren} (LARC-B602D)" userId="d29ca289-e693-4d19-8c3a-22ac9c1bf544" providerId="ADAL" clId="{793754E3-1B49-4829-A4C4-5C940B2AACE0}" dt="2023-01-19T16:22:55.020" v="795"/>
          <ac:spMkLst>
            <pc:docMk/>
            <pc:sldMk cId="316191088" sldId="2979"/>
            <ac:spMk id="10" creationId="{7B8FD8D3-23EB-4336-B9C5-5B42F0D52FBB}"/>
          </ac:spMkLst>
        </pc:spChg>
      </pc:sldChg>
      <pc:sldChg chg="addSp modSp">
        <pc:chgData name="Bonine, Lauren {Lauren} (LARC-B602D)" userId="d29ca289-e693-4d19-8c3a-22ac9c1bf544" providerId="ADAL" clId="{793754E3-1B49-4829-A4C4-5C940B2AACE0}" dt="2023-01-19T16:13:46.195" v="658"/>
        <pc:sldMkLst>
          <pc:docMk/>
          <pc:sldMk cId="586674959" sldId="2980"/>
        </pc:sldMkLst>
        <pc:spChg chg="add mod">
          <ac:chgData name="Bonine, Lauren {Lauren} (LARC-B602D)" userId="d29ca289-e693-4d19-8c3a-22ac9c1bf544" providerId="ADAL" clId="{793754E3-1B49-4829-A4C4-5C940B2AACE0}" dt="2023-01-19T16:13:46.195" v="658"/>
          <ac:spMkLst>
            <pc:docMk/>
            <pc:sldMk cId="586674959" sldId="2980"/>
            <ac:spMk id="6" creationId="{63E0E194-C561-433B-B2AC-9AE3DC858D70}"/>
          </ac:spMkLst>
        </pc:spChg>
      </pc:sldChg>
      <pc:sldChg chg="addSp delSp modSp mod">
        <pc:chgData name="Bonine, Lauren {Lauren} (LARC-B602D)" userId="d29ca289-e693-4d19-8c3a-22ac9c1bf544" providerId="ADAL" clId="{793754E3-1B49-4829-A4C4-5C940B2AACE0}" dt="2023-01-19T19:39:38.492" v="937" actId="947"/>
        <pc:sldMkLst>
          <pc:docMk/>
          <pc:sldMk cId="1380998336" sldId="2981"/>
        </pc:sldMkLst>
        <pc:spChg chg="add del mod">
          <ac:chgData name="Bonine, Lauren {Lauren} (LARC-B602D)" userId="d29ca289-e693-4d19-8c3a-22ac9c1bf544" providerId="ADAL" clId="{793754E3-1B49-4829-A4C4-5C940B2AACE0}" dt="2023-01-19T15:57:04.987" v="435" actId="478"/>
          <ac:spMkLst>
            <pc:docMk/>
            <pc:sldMk cId="1380998336" sldId="2981"/>
            <ac:spMk id="11" creationId="{79208610-2991-4EBB-8F99-907B96DE32D2}"/>
          </ac:spMkLst>
        </pc:spChg>
        <pc:spChg chg="add del mod">
          <ac:chgData name="Bonine, Lauren {Lauren} (LARC-B602D)" userId="d29ca289-e693-4d19-8c3a-22ac9c1bf544" providerId="ADAL" clId="{793754E3-1B49-4829-A4C4-5C940B2AACE0}" dt="2023-01-19T16:21:55.538" v="789" actId="478"/>
          <ac:spMkLst>
            <pc:docMk/>
            <pc:sldMk cId="1380998336" sldId="2981"/>
            <ac:spMk id="12" creationId="{2875C8AE-71F4-44CF-9E86-EF5EBB287667}"/>
          </ac:spMkLst>
        </pc:spChg>
        <pc:spChg chg="add mod">
          <ac:chgData name="Bonine, Lauren {Lauren} (LARC-B602D)" userId="d29ca289-e693-4d19-8c3a-22ac9c1bf544" providerId="ADAL" clId="{793754E3-1B49-4829-A4C4-5C940B2AACE0}" dt="2023-01-19T16:21:56.459" v="790"/>
          <ac:spMkLst>
            <pc:docMk/>
            <pc:sldMk cId="1380998336" sldId="2981"/>
            <ac:spMk id="13" creationId="{9E48C4A2-65E4-4111-8060-0FBFDF17DE8E}"/>
          </ac:spMkLst>
        </pc:spChg>
        <pc:spChg chg="mod">
          <ac:chgData name="Bonine, Lauren {Lauren} (LARC-B602D)" userId="d29ca289-e693-4d19-8c3a-22ac9c1bf544" providerId="ADAL" clId="{793754E3-1B49-4829-A4C4-5C940B2AACE0}" dt="2023-01-19T19:39:38.492" v="937" actId="947"/>
          <ac:spMkLst>
            <pc:docMk/>
            <pc:sldMk cId="1380998336" sldId="2981"/>
            <ac:spMk id="14" creationId="{A10701A0-D5E0-4E27-965C-ED454E449B77}"/>
          </ac:spMkLst>
        </pc:spChg>
      </pc:sldChg>
      <pc:sldChg chg="new del">
        <pc:chgData name="Bonine, Lauren {Lauren} (LARC-B602D)" userId="d29ca289-e693-4d19-8c3a-22ac9c1bf544" providerId="ADAL" clId="{793754E3-1B49-4829-A4C4-5C940B2AACE0}" dt="2023-01-19T15:32:22.346" v="1" actId="47"/>
        <pc:sldMkLst>
          <pc:docMk/>
          <pc:sldMk cId="1463838712" sldId="2982"/>
        </pc:sldMkLst>
      </pc:sldChg>
      <pc:sldChg chg="addSp modSp new mod addCm">
        <pc:chgData name="Bonine, Lauren {Lauren} (LARC-B602D)" userId="d29ca289-e693-4d19-8c3a-22ac9c1bf544" providerId="ADAL" clId="{793754E3-1B49-4829-A4C4-5C940B2AACE0}" dt="2023-01-19T19:33:22.536" v="920" actId="1076"/>
        <pc:sldMkLst>
          <pc:docMk/>
          <pc:sldMk cId="2543723577" sldId="2982"/>
        </pc:sldMkLst>
        <pc:spChg chg="mod">
          <ac:chgData name="Bonine, Lauren {Lauren} (LARC-B602D)" userId="d29ca289-e693-4d19-8c3a-22ac9c1bf544" providerId="ADAL" clId="{793754E3-1B49-4829-A4C4-5C940B2AACE0}" dt="2023-01-19T19:33:15.931" v="919" actId="14"/>
          <ac:spMkLst>
            <pc:docMk/>
            <pc:sldMk cId="2543723577" sldId="2982"/>
            <ac:spMk id="2" creationId="{BD24870C-5E4D-4EEE-A9C3-44B08BEE4ECD}"/>
          </ac:spMkLst>
        </pc:spChg>
        <pc:spChg chg="mod">
          <ac:chgData name="Bonine, Lauren {Lauren} (LARC-B602D)" userId="d29ca289-e693-4d19-8c3a-22ac9c1bf544" providerId="ADAL" clId="{793754E3-1B49-4829-A4C4-5C940B2AACE0}" dt="2023-01-19T15:32:49.446" v="21" actId="20577"/>
          <ac:spMkLst>
            <pc:docMk/>
            <pc:sldMk cId="2543723577" sldId="2982"/>
            <ac:spMk id="3" creationId="{2ED902DB-2770-4324-9627-02D7D4CAD164}"/>
          </ac:spMkLst>
        </pc:spChg>
        <pc:picChg chg="add mod">
          <ac:chgData name="Bonine, Lauren {Lauren} (LARC-B602D)" userId="d29ca289-e693-4d19-8c3a-22ac9c1bf544" providerId="ADAL" clId="{793754E3-1B49-4829-A4C4-5C940B2AACE0}" dt="2023-01-19T19:33:22.536" v="920" actId="1076"/>
          <ac:picMkLst>
            <pc:docMk/>
            <pc:sldMk cId="2543723577" sldId="2982"/>
            <ac:picMk id="8" creationId="{196ED4C0-964C-4974-B0A6-DA2A996DEBBE}"/>
          </ac:picMkLst>
        </pc:picChg>
      </pc:sldChg>
      <pc:sldChg chg="addSp delSp modSp new mod modClrScheme addCm chgLayout">
        <pc:chgData name="Bonine, Lauren {Lauren} (LARC-B602D)" userId="d29ca289-e693-4d19-8c3a-22ac9c1bf544" providerId="ADAL" clId="{793754E3-1B49-4829-A4C4-5C940B2AACE0}" dt="2023-01-19T16:51:01.356" v="872" actId="478"/>
        <pc:sldMkLst>
          <pc:docMk/>
          <pc:sldMk cId="435026118" sldId="2983"/>
        </pc:sldMkLst>
        <pc:spChg chg="mod ord">
          <ac:chgData name="Bonine, Lauren {Lauren} (LARC-B602D)" userId="d29ca289-e693-4d19-8c3a-22ac9c1bf544" providerId="ADAL" clId="{793754E3-1B49-4829-A4C4-5C940B2AACE0}" dt="2023-01-19T16:07:04.182" v="513" actId="700"/>
          <ac:spMkLst>
            <pc:docMk/>
            <pc:sldMk cId="435026118" sldId="2983"/>
            <ac:spMk id="2" creationId="{9964518F-944A-4A31-BC5B-6D795D0872DF}"/>
          </ac:spMkLst>
        </pc:spChg>
        <pc:spChg chg="mod ord">
          <ac:chgData name="Bonine, Lauren {Lauren} (LARC-B602D)" userId="d29ca289-e693-4d19-8c3a-22ac9c1bf544" providerId="ADAL" clId="{793754E3-1B49-4829-A4C4-5C940B2AACE0}" dt="2023-01-19T16:07:04.182" v="513" actId="700"/>
          <ac:spMkLst>
            <pc:docMk/>
            <pc:sldMk cId="435026118" sldId="2983"/>
            <ac:spMk id="3" creationId="{847F83F1-635C-4ACB-A46F-3BAD8A53F064}"/>
          </ac:spMkLst>
        </pc:spChg>
        <pc:spChg chg="mod ord">
          <ac:chgData name="Bonine, Lauren {Lauren} (LARC-B602D)" userId="d29ca289-e693-4d19-8c3a-22ac9c1bf544" providerId="ADAL" clId="{793754E3-1B49-4829-A4C4-5C940B2AACE0}" dt="2023-01-19T16:07:04.182" v="513" actId="700"/>
          <ac:spMkLst>
            <pc:docMk/>
            <pc:sldMk cId="435026118" sldId="2983"/>
            <ac:spMk id="4" creationId="{A1C40668-CC3F-42C3-A5F8-8A916571786A}"/>
          </ac:spMkLst>
        </pc:spChg>
        <pc:spChg chg="add mod ord">
          <ac:chgData name="Bonine, Lauren {Lauren} (LARC-B602D)" userId="d29ca289-e693-4d19-8c3a-22ac9c1bf544" providerId="ADAL" clId="{793754E3-1B49-4829-A4C4-5C940B2AACE0}" dt="2023-01-19T16:50:16.936" v="868" actId="20577"/>
          <ac:spMkLst>
            <pc:docMk/>
            <pc:sldMk cId="435026118" sldId="2983"/>
            <ac:spMk id="5" creationId="{5FA5D90F-524B-41BE-9EAB-CE89211F4C72}"/>
          </ac:spMkLst>
        </pc:spChg>
        <pc:spChg chg="add del mod">
          <ac:chgData name="Bonine, Lauren {Lauren} (LARC-B602D)" userId="d29ca289-e693-4d19-8c3a-22ac9c1bf544" providerId="ADAL" clId="{793754E3-1B49-4829-A4C4-5C940B2AACE0}" dt="2023-01-19T16:51:01.356" v="872" actId="478"/>
          <ac:spMkLst>
            <pc:docMk/>
            <pc:sldMk cId="435026118" sldId="2983"/>
            <ac:spMk id="6" creationId="{B0C4D574-D24F-49B7-91EB-56523A7C9B0A}"/>
          </ac:spMkLst>
        </pc:spChg>
      </pc:sldChg>
      <pc:sldChg chg="delSp modSp new mod modClrScheme chgLayout">
        <pc:chgData name="Bonine, Lauren {Lauren} (LARC-B602D)" userId="d29ca289-e693-4d19-8c3a-22ac9c1bf544" providerId="ADAL" clId="{793754E3-1B49-4829-A4C4-5C940B2AACE0}" dt="2023-01-19T16:24:22.677" v="824" actId="700"/>
        <pc:sldMkLst>
          <pc:docMk/>
          <pc:sldMk cId="3961070175" sldId="2984"/>
        </pc:sldMkLst>
        <pc:spChg chg="del">
          <ac:chgData name="Bonine, Lauren {Lauren} (LARC-B602D)" userId="d29ca289-e693-4d19-8c3a-22ac9c1bf544" providerId="ADAL" clId="{793754E3-1B49-4829-A4C4-5C940B2AACE0}" dt="2023-01-19T16:24:22.677" v="824" actId="700"/>
          <ac:spMkLst>
            <pc:docMk/>
            <pc:sldMk cId="3961070175" sldId="2984"/>
            <ac:spMk id="2" creationId="{CDF23381-873D-44E0-869D-E2891863AC38}"/>
          </ac:spMkLst>
        </pc:spChg>
        <pc:spChg chg="del">
          <ac:chgData name="Bonine, Lauren {Lauren} (LARC-B602D)" userId="d29ca289-e693-4d19-8c3a-22ac9c1bf544" providerId="ADAL" clId="{793754E3-1B49-4829-A4C4-5C940B2AACE0}" dt="2023-01-19T16:24:22.677" v="824" actId="700"/>
          <ac:spMkLst>
            <pc:docMk/>
            <pc:sldMk cId="3961070175" sldId="2984"/>
            <ac:spMk id="3" creationId="{982E462E-E58B-4044-AC22-EA2FBBFBE106}"/>
          </ac:spMkLst>
        </pc:spChg>
        <pc:spChg chg="mod ord">
          <ac:chgData name="Bonine, Lauren {Lauren} (LARC-B602D)" userId="d29ca289-e693-4d19-8c3a-22ac9c1bf544" providerId="ADAL" clId="{793754E3-1B49-4829-A4C4-5C940B2AACE0}" dt="2023-01-19T16:24:22.677" v="824" actId="700"/>
          <ac:spMkLst>
            <pc:docMk/>
            <pc:sldMk cId="3961070175" sldId="2984"/>
            <ac:spMk id="4" creationId="{825AB931-4409-482A-90D0-623CF185BAA3}"/>
          </ac:spMkLst>
        </pc:spChg>
        <pc:spChg chg="mod ord">
          <ac:chgData name="Bonine, Lauren {Lauren} (LARC-B602D)" userId="d29ca289-e693-4d19-8c3a-22ac9c1bf544" providerId="ADAL" clId="{793754E3-1B49-4829-A4C4-5C940B2AACE0}" dt="2023-01-19T16:24:22.677" v="824" actId="700"/>
          <ac:spMkLst>
            <pc:docMk/>
            <pc:sldMk cId="3961070175" sldId="2984"/>
            <ac:spMk id="5" creationId="{715830EC-9DCD-4524-8ACD-7EB71472CC0E}"/>
          </ac:spMkLst>
        </pc:spChg>
      </pc:sldChg>
      <pc:sldChg chg="new">
        <pc:chgData name="Bonine, Lauren {Lauren} (LARC-B602D)" userId="d29ca289-e693-4d19-8c3a-22ac9c1bf544" providerId="ADAL" clId="{793754E3-1B49-4829-A4C4-5C940B2AACE0}" dt="2023-01-19T16:24:29.935" v="825" actId="680"/>
        <pc:sldMkLst>
          <pc:docMk/>
          <pc:sldMk cId="3347389635" sldId="2985"/>
        </pc:sldMkLst>
      </pc:sldChg>
    </pc:docChg>
  </pc:docChgLst>
  <pc:docChgLst>
    <pc:chgData name="Fenn, Crystal J. (LARC-D206)" userId="S::cfenn@ndc.nasa.gov::e706ab77-a4eb-46fd-9b0c-8ec1c8e24d7a" providerId="AD" clId="Web-{FC7D7C4D-E5E7-2C13-6554-8E3179C7B2D3}"/>
    <pc:docChg chg="modSld">
      <pc:chgData name="Fenn, Crystal J. (LARC-D206)" userId="S::cfenn@ndc.nasa.gov::e706ab77-a4eb-46fd-9b0c-8ec1c8e24d7a" providerId="AD" clId="Web-{FC7D7C4D-E5E7-2C13-6554-8E3179C7B2D3}" dt="2023-01-19T23:57:04.925" v="3" actId="20577"/>
      <pc:docMkLst>
        <pc:docMk/>
      </pc:docMkLst>
      <pc:sldChg chg="modSp">
        <pc:chgData name="Fenn, Crystal J. (LARC-D206)" userId="S::cfenn@ndc.nasa.gov::e706ab77-a4eb-46fd-9b0c-8ec1c8e24d7a" providerId="AD" clId="Web-{FC7D7C4D-E5E7-2C13-6554-8E3179C7B2D3}" dt="2023-01-19T23:57:04.925" v="3" actId="20577"/>
        <pc:sldMkLst>
          <pc:docMk/>
          <pc:sldMk cId="2543723577" sldId="2982"/>
        </pc:sldMkLst>
        <pc:spChg chg="mod">
          <ac:chgData name="Fenn, Crystal J. (LARC-D206)" userId="S::cfenn@ndc.nasa.gov::e706ab77-a4eb-46fd-9b0c-8ec1c8e24d7a" providerId="AD" clId="Web-{FC7D7C4D-E5E7-2C13-6554-8E3179C7B2D3}" dt="2023-01-19T23:57:04.925" v="3" actId="20577"/>
          <ac:spMkLst>
            <pc:docMk/>
            <pc:sldMk cId="2543723577" sldId="2982"/>
            <ac:spMk id="3" creationId="{2ED902DB-2770-4324-9627-02D7D4CAD164}"/>
          </ac:spMkLst>
        </pc:spChg>
      </pc:sldChg>
    </pc:docChg>
  </pc:docChgLst>
  <pc:docChgLst>
    <pc:chgData name="Bonine, Lauren {Lauren} (LARC-B602D)" userId="S::lbonine@ndc.nasa.gov::d29ca289-e693-4d19-8c3a-22ac9c1bf544" providerId="AD" clId="Web-{726CD4A6-A278-D69E-69F9-72B6B225C79C}"/>
    <pc:docChg chg="">
      <pc:chgData name="Bonine, Lauren {Lauren} (LARC-B602D)" userId="S::lbonine@ndc.nasa.gov::d29ca289-e693-4d19-8c3a-22ac9c1bf544" providerId="AD" clId="Web-{726CD4A6-A278-D69E-69F9-72B6B225C79C}" dt="2023-01-20T12:12:38.312" v="0"/>
      <pc:docMkLst>
        <pc:docMk/>
      </pc:docMkLst>
      <pc:sldChg chg="addCm">
        <pc:chgData name="Bonine, Lauren {Lauren} (LARC-B602D)" userId="S::lbonine@ndc.nasa.gov::d29ca289-e693-4d19-8c3a-22ac9c1bf544" providerId="AD" clId="Web-{726CD4A6-A278-D69E-69F9-72B6B225C79C}" dt="2023-01-20T12:12:38.312" v="0"/>
        <pc:sldMkLst>
          <pc:docMk/>
          <pc:sldMk cId="2001472810" sldId="273"/>
        </pc:sldMkLst>
      </pc:sldChg>
    </pc:docChg>
  </pc:docChgLst>
  <pc:docChgLst>
    <pc:chgData name="Bonine, Lauren {Lauren} (LARC-B602D)" userId="S::lbonine@ndc.nasa.gov::d29ca289-e693-4d19-8c3a-22ac9c1bf544" providerId="AD" clId="Web-{E07D58D0-02EC-6A10-99F9-72C1068202DF}"/>
    <pc:docChg chg="delSld sldOrd">
      <pc:chgData name="Bonine, Lauren {Lauren} (LARC-B602D)" userId="S::lbonine@ndc.nasa.gov::d29ca289-e693-4d19-8c3a-22ac9c1bf544" providerId="AD" clId="Web-{E07D58D0-02EC-6A10-99F9-72C1068202DF}" dt="2023-01-20T11:46:49.306" v="3"/>
      <pc:docMkLst>
        <pc:docMk/>
      </pc:docMkLst>
      <pc:sldChg chg="del">
        <pc:chgData name="Bonine, Lauren {Lauren} (LARC-B602D)" userId="S::lbonine@ndc.nasa.gov::d29ca289-e693-4d19-8c3a-22ac9c1bf544" providerId="AD" clId="Web-{E07D58D0-02EC-6A10-99F9-72C1068202DF}" dt="2023-01-20T11:46:31.462" v="0"/>
        <pc:sldMkLst>
          <pc:docMk/>
          <pc:sldMk cId="3961070175" sldId="2984"/>
        </pc:sldMkLst>
      </pc:sldChg>
      <pc:sldChg chg="ord">
        <pc:chgData name="Bonine, Lauren {Lauren} (LARC-B602D)" userId="S::lbonine@ndc.nasa.gov::d29ca289-e693-4d19-8c3a-22ac9c1bf544" providerId="AD" clId="Web-{E07D58D0-02EC-6A10-99F9-72C1068202DF}" dt="2023-01-20T11:46:49.306" v="3"/>
        <pc:sldMkLst>
          <pc:docMk/>
          <pc:sldMk cId="3347389635" sldId="2985"/>
        </pc:sldMkLst>
      </pc:sldChg>
      <pc:sldChg chg="ord">
        <pc:chgData name="Bonine, Lauren {Lauren} (LARC-B602D)" userId="S::lbonine@ndc.nasa.gov::d29ca289-e693-4d19-8c3a-22ac9c1bf544" providerId="AD" clId="Web-{E07D58D0-02EC-6A10-99F9-72C1068202DF}" dt="2023-01-20T11:46:39.384" v="2"/>
        <pc:sldMkLst>
          <pc:docMk/>
          <pc:sldMk cId="1429103500" sldId="2986"/>
        </pc:sldMkLst>
      </pc:sldChg>
    </pc:docChg>
  </pc:docChgLst>
  <pc:docChgLst>
    <pc:chgData name="Bonine, Lauren {Lauren} (LARC-B602D)" userId="S::lbonine@ndc.nasa.gov::d29ca289-e693-4d19-8c3a-22ac9c1bf544" providerId="AD" clId="Web-{BE170358-BF74-A4FF-C91C-3172E921CC5B}"/>
    <pc:docChg chg="">
      <pc:chgData name="Bonine, Lauren {Lauren} (LARC-B602D)" userId="S::lbonine@ndc.nasa.gov::d29ca289-e693-4d19-8c3a-22ac9c1bf544" providerId="AD" clId="Web-{BE170358-BF74-A4FF-C91C-3172E921CC5B}" dt="2023-01-20T11:44:47.634" v="0"/>
      <pc:docMkLst>
        <pc:docMk/>
      </pc:docMkLst>
      <pc:sldChg chg="delCm">
        <pc:chgData name="Bonine, Lauren {Lauren} (LARC-B602D)" userId="S::lbonine@ndc.nasa.gov::d29ca289-e693-4d19-8c3a-22ac9c1bf544" providerId="AD" clId="Web-{BE170358-BF74-A4FF-C91C-3172E921CC5B}" dt="2023-01-20T11:44:47.634" v="0"/>
        <pc:sldMkLst>
          <pc:docMk/>
          <pc:sldMk cId="2001472810" sldId="273"/>
        </pc:sldMkLst>
      </pc:sldChg>
    </pc:docChg>
  </pc:docChgLst>
  <pc:docChgLst>
    <pc:chgData name="Bonine, Lauren {Lauren} (LARC-B602D)" userId="d29ca289-e693-4d19-8c3a-22ac9c1bf544" providerId="ADAL" clId="{AFF00D0D-CE8E-48E8-A611-BB1C1F3A8714}"/>
    <pc:docChg chg="undo custSel modSld addSection modSection">
      <pc:chgData name="Bonine, Lauren {Lauren} (LARC-B602D)" userId="d29ca289-e693-4d19-8c3a-22ac9c1bf544" providerId="ADAL" clId="{AFF00D0D-CE8E-48E8-A611-BB1C1F3A8714}" dt="2023-01-31T20:27:55.415" v="280" actId="20577"/>
      <pc:docMkLst>
        <pc:docMk/>
      </pc:docMkLst>
      <pc:sldChg chg="modSp mod">
        <pc:chgData name="Bonine, Lauren {Lauren} (LARC-B602D)" userId="d29ca289-e693-4d19-8c3a-22ac9c1bf544" providerId="ADAL" clId="{AFF00D0D-CE8E-48E8-A611-BB1C1F3A8714}" dt="2023-01-30T12:53:53.446" v="4" actId="1076"/>
        <pc:sldMkLst>
          <pc:docMk/>
          <pc:sldMk cId="0" sldId="256"/>
        </pc:sldMkLst>
        <pc:spChg chg="mod">
          <ac:chgData name="Bonine, Lauren {Lauren} (LARC-B602D)" userId="d29ca289-e693-4d19-8c3a-22ac9c1bf544" providerId="ADAL" clId="{AFF00D0D-CE8E-48E8-A611-BB1C1F3A8714}" dt="2023-01-30T12:53:53.446" v="4" actId="1076"/>
          <ac:spMkLst>
            <pc:docMk/>
            <pc:sldMk cId="0" sldId="256"/>
            <ac:spMk id="20" creationId="{3665A911-1AF0-4EF5-A842-B5BDE1CB0B9B}"/>
          </ac:spMkLst>
        </pc:spChg>
      </pc:sldChg>
      <pc:sldChg chg="delSp modSp mod">
        <pc:chgData name="Bonine, Lauren {Lauren} (LARC-B602D)" userId="d29ca289-e693-4d19-8c3a-22ac9c1bf544" providerId="ADAL" clId="{AFF00D0D-CE8E-48E8-A611-BB1C1F3A8714}" dt="2023-01-30T12:55:35.956" v="66" actId="1037"/>
        <pc:sldMkLst>
          <pc:docMk/>
          <pc:sldMk cId="0" sldId="258"/>
        </pc:sldMkLst>
        <pc:spChg chg="del">
          <ac:chgData name="Bonine, Lauren {Lauren} (LARC-B602D)" userId="d29ca289-e693-4d19-8c3a-22ac9c1bf544" providerId="ADAL" clId="{AFF00D0D-CE8E-48E8-A611-BB1C1F3A8714}" dt="2023-01-30T12:54:14.349" v="6" actId="478"/>
          <ac:spMkLst>
            <pc:docMk/>
            <pc:sldMk cId="0" sldId="258"/>
            <ac:spMk id="2" creationId="{E36B61FF-604C-4225-8130-61E6A721AB0E}"/>
          </ac:spMkLst>
        </pc:spChg>
        <pc:spChg chg="del">
          <ac:chgData name="Bonine, Lauren {Lauren} (LARC-B602D)" userId="d29ca289-e693-4d19-8c3a-22ac9c1bf544" providerId="ADAL" clId="{AFF00D0D-CE8E-48E8-A611-BB1C1F3A8714}" dt="2023-01-30T12:54:14.349" v="6" actId="478"/>
          <ac:spMkLst>
            <pc:docMk/>
            <pc:sldMk cId="0" sldId="258"/>
            <ac:spMk id="3" creationId="{3BC44F60-08F6-488F-B2DD-14B0BF5A51B1}"/>
          </ac:spMkLst>
        </pc:spChg>
        <pc:spChg chg="del">
          <ac:chgData name="Bonine, Lauren {Lauren} (LARC-B602D)" userId="d29ca289-e693-4d19-8c3a-22ac9c1bf544" providerId="ADAL" clId="{AFF00D0D-CE8E-48E8-A611-BB1C1F3A8714}" dt="2023-01-30T12:54:14.349" v="6" actId="478"/>
          <ac:spMkLst>
            <pc:docMk/>
            <pc:sldMk cId="0" sldId="258"/>
            <ac:spMk id="8" creationId="{9883733E-B948-4365-A533-222BB7167292}"/>
          </ac:spMkLst>
        </pc:spChg>
        <pc:spChg chg="mod">
          <ac:chgData name="Bonine, Lauren {Lauren} (LARC-B602D)" userId="d29ca289-e693-4d19-8c3a-22ac9c1bf544" providerId="ADAL" clId="{AFF00D0D-CE8E-48E8-A611-BB1C1F3A8714}" dt="2023-01-30T12:55:29.074" v="65" actId="1037"/>
          <ac:spMkLst>
            <pc:docMk/>
            <pc:sldMk cId="0" sldId="258"/>
            <ac:spMk id="279" creationId="{00000000-0000-0000-0000-000000000000}"/>
          </ac:spMkLst>
        </pc:spChg>
        <pc:spChg chg="mod">
          <ac:chgData name="Bonine, Lauren {Lauren} (LARC-B602D)" userId="d29ca289-e693-4d19-8c3a-22ac9c1bf544" providerId="ADAL" clId="{AFF00D0D-CE8E-48E8-A611-BB1C1F3A8714}" dt="2023-01-30T12:55:35.956" v="66" actId="1037"/>
          <ac:spMkLst>
            <pc:docMk/>
            <pc:sldMk cId="0" sldId="258"/>
            <ac:spMk id="280" creationId="{00000000-0000-0000-0000-000000000000}"/>
          </ac:spMkLst>
        </pc:spChg>
        <pc:spChg chg="mod">
          <ac:chgData name="Bonine, Lauren {Lauren} (LARC-B602D)" userId="d29ca289-e693-4d19-8c3a-22ac9c1bf544" providerId="ADAL" clId="{AFF00D0D-CE8E-48E8-A611-BB1C1F3A8714}" dt="2023-01-30T12:55:11.023" v="21" actId="1036"/>
          <ac:spMkLst>
            <pc:docMk/>
            <pc:sldMk cId="0" sldId="258"/>
            <ac:spMk id="281" creationId="{00000000-0000-0000-0000-000000000000}"/>
          </ac:spMkLst>
        </pc:spChg>
        <pc:spChg chg="mod">
          <ac:chgData name="Bonine, Lauren {Lauren} (LARC-B602D)" userId="d29ca289-e693-4d19-8c3a-22ac9c1bf544" providerId="ADAL" clId="{AFF00D0D-CE8E-48E8-A611-BB1C1F3A8714}" dt="2023-01-30T12:54:54.992" v="10" actId="207"/>
          <ac:spMkLst>
            <pc:docMk/>
            <pc:sldMk cId="0" sldId="258"/>
            <ac:spMk id="282" creationId="{00000000-0000-0000-0000-000000000000}"/>
          </ac:spMkLst>
        </pc:spChg>
      </pc:sldChg>
      <pc:sldChg chg="modSp mod">
        <pc:chgData name="Bonine, Lauren {Lauren} (LARC-B602D)" userId="d29ca289-e693-4d19-8c3a-22ac9c1bf544" providerId="ADAL" clId="{AFF00D0D-CE8E-48E8-A611-BB1C1F3A8714}" dt="2023-01-30T20:40:23.612" v="132" actId="14100"/>
        <pc:sldMkLst>
          <pc:docMk/>
          <pc:sldMk cId="0" sldId="261"/>
        </pc:sldMkLst>
        <pc:spChg chg="mod">
          <ac:chgData name="Bonine, Lauren {Lauren} (LARC-B602D)" userId="d29ca289-e693-4d19-8c3a-22ac9c1bf544" providerId="ADAL" clId="{AFF00D0D-CE8E-48E8-A611-BB1C1F3A8714}" dt="2023-01-30T20:40:14.535" v="130" actId="14100"/>
          <ac:spMkLst>
            <pc:docMk/>
            <pc:sldMk cId="0" sldId="261"/>
            <ac:spMk id="319" creationId="{00000000-0000-0000-0000-000000000000}"/>
          </ac:spMkLst>
        </pc:spChg>
        <pc:spChg chg="mod">
          <ac:chgData name="Bonine, Lauren {Lauren} (LARC-B602D)" userId="d29ca289-e693-4d19-8c3a-22ac9c1bf544" providerId="ADAL" clId="{AFF00D0D-CE8E-48E8-A611-BB1C1F3A8714}" dt="2023-01-30T20:40:23.612" v="132" actId="14100"/>
          <ac:spMkLst>
            <pc:docMk/>
            <pc:sldMk cId="0" sldId="261"/>
            <ac:spMk id="320" creationId="{00000000-0000-0000-0000-000000000000}"/>
          </ac:spMkLst>
        </pc:spChg>
      </pc:sldChg>
      <pc:sldChg chg="delCm">
        <pc:chgData name="Bonine, Lauren {Lauren} (LARC-B602D)" userId="d29ca289-e693-4d19-8c3a-22ac9c1bf544" providerId="ADAL" clId="{AFF00D0D-CE8E-48E8-A611-BB1C1F3A8714}" dt="2023-01-30T12:56:12.165" v="67"/>
        <pc:sldMkLst>
          <pc:docMk/>
          <pc:sldMk cId="0" sldId="263"/>
        </pc:sldMkLst>
      </pc:sldChg>
      <pc:sldChg chg="addSp delSp modSp mod addCm delCm modCm">
        <pc:chgData name="Bonine, Lauren {Lauren} (LARC-B602D)" userId="d29ca289-e693-4d19-8c3a-22ac9c1bf544" providerId="ADAL" clId="{AFF00D0D-CE8E-48E8-A611-BB1C1F3A8714}" dt="2023-01-31T20:16:55.239" v="225" actId="20577"/>
        <pc:sldMkLst>
          <pc:docMk/>
          <pc:sldMk cId="0" sldId="264"/>
        </pc:sldMkLst>
        <pc:spChg chg="add del mod">
          <ac:chgData name="Bonine, Lauren {Lauren} (LARC-B602D)" userId="d29ca289-e693-4d19-8c3a-22ac9c1bf544" providerId="ADAL" clId="{AFF00D0D-CE8E-48E8-A611-BB1C1F3A8714}" dt="2023-01-31T20:11:49.441" v="144" actId="478"/>
          <ac:spMkLst>
            <pc:docMk/>
            <pc:sldMk cId="0" sldId="264"/>
            <ac:spMk id="7" creationId="{A3DA9BC5-B63F-4CB2-8EB1-59CC11E2CECF}"/>
          </ac:spMkLst>
        </pc:spChg>
        <pc:spChg chg="mod">
          <ac:chgData name="Bonine, Lauren {Lauren} (LARC-B602D)" userId="d29ca289-e693-4d19-8c3a-22ac9c1bf544" providerId="ADAL" clId="{AFF00D0D-CE8E-48E8-A611-BB1C1F3A8714}" dt="2023-01-31T20:16:55.239" v="225" actId="20577"/>
          <ac:spMkLst>
            <pc:docMk/>
            <pc:sldMk cId="0" sldId="264"/>
            <ac:spMk id="12" creationId="{DAD958DC-31EA-476B-8F22-AB0B69C3692C}"/>
          </ac:spMkLst>
        </pc:spChg>
      </pc:sldChg>
      <pc:sldChg chg="modSp mod">
        <pc:chgData name="Bonine, Lauren {Lauren} (LARC-B602D)" userId="d29ca289-e693-4d19-8c3a-22ac9c1bf544" providerId="ADAL" clId="{AFF00D0D-CE8E-48E8-A611-BB1C1F3A8714}" dt="2023-01-31T20:23:23.968" v="246" actId="20577"/>
        <pc:sldMkLst>
          <pc:docMk/>
          <pc:sldMk cId="2114215110" sldId="268"/>
        </pc:sldMkLst>
        <pc:graphicFrameChg chg="modGraphic">
          <ac:chgData name="Bonine, Lauren {Lauren} (LARC-B602D)" userId="d29ca289-e693-4d19-8c3a-22ac9c1bf544" providerId="ADAL" clId="{AFF00D0D-CE8E-48E8-A611-BB1C1F3A8714}" dt="2023-01-31T20:23:23.968" v="246" actId="20577"/>
          <ac:graphicFrameMkLst>
            <pc:docMk/>
            <pc:sldMk cId="2114215110" sldId="268"/>
            <ac:graphicFrameMk id="430" creationId="{00000000-0000-0000-0000-000000000000}"/>
          </ac:graphicFrameMkLst>
        </pc:graphicFrameChg>
      </pc:sldChg>
      <pc:sldChg chg="delSp modSp mod">
        <pc:chgData name="Bonine, Lauren {Lauren} (LARC-B602D)" userId="d29ca289-e693-4d19-8c3a-22ac9c1bf544" providerId="ADAL" clId="{AFF00D0D-CE8E-48E8-A611-BB1C1F3A8714}" dt="2023-01-30T14:22:04.649" v="116" actId="1036"/>
        <pc:sldMkLst>
          <pc:docMk/>
          <pc:sldMk cId="0" sldId="269"/>
        </pc:sldMkLst>
        <pc:spChg chg="del mod">
          <ac:chgData name="Bonine, Lauren {Lauren} (LARC-B602D)" userId="d29ca289-e693-4d19-8c3a-22ac9c1bf544" providerId="ADAL" clId="{AFF00D0D-CE8E-48E8-A611-BB1C1F3A8714}" dt="2023-01-30T14:21:54.277" v="107" actId="478"/>
          <ac:spMkLst>
            <pc:docMk/>
            <pc:sldMk cId="0" sldId="269"/>
            <ac:spMk id="3" creationId="{E3867E75-86C4-480D-AAB1-DE7D31FF2780}"/>
          </ac:spMkLst>
        </pc:spChg>
        <pc:spChg chg="del">
          <ac:chgData name="Bonine, Lauren {Lauren} (LARC-B602D)" userId="d29ca289-e693-4d19-8c3a-22ac9c1bf544" providerId="ADAL" clId="{AFF00D0D-CE8E-48E8-A611-BB1C1F3A8714}" dt="2023-01-30T14:21:55.641" v="108" actId="478"/>
          <ac:spMkLst>
            <pc:docMk/>
            <pc:sldMk cId="0" sldId="269"/>
            <ac:spMk id="4" creationId="{3D149C26-DA45-44EF-A000-4BC7EF791940}"/>
          </ac:spMkLst>
        </pc:spChg>
        <pc:spChg chg="del">
          <ac:chgData name="Bonine, Lauren {Lauren} (LARC-B602D)" userId="d29ca289-e693-4d19-8c3a-22ac9c1bf544" providerId="ADAL" clId="{AFF00D0D-CE8E-48E8-A611-BB1C1F3A8714}" dt="2023-01-30T14:21:57.339" v="109" actId="478"/>
          <ac:spMkLst>
            <pc:docMk/>
            <pc:sldMk cId="0" sldId="269"/>
            <ac:spMk id="5" creationId="{D1C9C220-9B83-4A68-B258-C984FDF85790}"/>
          </ac:spMkLst>
        </pc:spChg>
        <pc:grpChg chg="mod">
          <ac:chgData name="Bonine, Lauren {Lauren} (LARC-B602D)" userId="d29ca289-e693-4d19-8c3a-22ac9c1bf544" providerId="ADAL" clId="{AFF00D0D-CE8E-48E8-A611-BB1C1F3A8714}" dt="2023-01-30T14:22:04.649" v="116" actId="1036"/>
          <ac:grpSpMkLst>
            <pc:docMk/>
            <pc:sldMk cId="0" sldId="269"/>
            <ac:grpSpMk id="441" creationId="{00000000-0000-0000-0000-000000000000}"/>
          </ac:grpSpMkLst>
        </pc:grpChg>
      </pc:sldChg>
      <pc:sldChg chg="delCm">
        <pc:chgData name="Bonine, Lauren {Lauren} (LARC-B602D)" userId="d29ca289-e693-4d19-8c3a-22ac9c1bf544" providerId="ADAL" clId="{AFF00D0D-CE8E-48E8-A611-BB1C1F3A8714}" dt="2023-01-30T12:56:23.222" v="68"/>
        <pc:sldMkLst>
          <pc:docMk/>
          <pc:sldMk cId="0" sldId="270"/>
        </pc:sldMkLst>
      </pc:sldChg>
      <pc:sldChg chg="addSp delSp modSp mod addCm delCm">
        <pc:chgData name="Bonine, Lauren {Lauren} (LARC-B602D)" userId="d29ca289-e693-4d19-8c3a-22ac9c1bf544" providerId="ADAL" clId="{AFF00D0D-CE8E-48E8-A611-BB1C1F3A8714}" dt="2023-01-31T20:22:40.009" v="244" actId="20577"/>
        <pc:sldMkLst>
          <pc:docMk/>
          <pc:sldMk cId="2001472810" sldId="273"/>
        </pc:sldMkLst>
        <pc:spChg chg="add del mod">
          <ac:chgData name="Bonine, Lauren {Lauren} (LARC-B602D)" userId="d29ca289-e693-4d19-8c3a-22ac9c1bf544" providerId="ADAL" clId="{AFF00D0D-CE8E-48E8-A611-BB1C1F3A8714}" dt="2023-01-30T20:40:53.802" v="134" actId="478"/>
          <ac:spMkLst>
            <pc:docMk/>
            <pc:sldMk cId="2001472810" sldId="273"/>
            <ac:spMk id="34" creationId="{1D9A0444-BCE4-4FE7-A2FC-71390443EA0F}"/>
          </ac:spMkLst>
        </pc:spChg>
        <pc:spChg chg="mod">
          <ac:chgData name="Bonine, Lauren {Lauren} (LARC-B602D)" userId="d29ca289-e693-4d19-8c3a-22ac9c1bf544" providerId="ADAL" clId="{AFF00D0D-CE8E-48E8-A611-BB1C1F3A8714}" dt="2023-01-31T20:20:58.661" v="231" actId="14100"/>
          <ac:spMkLst>
            <pc:docMk/>
            <pc:sldMk cId="2001472810" sldId="273"/>
            <ac:spMk id="383" creationId="{00000000-0000-0000-0000-000000000000}"/>
          </ac:spMkLst>
        </pc:spChg>
        <pc:spChg chg="mod">
          <ac:chgData name="Bonine, Lauren {Lauren} (LARC-B602D)" userId="d29ca289-e693-4d19-8c3a-22ac9c1bf544" providerId="ADAL" clId="{AFF00D0D-CE8E-48E8-A611-BB1C1F3A8714}" dt="2023-01-31T20:21:21.775" v="232" actId="14100"/>
          <ac:spMkLst>
            <pc:docMk/>
            <pc:sldMk cId="2001472810" sldId="273"/>
            <ac:spMk id="385" creationId="{00000000-0000-0000-0000-000000000000}"/>
          </ac:spMkLst>
        </pc:spChg>
        <pc:spChg chg="mod">
          <ac:chgData name="Bonine, Lauren {Lauren} (LARC-B602D)" userId="d29ca289-e693-4d19-8c3a-22ac9c1bf544" providerId="ADAL" clId="{AFF00D0D-CE8E-48E8-A611-BB1C1F3A8714}" dt="2023-01-31T20:22:40.009" v="244" actId="20577"/>
          <ac:spMkLst>
            <pc:docMk/>
            <pc:sldMk cId="2001472810" sldId="273"/>
            <ac:spMk id="406" creationId="{00000000-0000-0000-0000-000000000000}"/>
          </ac:spMkLst>
        </pc:spChg>
        <pc:picChg chg="add del">
          <ac:chgData name="Bonine, Lauren {Lauren} (LARC-B602D)" userId="d29ca289-e693-4d19-8c3a-22ac9c1bf544" providerId="ADAL" clId="{AFF00D0D-CE8E-48E8-A611-BB1C1F3A8714}" dt="2023-01-30T14:14:35.928" v="94" actId="22"/>
          <ac:picMkLst>
            <pc:docMk/>
            <pc:sldMk cId="2001472810" sldId="273"/>
            <ac:picMk id="7" creationId="{9DB693F9-BD4D-4700-A508-C3F6363C0662}"/>
          </ac:picMkLst>
        </pc:picChg>
      </pc:sldChg>
      <pc:sldChg chg="delCm">
        <pc:chgData name="Bonine, Lauren {Lauren} (LARC-B602D)" userId="d29ca289-e693-4d19-8c3a-22ac9c1bf544" providerId="ADAL" clId="{AFF00D0D-CE8E-48E8-A611-BB1C1F3A8714}" dt="2023-01-31T20:24:02.596" v="247"/>
        <pc:sldMkLst>
          <pc:docMk/>
          <pc:sldMk cId="1966678168" sldId="274"/>
        </pc:sldMkLst>
      </pc:sldChg>
      <pc:sldChg chg="modSp mod">
        <pc:chgData name="Bonine, Lauren {Lauren} (LARC-B602D)" userId="d29ca289-e693-4d19-8c3a-22ac9c1bf544" providerId="ADAL" clId="{AFF00D0D-CE8E-48E8-A611-BB1C1F3A8714}" dt="2023-01-30T14:23:46.176" v="124" actId="20577"/>
        <pc:sldMkLst>
          <pc:docMk/>
          <pc:sldMk cId="1380998336" sldId="2981"/>
        </pc:sldMkLst>
        <pc:spChg chg="mod">
          <ac:chgData name="Bonine, Lauren {Lauren} (LARC-B602D)" userId="d29ca289-e693-4d19-8c3a-22ac9c1bf544" providerId="ADAL" clId="{AFF00D0D-CE8E-48E8-A611-BB1C1F3A8714}" dt="2023-01-30T14:23:46.176" v="124" actId="20577"/>
          <ac:spMkLst>
            <pc:docMk/>
            <pc:sldMk cId="1380998336" sldId="2981"/>
            <ac:spMk id="14" creationId="{A10701A0-D5E0-4E27-965C-ED454E449B77}"/>
          </ac:spMkLst>
        </pc:spChg>
      </pc:sldChg>
      <pc:sldChg chg="addSp delSp modSp mod delCm">
        <pc:chgData name="Bonine, Lauren {Lauren} (LARC-B602D)" userId="d29ca289-e693-4d19-8c3a-22ac9c1bf544" providerId="ADAL" clId="{AFF00D0D-CE8E-48E8-A611-BB1C1F3A8714}" dt="2023-01-30T20:39:49.491" v="129" actId="14100"/>
        <pc:sldMkLst>
          <pc:docMk/>
          <pc:sldMk cId="2543723577" sldId="2982"/>
        </pc:sldMkLst>
        <pc:spChg chg="mod">
          <ac:chgData name="Bonine, Lauren {Lauren} (LARC-B602D)" userId="d29ca289-e693-4d19-8c3a-22ac9c1bf544" providerId="ADAL" clId="{AFF00D0D-CE8E-48E8-A611-BB1C1F3A8714}" dt="2023-01-30T20:39:49.491" v="129" actId="14100"/>
          <ac:spMkLst>
            <pc:docMk/>
            <pc:sldMk cId="2543723577" sldId="2982"/>
            <ac:spMk id="2" creationId="{BD24870C-5E4D-4EEE-A9C3-44B08BEE4ECD}"/>
          </ac:spMkLst>
        </pc:spChg>
        <pc:spChg chg="mod">
          <ac:chgData name="Bonine, Lauren {Lauren} (LARC-B602D)" userId="d29ca289-e693-4d19-8c3a-22ac9c1bf544" providerId="ADAL" clId="{AFF00D0D-CE8E-48E8-A611-BB1C1F3A8714}" dt="2023-01-30T20:39:42.268" v="128"/>
          <ac:spMkLst>
            <pc:docMk/>
            <pc:sldMk cId="2543723577" sldId="2982"/>
            <ac:spMk id="3" creationId="{2ED902DB-2770-4324-9627-02D7D4CAD164}"/>
          </ac:spMkLst>
        </pc:spChg>
        <pc:spChg chg="add del mod">
          <ac:chgData name="Bonine, Lauren {Lauren} (LARC-B602D)" userId="d29ca289-e693-4d19-8c3a-22ac9c1bf544" providerId="ADAL" clId="{AFF00D0D-CE8E-48E8-A611-BB1C1F3A8714}" dt="2023-01-30T20:39:40.729" v="127"/>
          <ac:spMkLst>
            <pc:docMk/>
            <pc:sldMk cId="2543723577" sldId="2982"/>
            <ac:spMk id="4" creationId="{51DBD88A-B3C0-4496-8788-90768012B276}"/>
          </ac:spMkLst>
        </pc:spChg>
        <pc:spChg chg="mod">
          <ac:chgData name="Bonine, Lauren {Lauren} (LARC-B602D)" userId="d29ca289-e693-4d19-8c3a-22ac9c1bf544" providerId="ADAL" clId="{AFF00D0D-CE8E-48E8-A611-BB1C1F3A8714}" dt="2023-01-30T20:39:42.268" v="128"/>
          <ac:spMkLst>
            <pc:docMk/>
            <pc:sldMk cId="2543723577" sldId="2982"/>
            <ac:spMk id="5" creationId="{D0472BB7-4DE8-4679-B4FC-BDB3B7B10C74}"/>
          </ac:spMkLst>
        </pc:spChg>
        <pc:spChg chg="mod">
          <ac:chgData name="Bonine, Lauren {Lauren} (LARC-B602D)" userId="d29ca289-e693-4d19-8c3a-22ac9c1bf544" providerId="ADAL" clId="{AFF00D0D-CE8E-48E8-A611-BB1C1F3A8714}" dt="2023-01-30T20:39:42.268" v="128"/>
          <ac:spMkLst>
            <pc:docMk/>
            <pc:sldMk cId="2543723577" sldId="2982"/>
            <ac:spMk id="6" creationId="{31C27442-4CF8-4819-B17A-526E9A373212}"/>
          </ac:spMkLst>
        </pc:spChg>
        <pc:spChg chg="mod">
          <ac:chgData name="Bonine, Lauren {Lauren} (LARC-B602D)" userId="d29ca289-e693-4d19-8c3a-22ac9c1bf544" providerId="ADAL" clId="{AFF00D0D-CE8E-48E8-A611-BB1C1F3A8714}" dt="2023-01-30T20:39:42.268" v="128"/>
          <ac:spMkLst>
            <pc:docMk/>
            <pc:sldMk cId="2543723577" sldId="2982"/>
            <ac:spMk id="7" creationId="{80CB5E9D-66A8-4B85-8C67-0F3C8129C943}"/>
          </ac:spMkLst>
        </pc:spChg>
        <pc:spChg chg="add del mod">
          <ac:chgData name="Bonine, Lauren {Lauren} (LARC-B602D)" userId="d29ca289-e693-4d19-8c3a-22ac9c1bf544" providerId="ADAL" clId="{AFF00D0D-CE8E-48E8-A611-BB1C1F3A8714}" dt="2023-01-30T20:39:40.729" v="127"/>
          <ac:spMkLst>
            <pc:docMk/>
            <pc:sldMk cId="2543723577" sldId="2982"/>
            <ac:spMk id="9" creationId="{0C61C2FD-5312-4950-85D7-9620E6557218}"/>
          </ac:spMkLst>
        </pc:spChg>
        <pc:spChg chg="add del mod">
          <ac:chgData name="Bonine, Lauren {Lauren} (LARC-B602D)" userId="d29ca289-e693-4d19-8c3a-22ac9c1bf544" providerId="ADAL" clId="{AFF00D0D-CE8E-48E8-A611-BB1C1F3A8714}" dt="2023-01-30T20:39:40.729" v="127"/>
          <ac:spMkLst>
            <pc:docMk/>
            <pc:sldMk cId="2543723577" sldId="2982"/>
            <ac:spMk id="10" creationId="{250EA25C-17ED-4ED6-8575-C84892B3CAC5}"/>
          </ac:spMkLst>
        </pc:spChg>
        <pc:spChg chg="add del mod">
          <ac:chgData name="Bonine, Lauren {Lauren} (LARC-B602D)" userId="d29ca289-e693-4d19-8c3a-22ac9c1bf544" providerId="ADAL" clId="{AFF00D0D-CE8E-48E8-A611-BB1C1F3A8714}" dt="2023-01-30T20:39:40.729" v="127"/>
          <ac:spMkLst>
            <pc:docMk/>
            <pc:sldMk cId="2543723577" sldId="2982"/>
            <ac:spMk id="11" creationId="{1D189787-E7D8-40D0-8DE5-0AE719116FCA}"/>
          </ac:spMkLst>
        </pc:spChg>
        <pc:spChg chg="add del mod">
          <ac:chgData name="Bonine, Lauren {Lauren} (LARC-B602D)" userId="d29ca289-e693-4d19-8c3a-22ac9c1bf544" providerId="ADAL" clId="{AFF00D0D-CE8E-48E8-A611-BB1C1F3A8714}" dt="2023-01-30T20:39:40.729" v="127"/>
          <ac:spMkLst>
            <pc:docMk/>
            <pc:sldMk cId="2543723577" sldId="2982"/>
            <ac:spMk id="12" creationId="{1201FC50-C42D-4466-BFD3-29F3881AF76E}"/>
          </ac:spMkLst>
        </pc:spChg>
        <pc:spChg chg="add del mod">
          <ac:chgData name="Bonine, Lauren {Lauren} (LARC-B602D)" userId="d29ca289-e693-4d19-8c3a-22ac9c1bf544" providerId="ADAL" clId="{AFF00D0D-CE8E-48E8-A611-BB1C1F3A8714}" dt="2023-01-30T20:39:42.268" v="128"/>
          <ac:spMkLst>
            <pc:docMk/>
            <pc:sldMk cId="2543723577" sldId="2982"/>
            <ac:spMk id="13" creationId="{5B4C4405-9822-4ED6-BA9F-4684F8E03841}"/>
          </ac:spMkLst>
        </pc:spChg>
        <pc:spChg chg="add del mod">
          <ac:chgData name="Bonine, Lauren {Lauren} (LARC-B602D)" userId="d29ca289-e693-4d19-8c3a-22ac9c1bf544" providerId="ADAL" clId="{AFF00D0D-CE8E-48E8-A611-BB1C1F3A8714}" dt="2023-01-30T20:39:42.268" v="128"/>
          <ac:spMkLst>
            <pc:docMk/>
            <pc:sldMk cId="2543723577" sldId="2982"/>
            <ac:spMk id="14" creationId="{94EBE2F3-C690-45EF-B57F-BA99CF0AB480}"/>
          </ac:spMkLst>
        </pc:spChg>
        <pc:spChg chg="add del mod">
          <ac:chgData name="Bonine, Lauren {Lauren} (LARC-B602D)" userId="d29ca289-e693-4d19-8c3a-22ac9c1bf544" providerId="ADAL" clId="{AFF00D0D-CE8E-48E8-A611-BB1C1F3A8714}" dt="2023-01-30T20:39:42.268" v="128"/>
          <ac:spMkLst>
            <pc:docMk/>
            <pc:sldMk cId="2543723577" sldId="2982"/>
            <ac:spMk id="15" creationId="{2FB75507-3FAF-417B-9B7A-A2B72472751B}"/>
          </ac:spMkLst>
        </pc:spChg>
        <pc:spChg chg="add del mod">
          <ac:chgData name="Bonine, Lauren {Lauren} (LARC-B602D)" userId="d29ca289-e693-4d19-8c3a-22ac9c1bf544" providerId="ADAL" clId="{AFF00D0D-CE8E-48E8-A611-BB1C1F3A8714}" dt="2023-01-30T20:39:42.268" v="128"/>
          <ac:spMkLst>
            <pc:docMk/>
            <pc:sldMk cId="2543723577" sldId="2982"/>
            <ac:spMk id="16" creationId="{CD819581-0AD2-4C6F-B1CE-CBD0D965F9AD}"/>
          </ac:spMkLst>
        </pc:spChg>
        <pc:spChg chg="add del mod">
          <ac:chgData name="Bonine, Lauren {Lauren} (LARC-B602D)" userId="d29ca289-e693-4d19-8c3a-22ac9c1bf544" providerId="ADAL" clId="{AFF00D0D-CE8E-48E8-A611-BB1C1F3A8714}" dt="2023-01-30T20:39:42.268" v="128"/>
          <ac:spMkLst>
            <pc:docMk/>
            <pc:sldMk cId="2543723577" sldId="2982"/>
            <ac:spMk id="17" creationId="{9D7F010A-CE66-4E23-B2CA-91CFC8FD3CCC}"/>
          </ac:spMkLst>
        </pc:spChg>
      </pc:sldChg>
      <pc:sldChg chg="modSp mod">
        <pc:chgData name="Bonine, Lauren {Lauren} (LARC-B602D)" userId="d29ca289-e693-4d19-8c3a-22ac9c1bf544" providerId="ADAL" clId="{AFF00D0D-CE8E-48E8-A611-BB1C1F3A8714}" dt="2023-01-30T14:23:36.085" v="122" actId="113"/>
        <pc:sldMkLst>
          <pc:docMk/>
          <pc:sldMk cId="435026118" sldId="2983"/>
        </pc:sldMkLst>
        <pc:spChg chg="mod">
          <ac:chgData name="Bonine, Lauren {Lauren} (LARC-B602D)" userId="d29ca289-e693-4d19-8c3a-22ac9c1bf544" providerId="ADAL" clId="{AFF00D0D-CE8E-48E8-A611-BB1C1F3A8714}" dt="2023-01-30T14:23:36.085" v="122" actId="113"/>
          <ac:spMkLst>
            <pc:docMk/>
            <pc:sldMk cId="435026118" sldId="2983"/>
            <ac:spMk id="5" creationId="{5FA5D90F-524B-41BE-9EAB-CE89211F4C72}"/>
          </ac:spMkLst>
        </pc:spChg>
      </pc:sldChg>
      <pc:sldChg chg="addSp delSp modSp mod addCm delCm modCm">
        <pc:chgData name="Bonine, Lauren {Lauren} (LARC-B602D)" userId="d29ca289-e693-4d19-8c3a-22ac9c1bf544" providerId="ADAL" clId="{AFF00D0D-CE8E-48E8-A611-BB1C1F3A8714}" dt="2023-01-31T20:27:55.415" v="280" actId="20577"/>
        <pc:sldMkLst>
          <pc:docMk/>
          <pc:sldMk cId="1429103500" sldId="2986"/>
        </pc:sldMkLst>
        <pc:spChg chg="mod">
          <ac:chgData name="Bonine, Lauren {Lauren} (LARC-B602D)" userId="d29ca289-e693-4d19-8c3a-22ac9c1bf544" providerId="ADAL" clId="{AFF00D0D-CE8E-48E8-A611-BB1C1F3A8714}" dt="2023-01-31T20:27:55.415" v="280" actId="20577"/>
          <ac:spMkLst>
            <pc:docMk/>
            <pc:sldMk cId="1429103500" sldId="2986"/>
            <ac:spMk id="5" creationId="{5FA5D90F-524B-41BE-9EAB-CE89211F4C72}"/>
          </ac:spMkLst>
        </pc:spChg>
        <pc:spChg chg="add del mod">
          <ac:chgData name="Bonine, Lauren {Lauren} (LARC-B602D)" userId="d29ca289-e693-4d19-8c3a-22ac9c1bf544" providerId="ADAL" clId="{AFF00D0D-CE8E-48E8-A611-BB1C1F3A8714}" dt="2023-01-30T20:43:59.997" v="135" actId="21"/>
          <ac:spMkLst>
            <pc:docMk/>
            <pc:sldMk cId="1429103500" sldId="2986"/>
            <ac:spMk id="8" creationId="{F7E344E9-0A71-440D-9946-8853778AC016}"/>
          </ac:spMkLst>
        </pc:spChg>
        <pc:spChg chg="add del mod">
          <ac:chgData name="Bonine, Lauren {Lauren} (LARC-B602D)" userId="d29ca289-e693-4d19-8c3a-22ac9c1bf544" providerId="ADAL" clId="{AFF00D0D-CE8E-48E8-A611-BB1C1F3A8714}" dt="2023-01-31T20:24:34.152" v="248" actId="478"/>
          <ac:spMkLst>
            <pc:docMk/>
            <pc:sldMk cId="1429103500" sldId="2986"/>
            <ac:spMk id="9" creationId="{5A97CEC3-E60B-49D2-AEA0-349019176714}"/>
          </ac:spMkLst>
        </pc:spChg>
      </pc:sldChg>
      <pc:sldChg chg="delSp modSp mod">
        <pc:chgData name="Bonine, Lauren {Lauren} (LARC-B602D)" userId="d29ca289-e693-4d19-8c3a-22ac9c1bf544" providerId="ADAL" clId="{AFF00D0D-CE8E-48E8-A611-BB1C1F3A8714}" dt="2023-01-30T14:21:41.213" v="105" actId="478"/>
        <pc:sldMkLst>
          <pc:docMk/>
          <pc:sldMk cId="272412680" sldId="2988"/>
        </pc:sldMkLst>
        <pc:spChg chg="del">
          <ac:chgData name="Bonine, Lauren {Lauren} (LARC-B602D)" userId="d29ca289-e693-4d19-8c3a-22ac9c1bf544" providerId="ADAL" clId="{AFF00D0D-CE8E-48E8-A611-BB1C1F3A8714}" dt="2023-01-30T14:21:41.213" v="105" actId="478"/>
          <ac:spMkLst>
            <pc:docMk/>
            <pc:sldMk cId="272412680" sldId="2988"/>
            <ac:spMk id="4" creationId="{6B9509B2-8C8C-4FC5-8E32-E89E79F09050}"/>
          </ac:spMkLst>
        </pc:spChg>
        <pc:spChg chg="del">
          <ac:chgData name="Bonine, Lauren {Lauren} (LARC-B602D)" userId="d29ca289-e693-4d19-8c3a-22ac9c1bf544" providerId="ADAL" clId="{AFF00D0D-CE8E-48E8-A611-BB1C1F3A8714}" dt="2023-01-30T14:21:38.719" v="103" actId="478"/>
          <ac:spMkLst>
            <pc:docMk/>
            <pc:sldMk cId="272412680" sldId="2988"/>
            <ac:spMk id="5" creationId="{A1F8F329-C4DC-4B42-A2B3-6B1354071B18}"/>
          </ac:spMkLst>
        </pc:spChg>
        <pc:spChg chg="del mod">
          <ac:chgData name="Bonine, Lauren {Lauren} (LARC-B602D)" userId="d29ca289-e693-4d19-8c3a-22ac9c1bf544" providerId="ADAL" clId="{AFF00D0D-CE8E-48E8-A611-BB1C1F3A8714}" dt="2023-01-30T14:21:39.886" v="104" actId="478"/>
          <ac:spMkLst>
            <pc:docMk/>
            <pc:sldMk cId="272412680" sldId="2988"/>
            <ac:spMk id="6" creationId="{FF1BF530-820A-4E88-BEB9-9A79B39B0B38}"/>
          </ac:spMkLst>
        </pc:spChg>
      </pc:sldChg>
      <pc:sldChg chg="addSp delSp modSp mod delAnim">
        <pc:chgData name="Bonine, Lauren {Lauren} (LARC-B602D)" userId="d29ca289-e693-4d19-8c3a-22ac9c1bf544" providerId="ADAL" clId="{AFF00D0D-CE8E-48E8-A611-BB1C1F3A8714}" dt="2023-01-30T12:59:27.322" v="91" actId="404"/>
        <pc:sldMkLst>
          <pc:docMk/>
          <pc:sldMk cId="1440028636" sldId="2989"/>
        </pc:sldMkLst>
        <pc:spChg chg="mod">
          <ac:chgData name="Bonine, Lauren {Lauren} (LARC-B602D)" userId="d29ca289-e693-4d19-8c3a-22ac9c1bf544" providerId="ADAL" clId="{AFF00D0D-CE8E-48E8-A611-BB1C1F3A8714}" dt="2023-01-30T12:59:21.148" v="88"/>
          <ac:spMkLst>
            <pc:docMk/>
            <pc:sldMk cId="1440028636" sldId="2989"/>
            <ac:spMk id="3" creationId="{7FDD6499-AFB5-49CB-BD73-8AD9D6ACA5BC}"/>
          </ac:spMkLst>
        </pc:spChg>
        <pc:spChg chg="mod">
          <ac:chgData name="Bonine, Lauren {Lauren} (LARC-B602D)" userId="d29ca289-e693-4d19-8c3a-22ac9c1bf544" providerId="ADAL" clId="{AFF00D0D-CE8E-48E8-A611-BB1C1F3A8714}" dt="2023-01-30T12:59:21.148" v="88"/>
          <ac:spMkLst>
            <pc:docMk/>
            <pc:sldMk cId="1440028636" sldId="2989"/>
            <ac:spMk id="4" creationId="{75F7D17B-44F4-457B-A6A8-826776FD6E0C}"/>
          </ac:spMkLst>
        </pc:spChg>
        <pc:spChg chg="mod">
          <ac:chgData name="Bonine, Lauren {Lauren} (LARC-B602D)" userId="d29ca289-e693-4d19-8c3a-22ac9c1bf544" providerId="ADAL" clId="{AFF00D0D-CE8E-48E8-A611-BB1C1F3A8714}" dt="2023-01-30T12:59:21.148" v="88"/>
          <ac:spMkLst>
            <pc:docMk/>
            <pc:sldMk cId="1440028636" sldId="2989"/>
            <ac:spMk id="5" creationId="{1AD895A1-FC92-4552-AC0E-D9E4F59AD4B0}"/>
          </ac:spMkLst>
        </pc:spChg>
        <pc:spChg chg="mod">
          <ac:chgData name="Bonine, Lauren {Lauren} (LARC-B602D)" userId="d29ca289-e693-4d19-8c3a-22ac9c1bf544" providerId="ADAL" clId="{AFF00D0D-CE8E-48E8-A611-BB1C1F3A8714}" dt="2023-01-30T12:59:27.322" v="91" actId="404"/>
          <ac:spMkLst>
            <pc:docMk/>
            <pc:sldMk cId="1440028636" sldId="2989"/>
            <ac:spMk id="9" creationId="{FAC52054-FA57-40EB-83A9-F204B497AD61}"/>
          </ac:spMkLst>
        </pc:spChg>
        <pc:spChg chg="mod">
          <ac:chgData name="Bonine, Lauren {Lauren} (LARC-B602D)" userId="d29ca289-e693-4d19-8c3a-22ac9c1bf544" providerId="ADAL" clId="{AFF00D0D-CE8E-48E8-A611-BB1C1F3A8714}" dt="2023-01-30T12:59:21.148" v="88"/>
          <ac:spMkLst>
            <pc:docMk/>
            <pc:sldMk cId="1440028636" sldId="2989"/>
            <ac:spMk id="11" creationId="{176D7514-F8C8-47DF-AB9D-3534FB3110A4}"/>
          </ac:spMkLst>
        </pc:spChg>
        <pc:spChg chg="add del mod">
          <ac:chgData name="Bonine, Lauren {Lauren} (LARC-B602D)" userId="d29ca289-e693-4d19-8c3a-22ac9c1bf544" providerId="ADAL" clId="{AFF00D0D-CE8E-48E8-A611-BB1C1F3A8714}" dt="2023-01-30T12:59:15.184" v="87"/>
          <ac:spMkLst>
            <pc:docMk/>
            <pc:sldMk cId="1440028636" sldId="2989"/>
            <ac:spMk id="12" creationId="{D8D339B3-7338-42DB-A560-CC47770DC916}"/>
          </ac:spMkLst>
        </pc:spChg>
        <pc:spChg chg="add del mod">
          <ac:chgData name="Bonine, Lauren {Lauren} (LARC-B602D)" userId="d29ca289-e693-4d19-8c3a-22ac9c1bf544" providerId="ADAL" clId="{AFF00D0D-CE8E-48E8-A611-BB1C1F3A8714}" dt="2023-01-30T12:59:15.184" v="87"/>
          <ac:spMkLst>
            <pc:docMk/>
            <pc:sldMk cId="1440028636" sldId="2989"/>
            <ac:spMk id="18" creationId="{676BD679-80AE-440B-BFE5-31EBFD1DF9C2}"/>
          </ac:spMkLst>
        </pc:spChg>
        <pc:spChg chg="del mod">
          <ac:chgData name="Bonine, Lauren {Lauren} (LARC-B602D)" userId="d29ca289-e693-4d19-8c3a-22ac9c1bf544" providerId="ADAL" clId="{AFF00D0D-CE8E-48E8-A611-BB1C1F3A8714}" dt="2023-01-30T12:58:52.055" v="75" actId="478"/>
          <ac:spMkLst>
            <pc:docMk/>
            <pc:sldMk cId="1440028636" sldId="2989"/>
            <ac:spMk id="19" creationId="{FA89A3C3-4A90-F126-E24F-B4F5E4401CBB}"/>
          </ac:spMkLst>
        </pc:spChg>
        <pc:spChg chg="add del mod">
          <ac:chgData name="Bonine, Lauren {Lauren} (LARC-B602D)" userId="d29ca289-e693-4d19-8c3a-22ac9c1bf544" providerId="ADAL" clId="{AFF00D0D-CE8E-48E8-A611-BB1C1F3A8714}" dt="2023-01-30T12:59:15.184" v="87"/>
          <ac:spMkLst>
            <pc:docMk/>
            <pc:sldMk cId="1440028636" sldId="2989"/>
            <ac:spMk id="20" creationId="{DBEF963F-C471-4163-9F69-3EA2689A35EC}"/>
          </ac:spMkLst>
        </pc:spChg>
        <pc:spChg chg="add del mod">
          <ac:chgData name="Bonine, Lauren {Lauren} (LARC-B602D)" userId="d29ca289-e693-4d19-8c3a-22ac9c1bf544" providerId="ADAL" clId="{AFF00D0D-CE8E-48E8-A611-BB1C1F3A8714}" dt="2023-01-30T12:59:15.184" v="87"/>
          <ac:spMkLst>
            <pc:docMk/>
            <pc:sldMk cId="1440028636" sldId="2989"/>
            <ac:spMk id="21" creationId="{E5EDF70F-4036-4FD2-8FC9-40D11FE36859}"/>
          </ac:spMkLst>
        </pc:spChg>
        <pc:spChg chg="add del mod">
          <ac:chgData name="Bonine, Lauren {Lauren} (LARC-B602D)" userId="d29ca289-e693-4d19-8c3a-22ac9c1bf544" providerId="ADAL" clId="{AFF00D0D-CE8E-48E8-A611-BB1C1F3A8714}" dt="2023-01-30T12:59:15.184" v="87"/>
          <ac:spMkLst>
            <pc:docMk/>
            <pc:sldMk cId="1440028636" sldId="2989"/>
            <ac:spMk id="22" creationId="{F52AAACA-4B18-4940-B753-0AE3DA0F309E}"/>
          </ac:spMkLst>
        </pc:spChg>
        <pc:spChg chg="add del mod">
          <ac:chgData name="Bonine, Lauren {Lauren} (LARC-B602D)" userId="d29ca289-e693-4d19-8c3a-22ac9c1bf544" providerId="ADAL" clId="{AFF00D0D-CE8E-48E8-A611-BB1C1F3A8714}" dt="2023-01-30T12:59:21.148" v="88"/>
          <ac:spMkLst>
            <pc:docMk/>
            <pc:sldMk cId="1440028636" sldId="2989"/>
            <ac:spMk id="23" creationId="{43EA6F99-23D0-407D-8DA9-40428A674915}"/>
          </ac:spMkLst>
        </pc:spChg>
        <pc:spChg chg="add del mod">
          <ac:chgData name="Bonine, Lauren {Lauren} (LARC-B602D)" userId="d29ca289-e693-4d19-8c3a-22ac9c1bf544" providerId="ADAL" clId="{AFF00D0D-CE8E-48E8-A611-BB1C1F3A8714}" dt="2023-01-30T12:59:21.148" v="88"/>
          <ac:spMkLst>
            <pc:docMk/>
            <pc:sldMk cId="1440028636" sldId="2989"/>
            <ac:spMk id="24" creationId="{7D2E3005-1130-49BC-8CD7-DF014353F0E0}"/>
          </ac:spMkLst>
        </pc:spChg>
        <pc:spChg chg="add del mod">
          <ac:chgData name="Bonine, Lauren {Lauren} (LARC-B602D)" userId="d29ca289-e693-4d19-8c3a-22ac9c1bf544" providerId="ADAL" clId="{AFF00D0D-CE8E-48E8-A611-BB1C1F3A8714}" dt="2023-01-30T12:59:21.148" v="88"/>
          <ac:spMkLst>
            <pc:docMk/>
            <pc:sldMk cId="1440028636" sldId="2989"/>
            <ac:spMk id="25" creationId="{7D26274B-97B8-4BBB-B54B-A53E58660604}"/>
          </ac:spMkLst>
        </pc:spChg>
        <pc:spChg chg="add del mod">
          <ac:chgData name="Bonine, Lauren {Lauren} (LARC-B602D)" userId="d29ca289-e693-4d19-8c3a-22ac9c1bf544" providerId="ADAL" clId="{AFF00D0D-CE8E-48E8-A611-BB1C1F3A8714}" dt="2023-01-30T12:59:21.148" v="88"/>
          <ac:spMkLst>
            <pc:docMk/>
            <pc:sldMk cId="1440028636" sldId="2989"/>
            <ac:spMk id="26" creationId="{F4CFB72A-CD2A-41CB-9149-055BD019CBC8}"/>
          </ac:spMkLst>
        </pc:spChg>
        <pc:spChg chg="add del mod">
          <ac:chgData name="Bonine, Lauren {Lauren} (LARC-B602D)" userId="d29ca289-e693-4d19-8c3a-22ac9c1bf544" providerId="ADAL" clId="{AFF00D0D-CE8E-48E8-A611-BB1C1F3A8714}" dt="2023-01-30T12:59:21.148" v="88"/>
          <ac:spMkLst>
            <pc:docMk/>
            <pc:sldMk cId="1440028636" sldId="2989"/>
            <ac:spMk id="27" creationId="{B2129FC4-0871-4695-9F1C-44B00CC74FFB}"/>
          </ac:spMkLst>
        </pc:spChg>
      </pc:sldChg>
      <pc:sldChg chg="modSp mod">
        <pc:chgData name="Bonine, Lauren {Lauren} (LARC-B602D)" userId="d29ca289-e693-4d19-8c3a-22ac9c1bf544" providerId="ADAL" clId="{AFF00D0D-CE8E-48E8-A611-BB1C1F3A8714}" dt="2023-01-30T14:23:27.909" v="121" actId="20577"/>
        <pc:sldMkLst>
          <pc:docMk/>
          <pc:sldMk cId="2541447153" sldId="2990"/>
        </pc:sldMkLst>
        <pc:spChg chg="mod">
          <ac:chgData name="Bonine, Lauren {Lauren} (LARC-B602D)" userId="d29ca289-e693-4d19-8c3a-22ac9c1bf544" providerId="ADAL" clId="{AFF00D0D-CE8E-48E8-A611-BB1C1F3A8714}" dt="2023-01-30T14:23:27.909" v="121" actId="20577"/>
          <ac:spMkLst>
            <pc:docMk/>
            <pc:sldMk cId="2541447153" sldId="2990"/>
            <ac:spMk id="2" creationId="{EF91BDF6-D6E4-4C48-90B6-12D694E13F74}"/>
          </ac:spMkLst>
        </pc:spChg>
      </pc:sldChg>
    </pc:docChg>
  </pc:docChgLst>
  <pc:docChgLst>
    <pc:chgData name="Fenn, Crystal J. (LARC-D206)" userId="S::cfenn@ndc.nasa.gov::e706ab77-a4eb-46fd-9b0c-8ec1c8e24d7a" providerId="AD" clId="Web-{27C15C02-3DC3-03BA-4CB1-069A8EAC318E}"/>
    <pc:docChg chg="mod modSld">
      <pc:chgData name="Fenn, Crystal J. (LARC-D206)" userId="S::cfenn@ndc.nasa.gov::e706ab77-a4eb-46fd-9b0c-8ec1c8e24d7a" providerId="AD" clId="Web-{27C15C02-3DC3-03BA-4CB1-069A8EAC318E}" dt="2023-01-19T23:38:38.113" v="22" actId="20577"/>
      <pc:docMkLst>
        <pc:docMk/>
      </pc:docMkLst>
      <pc:sldChg chg="delSp modSp modCm">
        <pc:chgData name="Fenn, Crystal J. (LARC-D206)" userId="S::cfenn@ndc.nasa.gov::e706ab77-a4eb-46fd-9b0c-8ec1c8e24d7a" providerId="AD" clId="Web-{27C15C02-3DC3-03BA-4CB1-069A8EAC318E}" dt="2023-01-19T23:38:38.113" v="22" actId="20577"/>
        <pc:sldMkLst>
          <pc:docMk/>
          <pc:sldMk cId="0" sldId="256"/>
        </pc:sldMkLst>
        <pc:spChg chg="mod">
          <ac:chgData name="Fenn, Crystal J. (LARC-D206)" userId="S::cfenn@ndc.nasa.gov::e706ab77-a4eb-46fd-9b0c-8ec1c8e24d7a" providerId="AD" clId="Web-{27C15C02-3DC3-03BA-4CB1-069A8EAC318E}" dt="2023-01-19T23:38:38.113" v="22" actId="20577"/>
          <ac:spMkLst>
            <pc:docMk/>
            <pc:sldMk cId="0" sldId="256"/>
            <ac:spMk id="20" creationId="{3665A911-1AF0-4EF5-A842-B5BDE1CB0B9B}"/>
          </ac:spMkLst>
        </pc:spChg>
        <pc:picChg chg="del">
          <ac:chgData name="Fenn, Crystal J. (LARC-D206)" userId="S::cfenn@ndc.nasa.gov::e706ab77-a4eb-46fd-9b0c-8ec1c8e24d7a" providerId="AD" clId="Web-{27C15C02-3DC3-03BA-4CB1-069A8EAC318E}" dt="2023-01-19T23:37:11.268" v="5"/>
          <ac:picMkLst>
            <pc:docMk/>
            <pc:sldMk cId="0" sldId="256"/>
            <ac:picMk id="262" creationId="{00000000-0000-0000-0000-000000000000}"/>
          </ac:picMkLst>
        </pc:picChg>
      </pc:sldChg>
      <pc:sldChg chg="modCm">
        <pc:chgData name="Fenn, Crystal J. (LARC-D206)" userId="S::cfenn@ndc.nasa.gov::e706ab77-a4eb-46fd-9b0c-8ec1c8e24d7a" providerId="AD" clId="Web-{27C15C02-3DC3-03BA-4CB1-069A8EAC318E}" dt="2023-01-19T23:33:34.937" v="2"/>
        <pc:sldMkLst>
          <pc:docMk/>
          <pc:sldMk cId="2543723577" sldId="2982"/>
        </pc:sldMkLst>
      </pc:sldChg>
    </pc:docChg>
  </pc:docChgLst>
  <pc:docChgLst>
    <pc:chgData name="Lauren Bonine" userId="d29ca289-e693-4d19-8c3a-22ac9c1bf544" providerId="ADAL" clId="{793754E3-1B49-4829-A4C4-5C940B2AACE0}"/>
    <pc:docChg chg="undo redo custSel addSld delSld modSld addMainMaster delMainMaster modMainMaster">
      <pc:chgData name="Lauren Bonine" userId="d29ca289-e693-4d19-8c3a-22ac9c1bf544" providerId="ADAL" clId="{793754E3-1B49-4829-A4C4-5C940B2AACE0}" dt="2023-01-19T15:13:25.377" v="1955" actId="14100"/>
      <pc:docMkLst>
        <pc:docMk/>
      </pc:docMkLst>
      <pc:sldChg chg="addSp modSp mod modClrScheme addCm delCm chgLayout">
        <pc:chgData name="Lauren Bonine" userId="d29ca289-e693-4d19-8c3a-22ac9c1bf544" providerId="ADAL" clId="{793754E3-1B49-4829-A4C4-5C940B2AACE0}" dt="2023-01-19T14:34:37.951" v="1443"/>
        <pc:sldMkLst>
          <pc:docMk/>
          <pc:sldMk cId="0" sldId="256"/>
        </pc:sldMkLst>
        <pc:picChg chg="mod">
          <ac:chgData name="Lauren Bonine" userId="d29ca289-e693-4d19-8c3a-22ac9c1bf544" providerId="ADAL" clId="{793754E3-1B49-4829-A4C4-5C940B2AACE0}" dt="2023-01-19T12:53:12.925" v="265" actId="1076"/>
          <ac:picMkLst>
            <pc:docMk/>
            <pc:sldMk cId="0" sldId="256"/>
            <ac:picMk id="262" creationId="{00000000-0000-0000-0000-000000000000}"/>
          </ac:picMkLst>
        </pc:picChg>
        <pc:picChg chg="add mod">
          <ac:chgData name="Lauren Bonine" userId="d29ca289-e693-4d19-8c3a-22ac9c1bf544" providerId="ADAL" clId="{793754E3-1B49-4829-A4C4-5C940B2AACE0}" dt="2023-01-19T12:52:57.563" v="264" actId="1076"/>
          <ac:picMkLst>
            <pc:docMk/>
            <pc:sldMk cId="0" sldId="256"/>
            <ac:picMk id="3074" creationId="{81608EF8-59AC-4907-838D-FC8643283D1F}"/>
          </ac:picMkLst>
        </pc:picChg>
        <pc:picChg chg="add mod">
          <ac:chgData name="Lauren Bonine" userId="d29ca289-e693-4d19-8c3a-22ac9c1bf544" providerId="ADAL" clId="{793754E3-1B49-4829-A4C4-5C940B2AACE0}" dt="2023-01-19T12:52:51.718" v="263" actId="1076"/>
          <ac:picMkLst>
            <pc:docMk/>
            <pc:sldMk cId="0" sldId="256"/>
            <ac:picMk id="3075" creationId="{1BF64D48-BECC-4918-833A-AEB3E5E9D1C1}"/>
          </ac:picMkLst>
        </pc:picChg>
        <pc:picChg chg="add mod">
          <ac:chgData name="Lauren Bonine" userId="d29ca289-e693-4d19-8c3a-22ac9c1bf544" providerId="ADAL" clId="{793754E3-1B49-4829-A4C4-5C940B2AACE0}" dt="2023-01-19T12:52:51.718" v="263" actId="1076"/>
          <ac:picMkLst>
            <pc:docMk/>
            <pc:sldMk cId="0" sldId="256"/>
            <ac:picMk id="3076" creationId="{98EEDFBF-9C38-43D2-A0B6-45AB52220EA7}"/>
          </ac:picMkLst>
        </pc:picChg>
        <pc:picChg chg="add mod">
          <ac:chgData name="Lauren Bonine" userId="d29ca289-e693-4d19-8c3a-22ac9c1bf544" providerId="ADAL" clId="{793754E3-1B49-4829-A4C4-5C940B2AACE0}" dt="2023-01-19T12:52:51.718" v="263" actId="1076"/>
          <ac:picMkLst>
            <pc:docMk/>
            <pc:sldMk cId="0" sldId="256"/>
            <ac:picMk id="3077" creationId="{6C0753F3-CE20-4044-AE23-9A8DBE2F6882}"/>
          </ac:picMkLst>
        </pc:picChg>
        <pc:picChg chg="add mod">
          <ac:chgData name="Lauren Bonine" userId="d29ca289-e693-4d19-8c3a-22ac9c1bf544" providerId="ADAL" clId="{793754E3-1B49-4829-A4C4-5C940B2AACE0}" dt="2023-01-19T12:52:51.718" v="263" actId="1076"/>
          <ac:picMkLst>
            <pc:docMk/>
            <pc:sldMk cId="0" sldId="256"/>
            <ac:picMk id="3078" creationId="{25BBB748-645E-4C7D-98D2-B44ABB33C049}"/>
          </ac:picMkLst>
        </pc:picChg>
        <pc:picChg chg="add mod">
          <ac:chgData name="Lauren Bonine" userId="d29ca289-e693-4d19-8c3a-22ac9c1bf544" providerId="ADAL" clId="{793754E3-1B49-4829-A4C4-5C940B2AACE0}" dt="2023-01-19T12:52:51.718" v="263" actId="1076"/>
          <ac:picMkLst>
            <pc:docMk/>
            <pc:sldMk cId="0" sldId="256"/>
            <ac:picMk id="3079" creationId="{75D5F551-9AE7-4248-A745-E82724BA3940}"/>
          </ac:picMkLst>
        </pc:picChg>
      </pc:sldChg>
      <pc:sldChg chg="addSp delSp modSp mod modClrScheme chgLayout">
        <pc:chgData name="Lauren Bonine" userId="d29ca289-e693-4d19-8c3a-22ac9c1bf544" providerId="ADAL" clId="{793754E3-1B49-4829-A4C4-5C940B2AACE0}" dt="2023-01-19T13:20:05.473" v="560"/>
        <pc:sldMkLst>
          <pc:docMk/>
          <pc:sldMk cId="0" sldId="257"/>
        </pc:sldMkLst>
        <pc:spChg chg="add del mod ord">
          <ac:chgData name="Lauren Bonine" userId="d29ca289-e693-4d19-8c3a-22ac9c1bf544" providerId="ADAL" clId="{793754E3-1B49-4829-A4C4-5C940B2AACE0}" dt="2023-01-19T12:16:48.016" v="1" actId="700"/>
          <ac:spMkLst>
            <pc:docMk/>
            <pc:sldMk cId="0" sldId="257"/>
            <ac:spMk id="2" creationId="{E0FE1436-318C-4661-AF09-A5AD874083E8}"/>
          </ac:spMkLst>
        </pc:spChg>
        <pc:spChg chg="mod ord">
          <ac:chgData name="Lauren Bonine" userId="d29ca289-e693-4d19-8c3a-22ac9c1bf544" providerId="ADAL" clId="{793754E3-1B49-4829-A4C4-5C940B2AACE0}" dt="2023-01-19T13:20:05.473" v="560"/>
          <ac:spMkLst>
            <pc:docMk/>
            <pc:sldMk cId="0" sldId="257"/>
            <ac:spMk id="3" creationId="{7B5C937D-C4AD-4D1F-8067-F400579DA3D6}"/>
          </ac:spMkLst>
        </pc:spChg>
        <pc:spChg chg="mod ord">
          <ac:chgData name="Lauren Bonine" userId="d29ca289-e693-4d19-8c3a-22ac9c1bf544" providerId="ADAL" clId="{793754E3-1B49-4829-A4C4-5C940B2AACE0}" dt="2023-01-19T13:20:05.473" v="560"/>
          <ac:spMkLst>
            <pc:docMk/>
            <pc:sldMk cId="0" sldId="257"/>
            <ac:spMk id="4" creationId="{7E17BF2B-916A-45BC-A596-263226C5F10B}"/>
          </ac:spMkLst>
        </pc:spChg>
        <pc:spChg chg="add del mod">
          <ac:chgData name="Lauren Bonine" userId="d29ca289-e693-4d19-8c3a-22ac9c1bf544" providerId="ADAL" clId="{793754E3-1B49-4829-A4C4-5C940B2AACE0}" dt="2023-01-19T13:05:23.374" v="365"/>
          <ac:spMkLst>
            <pc:docMk/>
            <pc:sldMk cId="0" sldId="257"/>
            <ac:spMk id="5" creationId="{706CEEA5-91C1-4578-ADEB-B15234EBCF29}"/>
          </ac:spMkLst>
        </pc:spChg>
        <pc:spChg chg="add del mod">
          <ac:chgData name="Lauren Bonine" userId="d29ca289-e693-4d19-8c3a-22ac9c1bf544" providerId="ADAL" clId="{793754E3-1B49-4829-A4C4-5C940B2AACE0}" dt="2023-01-19T13:05:23.374" v="365"/>
          <ac:spMkLst>
            <pc:docMk/>
            <pc:sldMk cId="0" sldId="257"/>
            <ac:spMk id="6" creationId="{B5BFCAF0-E952-4685-8C5B-22B7D83F62F3}"/>
          </ac:spMkLst>
        </pc:spChg>
        <pc:spChg chg="add del mod">
          <ac:chgData name="Lauren Bonine" userId="d29ca289-e693-4d19-8c3a-22ac9c1bf544" providerId="ADAL" clId="{793754E3-1B49-4829-A4C4-5C940B2AACE0}" dt="2023-01-19T13:05:23.374" v="365"/>
          <ac:spMkLst>
            <pc:docMk/>
            <pc:sldMk cId="0" sldId="257"/>
            <ac:spMk id="7" creationId="{6592483A-C7BE-4601-B4D8-C5C5679570BE}"/>
          </ac:spMkLst>
        </pc:spChg>
        <pc:spChg chg="add del mod">
          <ac:chgData name="Lauren Bonine" userId="d29ca289-e693-4d19-8c3a-22ac9c1bf544" providerId="ADAL" clId="{793754E3-1B49-4829-A4C4-5C940B2AACE0}" dt="2023-01-19T13:05:29.101" v="367"/>
          <ac:spMkLst>
            <pc:docMk/>
            <pc:sldMk cId="0" sldId="257"/>
            <ac:spMk id="8" creationId="{D57D4AD5-E7CD-425A-981B-49C518936EC8}"/>
          </ac:spMkLst>
        </pc:spChg>
        <pc:spChg chg="add del mod">
          <ac:chgData name="Lauren Bonine" userId="d29ca289-e693-4d19-8c3a-22ac9c1bf544" providerId="ADAL" clId="{793754E3-1B49-4829-A4C4-5C940B2AACE0}" dt="2023-01-19T13:05:29.101" v="367"/>
          <ac:spMkLst>
            <pc:docMk/>
            <pc:sldMk cId="0" sldId="257"/>
            <ac:spMk id="9" creationId="{5F43F363-38A1-4349-A0F8-4D436BCFCAB1}"/>
          </ac:spMkLst>
        </pc:spChg>
        <pc:spChg chg="add del mod">
          <ac:chgData name="Lauren Bonine" userId="d29ca289-e693-4d19-8c3a-22ac9c1bf544" providerId="ADAL" clId="{793754E3-1B49-4829-A4C4-5C940B2AACE0}" dt="2023-01-19T13:05:29.101" v="367"/>
          <ac:spMkLst>
            <pc:docMk/>
            <pc:sldMk cId="0" sldId="257"/>
            <ac:spMk id="10" creationId="{AF888D50-A0EE-4605-84DC-729553E6AFE1}"/>
          </ac:spMkLst>
        </pc:spChg>
        <pc:spChg chg="add del mod">
          <ac:chgData name="Lauren Bonine" userId="d29ca289-e693-4d19-8c3a-22ac9c1bf544" providerId="ADAL" clId="{793754E3-1B49-4829-A4C4-5C940B2AACE0}" dt="2023-01-19T13:20:05.473" v="560"/>
          <ac:spMkLst>
            <pc:docMk/>
            <pc:sldMk cId="0" sldId="257"/>
            <ac:spMk id="11" creationId="{376F5286-B467-4344-825E-612339D5E242}"/>
          </ac:spMkLst>
        </pc:spChg>
        <pc:spChg chg="add del mod">
          <ac:chgData name="Lauren Bonine" userId="d29ca289-e693-4d19-8c3a-22ac9c1bf544" providerId="ADAL" clId="{793754E3-1B49-4829-A4C4-5C940B2AACE0}" dt="2023-01-19T13:20:05.473" v="560"/>
          <ac:spMkLst>
            <pc:docMk/>
            <pc:sldMk cId="0" sldId="257"/>
            <ac:spMk id="12" creationId="{D1600432-6BE7-4EFF-A81E-80C06AA44946}"/>
          </ac:spMkLst>
        </pc:spChg>
        <pc:spChg chg="add del mod">
          <ac:chgData name="Lauren Bonine" userId="d29ca289-e693-4d19-8c3a-22ac9c1bf544" providerId="ADAL" clId="{793754E3-1B49-4829-A4C4-5C940B2AACE0}" dt="2023-01-19T13:20:05.473" v="560"/>
          <ac:spMkLst>
            <pc:docMk/>
            <pc:sldMk cId="0" sldId="257"/>
            <ac:spMk id="13" creationId="{9D5D79C7-77EC-4DEB-89F4-C2BEDCFA0393}"/>
          </ac:spMkLst>
        </pc:spChg>
        <pc:spChg chg="add del mod">
          <ac:chgData name="Lauren Bonine" userId="d29ca289-e693-4d19-8c3a-22ac9c1bf544" providerId="ADAL" clId="{793754E3-1B49-4829-A4C4-5C940B2AACE0}" dt="2023-01-19T13:20:05.473" v="560"/>
          <ac:spMkLst>
            <pc:docMk/>
            <pc:sldMk cId="0" sldId="257"/>
            <ac:spMk id="14" creationId="{D94375A3-6BAF-4348-B0B0-2352B718D7D6}"/>
          </ac:spMkLst>
        </pc:spChg>
        <pc:spChg chg="mod ord">
          <ac:chgData name="Lauren Bonine" userId="d29ca289-e693-4d19-8c3a-22ac9c1bf544" providerId="ADAL" clId="{793754E3-1B49-4829-A4C4-5C940B2AACE0}" dt="2023-01-19T13:20:05.473" v="560"/>
          <ac:spMkLst>
            <pc:docMk/>
            <pc:sldMk cId="0" sldId="257"/>
            <ac:spMk id="268" creationId="{00000000-0000-0000-0000-000000000000}"/>
          </ac:spMkLst>
        </pc:spChg>
        <pc:spChg chg="mod">
          <ac:chgData name="Lauren Bonine" userId="d29ca289-e693-4d19-8c3a-22ac9c1bf544" providerId="ADAL" clId="{793754E3-1B49-4829-A4C4-5C940B2AACE0}" dt="2023-01-19T13:04:20.332" v="359" actId="948"/>
          <ac:spMkLst>
            <pc:docMk/>
            <pc:sldMk cId="0" sldId="257"/>
            <ac:spMk id="270" creationId="{00000000-0000-0000-0000-000000000000}"/>
          </ac:spMkLst>
        </pc:spChg>
        <pc:spChg chg="mod ord">
          <ac:chgData name="Lauren Bonine" userId="d29ca289-e693-4d19-8c3a-22ac9c1bf544" providerId="ADAL" clId="{793754E3-1B49-4829-A4C4-5C940B2AACE0}" dt="2023-01-19T13:20:05.473" v="560"/>
          <ac:spMkLst>
            <pc:docMk/>
            <pc:sldMk cId="0" sldId="257"/>
            <ac:spMk id="271" creationId="{00000000-0000-0000-0000-000000000000}"/>
          </ac:spMkLst>
        </pc:spChg>
        <pc:picChg chg="mod">
          <ac:chgData name="Lauren Bonine" userId="d29ca289-e693-4d19-8c3a-22ac9c1bf544" providerId="ADAL" clId="{793754E3-1B49-4829-A4C4-5C940B2AACE0}" dt="2023-01-19T12:44:52.762" v="215" actId="14100"/>
          <ac:picMkLst>
            <pc:docMk/>
            <pc:sldMk cId="0" sldId="257"/>
            <ac:picMk id="269" creationId="{00000000-0000-0000-0000-000000000000}"/>
          </ac:picMkLst>
        </pc:picChg>
      </pc:sldChg>
      <pc:sldChg chg="addSp delSp modSp mod setBg modClrScheme addCm chgLayout">
        <pc:chgData name="Lauren Bonine" userId="d29ca289-e693-4d19-8c3a-22ac9c1bf544" providerId="ADAL" clId="{793754E3-1B49-4829-A4C4-5C940B2AACE0}" dt="2023-01-19T14:38:38.929" v="1506" actId="1076"/>
        <pc:sldMkLst>
          <pc:docMk/>
          <pc:sldMk cId="0" sldId="258"/>
        </pc:sldMkLst>
        <pc:spChg chg="del">
          <ac:chgData name="Lauren Bonine" userId="d29ca289-e693-4d19-8c3a-22ac9c1bf544" providerId="ADAL" clId="{793754E3-1B49-4829-A4C4-5C940B2AACE0}" dt="2023-01-19T12:35:51.555" v="140" actId="478"/>
          <ac:spMkLst>
            <pc:docMk/>
            <pc:sldMk cId="0" sldId="258"/>
            <ac:spMk id="2" creationId="{08FD2B40-2331-4F3F-A280-885B9523A0DD}"/>
          </ac:spMkLst>
        </pc:spChg>
        <pc:spChg chg="del">
          <ac:chgData name="Lauren Bonine" userId="d29ca289-e693-4d19-8c3a-22ac9c1bf544" providerId="ADAL" clId="{793754E3-1B49-4829-A4C4-5C940B2AACE0}" dt="2023-01-19T12:35:48.658" v="139" actId="478"/>
          <ac:spMkLst>
            <pc:docMk/>
            <pc:sldMk cId="0" sldId="258"/>
            <ac:spMk id="3" creationId="{A1CF49DF-DD37-49F5-9C18-6D3DCD5EB9BF}"/>
          </ac:spMkLst>
        </pc:spChg>
        <pc:spChg chg="add del mod">
          <ac:chgData name="Lauren Bonine" userId="d29ca289-e693-4d19-8c3a-22ac9c1bf544" providerId="ADAL" clId="{793754E3-1B49-4829-A4C4-5C940B2AACE0}" dt="2023-01-19T13:05:47.425" v="373"/>
          <ac:spMkLst>
            <pc:docMk/>
            <pc:sldMk cId="0" sldId="258"/>
            <ac:spMk id="4" creationId="{D87AE412-AB1A-4E04-9B07-7EB9B27715BD}"/>
          </ac:spMkLst>
        </pc:spChg>
        <pc:spChg chg="add del mod">
          <ac:chgData name="Lauren Bonine" userId="d29ca289-e693-4d19-8c3a-22ac9c1bf544" providerId="ADAL" clId="{793754E3-1B49-4829-A4C4-5C940B2AACE0}" dt="2023-01-19T13:20:14.936" v="561"/>
          <ac:spMkLst>
            <pc:docMk/>
            <pc:sldMk cId="0" sldId="258"/>
            <ac:spMk id="5" creationId="{8634A624-73CE-489E-97D6-D049ED6AF358}"/>
          </ac:spMkLst>
        </pc:spChg>
        <pc:spChg chg="add del mod">
          <ac:chgData name="Lauren Bonine" userId="d29ca289-e693-4d19-8c3a-22ac9c1bf544" providerId="ADAL" clId="{793754E3-1B49-4829-A4C4-5C940B2AACE0}" dt="2023-01-19T13:20:14.936" v="561"/>
          <ac:spMkLst>
            <pc:docMk/>
            <pc:sldMk cId="0" sldId="258"/>
            <ac:spMk id="6" creationId="{3AC38654-2B73-438B-9EDE-AD1B761CEF9D}"/>
          </ac:spMkLst>
        </pc:spChg>
        <pc:spChg chg="mod ord">
          <ac:chgData name="Lauren Bonine" userId="d29ca289-e693-4d19-8c3a-22ac9c1bf544" providerId="ADAL" clId="{793754E3-1B49-4829-A4C4-5C940B2AACE0}" dt="2023-01-19T13:20:34.590" v="564" actId="166"/>
          <ac:spMkLst>
            <pc:docMk/>
            <pc:sldMk cId="0" sldId="258"/>
            <ac:spMk id="276" creationId="{00000000-0000-0000-0000-000000000000}"/>
          </ac:spMkLst>
        </pc:spChg>
        <pc:spChg chg="mod ord">
          <ac:chgData name="Lauren Bonine" userId="d29ca289-e693-4d19-8c3a-22ac9c1bf544" providerId="ADAL" clId="{793754E3-1B49-4829-A4C4-5C940B2AACE0}" dt="2023-01-19T13:20:18.346" v="562" actId="700"/>
          <ac:spMkLst>
            <pc:docMk/>
            <pc:sldMk cId="0" sldId="258"/>
            <ac:spMk id="277" creationId="{00000000-0000-0000-0000-000000000000}"/>
          </ac:spMkLst>
        </pc:spChg>
        <pc:spChg chg="mod">
          <ac:chgData name="Lauren Bonine" userId="d29ca289-e693-4d19-8c3a-22ac9c1bf544" providerId="ADAL" clId="{793754E3-1B49-4829-A4C4-5C940B2AACE0}" dt="2023-01-19T12:36:32.393" v="149" actId="20577"/>
          <ac:spMkLst>
            <pc:docMk/>
            <pc:sldMk cId="0" sldId="258"/>
            <ac:spMk id="279" creationId="{00000000-0000-0000-0000-000000000000}"/>
          </ac:spMkLst>
        </pc:spChg>
        <pc:spChg chg="mod">
          <ac:chgData name="Lauren Bonine" userId="d29ca289-e693-4d19-8c3a-22ac9c1bf544" providerId="ADAL" clId="{793754E3-1B49-4829-A4C4-5C940B2AACE0}" dt="2023-01-19T12:35:16.452" v="134" actId="1076"/>
          <ac:spMkLst>
            <pc:docMk/>
            <pc:sldMk cId="0" sldId="258"/>
            <ac:spMk id="280" creationId="{00000000-0000-0000-0000-000000000000}"/>
          </ac:spMkLst>
        </pc:spChg>
        <pc:spChg chg="mod">
          <ac:chgData name="Lauren Bonine" userId="d29ca289-e693-4d19-8c3a-22ac9c1bf544" providerId="ADAL" clId="{793754E3-1B49-4829-A4C4-5C940B2AACE0}" dt="2023-01-19T12:35:09.979" v="133" actId="1076"/>
          <ac:spMkLst>
            <pc:docMk/>
            <pc:sldMk cId="0" sldId="258"/>
            <ac:spMk id="281" creationId="{00000000-0000-0000-0000-000000000000}"/>
          </ac:spMkLst>
        </pc:spChg>
        <pc:spChg chg="mod">
          <ac:chgData name="Lauren Bonine" userId="d29ca289-e693-4d19-8c3a-22ac9c1bf544" providerId="ADAL" clId="{793754E3-1B49-4829-A4C4-5C940B2AACE0}" dt="2023-01-19T14:38:38.929" v="1506" actId="1076"/>
          <ac:spMkLst>
            <pc:docMk/>
            <pc:sldMk cId="0" sldId="258"/>
            <ac:spMk id="282" creationId="{00000000-0000-0000-0000-000000000000}"/>
          </ac:spMkLst>
        </pc:spChg>
        <pc:picChg chg="mod">
          <ac:chgData name="Lauren Bonine" userId="d29ca289-e693-4d19-8c3a-22ac9c1bf544" providerId="ADAL" clId="{793754E3-1B49-4829-A4C4-5C940B2AACE0}" dt="2023-01-19T12:35:35.104" v="138" actId="12788"/>
          <ac:picMkLst>
            <pc:docMk/>
            <pc:sldMk cId="0" sldId="258"/>
            <ac:picMk id="278" creationId="{00000000-0000-0000-0000-000000000000}"/>
          </ac:picMkLst>
        </pc:picChg>
      </pc:sldChg>
      <pc:sldChg chg="addSp delSp modSp mod modClrScheme chgLayout">
        <pc:chgData name="Lauren Bonine" userId="d29ca289-e693-4d19-8c3a-22ac9c1bf544" providerId="ADAL" clId="{793754E3-1B49-4829-A4C4-5C940B2AACE0}" dt="2023-01-19T14:37:40.246" v="1503"/>
        <pc:sldMkLst>
          <pc:docMk/>
          <pc:sldMk cId="0" sldId="259"/>
        </pc:sldMkLst>
        <pc:spChg chg="mod ord">
          <ac:chgData name="Lauren Bonine" userId="d29ca289-e693-4d19-8c3a-22ac9c1bf544" providerId="ADAL" clId="{793754E3-1B49-4829-A4C4-5C940B2AACE0}" dt="2023-01-19T14:12:35.608" v="1170"/>
          <ac:spMkLst>
            <pc:docMk/>
            <pc:sldMk cId="0" sldId="259"/>
            <ac:spMk id="2" creationId="{A6299598-AAD9-4019-90E6-0C98DAC0C65C}"/>
          </ac:spMkLst>
        </pc:spChg>
        <pc:spChg chg="mod ord">
          <ac:chgData name="Lauren Bonine" userId="d29ca289-e693-4d19-8c3a-22ac9c1bf544" providerId="ADAL" clId="{793754E3-1B49-4829-A4C4-5C940B2AACE0}" dt="2023-01-19T14:12:35.608" v="1170"/>
          <ac:spMkLst>
            <pc:docMk/>
            <pc:sldMk cId="0" sldId="259"/>
            <ac:spMk id="3" creationId="{32BF7191-E567-49F6-AE6F-DA38A18C1419}"/>
          </ac:spMkLst>
        </pc:spChg>
        <pc:spChg chg="add del mod ord">
          <ac:chgData name="Lauren Bonine" userId="d29ca289-e693-4d19-8c3a-22ac9c1bf544" providerId="ADAL" clId="{793754E3-1B49-4829-A4C4-5C940B2AACE0}" dt="2023-01-19T14:12:35.608" v="1170"/>
          <ac:spMkLst>
            <pc:docMk/>
            <pc:sldMk cId="0" sldId="259"/>
            <ac:spMk id="4" creationId="{76326D8F-74F4-4F67-8421-B62A9BA42F5A}"/>
          </ac:spMkLst>
        </pc:spChg>
        <pc:spChg chg="add del mod">
          <ac:chgData name="Lauren Bonine" userId="d29ca289-e693-4d19-8c3a-22ac9c1bf544" providerId="ADAL" clId="{793754E3-1B49-4829-A4C4-5C940B2AACE0}" dt="2023-01-19T14:12:35.608" v="1170"/>
          <ac:spMkLst>
            <pc:docMk/>
            <pc:sldMk cId="0" sldId="259"/>
            <ac:spMk id="5" creationId="{D2507A9D-C8C7-4E15-B192-55EE97ED31E4}"/>
          </ac:spMkLst>
        </pc:spChg>
        <pc:spChg chg="add del mod">
          <ac:chgData name="Lauren Bonine" userId="d29ca289-e693-4d19-8c3a-22ac9c1bf544" providerId="ADAL" clId="{793754E3-1B49-4829-A4C4-5C940B2AACE0}" dt="2023-01-19T14:12:35.608" v="1170"/>
          <ac:spMkLst>
            <pc:docMk/>
            <pc:sldMk cId="0" sldId="259"/>
            <ac:spMk id="6" creationId="{41E53861-AF75-42C8-8E15-743604CB833B}"/>
          </ac:spMkLst>
        </pc:spChg>
        <pc:spChg chg="add del mod">
          <ac:chgData name="Lauren Bonine" userId="d29ca289-e693-4d19-8c3a-22ac9c1bf544" providerId="ADAL" clId="{793754E3-1B49-4829-A4C4-5C940B2AACE0}" dt="2023-01-19T14:12:35.608" v="1170"/>
          <ac:spMkLst>
            <pc:docMk/>
            <pc:sldMk cId="0" sldId="259"/>
            <ac:spMk id="7" creationId="{B67F6152-FA9F-4C48-81F0-2FFC66D299E5}"/>
          </ac:spMkLst>
        </pc:spChg>
        <pc:spChg chg="add mod">
          <ac:chgData name="Lauren Bonine" userId="d29ca289-e693-4d19-8c3a-22ac9c1bf544" providerId="ADAL" clId="{793754E3-1B49-4829-A4C4-5C940B2AACE0}" dt="2023-01-19T14:13:22.831" v="1183" actId="14100"/>
          <ac:spMkLst>
            <pc:docMk/>
            <pc:sldMk cId="0" sldId="259"/>
            <ac:spMk id="8" creationId="{785BF3DC-D106-4A97-AD03-847A460E5D7A}"/>
          </ac:spMkLst>
        </pc:spChg>
        <pc:spChg chg="add mod">
          <ac:chgData name="Lauren Bonine" userId="d29ca289-e693-4d19-8c3a-22ac9c1bf544" providerId="ADAL" clId="{793754E3-1B49-4829-A4C4-5C940B2AACE0}" dt="2023-01-19T14:37:37.204" v="1502"/>
          <ac:spMkLst>
            <pc:docMk/>
            <pc:sldMk cId="0" sldId="259"/>
            <ac:spMk id="18" creationId="{371789A0-5AEC-487E-BBD6-153685815386}"/>
          </ac:spMkLst>
        </pc:spChg>
        <pc:spChg chg="mod ord">
          <ac:chgData name="Lauren Bonine" userId="d29ca289-e693-4d19-8c3a-22ac9c1bf544" providerId="ADAL" clId="{793754E3-1B49-4829-A4C4-5C940B2AACE0}" dt="2023-01-19T14:12:35.608" v="1170"/>
          <ac:spMkLst>
            <pc:docMk/>
            <pc:sldMk cId="0" sldId="259"/>
            <ac:spMk id="288" creationId="{00000000-0000-0000-0000-000000000000}"/>
          </ac:spMkLst>
        </pc:spChg>
        <pc:spChg chg="mod">
          <ac:chgData name="Lauren Bonine" userId="d29ca289-e693-4d19-8c3a-22ac9c1bf544" providerId="ADAL" clId="{793754E3-1B49-4829-A4C4-5C940B2AACE0}" dt="2023-01-19T12:49:46.879" v="259"/>
          <ac:spMkLst>
            <pc:docMk/>
            <pc:sldMk cId="0" sldId="259"/>
            <ac:spMk id="289" creationId="{00000000-0000-0000-0000-000000000000}"/>
          </ac:spMkLst>
        </pc:spChg>
        <pc:spChg chg="mod">
          <ac:chgData name="Lauren Bonine" userId="d29ca289-e693-4d19-8c3a-22ac9c1bf544" providerId="ADAL" clId="{793754E3-1B49-4829-A4C4-5C940B2AACE0}" dt="2023-01-19T14:37:30.079" v="1501" actId="6549"/>
          <ac:spMkLst>
            <pc:docMk/>
            <pc:sldMk cId="0" sldId="259"/>
            <ac:spMk id="292" creationId="{00000000-0000-0000-0000-000000000000}"/>
          </ac:spMkLst>
        </pc:spChg>
        <pc:spChg chg="mod">
          <ac:chgData name="Lauren Bonine" userId="d29ca289-e693-4d19-8c3a-22ac9c1bf544" providerId="ADAL" clId="{793754E3-1B49-4829-A4C4-5C940B2AACE0}" dt="2023-01-19T14:37:40.246" v="1503"/>
          <ac:spMkLst>
            <pc:docMk/>
            <pc:sldMk cId="0" sldId="259"/>
            <ac:spMk id="293" creationId="{00000000-0000-0000-0000-000000000000}"/>
          </ac:spMkLst>
        </pc:spChg>
        <pc:spChg chg="del mod">
          <ac:chgData name="Lauren Bonine" userId="d29ca289-e693-4d19-8c3a-22ac9c1bf544" providerId="ADAL" clId="{793754E3-1B49-4829-A4C4-5C940B2AACE0}" dt="2023-01-19T14:12:41.278" v="1172" actId="478"/>
          <ac:spMkLst>
            <pc:docMk/>
            <pc:sldMk cId="0" sldId="259"/>
            <ac:spMk id="294" creationId="{00000000-0000-0000-0000-000000000000}"/>
          </ac:spMkLst>
        </pc:spChg>
        <pc:spChg chg="mod">
          <ac:chgData name="Lauren Bonine" userId="d29ca289-e693-4d19-8c3a-22ac9c1bf544" providerId="ADAL" clId="{793754E3-1B49-4829-A4C4-5C940B2AACE0}" dt="2023-01-19T14:16:05.346" v="1263" actId="14100"/>
          <ac:spMkLst>
            <pc:docMk/>
            <pc:sldMk cId="0" sldId="259"/>
            <ac:spMk id="295" creationId="{00000000-0000-0000-0000-000000000000}"/>
          </ac:spMkLst>
        </pc:spChg>
        <pc:picChg chg="mod">
          <ac:chgData name="Lauren Bonine" userId="d29ca289-e693-4d19-8c3a-22ac9c1bf544" providerId="ADAL" clId="{793754E3-1B49-4829-A4C4-5C940B2AACE0}" dt="2023-01-19T14:15:53.165" v="1259" actId="1076"/>
          <ac:picMkLst>
            <pc:docMk/>
            <pc:sldMk cId="0" sldId="259"/>
            <ac:picMk id="287" creationId="{00000000-0000-0000-0000-000000000000}"/>
          </ac:picMkLst>
        </pc:picChg>
        <pc:picChg chg="mod">
          <ac:chgData name="Lauren Bonine" userId="d29ca289-e693-4d19-8c3a-22ac9c1bf544" providerId="ADAL" clId="{793754E3-1B49-4829-A4C4-5C940B2AACE0}" dt="2023-01-19T14:14:23.786" v="1213" actId="1076"/>
          <ac:picMkLst>
            <pc:docMk/>
            <pc:sldMk cId="0" sldId="259"/>
            <ac:picMk id="290" creationId="{00000000-0000-0000-0000-000000000000}"/>
          </ac:picMkLst>
        </pc:picChg>
        <pc:picChg chg="mod">
          <ac:chgData name="Lauren Bonine" userId="d29ca289-e693-4d19-8c3a-22ac9c1bf544" providerId="ADAL" clId="{793754E3-1B49-4829-A4C4-5C940B2AACE0}" dt="2023-01-19T14:14:51.184" v="1223" actId="1036"/>
          <ac:picMkLst>
            <pc:docMk/>
            <pc:sldMk cId="0" sldId="259"/>
            <ac:picMk id="291" creationId="{00000000-0000-0000-0000-000000000000}"/>
          </ac:picMkLst>
        </pc:picChg>
      </pc:sldChg>
      <pc:sldChg chg="addSp delSp modSp mod modClrScheme chgLayout">
        <pc:chgData name="Lauren Bonine" userId="d29ca289-e693-4d19-8c3a-22ac9c1bf544" providerId="ADAL" clId="{793754E3-1B49-4829-A4C4-5C940B2AACE0}" dt="2023-01-19T14:35:58.038" v="1458" actId="14100"/>
        <pc:sldMkLst>
          <pc:docMk/>
          <pc:sldMk cId="0" sldId="261"/>
        </pc:sldMkLst>
        <pc:spChg chg="mod ord">
          <ac:chgData name="Lauren Bonine" userId="d29ca289-e693-4d19-8c3a-22ac9c1bf544" providerId="ADAL" clId="{793754E3-1B49-4829-A4C4-5C940B2AACE0}" dt="2023-01-19T14:25:46.115" v="1368" actId="700"/>
          <ac:spMkLst>
            <pc:docMk/>
            <pc:sldMk cId="0" sldId="261"/>
            <ac:spMk id="2" creationId="{4B091539-748A-485C-BBA7-9FA6E71078F2}"/>
          </ac:spMkLst>
        </pc:spChg>
        <pc:spChg chg="mod ord">
          <ac:chgData name="Lauren Bonine" userId="d29ca289-e693-4d19-8c3a-22ac9c1bf544" providerId="ADAL" clId="{793754E3-1B49-4829-A4C4-5C940B2AACE0}" dt="2023-01-19T14:25:46.115" v="1368" actId="700"/>
          <ac:spMkLst>
            <pc:docMk/>
            <pc:sldMk cId="0" sldId="261"/>
            <ac:spMk id="3" creationId="{324418DC-C1BC-438C-8F5C-9CAEA7BABF8E}"/>
          </ac:spMkLst>
        </pc:spChg>
        <pc:spChg chg="add del mod ord">
          <ac:chgData name="Lauren Bonine" userId="d29ca289-e693-4d19-8c3a-22ac9c1bf544" providerId="ADAL" clId="{793754E3-1B49-4829-A4C4-5C940B2AACE0}" dt="2023-01-19T12:47:11.442" v="233" actId="700"/>
          <ac:spMkLst>
            <pc:docMk/>
            <pc:sldMk cId="0" sldId="261"/>
            <ac:spMk id="4" creationId="{7B977FA4-A34F-4961-BF22-F06D552207B6}"/>
          </ac:spMkLst>
        </pc:spChg>
        <pc:spChg chg="add del mod ord">
          <ac:chgData name="Lauren Bonine" userId="d29ca289-e693-4d19-8c3a-22ac9c1bf544" providerId="ADAL" clId="{793754E3-1B49-4829-A4C4-5C940B2AACE0}" dt="2023-01-19T12:48:03.280" v="248" actId="478"/>
          <ac:spMkLst>
            <pc:docMk/>
            <pc:sldMk cId="0" sldId="261"/>
            <ac:spMk id="5" creationId="{9DDA328A-4FC3-4644-9A16-020201AB0ECD}"/>
          </ac:spMkLst>
        </pc:spChg>
        <pc:spChg chg="add del mod ord">
          <ac:chgData name="Lauren Bonine" userId="d29ca289-e693-4d19-8c3a-22ac9c1bf544" providerId="ADAL" clId="{793754E3-1B49-4829-A4C4-5C940B2AACE0}" dt="2023-01-19T12:47:57.104" v="244" actId="700"/>
          <ac:spMkLst>
            <pc:docMk/>
            <pc:sldMk cId="0" sldId="261"/>
            <ac:spMk id="6" creationId="{A6E5DBC2-107F-4281-850C-CC33A9F3620E}"/>
          </ac:spMkLst>
        </pc:spChg>
        <pc:spChg chg="add mod ord">
          <ac:chgData name="Lauren Bonine" userId="d29ca289-e693-4d19-8c3a-22ac9c1bf544" providerId="ADAL" clId="{793754E3-1B49-4829-A4C4-5C940B2AACE0}" dt="2023-01-19T14:25:46.115" v="1368" actId="700"/>
          <ac:spMkLst>
            <pc:docMk/>
            <pc:sldMk cId="0" sldId="261"/>
            <ac:spMk id="7" creationId="{BF59EAD2-D438-4FAA-A3D7-FE3E4EEF616E}"/>
          </ac:spMkLst>
        </pc:spChg>
        <pc:spChg chg="add del mod ord">
          <ac:chgData name="Lauren Bonine" userId="d29ca289-e693-4d19-8c3a-22ac9c1bf544" providerId="ADAL" clId="{793754E3-1B49-4829-A4C4-5C940B2AACE0}" dt="2023-01-19T13:01:07.418" v="330" actId="700"/>
          <ac:spMkLst>
            <pc:docMk/>
            <pc:sldMk cId="0" sldId="261"/>
            <ac:spMk id="8" creationId="{745587BC-A34F-467A-A2D8-1C4DA928EAF7}"/>
          </ac:spMkLst>
        </pc:spChg>
        <pc:spChg chg="add del mod">
          <ac:chgData name="Lauren Bonine" userId="d29ca289-e693-4d19-8c3a-22ac9c1bf544" providerId="ADAL" clId="{793754E3-1B49-4829-A4C4-5C940B2AACE0}" dt="2023-01-19T13:12:25.878" v="463"/>
          <ac:spMkLst>
            <pc:docMk/>
            <pc:sldMk cId="0" sldId="261"/>
            <ac:spMk id="9" creationId="{71416B1F-1AB6-49D3-854D-45CCFEFE9536}"/>
          </ac:spMkLst>
        </pc:spChg>
        <pc:spChg chg="add del mod">
          <ac:chgData name="Lauren Bonine" userId="d29ca289-e693-4d19-8c3a-22ac9c1bf544" providerId="ADAL" clId="{793754E3-1B49-4829-A4C4-5C940B2AACE0}" dt="2023-01-19T13:12:25.878" v="463"/>
          <ac:spMkLst>
            <pc:docMk/>
            <pc:sldMk cId="0" sldId="261"/>
            <ac:spMk id="10" creationId="{E1859837-AA2D-4E28-9DD1-4A73C3BF5BC0}"/>
          </ac:spMkLst>
        </pc:spChg>
        <pc:spChg chg="add del mod">
          <ac:chgData name="Lauren Bonine" userId="d29ca289-e693-4d19-8c3a-22ac9c1bf544" providerId="ADAL" clId="{793754E3-1B49-4829-A4C4-5C940B2AACE0}" dt="2023-01-19T13:12:25.878" v="463"/>
          <ac:spMkLst>
            <pc:docMk/>
            <pc:sldMk cId="0" sldId="261"/>
            <ac:spMk id="11" creationId="{FB3091E4-3722-42E3-91AA-A1237D5A3DC7}"/>
          </ac:spMkLst>
        </pc:spChg>
        <pc:spChg chg="add del mod">
          <ac:chgData name="Lauren Bonine" userId="d29ca289-e693-4d19-8c3a-22ac9c1bf544" providerId="ADAL" clId="{793754E3-1B49-4829-A4C4-5C940B2AACE0}" dt="2023-01-19T13:12:25.878" v="463"/>
          <ac:spMkLst>
            <pc:docMk/>
            <pc:sldMk cId="0" sldId="261"/>
            <ac:spMk id="12" creationId="{06B5EA2F-75C3-4AFA-B6DA-7B77FE15F0C4}"/>
          </ac:spMkLst>
        </pc:spChg>
        <pc:spChg chg="add del mod">
          <ac:chgData name="Lauren Bonine" userId="d29ca289-e693-4d19-8c3a-22ac9c1bf544" providerId="ADAL" clId="{793754E3-1B49-4829-A4C4-5C940B2AACE0}" dt="2023-01-19T13:21:06.245" v="569"/>
          <ac:spMkLst>
            <pc:docMk/>
            <pc:sldMk cId="0" sldId="261"/>
            <ac:spMk id="13" creationId="{FEC5DAFC-3BCD-47B8-AC14-7D0821DE715E}"/>
          </ac:spMkLst>
        </pc:spChg>
        <pc:spChg chg="add del mod">
          <ac:chgData name="Lauren Bonine" userId="d29ca289-e693-4d19-8c3a-22ac9c1bf544" providerId="ADAL" clId="{793754E3-1B49-4829-A4C4-5C940B2AACE0}" dt="2023-01-19T13:21:06.245" v="569"/>
          <ac:spMkLst>
            <pc:docMk/>
            <pc:sldMk cId="0" sldId="261"/>
            <ac:spMk id="14" creationId="{BE599C4F-AF8F-4274-A488-83D6C9340F7B}"/>
          </ac:spMkLst>
        </pc:spChg>
        <pc:spChg chg="add del mod">
          <ac:chgData name="Lauren Bonine" userId="d29ca289-e693-4d19-8c3a-22ac9c1bf544" providerId="ADAL" clId="{793754E3-1B49-4829-A4C4-5C940B2AACE0}" dt="2023-01-19T13:21:06.245" v="569"/>
          <ac:spMkLst>
            <pc:docMk/>
            <pc:sldMk cId="0" sldId="261"/>
            <ac:spMk id="15" creationId="{CFCA1924-3D1A-4DBF-AB5E-007D0A58CD14}"/>
          </ac:spMkLst>
        </pc:spChg>
        <pc:spChg chg="add del mod">
          <ac:chgData name="Lauren Bonine" userId="d29ca289-e693-4d19-8c3a-22ac9c1bf544" providerId="ADAL" clId="{793754E3-1B49-4829-A4C4-5C940B2AACE0}" dt="2023-01-19T13:21:06.245" v="569"/>
          <ac:spMkLst>
            <pc:docMk/>
            <pc:sldMk cId="0" sldId="261"/>
            <ac:spMk id="16" creationId="{D026EA18-991B-4100-8AD7-5DC9FAD8627F}"/>
          </ac:spMkLst>
        </pc:spChg>
        <pc:spChg chg="add mod ord">
          <ac:chgData name="Lauren Bonine" userId="d29ca289-e693-4d19-8c3a-22ac9c1bf544" providerId="ADAL" clId="{793754E3-1B49-4829-A4C4-5C940B2AACE0}" dt="2023-01-19T14:35:58.038" v="1458" actId="14100"/>
          <ac:spMkLst>
            <pc:docMk/>
            <pc:sldMk cId="0" sldId="261"/>
            <ac:spMk id="17" creationId="{100471FD-9374-4E54-84D8-AE2DEC3C9AB0}"/>
          </ac:spMkLst>
        </pc:spChg>
        <pc:spChg chg="add del mod ord">
          <ac:chgData name="Lauren Bonine" userId="d29ca289-e693-4d19-8c3a-22ac9c1bf544" providerId="ADAL" clId="{793754E3-1B49-4829-A4C4-5C940B2AACE0}" dt="2023-01-19T12:47:48.327" v="242" actId="478"/>
          <ac:spMkLst>
            <pc:docMk/>
            <pc:sldMk cId="0" sldId="261"/>
            <ac:spMk id="315" creationId="{00000000-0000-0000-0000-000000000000}"/>
          </ac:spMkLst>
        </pc:spChg>
        <pc:spChg chg="mod ord">
          <ac:chgData name="Lauren Bonine" userId="d29ca289-e693-4d19-8c3a-22ac9c1bf544" providerId="ADAL" clId="{793754E3-1B49-4829-A4C4-5C940B2AACE0}" dt="2023-01-19T13:21:06.245" v="569"/>
          <ac:spMkLst>
            <pc:docMk/>
            <pc:sldMk cId="0" sldId="261"/>
            <ac:spMk id="316" creationId="{00000000-0000-0000-0000-000000000000}"/>
          </ac:spMkLst>
        </pc:spChg>
        <pc:spChg chg="del mod">
          <ac:chgData name="Lauren Bonine" userId="d29ca289-e693-4d19-8c3a-22ac9c1bf544" providerId="ADAL" clId="{793754E3-1B49-4829-A4C4-5C940B2AACE0}" dt="2023-01-19T14:25:56.828" v="1372" actId="478"/>
          <ac:spMkLst>
            <pc:docMk/>
            <pc:sldMk cId="0" sldId="261"/>
            <ac:spMk id="317" creationId="{00000000-0000-0000-0000-000000000000}"/>
          </ac:spMkLst>
        </pc:spChg>
        <pc:spChg chg="mod">
          <ac:chgData name="Lauren Bonine" userId="d29ca289-e693-4d19-8c3a-22ac9c1bf544" providerId="ADAL" clId="{793754E3-1B49-4829-A4C4-5C940B2AACE0}" dt="2023-01-19T13:01:50.143" v="337" actId="2711"/>
          <ac:spMkLst>
            <pc:docMk/>
            <pc:sldMk cId="0" sldId="261"/>
            <ac:spMk id="319" creationId="{00000000-0000-0000-0000-000000000000}"/>
          </ac:spMkLst>
        </pc:spChg>
        <pc:spChg chg="mod">
          <ac:chgData name="Lauren Bonine" userId="d29ca289-e693-4d19-8c3a-22ac9c1bf544" providerId="ADAL" clId="{793754E3-1B49-4829-A4C4-5C940B2AACE0}" dt="2023-01-19T14:35:49.698" v="1456" actId="12"/>
          <ac:spMkLst>
            <pc:docMk/>
            <pc:sldMk cId="0" sldId="261"/>
            <ac:spMk id="320" creationId="{00000000-0000-0000-0000-000000000000}"/>
          </ac:spMkLst>
        </pc:spChg>
        <pc:picChg chg="mod">
          <ac:chgData name="Lauren Bonine" userId="d29ca289-e693-4d19-8c3a-22ac9c1bf544" providerId="ADAL" clId="{793754E3-1B49-4829-A4C4-5C940B2AACE0}" dt="2023-01-19T12:57:01.616" v="290" actId="1076"/>
          <ac:picMkLst>
            <pc:docMk/>
            <pc:sldMk cId="0" sldId="261"/>
            <ac:picMk id="318" creationId="{00000000-0000-0000-0000-000000000000}"/>
          </ac:picMkLst>
        </pc:picChg>
      </pc:sldChg>
      <pc:sldChg chg="addSp delSp modSp mod modClrScheme addCm chgLayout">
        <pc:chgData name="Lauren Bonine" userId="d29ca289-e693-4d19-8c3a-22ac9c1bf544" providerId="ADAL" clId="{793754E3-1B49-4829-A4C4-5C940B2AACE0}" dt="2023-01-19T14:31:31.050" v="1435" actId="14100"/>
        <pc:sldMkLst>
          <pc:docMk/>
          <pc:sldMk cId="0" sldId="263"/>
        </pc:sldMkLst>
        <pc:spChg chg="del mod ord">
          <ac:chgData name="Lauren Bonine" userId="d29ca289-e693-4d19-8c3a-22ac9c1bf544" providerId="ADAL" clId="{793754E3-1B49-4829-A4C4-5C940B2AACE0}" dt="2023-01-19T13:12:15.456" v="461" actId="478"/>
          <ac:spMkLst>
            <pc:docMk/>
            <pc:sldMk cId="0" sldId="263"/>
            <ac:spMk id="2" creationId="{1254529A-C41C-42C2-A982-4BB06D286E4B}"/>
          </ac:spMkLst>
        </pc:spChg>
        <pc:spChg chg="del mod ord">
          <ac:chgData name="Lauren Bonine" userId="d29ca289-e693-4d19-8c3a-22ac9c1bf544" providerId="ADAL" clId="{793754E3-1B49-4829-A4C4-5C940B2AACE0}" dt="2023-01-19T13:12:15.456" v="461" actId="478"/>
          <ac:spMkLst>
            <pc:docMk/>
            <pc:sldMk cId="0" sldId="263"/>
            <ac:spMk id="3" creationId="{0176BD53-3F16-403B-9E33-D7A41234AB50}"/>
          </ac:spMkLst>
        </pc:spChg>
        <pc:spChg chg="add del mod">
          <ac:chgData name="Lauren Bonine" userId="d29ca289-e693-4d19-8c3a-22ac9c1bf544" providerId="ADAL" clId="{793754E3-1B49-4829-A4C4-5C940B2AACE0}" dt="2023-01-19T13:11:50.195" v="456"/>
          <ac:spMkLst>
            <pc:docMk/>
            <pc:sldMk cId="0" sldId="263"/>
            <ac:spMk id="4" creationId="{C93E3EF4-DE7E-4356-B132-D284C4899028}"/>
          </ac:spMkLst>
        </pc:spChg>
        <pc:spChg chg="add del mod">
          <ac:chgData name="Lauren Bonine" userId="d29ca289-e693-4d19-8c3a-22ac9c1bf544" providerId="ADAL" clId="{793754E3-1B49-4829-A4C4-5C940B2AACE0}" dt="2023-01-19T13:11:50.195" v="456"/>
          <ac:spMkLst>
            <pc:docMk/>
            <pc:sldMk cId="0" sldId="263"/>
            <ac:spMk id="5" creationId="{F94FBFCD-1F60-491D-A2A3-992CB84553FD}"/>
          </ac:spMkLst>
        </pc:spChg>
        <pc:spChg chg="add del mod">
          <ac:chgData name="Lauren Bonine" userId="d29ca289-e693-4d19-8c3a-22ac9c1bf544" providerId="ADAL" clId="{793754E3-1B49-4829-A4C4-5C940B2AACE0}" dt="2023-01-19T13:11:50.195" v="456"/>
          <ac:spMkLst>
            <pc:docMk/>
            <pc:sldMk cId="0" sldId="263"/>
            <ac:spMk id="6" creationId="{9B0499EA-E1BF-4480-91A6-2AADA32EF4C5}"/>
          </ac:spMkLst>
        </pc:spChg>
        <pc:spChg chg="add del mod">
          <ac:chgData name="Lauren Bonine" userId="d29ca289-e693-4d19-8c3a-22ac9c1bf544" providerId="ADAL" clId="{793754E3-1B49-4829-A4C4-5C940B2AACE0}" dt="2023-01-19T13:19:01.953" v="548"/>
          <ac:spMkLst>
            <pc:docMk/>
            <pc:sldMk cId="0" sldId="263"/>
            <ac:spMk id="7" creationId="{90B4EFEB-3463-41F1-8127-32A7EFF3BC3E}"/>
          </ac:spMkLst>
        </pc:spChg>
        <pc:spChg chg="add del mod">
          <ac:chgData name="Lauren Bonine" userId="d29ca289-e693-4d19-8c3a-22ac9c1bf544" providerId="ADAL" clId="{793754E3-1B49-4829-A4C4-5C940B2AACE0}" dt="2023-01-19T13:19:01.953" v="548"/>
          <ac:spMkLst>
            <pc:docMk/>
            <pc:sldMk cId="0" sldId="263"/>
            <ac:spMk id="8" creationId="{70D70837-55DD-4ADF-B642-6F421F017CAD}"/>
          </ac:spMkLst>
        </pc:spChg>
        <pc:spChg chg="add del mod">
          <ac:chgData name="Lauren Bonine" userId="d29ca289-e693-4d19-8c3a-22ac9c1bf544" providerId="ADAL" clId="{793754E3-1B49-4829-A4C4-5C940B2AACE0}" dt="2023-01-19T13:21:49.474" v="573"/>
          <ac:spMkLst>
            <pc:docMk/>
            <pc:sldMk cId="0" sldId="263"/>
            <ac:spMk id="9" creationId="{B05B7A15-B77B-4F95-BC6D-EF5650B2034C}"/>
          </ac:spMkLst>
        </pc:spChg>
        <pc:spChg chg="add del mod">
          <ac:chgData name="Lauren Bonine" userId="d29ca289-e693-4d19-8c3a-22ac9c1bf544" providerId="ADAL" clId="{793754E3-1B49-4829-A4C4-5C940B2AACE0}" dt="2023-01-19T13:21:49.474" v="573"/>
          <ac:spMkLst>
            <pc:docMk/>
            <pc:sldMk cId="0" sldId="263"/>
            <ac:spMk id="10" creationId="{4C151D9A-1BA0-4A33-8C71-C8FCD3F80724}"/>
          </ac:spMkLst>
        </pc:spChg>
        <pc:spChg chg="del">
          <ac:chgData name="Lauren Bonine" userId="d29ca289-e693-4d19-8c3a-22ac9c1bf544" providerId="ADAL" clId="{793754E3-1B49-4829-A4C4-5C940B2AACE0}" dt="2023-01-19T14:28:40.468" v="1398" actId="478"/>
          <ac:spMkLst>
            <pc:docMk/>
            <pc:sldMk cId="0" sldId="263"/>
            <ac:spMk id="11" creationId="{67B619FF-23B6-4B35-90AA-7B1F31CB6F41}"/>
          </ac:spMkLst>
        </pc:spChg>
        <pc:spChg chg="del">
          <ac:chgData name="Lauren Bonine" userId="d29ca289-e693-4d19-8c3a-22ac9c1bf544" providerId="ADAL" clId="{793754E3-1B49-4829-A4C4-5C940B2AACE0}" dt="2023-01-19T14:28:40.468" v="1398" actId="478"/>
          <ac:spMkLst>
            <pc:docMk/>
            <pc:sldMk cId="0" sldId="263"/>
            <ac:spMk id="12" creationId="{6BCA95E9-3152-4D58-8721-BCA0D034965F}"/>
          </ac:spMkLst>
        </pc:spChg>
        <pc:spChg chg="mod ord">
          <ac:chgData name="Lauren Bonine" userId="d29ca289-e693-4d19-8c3a-22ac9c1bf544" providerId="ADAL" clId="{793754E3-1B49-4829-A4C4-5C940B2AACE0}" dt="2023-01-19T13:21:55.678" v="576" actId="404"/>
          <ac:spMkLst>
            <pc:docMk/>
            <pc:sldMk cId="0" sldId="263"/>
            <ac:spMk id="334" creationId="{00000000-0000-0000-0000-000000000000}"/>
          </ac:spMkLst>
        </pc:spChg>
        <pc:spChg chg="mod ord">
          <ac:chgData name="Lauren Bonine" userId="d29ca289-e693-4d19-8c3a-22ac9c1bf544" providerId="ADAL" clId="{793754E3-1B49-4829-A4C4-5C940B2AACE0}" dt="2023-01-19T13:21:49.474" v="573"/>
          <ac:spMkLst>
            <pc:docMk/>
            <pc:sldMk cId="0" sldId="263"/>
            <ac:spMk id="335" creationId="{00000000-0000-0000-0000-000000000000}"/>
          </ac:spMkLst>
        </pc:spChg>
        <pc:spChg chg="mod">
          <ac:chgData name="Lauren Bonine" userId="d29ca289-e693-4d19-8c3a-22ac9c1bf544" providerId="ADAL" clId="{793754E3-1B49-4829-A4C4-5C940B2AACE0}" dt="2023-01-19T14:30:30.289" v="1421" actId="2711"/>
          <ac:spMkLst>
            <pc:docMk/>
            <pc:sldMk cId="0" sldId="263"/>
            <ac:spMk id="337" creationId="{00000000-0000-0000-0000-000000000000}"/>
          </ac:spMkLst>
        </pc:spChg>
        <pc:graphicFrameChg chg="mod modGraphic">
          <ac:chgData name="Lauren Bonine" userId="d29ca289-e693-4d19-8c3a-22ac9c1bf544" providerId="ADAL" clId="{793754E3-1B49-4829-A4C4-5C940B2AACE0}" dt="2023-01-19T14:31:31.050" v="1435" actId="14100"/>
          <ac:graphicFrameMkLst>
            <pc:docMk/>
            <pc:sldMk cId="0" sldId="263"/>
            <ac:graphicFrameMk id="336" creationId="{00000000-0000-0000-0000-000000000000}"/>
          </ac:graphicFrameMkLst>
        </pc:graphicFrameChg>
      </pc:sldChg>
      <pc:sldChg chg="addSp delSp modSp mod modClrScheme chgLayout">
        <pc:chgData name="Lauren Bonine" userId="d29ca289-e693-4d19-8c3a-22ac9c1bf544" providerId="ADAL" clId="{793754E3-1B49-4829-A4C4-5C940B2AACE0}" dt="2023-01-19T15:09:09.978" v="1873" actId="108"/>
        <pc:sldMkLst>
          <pc:docMk/>
          <pc:sldMk cId="0" sldId="264"/>
        </pc:sldMkLst>
        <pc:spChg chg="mod ord">
          <ac:chgData name="Lauren Bonine" userId="d29ca289-e693-4d19-8c3a-22ac9c1bf544" providerId="ADAL" clId="{793754E3-1B49-4829-A4C4-5C940B2AACE0}" dt="2023-01-19T15:05:19.256" v="1845" actId="700"/>
          <ac:spMkLst>
            <pc:docMk/>
            <pc:sldMk cId="0" sldId="264"/>
            <ac:spMk id="2" creationId="{C04A806B-6AEF-4C31-997F-7D5D3E443D76}"/>
          </ac:spMkLst>
        </pc:spChg>
        <pc:spChg chg="mod ord">
          <ac:chgData name="Lauren Bonine" userId="d29ca289-e693-4d19-8c3a-22ac9c1bf544" providerId="ADAL" clId="{793754E3-1B49-4829-A4C4-5C940B2AACE0}" dt="2023-01-19T15:05:19.256" v="1845" actId="700"/>
          <ac:spMkLst>
            <pc:docMk/>
            <pc:sldMk cId="0" sldId="264"/>
            <ac:spMk id="3" creationId="{0529D11A-147A-4C69-99D2-84D45F2571FD}"/>
          </ac:spMkLst>
        </pc:spChg>
        <pc:spChg chg="add del mod">
          <ac:chgData name="Lauren Bonine" userId="d29ca289-e693-4d19-8c3a-22ac9c1bf544" providerId="ADAL" clId="{793754E3-1B49-4829-A4C4-5C940B2AACE0}" dt="2023-01-19T13:27:16.745" v="665"/>
          <ac:spMkLst>
            <pc:docMk/>
            <pc:sldMk cId="0" sldId="264"/>
            <ac:spMk id="4" creationId="{76FD0B37-63B2-4D6D-9F0F-60F12988FD20}"/>
          </ac:spMkLst>
        </pc:spChg>
        <pc:spChg chg="add del mod">
          <ac:chgData name="Lauren Bonine" userId="d29ca289-e693-4d19-8c3a-22ac9c1bf544" providerId="ADAL" clId="{793754E3-1B49-4829-A4C4-5C940B2AACE0}" dt="2023-01-19T13:27:16.745" v="665"/>
          <ac:spMkLst>
            <pc:docMk/>
            <pc:sldMk cId="0" sldId="264"/>
            <ac:spMk id="5" creationId="{12C67799-70EC-4240-82DD-4C6E7EADAB2B}"/>
          </ac:spMkLst>
        </pc:spChg>
        <pc:spChg chg="add del mod">
          <ac:chgData name="Lauren Bonine" userId="d29ca289-e693-4d19-8c3a-22ac9c1bf544" providerId="ADAL" clId="{793754E3-1B49-4829-A4C4-5C940B2AACE0}" dt="2023-01-19T13:27:16.745" v="665"/>
          <ac:spMkLst>
            <pc:docMk/>
            <pc:sldMk cId="0" sldId="264"/>
            <ac:spMk id="6" creationId="{0C7FA009-3BEF-4A03-84D4-0493F4A38522}"/>
          </ac:spMkLst>
        </pc:spChg>
        <pc:spChg chg="add del mod">
          <ac:chgData name="Lauren Bonine" userId="d29ca289-e693-4d19-8c3a-22ac9c1bf544" providerId="ADAL" clId="{793754E3-1B49-4829-A4C4-5C940B2AACE0}" dt="2023-01-19T13:27:16.745" v="665"/>
          <ac:spMkLst>
            <pc:docMk/>
            <pc:sldMk cId="0" sldId="264"/>
            <ac:spMk id="7" creationId="{46103DFC-693C-416A-8D9D-A554DB042C5B}"/>
          </ac:spMkLst>
        </pc:spChg>
        <pc:spChg chg="add del mod">
          <ac:chgData name="Lauren Bonine" userId="d29ca289-e693-4d19-8c3a-22ac9c1bf544" providerId="ADAL" clId="{793754E3-1B49-4829-A4C4-5C940B2AACE0}" dt="2023-01-19T13:28:02.863" v="672"/>
          <ac:spMkLst>
            <pc:docMk/>
            <pc:sldMk cId="0" sldId="264"/>
            <ac:spMk id="8" creationId="{BDF5AD12-B24D-404B-88FD-10705E9CD55C}"/>
          </ac:spMkLst>
        </pc:spChg>
        <pc:spChg chg="add del mod">
          <ac:chgData name="Lauren Bonine" userId="d29ca289-e693-4d19-8c3a-22ac9c1bf544" providerId="ADAL" clId="{793754E3-1B49-4829-A4C4-5C940B2AACE0}" dt="2023-01-19T13:28:02.863" v="672"/>
          <ac:spMkLst>
            <pc:docMk/>
            <pc:sldMk cId="0" sldId="264"/>
            <ac:spMk id="9" creationId="{A2AB3B2C-F067-4217-BD55-2EF8E6B0E48D}"/>
          </ac:spMkLst>
        </pc:spChg>
        <pc:spChg chg="add del mod">
          <ac:chgData name="Lauren Bonine" userId="d29ca289-e693-4d19-8c3a-22ac9c1bf544" providerId="ADAL" clId="{793754E3-1B49-4829-A4C4-5C940B2AACE0}" dt="2023-01-19T13:28:02.863" v="672"/>
          <ac:spMkLst>
            <pc:docMk/>
            <pc:sldMk cId="0" sldId="264"/>
            <ac:spMk id="10" creationId="{5FD897C9-5443-4836-AAAD-501E02F3A7AC}"/>
          </ac:spMkLst>
        </pc:spChg>
        <pc:spChg chg="add del mod">
          <ac:chgData name="Lauren Bonine" userId="d29ca289-e693-4d19-8c3a-22ac9c1bf544" providerId="ADAL" clId="{793754E3-1B49-4829-A4C4-5C940B2AACE0}" dt="2023-01-19T13:28:02.863" v="672"/>
          <ac:spMkLst>
            <pc:docMk/>
            <pc:sldMk cId="0" sldId="264"/>
            <ac:spMk id="11" creationId="{F86A168D-04D7-4CD1-9CAE-68D0AD619727}"/>
          </ac:spMkLst>
        </pc:spChg>
        <pc:spChg chg="add mod ord">
          <ac:chgData name="Lauren Bonine" userId="d29ca289-e693-4d19-8c3a-22ac9c1bf544" providerId="ADAL" clId="{793754E3-1B49-4829-A4C4-5C940B2AACE0}" dt="2023-01-19T15:09:09.978" v="1873" actId="108"/>
          <ac:spMkLst>
            <pc:docMk/>
            <pc:sldMk cId="0" sldId="264"/>
            <ac:spMk id="12" creationId="{DAD958DC-31EA-476B-8F22-AB0B69C3692C}"/>
          </ac:spMkLst>
        </pc:spChg>
        <pc:spChg chg="mod ord">
          <ac:chgData name="Lauren Bonine" userId="d29ca289-e693-4d19-8c3a-22ac9c1bf544" providerId="ADAL" clId="{793754E3-1B49-4829-A4C4-5C940B2AACE0}" dt="2023-01-19T15:05:19.256" v="1845" actId="700"/>
          <ac:spMkLst>
            <pc:docMk/>
            <pc:sldMk cId="0" sldId="264"/>
            <ac:spMk id="349" creationId="{00000000-0000-0000-0000-000000000000}"/>
          </ac:spMkLst>
        </pc:spChg>
        <pc:spChg chg="mod ord">
          <ac:chgData name="Lauren Bonine" userId="d29ca289-e693-4d19-8c3a-22ac9c1bf544" providerId="ADAL" clId="{793754E3-1B49-4829-A4C4-5C940B2AACE0}" dt="2023-01-19T13:28:02.863" v="672"/>
          <ac:spMkLst>
            <pc:docMk/>
            <pc:sldMk cId="0" sldId="264"/>
            <ac:spMk id="350" creationId="{00000000-0000-0000-0000-000000000000}"/>
          </ac:spMkLst>
        </pc:spChg>
        <pc:spChg chg="del mod">
          <ac:chgData name="Lauren Bonine" userId="d29ca289-e693-4d19-8c3a-22ac9c1bf544" providerId="ADAL" clId="{793754E3-1B49-4829-A4C4-5C940B2AACE0}" dt="2023-01-19T15:05:32.542" v="1848" actId="478"/>
          <ac:spMkLst>
            <pc:docMk/>
            <pc:sldMk cId="0" sldId="264"/>
            <ac:spMk id="351" creationId="{00000000-0000-0000-0000-000000000000}"/>
          </ac:spMkLst>
        </pc:spChg>
        <pc:spChg chg="del mod">
          <ac:chgData name="Lauren Bonine" userId="d29ca289-e693-4d19-8c3a-22ac9c1bf544" providerId="ADAL" clId="{793754E3-1B49-4829-A4C4-5C940B2AACE0}" dt="2023-01-19T13:28:14.179" v="677" actId="478"/>
          <ac:spMkLst>
            <pc:docMk/>
            <pc:sldMk cId="0" sldId="264"/>
            <ac:spMk id="352" creationId="{00000000-0000-0000-0000-000000000000}"/>
          </ac:spMkLst>
        </pc:spChg>
      </pc:sldChg>
      <pc:sldChg chg="addSp delSp modSp mod modClrScheme chgLayout">
        <pc:chgData name="Lauren Bonine" userId="d29ca289-e693-4d19-8c3a-22ac9c1bf544" providerId="ADAL" clId="{793754E3-1B49-4829-A4C4-5C940B2AACE0}" dt="2023-01-19T14:50:57.205" v="1613" actId="1076"/>
        <pc:sldMkLst>
          <pc:docMk/>
          <pc:sldMk cId="0" sldId="265"/>
        </pc:sldMkLst>
        <pc:spChg chg="del mod ord">
          <ac:chgData name="Lauren Bonine" userId="d29ca289-e693-4d19-8c3a-22ac9c1bf544" providerId="ADAL" clId="{793754E3-1B49-4829-A4C4-5C940B2AACE0}" dt="2023-01-19T13:24:43.690" v="629" actId="478"/>
          <ac:spMkLst>
            <pc:docMk/>
            <pc:sldMk cId="0" sldId="265"/>
            <ac:spMk id="2" creationId="{87746254-2637-4994-992C-5D8A71F0EF0D}"/>
          </ac:spMkLst>
        </pc:spChg>
        <pc:spChg chg="add del mod ord">
          <ac:chgData name="Lauren Bonine" userId="d29ca289-e693-4d19-8c3a-22ac9c1bf544" providerId="ADAL" clId="{793754E3-1B49-4829-A4C4-5C940B2AACE0}" dt="2023-01-19T13:24:43.690" v="629" actId="478"/>
          <ac:spMkLst>
            <pc:docMk/>
            <pc:sldMk cId="0" sldId="265"/>
            <ac:spMk id="3" creationId="{40BF979F-FC97-4CA1-955B-63E17C1598C3}"/>
          </ac:spMkLst>
        </pc:spChg>
        <pc:spChg chg="add del mod">
          <ac:chgData name="Lauren Bonine" userId="d29ca289-e693-4d19-8c3a-22ac9c1bf544" providerId="ADAL" clId="{793754E3-1B49-4829-A4C4-5C940B2AACE0}" dt="2023-01-19T13:24:27.290" v="626"/>
          <ac:spMkLst>
            <pc:docMk/>
            <pc:sldMk cId="0" sldId="265"/>
            <ac:spMk id="4" creationId="{E3B2A023-9381-4A01-AEC6-35B48139C573}"/>
          </ac:spMkLst>
        </pc:spChg>
        <pc:spChg chg="add del mod">
          <ac:chgData name="Lauren Bonine" userId="d29ca289-e693-4d19-8c3a-22ac9c1bf544" providerId="ADAL" clId="{793754E3-1B49-4829-A4C4-5C940B2AACE0}" dt="2023-01-19T13:24:27.290" v="626"/>
          <ac:spMkLst>
            <pc:docMk/>
            <pc:sldMk cId="0" sldId="265"/>
            <ac:spMk id="5" creationId="{14FF0DA7-7D2F-47CF-9B9E-9642188EBD7A}"/>
          </ac:spMkLst>
        </pc:spChg>
        <pc:spChg chg="add del mod">
          <ac:chgData name="Lauren Bonine" userId="d29ca289-e693-4d19-8c3a-22ac9c1bf544" providerId="ADAL" clId="{793754E3-1B49-4829-A4C4-5C940B2AACE0}" dt="2023-01-19T13:24:27.290" v="626"/>
          <ac:spMkLst>
            <pc:docMk/>
            <pc:sldMk cId="0" sldId="265"/>
            <ac:spMk id="6" creationId="{2624C173-6A1A-4064-BCAC-14449268F8B0}"/>
          </ac:spMkLst>
        </pc:spChg>
        <pc:spChg chg="add del mod">
          <ac:chgData name="Lauren Bonine" userId="d29ca289-e693-4d19-8c3a-22ac9c1bf544" providerId="ADAL" clId="{793754E3-1B49-4829-A4C4-5C940B2AACE0}" dt="2023-01-19T13:24:27.290" v="626"/>
          <ac:spMkLst>
            <pc:docMk/>
            <pc:sldMk cId="0" sldId="265"/>
            <ac:spMk id="7" creationId="{C1D75EB3-51DD-4ABA-9CA3-7DAFE19EA696}"/>
          </ac:spMkLst>
        </pc:spChg>
        <pc:spChg chg="mod ord">
          <ac:chgData name="Lauren Bonine" userId="d29ca289-e693-4d19-8c3a-22ac9c1bf544" providerId="ADAL" clId="{793754E3-1B49-4829-A4C4-5C940B2AACE0}" dt="2023-01-19T13:24:27.290" v="626"/>
          <ac:spMkLst>
            <pc:docMk/>
            <pc:sldMk cId="0" sldId="265"/>
            <ac:spMk id="357" creationId="{00000000-0000-0000-0000-000000000000}"/>
          </ac:spMkLst>
        </pc:spChg>
        <pc:spChg chg="mod ord">
          <ac:chgData name="Lauren Bonine" userId="d29ca289-e693-4d19-8c3a-22ac9c1bf544" providerId="ADAL" clId="{793754E3-1B49-4829-A4C4-5C940B2AACE0}" dt="2023-01-19T13:24:27.290" v="626"/>
          <ac:spMkLst>
            <pc:docMk/>
            <pc:sldMk cId="0" sldId="265"/>
            <ac:spMk id="358" creationId="{00000000-0000-0000-0000-000000000000}"/>
          </ac:spMkLst>
        </pc:spChg>
        <pc:spChg chg="mod">
          <ac:chgData name="Lauren Bonine" userId="d29ca289-e693-4d19-8c3a-22ac9c1bf544" providerId="ADAL" clId="{793754E3-1B49-4829-A4C4-5C940B2AACE0}" dt="2023-01-19T14:50:25.337" v="1607" actId="14100"/>
          <ac:spMkLst>
            <pc:docMk/>
            <pc:sldMk cId="0" sldId="265"/>
            <ac:spMk id="371" creationId="{00000000-0000-0000-0000-000000000000}"/>
          </ac:spMkLst>
        </pc:spChg>
        <pc:spChg chg="add del mod">
          <ac:chgData name="Lauren Bonine" userId="d29ca289-e693-4d19-8c3a-22ac9c1bf544" providerId="ADAL" clId="{793754E3-1B49-4829-A4C4-5C940B2AACE0}" dt="2023-01-19T14:50:06.582" v="1605" actId="14100"/>
          <ac:spMkLst>
            <pc:docMk/>
            <pc:sldMk cId="0" sldId="265"/>
            <ac:spMk id="373" creationId="{00000000-0000-0000-0000-000000000000}"/>
          </ac:spMkLst>
        </pc:spChg>
        <pc:grpChg chg="mod">
          <ac:chgData name="Lauren Bonine" userId="d29ca289-e693-4d19-8c3a-22ac9c1bf544" providerId="ADAL" clId="{793754E3-1B49-4829-A4C4-5C940B2AACE0}" dt="2023-01-19T14:50:36.563" v="1608"/>
          <ac:grpSpMkLst>
            <pc:docMk/>
            <pc:sldMk cId="0" sldId="265"/>
            <ac:grpSpMk id="369" creationId="{00000000-0000-0000-0000-000000000000}"/>
          </ac:grpSpMkLst>
        </pc:grpChg>
        <pc:picChg chg="mod">
          <ac:chgData name="Lauren Bonine" userId="d29ca289-e693-4d19-8c3a-22ac9c1bf544" providerId="ADAL" clId="{793754E3-1B49-4829-A4C4-5C940B2AACE0}" dt="2023-01-19T14:50:57.205" v="1613" actId="1076"/>
          <ac:picMkLst>
            <pc:docMk/>
            <pc:sldMk cId="0" sldId="265"/>
            <ac:picMk id="368" creationId="{00000000-0000-0000-0000-000000000000}"/>
          </ac:picMkLst>
        </pc:picChg>
      </pc:sldChg>
      <pc:sldChg chg="addSp delSp modSp mod modClrScheme chgLayout">
        <pc:chgData name="Lauren Bonine" userId="d29ca289-e693-4d19-8c3a-22ac9c1bf544" providerId="ADAL" clId="{793754E3-1B49-4829-A4C4-5C940B2AACE0}" dt="2023-01-19T14:55:51.675" v="1668"/>
        <pc:sldMkLst>
          <pc:docMk/>
          <pc:sldMk cId="2114215110" sldId="268"/>
        </pc:sldMkLst>
        <pc:spChg chg="del mod ord">
          <ac:chgData name="Lauren Bonine" userId="d29ca289-e693-4d19-8c3a-22ac9c1bf544" providerId="ADAL" clId="{793754E3-1B49-4829-A4C4-5C940B2AACE0}" dt="2023-01-19T13:25:16.802" v="638" actId="478"/>
          <ac:spMkLst>
            <pc:docMk/>
            <pc:sldMk cId="2114215110" sldId="268"/>
            <ac:spMk id="2" creationId="{E0FC2D5D-090E-4952-B4E9-A7F06B5AA0A4}"/>
          </ac:spMkLst>
        </pc:spChg>
        <pc:spChg chg="add del mod ord">
          <ac:chgData name="Lauren Bonine" userId="d29ca289-e693-4d19-8c3a-22ac9c1bf544" providerId="ADAL" clId="{793754E3-1B49-4829-A4C4-5C940B2AACE0}" dt="2023-01-19T13:24:54.905" v="631"/>
          <ac:spMkLst>
            <pc:docMk/>
            <pc:sldMk cId="2114215110" sldId="268"/>
            <ac:spMk id="3" creationId="{BBDD6F78-5D12-46DA-A7AE-C13AE189057E}"/>
          </ac:spMkLst>
        </pc:spChg>
        <pc:spChg chg="add del mod">
          <ac:chgData name="Lauren Bonine" userId="d29ca289-e693-4d19-8c3a-22ac9c1bf544" providerId="ADAL" clId="{793754E3-1B49-4829-A4C4-5C940B2AACE0}" dt="2023-01-19T13:24:54.905" v="631"/>
          <ac:spMkLst>
            <pc:docMk/>
            <pc:sldMk cId="2114215110" sldId="268"/>
            <ac:spMk id="4" creationId="{2D913C9B-EF3C-4F08-BE02-3ACA88732A41}"/>
          </ac:spMkLst>
        </pc:spChg>
        <pc:spChg chg="add del mod">
          <ac:chgData name="Lauren Bonine" userId="d29ca289-e693-4d19-8c3a-22ac9c1bf544" providerId="ADAL" clId="{793754E3-1B49-4829-A4C4-5C940B2AACE0}" dt="2023-01-19T13:24:54.905" v="631"/>
          <ac:spMkLst>
            <pc:docMk/>
            <pc:sldMk cId="2114215110" sldId="268"/>
            <ac:spMk id="5" creationId="{4F2C8718-32BE-4E89-A7F1-CBA5D360550B}"/>
          </ac:spMkLst>
        </pc:spChg>
        <pc:spChg chg="add mod ord">
          <ac:chgData name="Lauren Bonine" userId="d29ca289-e693-4d19-8c3a-22ac9c1bf544" providerId="ADAL" clId="{793754E3-1B49-4829-A4C4-5C940B2AACE0}" dt="2023-01-19T14:55:51.675" v="1668"/>
          <ac:spMkLst>
            <pc:docMk/>
            <pc:sldMk cId="2114215110" sldId="268"/>
            <ac:spMk id="6" creationId="{D0E64B02-24A8-41F5-AA99-FE5162492834}"/>
          </ac:spMkLst>
        </pc:spChg>
        <pc:spChg chg="mod ord">
          <ac:chgData name="Lauren Bonine" userId="d29ca289-e693-4d19-8c3a-22ac9c1bf544" providerId="ADAL" clId="{793754E3-1B49-4829-A4C4-5C940B2AACE0}" dt="2023-01-19T14:55:51.675" v="1668"/>
          <ac:spMkLst>
            <pc:docMk/>
            <pc:sldMk cId="2114215110" sldId="268"/>
            <ac:spMk id="7" creationId="{06EB083E-DC03-4CDC-8677-88076F0AA414}"/>
          </ac:spMkLst>
        </pc:spChg>
        <pc:spChg chg="mod ord">
          <ac:chgData name="Lauren Bonine" userId="d29ca289-e693-4d19-8c3a-22ac9c1bf544" providerId="ADAL" clId="{793754E3-1B49-4829-A4C4-5C940B2AACE0}" dt="2023-01-19T14:55:51.675" v="1668"/>
          <ac:spMkLst>
            <pc:docMk/>
            <pc:sldMk cId="2114215110" sldId="268"/>
            <ac:spMk id="8" creationId="{D7EE8CFF-3D57-4A99-8EFD-5504956CF53A}"/>
          </ac:spMkLst>
        </pc:spChg>
        <pc:spChg chg="add del mod">
          <ac:chgData name="Lauren Bonine" userId="d29ca289-e693-4d19-8c3a-22ac9c1bf544" providerId="ADAL" clId="{793754E3-1B49-4829-A4C4-5C940B2AACE0}" dt="2023-01-19T14:55:51.675" v="1668"/>
          <ac:spMkLst>
            <pc:docMk/>
            <pc:sldMk cId="2114215110" sldId="268"/>
            <ac:spMk id="9" creationId="{9106C378-3668-429B-86A4-3A4AC96B88CE}"/>
          </ac:spMkLst>
        </pc:spChg>
        <pc:spChg chg="add del mod">
          <ac:chgData name="Lauren Bonine" userId="d29ca289-e693-4d19-8c3a-22ac9c1bf544" providerId="ADAL" clId="{793754E3-1B49-4829-A4C4-5C940B2AACE0}" dt="2023-01-19T14:55:51.675" v="1668"/>
          <ac:spMkLst>
            <pc:docMk/>
            <pc:sldMk cId="2114215110" sldId="268"/>
            <ac:spMk id="10" creationId="{0929B811-647F-4863-84BA-B91DF6906476}"/>
          </ac:spMkLst>
        </pc:spChg>
        <pc:spChg chg="add del mod">
          <ac:chgData name="Lauren Bonine" userId="d29ca289-e693-4d19-8c3a-22ac9c1bf544" providerId="ADAL" clId="{793754E3-1B49-4829-A4C4-5C940B2AACE0}" dt="2023-01-19T14:55:51.675" v="1668"/>
          <ac:spMkLst>
            <pc:docMk/>
            <pc:sldMk cId="2114215110" sldId="268"/>
            <ac:spMk id="11" creationId="{110E95D7-9520-4490-98B0-B3FDBAD54099}"/>
          </ac:spMkLst>
        </pc:spChg>
        <pc:spChg chg="mod ord">
          <ac:chgData name="Lauren Bonine" userId="d29ca289-e693-4d19-8c3a-22ac9c1bf544" providerId="ADAL" clId="{793754E3-1B49-4829-A4C4-5C940B2AACE0}" dt="2023-01-19T13:24:54.905" v="631"/>
          <ac:spMkLst>
            <pc:docMk/>
            <pc:sldMk cId="2114215110" sldId="268"/>
            <ac:spMk id="431" creationId="{00000000-0000-0000-0000-000000000000}"/>
          </ac:spMkLst>
        </pc:spChg>
        <pc:spChg chg="del mod ord">
          <ac:chgData name="Lauren Bonine" userId="d29ca289-e693-4d19-8c3a-22ac9c1bf544" providerId="ADAL" clId="{793754E3-1B49-4829-A4C4-5C940B2AACE0}" dt="2023-01-19T13:25:03.289" v="633" actId="478"/>
          <ac:spMkLst>
            <pc:docMk/>
            <pc:sldMk cId="2114215110" sldId="268"/>
            <ac:spMk id="432" creationId="{00000000-0000-0000-0000-000000000000}"/>
          </ac:spMkLst>
        </pc:spChg>
        <pc:spChg chg="mod ord">
          <ac:chgData name="Lauren Bonine" userId="d29ca289-e693-4d19-8c3a-22ac9c1bf544" providerId="ADAL" clId="{793754E3-1B49-4829-A4C4-5C940B2AACE0}" dt="2023-01-19T14:55:35.131" v="1666" actId="1076"/>
          <ac:spMkLst>
            <pc:docMk/>
            <pc:sldMk cId="2114215110" sldId="268"/>
            <ac:spMk id="433" creationId="{00000000-0000-0000-0000-000000000000}"/>
          </ac:spMkLst>
        </pc:spChg>
        <pc:spChg chg="mod ord">
          <ac:chgData name="Lauren Bonine" userId="d29ca289-e693-4d19-8c3a-22ac9c1bf544" providerId="ADAL" clId="{793754E3-1B49-4829-A4C4-5C940B2AACE0}" dt="2023-01-19T14:55:24.339" v="1664" actId="1076"/>
          <ac:spMkLst>
            <pc:docMk/>
            <pc:sldMk cId="2114215110" sldId="268"/>
            <ac:spMk id="434" creationId="{00000000-0000-0000-0000-000000000000}"/>
          </ac:spMkLst>
        </pc:spChg>
        <pc:spChg chg="mod ord">
          <ac:chgData name="Lauren Bonine" userId="d29ca289-e693-4d19-8c3a-22ac9c1bf544" providerId="ADAL" clId="{793754E3-1B49-4829-A4C4-5C940B2AACE0}" dt="2023-01-19T14:54:13.578" v="1645" actId="1076"/>
          <ac:spMkLst>
            <pc:docMk/>
            <pc:sldMk cId="2114215110" sldId="268"/>
            <ac:spMk id="435" creationId="{00000000-0000-0000-0000-000000000000}"/>
          </ac:spMkLst>
        </pc:spChg>
        <pc:graphicFrameChg chg="mod ord modGraphic">
          <ac:chgData name="Lauren Bonine" userId="d29ca289-e693-4d19-8c3a-22ac9c1bf544" providerId="ADAL" clId="{793754E3-1B49-4829-A4C4-5C940B2AACE0}" dt="2023-01-19T14:55:27.949" v="1665" actId="14100"/>
          <ac:graphicFrameMkLst>
            <pc:docMk/>
            <pc:sldMk cId="2114215110" sldId="268"/>
            <ac:graphicFrameMk id="430" creationId="{00000000-0000-0000-0000-000000000000}"/>
          </ac:graphicFrameMkLst>
        </pc:graphicFrameChg>
      </pc:sldChg>
      <pc:sldChg chg="addSp delSp modSp mod modClrScheme addCm chgLayout">
        <pc:chgData name="Lauren Bonine" userId="d29ca289-e693-4d19-8c3a-22ac9c1bf544" providerId="ADAL" clId="{793754E3-1B49-4829-A4C4-5C940B2AACE0}" dt="2023-01-19T13:26:45.251" v="662"/>
        <pc:sldMkLst>
          <pc:docMk/>
          <pc:sldMk cId="0" sldId="269"/>
        </pc:sldMkLst>
        <pc:spChg chg="mod ord">
          <ac:chgData name="Lauren Bonine" userId="d29ca289-e693-4d19-8c3a-22ac9c1bf544" providerId="ADAL" clId="{793754E3-1B49-4829-A4C4-5C940B2AACE0}" dt="2023-01-19T13:25:55.506" v="644"/>
          <ac:spMkLst>
            <pc:docMk/>
            <pc:sldMk cId="0" sldId="269"/>
            <ac:spMk id="2" creationId="{98A839A2-E5DA-44F5-A9C0-CD39CE3A602C}"/>
          </ac:spMkLst>
        </pc:spChg>
        <pc:spChg chg="mod ord">
          <ac:chgData name="Lauren Bonine" userId="d29ca289-e693-4d19-8c3a-22ac9c1bf544" providerId="ADAL" clId="{793754E3-1B49-4829-A4C4-5C940B2AACE0}" dt="2023-01-19T13:25:55.506" v="644"/>
          <ac:spMkLst>
            <pc:docMk/>
            <pc:sldMk cId="0" sldId="269"/>
            <ac:spMk id="3" creationId="{E3867E75-86C4-480D-AAB1-DE7D31FF2780}"/>
          </ac:spMkLst>
        </pc:spChg>
        <pc:spChg chg="add del mod ord">
          <ac:chgData name="Lauren Bonine" userId="d29ca289-e693-4d19-8c3a-22ac9c1bf544" providerId="ADAL" clId="{793754E3-1B49-4829-A4C4-5C940B2AACE0}" dt="2023-01-19T13:25:55.506" v="644"/>
          <ac:spMkLst>
            <pc:docMk/>
            <pc:sldMk cId="0" sldId="269"/>
            <ac:spMk id="4" creationId="{F31521EB-6165-45CA-9EBD-D7B746244655}"/>
          </ac:spMkLst>
        </pc:spChg>
        <pc:spChg chg="add del mod">
          <ac:chgData name="Lauren Bonine" userId="d29ca289-e693-4d19-8c3a-22ac9c1bf544" providerId="ADAL" clId="{793754E3-1B49-4829-A4C4-5C940B2AACE0}" dt="2023-01-19T13:25:55.506" v="644"/>
          <ac:spMkLst>
            <pc:docMk/>
            <pc:sldMk cId="0" sldId="269"/>
            <ac:spMk id="5" creationId="{CABB13BE-5829-4099-84B2-84C1F0FAD854}"/>
          </ac:spMkLst>
        </pc:spChg>
        <pc:spChg chg="add del mod">
          <ac:chgData name="Lauren Bonine" userId="d29ca289-e693-4d19-8c3a-22ac9c1bf544" providerId="ADAL" clId="{793754E3-1B49-4829-A4C4-5C940B2AACE0}" dt="2023-01-19T13:25:55.506" v="644"/>
          <ac:spMkLst>
            <pc:docMk/>
            <pc:sldMk cId="0" sldId="269"/>
            <ac:spMk id="6" creationId="{1193F411-7815-4D30-AACF-E18655B372A2}"/>
          </ac:spMkLst>
        </pc:spChg>
        <pc:spChg chg="add del mod">
          <ac:chgData name="Lauren Bonine" userId="d29ca289-e693-4d19-8c3a-22ac9c1bf544" providerId="ADAL" clId="{793754E3-1B49-4829-A4C4-5C940B2AACE0}" dt="2023-01-19T13:25:55.506" v="644"/>
          <ac:spMkLst>
            <pc:docMk/>
            <pc:sldMk cId="0" sldId="269"/>
            <ac:spMk id="7" creationId="{79812F53-8DFA-4301-B6A0-23C03E09D671}"/>
          </ac:spMkLst>
        </pc:spChg>
        <pc:spChg chg="add mod">
          <ac:chgData name="Lauren Bonine" userId="d29ca289-e693-4d19-8c3a-22ac9c1bf544" providerId="ADAL" clId="{793754E3-1B49-4829-A4C4-5C940B2AACE0}" dt="2023-01-19T13:26:31.413" v="661" actId="20577"/>
          <ac:spMkLst>
            <pc:docMk/>
            <pc:sldMk cId="0" sldId="269"/>
            <ac:spMk id="8" creationId="{B10EBDC9-5493-4D5E-944A-754AFA54B15C}"/>
          </ac:spMkLst>
        </pc:spChg>
        <pc:spChg chg="mod ord">
          <ac:chgData name="Lauren Bonine" userId="d29ca289-e693-4d19-8c3a-22ac9c1bf544" providerId="ADAL" clId="{793754E3-1B49-4829-A4C4-5C940B2AACE0}" dt="2023-01-19T13:25:55.506" v="644"/>
          <ac:spMkLst>
            <pc:docMk/>
            <pc:sldMk cId="0" sldId="269"/>
            <ac:spMk id="440" creationId="{00000000-0000-0000-0000-000000000000}"/>
          </ac:spMkLst>
        </pc:spChg>
        <pc:spChg chg="del mod">
          <ac:chgData name="Lauren Bonine" userId="d29ca289-e693-4d19-8c3a-22ac9c1bf544" providerId="ADAL" clId="{793754E3-1B49-4829-A4C4-5C940B2AACE0}" dt="2023-01-19T13:26:00.758" v="647"/>
          <ac:spMkLst>
            <pc:docMk/>
            <pc:sldMk cId="0" sldId="269"/>
            <ac:spMk id="476" creationId="{00000000-0000-0000-0000-000000000000}"/>
          </ac:spMkLst>
        </pc:spChg>
      </pc:sldChg>
      <pc:sldChg chg="addSp delSp modSp mod modClrScheme chgLayout">
        <pc:chgData name="Lauren Bonine" userId="d29ca289-e693-4d19-8c3a-22ac9c1bf544" providerId="ADAL" clId="{793754E3-1B49-4829-A4C4-5C940B2AACE0}" dt="2023-01-19T14:33:49.926" v="1441" actId="20577"/>
        <pc:sldMkLst>
          <pc:docMk/>
          <pc:sldMk cId="0" sldId="270"/>
        </pc:sldMkLst>
        <pc:spChg chg="mod ord">
          <ac:chgData name="Lauren Bonine" userId="d29ca289-e693-4d19-8c3a-22ac9c1bf544" providerId="ADAL" clId="{793754E3-1B49-4829-A4C4-5C940B2AACE0}" dt="2023-01-19T13:19:12.223" v="550" actId="700"/>
          <ac:spMkLst>
            <pc:docMk/>
            <pc:sldMk cId="0" sldId="270"/>
            <ac:spMk id="2" creationId="{F9B4C6E3-84D3-4A9A-926F-D753177963AE}"/>
          </ac:spMkLst>
        </pc:spChg>
        <pc:spChg chg="mod ord">
          <ac:chgData name="Lauren Bonine" userId="d29ca289-e693-4d19-8c3a-22ac9c1bf544" providerId="ADAL" clId="{793754E3-1B49-4829-A4C4-5C940B2AACE0}" dt="2023-01-19T13:19:12.223" v="550" actId="700"/>
          <ac:spMkLst>
            <pc:docMk/>
            <pc:sldMk cId="0" sldId="270"/>
            <ac:spMk id="3" creationId="{1A99323D-37C6-4FFA-8992-3B24841E5283}"/>
          </ac:spMkLst>
        </pc:spChg>
        <pc:spChg chg="add mod ord">
          <ac:chgData name="Lauren Bonine" userId="d29ca289-e693-4d19-8c3a-22ac9c1bf544" providerId="ADAL" clId="{793754E3-1B49-4829-A4C4-5C940B2AACE0}" dt="2023-01-19T14:33:49.926" v="1441" actId="20577"/>
          <ac:spMkLst>
            <pc:docMk/>
            <pc:sldMk cId="0" sldId="270"/>
            <ac:spMk id="4" creationId="{9B3600F3-FC8B-486E-BE9A-404DFEAFE20D}"/>
          </ac:spMkLst>
        </pc:spChg>
        <pc:spChg chg="add del mod">
          <ac:chgData name="Lauren Bonine" userId="d29ca289-e693-4d19-8c3a-22ac9c1bf544" providerId="ADAL" clId="{793754E3-1B49-4829-A4C4-5C940B2AACE0}" dt="2023-01-19T13:13:31.466" v="472"/>
          <ac:spMkLst>
            <pc:docMk/>
            <pc:sldMk cId="0" sldId="270"/>
            <ac:spMk id="5" creationId="{F630EB7D-7770-4C77-B09A-3C32523DC6AE}"/>
          </ac:spMkLst>
        </pc:spChg>
        <pc:spChg chg="add del mod">
          <ac:chgData name="Lauren Bonine" userId="d29ca289-e693-4d19-8c3a-22ac9c1bf544" providerId="ADAL" clId="{793754E3-1B49-4829-A4C4-5C940B2AACE0}" dt="2023-01-19T13:13:31.466" v="472"/>
          <ac:spMkLst>
            <pc:docMk/>
            <pc:sldMk cId="0" sldId="270"/>
            <ac:spMk id="6" creationId="{682D63E9-3E20-47D2-99B5-C0905C21B7FB}"/>
          </ac:spMkLst>
        </pc:spChg>
        <pc:spChg chg="add del mod">
          <ac:chgData name="Lauren Bonine" userId="d29ca289-e693-4d19-8c3a-22ac9c1bf544" providerId="ADAL" clId="{793754E3-1B49-4829-A4C4-5C940B2AACE0}" dt="2023-01-19T13:13:31.466" v="472"/>
          <ac:spMkLst>
            <pc:docMk/>
            <pc:sldMk cId="0" sldId="270"/>
            <ac:spMk id="7" creationId="{97D53245-1F68-41E1-A4E2-CC695B90ABAF}"/>
          </ac:spMkLst>
        </pc:spChg>
        <pc:spChg chg="add del mod">
          <ac:chgData name="Lauren Bonine" userId="d29ca289-e693-4d19-8c3a-22ac9c1bf544" providerId="ADAL" clId="{793754E3-1B49-4829-A4C4-5C940B2AACE0}" dt="2023-01-19T13:13:31.466" v="472"/>
          <ac:spMkLst>
            <pc:docMk/>
            <pc:sldMk cId="0" sldId="270"/>
            <ac:spMk id="8" creationId="{9F0C59A6-26EF-49FF-98D4-B5ABF4D1F11F}"/>
          </ac:spMkLst>
        </pc:spChg>
        <pc:spChg chg="add del mod">
          <ac:chgData name="Lauren Bonine" userId="d29ca289-e693-4d19-8c3a-22ac9c1bf544" providerId="ADAL" clId="{793754E3-1B49-4829-A4C4-5C940B2AACE0}" dt="2023-01-19T13:13:31.466" v="472"/>
          <ac:spMkLst>
            <pc:docMk/>
            <pc:sldMk cId="0" sldId="270"/>
            <ac:spMk id="9" creationId="{A7AABC33-DD2F-438A-8F3A-90071496E8D2}"/>
          </ac:spMkLst>
        </pc:spChg>
        <pc:spChg chg="add del mod">
          <ac:chgData name="Lauren Bonine" userId="d29ca289-e693-4d19-8c3a-22ac9c1bf544" providerId="ADAL" clId="{793754E3-1B49-4829-A4C4-5C940B2AACE0}" dt="2023-01-19T13:19:08.186" v="549"/>
          <ac:spMkLst>
            <pc:docMk/>
            <pc:sldMk cId="0" sldId="270"/>
            <ac:spMk id="10" creationId="{443907B7-359E-4B2D-AAB3-67E6E4D36F02}"/>
          </ac:spMkLst>
        </pc:spChg>
        <pc:spChg chg="add del mod">
          <ac:chgData name="Lauren Bonine" userId="d29ca289-e693-4d19-8c3a-22ac9c1bf544" providerId="ADAL" clId="{793754E3-1B49-4829-A4C4-5C940B2AACE0}" dt="2023-01-19T13:19:08.186" v="549"/>
          <ac:spMkLst>
            <pc:docMk/>
            <pc:sldMk cId="0" sldId="270"/>
            <ac:spMk id="11" creationId="{C6D3864F-F9BD-41C9-BFB4-C04FDA3575CB}"/>
          </ac:spMkLst>
        </pc:spChg>
        <pc:spChg chg="add del mod">
          <ac:chgData name="Lauren Bonine" userId="d29ca289-e693-4d19-8c3a-22ac9c1bf544" providerId="ADAL" clId="{793754E3-1B49-4829-A4C4-5C940B2AACE0}" dt="2023-01-19T13:19:08.186" v="549"/>
          <ac:spMkLst>
            <pc:docMk/>
            <pc:sldMk cId="0" sldId="270"/>
            <ac:spMk id="12" creationId="{961CA854-636D-4342-A0FE-AE11DC25D0C2}"/>
          </ac:spMkLst>
        </pc:spChg>
        <pc:spChg chg="add del mod">
          <ac:chgData name="Lauren Bonine" userId="d29ca289-e693-4d19-8c3a-22ac9c1bf544" providerId="ADAL" clId="{793754E3-1B49-4829-A4C4-5C940B2AACE0}" dt="2023-01-19T13:19:08.186" v="549"/>
          <ac:spMkLst>
            <pc:docMk/>
            <pc:sldMk cId="0" sldId="270"/>
            <ac:spMk id="13" creationId="{E2835873-3786-4A17-B3BE-38B4AE6908DF}"/>
          </ac:spMkLst>
        </pc:spChg>
        <pc:spChg chg="add del mod">
          <ac:chgData name="Lauren Bonine" userId="d29ca289-e693-4d19-8c3a-22ac9c1bf544" providerId="ADAL" clId="{793754E3-1B49-4829-A4C4-5C940B2AACE0}" dt="2023-01-19T13:19:08.186" v="549"/>
          <ac:spMkLst>
            <pc:docMk/>
            <pc:sldMk cId="0" sldId="270"/>
            <ac:spMk id="14" creationId="{46EE0CDB-2EC5-458E-8C9D-E9FA40096EDB}"/>
          </ac:spMkLst>
        </pc:spChg>
        <pc:spChg chg="mod ord">
          <ac:chgData name="Lauren Bonine" userId="d29ca289-e693-4d19-8c3a-22ac9c1bf544" providerId="ADAL" clId="{793754E3-1B49-4829-A4C4-5C940B2AACE0}" dt="2023-01-19T13:19:12.223" v="550" actId="700"/>
          <ac:spMkLst>
            <pc:docMk/>
            <pc:sldMk cId="0" sldId="270"/>
            <ac:spMk id="481" creationId="{00000000-0000-0000-0000-000000000000}"/>
          </ac:spMkLst>
        </pc:spChg>
        <pc:spChg chg="del mod">
          <ac:chgData name="Lauren Bonine" userId="d29ca289-e693-4d19-8c3a-22ac9c1bf544" providerId="ADAL" clId="{793754E3-1B49-4829-A4C4-5C940B2AACE0}" dt="2023-01-19T13:13:13.489" v="468" actId="478"/>
          <ac:spMkLst>
            <pc:docMk/>
            <pc:sldMk cId="0" sldId="270"/>
            <ac:spMk id="482" creationId="{00000000-0000-0000-0000-000000000000}"/>
          </ac:spMkLst>
        </pc:spChg>
        <pc:spChg chg="mod ord">
          <ac:chgData name="Lauren Bonine" userId="d29ca289-e693-4d19-8c3a-22ac9c1bf544" providerId="ADAL" clId="{793754E3-1B49-4829-A4C4-5C940B2AACE0}" dt="2023-01-19T13:19:12.223" v="550" actId="700"/>
          <ac:spMkLst>
            <pc:docMk/>
            <pc:sldMk cId="0" sldId="270"/>
            <ac:spMk id="483" creationId="{00000000-0000-0000-0000-000000000000}"/>
          </ac:spMkLst>
        </pc:spChg>
      </pc:sldChg>
      <pc:sldChg chg="addSp delSp modSp mod modClrScheme chgLayout">
        <pc:chgData name="Lauren Bonine" userId="d29ca289-e693-4d19-8c3a-22ac9c1bf544" providerId="ADAL" clId="{793754E3-1B49-4829-A4C4-5C940B2AACE0}" dt="2023-01-19T14:27:49.010" v="1397" actId="12788"/>
        <pc:sldMkLst>
          <pc:docMk/>
          <pc:sldMk cId="3564848987" sldId="271"/>
        </pc:sldMkLst>
        <pc:spChg chg="mod ord">
          <ac:chgData name="Lauren Bonine" userId="d29ca289-e693-4d19-8c3a-22ac9c1bf544" providerId="ADAL" clId="{793754E3-1B49-4829-A4C4-5C940B2AACE0}" dt="2023-01-19T14:27:30.427" v="1390" actId="700"/>
          <ac:spMkLst>
            <pc:docMk/>
            <pc:sldMk cId="3564848987" sldId="271"/>
            <ac:spMk id="2" creationId="{99CAC64E-134A-4E33-A4A2-12F2461B8E64}"/>
          </ac:spMkLst>
        </pc:spChg>
        <pc:spChg chg="mod ord">
          <ac:chgData name="Lauren Bonine" userId="d29ca289-e693-4d19-8c3a-22ac9c1bf544" providerId="ADAL" clId="{793754E3-1B49-4829-A4C4-5C940B2AACE0}" dt="2023-01-19T14:27:30.427" v="1390" actId="700"/>
          <ac:spMkLst>
            <pc:docMk/>
            <pc:sldMk cId="3564848987" sldId="271"/>
            <ac:spMk id="3" creationId="{5E4C1CCB-EADB-458B-A375-6EA5EB470458}"/>
          </ac:spMkLst>
        </pc:spChg>
        <pc:spChg chg="add del mod">
          <ac:chgData name="Lauren Bonine" userId="d29ca289-e693-4d19-8c3a-22ac9c1bf544" providerId="ADAL" clId="{793754E3-1B49-4829-A4C4-5C940B2AACE0}" dt="2023-01-19T13:20:01.774" v="559"/>
          <ac:spMkLst>
            <pc:docMk/>
            <pc:sldMk cId="3564848987" sldId="271"/>
            <ac:spMk id="4" creationId="{9F215ADC-FB08-4094-8861-920EE6CBD34D}"/>
          </ac:spMkLst>
        </pc:spChg>
        <pc:spChg chg="add del mod">
          <ac:chgData name="Lauren Bonine" userId="d29ca289-e693-4d19-8c3a-22ac9c1bf544" providerId="ADAL" clId="{793754E3-1B49-4829-A4C4-5C940B2AACE0}" dt="2023-01-19T13:20:01.774" v="559"/>
          <ac:spMkLst>
            <pc:docMk/>
            <pc:sldMk cId="3564848987" sldId="271"/>
            <ac:spMk id="5" creationId="{70722922-23EF-40AE-8E8F-5678294AB377}"/>
          </ac:spMkLst>
        </pc:spChg>
        <pc:spChg chg="add del mod">
          <ac:chgData name="Lauren Bonine" userId="d29ca289-e693-4d19-8c3a-22ac9c1bf544" providerId="ADAL" clId="{793754E3-1B49-4829-A4C4-5C940B2AACE0}" dt="2023-01-19T13:20:01.774" v="559"/>
          <ac:spMkLst>
            <pc:docMk/>
            <pc:sldMk cId="3564848987" sldId="271"/>
            <ac:spMk id="6" creationId="{853D48B7-E764-4B05-8CEE-5A538C8404C8}"/>
          </ac:spMkLst>
        </pc:spChg>
        <pc:spChg chg="add mod ord">
          <ac:chgData name="Lauren Bonine" userId="d29ca289-e693-4d19-8c3a-22ac9c1bf544" providerId="ADAL" clId="{793754E3-1B49-4829-A4C4-5C940B2AACE0}" dt="2023-01-19T14:27:38.074" v="1394" actId="404"/>
          <ac:spMkLst>
            <pc:docMk/>
            <pc:sldMk cId="3564848987" sldId="271"/>
            <ac:spMk id="7" creationId="{731B3FC1-58DE-4196-868B-9EE338E9A5C5}"/>
          </ac:spMkLst>
        </pc:spChg>
        <pc:spChg chg="mod ord">
          <ac:chgData name="Lauren Bonine" userId="d29ca289-e693-4d19-8c3a-22ac9c1bf544" providerId="ADAL" clId="{793754E3-1B49-4829-A4C4-5C940B2AACE0}" dt="2023-01-19T14:27:30.427" v="1390" actId="700"/>
          <ac:spMkLst>
            <pc:docMk/>
            <pc:sldMk cId="3564848987" sldId="271"/>
            <ac:spMk id="300" creationId="{00000000-0000-0000-0000-000000000000}"/>
          </ac:spMkLst>
        </pc:spChg>
        <pc:spChg chg="del mod">
          <ac:chgData name="Lauren Bonine" userId="d29ca289-e693-4d19-8c3a-22ac9c1bf544" providerId="ADAL" clId="{793754E3-1B49-4829-A4C4-5C940B2AACE0}" dt="2023-01-19T14:27:28.491" v="1389" actId="478"/>
          <ac:spMkLst>
            <pc:docMk/>
            <pc:sldMk cId="3564848987" sldId="271"/>
            <ac:spMk id="301" creationId="{00000000-0000-0000-0000-000000000000}"/>
          </ac:spMkLst>
        </pc:spChg>
        <pc:spChg chg="mod">
          <ac:chgData name="Lauren Bonine" userId="d29ca289-e693-4d19-8c3a-22ac9c1bf544" providerId="ADAL" clId="{793754E3-1B49-4829-A4C4-5C940B2AACE0}" dt="2023-01-19T12:45:52.010" v="224" actId="1076"/>
          <ac:spMkLst>
            <pc:docMk/>
            <pc:sldMk cId="3564848987" sldId="271"/>
            <ac:spMk id="309" creationId="{00000000-0000-0000-0000-000000000000}"/>
          </ac:spMkLst>
        </pc:spChg>
        <pc:grpChg chg="mod">
          <ac:chgData name="Lauren Bonine" userId="d29ca289-e693-4d19-8c3a-22ac9c1bf544" providerId="ADAL" clId="{793754E3-1B49-4829-A4C4-5C940B2AACE0}" dt="2023-01-19T14:27:49.010" v="1397" actId="12788"/>
          <ac:grpSpMkLst>
            <pc:docMk/>
            <pc:sldMk cId="3564848987" sldId="271"/>
            <ac:grpSpMk id="302" creationId="{00000000-0000-0000-0000-000000000000}"/>
          </ac:grpSpMkLst>
        </pc:grpChg>
        <pc:picChg chg="mod">
          <ac:chgData name="Lauren Bonine" userId="d29ca289-e693-4d19-8c3a-22ac9c1bf544" providerId="ADAL" clId="{793754E3-1B49-4829-A4C4-5C940B2AACE0}" dt="2023-01-19T12:45:39.995" v="222" actId="1076"/>
          <ac:picMkLst>
            <pc:docMk/>
            <pc:sldMk cId="3564848987" sldId="271"/>
            <ac:picMk id="304" creationId="{00000000-0000-0000-0000-000000000000}"/>
          </ac:picMkLst>
        </pc:picChg>
      </pc:sldChg>
      <pc:sldChg chg="addSp delSp modSp mod modClrScheme addCm modCm chgLayout">
        <pc:chgData name="Lauren Bonine" userId="d29ca289-e693-4d19-8c3a-22ac9c1bf544" providerId="ADAL" clId="{793754E3-1B49-4829-A4C4-5C940B2AACE0}" dt="2023-01-19T14:41:38.938" v="1508" actId="404"/>
        <pc:sldMkLst>
          <pc:docMk/>
          <pc:sldMk cId="3409955194" sldId="272"/>
        </pc:sldMkLst>
        <pc:spChg chg="mod ord">
          <ac:chgData name="Lauren Bonine" userId="d29ca289-e693-4d19-8c3a-22ac9c1bf544" providerId="ADAL" clId="{793754E3-1B49-4829-A4C4-5C940B2AACE0}" dt="2023-01-19T13:21:21.987" v="570"/>
          <ac:spMkLst>
            <pc:docMk/>
            <pc:sldMk cId="3409955194" sldId="272"/>
            <ac:spMk id="2" creationId="{39DCC54C-4FA4-4BCF-B112-CD05B2E4EF66}"/>
          </ac:spMkLst>
        </pc:spChg>
        <pc:spChg chg="mod ord">
          <ac:chgData name="Lauren Bonine" userId="d29ca289-e693-4d19-8c3a-22ac9c1bf544" providerId="ADAL" clId="{793754E3-1B49-4829-A4C4-5C940B2AACE0}" dt="2023-01-19T13:21:21.987" v="570"/>
          <ac:spMkLst>
            <pc:docMk/>
            <pc:sldMk cId="3409955194" sldId="272"/>
            <ac:spMk id="3" creationId="{64B27888-814D-4248-B4DB-B3831CC9D3CC}"/>
          </ac:spMkLst>
        </pc:spChg>
        <pc:spChg chg="add del mod">
          <ac:chgData name="Lauren Bonine" userId="d29ca289-e693-4d19-8c3a-22ac9c1bf544" providerId="ADAL" clId="{793754E3-1B49-4829-A4C4-5C940B2AACE0}" dt="2023-01-19T13:11:31.621" v="450"/>
          <ac:spMkLst>
            <pc:docMk/>
            <pc:sldMk cId="3409955194" sldId="272"/>
            <ac:spMk id="4" creationId="{02889D94-6D7A-4E54-A9B7-D360D06A30E9}"/>
          </ac:spMkLst>
        </pc:spChg>
        <pc:spChg chg="add del mod">
          <ac:chgData name="Lauren Bonine" userId="d29ca289-e693-4d19-8c3a-22ac9c1bf544" providerId="ADAL" clId="{793754E3-1B49-4829-A4C4-5C940B2AACE0}" dt="2023-01-19T13:11:31.621" v="450"/>
          <ac:spMkLst>
            <pc:docMk/>
            <pc:sldMk cId="3409955194" sldId="272"/>
            <ac:spMk id="5" creationId="{3D2032C8-C1F2-4FC1-B90D-FE691DBFF174}"/>
          </ac:spMkLst>
        </pc:spChg>
        <pc:spChg chg="add del mod">
          <ac:chgData name="Lauren Bonine" userId="d29ca289-e693-4d19-8c3a-22ac9c1bf544" providerId="ADAL" clId="{793754E3-1B49-4829-A4C4-5C940B2AACE0}" dt="2023-01-19T13:11:31.621" v="450"/>
          <ac:spMkLst>
            <pc:docMk/>
            <pc:sldMk cId="3409955194" sldId="272"/>
            <ac:spMk id="6" creationId="{5172D8AB-18D3-4B8F-9E59-E983FA1756BE}"/>
          </ac:spMkLst>
        </pc:spChg>
        <pc:spChg chg="add del mod">
          <ac:chgData name="Lauren Bonine" userId="d29ca289-e693-4d19-8c3a-22ac9c1bf544" providerId="ADAL" clId="{793754E3-1B49-4829-A4C4-5C940B2AACE0}" dt="2023-01-19T13:11:34.384" v="451"/>
          <ac:spMkLst>
            <pc:docMk/>
            <pc:sldMk cId="3409955194" sldId="272"/>
            <ac:spMk id="7" creationId="{B8F75045-2A07-4F9D-908C-C7B9E6D85DE7}"/>
          </ac:spMkLst>
        </pc:spChg>
        <pc:spChg chg="add del mod">
          <ac:chgData name="Lauren Bonine" userId="d29ca289-e693-4d19-8c3a-22ac9c1bf544" providerId="ADAL" clId="{793754E3-1B49-4829-A4C4-5C940B2AACE0}" dt="2023-01-19T13:11:34.384" v="451"/>
          <ac:spMkLst>
            <pc:docMk/>
            <pc:sldMk cId="3409955194" sldId="272"/>
            <ac:spMk id="8" creationId="{4DEB2B44-921D-49E1-B4E9-ACD310612CFC}"/>
          </ac:spMkLst>
        </pc:spChg>
        <pc:spChg chg="add del mod">
          <ac:chgData name="Lauren Bonine" userId="d29ca289-e693-4d19-8c3a-22ac9c1bf544" providerId="ADAL" clId="{793754E3-1B49-4829-A4C4-5C940B2AACE0}" dt="2023-01-19T13:11:34.384" v="451"/>
          <ac:spMkLst>
            <pc:docMk/>
            <pc:sldMk cId="3409955194" sldId="272"/>
            <ac:spMk id="9" creationId="{A20D3D6F-E84F-4A8B-8A34-2ED09C0C2A39}"/>
          </ac:spMkLst>
        </pc:spChg>
        <pc:spChg chg="add del mod">
          <ac:chgData name="Lauren Bonine" userId="d29ca289-e693-4d19-8c3a-22ac9c1bf544" providerId="ADAL" clId="{793754E3-1B49-4829-A4C4-5C940B2AACE0}" dt="2023-01-19T13:21:21.987" v="570"/>
          <ac:spMkLst>
            <pc:docMk/>
            <pc:sldMk cId="3409955194" sldId="272"/>
            <ac:spMk id="10" creationId="{6F50A699-F294-4944-8ADE-A16A704D6EBB}"/>
          </ac:spMkLst>
        </pc:spChg>
        <pc:spChg chg="add del mod">
          <ac:chgData name="Lauren Bonine" userId="d29ca289-e693-4d19-8c3a-22ac9c1bf544" providerId="ADAL" clId="{793754E3-1B49-4829-A4C4-5C940B2AACE0}" dt="2023-01-19T13:21:21.987" v="570"/>
          <ac:spMkLst>
            <pc:docMk/>
            <pc:sldMk cId="3409955194" sldId="272"/>
            <ac:spMk id="11" creationId="{35FB395C-D411-49DB-965B-AD1EF29FEE14}"/>
          </ac:spMkLst>
        </pc:spChg>
        <pc:spChg chg="add del mod">
          <ac:chgData name="Lauren Bonine" userId="d29ca289-e693-4d19-8c3a-22ac9c1bf544" providerId="ADAL" clId="{793754E3-1B49-4829-A4C4-5C940B2AACE0}" dt="2023-01-19T13:21:21.987" v="570"/>
          <ac:spMkLst>
            <pc:docMk/>
            <pc:sldMk cId="3409955194" sldId="272"/>
            <ac:spMk id="12" creationId="{69A88828-C733-414B-B6E2-CB7CEA88D7DE}"/>
          </ac:spMkLst>
        </pc:spChg>
        <pc:spChg chg="add del mod">
          <ac:chgData name="Lauren Bonine" userId="d29ca289-e693-4d19-8c3a-22ac9c1bf544" providerId="ADAL" clId="{793754E3-1B49-4829-A4C4-5C940B2AACE0}" dt="2023-01-19T13:21:21.987" v="570"/>
          <ac:spMkLst>
            <pc:docMk/>
            <pc:sldMk cId="3409955194" sldId="272"/>
            <ac:spMk id="13" creationId="{7C8F511F-9173-40FB-9294-A9287E37CD04}"/>
          </ac:spMkLst>
        </pc:spChg>
        <pc:spChg chg="mod ord">
          <ac:chgData name="Lauren Bonine" userId="d29ca289-e693-4d19-8c3a-22ac9c1bf544" providerId="ADAL" clId="{793754E3-1B49-4829-A4C4-5C940B2AACE0}" dt="2023-01-19T13:21:25.653" v="571" actId="207"/>
          <ac:spMkLst>
            <pc:docMk/>
            <pc:sldMk cId="3409955194" sldId="272"/>
            <ac:spMk id="325" creationId="{00000000-0000-0000-0000-000000000000}"/>
          </ac:spMkLst>
        </pc:spChg>
        <pc:spChg chg="mod ord">
          <ac:chgData name="Lauren Bonine" userId="d29ca289-e693-4d19-8c3a-22ac9c1bf544" providerId="ADAL" clId="{793754E3-1B49-4829-A4C4-5C940B2AACE0}" dt="2023-01-19T13:21:21.987" v="570"/>
          <ac:spMkLst>
            <pc:docMk/>
            <pc:sldMk cId="3409955194" sldId="272"/>
            <ac:spMk id="326" creationId="{00000000-0000-0000-0000-000000000000}"/>
          </ac:spMkLst>
        </pc:spChg>
        <pc:spChg chg="mod">
          <ac:chgData name="Lauren Bonine" userId="d29ca289-e693-4d19-8c3a-22ac9c1bf544" providerId="ADAL" clId="{793754E3-1B49-4829-A4C4-5C940B2AACE0}" dt="2023-01-19T14:32:17.341" v="1440" actId="1076"/>
          <ac:spMkLst>
            <pc:docMk/>
            <pc:sldMk cId="3409955194" sldId="272"/>
            <ac:spMk id="328" creationId="{00000000-0000-0000-0000-000000000000}"/>
          </ac:spMkLst>
        </pc:spChg>
        <pc:spChg chg="mod">
          <ac:chgData name="Lauren Bonine" userId="d29ca289-e693-4d19-8c3a-22ac9c1bf544" providerId="ADAL" clId="{793754E3-1B49-4829-A4C4-5C940B2AACE0}" dt="2023-01-19T14:41:38.938" v="1508" actId="404"/>
          <ac:spMkLst>
            <pc:docMk/>
            <pc:sldMk cId="3409955194" sldId="272"/>
            <ac:spMk id="329" creationId="{00000000-0000-0000-0000-000000000000}"/>
          </ac:spMkLst>
        </pc:spChg>
        <pc:graphicFrameChg chg="mod modGraphic">
          <ac:chgData name="Lauren Bonine" userId="d29ca289-e693-4d19-8c3a-22ac9c1bf544" providerId="ADAL" clId="{793754E3-1B49-4829-A4C4-5C940B2AACE0}" dt="2023-01-19T14:32:08.524" v="1438" actId="404"/>
          <ac:graphicFrameMkLst>
            <pc:docMk/>
            <pc:sldMk cId="3409955194" sldId="272"/>
            <ac:graphicFrameMk id="327" creationId="{00000000-0000-0000-0000-000000000000}"/>
          </ac:graphicFrameMkLst>
        </pc:graphicFrameChg>
      </pc:sldChg>
      <pc:sldChg chg="addSp delSp modSp mod modClrScheme chgLayout">
        <pc:chgData name="Lauren Bonine" userId="d29ca289-e693-4d19-8c3a-22ac9c1bf544" providerId="ADAL" clId="{793754E3-1B49-4829-A4C4-5C940B2AACE0}" dt="2023-01-19T15:01:51.717" v="1776" actId="1037"/>
        <pc:sldMkLst>
          <pc:docMk/>
          <pc:sldMk cId="2001472810" sldId="273"/>
        </pc:sldMkLst>
        <pc:spChg chg="mod ord">
          <ac:chgData name="Lauren Bonine" userId="d29ca289-e693-4d19-8c3a-22ac9c1bf544" providerId="ADAL" clId="{793754E3-1B49-4829-A4C4-5C940B2AACE0}" dt="2023-01-19T13:25:34.116" v="640"/>
          <ac:spMkLst>
            <pc:docMk/>
            <pc:sldMk cId="2001472810" sldId="273"/>
            <ac:spMk id="3" creationId="{314539C1-15A7-4BA2-8FDF-CD61E8F59C1C}"/>
          </ac:spMkLst>
        </pc:spChg>
        <pc:spChg chg="mod ord">
          <ac:chgData name="Lauren Bonine" userId="d29ca289-e693-4d19-8c3a-22ac9c1bf544" providerId="ADAL" clId="{793754E3-1B49-4829-A4C4-5C940B2AACE0}" dt="2023-01-19T13:25:34.116" v="640"/>
          <ac:spMkLst>
            <pc:docMk/>
            <pc:sldMk cId="2001472810" sldId="273"/>
            <ac:spMk id="4" creationId="{BFC4A2AE-9920-4236-8C06-2BD6B2A8CF7D}"/>
          </ac:spMkLst>
        </pc:spChg>
        <pc:spChg chg="add del mod">
          <ac:chgData name="Lauren Bonine" userId="d29ca289-e693-4d19-8c3a-22ac9c1bf544" providerId="ADAL" clId="{793754E3-1B49-4829-A4C4-5C940B2AACE0}" dt="2023-01-19T13:25:34.116" v="640"/>
          <ac:spMkLst>
            <pc:docMk/>
            <pc:sldMk cId="2001472810" sldId="273"/>
            <ac:spMk id="5" creationId="{23E2E6F2-65CA-4EDD-BA7C-5A484482B317}"/>
          </ac:spMkLst>
        </pc:spChg>
        <pc:spChg chg="add del mod">
          <ac:chgData name="Lauren Bonine" userId="d29ca289-e693-4d19-8c3a-22ac9c1bf544" providerId="ADAL" clId="{793754E3-1B49-4829-A4C4-5C940B2AACE0}" dt="2023-01-19T13:25:34.116" v="640"/>
          <ac:spMkLst>
            <pc:docMk/>
            <pc:sldMk cId="2001472810" sldId="273"/>
            <ac:spMk id="6" creationId="{9B228A83-8333-4B80-A0BA-4EBC9310ED4E}"/>
          </ac:spMkLst>
        </pc:spChg>
        <pc:spChg chg="add del mod">
          <ac:chgData name="Lauren Bonine" userId="d29ca289-e693-4d19-8c3a-22ac9c1bf544" providerId="ADAL" clId="{793754E3-1B49-4829-A4C4-5C940B2AACE0}" dt="2023-01-19T13:25:34.116" v="640"/>
          <ac:spMkLst>
            <pc:docMk/>
            <pc:sldMk cId="2001472810" sldId="273"/>
            <ac:spMk id="7" creationId="{1CF53C20-4E30-4796-B879-323957DF1681}"/>
          </ac:spMkLst>
        </pc:spChg>
        <pc:spChg chg="add del mod">
          <ac:chgData name="Lauren Bonine" userId="d29ca289-e693-4d19-8c3a-22ac9c1bf544" providerId="ADAL" clId="{793754E3-1B49-4829-A4C4-5C940B2AACE0}" dt="2023-01-19T13:25:34.116" v="640"/>
          <ac:spMkLst>
            <pc:docMk/>
            <pc:sldMk cId="2001472810" sldId="273"/>
            <ac:spMk id="8" creationId="{051C79C9-3911-4A7C-BA1B-CCFC567E278D}"/>
          </ac:spMkLst>
        </pc:spChg>
        <pc:spChg chg="mod ord">
          <ac:chgData name="Lauren Bonine" userId="d29ca289-e693-4d19-8c3a-22ac9c1bf544" providerId="ADAL" clId="{793754E3-1B49-4829-A4C4-5C940B2AACE0}" dt="2023-01-19T13:25:34.116" v="640"/>
          <ac:spMkLst>
            <pc:docMk/>
            <pc:sldMk cId="2001472810" sldId="273"/>
            <ac:spMk id="379" creationId="{00000000-0000-0000-0000-000000000000}"/>
          </ac:spMkLst>
        </pc:spChg>
        <pc:spChg chg="mod">
          <ac:chgData name="Lauren Bonine" userId="d29ca289-e693-4d19-8c3a-22ac9c1bf544" providerId="ADAL" clId="{793754E3-1B49-4829-A4C4-5C940B2AACE0}" dt="2023-01-19T15:01:51.717" v="1776" actId="1037"/>
          <ac:spMkLst>
            <pc:docMk/>
            <pc:sldMk cId="2001472810" sldId="273"/>
            <ac:spMk id="402" creationId="{00000000-0000-0000-0000-000000000000}"/>
          </ac:spMkLst>
        </pc:spChg>
        <pc:spChg chg="mod">
          <ac:chgData name="Lauren Bonine" userId="d29ca289-e693-4d19-8c3a-22ac9c1bf544" providerId="ADAL" clId="{793754E3-1B49-4829-A4C4-5C940B2AACE0}" dt="2023-01-19T15:01:51.717" v="1776" actId="1037"/>
          <ac:spMkLst>
            <pc:docMk/>
            <pc:sldMk cId="2001472810" sldId="273"/>
            <ac:spMk id="403" creationId="{00000000-0000-0000-0000-000000000000}"/>
          </ac:spMkLst>
        </pc:spChg>
        <pc:spChg chg="mod ord">
          <ac:chgData name="Lauren Bonine" userId="d29ca289-e693-4d19-8c3a-22ac9c1bf544" providerId="ADAL" clId="{793754E3-1B49-4829-A4C4-5C940B2AACE0}" dt="2023-01-19T13:25:34.116" v="640"/>
          <ac:spMkLst>
            <pc:docMk/>
            <pc:sldMk cId="2001472810" sldId="273"/>
            <ac:spMk id="405" creationId="{00000000-0000-0000-0000-000000000000}"/>
          </ac:spMkLst>
        </pc:spChg>
        <pc:spChg chg="mod">
          <ac:chgData name="Lauren Bonine" userId="d29ca289-e693-4d19-8c3a-22ac9c1bf544" providerId="ADAL" clId="{793754E3-1B49-4829-A4C4-5C940B2AACE0}" dt="2023-01-19T15:01:36.416" v="1755" actId="1036"/>
          <ac:spMkLst>
            <pc:docMk/>
            <pc:sldMk cId="2001472810" sldId="273"/>
            <ac:spMk id="406" creationId="{00000000-0000-0000-0000-000000000000}"/>
          </ac:spMkLst>
        </pc:spChg>
        <pc:grpChg chg="mod">
          <ac:chgData name="Lauren Bonine" userId="d29ca289-e693-4d19-8c3a-22ac9c1bf544" providerId="ADAL" clId="{793754E3-1B49-4829-A4C4-5C940B2AACE0}" dt="2023-01-19T15:01:51.717" v="1776" actId="1037"/>
          <ac:grpSpMkLst>
            <pc:docMk/>
            <pc:sldMk cId="2001472810" sldId="273"/>
            <ac:grpSpMk id="2" creationId="{E6136ADE-40CF-ED43-A5D0-8A7BD676281C}"/>
          </ac:grpSpMkLst>
        </pc:grpChg>
        <pc:graphicFrameChg chg="mod modGraphic">
          <ac:chgData name="Lauren Bonine" userId="d29ca289-e693-4d19-8c3a-22ac9c1bf544" providerId="ADAL" clId="{793754E3-1B49-4829-A4C4-5C940B2AACE0}" dt="2023-01-19T15:01:36.416" v="1755" actId="1036"/>
          <ac:graphicFrameMkLst>
            <pc:docMk/>
            <pc:sldMk cId="2001472810" sldId="273"/>
            <ac:graphicFrameMk id="380" creationId="{00000000-0000-0000-0000-000000000000}"/>
          </ac:graphicFrameMkLst>
        </pc:graphicFrameChg>
      </pc:sldChg>
      <pc:sldChg chg="addSp delSp modSp mod modClrScheme chgLayout">
        <pc:chgData name="Lauren Bonine" userId="d29ca289-e693-4d19-8c3a-22ac9c1bf544" providerId="ADAL" clId="{793754E3-1B49-4829-A4C4-5C940B2AACE0}" dt="2023-01-19T15:04:57.496" v="1842" actId="1076"/>
        <pc:sldMkLst>
          <pc:docMk/>
          <pc:sldMk cId="1966678168" sldId="274"/>
        </pc:sldMkLst>
        <pc:spChg chg="mod ord">
          <ac:chgData name="Lauren Bonine" userId="d29ca289-e693-4d19-8c3a-22ac9c1bf544" providerId="ADAL" clId="{793754E3-1B49-4829-A4C4-5C940B2AACE0}" dt="2023-01-19T15:02:21.065" v="1778" actId="700"/>
          <ac:spMkLst>
            <pc:docMk/>
            <pc:sldMk cId="1966678168" sldId="274"/>
            <ac:spMk id="2" creationId="{91EE2150-DC1C-4599-9A4D-6653A39AFF85}"/>
          </ac:spMkLst>
        </pc:spChg>
        <pc:spChg chg="mod ord">
          <ac:chgData name="Lauren Bonine" userId="d29ca289-e693-4d19-8c3a-22ac9c1bf544" providerId="ADAL" clId="{793754E3-1B49-4829-A4C4-5C940B2AACE0}" dt="2023-01-19T15:02:21.065" v="1778" actId="700"/>
          <ac:spMkLst>
            <pc:docMk/>
            <pc:sldMk cId="1966678168" sldId="274"/>
            <ac:spMk id="3" creationId="{0B73A46F-9B9E-482C-BB61-6ED94A603F5D}"/>
          </ac:spMkLst>
        </pc:spChg>
        <pc:spChg chg="add del mod">
          <ac:chgData name="Lauren Bonine" userId="d29ca289-e693-4d19-8c3a-22ac9c1bf544" providerId="ADAL" clId="{793754E3-1B49-4829-A4C4-5C940B2AACE0}" dt="2023-01-19T13:25:42.831" v="642"/>
          <ac:spMkLst>
            <pc:docMk/>
            <pc:sldMk cId="1966678168" sldId="274"/>
            <ac:spMk id="4" creationId="{A114802E-06D7-4AF6-A16B-B2FEED36C498}"/>
          </ac:spMkLst>
        </pc:spChg>
        <pc:spChg chg="add del mod">
          <ac:chgData name="Lauren Bonine" userId="d29ca289-e693-4d19-8c3a-22ac9c1bf544" providerId="ADAL" clId="{793754E3-1B49-4829-A4C4-5C940B2AACE0}" dt="2023-01-19T13:25:42.831" v="642"/>
          <ac:spMkLst>
            <pc:docMk/>
            <pc:sldMk cId="1966678168" sldId="274"/>
            <ac:spMk id="5" creationId="{BFFF920D-973C-488F-B25E-9FBDEC0AD725}"/>
          </ac:spMkLst>
        </pc:spChg>
        <pc:spChg chg="add del mod">
          <ac:chgData name="Lauren Bonine" userId="d29ca289-e693-4d19-8c3a-22ac9c1bf544" providerId="ADAL" clId="{793754E3-1B49-4829-A4C4-5C940B2AACE0}" dt="2023-01-19T13:25:42.831" v="642"/>
          <ac:spMkLst>
            <pc:docMk/>
            <pc:sldMk cId="1966678168" sldId="274"/>
            <ac:spMk id="6" creationId="{7F106382-6854-4100-93DC-7D37019A198C}"/>
          </ac:spMkLst>
        </pc:spChg>
        <pc:spChg chg="add del mod">
          <ac:chgData name="Lauren Bonine" userId="d29ca289-e693-4d19-8c3a-22ac9c1bf544" providerId="ADAL" clId="{793754E3-1B49-4829-A4C4-5C940B2AACE0}" dt="2023-01-19T13:25:42.831" v="642"/>
          <ac:spMkLst>
            <pc:docMk/>
            <pc:sldMk cId="1966678168" sldId="274"/>
            <ac:spMk id="7" creationId="{A65FC733-0544-42BF-9FBE-0F70592B663D}"/>
          </ac:spMkLst>
        </pc:spChg>
        <pc:spChg chg="add mod ord">
          <ac:chgData name="Lauren Bonine" userId="d29ca289-e693-4d19-8c3a-22ac9c1bf544" providerId="ADAL" clId="{793754E3-1B49-4829-A4C4-5C940B2AACE0}" dt="2023-01-19T15:03:56.496" v="1824" actId="167"/>
          <ac:spMkLst>
            <pc:docMk/>
            <pc:sldMk cId="1966678168" sldId="274"/>
            <ac:spMk id="8" creationId="{13655890-8AB3-4CA6-B3DB-72505CF29082}"/>
          </ac:spMkLst>
        </pc:spChg>
        <pc:spChg chg="mod ord">
          <ac:chgData name="Lauren Bonine" userId="d29ca289-e693-4d19-8c3a-22ac9c1bf544" providerId="ADAL" clId="{793754E3-1B49-4829-A4C4-5C940B2AACE0}" dt="2023-01-19T15:02:21.065" v="1778" actId="700"/>
          <ac:spMkLst>
            <pc:docMk/>
            <pc:sldMk cId="1966678168" sldId="274"/>
            <ac:spMk id="412" creationId="{00000000-0000-0000-0000-000000000000}"/>
          </ac:spMkLst>
        </pc:spChg>
        <pc:spChg chg="mod ord">
          <ac:chgData name="Lauren Bonine" userId="d29ca289-e693-4d19-8c3a-22ac9c1bf544" providerId="ADAL" clId="{793754E3-1B49-4829-A4C4-5C940B2AACE0}" dt="2023-01-19T13:25:42.831" v="642"/>
          <ac:spMkLst>
            <pc:docMk/>
            <pc:sldMk cId="1966678168" sldId="274"/>
            <ac:spMk id="413" creationId="{00000000-0000-0000-0000-000000000000}"/>
          </ac:spMkLst>
        </pc:spChg>
        <pc:spChg chg="del mod">
          <ac:chgData name="Lauren Bonine" userId="d29ca289-e693-4d19-8c3a-22ac9c1bf544" providerId="ADAL" clId="{793754E3-1B49-4829-A4C4-5C940B2AACE0}" dt="2023-01-19T15:02:29.125" v="1780" actId="478"/>
          <ac:spMkLst>
            <pc:docMk/>
            <pc:sldMk cId="1966678168" sldId="274"/>
            <ac:spMk id="414" creationId="{00000000-0000-0000-0000-000000000000}"/>
          </ac:spMkLst>
        </pc:spChg>
        <pc:spChg chg="del mod">
          <ac:chgData name="Lauren Bonine" userId="d29ca289-e693-4d19-8c3a-22ac9c1bf544" providerId="ADAL" clId="{793754E3-1B49-4829-A4C4-5C940B2AACE0}" dt="2023-01-19T15:02:42.062" v="1788" actId="478"/>
          <ac:spMkLst>
            <pc:docMk/>
            <pc:sldMk cId="1966678168" sldId="274"/>
            <ac:spMk id="415" creationId="{00000000-0000-0000-0000-000000000000}"/>
          </ac:spMkLst>
        </pc:spChg>
        <pc:spChg chg="mod">
          <ac:chgData name="Lauren Bonine" userId="d29ca289-e693-4d19-8c3a-22ac9c1bf544" providerId="ADAL" clId="{793754E3-1B49-4829-A4C4-5C940B2AACE0}" dt="2023-01-19T15:04:52.786" v="1840" actId="1076"/>
          <ac:spMkLst>
            <pc:docMk/>
            <pc:sldMk cId="1966678168" sldId="274"/>
            <ac:spMk id="416" creationId="{00000000-0000-0000-0000-000000000000}"/>
          </ac:spMkLst>
        </pc:spChg>
        <pc:spChg chg="mod">
          <ac:chgData name="Lauren Bonine" userId="d29ca289-e693-4d19-8c3a-22ac9c1bf544" providerId="ADAL" clId="{793754E3-1B49-4829-A4C4-5C940B2AACE0}" dt="2023-01-19T15:04:46.967" v="1839" actId="14100"/>
          <ac:spMkLst>
            <pc:docMk/>
            <pc:sldMk cId="1966678168" sldId="274"/>
            <ac:spMk id="421" creationId="{00000000-0000-0000-0000-000000000000}"/>
          </ac:spMkLst>
        </pc:spChg>
        <pc:spChg chg="mod">
          <ac:chgData name="Lauren Bonine" userId="d29ca289-e693-4d19-8c3a-22ac9c1bf544" providerId="ADAL" clId="{793754E3-1B49-4829-A4C4-5C940B2AACE0}" dt="2023-01-19T15:04:16.027" v="1829" actId="1076"/>
          <ac:spMkLst>
            <pc:docMk/>
            <pc:sldMk cId="1966678168" sldId="274"/>
            <ac:spMk id="422" creationId="{00000000-0000-0000-0000-000000000000}"/>
          </ac:spMkLst>
        </pc:spChg>
        <pc:spChg chg="mod">
          <ac:chgData name="Lauren Bonine" userId="d29ca289-e693-4d19-8c3a-22ac9c1bf544" providerId="ADAL" clId="{793754E3-1B49-4829-A4C4-5C940B2AACE0}" dt="2023-01-19T15:04:05.370" v="1826" actId="1076"/>
          <ac:spMkLst>
            <pc:docMk/>
            <pc:sldMk cId="1966678168" sldId="274"/>
            <ac:spMk id="423" creationId="{00000000-0000-0000-0000-000000000000}"/>
          </ac:spMkLst>
        </pc:spChg>
        <pc:grpChg chg="mod">
          <ac:chgData name="Lauren Bonine" userId="d29ca289-e693-4d19-8c3a-22ac9c1bf544" providerId="ADAL" clId="{793754E3-1B49-4829-A4C4-5C940B2AACE0}" dt="2023-01-19T15:03:38.026" v="1821" actId="14100"/>
          <ac:grpSpMkLst>
            <pc:docMk/>
            <pc:sldMk cId="1966678168" sldId="274"/>
            <ac:grpSpMk id="417" creationId="{00000000-0000-0000-0000-000000000000}"/>
          </ac:grpSpMkLst>
        </pc:grpChg>
        <pc:picChg chg="mod">
          <ac:chgData name="Lauren Bonine" userId="d29ca289-e693-4d19-8c3a-22ac9c1bf544" providerId="ADAL" clId="{793754E3-1B49-4829-A4C4-5C940B2AACE0}" dt="2023-01-19T15:04:00.286" v="1825" actId="1076"/>
          <ac:picMkLst>
            <pc:docMk/>
            <pc:sldMk cId="1966678168" sldId="274"/>
            <ac:picMk id="411" creationId="{00000000-0000-0000-0000-000000000000}"/>
          </ac:picMkLst>
        </pc:picChg>
        <pc:picChg chg="mod">
          <ac:chgData name="Lauren Bonine" userId="d29ca289-e693-4d19-8c3a-22ac9c1bf544" providerId="ADAL" clId="{793754E3-1B49-4829-A4C4-5C940B2AACE0}" dt="2023-01-19T15:04:34.466" v="1837" actId="12788"/>
          <ac:picMkLst>
            <pc:docMk/>
            <pc:sldMk cId="1966678168" sldId="274"/>
            <ac:picMk id="418" creationId="{00000000-0000-0000-0000-000000000000}"/>
          </ac:picMkLst>
        </pc:picChg>
        <pc:picChg chg="mod">
          <ac:chgData name="Lauren Bonine" userId="d29ca289-e693-4d19-8c3a-22ac9c1bf544" providerId="ADAL" clId="{793754E3-1B49-4829-A4C4-5C940B2AACE0}" dt="2023-01-19T15:04:57.496" v="1842" actId="1076"/>
          <ac:picMkLst>
            <pc:docMk/>
            <pc:sldMk cId="1966678168" sldId="274"/>
            <ac:picMk id="420" creationId="{00000000-0000-0000-0000-000000000000}"/>
          </ac:picMkLst>
        </pc:picChg>
      </pc:sldChg>
      <pc:sldChg chg="addSp delSp modSp mod modClrScheme chgLayout">
        <pc:chgData name="Lauren Bonine" userId="d29ca289-e693-4d19-8c3a-22ac9c1bf544" providerId="ADAL" clId="{793754E3-1B49-4829-A4C4-5C940B2AACE0}" dt="2023-01-19T14:24:43.840" v="1366" actId="1076"/>
        <pc:sldMkLst>
          <pc:docMk/>
          <pc:sldMk cId="3244755559" sldId="300"/>
        </pc:sldMkLst>
        <pc:spChg chg="mod">
          <ac:chgData name="Lauren Bonine" userId="d29ca289-e693-4d19-8c3a-22ac9c1bf544" providerId="ADAL" clId="{793754E3-1B49-4829-A4C4-5C940B2AACE0}" dt="2023-01-19T14:24:43.840" v="1366" actId="1076"/>
          <ac:spMkLst>
            <pc:docMk/>
            <pc:sldMk cId="3244755559" sldId="300"/>
            <ac:spMk id="2" creationId="{00000000-0000-0000-0000-000000000000}"/>
          </ac:spMkLst>
        </pc:spChg>
        <pc:spChg chg="mod">
          <ac:chgData name="Lauren Bonine" userId="d29ca289-e693-4d19-8c3a-22ac9c1bf544" providerId="ADAL" clId="{793754E3-1B49-4829-A4C4-5C940B2AACE0}" dt="2023-01-19T12:49:46.879" v="259"/>
          <ac:spMkLst>
            <pc:docMk/>
            <pc:sldMk cId="3244755559" sldId="300"/>
            <ac:spMk id="3" creationId="{8A4BCF6A-9D6A-9B49-B6B4-CDD734472D1E}"/>
          </ac:spMkLst>
        </pc:spChg>
        <pc:spChg chg="mod ord">
          <ac:chgData name="Lauren Bonine" userId="d29ca289-e693-4d19-8c3a-22ac9c1bf544" providerId="ADAL" clId="{793754E3-1B49-4829-A4C4-5C940B2AACE0}" dt="2023-01-19T14:23:27.380" v="1349"/>
          <ac:spMkLst>
            <pc:docMk/>
            <pc:sldMk cId="3244755559" sldId="300"/>
            <ac:spMk id="4" creationId="{E849B6F8-7EE6-46CC-9775-F4D7E4C58403}"/>
          </ac:spMkLst>
        </pc:spChg>
        <pc:spChg chg="del mod ord">
          <ac:chgData name="Lauren Bonine" userId="d29ca289-e693-4d19-8c3a-22ac9c1bf544" providerId="ADAL" clId="{793754E3-1B49-4829-A4C4-5C940B2AACE0}" dt="2023-01-19T14:23:57.538" v="1358" actId="478"/>
          <ac:spMkLst>
            <pc:docMk/>
            <pc:sldMk cId="3244755559" sldId="300"/>
            <ac:spMk id="5" creationId="{3FA36D7D-82F4-440A-AF7A-563C5855067C}"/>
          </ac:spMkLst>
        </pc:spChg>
        <pc:spChg chg="add del mod ord">
          <ac:chgData name="Lauren Bonine" userId="d29ca289-e693-4d19-8c3a-22ac9c1bf544" providerId="ADAL" clId="{793754E3-1B49-4829-A4C4-5C940B2AACE0}" dt="2023-01-19T14:23:27.380" v="1349"/>
          <ac:spMkLst>
            <pc:docMk/>
            <pc:sldMk cId="3244755559" sldId="300"/>
            <ac:spMk id="6" creationId="{D60F09FF-DD5B-4A64-A427-5E9E72388C05}"/>
          </ac:spMkLst>
        </pc:spChg>
        <pc:spChg chg="add del mod">
          <ac:chgData name="Lauren Bonine" userId="d29ca289-e693-4d19-8c3a-22ac9c1bf544" providerId="ADAL" clId="{793754E3-1B49-4829-A4C4-5C940B2AACE0}" dt="2023-01-19T14:23:27.380" v="1349"/>
          <ac:spMkLst>
            <pc:docMk/>
            <pc:sldMk cId="3244755559" sldId="300"/>
            <ac:spMk id="7" creationId="{C7EB69D7-357C-461A-AA50-C75C86AE4182}"/>
          </ac:spMkLst>
        </pc:spChg>
        <pc:spChg chg="add del mod">
          <ac:chgData name="Lauren Bonine" userId="d29ca289-e693-4d19-8c3a-22ac9c1bf544" providerId="ADAL" clId="{793754E3-1B49-4829-A4C4-5C940B2AACE0}" dt="2023-01-19T14:23:27.380" v="1349"/>
          <ac:spMkLst>
            <pc:docMk/>
            <pc:sldMk cId="3244755559" sldId="300"/>
            <ac:spMk id="8" creationId="{DB827698-DC95-4248-8B04-9187B05B1498}"/>
          </ac:spMkLst>
        </pc:spChg>
        <pc:spChg chg="add del mod">
          <ac:chgData name="Lauren Bonine" userId="d29ca289-e693-4d19-8c3a-22ac9c1bf544" providerId="ADAL" clId="{793754E3-1B49-4829-A4C4-5C940B2AACE0}" dt="2023-01-19T14:23:30.677" v="1350" actId="478"/>
          <ac:spMkLst>
            <pc:docMk/>
            <pc:sldMk cId="3244755559" sldId="300"/>
            <ac:spMk id="9" creationId="{2E1086A1-BF69-47E1-8AE7-0B98220C8B48}"/>
          </ac:spMkLst>
        </pc:spChg>
        <pc:picChg chg="mod modCrop">
          <ac:chgData name="Lauren Bonine" userId="d29ca289-e693-4d19-8c3a-22ac9c1bf544" providerId="ADAL" clId="{793754E3-1B49-4829-A4C4-5C940B2AACE0}" dt="2023-01-19T14:24:21.399" v="1363" actId="14100"/>
          <ac:picMkLst>
            <pc:docMk/>
            <pc:sldMk cId="3244755559" sldId="300"/>
            <ac:picMk id="457732" creationId="{00000000-0000-0000-0000-000000000000}"/>
          </ac:picMkLst>
        </pc:picChg>
      </pc:sldChg>
      <pc:sldChg chg="addSp delSp modSp mod modClrScheme addCm chgLayout">
        <pc:chgData name="Lauren Bonine" userId="d29ca289-e693-4d19-8c3a-22ac9c1bf544" providerId="ADAL" clId="{793754E3-1B49-4829-A4C4-5C940B2AACE0}" dt="2023-01-19T13:20:53.208" v="568" actId="403"/>
        <pc:sldMkLst>
          <pc:docMk/>
          <pc:sldMk cId="2007653003" sldId="328"/>
        </pc:sldMkLst>
        <pc:spChg chg="mod ord">
          <ac:chgData name="Lauren Bonine" userId="d29ca289-e693-4d19-8c3a-22ac9c1bf544" providerId="ADAL" clId="{793754E3-1B49-4829-A4C4-5C940B2AACE0}" dt="2023-01-19T13:20:46.237" v="567"/>
          <ac:spMkLst>
            <pc:docMk/>
            <pc:sldMk cId="2007653003" sldId="328"/>
            <ac:spMk id="2" creationId="{BAE63811-37D6-C243-B179-6C696C35B415}"/>
          </ac:spMkLst>
        </pc:spChg>
        <pc:spChg chg="add mod ord">
          <ac:chgData name="Lauren Bonine" userId="d29ca289-e693-4d19-8c3a-22ac9c1bf544" providerId="ADAL" clId="{793754E3-1B49-4829-A4C4-5C940B2AACE0}" dt="2023-01-19T13:20:46.237" v="567"/>
          <ac:spMkLst>
            <pc:docMk/>
            <pc:sldMk cId="2007653003" sldId="328"/>
            <ac:spMk id="3" creationId="{4318D4AA-51A8-4277-9863-CE7400C1D982}"/>
          </ac:spMkLst>
        </pc:spChg>
        <pc:spChg chg="mod ord">
          <ac:chgData name="Lauren Bonine" userId="d29ca289-e693-4d19-8c3a-22ac9c1bf544" providerId="ADAL" clId="{793754E3-1B49-4829-A4C4-5C940B2AACE0}" dt="2023-01-19T13:20:53.208" v="568" actId="403"/>
          <ac:spMkLst>
            <pc:docMk/>
            <pc:sldMk cId="2007653003" sldId="328"/>
            <ac:spMk id="4" creationId="{00000000-0000-0000-0000-000000000000}"/>
          </ac:spMkLst>
        </pc:spChg>
        <pc:spChg chg="mod ord">
          <ac:chgData name="Lauren Bonine" userId="d29ca289-e693-4d19-8c3a-22ac9c1bf544" providerId="ADAL" clId="{793754E3-1B49-4829-A4C4-5C940B2AACE0}" dt="2023-01-19T13:20:46.237" v="567"/>
          <ac:spMkLst>
            <pc:docMk/>
            <pc:sldMk cId="2007653003" sldId="328"/>
            <ac:spMk id="5" creationId="{AC044CCE-257B-4594-B2A9-49D0F001347C}"/>
          </ac:spMkLst>
        </pc:spChg>
        <pc:spChg chg="del mod">
          <ac:chgData name="Lauren Bonine" userId="d29ca289-e693-4d19-8c3a-22ac9c1bf544" providerId="ADAL" clId="{793754E3-1B49-4829-A4C4-5C940B2AACE0}" dt="2023-01-19T12:39:16.715" v="165" actId="478"/>
          <ac:spMkLst>
            <pc:docMk/>
            <pc:sldMk cId="2007653003" sldId="328"/>
            <ac:spMk id="6" creationId="{00000000-0000-0000-0000-000000000000}"/>
          </ac:spMkLst>
        </pc:spChg>
        <pc:spChg chg="mod ord">
          <ac:chgData name="Lauren Bonine" userId="d29ca289-e693-4d19-8c3a-22ac9c1bf544" providerId="ADAL" clId="{793754E3-1B49-4829-A4C4-5C940B2AACE0}" dt="2023-01-19T13:20:46.237" v="567"/>
          <ac:spMkLst>
            <pc:docMk/>
            <pc:sldMk cId="2007653003" sldId="328"/>
            <ac:spMk id="7" creationId="{0716F058-73F3-41CA-938A-C035356E002F}"/>
          </ac:spMkLst>
        </pc:spChg>
        <pc:spChg chg="add del mod">
          <ac:chgData name="Lauren Bonine" userId="d29ca289-e693-4d19-8c3a-22ac9c1bf544" providerId="ADAL" clId="{793754E3-1B49-4829-A4C4-5C940B2AACE0}" dt="2023-01-19T12:40:08.301" v="176"/>
          <ac:spMkLst>
            <pc:docMk/>
            <pc:sldMk cId="2007653003" sldId="328"/>
            <ac:spMk id="8" creationId="{F75C75BD-B17F-40AD-94EB-DDF5DBC88B01}"/>
          </ac:spMkLst>
        </pc:spChg>
        <pc:spChg chg="add del mod">
          <ac:chgData name="Lauren Bonine" userId="d29ca289-e693-4d19-8c3a-22ac9c1bf544" providerId="ADAL" clId="{793754E3-1B49-4829-A4C4-5C940B2AACE0}" dt="2023-01-19T12:40:08.301" v="176"/>
          <ac:spMkLst>
            <pc:docMk/>
            <pc:sldMk cId="2007653003" sldId="328"/>
            <ac:spMk id="9" creationId="{12183693-D43A-4441-9304-FC73BB3F7262}"/>
          </ac:spMkLst>
        </pc:spChg>
        <pc:spChg chg="add del mod">
          <ac:chgData name="Lauren Bonine" userId="d29ca289-e693-4d19-8c3a-22ac9c1bf544" providerId="ADAL" clId="{793754E3-1B49-4829-A4C4-5C940B2AACE0}" dt="2023-01-19T12:40:08.301" v="176"/>
          <ac:spMkLst>
            <pc:docMk/>
            <pc:sldMk cId="2007653003" sldId="328"/>
            <ac:spMk id="10" creationId="{62F1BE5C-F76E-4E3A-8E5D-DDE381D18A7B}"/>
          </ac:spMkLst>
        </pc:spChg>
        <pc:spChg chg="add del mod">
          <ac:chgData name="Lauren Bonine" userId="d29ca289-e693-4d19-8c3a-22ac9c1bf544" providerId="ADAL" clId="{793754E3-1B49-4829-A4C4-5C940B2AACE0}" dt="2023-01-19T12:40:08.301" v="176"/>
          <ac:spMkLst>
            <pc:docMk/>
            <pc:sldMk cId="2007653003" sldId="328"/>
            <ac:spMk id="11" creationId="{A6F6B4B2-41FF-4112-8FF0-89495A9B1349}"/>
          </ac:spMkLst>
        </pc:spChg>
        <pc:spChg chg="add del mod">
          <ac:chgData name="Lauren Bonine" userId="d29ca289-e693-4d19-8c3a-22ac9c1bf544" providerId="ADAL" clId="{793754E3-1B49-4829-A4C4-5C940B2AACE0}" dt="2023-01-19T12:40:08.301" v="176"/>
          <ac:spMkLst>
            <pc:docMk/>
            <pc:sldMk cId="2007653003" sldId="328"/>
            <ac:spMk id="12" creationId="{B612D8D1-D574-45D4-B838-DD29BA54F7A4}"/>
          </ac:spMkLst>
        </pc:spChg>
        <pc:spChg chg="add del mod">
          <ac:chgData name="Lauren Bonine" userId="d29ca289-e693-4d19-8c3a-22ac9c1bf544" providerId="ADAL" clId="{793754E3-1B49-4829-A4C4-5C940B2AACE0}" dt="2023-01-19T12:40:45.319" v="179"/>
          <ac:spMkLst>
            <pc:docMk/>
            <pc:sldMk cId="2007653003" sldId="328"/>
            <ac:spMk id="13" creationId="{43D0E2A3-DC99-4AB1-ACEA-1D9A4B9A1E54}"/>
          </ac:spMkLst>
        </pc:spChg>
        <pc:spChg chg="add del mod">
          <ac:chgData name="Lauren Bonine" userId="d29ca289-e693-4d19-8c3a-22ac9c1bf544" providerId="ADAL" clId="{793754E3-1B49-4829-A4C4-5C940B2AACE0}" dt="2023-01-19T12:40:45.319" v="179"/>
          <ac:spMkLst>
            <pc:docMk/>
            <pc:sldMk cId="2007653003" sldId="328"/>
            <ac:spMk id="14" creationId="{72D46D24-6C34-46D4-9BAE-30AE6031FBD7}"/>
          </ac:spMkLst>
        </pc:spChg>
        <pc:spChg chg="add del mod">
          <ac:chgData name="Lauren Bonine" userId="d29ca289-e693-4d19-8c3a-22ac9c1bf544" providerId="ADAL" clId="{793754E3-1B49-4829-A4C4-5C940B2AACE0}" dt="2023-01-19T12:40:45.319" v="179"/>
          <ac:spMkLst>
            <pc:docMk/>
            <pc:sldMk cId="2007653003" sldId="328"/>
            <ac:spMk id="15" creationId="{DCB1F2EC-4847-44AE-8FFC-9EA54AF4BB12}"/>
          </ac:spMkLst>
        </pc:spChg>
        <pc:spChg chg="add del mod">
          <ac:chgData name="Lauren Bonine" userId="d29ca289-e693-4d19-8c3a-22ac9c1bf544" providerId="ADAL" clId="{793754E3-1B49-4829-A4C4-5C940B2AACE0}" dt="2023-01-19T12:40:45.319" v="179"/>
          <ac:spMkLst>
            <pc:docMk/>
            <pc:sldMk cId="2007653003" sldId="328"/>
            <ac:spMk id="16" creationId="{D6B5564E-B5C9-4B49-9F43-FF25027163DF}"/>
          </ac:spMkLst>
        </pc:spChg>
        <pc:spChg chg="add del mod">
          <ac:chgData name="Lauren Bonine" userId="d29ca289-e693-4d19-8c3a-22ac9c1bf544" providerId="ADAL" clId="{793754E3-1B49-4829-A4C4-5C940B2AACE0}" dt="2023-01-19T12:40:45.319" v="179"/>
          <ac:spMkLst>
            <pc:docMk/>
            <pc:sldMk cId="2007653003" sldId="328"/>
            <ac:spMk id="17" creationId="{991900A0-19CE-485F-AB4F-E04E64D25FC3}"/>
          </ac:spMkLst>
        </pc:spChg>
        <pc:spChg chg="add del mod">
          <ac:chgData name="Lauren Bonine" userId="d29ca289-e693-4d19-8c3a-22ac9c1bf544" providerId="ADAL" clId="{793754E3-1B49-4829-A4C4-5C940B2AACE0}" dt="2023-01-19T12:46:32.981" v="229"/>
          <ac:spMkLst>
            <pc:docMk/>
            <pc:sldMk cId="2007653003" sldId="328"/>
            <ac:spMk id="18" creationId="{2D96C3A5-9328-4AB9-9F47-4C7DB19B8229}"/>
          </ac:spMkLst>
        </pc:spChg>
        <pc:spChg chg="add del mod">
          <ac:chgData name="Lauren Bonine" userId="d29ca289-e693-4d19-8c3a-22ac9c1bf544" providerId="ADAL" clId="{793754E3-1B49-4829-A4C4-5C940B2AACE0}" dt="2023-01-19T12:46:32.981" v="229"/>
          <ac:spMkLst>
            <pc:docMk/>
            <pc:sldMk cId="2007653003" sldId="328"/>
            <ac:spMk id="19" creationId="{5F3449E0-87BA-410B-BE49-85701EAB43B7}"/>
          </ac:spMkLst>
        </pc:spChg>
        <pc:spChg chg="add del mod">
          <ac:chgData name="Lauren Bonine" userId="d29ca289-e693-4d19-8c3a-22ac9c1bf544" providerId="ADAL" clId="{793754E3-1B49-4829-A4C4-5C940B2AACE0}" dt="2023-01-19T12:46:32.981" v="229"/>
          <ac:spMkLst>
            <pc:docMk/>
            <pc:sldMk cId="2007653003" sldId="328"/>
            <ac:spMk id="20" creationId="{5AFE8BAE-62C5-4499-9F3C-C4F8F2856948}"/>
          </ac:spMkLst>
        </pc:spChg>
        <pc:spChg chg="add del mod">
          <ac:chgData name="Lauren Bonine" userId="d29ca289-e693-4d19-8c3a-22ac9c1bf544" providerId="ADAL" clId="{793754E3-1B49-4829-A4C4-5C940B2AACE0}" dt="2023-01-19T12:46:32.981" v="229"/>
          <ac:spMkLst>
            <pc:docMk/>
            <pc:sldMk cId="2007653003" sldId="328"/>
            <ac:spMk id="21" creationId="{15795D11-9836-4BE2-93CB-BF85D91A1862}"/>
          </ac:spMkLst>
        </pc:spChg>
        <pc:spChg chg="add del mod">
          <ac:chgData name="Lauren Bonine" userId="d29ca289-e693-4d19-8c3a-22ac9c1bf544" providerId="ADAL" clId="{793754E3-1B49-4829-A4C4-5C940B2AACE0}" dt="2023-01-19T12:46:32.981" v="229"/>
          <ac:spMkLst>
            <pc:docMk/>
            <pc:sldMk cId="2007653003" sldId="328"/>
            <ac:spMk id="22" creationId="{4BE0008D-B3D6-41E3-900C-388CFE1B4B86}"/>
          </ac:spMkLst>
        </pc:spChg>
        <pc:spChg chg="add del mod">
          <ac:chgData name="Lauren Bonine" userId="d29ca289-e693-4d19-8c3a-22ac9c1bf544" providerId="ADAL" clId="{793754E3-1B49-4829-A4C4-5C940B2AACE0}" dt="2023-01-19T13:06:11.181" v="378"/>
          <ac:spMkLst>
            <pc:docMk/>
            <pc:sldMk cId="2007653003" sldId="328"/>
            <ac:spMk id="23" creationId="{0AE731DD-47F2-45CE-85DD-3584C35574F4}"/>
          </ac:spMkLst>
        </pc:spChg>
        <pc:spChg chg="add del mod">
          <ac:chgData name="Lauren Bonine" userId="d29ca289-e693-4d19-8c3a-22ac9c1bf544" providerId="ADAL" clId="{793754E3-1B49-4829-A4C4-5C940B2AACE0}" dt="2023-01-19T13:06:11.181" v="378"/>
          <ac:spMkLst>
            <pc:docMk/>
            <pc:sldMk cId="2007653003" sldId="328"/>
            <ac:spMk id="24" creationId="{010D25DF-4E9C-451D-8CA2-9C624291BB2B}"/>
          </ac:spMkLst>
        </pc:spChg>
        <pc:spChg chg="add del mod">
          <ac:chgData name="Lauren Bonine" userId="d29ca289-e693-4d19-8c3a-22ac9c1bf544" providerId="ADAL" clId="{793754E3-1B49-4829-A4C4-5C940B2AACE0}" dt="2023-01-19T13:06:11.181" v="378"/>
          <ac:spMkLst>
            <pc:docMk/>
            <pc:sldMk cId="2007653003" sldId="328"/>
            <ac:spMk id="25" creationId="{173EBEC3-BD5A-41EE-BFC1-FA96E65B0F2F}"/>
          </ac:spMkLst>
        </pc:spChg>
        <pc:spChg chg="add del mod">
          <ac:chgData name="Lauren Bonine" userId="d29ca289-e693-4d19-8c3a-22ac9c1bf544" providerId="ADAL" clId="{793754E3-1B49-4829-A4C4-5C940B2AACE0}" dt="2023-01-19T13:06:11.181" v="378"/>
          <ac:spMkLst>
            <pc:docMk/>
            <pc:sldMk cId="2007653003" sldId="328"/>
            <ac:spMk id="26" creationId="{72E31474-4975-4C77-96A7-12EAD4E10EED}"/>
          </ac:spMkLst>
        </pc:spChg>
        <pc:spChg chg="add del mod">
          <ac:chgData name="Lauren Bonine" userId="d29ca289-e693-4d19-8c3a-22ac9c1bf544" providerId="ADAL" clId="{793754E3-1B49-4829-A4C4-5C940B2AACE0}" dt="2023-01-19T13:06:11.181" v="378"/>
          <ac:spMkLst>
            <pc:docMk/>
            <pc:sldMk cId="2007653003" sldId="328"/>
            <ac:spMk id="27" creationId="{EF37FA8A-570A-499D-B6B2-D165BF97C80B}"/>
          </ac:spMkLst>
        </pc:spChg>
        <pc:spChg chg="add del mod">
          <ac:chgData name="Lauren Bonine" userId="d29ca289-e693-4d19-8c3a-22ac9c1bf544" providerId="ADAL" clId="{793754E3-1B49-4829-A4C4-5C940B2AACE0}" dt="2023-01-19T13:20:46.237" v="567"/>
          <ac:spMkLst>
            <pc:docMk/>
            <pc:sldMk cId="2007653003" sldId="328"/>
            <ac:spMk id="28" creationId="{D7024AF6-E7EC-4C90-B483-D94A6F155A8D}"/>
          </ac:spMkLst>
        </pc:spChg>
        <pc:spChg chg="add del mod">
          <ac:chgData name="Lauren Bonine" userId="d29ca289-e693-4d19-8c3a-22ac9c1bf544" providerId="ADAL" clId="{793754E3-1B49-4829-A4C4-5C940B2AACE0}" dt="2023-01-19T13:20:46.237" v="567"/>
          <ac:spMkLst>
            <pc:docMk/>
            <pc:sldMk cId="2007653003" sldId="328"/>
            <ac:spMk id="29" creationId="{1BAC361F-B1C9-4A2B-B863-3E0E5F1211ED}"/>
          </ac:spMkLst>
        </pc:spChg>
        <pc:spChg chg="add del mod">
          <ac:chgData name="Lauren Bonine" userId="d29ca289-e693-4d19-8c3a-22ac9c1bf544" providerId="ADAL" clId="{793754E3-1B49-4829-A4C4-5C940B2AACE0}" dt="2023-01-19T13:20:46.237" v="567"/>
          <ac:spMkLst>
            <pc:docMk/>
            <pc:sldMk cId="2007653003" sldId="328"/>
            <ac:spMk id="30" creationId="{EA67B844-AFCC-4156-AE58-43E1F727CED9}"/>
          </ac:spMkLst>
        </pc:spChg>
        <pc:spChg chg="add del mod">
          <ac:chgData name="Lauren Bonine" userId="d29ca289-e693-4d19-8c3a-22ac9c1bf544" providerId="ADAL" clId="{793754E3-1B49-4829-A4C4-5C940B2AACE0}" dt="2023-01-19T13:20:46.237" v="567"/>
          <ac:spMkLst>
            <pc:docMk/>
            <pc:sldMk cId="2007653003" sldId="328"/>
            <ac:spMk id="31" creationId="{83B1BE96-8FAB-4058-ADE5-1FFA9276D1C2}"/>
          </ac:spMkLst>
        </pc:spChg>
        <pc:spChg chg="add del mod">
          <ac:chgData name="Lauren Bonine" userId="d29ca289-e693-4d19-8c3a-22ac9c1bf544" providerId="ADAL" clId="{793754E3-1B49-4829-A4C4-5C940B2AACE0}" dt="2023-01-19T13:20:46.237" v="567"/>
          <ac:spMkLst>
            <pc:docMk/>
            <pc:sldMk cId="2007653003" sldId="328"/>
            <ac:spMk id="32" creationId="{41369B58-FE4B-48D3-99BA-4D175C348890}"/>
          </ac:spMkLst>
        </pc:spChg>
      </pc:sldChg>
      <pc:sldChg chg="addSp delSp modSp mod modClrScheme chgLayout">
        <pc:chgData name="Lauren Bonine" userId="d29ca289-e693-4d19-8c3a-22ac9c1bf544" providerId="ADAL" clId="{793754E3-1B49-4829-A4C4-5C940B2AACE0}" dt="2023-01-19T13:33:19.432" v="781" actId="14100"/>
        <pc:sldMkLst>
          <pc:docMk/>
          <pc:sldMk cId="329639893" sldId="370"/>
        </pc:sldMkLst>
        <pc:spChg chg="mod ord">
          <ac:chgData name="Lauren Bonine" userId="d29ca289-e693-4d19-8c3a-22ac9c1bf544" providerId="ADAL" clId="{793754E3-1B49-4829-A4C4-5C940B2AACE0}" dt="2023-01-19T13:31:59.490" v="758"/>
          <ac:spMkLst>
            <pc:docMk/>
            <pc:sldMk cId="329639893" sldId="370"/>
            <ac:spMk id="2" creationId="{00000000-0000-0000-0000-000000000000}"/>
          </ac:spMkLst>
        </pc:spChg>
        <pc:spChg chg="add del mod ord">
          <ac:chgData name="Lauren Bonine" userId="d29ca289-e693-4d19-8c3a-22ac9c1bf544" providerId="ADAL" clId="{793754E3-1B49-4829-A4C4-5C940B2AACE0}" dt="2023-01-19T13:31:59.490" v="758"/>
          <ac:spMkLst>
            <pc:docMk/>
            <pc:sldMk cId="329639893" sldId="370"/>
            <ac:spMk id="3" creationId="{E1950D5F-29A2-41AD-A57D-0B818112EEE5}"/>
          </ac:spMkLst>
        </pc:spChg>
        <pc:spChg chg="mod ord">
          <ac:chgData name="Lauren Bonine" userId="d29ca289-e693-4d19-8c3a-22ac9c1bf544" providerId="ADAL" clId="{793754E3-1B49-4829-A4C4-5C940B2AACE0}" dt="2023-01-19T13:32:04.188" v="759" actId="20577"/>
          <ac:spMkLst>
            <pc:docMk/>
            <pc:sldMk cId="329639893" sldId="370"/>
            <ac:spMk id="4" creationId="{00000000-0000-0000-0000-000000000000}"/>
          </ac:spMkLst>
        </pc:spChg>
        <pc:spChg chg="mod ord">
          <ac:chgData name="Lauren Bonine" userId="d29ca289-e693-4d19-8c3a-22ac9c1bf544" providerId="ADAL" clId="{793754E3-1B49-4829-A4C4-5C940B2AACE0}" dt="2023-01-19T13:31:59.490" v="758"/>
          <ac:spMkLst>
            <pc:docMk/>
            <pc:sldMk cId="329639893" sldId="370"/>
            <ac:spMk id="5" creationId="{00000000-0000-0000-0000-000000000000}"/>
          </ac:spMkLst>
        </pc:spChg>
        <pc:spChg chg="mod ord">
          <ac:chgData name="Lauren Bonine" userId="d29ca289-e693-4d19-8c3a-22ac9c1bf544" providerId="ADAL" clId="{793754E3-1B49-4829-A4C4-5C940B2AACE0}" dt="2023-01-19T13:31:59.490" v="758"/>
          <ac:spMkLst>
            <pc:docMk/>
            <pc:sldMk cId="329639893" sldId="370"/>
            <ac:spMk id="6" creationId="{00000000-0000-0000-0000-000000000000}"/>
          </ac:spMkLst>
        </pc:spChg>
        <pc:spChg chg="add del mod">
          <ac:chgData name="Lauren Bonine" userId="d29ca289-e693-4d19-8c3a-22ac9c1bf544" providerId="ADAL" clId="{793754E3-1B49-4829-A4C4-5C940B2AACE0}" dt="2023-01-19T13:31:59.490" v="758"/>
          <ac:spMkLst>
            <pc:docMk/>
            <pc:sldMk cId="329639893" sldId="370"/>
            <ac:spMk id="7" creationId="{587D75C2-3012-423B-936E-702934B1C6CB}"/>
          </ac:spMkLst>
        </pc:spChg>
        <pc:spChg chg="add del mod">
          <ac:chgData name="Lauren Bonine" userId="d29ca289-e693-4d19-8c3a-22ac9c1bf544" providerId="ADAL" clId="{793754E3-1B49-4829-A4C4-5C940B2AACE0}" dt="2023-01-19T13:31:59.490" v="758"/>
          <ac:spMkLst>
            <pc:docMk/>
            <pc:sldMk cId="329639893" sldId="370"/>
            <ac:spMk id="8" creationId="{406561A2-D693-43F4-9ADC-574BD2D7398A}"/>
          </ac:spMkLst>
        </pc:spChg>
        <pc:spChg chg="add del mod">
          <ac:chgData name="Lauren Bonine" userId="d29ca289-e693-4d19-8c3a-22ac9c1bf544" providerId="ADAL" clId="{793754E3-1B49-4829-A4C4-5C940B2AACE0}" dt="2023-01-19T13:31:59.490" v="758"/>
          <ac:spMkLst>
            <pc:docMk/>
            <pc:sldMk cId="329639893" sldId="370"/>
            <ac:spMk id="9" creationId="{970FA1EB-5628-4DA0-A326-93BD28A8DC2C}"/>
          </ac:spMkLst>
        </pc:spChg>
        <pc:spChg chg="add del mod">
          <ac:chgData name="Lauren Bonine" userId="d29ca289-e693-4d19-8c3a-22ac9c1bf544" providerId="ADAL" clId="{793754E3-1B49-4829-A4C4-5C940B2AACE0}" dt="2023-01-19T13:31:59.490" v="758"/>
          <ac:spMkLst>
            <pc:docMk/>
            <pc:sldMk cId="329639893" sldId="370"/>
            <ac:spMk id="10" creationId="{506621E1-1891-4D66-A3FF-72CC34AC3BE5}"/>
          </ac:spMkLst>
        </pc:spChg>
        <pc:spChg chg="mod">
          <ac:chgData name="Lauren Bonine" userId="d29ca289-e693-4d19-8c3a-22ac9c1bf544" providerId="ADAL" clId="{793754E3-1B49-4829-A4C4-5C940B2AACE0}" dt="2023-01-19T13:31:53.003" v="756" actId="1038"/>
          <ac:spMkLst>
            <pc:docMk/>
            <pc:sldMk cId="329639893" sldId="370"/>
            <ac:spMk id="12" creationId="{EB61BC7F-9A86-BF45-A654-1B48BD795637}"/>
          </ac:spMkLst>
        </pc:spChg>
        <pc:spChg chg="mod">
          <ac:chgData name="Lauren Bonine" userId="d29ca289-e693-4d19-8c3a-22ac9c1bf544" providerId="ADAL" clId="{793754E3-1B49-4829-A4C4-5C940B2AACE0}" dt="2023-01-19T13:31:53.003" v="756" actId="1038"/>
          <ac:spMkLst>
            <pc:docMk/>
            <pc:sldMk cId="329639893" sldId="370"/>
            <ac:spMk id="13" creationId="{5C0FD1EE-3FF2-814F-9B67-C8C92EB0759D}"/>
          </ac:spMkLst>
        </pc:spChg>
        <pc:spChg chg="mod">
          <ac:chgData name="Lauren Bonine" userId="d29ca289-e693-4d19-8c3a-22ac9c1bf544" providerId="ADAL" clId="{793754E3-1B49-4829-A4C4-5C940B2AACE0}" dt="2023-01-19T13:33:19.432" v="781" actId="14100"/>
          <ac:spMkLst>
            <pc:docMk/>
            <pc:sldMk cId="329639893" sldId="370"/>
            <ac:spMk id="14" creationId="{661B2C9A-5DF7-D749-9071-70A2DB995895}"/>
          </ac:spMkLst>
        </pc:spChg>
        <pc:spChg chg="del mod">
          <ac:chgData name="Lauren Bonine" userId="d29ca289-e693-4d19-8c3a-22ac9c1bf544" providerId="ADAL" clId="{793754E3-1B49-4829-A4C4-5C940B2AACE0}" dt="2023-01-19T13:32:10.757" v="761" actId="478"/>
          <ac:spMkLst>
            <pc:docMk/>
            <pc:sldMk cId="329639893" sldId="370"/>
            <ac:spMk id="15" creationId="{162D932D-5A5E-334F-B0EE-76992367A735}"/>
          </ac:spMkLst>
        </pc:spChg>
        <pc:spChg chg="add mod">
          <ac:chgData name="Lauren Bonine" userId="d29ca289-e693-4d19-8c3a-22ac9c1bf544" providerId="ADAL" clId="{793754E3-1B49-4829-A4C4-5C940B2AACE0}" dt="2023-01-19T13:32:22.436" v="767" actId="6549"/>
          <ac:spMkLst>
            <pc:docMk/>
            <pc:sldMk cId="329639893" sldId="370"/>
            <ac:spMk id="16" creationId="{E0F0DD9F-F468-460D-8C7F-88513E605BA7}"/>
          </ac:spMkLst>
        </pc:spChg>
        <pc:graphicFrameChg chg="mod">
          <ac:chgData name="Lauren Bonine" userId="d29ca289-e693-4d19-8c3a-22ac9c1bf544" providerId="ADAL" clId="{793754E3-1B49-4829-A4C4-5C940B2AACE0}" dt="2023-01-19T13:31:41.852" v="726" actId="1035"/>
          <ac:graphicFrameMkLst>
            <pc:docMk/>
            <pc:sldMk cId="329639893" sldId="370"/>
            <ac:graphicFrameMk id="11" creationId="{E85562B5-E478-7147-B802-A637C87470A2}"/>
          </ac:graphicFrameMkLst>
        </pc:graphicFrameChg>
      </pc:sldChg>
      <pc:sldChg chg="addSp delSp modSp mod modClrScheme chgLayout">
        <pc:chgData name="Lauren Bonine" userId="d29ca289-e693-4d19-8c3a-22ac9c1bf544" providerId="ADAL" clId="{793754E3-1B49-4829-A4C4-5C940B2AACE0}" dt="2023-01-19T13:20:38.419" v="565"/>
        <pc:sldMkLst>
          <pc:docMk/>
          <pc:sldMk cId="3388939281" sldId="505"/>
        </pc:sldMkLst>
        <pc:spChg chg="add del mod ord">
          <ac:chgData name="Lauren Bonine" userId="d29ca289-e693-4d19-8c3a-22ac9c1bf544" providerId="ADAL" clId="{793754E3-1B49-4829-A4C4-5C940B2AACE0}" dt="2023-01-19T12:38:12.662" v="152" actId="700"/>
          <ac:spMkLst>
            <pc:docMk/>
            <pc:sldMk cId="3388939281" sldId="505"/>
            <ac:spMk id="2" creationId="{113A9D4F-9B9A-43E9-8F5C-47512F82D5E0}"/>
          </ac:spMkLst>
        </pc:spChg>
        <pc:spChg chg="mod ord">
          <ac:chgData name="Lauren Bonine" userId="d29ca289-e693-4d19-8c3a-22ac9c1bf544" providerId="ADAL" clId="{793754E3-1B49-4829-A4C4-5C940B2AACE0}" dt="2023-01-19T13:20:38.419" v="565"/>
          <ac:spMkLst>
            <pc:docMk/>
            <pc:sldMk cId="3388939281" sldId="505"/>
            <ac:spMk id="3" creationId="{5C677E38-56F9-4955-BC59-8C7F7AB4F65B}"/>
          </ac:spMkLst>
        </pc:spChg>
        <pc:spChg chg="mod ord">
          <ac:chgData name="Lauren Bonine" userId="d29ca289-e693-4d19-8c3a-22ac9c1bf544" providerId="ADAL" clId="{793754E3-1B49-4829-A4C4-5C940B2AACE0}" dt="2023-01-19T13:20:38.419" v="565"/>
          <ac:spMkLst>
            <pc:docMk/>
            <pc:sldMk cId="3388939281" sldId="505"/>
            <ac:spMk id="4" creationId="{00000000-0000-0000-0000-000000000000}"/>
          </ac:spMkLst>
        </pc:spChg>
        <pc:spChg chg="mod ord">
          <ac:chgData name="Lauren Bonine" userId="d29ca289-e693-4d19-8c3a-22ac9c1bf544" providerId="ADAL" clId="{793754E3-1B49-4829-A4C4-5C940B2AACE0}" dt="2023-01-19T13:20:38.419" v="565"/>
          <ac:spMkLst>
            <pc:docMk/>
            <pc:sldMk cId="3388939281" sldId="505"/>
            <ac:spMk id="6" creationId="{00000000-0000-0000-0000-000000000000}"/>
          </ac:spMkLst>
        </pc:spChg>
        <pc:spChg chg="mod ord">
          <ac:chgData name="Lauren Bonine" userId="d29ca289-e693-4d19-8c3a-22ac9c1bf544" providerId="ADAL" clId="{793754E3-1B49-4829-A4C4-5C940B2AACE0}" dt="2023-01-19T13:20:38.419" v="565"/>
          <ac:spMkLst>
            <pc:docMk/>
            <pc:sldMk cId="3388939281" sldId="505"/>
            <ac:spMk id="7" creationId="{EB91F3B4-FB29-4D8A-BC9F-76F05540D077}"/>
          </ac:spMkLst>
        </pc:spChg>
        <pc:spChg chg="add del mod ord">
          <ac:chgData name="Lauren Bonine" userId="d29ca289-e693-4d19-8c3a-22ac9c1bf544" providerId="ADAL" clId="{793754E3-1B49-4829-A4C4-5C940B2AACE0}" dt="2023-01-19T13:05:13.430" v="364" actId="700"/>
          <ac:spMkLst>
            <pc:docMk/>
            <pc:sldMk cId="3388939281" sldId="505"/>
            <ac:spMk id="8" creationId="{BA64F2CD-0B18-421D-B97E-3E4F7E2BF54A}"/>
          </ac:spMkLst>
        </pc:spChg>
        <pc:spChg chg="add del mod">
          <ac:chgData name="Lauren Bonine" userId="d29ca289-e693-4d19-8c3a-22ac9c1bf544" providerId="ADAL" clId="{793754E3-1B49-4829-A4C4-5C940B2AACE0}" dt="2023-01-19T13:20:38.419" v="565"/>
          <ac:spMkLst>
            <pc:docMk/>
            <pc:sldMk cId="3388939281" sldId="505"/>
            <ac:spMk id="9" creationId="{3A320573-0326-4453-833C-5F62F38FC556}"/>
          </ac:spMkLst>
        </pc:spChg>
        <pc:spChg chg="add del mod">
          <ac:chgData name="Lauren Bonine" userId="d29ca289-e693-4d19-8c3a-22ac9c1bf544" providerId="ADAL" clId="{793754E3-1B49-4829-A4C4-5C940B2AACE0}" dt="2023-01-19T13:20:38.419" v="565"/>
          <ac:spMkLst>
            <pc:docMk/>
            <pc:sldMk cId="3388939281" sldId="505"/>
            <ac:spMk id="10" creationId="{46C22010-31B5-4CAF-BE00-7F3BFD234944}"/>
          </ac:spMkLst>
        </pc:spChg>
        <pc:spChg chg="add del mod">
          <ac:chgData name="Lauren Bonine" userId="d29ca289-e693-4d19-8c3a-22ac9c1bf544" providerId="ADAL" clId="{793754E3-1B49-4829-A4C4-5C940B2AACE0}" dt="2023-01-19T13:20:38.419" v="565"/>
          <ac:spMkLst>
            <pc:docMk/>
            <pc:sldMk cId="3388939281" sldId="505"/>
            <ac:spMk id="11" creationId="{5FBA99EF-52C8-4E50-BB95-54D52750EABE}"/>
          </ac:spMkLst>
        </pc:spChg>
        <pc:spChg chg="add del mod">
          <ac:chgData name="Lauren Bonine" userId="d29ca289-e693-4d19-8c3a-22ac9c1bf544" providerId="ADAL" clId="{793754E3-1B49-4829-A4C4-5C940B2AACE0}" dt="2023-01-19T13:20:38.419" v="565"/>
          <ac:spMkLst>
            <pc:docMk/>
            <pc:sldMk cId="3388939281" sldId="505"/>
            <ac:spMk id="12" creationId="{6726C597-54E6-4687-9553-ED35C0FA9A95}"/>
          </ac:spMkLst>
        </pc:spChg>
        <pc:graphicFrameChg chg="mod">
          <ac:chgData name="Lauren Bonine" userId="d29ca289-e693-4d19-8c3a-22ac9c1bf544" providerId="ADAL" clId="{793754E3-1B49-4829-A4C4-5C940B2AACE0}" dt="2023-01-19T12:38:35.783" v="159" actId="12788"/>
          <ac:graphicFrameMkLst>
            <pc:docMk/>
            <pc:sldMk cId="3388939281" sldId="505"/>
            <ac:graphicFrameMk id="5" creationId="{00000000-0000-0000-0000-000000000000}"/>
          </ac:graphicFrameMkLst>
        </pc:graphicFrameChg>
      </pc:sldChg>
      <pc:sldChg chg="addSp delSp modSp mod modClrScheme chgLayout">
        <pc:chgData name="Lauren Bonine" userId="d29ca289-e693-4d19-8c3a-22ac9c1bf544" providerId="ADAL" clId="{793754E3-1B49-4829-A4C4-5C940B2AACE0}" dt="2023-01-19T13:30:39.559" v="713" actId="12788"/>
        <pc:sldMkLst>
          <pc:docMk/>
          <pc:sldMk cId="949046736" sldId="535"/>
        </pc:sldMkLst>
        <pc:spChg chg="mod ord">
          <ac:chgData name="Lauren Bonine" userId="d29ca289-e693-4d19-8c3a-22ac9c1bf544" providerId="ADAL" clId="{793754E3-1B49-4829-A4C4-5C940B2AACE0}" dt="2023-01-19T13:30:01.381" v="701"/>
          <ac:spMkLst>
            <pc:docMk/>
            <pc:sldMk cId="949046736" sldId="535"/>
            <ac:spMk id="2" creationId="{CA73D154-4D5A-40E5-A545-E15F22A0D4A3}"/>
          </ac:spMkLst>
        </pc:spChg>
        <pc:spChg chg="mod ord">
          <ac:chgData name="Lauren Bonine" userId="d29ca289-e693-4d19-8c3a-22ac9c1bf544" providerId="ADAL" clId="{793754E3-1B49-4829-A4C4-5C940B2AACE0}" dt="2023-01-19T13:30:01.381" v="701"/>
          <ac:spMkLst>
            <pc:docMk/>
            <pc:sldMk cId="949046736" sldId="535"/>
            <ac:spMk id="3" creationId="{FDAF9755-6387-4479-85A2-116D31710F03}"/>
          </ac:spMkLst>
        </pc:spChg>
        <pc:spChg chg="mod ord">
          <ac:chgData name="Lauren Bonine" userId="d29ca289-e693-4d19-8c3a-22ac9c1bf544" providerId="ADAL" clId="{793754E3-1B49-4829-A4C4-5C940B2AACE0}" dt="2023-01-19T13:30:01.381" v="701"/>
          <ac:spMkLst>
            <pc:docMk/>
            <pc:sldMk cId="949046736" sldId="535"/>
            <ac:spMk id="4" creationId="{00000000-0000-0000-0000-000000000000}"/>
          </ac:spMkLst>
        </pc:spChg>
        <pc:spChg chg="add del mod ord">
          <ac:chgData name="Lauren Bonine" userId="d29ca289-e693-4d19-8c3a-22ac9c1bf544" providerId="ADAL" clId="{793754E3-1B49-4829-A4C4-5C940B2AACE0}" dt="2023-01-19T13:29:54.141" v="697" actId="700"/>
          <ac:spMkLst>
            <pc:docMk/>
            <pc:sldMk cId="949046736" sldId="535"/>
            <ac:spMk id="5" creationId="{020477D1-54A6-4CBC-B3D7-BED6DE7E1F68}"/>
          </ac:spMkLst>
        </pc:spChg>
        <pc:spChg chg="del mod">
          <ac:chgData name="Lauren Bonine" userId="d29ca289-e693-4d19-8c3a-22ac9c1bf544" providerId="ADAL" clId="{793754E3-1B49-4829-A4C4-5C940B2AACE0}" dt="2023-01-19T13:29:58.498" v="699" actId="478"/>
          <ac:spMkLst>
            <pc:docMk/>
            <pc:sldMk cId="949046736" sldId="535"/>
            <ac:spMk id="6" creationId="{00000000-0000-0000-0000-000000000000}"/>
          </ac:spMkLst>
        </pc:spChg>
        <pc:spChg chg="add del mod ord">
          <ac:chgData name="Lauren Bonine" userId="d29ca289-e693-4d19-8c3a-22ac9c1bf544" providerId="ADAL" clId="{793754E3-1B49-4829-A4C4-5C940B2AACE0}" dt="2023-01-19T13:30:01.381" v="701"/>
          <ac:spMkLst>
            <pc:docMk/>
            <pc:sldMk cId="949046736" sldId="535"/>
            <ac:spMk id="7" creationId="{C221A5E5-841B-492F-9801-4A9302505031}"/>
          </ac:spMkLst>
        </pc:spChg>
        <pc:spChg chg="add del mod">
          <ac:chgData name="Lauren Bonine" userId="d29ca289-e693-4d19-8c3a-22ac9c1bf544" providerId="ADAL" clId="{793754E3-1B49-4829-A4C4-5C940B2AACE0}" dt="2023-01-19T13:30:01.381" v="701"/>
          <ac:spMkLst>
            <pc:docMk/>
            <pc:sldMk cId="949046736" sldId="535"/>
            <ac:spMk id="9" creationId="{FD71D08E-8F11-4B8F-BFA7-1AC4FF199EB7}"/>
          </ac:spMkLst>
        </pc:spChg>
        <pc:spChg chg="add del mod">
          <ac:chgData name="Lauren Bonine" userId="d29ca289-e693-4d19-8c3a-22ac9c1bf544" providerId="ADAL" clId="{793754E3-1B49-4829-A4C4-5C940B2AACE0}" dt="2023-01-19T13:30:01.381" v="701"/>
          <ac:spMkLst>
            <pc:docMk/>
            <pc:sldMk cId="949046736" sldId="535"/>
            <ac:spMk id="10" creationId="{E41928F2-7C5D-44AD-BC7D-23D633DAE982}"/>
          </ac:spMkLst>
        </pc:spChg>
        <pc:spChg chg="add del mod">
          <ac:chgData name="Lauren Bonine" userId="d29ca289-e693-4d19-8c3a-22ac9c1bf544" providerId="ADAL" clId="{793754E3-1B49-4829-A4C4-5C940B2AACE0}" dt="2023-01-19T13:30:01.381" v="701"/>
          <ac:spMkLst>
            <pc:docMk/>
            <pc:sldMk cId="949046736" sldId="535"/>
            <ac:spMk id="11" creationId="{F00559F7-1F34-4769-A2DA-E7FE26826031}"/>
          </ac:spMkLst>
        </pc:spChg>
        <pc:spChg chg="add mod">
          <ac:chgData name="Lauren Bonine" userId="d29ca289-e693-4d19-8c3a-22ac9c1bf544" providerId="ADAL" clId="{793754E3-1B49-4829-A4C4-5C940B2AACE0}" dt="2023-01-19T13:30:04.682" v="703" actId="20577"/>
          <ac:spMkLst>
            <pc:docMk/>
            <pc:sldMk cId="949046736" sldId="535"/>
            <ac:spMk id="12" creationId="{9BACAA6B-523B-4923-9F38-0CFBB56C7C4C}"/>
          </ac:spMkLst>
        </pc:spChg>
        <pc:graphicFrameChg chg="mod modGraphic">
          <ac:chgData name="Lauren Bonine" userId="d29ca289-e693-4d19-8c3a-22ac9c1bf544" providerId="ADAL" clId="{793754E3-1B49-4829-A4C4-5C940B2AACE0}" dt="2023-01-19T13:30:39.559" v="713" actId="12788"/>
          <ac:graphicFrameMkLst>
            <pc:docMk/>
            <pc:sldMk cId="949046736" sldId="535"/>
            <ac:graphicFrameMk id="8" creationId="{00000000-0000-0000-0000-000000000000}"/>
          </ac:graphicFrameMkLst>
        </pc:graphicFrameChg>
      </pc:sldChg>
      <pc:sldChg chg="addSp delSp modSp mod modClrScheme chgLayout">
        <pc:chgData name="Lauren Bonine" userId="d29ca289-e693-4d19-8c3a-22ac9c1bf544" providerId="ADAL" clId="{793754E3-1B49-4829-A4C4-5C940B2AACE0}" dt="2023-01-19T14:10:49.502" v="1137" actId="1035"/>
        <pc:sldMkLst>
          <pc:docMk/>
          <pc:sldMk cId="3978174990" sldId="549"/>
        </pc:sldMkLst>
        <pc:spChg chg="mod ord">
          <ac:chgData name="Lauren Bonine" userId="d29ca289-e693-4d19-8c3a-22ac9c1bf544" providerId="ADAL" clId="{793754E3-1B49-4829-A4C4-5C940B2AACE0}" dt="2023-01-19T14:06:34.463" v="909"/>
          <ac:spMkLst>
            <pc:docMk/>
            <pc:sldMk cId="3978174990" sldId="549"/>
            <ac:spMk id="2" creationId="{A145AD77-B4BE-4D86-95E3-C454453C04C9}"/>
          </ac:spMkLst>
        </pc:spChg>
        <pc:spChg chg="mod ord">
          <ac:chgData name="Lauren Bonine" userId="d29ca289-e693-4d19-8c3a-22ac9c1bf544" providerId="ADAL" clId="{793754E3-1B49-4829-A4C4-5C940B2AACE0}" dt="2023-01-19T14:06:34.463" v="909"/>
          <ac:spMkLst>
            <pc:docMk/>
            <pc:sldMk cId="3978174990" sldId="549"/>
            <ac:spMk id="4" creationId="{366055D3-0283-429E-B9E3-87AEEDED0BE4}"/>
          </ac:spMkLst>
        </pc:spChg>
        <pc:spChg chg="del mod">
          <ac:chgData name="Lauren Bonine" userId="d29ca289-e693-4d19-8c3a-22ac9c1bf544" providerId="ADAL" clId="{793754E3-1B49-4829-A4C4-5C940B2AACE0}" dt="2023-01-19T14:06:30.542" v="907" actId="478"/>
          <ac:spMkLst>
            <pc:docMk/>
            <pc:sldMk cId="3978174990" sldId="549"/>
            <ac:spMk id="5" creationId="{00000000-0000-0000-0000-000000000000}"/>
          </ac:spMkLst>
        </pc:spChg>
        <pc:spChg chg="mod">
          <ac:chgData name="Lauren Bonine" userId="d29ca289-e693-4d19-8c3a-22ac9c1bf544" providerId="ADAL" clId="{793754E3-1B49-4829-A4C4-5C940B2AACE0}" dt="2023-01-19T14:09:32.811" v="1095" actId="1038"/>
          <ac:spMkLst>
            <pc:docMk/>
            <pc:sldMk cId="3978174990" sldId="549"/>
            <ac:spMk id="6" creationId="{00000000-0000-0000-0000-000000000000}"/>
          </ac:spMkLst>
        </pc:spChg>
        <pc:spChg chg="mod">
          <ac:chgData name="Lauren Bonine" userId="d29ca289-e693-4d19-8c3a-22ac9c1bf544" providerId="ADAL" clId="{793754E3-1B49-4829-A4C4-5C940B2AACE0}" dt="2023-01-19T14:08:35.094" v="1027" actId="164"/>
          <ac:spMkLst>
            <pc:docMk/>
            <pc:sldMk cId="3978174990" sldId="549"/>
            <ac:spMk id="7" creationId="{00000000-0000-0000-0000-000000000000}"/>
          </ac:spMkLst>
        </pc:spChg>
        <pc:spChg chg="mod">
          <ac:chgData name="Lauren Bonine" userId="d29ca289-e693-4d19-8c3a-22ac9c1bf544" providerId="ADAL" clId="{793754E3-1B49-4829-A4C4-5C940B2AACE0}" dt="2023-01-19T14:08:35.094" v="1027" actId="164"/>
          <ac:spMkLst>
            <pc:docMk/>
            <pc:sldMk cId="3978174990" sldId="549"/>
            <ac:spMk id="8" creationId="{00000000-0000-0000-0000-000000000000}"/>
          </ac:spMkLst>
        </pc:spChg>
        <pc:spChg chg="mod">
          <ac:chgData name="Lauren Bonine" userId="d29ca289-e693-4d19-8c3a-22ac9c1bf544" providerId="ADAL" clId="{793754E3-1B49-4829-A4C4-5C940B2AACE0}" dt="2023-01-19T14:08:35.094" v="1027" actId="164"/>
          <ac:spMkLst>
            <pc:docMk/>
            <pc:sldMk cId="3978174990" sldId="549"/>
            <ac:spMk id="9" creationId="{00000000-0000-0000-0000-000000000000}"/>
          </ac:spMkLst>
        </pc:spChg>
        <pc:spChg chg="mod">
          <ac:chgData name="Lauren Bonine" userId="d29ca289-e693-4d19-8c3a-22ac9c1bf544" providerId="ADAL" clId="{793754E3-1B49-4829-A4C4-5C940B2AACE0}" dt="2023-01-19T14:10:49.502" v="1137" actId="1035"/>
          <ac:spMkLst>
            <pc:docMk/>
            <pc:sldMk cId="3978174990" sldId="549"/>
            <ac:spMk id="10" creationId="{00000000-0000-0000-0000-000000000000}"/>
          </ac:spMkLst>
        </pc:spChg>
        <pc:spChg chg="mod">
          <ac:chgData name="Lauren Bonine" userId="d29ca289-e693-4d19-8c3a-22ac9c1bf544" providerId="ADAL" clId="{793754E3-1B49-4829-A4C4-5C940B2AACE0}" dt="2023-01-19T14:10:42.225" v="1132" actId="1035"/>
          <ac:spMkLst>
            <pc:docMk/>
            <pc:sldMk cId="3978174990" sldId="549"/>
            <ac:spMk id="11" creationId="{00000000-0000-0000-0000-000000000000}"/>
          </ac:spMkLst>
        </pc:spChg>
        <pc:spChg chg="mod">
          <ac:chgData name="Lauren Bonine" userId="d29ca289-e693-4d19-8c3a-22ac9c1bf544" providerId="ADAL" clId="{793754E3-1B49-4829-A4C4-5C940B2AACE0}" dt="2023-01-19T12:49:46.879" v="259"/>
          <ac:spMkLst>
            <pc:docMk/>
            <pc:sldMk cId="3978174990" sldId="549"/>
            <ac:spMk id="12" creationId="{00000000-0000-0000-0000-000000000000}"/>
          </ac:spMkLst>
        </pc:spChg>
        <pc:spChg chg="add del mod ord">
          <ac:chgData name="Lauren Bonine" userId="d29ca289-e693-4d19-8c3a-22ac9c1bf544" providerId="ADAL" clId="{793754E3-1B49-4829-A4C4-5C940B2AACE0}" dt="2023-01-19T14:06:25.302" v="905" actId="700"/>
          <ac:spMkLst>
            <pc:docMk/>
            <pc:sldMk cId="3978174990" sldId="549"/>
            <ac:spMk id="13" creationId="{5234893A-9BD3-462E-8B47-6AFCF2643E84}"/>
          </ac:spMkLst>
        </pc:spChg>
        <pc:spChg chg="add del mod">
          <ac:chgData name="Lauren Bonine" userId="d29ca289-e693-4d19-8c3a-22ac9c1bf544" providerId="ADAL" clId="{793754E3-1B49-4829-A4C4-5C940B2AACE0}" dt="2023-01-19T14:06:24.907" v="904"/>
          <ac:spMkLst>
            <pc:docMk/>
            <pc:sldMk cId="3978174990" sldId="549"/>
            <ac:spMk id="14" creationId="{CCF3D331-11A3-44F6-8313-8DACEC5D2044}"/>
          </ac:spMkLst>
        </pc:spChg>
        <pc:spChg chg="add del mod">
          <ac:chgData name="Lauren Bonine" userId="d29ca289-e693-4d19-8c3a-22ac9c1bf544" providerId="ADAL" clId="{793754E3-1B49-4829-A4C4-5C940B2AACE0}" dt="2023-01-19T14:06:24.907" v="904"/>
          <ac:spMkLst>
            <pc:docMk/>
            <pc:sldMk cId="3978174990" sldId="549"/>
            <ac:spMk id="15" creationId="{4A8AF0F8-360C-4649-BD7B-BF0ADFE1F30B}"/>
          </ac:spMkLst>
        </pc:spChg>
        <pc:spChg chg="add del mod">
          <ac:chgData name="Lauren Bonine" userId="d29ca289-e693-4d19-8c3a-22ac9c1bf544" providerId="ADAL" clId="{793754E3-1B49-4829-A4C4-5C940B2AACE0}" dt="2023-01-19T14:06:24.907" v="904"/>
          <ac:spMkLst>
            <pc:docMk/>
            <pc:sldMk cId="3978174990" sldId="549"/>
            <ac:spMk id="16" creationId="{77D54948-0B45-4703-BB04-D766020A4FB5}"/>
          </ac:spMkLst>
        </pc:spChg>
        <pc:spChg chg="add del mod ord">
          <ac:chgData name="Lauren Bonine" userId="d29ca289-e693-4d19-8c3a-22ac9c1bf544" providerId="ADAL" clId="{793754E3-1B49-4829-A4C4-5C940B2AACE0}" dt="2023-01-19T14:06:34.463" v="909"/>
          <ac:spMkLst>
            <pc:docMk/>
            <pc:sldMk cId="3978174990" sldId="549"/>
            <ac:spMk id="17" creationId="{728811F0-3C92-4F66-9BD4-F3F2CDD07D20}"/>
          </ac:spMkLst>
        </pc:spChg>
        <pc:spChg chg="add del mod">
          <ac:chgData name="Lauren Bonine" userId="d29ca289-e693-4d19-8c3a-22ac9c1bf544" providerId="ADAL" clId="{793754E3-1B49-4829-A4C4-5C940B2AACE0}" dt="2023-01-19T14:06:34.463" v="909"/>
          <ac:spMkLst>
            <pc:docMk/>
            <pc:sldMk cId="3978174990" sldId="549"/>
            <ac:spMk id="18" creationId="{43647309-5FCB-49ED-B904-7C0F5D13DCB6}"/>
          </ac:spMkLst>
        </pc:spChg>
        <pc:spChg chg="add del mod">
          <ac:chgData name="Lauren Bonine" userId="d29ca289-e693-4d19-8c3a-22ac9c1bf544" providerId="ADAL" clId="{793754E3-1B49-4829-A4C4-5C940B2AACE0}" dt="2023-01-19T14:06:34.463" v="909"/>
          <ac:spMkLst>
            <pc:docMk/>
            <pc:sldMk cId="3978174990" sldId="549"/>
            <ac:spMk id="19" creationId="{0BAA6B54-92B2-4F51-A10A-59F9BFA59D4C}"/>
          </ac:spMkLst>
        </pc:spChg>
        <pc:spChg chg="add mod">
          <ac:chgData name="Lauren Bonine" userId="d29ca289-e693-4d19-8c3a-22ac9c1bf544" providerId="ADAL" clId="{793754E3-1B49-4829-A4C4-5C940B2AACE0}" dt="2023-01-19T14:06:40.870" v="912" actId="20577"/>
          <ac:spMkLst>
            <pc:docMk/>
            <pc:sldMk cId="3978174990" sldId="549"/>
            <ac:spMk id="20" creationId="{C3A366E3-A82B-46F7-828F-F4D70E376DC5}"/>
          </ac:spMkLst>
        </pc:spChg>
        <pc:grpChg chg="add mod">
          <ac:chgData name="Lauren Bonine" userId="d29ca289-e693-4d19-8c3a-22ac9c1bf544" providerId="ADAL" clId="{793754E3-1B49-4829-A4C4-5C940B2AACE0}" dt="2023-01-19T14:10:17.070" v="1112" actId="1037"/>
          <ac:grpSpMkLst>
            <pc:docMk/>
            <pc:sldMk cId="3978174990" sldId="549"/>
            <ac:grpSpMk id="21" creationId="{F7EF1B0C-8947-4B0A-93A9-D93D02963ABF}"/>
          </ac:grpSpMkLst>
        </pc:grpChg>
        <pc:picChg chg="mod">
          <ac:chgData name="Lauren Bonine" userId="d29ca289-e693-4d19-8c3a-22ac9c1bf544" providerId="ADAL" clId="{793754E3-1B49-4829-A4C4-5C940B2AACE0}" dt="2023-01-19T14:08:35.094" v="1027" actId="164"/>
          <ac:picMkLst>
            <pc:docMk/>
            <pc:sldMk cId="3978174990" sldId="549"/>
            <ac:picMk id="3" creationId="{00000000-0000-0000-0000-000000000000}"/>
          </ac:picMkLst>
        </pc:picChg>
      </pc:sldChg>
      <pc:sldChg chg="addSp delSp modSp mod modClrScheme chgLayout">
        <pc:chgData name="Lauren Bonine" userId="d29ca289-e693-4d19-8c3a-22ac9c1bf544" providerId="ADAL" clId="{793754E3-1B49-4829-A4C4-5C940B2AACE0}" dt="2023-01-19T13:31:19.413" v="724" actId="20577"/>
        <pc:sldMkLst>
          <pc:docMk/>
          <pc:sldMk cId="2087986397" sldId="592"/>
        </pc:sldMkLst>
        <pc:spChg chg="mod ord">
          <ac:chgData name="Lauren Bonine" userId="d29ca289-e693-4d19-8c3a-22ac9c1bf544" providerId="ADAL" clId="{793754E3-1B49-4829-A4C4-5C940B2AACE0}" dt="2023-01-19T13:31:15.183" v="722" actId="700"/>
          <ac:spMkLst>
            <pc:docMk/>
            <pc:sldMk cId="2087986397" sldId="592"/>
            <ac:spMk id="2" creationId="{B5BB415D-DE9B-4F32-B41C-19B00D2012C8}"/>
          </ac:spMkLst>
        </pc:spChg>
        <pc:spChg chg="mod ord">
          <ac:chgData name="Lauren Bonine" userId="d29ca289-e693-4d19-8c3a-22ac9c1bf544" providerId="ADAL" clId="{793754E3-1B49-4829-A4C4-5C940B2AACE0}" dt="2023-01-19T13:31:15.183" v="722" actId="700"/>
          <ac:spMkLst>
            <pc:docMk/>
            <pc:sldMk cId="2087986397" sldId="592"/>
            <ac:spMk id="3" creationId="{6AB284AD-73D2-4206-9D35-80F1ED5A9081}"/>
          </ac:spMkLst>
        </pc:spChg>
        <pc:spChg chg="mod ord">
          <ac:chgData name="Lauren Bonine" userId="d29ca289-e693-4d19-8c3a-22ac9c1bf544" providerId="ADAL" clId="{793754E3-1B49-4829-A4C4-5C940B2AACE0}" dt="2023-01-19T13:31:15.183" v="722" actId="700"/>
          <ac:spMkLst>
            <pc:docMk/>
            <pc:sldMk cId="2087986397" sldId="592"/>
            <ac:spMk id="4" creationId="{00000000-0000-0000-0000-000000000000}"/>
          </ac:spMkLst>
        </pc:spChg>
        <pc:spChg chg="add mod ord">
          <ac:chgData name="Lauren Bonine" userId="d29ca289-e693-4d19-8c3a-22ac9c1bf544" providerId="ADAL" clId="{793754E3-1B49-4829-A4C4-5C940B2AACE0}" dt="2023-01-19T13:31:19.413" v="724" actId="20577"/>
          <ac:spMkLst>
            <pc:docMk/>
            <pc:sldMk cId="2087986397" sldId="592"/>
            <ac:spMk id="5" creationId="{7E1B2456-022E-4BFF-BFAF-D978F2F6BFAB}"/>
          </ac:spMkLst>
        </pc:spChg>
        <pc:spChg chg="del mod">
          <ac:chgData name="Lauren Bonine" userId="d29ca289-e693-4d19-8c3a-22ac9c1bf544" providerId="ADAL" clId="{793754E3-1B49-4829-A4C4-5C940B2AACE0}" dt="2023-01-19T13:31:13.413" v="721" actId="478"/>
          <ac:spMkLst>
            <pc:docMk/>
            <pc:sldMk cId="2087986397" sldId="592"/>
            <ac:spMk id="6" creationId="{00000000-0000-0000-0000-000000000000}"/>
          </ac:spMkLst>
        </pc:spChg>
        <pc:graphicFrameChg chg="mod modGraphic">
          <ac:chgData name="Lauren Bonine" userId="d29ca289-e693-4d19-8c3a-22ac9c1bf544" providerId="ADAL" clId="{793754E3-1B49-4829-A4C4-5C940B2AACE0}" dt="2023-01-19T13:30:59.657" v="719" actId="14100"/>
          <ac:graphicFrameMkLst>
            <pc:docMk/>
            <pc:sldMk cId="2087986397" sldId="592"/>
            <ac:graphicFrameMk id="8" creationId="{00000000-0000-0000-0000-000000000000}"/>
          </ac:graphicFrameMkLst>
        </pc:graphicFrameChg>
      </pc:sldChg>
      <pc:sldChg chg="addSp delSp modSp mod modClrScheme chgLayout">
        <pc:chgData name="Lauren Bonine" userId="d29ca289-e693-4d19-8c3a-22ac9c1bf544" providerId="ADAL" clId="{793754E3-1B49-4829-A4C4-5C940B2AACE0}" dt="2023-01-19T14:21:34.313" v="1327" actId="179"/>
        <pc:sldMkLst>
          <pc:docMk/>
          <pc:sldMk cId="907826851" sldId="642"/>
        </pc:sldMkLst>
        <pc:spChg chg="mod">
          <ac:chgData name="Lauren Bonine" userId="d29ca289-e693-4d19-8c3a-22ac9c1bf544" providerId="ADAL" clId="{793754E3-1B49-4829-A4C4-5C940B2AACE0}" dt="2023-01-19T14:21:11.052" v="1325" actId="14100"/>
          <ac:spMkLst>
            <pc:docMk/>
            <pc:sldMk cId="907826851" sldId="642"/>
            <ac:spMk id="2" creationId="{00000000-0000-0000-0000-000000000000}"/>
          </ac:spMkLst>
        </pc:spChg>
        <pc:spChg chg="del mod">
          <ac:chgData name="Lauren Bonine" userId="d29ca289-e693-4d19-8c3a-22ac9c1bf544" providerId="ADAL" clId="{793754E3-1B49-4829-A4C4-5C940B2AACE0}" dt="2023-01-19T14:18:37.181" v="1297" actId="478"/>
          <ac:spMkLst>
            <pc:docMk/>
            <pc:sldMk cId="907826851" sldId="642"/>
            <ac:spMk id="3" creationId="{591FED6B-5084-9241-B862-A527BF28DFAF}"/>
          </ac:spMkLst>
        </pc:spChg>
        <pc:spChg chg="mod ord">
          <ac:chgData name="Lauren Bonine" userId="d29ca289-e693-4d19-8c3a-22ac9c1bf544" providerId="ADAL" clId="{793754E3-1B49-4829-A4C4-5C940B2AACE0}" dt="2023-01-19T14:18:30.458" v="1295"/>
          <ac:spMkLst>
            <pc:docMk/>
            <pc:sldMk cId="907826851" sldId="642"/>
            <ac:spMk id="4" creationId="{00000000-0000-0000-0000-000000000000}"/>
          </ac:spMkLst>
        </pc:spChg>
        <pc:spChg chg="mod">
          <ac:chgData name="Lauren Bonine" userId="d29ca289-e693-4d19-8c3a-22ac9c1bf544" providerId="ADAL" clId="{793754E3-1B49-4829-A4C4-5C940B2AACE0}" dt="2023-01-19T12:49:46.879" v="259"/>
          <ac:spMkLst>
            <pc:docMk/>
            <pc:sldMk cId="907826851" sldId="642"/>
            <ac:spMk id="5" creationId="{00000000-0000-0000-0000-000000000000}"/>
          </ac:spMkLst>
        </pc:spChg>
        <pc:spChg chg="mod ord">
          <ac:chgData name="Lauren Bonine" userId="d29ca289-e693-4d19-8c3a-22ac9c1bf544" providerId="ADAL" clId="{793754E3-1B49-4829-A4C4-5C940B2AACE0}" dt="2023-01-19T14:18:30.458" v="1295"/>
          <ac:spMkLst>
            <pc:docMk/>
            <pc:sldMk cId="907826851" sldId="642"/>
            <ac:spMk id="6" creationId="{F115F9B0-3F8E-4E7B-9E86-FAD1D4A7A2D0}"/>
          </ac:spMkLst>
        </pc:spChg>
        <pc:spChg chg="mod ord">
          <ac:chgData name="Lauren Bonine" userId="d29ca289-e693-4d19-8c3a-22ac9c1bf544" providerId="ADAL" clId="{793754E3-1B49-4829-A4C4-5C940B2AACE0}" dt="2023-01-19T14:18:30.458" v="1295"/>
          <ac:spMkLst>
            <pc:docMk/>
            <pc:sldMk cId="907826851" sldId="642"/>
            <ac:spMk id="7" creationId="{05BBBCA8-3159-4A22-9671-DD73A9B31D3F}"/>
          </ac:spMkLst>
        </pc:spChg>
        <pc:spChg chg="add del mod ord">
          <ac:chgData name="Lauren Bonine" userId="d29ca289-e693-4d19-8c3a-22ac9c1bf544" providerId="ADAL" clId="{793754E3-1B49-4829-A4C4-5C940B2AACE0}" dt="2023-01-19T14:18:30.458" v="1295"/>
          <ac:spMkLst>
            <pc:docMk/>
            <pc:sldMk cId="907826851" sldId="642"/>
            <ac:spMk id="9" creationId="{4A52281E-7911-4ACB-8CFB-9B075BAE6152}"/>
          </ac:spMkLst>
        </pc:spChg>
        <pc:spChg chg="add del mod">
          <ac:chgData name="Lauren Bonine" userId="d29ca289-e693-4d19-8c3a-22ac9c1bf544" providerId="ADAL" clId="{793754E3-1B49-4829-A4C4-5C940B2AACE0}" dt="2023-01-19T14:18:30.458" v="1295"/>
          <ac:spMkLst>
            <pc:docMk/>
            <pc:sldMk cId="907826851" sldId="642"/>
            <ac:spMk id="10" creationId="{2E9E18F0-D65F-477E-9BBA-9BD6D1969339}"/>
          </ac:spMkLst>
        </pc:spChg>
        <pc:spChg chg="add del mod">
          <ac:chgData name="Lauren Bonine" userId="d29ca289-e693-4d19-8c3a-22ac9c1bf544" providerId="ADAL" clId="{793754E3-1B49-4829-A4C4-5C940B2AACE0}" dt="2023-01-19T14:18:30.458" v="1295"/>
          <ac:spMkLst>
            <pc:docMk/>
            <pc:sldMk cId="907826851" sldId="642"/>
            <ac:spMk id="11" creationId="{A3A4E6C9-CC34-4F54-9937-8426A2AF36B6}"/>
          </ac:spMkLst>
        </pc:spChg>
        <pc:spChg chg="add del mod">
          <ac:chgData name="Lauren Bonine" userId="d29ca289-e693-4d19-8c3a-22ac9c1bf544" providerId="ADAL" clId="{793754E3-1B49-4829-A4C4-5C940B2AACE0}" dt="2023-01-19T14:18:30.458" v="1295"/>
          <ac:spMkLst>
            <pc:docMk/>
            <pc:sldMk cId="907826851" sldId="642"/>
            <ac:spMk id="12" creationId="{097A6D0B-36FC-4C4A-A662-694DDA03E8D0}"/>
          </ac:spMkLst>
        </pc:spChg>
        <pc:spChg chg="add mod">
          <ac:chgData name="Lauren Bonine" userId="d29ca289-e693-4d19-8c3a-22ac9c1bf544" providerId="ADAL" clId="{793754E3-1B49-4829-A4C4-5C940B2AACE0}" dt="2023-01-19T14:21:34.313" v="1327" actId="179"/>
          <ac:spMkLst>
            <pc:docMk/>
            <pc:sldMk cId="907826851" sldId="642"/>
            <ac:spMk id="13" creationId="{97C03D88-187E-42EA-961A-2D859AE0061C}"/>
          </ac:spMkLst>
        </pc:spChg>
        <pc:picChg chg="mod">
          <ac:chgData name="Lauren Bonine" userId="d29ca289-e693-4d19-8c3a-22ac9c1bf544" providerId="ADAL" clId="{793754E3-1B49-4829-A4C4-5C940B2AACE0}" dt="2023-01-19T14:20:01.018" v="1319" actId="1076"/>
          <ac:picMkLst>
            <pc:docMk/>
            <pc:sldMk cId="907826851" sldId="642"/>
            <ac:picMk id="8" creationId="{908494AD-B0DF-AC4C-B3E4-DAA94276FBA5}"/>
          </ac:picMkLst>
        </pc:picChg>
      </pc:sldChg>
      <pc:sldChg chg="addSp delSp modSp mod modClrScheme chgLayout">
        <pc:chgData name="Lauren Bonine" userId="d29ca289-e693-4d19-8c3a-22ac9c1bf544" providerId="ADAL" clId="{793754E3-1B49-4829-A4C4-5C940B2AACE0}" dt="2023-01-19T15:13:25.377" v="1955" actId="14100"/>
        <pc:sldMkLst>
          <pc:docMk/>
          <pc:sldMk cId="2144362980" sldId="679"/>
        </pc:sldMkLst>
        <pc:spChg chg="mod ord">
          <ac:chgData name="Lauren Bonine" userId="d29ca289-e693-4d19-8c3a-22ac9c1bf544" providerId="ADAL" clId="{793754E3-1B49-4829-A4C4-5C940B2AACE0}" dt="2023-01-19T15:10:06.997" v="1875" actId="700"/>
          <ac:spMkLst>
            <pc:docMk/>
            <pc:sldMk cId="2144362980" sldId="679"/>
            <ac:spMk id="2" creationId="{7DD1A9AD-3D52-4FCF-99FF-09176D611B89}"/>
          </ac:spMkLst>
        </pc:spChg>
        <pc:spChg chg="mod ord">
          <ac:chgData name="Lauren Bonine" userId="d29ca289-e693-4d19-8c3a-22ac9c1bf544" providerId="ADAL" clId="{793754E3-1B49-4829-A4C4-5C940B2AACE0}" dt="2023-01-19T15:10:06.997" v="1875" actId="700"/>
          <ac:spMkLst>
            <pc:docMk/>
            <pc:sldMk cId="2144362980" sldId="679"/>
            <ac:spMk id="3" creationId="{B8CA6698-13CD-4442-9CFB-0162FB52E63F}"/>
          </ac:spMkLst>
        </pc:spChg>
        <pc:spChg chg="del mod">
          <ac:chgData name="Lauren Bonine" userId="d29ca289-e693-4d19-8c3a-22ac9c1bf544" providerId="ADAL" clId="{793754E3-1B49-4829-A4C4-5C940B2AACE0}" dt="2023-01-19T13:34:13.412" v="787" actId="478"/>
          <ac:spMkLst>
            <pc:docMk/>
            <pc:sldMk cId="2144362980" sldId="679"/>
            <ac:spMk id="5" creationId="{00000000-0000-0000-0000-000000000000}"/>
          </ac:spMkLst>
        </pc:spChg>
        <pc:spChg chg="mod">
          <ac:chgData name="Lauren Bonine" userId="d29ca289-e693-4d19-8c3a-22ac9c1bf544" providerId="ADAL" clId="{793754E3-1B49-4829-A4C4-5C940B2AACE0}" dt="2023-01-19T15:12:32.826" v="1944" actId="164"/>
          <ac:spMkLst>
            <pc:docMk/>
            <pc:sldMk cId="2144362980" sldId="679"/>
            <ac:spMk id="6" creationId="{5583A85E-BE14-2849-91A0-2747DD235F6E}"/>
          </ac:spMkLst>
        </pc:spChg>
        <pc:spChg chg="del mod">
          <ac:chgData name="Lauren Bonine" userId="d29ca289-e693-4d19-8c3a-22ac9c1bf544" providerId="ADAL" clId="{793754E3-1B49-4829-A4C4-5C940B2AACE0}" dt="2023-01-19T15:10:18.045" v="1877" actId="478"/>
          <ac:spMkLst>
            <pc:docMk/>
            <pc:sldMk cId="2144362980" sldId="679"/>
            <ac:spMk id="7" creationId="{00000000-0000-0000-0000-000000000000}"/>
          </ac:spMkLst>
        </pc:spChg>
        <pc:spChg chg="mod">
          <ac:chgData name="Lauren Bonine" userId="d29ca289-e693-4d19-8c3a-22ac9c1bf544" providerId="ADAL" clId="{793754E3-1B49-4829-A4C4-5C940B2AACE0}" dt="2023-01-19T15:12:32.826" v="1944" actId="164"/>
          <ac:spMkLst>
            <pc:docMk/>
            <pc:sldMk cId="2144362980" sldId="679"/>
            <ac:spMk id="8" creationId="{9451E5DE-940C-204E-8206-00F4263D78B0}"/>
          </ac:spMkLst>
        </pc:spChg>
        <pc:spChg chg="mod">
          <ac:chgData name="Lauren Bonine" userId="d29ca289-e693-4d19-8c3a-22ac9c1bf544" providerId="ADAL" clId="{793754E3-1B49-4829-A4C4-5C940B2AACE0}" dt="2023-01-19T15:13:00.800" v="1950" actId="1076"/>
          <ac:spMkLst>
            <pc:docMk/>
            <pc:sldMk cId="2144362980" sldId="679"/>
            <ac:spMk id="9" creationId="{EA979391-FB4B-F14B-ACCF-2629F65FB556}"/>
          </ac:spMkLst>
        </pc:spChg>
        <pc:spChg chg="add del mod ord">
          <ac:chgData name="Lauren Bonine" userId="d29ca289-e693-4d19-8c3a-22ac9c1bf544" providerId="ADAL" clId="{793754E3-1B49-4829-A4C4-5C940B2AACE0}" dt="2023-01-19T13:33:42.548" v="783"/>
          <ac:spMkLst>
            <pc:docMk/>
            <pc:sldMk cId="2144362980" sldId="679"/>
            <ac:spMk id="10" creationId="{45D1E3CD-F0EF-490F-8523-4C3E2FB3DCB0}"/>
          </ac:spMkLst>
        </pc:spChg>
        <pc:spChg chg="mod">
          <ac:chgData name="Lauren Bonine" userId="d29ca289-e693-4d19-8c3a-22ac9c1bf544" providerId="ADAL" clId="{793754E3-1B49-4829-A4C4-5C940B2AACE0}" dt="2023-01-19T15:13:25.377" v="1955" actId="14100"/>
          <ac:spMkLst>
            <pc:docMk/>
            <pc:sldMk cId="2144362980" sldId="679"/>
            <ac:spMk id="11" creationId="{2C942208-E3BB-084A-8386-D697DB6993DB}"/>
          </ac:spMkLst>
        </pc:spChg>
        <pc:spChg chg="add del mod">
          <ac:chgData name="Lauren Bonine" userId="d29ca289-e693-4d19-8c3a-22ac9c1bf544" providerId="ADAL" clId="{793754E3-1B49-4829-A4C4-5C940B2AACE0}" dt="2023-01-19T13:33:42.548" v="783"/>
          <ac:spMkLst>
            <pc:docMk/>
            <pc:sldMk cId="2144362980" sldId="679"/>
            <ac:spMk id="12" creationId="{5429E8F7-375C-4C27-A7D4-5D8FDE8C0B2F}"/>
          </ac:spMkLst>
        </pc:spChg>
        <pc:spChg chg="add del mod">
          <ac:chgData name="Lauren Bonine" userId="d29ca289-e693-4d19-8c3a-22ac9c1bf544" providerId="ADAL" clId="{793754E3-1B49-4829-A4C4-5C940B2AACE0}" dt="2023-01-19T13:33:42.548" v="783"/>
          <ac:spMkLst>
            <pc:docMk/>
            <pc:sldMk cId="2144362980" sldId="679"/>
            <ac:spMk id="13" creationId="{790580E6-415A-4415-BF7C-415723C3EC42}"/>
          </ac:spMkLst>
        </pc:spChg>
        <pc:spChg chg="add del mod">
          <ac:chgData name="Lauren Bonine" userId="d29ca289-e693-4d19-8c3a-22ac9c1bf544" providerId="ADAL" clId="{793754E3-1B49-4829-A4C4-5C940B2AACE0}" dt="2023-01-19T13:34:09.059" v="785" actId="478"/>
          <ac:spMkLst>
            <pc:docMk/>
            <pc:sldMk cId="2144362980" sldId="679"/>
            <ac:spMk id="14" creationId="{56A45208-0E85-4D76-98E0-01A175A53A83}"/>
          </ac:spMkLst>
        </pc:spChg>
        <pc:spChg chg="add del mod ord">
          <ac:chgData name="Lauren Bonine" userId="d29ca289-e693-4d19-8c3a-22ac9c1bf544" providerId="ADAL" clId="{793754E3-1B49-4829-A4C4-5C940B2AACE0}" dt="2023-01-19T13:34:16.053" v="789"/>
          <ac:spMkLst>
            <pc:docMk/>
            <pc:sldMk cId="2144362980" sldId="679"/>
            <ac:spMk id="15" creationId="{D6F76652-0FD3-40B2-B3CF-073D97BBB774}"/>
          </ac:spMkLst>
        </pc:spChg>
        <pc:spChg chg="add del mod">
          <ac:chgData name="Lauren Bonine" userId="d29ca289-e693-4d19-8c3a-22ac9c1bf544" providerId="ADAL" clId="{793754E3-1B49-4829-A4C4-5C940B2AACE0}" dt="2023-01-19T13:34:16.053" v="789"/>
          <ac:spMkLst>
            <pc:docMk/>
            <pc:sldMk cId="2144362980" sldId="679"/>
            <ac:spMk id="16" creationId="{4DFF28DE-16A6-465C-89EF-97AB59BE9A45}"/>
          </ac:spMkLst>
        </pc:spChg>
        <pc:spChg chg="add del mod">
          <ac:chgData name="Lauren Bonine" userId="d29ca289-e693-4d19-8c3a-22ac9c1bf544" providerId="ADAL" clId="{793754E3-1B49-4829-A4C4-5C940B2AACE0}" dt="2023-01-19T13:34:16.053" v="789"/>
          <ac:spMkLst>
            <pc:docMk/>
            <pc:sldMk cId="2144362980" sldId="679"/>
            <ac:spMk id="17" creationId="{F5D0582B-CF3D-468B-B819-FAC8916A5292}"/>
          </ac:spMkLst>
        </pc:spChg>
        <pc:spChg chg="add mod ord">
          <ac:chgData name="Lauren Bonine" userId="d29ca289-e693-4d19-8c3a-22ac9c1bf544" providerId="ADAL" clId="{793754E3-1B49-4829-A4C4-5C940B2AACE0}" dt="2023-01-19T15:10:06.997" v="1875" actId="700"/>
          <ac:spMkLst>
            <pc:docMk/>
            <pc:sldMk cId="2144362980" sldId="679"/>
            <ac:spMk id="18" creationId="{F9CD542C-BEC2-4DF3-BFD0-835DD07644B4}"/>
          </ac:spMkLst>
        </pc:spChg>
        <pc:spChg chg="add mod ord">
          <ac:chgData name="Lauren Bonine" userId="d29ca289-e693-4d19-8c3a-22ac9c1bf544" providerId="ADAL" clId="{793754E3-1B49-4829-A4C4-5C940B2AACE0}" dt="2023-01-19T15:11:55.277" v="1904" actId="14100"/>
          <ac:spMkLst>
            <pc:docMk/>
            <pc:sldMk cId="2144362980" sldId="679"/>
            <ac:spMk id="19" creationId="{1013AEB4-D3BC-4EE9-B27D-C5E7AF208AEF}"/>
          </ac:spMkLst>
        </pc:spChg>
        <pc:grpChg chg="add mod">
          <ac:chgData name="Lauren Bonine" userId="d29ca289-e693-4d19-8c3a-22ac9c1bf544" providerId="ADAL" clId="{793754E3-1B49-4829-A4C4-5C940B2AACE0}" dt="2023-01-19T15:12:36.763" v="1945" actId="1076"/>
          <ac:grpSpMkLst>
            <pc:docMk/>
            <pc:sldMk cId="2144362980" sldId="679"/>
            <ac:grpSpMk id="20" creationId="{52D16FD7-344B-4754-A2A8-595B86309DAC}"/>
          </ac:grpSpMkLst>
        </pc:grpChg>
        <pc:picChg chg="mod">
          <ac:chgData name="Lauren Bonine" userId="d29ca289-e693-4d19-8c3a-22ac9c1bf544" providerId="ADAL" clId="{793754E3-1B49-4829-A4C4-5C940B2AACE0}" dt="2023-01-19T15:12:32.826" v="1944" actId="164"/>
          <ac:picMkLst>
            <pc:docMk/>
            <pc:sldMk cId="2144362980" sldId="679"/>
            <ac:picMk id="4" creationId="{6CA748FD-6B25-B642-8A5C-E8AF62A43A06}"/>
          </ac:picMkLst>
        </pc:picChg>
      </pc:sldChg>
      <pc:sldChg chg="addSp delSp modSp mod modClrScheme chgLayout">
        <pc:chgData name="Lauren Bonine" userId="d29ca289-e693-4d19-8c3a-22ac9c1bf544" providerId="ADAL" clId="{793754E3-1B49-4829-A4C4-5C940B2AACE0}" dt="2023-01-19T14:23:10.057" v="1347" actId="120"/>
        <pc:sldMkLst>
          <pc:docMk/>
          <pc:sldMk cId="4115592991" sldId="708"/>
        </pc:sldMkLst>
        <pc:spChg chg="del mod">
          <ac:chgData name="Lauren Bonine" userId="d29ca289-e693-4d19-8c3a-22ac9c1bf544" providerId="ADAL" clId="{793754E3-1B49-4829-A4C4-5C940B2AACE0}" dt="2023-01-19T14:22:27.165" v="1339" actId="478"/>
          <ac:spMkLst>
            <pc:docMk/>
            <pc:sldMk cId="4115592991" sldId="708"/>
            <ac:spMk id="2" creationId="{00000000-0000-0000-0000-000000000000}"/>
          </ac:spMkLst>
        </pc:spChg>
        <pc:spChg chg="mod ord">
          <ac:chgData name="Lauren Bonine" userId="d29ca289-e693-4d19-8c3a-22ac9c1bf544" providerId="ADAL" clId="{793754E3-1B49-4829-A4C4-5C940B2AACE0}" dt="2023-01-19T14:22:14.047" v="1336"/>
          <ac:spMkLst>
            <pc:docMk/>
            <pc:sldMk cId="4115592991" sldId="708"/>
            <ac:spMk id="4" creationId="{BFA516FC-A20B-42D8-828D-47C846960DA6}"/>
          </ac:spMkLst>
        </pc:spChg>
        <pc:spChg chg="mod ord">
          <ac:chgData name="Lauren Bonine" userId="d29ca289-e693-4d19-8c3a-22ac9c1bf544" providerId="ADAL" clId="{793754E3-1B49-4829-A4C4-5C940B2AACE0}" dt="2023-01-19T14:22:14.047" v="1336"/>
          <ac:spMkLst>
            <pc:docMk/>
            <pc:sldMk cId="4115592991" sldId="708"/>
            <ac:spMk id="5" creationId="{9DF51787-7267-45CF-887A-68796CFEA613}"/>
          </ac:spMkLst>
        </pc:spChg>
        <pc:spChg chg="mod">
          <ac:chgData name="Lauren Bonine" userId="d29ca289-e693-4d19-8c3a-22ac9c1bf544" providerId="ADAL" clId="{793754E3-1B49-4829-A4C4-5C940B2AACE0}" dt="2023-01-19T12:49:46.879" v="259"/>
          <ac:spMkLst>
            <pc:docMk/>
            <pc:sldMk cId="4115592991" sldId="708"/>
            <ac:spMk id="6" creationId="{00000000-0000-0000-0000-000000000000}"/>
          </ac:spMkLst>
        </pc:spChg>
        <pc:spChg chg="mod">
          <ac:chgData name="Lauren Bonine" userId="d29ca289-e693-4d19-8c3a-22ac9c1bf544" providerId="ADAL" clId="{793754E3-1B49-4829-A4C4-5C940B2AACE0}" dt="2023-01-19T14:22:00.431" v="1331" actId="27636"/>
          <ac:spMkLst>
            <pc:docMk/>
            <pc:sldMk cId="4115592991" sldId="708"/>
            <ac:spMk id="7" creationId="{1E137024-A546-2549-97BD-FE3E77C0BCFD}"/>
          </ac:spMkLst>
        </pc:spChg>
        <pc:spChg chg="add del mod">
          <ac:chgData name="Lauren Bonine" userId="d29ca289-e693-4d19-8c3a-22ac9c1bf544" providerId="ADAL" clId="{793754E3-1B49-4829-A4C4-5C940B2AACE0}" dt="2023-01-19T14:21:47.637" v="1328"/>
          <ac:spMkLst>
            <pc:docMk/>
            <pc:sldMk cId="4115592991" sldId="708"/>
            <ac:spMk id="8" creationId="{0E00EA59-AEC2-40C6-A246-4EBBEA1A0CA1}"/>
          </ac:spMkLst>
        </pc:spChg>
        <pc:spChg chg="add del mod">
          <ac:chgData name="Lauren Bonine" userId="d29ca289-e693-4d19-8c3a-22ac9c1bf544" providerId="ADAL" clId="{793754E3-1B49-4829-A4C4-5C940B2AACE0}" dt="2023-01-19T14:21:47.637" v="1328"/>
          <ac:spMkLst>
            <pc:docMk/>
            <pc:sldMk cId="4115592991" sldId="708"/>
            <ac:spMk id="9" creationId="{FEE86BA9-E991-492D-8D60-7C0E04106A49}"/>
          </ac:spMkLst>
        </pc:spChg>
        <pc:spChg chg="add mod ord">
          <ac:chgData name="Lauren Bonine" userId="d29ca289-e693-4d19-8c3a-22ac9c1bf544" providerId="ADAL" clId="{793754E3-1B49-4829-A4C4-5C940B2AACE0}" dt="2023-01-19T14:22:19.647" v="1337" actId="207"/>
          <ac:spMkLst>
            <pc:docMk/>
            <pc:sldMk cId="4115592991" sldId="708"/>
            <ac:spMk id="10" creationId="{BC5BA402-E3B8-434D-B14F-94BD50A699C3}"/>
          </ac:spMkLst>
        </pc:spChg>
        <pc:spChg chg="add del mod ord">
          <ac:chgData name="Lauren Bonine" userId="d29ca289-e693-4d19-8c3a-22ac9c1bf544" providerId="ADAL" clId="{793754E3-1B49-4829-A4C4-5C940B2AACE0}" dt="2023-01-19T14:22:14.047" v="1336"/>
          <ac:spMkLst>
            <pc:docMk/>
            <pc:sldMk cId="4115592991" sldId="708"/>
            <ac:spMk id="11" creationId="{CB306D35-7EDA-44A4-9272-2D3EFF760D52}"/>
          </ac:spMkLst>
        </pc:spChg>
        <pc:spChg chg="add del mod">
          <ac:chgData name="Lauren Bonine" userId="d29ca289-e693-4d19-8c3a-22ac9c1bf544" providerId="ADAL" clId="{793754E3-1B49-4829-A4C4-5C940B2AACE0}" dt="2023-01-19T14:22:14.047" v="1336"/>
          <ac:spMkLst>
            <pc:docMk/>
            <pc:sldMk cId="4115592991" sldId="708"/>
            <ac:spMk id="12" creationId="{889E181C-E6BC-4470-86EF-C42F01B520D6}"/>
          </ac:spMkLst>
        </pc:spChg>
        <pc:spChg chg="add del mod">
          <ac:chgData name="Lauren Bonine" userId="d29ca289-e693-4d19-8c3a-22ac9c1bf544" providerId="ADAL" clId="{793754E3-1B49-4829-A4C4-5C940B2AACE0}" dt="2023-01-19T14:22:14.047" v="1336"/>
          <ac:spMkLst>
            <pc:docMk/>
            <pc:sldMk cId="4115592991" sldId="708"/>
            <ac:spMk id="13" creationId="{E30B84F1-BBA4-4FC4-98B2-0F462E612F67}"/>
          </ac:spMkLst>
        </pc:spChg>
        <pc:spChg chg="add del mod">
          <ac:chgData name="Lauren Bonine" userId="d29ca289-e693-4d19-8c3a-22ac9c1bf544" providerId="ADAL" clId="{793754E3-1B49-4829-A4C4-5C940B2AACE0}" dt="2023-01-19T14:22:14.047" v="1336"/>
          <ac:spMkLst>
            <pc:docMk/>
            <pc:sldMk cId="4115592991" sldId="708"/>
            <ac:spMk id="14" creationId="{D76082AC-22A9-43EA-B933-0DF77E488A0D}"/>
          </ac:spMkLst>
        </pc:spChg>
        <pc:spChg chg="add mod">
          <ac:chgData name="Lauren Bonine" userId="d29ca289-e693-4d19-8c3a-22ac9c1bf544" providerId="ADAL" clId="{793754E3-1B49-4829-A4C4-5C940B2AACE0}" dt="2023-01-19T14:22:28.949" v="1340"/>
          <ac:spMkLst>
            <pc:docMk/>
            <pc:sldMk cId="4115592991" sldId="708"/>
            <ac:spMk id="15" creationId="{1275E068-61EB-4F55-9177-963B529AA55A}"/>
          </ac:spMkLst>
        </pc:spChg>
        <pc:graphicFrameChg chg="mod modGraphic">
          <ac:chgData name="Lauren Bonine" userId="d29ca289-e693-4d19-8c3a-22ac9c1bf544" providerId="ADAL" clId="{793754E3-1B49-4829-A4C4-5C940B2AACE0}" dt="2023-01-19T14:23:10.057" v="1347" actId="120"/>
          <ac:graphicFrameMkLst>
            <pc:docMk/>
            <pc:sldMk cId="4115592991" sldId="708"/>
            <ac:graphicFrameMk id="3" creationId="{F07181AC-8E60-D749-AACB-0D9238C39FB5}"/>
          </ac:graphicFrameMkLst>
        </pc:graphicFrameChg>
      </pc:sldChg>
      <pc:sldChg chg="addSp delSp modSp mod modClrScheme chgLayout">
        <pc:chgData name="Lauren Bonine" userId="d29ca289-e693-4d19-8c3a-22ac9c1bf544" providerId="ADAL" clId="{793754E3-1B49-4829-A4C4-5C940B2AACE0}" dt="2023-01-19T13:29:37.290" v="695" actId="12788"/>
        <pc:sldMkLst>
          <pc:docMk/>
          <pc:sldMk cId="4157917417" sldId="718"/>
        </pc:sldMkLst>
        <pc:spChg chg="mod ord">
          <ac:chgData name="Lauren Bonine" userId="d29ca289-e693-4d19-8c3a-22ac9c1bf544" providerId="ADAL" clId="{793754E3-1B49-4829-A4C4-5C940B2AACE0}" dt="2023-01-19T13:28:30.448" v="680"/>
          <ac:spMkLst>
            <pc:docMk/>
            <pc:sldMk cId="4157917417" sldId="718"/>
            <ac:spMk id="2" creationId="{7868828F-B654-4231-A1B2-EC2BA74E4E12}"/>
          </ac:spMkLst>
        </pc:spChg>
        <pc:spChg chg="mod ord">
          <ac:chgData name="Lauren Bonine" userId="d29ca289-e693-4d19-8c3a-22ac9c1bf544" providerId="ADAL" clId="{793754E3-1B49-4829-A4C4-5C940B2AACE0}" dt="2023-01-19T13:28:33.435" v="681" actId="20577"/>
          <ac:spMkLst>
            <pc:docMk/>
            <pc:sldMk cId="4157917417" sldId="718"/>
            <ac:spMk id="4" creationId="{00000000-0000-0000-0000-000000000000}"/>
          </ac:spMkLst>
        </pc:spChg>
        <pc:spChg chg="mod ord">
          <ac:chgData name="Lauren Bonine" userId="d29ca289-e693-4d19-8c3a-22ac9c1bf544" providerId="ADAL" clId="{793754E3-1B49-4829-A4C4-5C940B2AACE0}" dt="2023-01-19T13:28:30.448" v="680"/>
          <ac:spMkLst>
            <pc:docMk/>
            <pc:sldMk cId="4157917417" sldId="718"/>
            <ac:spMk id="5" creationId="{B83830BE-1874-4721-8AC7-C4FF1C5BD45B}"/>
          </ac:spMkLst>
        </pc:spChg>
        <pc:spChg chg="mod ord">
          <ac:chgData name="Lauren Bonine" userId="d29ca289-e693-4d19-8c3a-22ac9c1bf544" providerId="ADAL" clId="{793754E3-1B49-4829-A4C4-5C940B2AACE0}" dt="2023-01-19T13:28:30.448" v="680"/>
          <ac:spMkLst>
            <pc:docMk/>
            <pc:sldMk cId="4157917417" sldId="718"/>
            <ac:spMk id="6" creationId="{00000000-0000-0000-0000-000000000000}"/>
          </ac:spMkLst>
        </pc:spChg>
        <pc:spChg chg="add del mod">
          <ac:chgData name="Lauren Bonine" userId="d29ca289-e693-4d19-8c3a-22ac9c1bf544" providerId="ADAL" clId="{793754E3-1B49-4829-A4C4-5C940B2AACE0}" dt="2023-01-19T13:28:30.448" v="680"/>
          <ac:spMkLst>
            <pc:docMk/>
            <pc:sldMk cId="4157917417" sldId="718"/>
            <ac:spMk id="7" creationId="{1EDFB7F2-A919-47B2-8524-BFE9524E58E8}"/>
          </ac:spMkLst>
        </pc:spChg>
        <pc:spChg chg="add del mod">
          <ac:chgData name="Lauren Bonine" userId="d29ca289-e693-4d19-8c3a-22ac9c1bf544" providerId="ADAL" clId="{793754E3-1B49-4829-A4C4-5C940B2AACE0}" dt="2023-01-19T13:28:30.448" v="680"/>
          <ac:spMkLst>
            <pc:docMk/>
            <pc:sldMk cId="4157917417" sldId="718"/>
            <ac:spMk id="8" creationId="{547AA9A5-8D45-409B-9224-E59E48BEAC90}"/>
          </ac:spMkLst>
        </pc:spChg>
        <pc:spChg chg="add del mod">
          <ac:chgData name="Lauren Bonine" userId="d29ca289-e693-4d19-8c3a-22ac9c1bf544" providerId="ADAL" clId="{793754E3-1B49-4829-A4C4-5C940B2AACE0}" dt="2023-01-19T13:28:30.448" v="680"/>
          <ac:spMkLst>
            <pc:docMk/>
            <pc:sldMk cId="4157917417" sldId="718"/>
            <ac:spMk id="9" creationId="{BD9BE22F-AB30-4455-9F1F-7E360FE7F9DB}"/>
          </ac:spMkLst>
        </pc:spChg>
        <pc:spChg chg="add del mod">
          <ac:chgData name="Lauren Bonine" userId="d29ca289-e693-4d19-8c3a-22ac9c1bf544" providerId="ADAL" clId="{793754E3-1B49-4829-A4C4-5C940B2AACE0}" dt="2023-01-19T13:28:30.448" v="680"/>
          <ac:spMkLst>
            <pc:docMk/>
            <pc:sldMk cId="4157917417" sldId="718"/>
            <ac:spMk id="10" creationId="{4F6B8C1C-922C-4F82-9432-ADE338BC6607}"/>
          </ac:spMkLst>
        </pc:spChg>
        <pc:graphicFrameChg chg="mod modGraphic">
          <ac:chgData name="Lauren Bonine" userId="d29ca289-e693-4d19-8c3a-22ac9c1bf544" providerId="ADAL" clId="{793754E3-1B49-4829-A4C4-5C940B2AACE0}" dt="2023-01-19T13:29:37.290" v="695" actId="12788"/>
          <ac:graphicFrameMkLst>
            <pc:docMk/>
            <pc:sldMk cId="4157917417" sldId="718"/>
            <ac:graphicFrameMk id="3" creationId="{00000000-0000-0000-0000-000000000000}"/>
          </ac:graphicFrameMkLst>
        </pc:graphicFrameChg>
      </pc:sldChg>
      <pc:sldChg chg="addSp delSp modSp mod modClrScheme chgLayout">
        <pc:chgData name="Lauren Bonine" userId="d29ca289-e693-4d19-8c3a-22ac9c1bf544" providerId="ADAL" clId="{793754E3-1B49-4829-A4C4-5C940B2AACE0}" dt="2023-01-19T14:37:21.770" v="1484" actId="6549"/>
        <pc:sldMkLst>
          <pc:docMk/>
          <pc:sldMk cId="1232662178" sldId="1802"/>
        </pc:sldMkLst>
        <pc:spChg chg="mod ord">
          <ac:chgData name="Lauren Bonine" userId="d29ca289-e693-4d19-8c3a-22ac9c1bf544" providerId="ADAL" clId="{793754E3-1B49-4829-A4C4-5C940B2AACE0}" dt="2023-01-19T14:11:25.895" v="1146"/>
          <ac:spMkLst>
            <pc:docMk/>
            <pc:sldMk cId="1232662178" sldId="1802"/>
            <ac:spMk id="2" creationId="{40435070-E272-489C-8216-B1D0B506A92D}"/>
          </ac:spMkLst>
        </pc:spChg>
        <pc:spChg chg="mod ord">
          <ac:chgData name="Lauren Bonine" userId="d29ca289-e693-4d19-8c3a-22ac9c1bf544" providerId="ADAL" clId="{793754E3-1B49-4829-A4C4-5C940B2AACE0}" dt="2023-01-19T14:11:25.895" v="1146"/>
          <ac:spMkLst>
            <pc:docMk/>
            <pc:sldMk cId="1232662178" sldId="1802"/>
            <ac:spMk id="3" creationId="{7EE9436B-6DDD-422E-9511-24F626193890}"/>
          </ac:spMkLst>
        </pc:spChg>
        <pc:spChg chg="del mod">
          <ac:chgData name="Lauren Bonine" userId="d29ca289-e693-4d19-8c3a-22ac9c1bf544" providerId="ADAL" clId="{793754E3-1B49-4829-A4C4-5C940B2AACE0}" dt="2023-01-19T14:11:03.798" v="1139" actId="478"/>
          <ac:spMkLst>
            <pc:docMk/>
            <pc:sldMk cId="1232662178" sldId="1802"/>
            <ac:spMk id="4" creationId="{00000000-0000-0000-0000-000000000000}"/>
          </ac:spMkLst>
        </pc:spChg>
        <pc:spChg chg="add del mod ord">
          <ac:chgData name="Lauren Bonine" userId="d29ca289-e693-4d19-8c3a-22ac9c1bf544" providerId="ADAL" clId="{793754E3-1B49-4829-A4C4-5C940B2AACE0}" dt="2023-01-19T14:11:08.243" v="1141"/>
          <ac:spMkLst>
            <pc:docMk/>
            <pc:sldMk cId="1232662178" sldId="1802"/>
            <ac:spMk id="5" creationId="{94BA7783-E4DB-42EB-8D48-5574CAA09BAF}"/>
          </ac:spMkLst>
        </pc:spChg>
        <pc:spChg chg="mod">
          <ac:chgData name="Lauren Bonine" userId="d29ca289-e693-4d19-8c3a-22ac9c1bf544" providerId="ADAL" clId="{793754E3-1B49-4829-A4C4-5C940B2AACE0}" dt="2023-01-19T12:49:46.879" v="259"/>
          <ac:spMkLst>
            <pc:docMk/>
            <pc:sldMk cId="1232662178" sldId="1802"/>
            <ac:spMk id="6" creationId="{00000000-0000-0000-0000-000000000000}"/>
          </ac:spMkLst>
        </pc:spChg>
        <pc:spChg chg="add del mod">
          <ac:chgData name="Lauren Bonine" userId="d29ca289-e693-4d19-8c3a-22ac9c1bf544" providerId="ADAL" clId="{793754E3-1B49-4829-A4C4-5C940B2AACE0}" dt="2023-01-19T14:11:08.243" v="1141"/>
          <ac:spMkLst>
            <pc:docMk/>
            <pc:sldMk cId="1232662178" sldId="1802"/>
            <ac:spMk id="7" creationId="{AB7D93CB-749A-4CE1-B126-62F51A0942AE}"/>
          </ac:spMkLst>
        </pc:spChg>
        <pc:spChg chg="add del mod">
          <ac:chgData name="Lauren Bonine" userId="d29ca289-e693-4d19-8c3a-22ac9c1bf544" providerId="ADAL" clId="{793754E3-1B49-4829-A4C4-5C940B2AACE0}" dt="2023-01-19T14:11:08.243" v="1141"/>
          <ac:spMkLst>
            <pc:docMk/>
            <pc:sldMk cId="1232662178" sldId="1802"/>
            <ac:spMk id="8" creationId="{05371B17-DCA5-4D68-B0F7-0B6BACAD1854}"/>
          </ac:spMkLst>
        </pc:spChg>
        <pc:spChg chg="add mod ord">
          <ac:chgData name="Lauren Bonine" userId="d29ca289-e693-4d19-8c3a-22ac9c1bf544" providerId="ADAL" clId="{793754E3-1B49-4829-A4C4-5C940B2AACE0}" dt="2023-01-19T14:11:25.895" v="1146"/>
          <ac:spMkLst>
            <pc:docMk/>
            <pc:sldMk cId="1232662178" sldId="1802"/>
            <ac:spMk id="9" creationId="{6F5C8BB8-4C3C-4C61-A3C1-C2B1710FA3A7}"/>
          </ac:spMkLst>
        </pc:spChg>
        <pc:spChg chg="del mod">
          <ac:chgData name="Lauren Bonine" userId="d29ca289-e693-4d19-8c3a-22ac9c1bf544" providerId="ADAL" clId="{793754E3-1B49-4829-A4C4-5C940B2AACE0}" dt="2023-01-19T14:11:19.735" v="1144" actId="478"/>
          <ac:spMkLst>
            <pc:docMk/>
            <pc:sldMk cId="1232662178" sldId="1802"/>
            <ac:spMk id="10" creationId="{B5593114-587C-4843-B83A-F5E2285FCDF4}"/>
          </ac:spMkLst>
        </pc:spChg>
        <pc:spChg chg="add del mod ord">
          <ac:chgData name="Lauren Bonine" userId="d29ca289-e693-4d19-8c3a-22ac9c1bf544" providerId="ADAL" clId="{793754E3-1B49-4829-A4C4-5C940B2AACE0}" dt="2023-01-19T14:11:25.895" v="1146"/>
          <ac:spMkLst>
            <pc:docMk/>
            <pc:sldMk cId="1232662178" sldId="1802"/>
            <ac:spMk id="14" creationId="{2ECE911A-1CD3-414E-8746-06CD4973B38B}"/>
          </ac:spMkLst>
        </pc:spChg>
        <pc:spChg chg="add del mod">
          <ac:chgData name="Lauren Bonine" userId="d29ca289-e693-4d19-8c3a-22ac9c1bf544" providerId="ADAL" clId="{793754E3-1B49-4829-A4C4-5C940B2AACE0}" dt="2023-01-19T14:11:25.895" v="1146"/>
          <ac:spMkLst>
            <pc:docMk/>
            <pc:sldMk cId="1232662178" sldId="1802"/>
            <ac:spMk id="15" creationId="{C14398A6-2229-4D71-8C44-A80D428B9069}"/>
          </ac:spMkLst>
        </pc:spChg>
        <pc:spChg chg="del">
          <ac:chgData name="Lauren Bonine" userId="d29ca289-e693-4d19-8c3a-22ac9c1bf544" providerId="ADAL" clId="{793754E3-1B49-4829-A4C4-5C940B2AACE0}" dt="2023-01-19T14:17:27.454" v="1272" actId="478"/>
          <ac:spMkLst>
            <pc:docMk/>
            <pc:sldMk cId="1232662178" sldId="1802"/>
            <ac:spMk id="35" creationId="{CC34A7FC-E6FC-7247-9AD2-11B5788D61B0}"/>
          </ac:spMkLst>
        </pc:spChg>
        <pc:spChg chg="add del mod">
          <ac:chgData name="Lauren Bonine" userId="d29ca289-e693-4d19-8c3a-22ac9c1bf544" providerId="ADAL" clId="{793754E3-1B49-4829-A4C4-5C940B2AACE0}" dt="2023-01-19T14:11:25.895" v="1146"/>
          <ac:spMkLst>
            <pc:docMk/>
            <pc:sldMk cId="1232662178" sldId="1802"/>
            <ac:spMk id="36" creationId="{15302226-BFCD-4C3C-B8D8-FD9B10D6D087}"/>
          </ac:spMkLst>
        </pc:spChg>
        <pc:spChg chg="add del mod">
          <ac:chgData name="Lauren Bonine" userId="d29ca289-e693-4d19-8c3a-22ac9c1bf544" providerId="ADAL" clId="{793754E3-1B49-4829-A4C4-5C940B2AACE0}" dt="2023-01-19T14:11:25.895" v="1146"/>
          <ac:spMkLst>
            <pc:docMk/>
            <pc:sldMk cId="1232662178" sldId="1802"/>
            <ac:spMk id="37" creationId="{BCFDF10D-B058-4A54-8134-F55EF2A3DC5D}"/>
          </ac:spMkLst>
        </pc:spChg>
        <pc:spChg chg="add mod">
          <ac:chgData name="Lauren Bonine" userId="d29ca289-e693-4d19-8c3a-22ac9c1bf544" providerId="ADAL" clId="{793754E3-1B49-4829-A4C4-5C940B2AACE0}" dt="2023-01-19T14:13:18.048" v="1182" actId="14100"/>
          <ac:spMkLst>
            <pc:docMk/>
            <pc:sldMk cId="1232662178" sldId="1802"/>
            <ac:spMk id="38" creationId="{2AABBA20-93C2-430C-B74B-8A6B52BB5E91}"/>
          </ac:spMkLst>
        </pc:spChg>
        <pc:spChg chg="add mod">
          <ac:chgData name="Lauren Bonine" userId="d29ca289-e693-4d19-8c3a-22ac9c1bf544" providerId="ADAL" clId="{793754E3-1B49-4829-A4C4-5C940B2AACE0}" dt="2023-01-19T14:37:21.770" v="1484" actId="6549"/>
          <ac:spMkLst>
            <pc:docMk/>
            <pc:sldMk cId="1232662178" sldId="1802"/>
            <ac:spMk id="39" creationId="{E59CE839-BEB5-498C-8A1A-D98B5F9CB8B2}"/>
          </ac:spMkLst>
        </pc:spChg>
      </pc:sldChg>
      <pc:sldChg chg="addSp delSp modSp mod modClrScheme chgLayout">
        <pc:chgData name="Lauren Bonine" userId="d29ca289-e693-4d19-8c3a-22ac9c1bf544" providerId="ADAL" clId="{793754E3-1B49-4829-A4C4-5C940B2AACE0}" dt="2023-01-19T14:05:42.546" v="897" actId="12788"/>
        <pc:sldMkLst>
          <pc:docMk/>
          <pc:sldMk cId="521022766" sldId="2770"/>
        </pc:sldMkLst>
        <pc:spChg chg="del mod">
          <ac:chgData name="Lauren Bonine" userId="d29ca289-e693-4d19-8c3a-22ac9c1bf544" providerId="ADAL" clId="{793754E3-1B49-4829-A4C4-5C940B2AACE0}" dt="2023-01-19T14:05:36.747" v="895" actId="700"/>
          <ac:spMkLst>
            <pc:docMk/>
            <pc:sldMk cId="521022766" sldId="2770"/>
            <ac:spMk id="2" creationId="{06C5B9D7-C3B7-4521-9226-3CCC88B03481}"/>
          </ac:spMkLst>
        </pc:spChg>
        <pc:spChg chg="mod ord">
          <ac:chgData name="Lauren Bonine" userId="d29ca289-e693-4d19-8c3a-22ac9c1bf544" providerId="ADAL" clId="{793754E3-1B49-4829-A4C4-5C940B2AACE0}" dt="2023-01-19T14:05:37.900" v="896"/>
          <ac:spMkLst>
            <pc:docMk/>
            <pc:sldMk cId="521022766" sldId="2770"/>
            <ac:spMk id="3" creationId="{E231B226-DDC9-4B10-B95C-AA6B6536E7CC}"/>
          </ac:spMkLst>
        </pc:spChg>
        <pc:spChg chg="mod ord">
          <ac:chgData name="Lauren Bonine" userId="d29ca289-e693-4d19-8c3a-22ac9c1bf544" providerId="ADAL" clId="{793754E3-1B49-4829-A4C4-5C940B2AACE0}" dt="2023-01-19T14:05:37.900" v="896"/>
          <ac:spMkLst>
            <pc:docMk/>
            <pc:sldMk cId="521022766" sldId="2770"/>
            <ac:spMk id="4" creationId="{03966D4D-D9F5-41AA-ACCE-0702D1DA03B3}"/>
          </ac:spMkLst>
        </pc:spChg>
        <pc:spChg chg="mod ord">
          <ac:chgData name="Lauren Bonine" userId="d29ca289-e693-4d19-8c3a-22ac9c1bf544" providerId="ADAL" clId="{793754E3-1B49-4829-A4C4-5C940B2AACE0}" dt="2023-01-19T14:05:37.900" v="896"/>
          <ac:spMkLst>
            <pc:docMk/>
            <pc:sldMk cId="521022766" sldId="2770"/>
            <ac:spMk id="5" creationId="{3F318CA2-4B71-4A69-8151-E014F08C060A}"/>
          </ac:spMkLst>
        </pc:spChg>
        <pc:spChg chg="mod">
          <ac:chgData name="Lauren Bonine" userId="d29ca289-e693-4d19-8c3a-22ac9c1bf544" providerId="ADAL" clId="{793754E3-1B49-4829-A4C4-5C940B2AACE0}" dt="2023-01-19T12:49:46.879" v="259"/>
          <ac:spMkLst>
            <pc:docMk/>
            <pc:sldMk cId="521022766" sldId="2770"/>
            <ac:spMk id="6" creationId="{C70A98F1-9582-45D5-B5EB-9C7ACC0F48BE}"/>
          </ac:spMkLst>
        </pc:spChg>
        <pc:spChg chg="add del mod">
          <ac:chgData name="Lauren Bonine" userId="d29ca289-e693-4d19-8c3a-22ac9c1bf544" providerId="ADAL" clId="{793754E3-1B49-4829-A4C4-5C940B2AACE0}" dt="2023-01-19T14:05:37.900" v="896"/>
          <ac:spMkLst>
            <pc:docMk/>
            <pc:sldMk cId="521022766" sldId="2770"/>
            <ac:spMk id="7" creationId="{D51BC63F-2D5A-4BAB-A1CB-0ADB428BB1DE}"/>
          </ac:spMkLst>
        </pc:spChg>
        <pc:spChg chg="add del mod">
          <ac:chgData name="Lauren Bonine" userId="d29ca289-e693-4d19-8c3a-22ac9c1bf544" providerId="ADAL" clId="{793754E3-1B49-4829-A4C4-5C940B2AACE0}" dt="2023-01-19T14:05:37.900" v="896"/>
          <ac:spMkLst>
            <pc:docMk/>
            <pc:sldMk cId="521022766" sldId="2770"/>
            <ac:spMk id="8" creationId="{6DF49A81-D93F-4B32-9CF8-4E29FDAFA645}"/>
          </ac:spMkLst>
        </pc:spChg>
        <pc:spChg chg="add del mod">
          <ac:chgData name="Lauren Bonine" userId="d29ca289-e693-4d19-8c3a-22ac9c1bf544" providerId="ADAL" clId="{793754E3-1B49-4829-A4C4-5C940B2AACE0}" dt="2023-01-19T14:05:37.900" v="896"/>
          <ac:spMkLst>
            <pc:docMk/>
            <pc:sldMk cId="521022766" sldId="2770"/>
            <ac:spMk id="9" creationId="{D611C5F2-05DB-4BAC-AB7C-BEF36F8188D6}"/>
          </ac:spMkLst>
        </pc:spChg>
        <pc:picChg chg="mod">
          <ac:chgData name="Lauren Bonine" userId="d29ca289-e693-4d19-8c3a-22ac9c1bf544" providerId="ADAL" clId="{793754E3-1B49-4829-A4C4-5C940B2AACE0}" dt="2023-01-19T14:05:42.546" v="897" actId="12788"/>
          <ac:picMkLst>
            <pc:docMk/>
            <pc:sldMk cId="521022766" sldId="2770"/>
            <ac:picMk id="64" creationId="{D45F3F06-8B14-47B3-A0C9-1B882CE3CAF5}"/>
          </ac:picMkLst>
        </pc:picChg>
      </pc:sldChg>
      <pc:sldChg chg="addSp delSp modSp mod modClrScheme chgLayout">
        <pc:chgData name="Lauren Bonine" userId="d29ca289-e693-4d19-8c3a-22ac9c1bf544" providerId="ADAL" clId="{793754E3-1B49-4829-A4C4-5C940B2AACE0}" dt="2023-01-19T14:02:37.342" v="812"/>
        <pc:sldMkLst>
          <pc:docMk/>
          <pc:sldMk cId="1241020531" sldId="2970"/>
        </pc:sldMkLst>
        <pc:spChg chg="mod ord">
          <ac:chgData name="Lauren Bonine" userId="d29ca289-e693-4d19-8c3a-22ac9c1bf544" providerId="ADAL" clId="{793754E3-1B49-4829-A4C4-5C940B2AACE0}" dt="2023-01-19T14:02:37.342" v="812"/>
          <ac:spMkLst>
            <pc:docMk/>
            <pc:sldMk cId="1241020531" sldId="2970"/>
            <ac:spMk id="2" creationId="{5152BEB1-505E-45FD-B533-1AAB480FD6B9}"/>
          </ac:spMkLst>
        </pc:spChg>
        <pc:spChg chg="mod ord">
          <ac:chgData name="Lauren Bonine" userId="d29ca289-e693-4d19-8c3a-22ac9c1bf544" providerId="ADAL" clId="{793754E3-1B49-4829-A4C4-5C940B2AACE0}" dt="2023-01-19T14:02:37.342" v="812"/>
          <ac:spMkLst>
            <pc:docMk/>
            <pc:sldMk cId="1241020531" sldId="2970"/>
            <ac:spMk id="3" creationId="{7FDD6499-AFB5-49CB-BD73-8AD9D6ACA5BC}"/>
          </ac:spMkLst>
        </pc:spChg>
        <pc:spChg chg="mod ord">
          <ac:chgData name="Lauren Bonine" userId="d29ca289-e693-4d19-8c3a-22ac9c1bf544" providerId="ADAL" clId="{793754E3-1B49-4829-A4C4-5C940B2AACE0}" dt="2023-01-19T14:02:37.342" v="812"/>
          <ac:spMkLst>
            <pc:docMk/>
            <pc:sldMk cId="1241020531" sldId="2970"/>
            <ac:spMk id="4" creationId="{7ABCF5BB-4D78-44B5-95D3-8B24C2DDBD51}"/>
          </ac:spMkLst>
        </pc:spChg>
        <pc:spChg chg="add del mod">
          <ac:chgData name="Lauren Bonine" userId="d29ca289-e693-4d19-8c3a-22ac9c1bf544" providerId="ADAL" clId="{793754E3-1B49-4829-A4C4-5C940B2AACE0}" dt="2023-01-19T14:02:37.342" v="812"/>
          <ac:spMkLst>
            <pc:docMk/>
            <pc:sldMk cId="1241020531" sldId="2970"/>
            <ac:spMk id="5" creationId="{B5B74B5F-397C-491F-ADA7-5475EB87CE68}"/>
          </ac:spMkLst>
        </pc:spChg>
        <pc:spChg chg="add del mod">
          <ac:chgData name="Lauren Bonine" userId="d29ca289-e693-4d19-8c3a-22ac9c1bf544" providerId="ADAL" clId="{793754E3-1B49-4829-A4C4-5C940B2AACE0}" dt="2023-01-19T14:02:37.342" v="812"/>
          <ac:spMkLst>
            <pc:docMk/>
            <pc:sldMk cId="1241020531" sldId="2970"/>
            <ac:spMk id="6" creationId="{DA7226CE-D1DE-4683-B7CF-37AB06B72AE8}"/>
          </ac:spMkLst>
        </pc:spChg>
        <pc:spChg chg="add del mod">
          <ac:chgData name="Lauren Bonine" userId="d29ca289-e693-4d19-8c3a-22ac9c1bf544" providerId="ADAL" clId="{793754E3-1B49-4829-A4C4-5C940B2AACE0}" dt="2023-01-19T14:02:37.342" v="812"/>
          <ac:spMkLst>
            <pc:docMk/>
            <pc:sldMk cId="1241020531" sldId="2970"/>
            <ac:spMk id="7" creationId="{625EDD6D-D605-49AA-817B-8DB128B1631D}"/>
          </ac:spMkLst>
        </pc:spChg>
      </pc:sldChg>
      <pc:sldChg chg="addSp delSp modSp mod modClrScheme chgLayout">
        <pc:chgData name="Lauren Bonine" userId="d29ca289-e693-4d19-8c3a-22ac9c1bf544" providerId="ADAL" clId="{793754E3-1B49-4829-A4C4-5C940B2AACE0}" dt="2023-01-19T13:36:31.029" v="810"/>
        <pc:sldMkLst>
          <pc:docMk/>
          <pc:sldMk cId="3862321126" sldId="2971"/>
        </pc:sldMkLst>
        <pc:spChg chg="mod ord">
          <ac:chgData name="Lauren Bonine" userId="d29ca289-e693-4d19-8c3a-22ac9c1bf544" providerId="ADAL" clId="{793754E3-1B49-4829-A4C4-5C940B2AACE0}" dt="2023-01-19T13:36:31.029" v="810"/>
          <ac:spMkLst>
            <pc:docMk/>
            <pc:sldMk cId="3862321126" sldId="2971"/>
            <ac:spMk id="2" creationId="{A01536D7-A747-488F-AAB7-7B4F1A4590C5}"/>
          </ac:spMkLst>
        </pc:spChg>
        <pc:spChg chg="mod ord">
          <ac:chgData name="Lauren Bonine" userId="d29ca289-e693-4d19-8c3a-22ac9c1bf544" providerId="ADAL" clId="{793754E3-1B49-4829-A4C4-5C940B2AACE0}" dt="2023-01-19T13:36:31.029" v="810"/>
          <ac:spMkLst>
            <pc:docMk/>
            <pc:sldMk cId="3862321126" sldId="2971"/>
            <ac:spMk id="3" creationId="{AFF43737-3ABC-4ABA-ACB9-D906B29A7341}"/>
          </ac:spMkLst>
        </pc:spChg>
        <pc:spChg chg="mod ord">
          <ac:chgData name="Lauren Bonine" userId="d29ca289-e693-4d19-8c3a-22ac9c1bf544" providerId="ADAL" clId="{793754E3-1B49-4829-A4C4-5C940B2AACE0}" dt="2023-01-19T13:36:31.029" v="810"/>
          <ac:spMkLst>
            <pc:docMk/>
            <pc:sldMk cId="3862321126" sldId="2971"/>
            <ac:spMk id="4" creationId="{E04DC4FC-9F38-4542-A541-0B0C371BFD95}"/>
          </ac:spMkLst>
        </pc:spChg>
        <pc:spChg chg="add del mod">
          <ac:chgData name="Lauren Bonine" userId="d29ca289-e693-4d19-8c3a-22ac9c1bf544" providerId="ADAL" clId="{793754E3-1B49-4829-A4C4-5C940B2AACE0}" dt="2023-01-19T13:36:31.029" v="810"/>
          <ac:spMkLst>
            <pc:docMk/>
            <pc:sldMk cId="3862321126" sldId="2971"/>
            <ac:spMk id="5" creationId="{C2E67D5F-B39F-42C1-9CE3-BD52ED4F4045}"/>
          </ac:spMkLst>
        </pc:spChg>
        <pc:spChg chg="add del mod">
          <ac:chgData name="Lauren Bonine" userId="d29ca289-e693-4d19-8c3a-22ac9c1bf544" providerId="ADAL" clId="{793754E3-1B49-4829-A4C4-5C940B2AACE0}" dt="2023-01-19T13:36:31.029" v="810"/>
          <ac:spMkLst>
            <pc:docMk/>
            <pc:sldMk cId="3862321126" sldId="2971"/>
            <ac:spMk id="6" creationId="{F86F992D-9200-461B-8FFD-A61557CFE2A8}"/>
          </ac:spMkLst>
        </pc:spChg>
        <pc:spChg chg="add del mod">
          <ac:chgData name="Lauren Bonine" userId="d29ca289-e693-4d19-8c3a-22ac9c1bf544" providerId="ADAL" clId="{793754E3-1B49-4829-A4C4-5C940B2AACE0}" dt="2023-01-19T13:36:31.029" v="810"/>
          <ac:spMkLst>
            <pc:docMk/>
            <pc:sldMk cId="3862321126" sldId="2971"/>
            <ac:spMk id="7" creationId="{AC5F8839-C561-4F4F-9BE2-DDAB2ECFC8BD}"/>
          </ac:spMkLst>
        </pc:spChg>
      </pc:sldChg>
      <pc:sldChg chg="addSp delSp modSp mod modClrScheme chgLayout">
        <pc:chgData name="Lauren Bonine" userId="d29ca289-e693-4d19-8c3a-22ac9c1bf544" providerId="ADAL" clId="{793754E3-1B49-4829-A4C4-5C940B2AACE0}" dt="2023-01-19T13:35:59.559" v="808"/>
        <pc:sldMkLst>
          <pc:docMk/>
          <pc:sldMk cId="2353892388" sldId="2974"/>
        </pc:sldMkLst>
        <pc:spChg chg="mod ord">
          <ac:chgData name="Lauren Bonine" userId="d29ca289-e693-4d19-8c3a-22ac9c1bf544" providerId="ADAL" clId="{793754E3-1B49-4829-A4C4-5C940B2AACE0}" dt="2023-01-19T13:35:59.559" v="808"/>
          <ac:spMkLst>
            <pc:docMk/>
            <pc:sldMk cId="2353892388" sldId="2974"/>
            <ac:spMk id="2" creationId="{B7CD83CE-1EC4-4960-857A-724A623933E8}"/>
          </ac:spMkLst>
        </pc:spChg>
        <pc:spChg chg="mod ord">
          <ac:chgData name="Lauren Bonine" userId="d29ca289-e693-4d19-8c3a-22ac9c1bf544" providerId="ADAL" clId="{793754E3-1B49-4829-A4C4-5C940B2AACE0}" dt="2023-01-19T13:35:59.559" v="808"/>
          <ac:spMkLst>
            <pc:docMk/>
            <pc:sldMk cId="2353892388" sldId="2974"/>
            <ac:spMk id="3" creationId="{5A6FF326-8E3A-40AC-8CE5-798B1D331384}"/>
          </ac:spMkLst>
        </pc:spChg>
        <pc:spChg chg="mod ord">
          <ac:chgData name="Lauren Bonine" userId="d29ca289-e693-4d19-8c3a-22ac9c1bf544" providerId="ADAL" clId="{793754E3-1B49-4829-A4C4-5C940B2AACE0}" dt="2023-01-19T13:35:59.559" v="808"/>
          <ac:spMkLst>
            <pc:docMk/>
            <pc:sldMk cId="2353892388" sldId="2974"/>
            <ac:spMk id="4" creationId="{CF4066F9-4DF5-48E3-9592-053296D41236}"/>
          </ac:spMkLst>
        </pc:spChg>
        <pc:spChg chg="add del mod">
          <ac:chgData name="Lauren Bonine" userId="d29ca289-e693-4d19-8c3a-22ac9c1bf544" providerId="ADAL" clId="{793754E3-1B49-4829-A4C4-5C940B2AACE0}" dt="2023-01-19T13:35:59.559" v="808"/>
          <ac:spMkLst>
            <pc:docMk/>
            <pc:sldMk cId="2353892388" sldId="2974"/>
            <ac:spMk id="5" creationId="{9189813B-5A14-4E11-B27C-42B86DF64DBA}"/>
          </ac:spMkLst>
        </pc:spChg>
        <pc:spChg chg="add del mod">
          <ac:chgData name="Lauren Bonine" userId="d29ca289-e693-4d19-8c3a-22ac9c1bf544" providerId="ADAL" clId="{793754E3-1B49-4829-A4C4-5C940B2AACE0}" dt="2023-01-19T13:35:59.559" v="808"/>
          <ac:spMkLst>
            <pc:docMk/>
            <pc:sldMk cId="2353892388" sldId="2974"/>
            <ac:spMk id="6" creationId="{32A9E380-8A05-4D15-B66C-1E459DA570C8}"/>
          </ac:spMkLst>
        </pc:spChg>
        <pc:spChg chg="add del mod">
          <ac:chgData name="Lauren Bonine" userId="d29ca289-e693-4d19-8c3a-22ac9c1bf544" providerId="ADAL" clId="{793754E3-1B49-4829-A4C4-5C940B2AACE0}" dt="2023-01-19T13:35:59.559" v="808"/>
          <ac:spMkLst>
            <pc:docMk/>
            <pc:sldMk cId="2353892388" sldId="2974"/>
            <ac:spMk id="7" creationId="{41352B78-47BC-4412-85AE-4EB160D1CDFA}"/>
          </ac:spMkLst>
        </pc:spChg>
      </pc:sldChg>
      <pc:sldChg chg="addSp delSp modSp mod modClrScheme chgLayout">
        <pc:chgData name="Lauren Bonine" userId="d29ca289-e693-4d19-8c3a-22ac9c1bf544" providerId="ADAL" clId="{793754E3-1B49-4829-A4C4-5C940B2AACE0}" dt="2023-01-19T13:35:35.687" v="806" actId="404"/>
        <pc:sldMkLst>
          <pc:docMk/>
          <pc:sldMk cId="1064712066" sldId="2975"/>
        </pc:sldMkLst>
        <pc:spChg chg="mod ord">
          <ac:chgData name="Lauren Bonine" userId="d29ca289-e693-4d19-8c3a-22ac9c1bf544" providerId="ADAL" clId="{793754E3-1B49-4829-A4C4-5C940B2AACE0}" dt="2023-01-19T13:35:35.687" v="806" actId="404"/>
          <ac:spMkLst>
            <pc:docMk/>
            <pc:sldMk cId="1064712066" sldId="2975"/>
            <ac:spMk id="2" creationId="{EF91BDF6-D6E4-4C48-90B6-12D694E13F74}"/>
          </ac:spMkLst>
        </pc:spChg>
        <pc:spChg chg="mod ord">
          <ac:chgData name="Lauren Bonine" userId="d29ca289-e693-4d19-8c3a-22ac9c1bf544" providerId="ADAL" clId="{793754E3-1B49-4829-A4C4-5C940B2AACE0}" dt="2023-01-19T13:35:31.566" v="805" actId="700"/>
          <ac:spMkLst>
            <pc:docMk/>
            <pc:sldMk cId="1064712066" sldId="2975"/>
            <ac:spMk id="3" creationId="{CEDBD2B5-506F-43C9-BF67-027E3A58C0E4}"/>
          </ac:spMkLst>
        </pc:spChg>
        <pc:spChg chg="mod ord">
          <ac:chgData name="Lauren Bonine" userId="d29ca289-e693-4d19-8c3a-22ac9c1bf544" providerId="ADAL" clId="{793754E3-1B49-4829-A4C4-5C940B2AACE0}" dt="2023-01-19T13:35:31.566" v="805" actId="700"/>
          <ac:spMkLst>
            <pc:docMk/>
            <pc:sldMk cId="1064712066" sldId="2975"/>
            <ac:spMk id="4" creationId="{B22468B6-921B-4A5A-90BB-8C951479DEA6}"/>
          </ac:spMkLst>
        </pc:spChg>
        <pc:spChg chg="add del mod">
          <ac:chgData name="Lauren Bonine" userId="d29ca289-e693-4d19-8c3a-22ac9c1bf544" providerId="ADAL" clId="{793754E3-1B49-4829-A4C4-5C940B2AACE0}" dt="2023-01-19T13:35:11.426" v="799"/>
          <ac:spMkLst>
            <pc:docMk/>
            <pc:sldMk cId="1064712066" sldId="2975"/>
            <ac:spMk id="5" creationId="{AF7B571D-CC41-46DB-B932-16248A8865CB}"/>
          </ac:spMkLst>
        </pc:spChg>
        <pc:spChg chg="add del mod">
          <ac:chgData name="Lauren Bonine" userId="d29ca289-e693-4d19-8c3a-22ac9c1bf544" providerId="ADAL" clId="{793754E3-1B49-4829-A4C4-5C940B2AACE0}" dt="2023-01-19T13:35:11.426" v="799"/>
          <ac:spMkLst>
            <pc:docMk/>
            <pc:sldMk cId="1064712066" sldId="2975"/>
            <ac:spMk id="6" creationId="{13E90AD8-D06C-44C1-BDEE-91291131F6BB}"/>
          </ac:spMkLst>
        </pc:spChg>
        <pc:spChg chg="add del mod">
          <ac:chgData name="Lauren Bonine" userId="d29ca289-e693-4d19-8c3a-22ac9c1bf544" providerId="ADAL" clId="{793754E3-1B49-4829-A4C4-5C940B2AACE0}" dt="2023-01-19T13:35:23.402" v="803"/>
          <ac:spMkLst>
            <pc:docMk/>
            <pc:sldMk cId="1064712066" sldId="2975"/>
            <ac:spMk id="7" creationId="{1708D111-913E-4839-A0D0-972D665BEA39}"/>
          </ac:spMkLst>
        </pc:spChg>
        <pc:spChg chg="add del mod">
          <ac:chgData name="Lauren Bonine" userId="d29ca289-e693-4d19-8c3a-22ac9c1bf544" providerId="ADAL" clId="{793754E3-1B49-4829-A4C4-5C940B2AACE0}" dt="2023-01-19T13:35:23.402" v="803"/>
          <ac:spMkLst>
            <pc:docMk/>
            <pc:sldMk cId="1064712066" sldId="2975"/>
            <ac:spMk id="8" creationId="{C919C6B7-8B08-462C-A183-985CC1B1BEE1}"/>
          </ac:spMkLst>
        </pc:spChg>
        <pc:spChg chg="add del mod">
          <ac:chgData name="Lauren Bonine" userId="d29ca289-e693-4d19-8c3a-22ac9c1bf544" providerId="ADAL" clId="{793754E3-1B49-4829-A4C4-5C940B2AACE0}" dt="2023-01-19T13:35:23.402" v="803"/>
          <ac:spMkLst>
            <pc:docMk/>
            <pc:sldMk cId="1064712066" sldId="2975"/>
            <ac:spMk id="9" creationId="{2629F109-519F-4243-80AE-ACF247F4F1AD}"/>
          </ac:spMkLst>
        </pc:spChg>
      </pc:sldChg>
      <pc:sldChg chg="addSp delSp modSp mod modClrScheme chgLayout">
        <pc:chgData name="Lauren Bonine" userId="d29ca289-e693-4d19-8c3a-22ac9c1bf544" providerId="ADAL" clId="{793754E3-1B49-4829-A4C4-5C940B2AACE0}" dt="2023-01-19T13:24:18.550" v="624" actId="14100"/>
        <pc:sldMkLst>
          <pc:docMk/>
          <pc:sldMk cId="821796004" sldId="2976"/>
        </pc:sldMkLst>
        <pc:spChg chg="mod ord">
          <ac:chgData name="Lauren Bonine" userId="d29ca289-e693-4d19-8c3a-22ac9c1bf544" providerId="ADAL" clId="{793754E3-1B49-4829-A4C4-5C940B2AACE0}" dt="2023-01-19T13:18:50.172" v="546" actId="700"/>
          <ac:spMkLst>
            <pc:docMk/>
            <pc:sldMk cId="821796004" sldId="2976"/>
            <ac:spMk id="2" creationId="{AF21DBBB-BB3A-461D-AC01-4748E563028D}"/>
          </ac:spMkLst>
        </pc:spChg>
        <pc:spChg chg="mod ord">
          <ac:chgData name="Lauren Bonine" userId="d29ca289-e693-4d19-8c3a-22ac9c1bf544" providerId="ADAL" clId="{793754E3-1B49-4829-A4C4-5C940B2AACE0}" dt="2023-01-19T13:22:32.041" v="578" actId="20577"/>
          <ac:spMkLst>
            <pc:docMk/>
            <pc:sldMk cId="821796004" sldId="2976"/>
            <ac:spMk id="3" creationId="{7FDD6499-AFB5-49CB-BD73-8AD9D6ACA5BC}"/>
          </ac:spMkLst>
        </pc:spChg>
        <pc:spChg chg="add del mod">
          <ac:chgData name="Lauren Bonine" userId="d29ca289-e693-4d19-8c3a-22ac9c1bf544" providerId="ADAL" clId="{793754E3-1B49-4829-A4C4-5C940B2AACE0}" dt="2023-01-19T13:18:44.149" v="545"/>
          <ac:spMkLst>
            <pc:docMk/>
            <pc:sldMk cId="821796004" sldId="2976"/>
            <ac:spMk id="4" creationId="{5735628D-E992-4B21-8D74-D1BE28B1EEA1}"/>
          </ac:spMkLst>
        </pc:spChg>
        <pc:spChg chg="add del mod">
          <ac:chgData name="Lauren Bonine" userId="d29ca289-e693-4d19-8c3a-22ac9c1bf544" providerId="ADAL" clId="{793754E3-1B49-4829-A4C4-5C940B2AACE0}" dt="2023-01-19T13:18:44.149" v="545"/>
          <ac:spMkLst>
            <pc:docMk/>
            <pc:sldMk cId="821796004" sldId="2976"/>
            <ac:spMk id="5" creationId="{1AEAF436-FE2A-40E6-B555-1011C628A8B5}"/>
          </ac:spMkLst>
        </pc:spChg>
        <pc:spChg chg="mod">
          <ac:chgData name="Lauren Bonine" userId="d29ca289-e693-4d19-8c3a-22ac9c1bf544" providerId="ADAL" clId="{793754E3-1B49-4829-A4C4-5C940B2AACE0}" dt="2023-01-19T13:24:18.550" v="624" actId="14100"/>
          <ac:spMkLst>
            <pc:docMk/>
            <pc:sldMk cId="821796004" sldId="2976"/>
            <ac:spMk id="10" creationId="{274DBDA3-C9AF-F04B-BB62-0CC36645D0E6}"/>
          </ac:spMkLst>
        </pc:spChg>
        <pc:picChg chg="mod">
          <ac:chgData name="Lauren Bonine" userId="d29ca289-e693-4d19-8c3a-22ac9c1bf544" providerId="ADAL" clId="{793754E3-1B49-4829-A4C4-5C940B2AACE0}" dt="2023-01-19T13:22:48.740" v="583" actId="12788"/>
          <ac:picMkLst>
            <pc:docMk/>
            <pc:sldMk cId="821796004" sldId="2976"/>
            <ac:picMk id="7" creationId="{8A7C7B2A-7669-AB4E-9099-8281CDD30348}"/>
          </ac:picMkLst>
        </pc:picChg>
      </pc:sldChg>
      <pc:sldChg chg="addSp delSp modSp mod modClrScheme chgLayout">
        <pc:chgData name="Lauren Bonine" userId="d29ca289-e693-4d19-8c3a-22ac9c1bf544" providerId="ADAL" clId="{793754E3-1B49-4829-A4C4-5C940B2AACE0}" dt="2023-01-19T13:24:08.567" v="622" actId="12788"/>
        <pc:sldMkLst>
          <pc:docMk/>
          <pc:sldMk cId="209459181" sldId="2977"/>
        </pc:sldMkLst>
        <pc:spChg chg="mod ord">
          <ac:chgData name="Lauren Bonine" userId="d29ca289-e693-4d19-8c3a-22ac9c1bf544" providerId="ADAL" clId="{793754E3-1B49-4829-A4C4-5C940B2AACE0}" dt="2023-01-19T13:23:19.100" v="592" actId="700"/>
          <ac:spMkLst>
            <pc:docMk/>
            <pc:sldMk cId="209459181" sldId="2977"/>
            <ac:spMk id="2" creationId="{C55BD44F-934F-4B01-8D88-3288025C8807}"/>
          </ac:spMkLst>
        </pc:spChg>
        <pc:spChg chg="mod ord">
          <ac:chgData name="Lauren Bonine" userId="d29ca289-e693-4d19-8c3a-22ac9c1bf544" providerId="ADAL" clId="{793754E3-1B49-4829-A4C4-5C940B2AACE0}" dt="2023-01-19T13:23:21.777" v="593" actId="20577"/>
          <ac:spMkLst>
            <pc:docMk/>
            <pc:sldMk cId="209459181" sldId="2977"/>
            <ac:spMk id="3" creationId="{7FDD6499-AFB5-49CB-BD73-8AD9D6ACA5BC}"/>
          </ac:spMkLst>
        </pc:spChg>
        <pc:spChg chg="add del mod">
          <ac:chgData name="Lauren Bonine" userId="d29ca289-e693-4d19-8c3a-22ac9c1bf544" providerId="ADAL" clId="{793754E3-1B49-4829-A4C4-5C940B2AACE0}" dt="2023-01-19T13:23:16.295" v="591"/>
          <ac:spMkLst>
            <pc:docMk/>
            <pc:sldMk cId="209459181" sldId="2977"/>
            <ac:spMk id="4" creationId="{42EAAF6D-33ED-45E8-BE85-3EC068AFE606}"/>
          </ac:spMkLst>
        </pc:spChg>
        <pc:spChg chg="add del mod">
          <ac:chgData name="Lauren Bonine" userId="d29ca289-e693-4d19-8c3a-22ac9c1bf544" providerId="ADAL" clId="{793754E3-1B49-4829-A4C4-5C940B2AACE0}" dt="2023-01-19T13:23:16.295" v="591"/>
          <ac:spMkLst>
            <pc:docMk/>
            <pc:sldMk cId="209459181" sldId="2977"/>
            <ac:spMk id="6" creationId="{B6EFD16C-8A88-4C51-A954-7766B7BF866F}"/>
          </ac:spMkLst>
        </pc:spChg>
        <pc:spChg chg="add del mod">
          <ac:chgData name="Lauren Bonine" userId="d29ca289-e693-4d19-8c3a-22ac9c1bf544" providerId="ADAL" clId="{793754E3-1B49-4829-A4C4-5C940B2AACE0}" dt="2023-01-19T13:23:19.100" v="592" actId="700"/>
          <ac:spMkLst>
            <pc:docMk/>
            <pc:sldMk cId="209459181" sldId="2977"/>
            <ac:spMk id="7" creationId="{F5D33F7E-2D0C-412B-AC7B-9EEF744553BB}"/>
          </ac:spMkLst>
        </pc:spChg>
        <pc:spChg chg="mod">
          <ac:chgData name="Lauren Bonine" userId="d29ca289-e693-4d19-8c3a-22ac9c1bf544" providerId="ADAL" clId="{793754E3-1B49-4829-A4C4-5C940B2AACE0}" dt="2023-01-19T13:24:08.567" v="622" actId="12788"/>
          <ac:spMkLst>
            <pc:docMk/>
            <pc:sldMk cId="209459181" sldId="2977"/>
            <ac:spMk id="10" creationId="{274DBDA3-C9AF-F04B-BB62-0CC36645D0E6}"/>
          </ac:spMkLst>
        </pc:spChg>
        <pc:picChg chg="mod">
          <ac:chgData name="Lauren Bonine" userId="d29ca289-e693-4d19-8c3a-22ac9c1bf544" providerId="ADAL" clId="{793754E3-1B49-4829-A4C4-5C940B2AACE0}" dt="2023-01-19T13:23:38.804" v="610" actId="12788"/>
          <ac:picMkLst>
            <pc:docMk/>
            <pc:sldMk cId="209459181" sldId="2977"/>
            <ac:picMk id="5" creationId="{6EF3D582-4113-6C43-A31C-4035745DBC64}"/>
          </ac:picMkLst>
        </pc:picChg>
      </pc:sldChg>
      <pc:sldChg chg="addSp delSp modSp mod modClrScheme chgLayout">
        <pc:chgData name="Lauren Bonine" userId="d29ca289-e693-4d19-8c3a-22ac9c1bf544" providerId="ADAL" clId="{793754E3-1B49-4829-A4C4-5C940B2AACE0}" dt="2023-01-19T14:05:31.842" v="894" actId="14100"/>
        <pc:sldMkLst>
          <pc:docMk/>
          <pc:sldMk cId="464902337" sldId="2978"/>
        </pc:sldMkLst>
        <pc:spChg chg="mod ord">
          <ac:chgData name="Lauren Bonine" userId="d29ca289-e693-4d19-8c3a-22ac9c1bf544" providerId="ADAL" clId="{793754E3-1B49-4829-A4C4-5C940B2AACE0}" dt="2023-01-19T14:03:01.164" v="817" actId="700"/>
          <ac:spMkLst>
            <pc:docMk/>
            <pc:sldMk cId="464902337" sldId="2978"/>
            <ac:spMk id="2" creationId="{43C9FE47-E93D-4931-9353-6E06F1F2ED4E}"/>
          </ac:spMkLst>
        </pc:spChg>
        <pc:spChg chg="mod ord">
          <ac:chgData name="Lauren Bonine" userId="d29ca289-e693-4d19-8c3a-22ac9c1bf544" providerId="ADAL" clId="{793754E3-1B49-4829-A4C4-5C940B2AACE0}" dt="2023-01-19T14:03:01.164" v="817" actId="700"/>
          <ac:spMkLst>
            <pc:docMk/>
            <pc:sldMk cId="464902337" sldId="2978"/>
            <ac:spMk id="3" creationId="{7FDD6499-AFB5-49CB-BD73-8AD9D6ACA5BC}"/>
          </ac:spMkLst>
        </pc:spChg>
        <pc:spChg chg="add del mod ord">
          <ac:chgData name="Lauren Bonine" userId="d29ca289-e693-4d19-8c3a-22ac9c1bf544" providerId="ADAL" clId="{793754E3-1B49-4829-A4C4-5C940B2AACE0}" dt="2023-01-19T14:02:48.907" v="814"/>
          <ac:spMkLst>
            <pc:docMk/>
            <pc:sldMk cId="464902337" sldId="2978"/>
            <ac:spMk id="4" creationId="{37815993-85CA-4A7F-8053-D52EF737065F}"/>
          </ac:spMkLst>
        </pc:spChg>
        <pc:spChg chg="add del mod">
          <ac:chgData name="Lauren Bonine" userId="d29ca289-e693-4d19-8c3a-22ac9c1bf544" providerId="ADAL" clId="{793754E3-1B49-4829-A4C4-5C940B2AACE0}" dt="2023-01-19T14:02:48.907" v="814"/>
          <ac:spMkLst>
            <pc:docMk/>
            <pc:sldMk cId="464902337" sldId="2978"/>
            <ac:spMk id="5" creationId="{03C46011-977B-4B9E-9CE5-4C70C163967B}"/>
          </ac:spMkLst>
        </pc:spChg>
        <pc:spChg chg="add del mod">
          <ac:chgData name="Lauren Bonine" userId="d29ca289-e693-4d19-8c3a-22ac9c1bf544" providerId="ADAL" clId="{793754E3-1B49-4829-A4C4-5C940B2AACE0}" dt="2023-01-19T14:02:48.907" v="814"/>
          <ac:spMkLst>
            <pc:docMk/>
            <pc:sldMk cId="464902337" sldId="2978"/>
            <ac:spMk id="7" creationId="{B9794FF7-87B1-4D93-8C16-36C2DD3058B1}"/>
          </ac:spMkLst>
        </pc:spChg>
        <pc:spChg chg="add del mod">
          <ac:chgData name="Lauren Bonine" userId="d29ca289-e693-4d19-8c3a-22ac9c1bf544" providerId="ADAL" clId="{793754E3-1B49-4829-A4C4-5C940B2AACE0}" dt="2023-01-19T14:02:51.026" v="815" actId="700"/>
          <ac:spMkLst>
            <pc:docMk/>
            <pc:sldMk cId="464902337" sldId="2978"/>
            <ac:spMk id="8" creationId="{90D48BDB-0B08-44F9-8C77-573BF0D78DE1}"/>
          </ac:spMkLst>
        </pc:spChg>
        <pc:spChg chg="add mod ord">
          <ac:chgData name="Lauren Bonine" userId="d29ca289-e693-4d19-8c3a-22ac9c1bf544" providerId="ADAL" clId="{793754E3-1B49-4829-A4C4-5C940B2AACE0}" dt="2023-01-19T14:05:31.842" v="894" actId="14100"/>
          <ac:spMkLst>
            <pc:docMk/>
            <pc:sldMk cId="464902337" sldId="2978"/>
            <ac:spMk id="9" creationId="{FAC52054-FA57-40EB-83A9-F204B497AD61}"/>
          </ac:spMkLst>
        </pc:spChg>
        <pc:spChg chg="del mod">
          <ac:chgData name="Lauren Bonine" userId="d29ca289-e693-4d19-8c3a-22ac9c1bf544" providerId="ADAL" clId="{793754E3-1B49-4829-A4C4-5C940B2AACE0}" dt="2023-01-19T14:03:07.053" v="819" actId="478"/>
          <ac:spMkLst>
            <pc:docMk/>
            <pc:sldMk cId="464902337" sldId="2978"/>
            <ac:spMk id="10" creationId="{274DBDA3-C9AF-F04B-BB62-0CC36645D0E6}"/>
          </ac:spMkLst>
        </pc:spChg>
        <pc:picChg chg="mod">
          <ac:chgData name="Lauren Bonine" userId="d29ca289-e693-4d19-8c3a-22ac9c1bf544" providerId="ADAL" clId="{793754E3-1B49-4829-A4C4-5C940B2AACE0}" dt="2023-01-19T14:05:25.709" v="893" actId="1036"/>
          <ac:picMkLst>
            <pc:docMk/>
            <pc:sldMk cId="464902337" sldId="2978"/>
            <ac:picMk id="6" creationId="{B4865ED1-0C2B-2144-BAB0-C0B1B4C103C2}"/>
          </ac:picMkLst>
        </pc:picChg>
      </pc:sldChg>
      <pc:sldChg chg="addSp delSp modSp mod modClrScheme chgLayout">
        <pc:chgData name="Lauren Bonine" userId="d29ca289-e693-4d19-8c3a-22ac9c1bf544" providerId="ADAL" clId="{793754E3-1B49-4829-A4C4-5C940B2AACE0}" dt="2023-01-19T14:04:33.805" v="864" actId="403"/>
        <pc:sldMkLst>
          <pc:docMk/>
          <pc:sldMk cId="316191088" sldId="2979"/>
        </pc:sldMkLst>
        <pc:spChg chg="mod ord">
          <ac:chgData name="Lauren Bonine" userId="d29ca289-e693-4d19-8c3a-22ac9c1bf544" providerId="ADAL" clId="{793754E3-1B49-4829-A4C4-5C940B2AACE0}" dt="2023-01-19T14:03:34.388" v="826"/>
          <ac:spMkLst>
            <pc:docMk/>
            <pc:sldMk cId="316191088" sldId="2979"/>
            <ac:spMk id="2" creationId="{1D885F94-C351-41CD-88C4-13D2D26ABF82}"/>
          </ac:spMkLst>
        </pc:spChg>
        <pc:spChg chg="mod ord">
          <ac:chgData name="Lauren Bonine" userId="d29ca289-e693-4d19-8c3a-22ac9c1bf544" providerId="ADAL" clId="{793754E3-1B49-4829-A4C4-5C940B2AACE0}" dt="2023-01-19T14:03:36.989" v="828" actId="20577"/>
          <ac:spMkLst>
            <pc:docMk/>
            <pc:sldMk cId="316191088" sldId="2979"/>
            <ac:spMk id="3" creationId="{7FDD6499-AFB5-49CB-BD73-8AD9D6ACA5BC}"/>
          </ac:spMkLst>
        </pc:spChg>
        <pc:spChg chg="add del mod ord">
          <ac:chgData name="Lauren Bonine" userId="d29ca289-e693-4d19-8c3a-22ac9c1bf544" providerId="ADAL" clId="{793754E3-1B49-4829-A4C4-5C940B2AACE0}" dt="2023-01-19T14:03:34.388" v="826"/>
          <ac:spMkLst>
            <pc:docMk/>
            <pc:sldMk cId="316191088" sldId="2979"/>
            <ac:spMk id="4" creationId="{B539BC37-D3A9-4126-ABD6-4DFC12E77706}"/>
          </ac:spMkLst>
        </pc:spChg>
        <pc:spChg chg="add del mod">
          <ac:chgData name="Lauren Bonine" userId="d29ca289-e693-4d19-8c3a-22ac9c1bf544" providerId="ADAL" clId="{793754E3-1B49-4829-A4C4-5C940B2AACE0}" dt="2023-01-19T14:03:34.388" v="826"/>
          <ac:spMkLst>
            <pc:docMk/>
            <pc:sldMk cId="316191088" sldId="2979"/>
            <ac:spMk id="5" creationId="{D17C549A-8CFC-4C60-8506-80139308009C}"/>
          </ac:spMkLst>
        </pc:spChg>
        <pc:spChg chg="add del mod">
          <ac:chgData name="Lauren Bonine" userId="d29ca289-e693-4d19-8c3a-22ac9c1bf544" providerId="ADAL" clId="{793754E3-1B49-4829-A4C4-5C940B2AACE0}" dt="2023-01-19T14:03:34.388" v="826"/>
          <ac:spMkLst>
            <pc:docMk/>
            <pc:sldMk cId="316191088" sldId="2979"/>
            <ac:spMk id="7" creationId="{32EF3284-2CA5-4E91-BDEE-C2BC27912679}"/>
          </ac:spMkLst>
        </pc:spChg>
        <pc:spChg chg="add mod">
          <ac:chgData name="Lauren Bonine" userId="d29ca289-e693-4d19-8c3a-22ac9c1bf544" providerId="ADAL" clId="{793754E3-1B49-4829-A4C4-5C940B2AACE0}" dt="2023-01-19T14:04:33.805" v="864" actId="403"/>
          <ac:spMkLst>
            <pc:docMk/>
            <pc:sldMk cId="316191088" sldId="2979"/>
            <ac:spMk id="8" creationId="{661C0152-F35F-452B-A6EC-7FEC77D1CB37}"/>
          </ac:spMkLst>
        </pc:spChg>
        <pc:spChg chg="del mod">
          <ac:chgData name="Lauren Bonine" userId="d29ca289-e693-4d19-8c3a-22ac9c1bf544" providerId="ADAL" clId="{793754E3-1B49-4829-A4C4-5C940B2AACE0}" dt="2023-01-19T14:03:42.477" v="830" actId="478"/>
          <ac:spMkLst>
            <pc:docMk/>
            <pc:sldMk cId="316191088" sldId="2979"/>
            <ac:spMk id="10" creationId="{274DBDA3-C9AF-F04B-BB62-0CC36645D0E6}"/>
          </ac:spMkLst>
        </pc:spChg>
        <pc:picChg chg="mod">
          <ac:chgData name="Lauren Bonine" userId="d29ca289-e693-4d19-8c3a-22ac9c1bf544" providerId="ADAL" clId="{793754E3-1B49-4829-A4C4-5C940B2AACE0}" dt="2023-01-19T14:04:29.188" v="862" actId="12788"/>
          <ac:picMkLst>
            <pc:docMk/>
            <pc:sldMk cId="316191088" sldId="2979"/>
            <ac:picMk id="6" creationId="{12BD1614-7A80-3143-857B-37070A95A17B}"/>
          </ac:picMkLst>
        </pc:picChg>
      </pc:sldChg>
      <pc:sldChg chg="addSp delSp modSp mod modClrScheme chgLayout">
        <pc:chgData name="Lauren Bonine" userId="d29ca289-e693-4d19-8c3a-22ac9c1bf544" providerId="ADAL" clId="{793754E3-1B49-4829-A4C4-5C940B2AACE0}" dt="2023-01-19T14:05:52.387" v="899"/>
        <pc:sldMkLst>
          <pc:docMk/>
          <pc:sldMk cId="586674959" sldId="2980"/>
        </pc:sldMkLst>
        <pc:spChg chg="mod ord">
          <ac:chgData name="Lauren Bonine" userId="d29ca289-e693-4d19-8c3a-22ac9c1bf544" providerId="ADAL" clId="{793754E3-1B49-4829-A4C4-5C940B2AACE0}" dt="2023-01-19T14:05:52.387" v="899"/>
          <ac:spMkLst>
            <pc:docMk/>
            <pc:sldMk cId="586674959" sldId="2980"/>
            <ac:spMk id="2" creationId="{501FE4C4-F870-40F0-A83A-CF401B5ABB7E}"/>
          </ac:spMkLst>
        </pc:spChg>
        <pc:spChg chg="mod ord">
          <ac:chgData name="Lauren Bonine" userId="d29ca289-e693-4d19-8c3a-22ac9c1bf544" providerId="ADAL" clId="{793754E3-1B49-4829-A4C4-5C940B2AACE0}" dt="2023-01-19T14:05:52.387" v="899"/>
          <ac:spMkLst>
            <pc:docMk/>
            <pc:sldMk cId="586674959" sldId="2980"/>
            <ac:spMk id="3" creationId="{7FDD6499-AFB5-49CB-BD73-8AD9D6ACA5BC}"/>
          </ac:spMkLst>
        </pc:spChg>
        <pc:spChg chg="add del mod ord">
          <ac:chgData name="Lauren Bonine" userId="d29ca289-e693-4d19-8c3a-22ac9c1bf544" providerId="ADAL" clId="{793754E3-1B49-4829-A4C4-5C940B2AACE0}" dt="2023-01-19T14:05:52.387" v="899"/>
          <ac:spMkLst>
            <pc:docMk/>
            <pc:sldMk cId="586674959" sldId="2980"/>
            <ac:spMk id="4" creationId="{544951AF-09BA-4616-B6B6-4B83B1327354}"/>
          </ac:spMkLst>
        </pc:spChg>
        <pc:spChg chg="add del mod">
          <ac:chgData name="Lauren Bonine" userId="d29ca289-e693-4d19-8c3a-22ac9c1bf544" providerId="ADAL" clId="{793754E3-1B49-4829-A4C4-5C940B2AACE0}" dt="2023-01-19T14:05:52.387" v="899"/>
          <ac:spMkLst>
            <pc:docMk/>
            <pc:sldMk cId="586674959" sldId="2980"/>
            <ac:spMk id="5" creationId="{34382813-071E-4806-A2B5-5625C28CFF61}"/>
          </ac:spMkLst>
        </pc:spChg>
        <pc:spChg chg="add del mod">
          <ac:chgData name="Lauren Bonine" userId="d29ca289-e693-4d19-8c3a-22ac9c1bf544" providerId="ADAL" clId="{793754E3-1B49-4829-A4C4-5C940B2AACE0}" dt="2023-01-19T14:05:52.387" v="899"/>
          <ac:spMkLst>
            <pc:docMk/>
            <pc:sldMk cId="586674959" sldId="2980"/>
            <ac:spMk id="6" creationId="{EFCB85C7-A23D-4EBD-B207-A68FD72B87F0}"/>
          </ac:spMkLst>
        </pc:spChg>
        <pc:spChg chg="add mod">
          <ac:chgData name="Lauren Bonine" userId="d29ca289-e693-4d19-8c3a-22ac9c1bf544" providerId="ADAL" clId="{793754E3-1B49-4829-A4C4-5C940B2AACE0}" dt="2023-01-19T14:05:52.387" v="899"/>
          <ac:spMkLst>
            <pc:docMk/>
            <pc:sldMk cId="586674959" sldId="2980"/>
            <ac:spMk id="7" creationId="{8630BEAE-1E72-43EF-AB6A-BC02284734A4}"/>
          </ac:spMkLst>
        </pc:spChg>
      </pc:sldChg>
      <pc:sldChg chg="addSp delSp modSp mod modClrScheme chgLayout">
        <pc:chgData name="Lauren Bonine" userId="d29ca289-e693-4d19-8c3a-22ac9c1bf544" providerId="ADAL" clId="{793754E3-1B49-4829-A4C4-5C940B2AACE0}" dt="2023-01-19T13:19:55.154" v="558" actId="6549"/>
        <pc:sldMkLst>
          <pc:docMk/>
          <pc:sldMk cId="1380998336" sldId="2981"/>
        </pc:sldMkLst>
        <pc:spChg chg="mod ord">
          <ac:chgData name="Lauren Bonine" userId="d29ca289-e693-4d19-8c3a-22ac9c1bf544" providerId="ADAL" clId="{793754E3-1B49-4829-A4C4-5C940B2AACE0}" dt="2023-01-19T13:19:31.909" v="552"/>
          <ac:spMkLst>
            <pc:docMk/>
            <pc:sldMk cId="1380998336" sldId="2981"/>
            <ac:spMk id="2" creationId="{037CC39F-9B80-4770-A421-843405C42014}"/>
          </ac:spMkLst>
        </pc:spChg>
        <pc:spChg chg="mod ord">
          <ac:chgData name="Lauren Bonine" userId="d29ca289-e693-4d19-8c3a-22ac9c1bf544" providerId="ADAL" clId="{793754E3-1B49-4829-A4C4-5C940B2AACE0}" dt="2023-01-19T13:19:31.909" v="552"/>
          <ac:spMkLst>
            <pc:docMk/>
            <pc:sldMk cId="1380998336" sldId="2981"/>
            <ac:spMk id="3" creationId="{7FDD6499-AFB5-49CB-BD73-8AD9D6ACA5BC}"/>
          </ac:spMkLst>
        </pc:spChg>
        <pc:spChg chg="mod">
          <ac:chgData name="Lauren Bonine" userId="d29ca289-e693-4d19-8c3a-22ac9c1bf544" providerId="ADAL" clId="{793754E3-1B49-4829-A4C4-5C940B2AACE0}" dt="2023-01-19T13:17:21.744" v="529" actId="14100"/>
          <ac:spMkLst>
            <pc:docMk/>
            <pc:sldMk cId="1380998336" sldId="2981"/>
            <ac:spMk id="5" creationId="{C8F2855F-CC12-D69E-4086-744155C3BFE7}"/>
          </ac:spMkLst>
        </pc:spChg>
        <pc:spChg chg="add del mod">
          <ac:chgData name="Lauren Bonine" userId="d29ca289-e693-4d19-8c3a-22ac9c1bf544" providerId="ADAL" clId="{793754E3-1B49-4829-A4C4-5C940B2AACE0}" dt="2023-01-19T13:14:22.390" v="474"/>
          <ac:spMkLst>
            <pc:docMk/>
            <pc:sldMk cId="1380998336" sldId="2981"/>
            <ac:spMk id="6" creationId="{D172A623-0B0E-4CE9-99B8-74A24DD382C5}"/>
          </ac:spMkLst>
        </pc:spChg>
        <pc:spChg chg="mod">
          <ac:chgData name="Lauren Bonine" userId="d29ca289-e693-4d19-8c3a-22ac9c1bf544" providerId="ADAL" clId="{793754E3-1B49-4829-A4C4-5C940B2AACE0}" dt="2023-01-19T13:16:55" v="521" actId="1035"/>
          <ac:spMkLst>
            <pc:docMk/>
            <pc:sldMk cId="1380998336" sldId="2981"/>
            <ac:spMk id="7" creationId="{B38F3B0C-66C9-A5F0-FD22-879E18671332}"/>
          </ac:spMkLst>
        </pc:spChg>
        <pc:spChg chg="mod">
          <ac:chgData name="Lauren Bonine" userId="d29ca289-e693-4d19-8c3a-22ac9c1bf544" providerId="ADAL" clId="{793754E3-1B49-4829-A4C4-5C940B2AACE0}" dt="2023-01-19T13:17:19.282" v="528" actId="14100"/>
          <ac:spMkLst>
            <pc:docMk/>
            <pc:sldMk cId="1380998336" sldId="2981"/>
            <ac:spMk id="8" creationId="{543DAB32-A0CC-DDDF-C610-18AA903D1857}"/>
          </ac:spMkLst>
        </pc:spChg>
        <pc:spChg chg="del mod">
          <ac:chgData name="Lauren Bonine" userId="d29ca289-e693-4d19-8c3a-22ac9c1bf544" providerId="ADAL" clId="{793754E3-1B49-4829-A4C4-5C940B2AACE0}" dt="2023-01-19T13:15:36.863" v="496" actId="478"/>
          <ac:spMkLst>
            <pc:docMk/>
            <pc:sldMk cId="1380998336" sldId="2981"/>
            <ac:spMk id="10" creationId="{274DBDA3-C9AF-F04B-BB62-0CC36645D0E6}"/>
          </ac:spMkLst>
        </pc:spChg>
        <pc:spChg chg="add del mod">
          <ac:chgData name="Lauren Bonine" userId="d29ca289-e693-4d19-8c3a-22ac9c1bf544" providerId="ADAL" clId="{793754E3-1B49-4829-A4C4-5C940B2AACE0}" dt="2023-01-19T13:14:22.390" v="474"/>
          <ac:spMkLst>
            <pc:docMk/>
            <pc:sldMk cId="1380998336" sldId="2981"/>
            <ac:spMk id="11" creationId="{21A600D6-2E3E-460E-B2F6-9DD19C5E8F6C}"/>
          </ac:spMkLst>
        </pc:spChg>
        <pc:spChg chg="del mod">
          <ac:chgData name="Lauren Bonine" userId="d29ca289-e693-4d19-8c3a-22ac9c1bf544" providerId="ADAL" clId="{793754E3-1B49-4829-A4C4-5C940B2AACE0}" dt="2023-01-19T13:14:37.889" v="478" actId="478"/>
          <ac:spMkLst>
            <pc:docMk/>
            <pc:sldMk cId="1380998336" sldId="2981"/>
            <ac:spMk id="12" creationId="{8D8F3CE5-1645-0537-492F-2B5E8E43615C}"/>
          </ac:spMkLst>
        </pc:spChg>
        <pc:spChg chg="add del mod ord">
          <ac:chgData name="Lauren Bonine" userId="d29ca289-e693-4d19-8c3a-22ac9c1bf544" providerId="ADAL" clId="{793754E3-1B49-4829-A4C4-5C940B2AACE0}" dt="2023-01-19T13:14:26.218" v="475" actId="700"/>
          <ac:spMkLst>
            <pc:docMk/>
            <pc:sldMk cId="1380998336" sldId="2981"/>
            <ac:spMk id="13" creationId="{DB8807A7-0A9A-4921-88FC-6E00B59AF47E}"/>
          </ac:spMkLst>
        </pc:spChg>
        <pc:spChg chg="add mod ord">
          <ac:chgData name="Lauren Bonine" userId="d29ca289-e693-4d19-8c3a-22ac9c1bf544" providerId="ADAL" clId="{793754E3-1B49-4829-A4C4-5C940B2AACE0}" dt="2023-01-19T13:19:55.154" v="558" actId="6549"/>
          <ac:spMkLst>
            <pc:docMk/>
            <pc:sldMk cId="1380998336" sldId="2981"/>
            <ac:spMk id="14" creationId="{A10701A0-D5E0-4E27-965C-ED454E449B77}"/>
          </ac:spMkLst>
        </pc:spChg>
        <pc:spChg chg="add del mod">
          <ac:chgData name="Lauren Bonine" userId="d29ca289-e693-4d19-8c3a-22ac9c1bf544" providerId="ADAL" clId="{793754E3-1B49-4829-A4C4-5C940B2AACE0}" dt="2023-01-19T13:18:25.221" v="542"/>
          <ac:spMkLst>
            <pc:docMk/>
            <pc:sldMk cId="1380998336" sldId="2981"/>
            <ac:spMk id="15" creationId="{5CD157B9-5FED-42CF-BDB4-4B6925FEE3FC}"/>
          </ac:spMkLst>
        </pc:spChg>
        <pc:spChg chg="add del mod">
          <ac:chgData name="Lauren Bonine" userId="d29ca289-e693-4d19-8c3a-22ac9c1bf544" providerId="ADAL" clId="{793754E3-1B49-4829-A4C4-5C940B2AACE0}" dt="2023-01-19T13:18:25.221" v="542"/>
          <ac:spMkLst>
            <pc:docMk/>
            <pc:sldMk cId="1380998336" sldId="2981"/>
            <ac:spMk id="16" creationId="{A318FD26-30A4-4F47-8A00-054BA7A00058}"/>
          </ac:spMkLst>
        </pc:spChg>
        <pc:spChg chg="add del mod">
          <ac:chgData name="Lauren Bonine" userId="d29ca289-e693-4d19-8c3a-22ac9c1bf544" providerId="ADAL" clId="{793754E3-1B49-4829-A4C4-5C940B2AACE0}" dt="2023-01-19T13:18:25.221" v="542"/>
          <ac:spMkLst>
            <pc:docMk/>
            <pc:sldMk cId="1380998336" sldId="2981"/>
            <ac:spMk id="17" creationId="{7D9B3C9F-5D0F-4B38-A10D-FFB7DB6DBB0B}"/>
          </ac:spMkLst>
        </pc:spChg>
        <pc:spChg chg="add del mod">
          <ac:chgData name="Lauren Bonine" userId="d29ca289-e693-4d19-8c3a-22ac9c1bf544" providerId="ADAL" clId="{793754E3-1B49-4829-A4C4-5C940B2AACE0}" dt="2023-01-19T13:19:31.909" v="552"/>
          <ac:spMkLst>
            <pc:docMk/>
            <pc:sldMk cId="1380998336" sldId="2981"/>
            <ac:spMk id="18" creationId="{31DB774D-52EE-49DA-8F91-8760F60CE901}"/>
          </ac:spMkLst>
        </pc:spChg>
        <pc:spChg chg="add del mod">
          <ac:chgData name="Lauren Bonine" userId="d29ca289-e693-4d19-8c3a-22ac9c1bf544" providerId="ADAL" clId="{793754E3-1B49-4829-A4C4-5C940B2AACE0}" dt="2023-01-19T13:19:31.909" v="552"/>
          <ac:spMkLst>
            <pc:docMk/>
            <pc:sldMk cId="1380998336" sldId="2981"/>
            <ac:spMk id="19" creationId="{842FFB52-23C0-4CB7-8A0A-E8764B2D8F86}"/>
          </ac:spMkLst>
        </pc:spChg>
        <pc:spChg chg="add del mod">
          <ac:chgData name="Lauren Bonine" userId="d29ca289-e693-4d19-8c3a-22ac9c1bf544" providerId="ADAL" clId="{793754E3-1B49-4829-A4C4-5C940B2AACE0}" dt="2023-01-19T13:19:31.909" v="552"/>
          <ac:spMkLst>
            <pc:docMk/>
            <pc:sldMk cId="1380998336" sldId="2981"/>
            <ac:spMk id="20" creationId="{15063B42-79B4-4ADD-9B25-94B303F21576}"/>
          </ac:spMkLst>
        </pc:spChg>
        <pc:grpChg chg="mod">
          <ac:chgData name="Lauren Bonine" userId="d29ca289-e693-4d19-8c3a-22ac9c1bf544" providerId="ADAL" clId="{793754E3-1B49-4829-A4C4-5C940B2AACE0}" dt="2023-01-19T13:18:15.089" v="540" actId="1036"/>
          <ac:grpSpMkLst>
            <pc:docMk/>
            <pc:sldMk cId="1380998336" sldId="2981"/>
            <ac:grpSpMk id="9" creationId="{92DFBBAB-57DA-41B4-D7ED-933C9BCC44F9}"/>
          </ac:grpSpMkLst>
        </pc:grpChg>
      </pc:sldChg>
      <pc:sldChg chg="addSp delSp modSp add del mod modClrScheme chgLayout">
        <pc:chgData name="Lauren Bonine" userId="d29ca289-e693-4d19-8c3a-22ac9c1bf544" providerId="ADAL" clId="{793754E3-1B49-4829-A4C4-5C940B2AACE0}" dt="2023-01-19T14:48:55.783" v="1596" actId="47"/>
        <pc:sldMkLst>
          <pc:docMk/>
          <pc:sldMk cId="173016268" sldId="2982"/>
        </pc:sldMkLst>
        <pc:spChg chg="add mod ord">
          <ac:chgData name="Lauren Bonine" userId="d29ca289-e693-4d19-8c3a-22ac9c1bf544" providerId="ADAL" clId="{793754E3-1B49-4829-A4C4-5C940B2AACE0}" dt="2023-01-19T14:48:35.510" v="1594" actId="20577"/>
          <ac:spMkLst>
            <pc:docMk/>
            <pc:sldMk cId="173016268" sldId="2982"/>
            <ac:spMk id="2" creationId="{00E4CCDD-3C00-4139-B95A-A304F52D91C2}"/>
          </ac:spMkLst>
        </pc:spChg>
        <pc:spChg chg="add del mod">
          <ac:chgData name="Lauren Bonine" userId="d29ca289-e693-4d19-8c3a-22ac9c1bf544" providerId="ADAL" clId="{793754E3-1B49-4829-A4C4-5C940B2AACE0}" dt="2023-01-19T14:45:09.440" v="1534"/>
          <ac:spMkLst>
            <pc:docMk/>
            <pc:sldMk cId="173016268" sldId="2982"/>
            <ac:spMk id="4" creationId="{A49340E3-107C-43ED-BA90-61D6DE54F14C}"/>
          </ac:spMkLst>
        </pc:spChg>
        <pc:spChg chg="add del mod">
          <ac:chgData name="Lauren Bonine" userId="d29ca289-e693-4d19-8c3a-22ac9c1bf544" providerId="ADAL" clId="{793754E3-1B49-4829-A4C4-5C940B2AACE0}" dt="2023-01-19T14:45:09.440" v="1534"/>
          <ac:spMkLst>
            <pc:docMk/>
            <pc:sldMk cId="173016268" sldId="2982"/>
            <ac:spMk id="5" creationId="{FC29FB4B-64E2-4ACD-948F-391A1F057CC7}"/>
          </ac:spMkLst>
        </pc:spChg>
        <pc:spChg chg="add del mod">
          <ac:chgData name="Lauren Bonine" userId="d29ca289-e693-4d19-8c3a-22ac9c1bf544" providerId="ADAL" clId="{793754E3-1B49-4829-A4C4-5C940B2AACE0}" dt="2023-01-19T14:45:09.440" v="1534"/>
          <ac:spMkLst>
            <pc:docMk/>
            <pc:sldMk cId="173016268" sldId="2982"/>
            <ac:spMk id="6" creationId="{DDEED200-BC75-4A17-93DA-D7DEEEBC8FFA}"/>
          </ac:spMkLst>
        </pc:spChg>
        <pc:spChg chg="add del mod">
          <ac:chgData name="Lauren Bonine" userId="d29ca289-e693-4d19-8c3a-22ac9c1bf544" providerId="ADAL" clId="{793754E3-1B49-4829-A4C4-5C940B2AACE0}" dt="2023-01-19T14:45:09.440" v="1534"/>
          <ac:spMkLst>
            <pc:docMk/>
            <pc:sldMk cId="173016268" sldId="2982"/>
            <ac:spMk id="7" creationId="{AD0F7830-DD50-4C5A-B245-488EB6FCE172}"/>
          </ac:spMkLst>
        </pc:spChg>
        <pc:spChg chg="mod ord">
          <ac:chgData name="Lauren Bonine" userId="d29ca289-e693-4d19-8c3a-22ac9c1bf544" providerId="ADAL" clId="{793754E3-1B49-4829-A4C4-5C940B2AACE0}" dt="2023-01-19T14:45:09.440" v="1534"/>
          <ac:spMkLst>
            <pc:docMk/>
            <pc:sldMk cId="173016268" sldId="2982"/>
            <ac:spMk id="8" creationId="{7AB143C4-EBED-43B6-B550-EB61B6213620}"/>
          </ac:spMkLst>
        </pc:spChg>
        <pc:spChg chg="mod ord">
          <ac:chgData name="Lauren Bonine" userId="d29ca289-e693-4d19-8c3a-22ac9c1bf544" providerId="ADAL" clId="{793754E3-1B49-4829-A4C4-5C940B2AACE0}" dt="2023-01-19T14:45:09.440" v="1534"/>
          <ac:spMkLst>
            <pc:docMk/>
            <pc:sldMk cId="173016268" sldId="2982"/>
            <ac:spMk id="9" creationId="{AEC71CD7-38B7-406E-B4F7-BC590DEF1849}"/>
          </ac:spMkLst>
        </pc:spChg>
        <pc:spChg chg="add mod">
          <ac:chgData name="Lauren Bonine" userId="d29ca289-e693-4d19-8c3a-22ac9c1bf544" providerId="ADAL" clId="{793754E3-1B49-4829-A4C4-5C940B2AACE0}" dt="2023-01-19T14:45:00.610" v="1532" actId="1076"/>
          <ac:spMkLst>
            <pc:docMk/>
            <pc:sldMk cId="173016268" sldId="2982"/>
            <ac:spMk id="22" creationId="{124400C4-DFAD-489C-A085-10E2158CA555}"/>
          </ac:spMkLst>
        </pc:spChg>
        <pc:spChg chg="mod ord">
          <ac:chgData name="Lauren Bonine" userId="d29ca289-e693-4d19-8c3a-22ac9c1bf544" providerId="ADAL" clId="{793754E3-1B49-4829-A4C4-5C940B2AACE0}" dt="2023-01-19T14:45:09.440" v="1534"/>
          <ac:spMkLst>
            <pc:docMk/>
            <pc:sldMk cId="173016268" sldId="2982"/>
            <ac:spMk id="357" creationId="{00000000-0000-0000-0000-000000000000}"/>
          </ac:spMkLst>
        </pc:spChg>
        <pc:spChg chg="del mod">
          <ac:chgData name="Lauren Bonine" userId="d29ca289-e693-4d19-8c3a-22ac9c1bf544" providerId="ADAL" clId="{793754E3-1B49-4829-A4C4-5C940B2AACE0}" dt="2023-01-19T14:43:28.840" v="1511" actId="478"/>
          <ac:spMkLst>
            <pc:docMk/>
            <pc:sldMk cId="173016268" sldId="2982"/>
            <ac:spMk id="359" creationId="{00000000-0000-0000-0000-000000000000}"/>
          </ac:spMkLst>
        </pc:spChg>
        <pc:spChg chg="del mod">
          <ac:chgData name="Lauren Bonine" userId="d29ca289-e693-4d19-8c3a-22ac9c1bf544" providerId="ADAL" clId="{793754E3-1B49-4829-A4C4-5C940B2AACE0}" dt="2023-01-19T14:43:28.840" v="1511" actId="478"/>
          <ac:spMkLst>
            <pc:docMk/>
            <pc:sldMk cId="173016268" sldId="2982"/>
            <ac:spMk id="360" creationId="{00000000-0000-0000-0000-000000000000}"/>
          </ac:spMkLst>
        </pc:spChg>
        <pc:spChg chg="del mod">
          <ac:chgData name="Lauren Bonine" userId="d29ca289-e693-4d19-8c3a-22ac9c1bf544" providerId="ADAL" clId="{793754E3-1B49-4829-A4C4-5C940B2AACE0}" dt="2023-01-19T14:43:28.840" v="1511" actId="478"/>
          <ac:spMkLst>
            <pc:docMk/>
            <pc:sldMk cId="173016268" sldId="2982"/>
            <ac:spMk id="373" creationId="{00000000-0000-0000-0000-000000000000}"/>
          </ac:spMkLst>
        </pc:spChg>
        <pc:grpChg chg="del">
          <ac:chgData name="Lauren Bonine" userId="d29ca289-e693-4d19-8c3a-22ac9c1bf544" providerId="ADAL" clId="{793754E3-1B49-4829-A4C4-5C940B2AACE0}" dt="2023-01-19T14:43:30.250" v="1512" actId="478"/>
          <ac:grpSpMkLst>
            <pc:docMk/>
            <pc:sldMk cId="173016268" sldId="2982"/>
            <ac:grpSpMk id="365" creationId="{00000000-0000-0000-0000-000000000000}"/>
          </ac:grpSpMkLst>
        </pc:grpChg>
        <pc:picChg chg="mod">
          <ac:chgData name="Lauren Bonine" userId="d29ca289-e693-4d19-8c3a-22ac9c1bf544" providerId="ADAL" clId="{793754E3-1B49-4829-A4C4-5C940B2AACE0}" dt="2023-01-19T14:48:48.669" v="1595" actId="1076"/>
          <ac:picMkLst>
            <pc:docMk/>
            <pc:sldMk cId="173016268" sldId="2982"/>
            <ac:picMk id="361" creationId="{00000000-0000-0000-0000-000000000000}"/>
          </ac:picMkLst>
        </pc:picChg>
      </pc:sldChg>
      <pc:sldChg chg="add del">
        <pc:chgData name="Lauren Bonine" userId="d29ca289-e693-4d19-8c3a-22ac9c1bf544" providerId="ADAL" clId="{793754E3-1B49-4829-A4C4-5C940B2AACE0}" dt="2023-01-19T15:09:20.853" v="1874" actId="47"/>
        <pc:sldMkLst>
          <pc:docMk/>
          <pc:sldMk cId="2239816832" sldId="2982"/>
        </pc:sldMkLst>
      </pc:sldChg>
      <pc:sldChg chg="add del">
        <pc:chgData name="Lauren Bonine" userId="d29ca289-e693-4d19-8c3a-22ac9c1bf544" providerId="ADAL" clId="{793754E3-1B49-4829-A4C4-5C940B2AACE0}" dt="2023-01-19T15:05:07.643" v="1843" actId="47"/>
        <pc:sldMkLst>
          <pc:docMk/>
          <pc:sldMk cId="3842578166" sldId="2982"/>
        </pc:sldMkLst>
      </pc:sldChg>
      <pc:sldMasterChg chg="add del addSldLayout delSldLayout">
        <pc:chgData name="Lauren Bonine" userId="d29ca289-e693-4d19-8c3a-22ac9c1bf544" providerId="ADAL" clId="{793754E3-1B49-4829-A4C4-5C940B2AACE0}" dt="2023-01-19T12:18:34.815" v="15" actId="700"/>
        <pc:sldMasterMkLst>
          <pc:docMk/>
          <pc:sldMasterMk cId="0" sldId="2147483648"/>
        </pc:sldMasterMkLst>
        <pc:sldLayoutChg chg="add del">
          <pc:chgData name="Lauren Bonine" userId="d29ca289-e693-4d19-8c3a-22ac9c1bf544" providerId="ADAL" clId="{793754E3-1B49-4829-A4C4-5C940B2AACE0}" dt="2023-01-19T12:18:34.815" v="15" actId="700"/>
          <pc:sldLayoutMkLst>
            <pc:docMk/>
            <pc:sldMasterMk cId="0" sldId="2147483648"/>
            <pc:sldLayoutMk cId="0" sldId="2147483649"/>
          </pc:sldLayoutMkLst>
        </pc:sldLayoutChg>
        <pc:sldLayoutChg chg="add del">
          <pc:chgData name="Lauren Bonine" userId="d29ca289-e693-4d19-8c3a-22ac9c1bf544" providerId="ADAL" clId="{793754E3-1B49-4829-A4C4-5C940B2AACE0}" dt="2023-01-19T12:18:34.815" v="15" actId="700"/>
          <pc:sldLayoutMkLst>
            <pc:docMk/>
            <pc:sldMasterMk cId="0" sldId="2147483648"/>
            <pc:sldLayoutMk cId="0" sldId="2147483650"/>
          </pc:sldLayoutMkLst>
        </pc:sldLayoutChg>
        <pc:sldLayoutChg chg="add del">
          <pc:chgData name="Lauren Bonine" userId="d29ca289-e693-4d19-8c3a-22ac9c1bf544" providerId="ADAL" clId="{793754E3-1B49-4829-A4C4-5C940B2AACE0}" dt="2023-01-19T12:18:34.815" v="15" actId="700"/>
          <pc:sldLayoutMkLst>
            <pc:docMk/>
            <pc:sldMasterMk cId="0" sldId="2147483648"/>
            <pc:sldLayoutMk cId="0" sldId="2147483651"/>
          </pc:sldLayoutMkLst>
        </pc:sldLayoutChg>
        <pc:sldLayoutChg chg="add del">
          <pc:chgData name="Lauren Bonine" userId="d29ca289-e693-4d19-8c3a-22ac9c1bf544" providerId="ADAL" clId="{793754E3-1B49-4829-A4C4-5C940B2AACE0}" dt="2023-01-19T12:18:34.815" v="15" actId="700"/>
          <pc:sldLayoutMkLst>
            <pc:docMk/>
            <pc:sldMasterMk cId="0" sldId="2147483648"/>
            <pc:sldLayoutMk cId="0" sldId="2147483652"/>
          </pc:sldLayoutMkLst>
        </pc:sldLayoutChg>
        <pc:sldLayoutChg chg="add del">
          <pc:chgData name="Lauren Bonine" userId="d29ca289-e693-4d19-8c3a-22ac9c1bf544" providerId="ADAL" clId="{793754E3-1B49-4829-A4C4-5C940B2AACE0}" dt="2023-01-19T12:18:34.815" v="15" actId="700"/>
          <pc:sldLayoutMkLst>
            <pc:docMk/>
            <pc:sldMasterMk cId="0" sldId="2147483648"/>
            <pc:sldLayoutMk cId="0" sldId="2147483653"/>
          </pc:sldLayoutMkLst>
        </pc:sldLayoutChg>
      </pc:sldMasterChg>
      <pc:sldMasterChg chg="modSldLayout">
        <pc:chgData name="Lauren Bonine" userId="d29ca289-e693-4d19-8c3a-22ac9c1bf544" providerId="ADAL" clId="{793754E3-1B49-4829-A4C4-5C940B2AACE0}" dt="2023-01-19T12:17:30.971" v="5"/>
        <pc:sldMasterMkLst>
          <pc:docMk/>
          <pc:sldMasterMk cId="1641672589" sldId="2147483708"/>
        </pc:sldMasterMkLst>
        <pc:sldLayoutChg chg="modSp">
          <pc:chgData name="Lauren Bonine" userId="d29ca289-e693-4d19-8c3a-22ac9c1bf544" providerId="ADAL" clId="{793754E3-1B49-4829-A4C4-5C940B2AACE0}" dt="2023-01-19T12:17:30.971" v="5"/>
          <pc:sldLayoutMkLst>
            <pc:docMk/>
            <pc:sldMasterMk cId="2815204738" sldId="2147483775"/>
            <pc:sldLayoutMk cId="2731767555" sldId="2147483696"/>
          </pc:sldLayoutMkLst>
          <pc:spChg chg="mod">
            <ac:chgData name="Lauren Bonine" userId="d29ca289-e693-4d19-8c3a-22ac9c1bf544" providerId="ADAL" clId="{793754E3-1B49-4829-A4C4-5C940B2AACE0}" dt="2023-01-19T12:17:30.971" v="5"/>
            <ac:spMkLst>
              <pc:docMk/>
              <pc:sldMasterMk cId="2815204738" sldId="2147483775"/>
              <pc:sldLayoutMk cId="2731767555" sldId="2147483696"/>
              <ac:spMk id="11" creationId="{00000000-0000-0000-0000-000000000000}"/>
            </ac:spMkLst>
          </pc:spChg>
        </pc:sldLayoutChg>
        <pc:sldLayoutChg chg="modSp">
          <pc:chgData name="Lauren Bonine" userId="d29ca289-e693-4d19-8c3a-22ac9c1bf544" providerId="ADAL" clId="{793754E3-1B49-4829-A4C4-5C940B2AACE0}" dt="2023-01-19T12:17:30.971" v="5"/>
          <pc:sldLayoutMkLst>
            <pc:docMk/>
            <pc:sldMasterMk cId="2815204738" sldId="2147483775"/>
            <pc:sldLayoutMk cId="1043955365" sldId="2147483699"/>
          </pc:sldLayoutMkLst>
          <pc:spChg chg="mod">
            <ac:chgData name="Lauren Bonine" userId="d29ca289-e693-4d19-8c3a-22ac9c1bf544" providerId="ADAL" clId="{793754E3-1B49-4829-A4C4-5C940B2AACE0}" dt="2023-01-19T12:17:30.971" v="5"/>
            <ac:spMkLst>
              <pc:docMk/>
              <pc:sldMasterMk cId="2815204738" sldId="2147483775"/>
              <pc:sldLayoutMk cId="1043955365" sldId="2147483699"/>
              <ac:spMk id="11" creationId="{00000000-0000-0000-0000-000000000000}"/>
            </ac:spMkLst>
          </pc:spChg>
        </pc:sldLayoutChg>
        <pc:sldLayoutChg chg="modSp">
          <pc:chgData name="Lauren Bonine" userId="d29ca289-e693-4d19-8c3a-22ac9c1bf544" providerId="ADAL" clId="{793754E3-1B49-4829-A4C4-5C940B2AACE0}" dt="2023-01-19T12:17:30.971" v="5"/>
          <pc:sldLayoutMkLst>
            <pc:docMk/>
            <pc:sldMasterMk cId="2815204738" sldId="2147483775"/>
            <pc:sldLayoutMk cId="4156450853" sldId="2147483700"/>
          </pc:sldLayoutMkLst>
          <pc:spChg chg="mod">
            <ac:chgData name="Lauren Bonine" userId="d29ca289-e693-4d19-8c3a-22ac9c1bf544" providerId="ADAL" clId="{793754E3-1B49-4829-A4C4-5C940B2AACE0}" dt="2023-01-19T12:17:30.971" v="5"/>
            <ac:spMkLst>
              <pc:docMk/>
              <pc:sldMasterMk cId="2815204738" sldId="2147483775"/>
              <pc:sldLayoutMk cId="4156450853" sldId="2147483700"/>
              <ac:spMk id="11" creationId="{00000000-0000-0000-0000-000000000000}"/>
            </ac:spMkLst>
          </pc:spChg>
        </pc:sldLayoutChg>
        <pc:sldLayoutChg chg="modSp">
          <pc:chgData name="Lauren Bonine" userId="d29ca289-e693-4d19-8c3a-22ac9c1bf544" providerId="ADAL" clId="{793754E3-1B49-4829-A4C4-5C940B2AACE0}" dt="2023-01-19T12:17:30.971" v="5"/>
          <pc:sldLayoutMkLst>
            <pc:docMk/>
            <pc:sldMasterMk cId="2815204738" sldId="2147483775"/>
            <pc:sldLayoutMk cId="2067841297" sldId="2147483701"/>
          </pc:sldLayoutMkLst>
          <pc:spChg chg="mod">
            <ac:chgData name="Lauren Bonine" userId="d29ca289-e693-4d19-8c3a-22ac9c1bf544" providerId="ADAL" clId="{793754E3-1B49-4829-A4C4-5C940B2AACE0}" dt="2023-01-19T12:17:30.971" v="5"/>
            <ac:spMkLst>
              <pc:docMk/>
              <pc:sldMasterMk cId="2815204738" sldId="2147483775"/>
              <pc:sldLayoutMk cId="2067841297" sldId="2147483701"/>
              <ac:spMk id="11" creationId="{00000000-0000-0000-0000-000000000000}"/>
            </ac:spMkLst>
          </pc:spChg>
        </pc:sldLayoutChg>
      </pc:sldMasterChg>
      <pc:sldMasterChg chg="modSldLayout">
        <pc:chgData name="Lauren Bonine" userId="d29ca289-e693-4d19-8c3a-22ac9c1bf544" providerId="ADAL" clId="{793754E3-1B49-4829-A4C4-5C940B2AACE0}" dt="2023-01-19T12:17:27.270" v="4"/>
        <pc:sldMasterMkLst>
          <pc:docMk/>
          <pc:sldMasterMk cId="3107640297" sldId="2147483738"/>
        </pc:sldMasterMkLst>
        <pc:sldLayoutChg chg="addSp delSp">
          <pc:chgData name="Lauren Bonine" userId="d29ca289-e693-4d19-8c3a-22ac9c1bf544" providerId="ADAL" clId="{793754E3-1B49-4829-A4C4-5C940B2AACE0}" dt="2023-01-19T12:17:27.270" v="4"/>
          <pc:sldLayoutMkLst>
            <pc:docMk/>
            <pc:sldMasterMk cId="3107640297" sldId="2147483738"/>
            <pc:sldLayoutMk cId="3224887020" sldId="2147483752"/>
          </pc:sldLayoutMkLst>
          <pc:picChg chg="add del">
            <ac:chgData name="Lauren Bonine" userId="d29ca289-e693-4d19-8c3a-22ac9c1bf544" providerId="ADAL" clId="{793754E3-1B49-4829-A4C4-5C940B2AACE0}" dt="2023-01-19T12:17:27.270" v="4"/>
            <ac:picMkLst>
              <pc:docMk/>
              <pc:sldMasterMk cId="3107640297" sldId="2147483738"/>
              <pc:sldLayoutMk cId="3224887020" sldId="2147483752"/>
              <ac:picMk id="37" creationId="{00000000-0000-0000-0000-000000000000}"/>
            </ac:picMkLst>
          </pc:picChg>
        </pc:sldLayoutChg>
      </pc:sldMasterChg>
      <pc:sldMasterChg chg="modSldLayout">
        <pc:chgData name="Lauren Bonine" userId="d29ca289-e693-4d19-8c3a-22ac9c1bf544" providerId="ADAL" clId="{793754E3-1B49-4829-A4C4-5C940B2AACE0}" dt="2023-01-19T12:19:08.866" v="19"/>
        <pc:sldMasterMkLst>
          <pc:docMk/>
          <pc:sldMasterMk cId="585172880" sldId="2147483758"/>
        </pc:sldMasterMkLst>
        <pc:sldLayoutChg chg="addSp delSp">
          <pc:chgData name="Lauren Bonine" userId="d29ca289-e693-4d19-8c3a-22ac9c1bf544" providerId="ADAL" clId="{793754E3-1B49-4829-A4C4-5C940B2AACE0}" dt="2023-01-19T12:19:08.866" v="19"/>
          <pc:sldLayoutMkLst>
            <pc:docMk/>
            <pc:sldMasterMk cId="585172880" sldId="2147483758"/>
            <pc:sldLayoutMk cId="3121621255" sldId="2147483772"/>
          </pc:sldLayoutMkLst>
          <pc:picChg chg="add del">
            <ac:chgData name="Lauren Bonine" userId="d29ca289-e693-4d19-8c3a-22ac9c1bf544" providerId="ADAL" clId="{793754E3-1B49-4829-A4C4-5C940B2AACE0}" dt="2023-01-19T12:19:08.866" v="19"/>
            <ac:picMkLst>
              <pc:docMk/>
              <pc:sldMasterMk cId="585172880" sldId="2147483758"/>
              <pc:sldLayoutMk cId="3121621255" sldId="2147483772"/>
              <ac:picMk id="15" creationId="{00000000-0000-0000-0000-000000000000}"/>
            </ac:picMkLst>
          </pc:picChg>
        </pc:sldLayoutChg>
      </pc:sldMasterChg>
      <pc:sldMasterChg chg="addSp modSldLayout">
        <pc:chgData name="Lauren Bonine" userId="d29ca289-e693-4d19-8c3a-22ac9c1bf544" providerId="ADAL" clId="{793754E3-1B49-4829-A4C4-5C940B2AACE0}" dt="2023-01-19T12:20:33.233" v="20"/>
        <pc:sldMasterMkLst>
          <pc:docMk/>
          <pc:sldMasterMk cId="718536993" sldId="2147483758"/>
        </pc:sldMasterMkLst>
        <pc:grpChg chg="add">
          <ac:chgData name="Lauren Bonine" userId="d29ca289-e693-4d19-8c3a-22ac9c1bf544" providerId="ADAL" clId="{793754E3-1B49-4829-A4C4-5C940B2AACE0}" dt="2023-01-19T12:20:33.233" v="20"/>
          <ac:grpSpMkLst>
            <pc:docMk/>
            <pc:sldMasterMk cId="718536993" sldId="2147483758"/>
            <ac:grpSpMk id="14" creationId="{E3B3F472-6F70-4BFC-A4D4-7AD4FEADA4AE}"/>
          </ac:grpSpMkLst>
        </pc:grpChg>
        <pc:picChg chg="add">
          <ac:chgData name="Lauren Bonine" userId="d29ca289-e693-4d19-8c3a-22ac9c1bf544" providerId="ADAL" clId="{793754E3-1B49-4829-A4C4-5C940B2AACE0}" dt="2023-01-19T12:20:33.233" v="20"/>
          <ac:picMkLst>
            <pc:docMk/>
            <pc:sldMasterMk cId="718536993" sldId="2147483758"/>
            <ac:picMk id="12" creationId="{58D1D44B-0D57-4977-96A9-47988473695D}"/>
          </ac:picMkLst>
        </pc:picChg>
        <pc:picChg chg="add">
          <ac:chgData name="Lauren Bonine" userId="d29ca289-e693-4d19-8c3a-22ac9c1bf544" providerId="ADAL" clId="{793754E3-1B49-4829-A4C4-5C940B2AACE0}" dt="2023-01-19T12:20:33.233" v="20"/>
          <ac:picMkLst>
            <pc:docMk/>
            <pc:sldMasterMk cId="718536993" sldId="2147483758"/>
            <ac:picMk id="13" creationId="{11626180-F9E6-4FBF-AF59-8470AD610B5A}"/>
          </ac:picMkLst>
        </pc:picChg>
        <pc:sldLayoutChg chg="addSp">
          <pc:chgData name="Lauren Bonine" userId="d29ca289-e693-4d19-8c3a-22ac9c1bf544" providerId="ADAL" clId="{793754E3-1B49-4829-A4C4-5C940B2AACE0}" dt="2023-01-19T12:20:33.233" v="20"/>
          <pc:sldLayoutMkLst>
            <pc:docMk/>
            <pc:sldMasterMk cId="718536993" sldId="2147483758"/>
            <pc:sldLayoutMk cId="1202604750" sldId="2147483759"/>
          </pc:sldLayoutMkLst>
          <pc:picChg chg="add">
            <ac:chgData name="Lauren Bonine" userId="d29ca289-e693-4d19-8c3a-22ac9c1bf544" providerId="ADAL" clId="{793754E3-1B49-4829-A4C4-5C940B2AACE0}" dt="2023-01-19T12:20:33.233" v="20"/>
            <ac:picMkLst>
              <pc:docMk/>
              <pc:sldMasterMk cId="718536993" sldId="2147483758"/>
              <pc:sldLayoutMk cId="1202604750" sldId="2147483759"/>
              <ac:picMk id="3" creationId="{0F731F50-E6DC-4961-954E-FDA5D64EC070}"/>
            </ac:picMkLst>
          </pc:picChg>
        </pc:sldLayoutChg>
        <pc:sldLayoutChg chg="addSp">
          <pc:chgData name="Lauren Bonine" userId="d29ca289-e693-4d19-8c3a-22ac9c1bf544" providerId="ADAL" clId="{793754E3-1B49-4829-A4C4-5C940B2AACE0}" dt="2023-01-19T12:20:33.233" v="20"/>
          <pc:sldLayoutMkLst>
            <pc:docMk/>
            <pc:sldMasterMk cId="718536993" sldId="2147483758"/>
            <pc:sldLayoutMk cId="4203285288" sldId="2147483766"/>
          </pc:sldLayoutMkLst>
          <pc:spChg chg="add">
            <ac:chgData name="Lauren Bonine" userId="d29ca289-e693-4d19-8c3a-22ac9c1bf544" providerId="ADAL" clId="{793754E3-1B49-4829-A4C4-5C940B2AACE0}" dt="2023-01-19T12:20:33.233" v="20"/>
            <ac:spMkLst>
              <pc:docMk/>
              <pc:sldMasterMk cId="718536993" sldId="2147483758"/>
              <pc:sldLayoutMk cId="4203285288" sldId="2147483766"/>
              <ac:spMk id="4" creationId="{77D90F1C-70D8-4808-91FB-DE4F94D91CE0}"/>
            </ac:spMkLst>
          </pc:spChg>
        </pc:sldLayoutChg>
        <pc:sldLayoutChg chg="addSp">
          <pc:chgData name="Lauren Bonine" userId="d29ca289-e693-4d19-8c3a-22ac9c1bf544" providerId="ADAL" clId="{793754E3-1B49-4829-A4C4-5C940B2AACE0}" dt="2023-01-19T12:20:33.233" v="20"/>
          <pc:sldLayoutMkLst>
            <pc:docMk/>
            <pc:sldMasterMk cId="718536993" sldId="2147483758"/>
            <pc:sldLayoutMk cId="3577079537" sldId="2147483767"/>
          </pc:sldLayoutMkLst>
          <pc:spChg chg="add">
            <ac:chgData name="Lauren Bonine" userId="d29ca289-e693-4d19-8c3a-22ac9c1bf544" providerId="ADAL" clId="{793754E3-1B49-4829-A4C4-5C940B2AACE0}" dt="2023-01-19T12:20:33.233" v="20"/>
            <ac:spMkLst>
              <pc:docMk/>
              <pc:sldMasterMk cId="718536993" sldId="2147483758"/>
              <pc:sldLayoutMk cId="3577079537" sldId="2147483767"/>
              <ac:spMk id="4" creationId="{84BE75B9-8331-48BE-909D-7AAF073A75BD}"/>
            </ac:spMkLst>
          </pc:spChg>
        </pc:sldLayoutChg>
        <pc:sldLayoutChg chg="addSp">
          <pc:chgData name="Lauren Bonine" userId="d29ca289-e693-4d19-8c3a-22ac9c1bf544" providerId="ADAL" clId="{793754E3-1B49-4829-A4C4-5C940B2AACE0}" dt="2023-01-19T12:20:33.233" v="20"/>
          <pc:sldLayoutMkLst>
            <pc:docMk/>
            <pc:sldMasterMk cId="718536993" sldId="2147483758"/>
            <pc:sldLayoutMk cId="368314892" sldId="2147483768"/>
          </pc:sldLayoutMkLst>
          <pc:picChg chg="add">
            <ac:chgData name="Lauren Bonine" userId="d29ca289-e693-4d19-8c3a-22ac9c1bf544" providerId="ADAL" clId="{793754E3-1B49-4829-A4C4-5C940B2AACE0}" dt="2023-01-19T12:20:33.233" v="20"/>
            <ac:picMkLst>
              <pc:docMk/>
              <pc:sldMasterMk cId="718536993" sldId="2147483758"/>
              <pc:sldLayoutMk cId="368314892" sldId="2147483768"/>
              <ac:picMk id="3" creationId="{28673FFE-00E9-4160-BD7C-DB59AB09E11C}"/>
            </ac:picMkLst>
          </pc:picChg>
        </pc:sldLayoutChg>
      </pc:sldMasterChg>
      <pc:sldMasterChg chg="add del addSldLayout delSldLayout modSldLayout">
        <pc:chgData name="Lauren Bonine" userId="d29ca289-e693-4d19-8c3a-22ac9c1bf544" providerId="ADAL" clId="{793754E3-1B49-4829-A4C4-5C940B2AACE0}" dt="2023-01-19T12:18:16.059" v="13"/>
        <pc:sldMasterMkLst>
          <pc:docMk/>
          <pc:sldMasterMk cId="3302940539" sldId="2147483758"/>
        </pc:sldMasterMkLst>
        <pc:sldLayoutChg chg="add del">
          <pc:chgData name="Lauren Bonine" userId="d29ca289-e693-4d19-8c3a-22ac9c1bf544" providerId="ADAL" clId="{793754E3-1B49-4829-A4C4-5C940B2AACE0}" dt="2023-01-19T12:18:14.073" v="11" actId="700"/>
          <pc:sldLayoutMkLst>
            <pc:docMk/>
            <pc:sldMasterMk cId="3302940539" sldId="2147483758"/>
            <pc:sldLayoutMk cId="3524329764" sldId="2147483759"/>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3930335270" sldId="2147483760"/>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2205269652" sldId="2147483761"/>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843668014" sldId="2147483762"/>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763488295" sldId="2147483763"/>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319333658" sldId="2147483764"/>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2590839843" sldId="2147483765"/>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369171103" sldId="2147483766"/>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1099684625" sldId="2147483767"/>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2283679771" sldId="2147483768"/>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305402330" sldId="2147483769"/>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755416029" sldId="2147483770"/>
          </pc:sldLayoutMkLst>
        </pc:sldLayoutChg>
        <pc:sldLayoutChg chg="add del">
          <pc:chgData name="Lauren Bonine" userId="d29ca289-e693-4d19-8c3a-22ac9c1bf544" providerId="ADAL" clId="{793754E3-1B49-4829-A4C4-5C940B2AACE0}" dt="2023-01-19T12:18:14.073" v="11" actId="700"/>
          <pc:sldLayoutMkLst>
            <pc:docMk/>
            <pc:sldMasterMk cId="3302940539" sldId="2147483758"/>
            <pc:sldLayoutMk cId="1903003781" sldId="2147483771"/>
          </pc:sldLayoutMkLst>
        </pc:sldLayoutChg>
        <pc:sldLayoutChg chg="addSp delSp add del">
          <pc:chgData name="Lauren Bonine" userId="d29ca289-e693-4d19-8c3a-22ac9c1bf544" providerId="ADAL" clId="{793754E3-1B49-4829-A4C4-5C940B2AACE0}" dt="2023-01-19T12:18:16.059" v="13"/>
          <pc:sldLayoutMkLst>
            <pc:docMk/>
            <pc:sldMasterMk cId="3302940539" sldId="2147483758"/>
            <pc:sldLayoutMk cId="4111650326" sldId="2147483772"/>
          </pc:sldLayoutMkLst>
          <pc:picChg chg="add del">
            <ac:chgData name="Lauren Bonine" userId="d29ca289-e693-4d19-8c3a-22ac9c1bf544" providerId="ADAL" clId="{793754E3-1B49-4829-A4C4-5C940B2AACE0}" dt="2023-01-19T12:18:16.059" v="13"/>
            <ac:picMkLst>
              <pc:docMk/>
              <pc:sldMasterMk cId="3302940539" sldId="2147483758"/>
              <pc:sldLayoutMk cId="4111650326" sldId="2147483772"/>
              <ac:picMk id="15" creationId="{00000000-0000-0000-0000-000000000000}"/>
            </ac:picMkLst>
          </pc:picChg>
        </pc:sldLayoutChg>
      </pc:sldMasterChg>
      <pc:sldMasterChg chg="modSldLayout">
        <pc:chgData name="Lauren Bonine" userId="d29ca289-e693-4d19-8c3a-22ac9c1bf544" providerId="ADAL" clId="{793754E3-1B49-4829-A4C4-5C940B2AACE0}" dt="2023-01-19T12:20:54.050" v="24"/>
        <pc:sldMasterMkLst>
          <pc:docMk/>
          <pc:sldMasterMk cId="2753990496" sldId="2147483775"/>
        </pc:sldMasterMkLst>
        <pc:sldLayoutChg chg="addSp delSp">
          <pc:chgData name="Lauren Bonine" userId="d29ca289-e693-4d19-8c3a-22ac9c1bf544" providerId="ADAL" clId="{793754E3-1B49-4829-A4C4-5C940B2AACE0}" dt="2023-01-19T12:20:54.050" v="24"/>
          <pc:sldLayoutMkLst>
            <pc:docMk/>
            <pc:sldMasterMk cId="2753990496" sldId="2147483775"/>
            <pc:sldLayoutMk cId="2026518401" sldId="2147483788"/>
          </pc:sldLayoutMkLst>
          <pc:picChg chg="add del">
            <ac:chgData name="Lauren Bonine" userId="d29ca289-e693-4d19-8c3a-22ac9c1bf544" providerId="ADAL" clId="{793754E3-1B49-4829-A4C4-5C940B2AACE0}" dt="2023-01-19T12:20:54.050" v="24"/>
            <ac:picMkLst>
              <pc:docMk/>
              <pc:sldMasterMk cId="2753990496" sldId="2147483775"/>
              <pc:sldLayoutMk cId="2026518401" sldId="2147483788"/>
              <ac:picMk id="15" creationId="{00000000-0000-0000-0000-000000000000}"/>
            </ac:picMkLst>
          </pc:picChg>
        </pc:sldLayoutChg>
      </pc:sldMasterChg>
      <pc:sldMasterChg chg="modSldLayout">
        <pc:chgData name="Lauren Bonine" userId="d29ca289-e693-4d19-8c3a-22ac9c1bf544" providerId="ADAL" clId="{793754E3-1B49-4829-A4C4-5C940B2AACE0}" dt="2023-01-19T12:49:46.879" v="259"/>
        <pc:sldMasterMkLst>
          <pc:docMk/>
          <pc:sldMasterMk cId="2815204738" sldId="2147483775"/>
        </pc:sldMasterMkLst>
        <pc:sldLayoutChg chg="delSp">
          <pc:chgData name="Lauren Bonine" userId="d29ca289-e693-4d19-8c3a-22ac9c1bf544" providerId="ADAL" clId="{793754E3-1B49-4829-A4C4-5C940B2AACE0}" dt="2023-01-19T12:43:58.200" v="204"/>
          <pc:sldLayoutMkLst>
            <pc:docMk/>
            <pc:sldMasterMk cId="2815204738" sldId="2147483775"/>
            <pc:sldLayoutMk cId="2126597204" sldId="2147483788"/>
          </pc:sldLayoutMkLst>
          <pc:spChg chg="del">
            <ac:chgData name="Lauren Bonine" userId="d29ca289-e693-4d19-8c3a-22ac9c1bf544" providerId="ADAL" clId="{793754E3-1B49-4829-A4C4-5C940B2AACE0}" dt="2023-01-19T12:43:58.200" v="204"/>
            <ac:spMkLst>
              <pc:docMk/>
              <pc:sldMasterMk cId="2815204738" sldId="2147483775"/>
              <pc:sldLayoutMk cId="2126597204" sldId="2147483788"/>
              <ac:spMk id="71" creationId="{00000000-0000-0000-0000-000000000000}"/>
            </ac:spMkLst>
          </pc:spChg>
          <pc:picChg chg="del">
            <ac:chgData name="Lauren Bonine" userId="d29ca289-e693-4d19-8c3a-22ac9c1bf544" providerId="ADAL" clId="{793754E3-1B49-4829-A4C4-5C940B2AACE0}" dt="2023-01-19T12:43:58.200" v="204"/>
            <ac:picMkLst>
              <pc:docMk/>
              <pc:sldMasterMk cId="2815204738" sldId="2147483775"/>
              <pc:sldLayoutMk cId="2126597204" sldId="2147483788"/>
              <ac:picMk id="70" creationId="{00000000-0000-0000-0000-000000000000}"/>
            </ac:picMkLst>
          </pc:picChg>
        </pc:sldLayoutChg>
        <pc:sldLayoutChg chg="delSp">
          <pc:chgData name="Lauren Bonine" userId="d29ca289-e693-4d19-8c3a-22ac9c1bf544" providerId="ADAL" clId="{793754E3-1B49-4829-A4C4-5C940B2AACE0}" dt="2023-01-19T12:49:46.879" v="259"/>
          <pc:sldLayoutMkLst>
            <pc:docMk/>
            <pc:sldMasterMk cId="2815204738" sldId="2147483775"/>
            <pc:sldLayoutMk cId="562400557" sldId="2147483805"/>
          </pc:sldLayoutMkLst>
          <pc:picChg chg="del">
            <ac:chgData name="Lauren Bonine" userId="d29ca289-e693-4d19-8c3a-22ac9c1bf544" providerId="ADAL" clId="{793754E3-1B49-4829-A4C4-5C940B2AACE0}" dt="2023-01-19T12:49:46.879" v="259"/>
            <ac:picMkLst>
              <pc:docMk/>
              <pc:sldMasterMk cId="2815204738" sldId="2147483775"/>
              <pc:sldLayoutMk cId="562400557" sldId="2147483805"/>
              <ac:picMk id="15" creationId="{00000000-0000-0000-0000-000000000000}"/>
            </ac:picMkLst>
          </pc:picChg>
        </pc:sldLayoutChg>
      </pc:sldMasterChg>
      <pc:sldMasterChg chg="modSldLayout">
        <pc:chgData name="Lauren Bonine" userId="d29ca289-e693-4d19-8c3a-22ac9c1bf544" providerId="ADAL" clId="{793754E3-1B49-4829-A4C4-5C940B2AACE0}" dt="2023-01-19T12:47:41.725" v="240"/>
        <pc:sldMasterMkLst>
          <pc:docMk/>
          <pc:sldMasterMk cId="2708170012" sldId="2147483789"/>
        </pc:sldMasterMkLst>
        <pc:sldLayoutChg chg="delSp">
          <pc:chgData name="Lauren Bonine" userId="d29ca289-e693-4d19-8c3a-22ac9c1bf544" providerId="ADAL" clId="{793754E3-1B49-4829-A4C4-5C940B2AACE0}" dt="2023-01-19T12:47:41.725" v="240"/>
          <pc:sldLayoutMkLst>
            <pc:docMk/>
            <pc:sldMasterMk cId="2708170012" sldId="2147483789"/>
            <pc:sldLayoutMk cId="584105239" sldId="2147483802"/>
          </pc:sldLayoutMkLst>
          <pc:spChg chg="del">
            <ac:chgData name="Lauren Bonine" userId="d29ca289-e693-4d19-8c3a-22ac9c1bf544" providerId="ADAL" clId="{793754E3-1B49-4829-A4C4-5C940B2AACE0}" dt="2023-01-19T12:47:41.725" v="240"/>
            <ac:spMkLst>
              <pc:docMk/>
              <pc:sldMasterMk cId="2708170012" sldId="2147483789"/>
              <pc:sldLayoutMk cId="584105239" sldId="2147483802"/>
              <ac:spMk id="118" creationId="{00000000-0000-0000-0000-000000000000}"/>
            </ac:spMkLst>
          </pc:spChg>
          <pc:picChg chg="del">
            <ac:chgData name="Lauren Bonine" userId="d29ca289-e693-4d19-8c3a-22ac9c1bf544" providerId="ADAL" clId="{793754E3-1B49-4829-A4C4-5C940B2AACE0}" dt="2023-01-19T12:47:41.725" v="240"/>
            <ac:picMkLst>
              <pc:docMk/>
              <pc:sldMasterMk cId="2708170012" sldId="2147483789"/>
              <pc:sldLayoutMk cId="584105239" sldId="2147483802"/>
              <ac:picMk id="119" creationId="{00000000-0000-0000-0000-000000000000}"/>
            </ac:picMkLst>
          </pc:picChg>
          <pc:picChg chg="del">
            <ac:chgData name="Lauren Bonine" userId="d29ca289-e693-4d19-8c3a-22ac9c1bf544" providerId="ADAL" clId="{793754E3-1B49-4829-A4C4-5C940B2AACE0}" dt="2023-01-19T12:47:41.725" v="240"/>
            <ac:picMkLst>
              <pc:docMk/>
              <pc:sldMasterMk cId="2708170012" sldId="2147483789"/>
              <pc:sldLayoutMk cId="584105239" sldId="2147483802"/>
              <ac:picMk id="120" creationId="{00000000-0000-0000-0000-000000000000}"/>
            </ac:picMkLst>
          </pc:picChg>
          <pc:picChg chg="del">
            <ac:chgData name="Lauren Bonine" userId="d29ca289-e693-4d19-8c3a-22ac9c1bf544" providerId="ADAL" clId="{793754E3-1B49-4829-A4C4-5C940B2AACE0}" dt="2023-01-19T12:47:41.725" v="240"/>
            <ac:picMkLst>
              <pc:docMk/>
              <pc:sldMasterMk cId="2708170012" sldId="2147483789"/>
              <pc:sldLayoutMk cId="584105239" sldId="2147483802"/>
              <ac:picMk id="121" creationId="{00000000-0000-0000-0000-000000000000}"/>
            </ac:picMkLst>
          </pc:picChg>
          <pc:picChg chg="del">
            <ac:chgData name="Lauren Bonine" userId="d29ca289-e693-4d19-8c3a-22ac9c1bf544" providerId="ADAL" clId="{793754E3-1B49-4829-A4C4-5C940B2AACE0}" dt="2023-01-19T12:47:41.725" v="240"/>
            <ac:picMkLst>
              <pc:docMk/>
              <pc:sldMasterMk cId="2708170012" sldId="2147483789"/>
              <pc:sldLayoutMk cId="584105239" sldId="2147483802"/>
              <ac:picMk id="122" creationId="{00000000-0000-0000-0000-000000000000}"/>
            </ac:picMkLst>
          </pc:picChg>
        </pc:sldLayoutChg>
        <pc:sldLayoutChg chg="delSp">
          <pc:chgData name="Lauren Bonine" userId="d29ca289-e693-4d19-8c3a-22ac9c1bf544" providerId="ADAL" clId="{793754E3-1B49-4829-A4C4-5C940B2AACE0}" dt="2023-01-19T12:47:41.725" v="240"/>
          <pc:sldLayoutMkLst>
            <pc:docMk/>
            <pc:sldMasterMk cId="2708170012" sldId="2147483789"/>
            <pc:sldLayoutMk cId="1598312375" sldId="2147483803"/>
          </pc:sldLayoutMkLst>
          <pc:picChg chg="del">
            <ac:chgData name="Lauren Bonine" userId="d29ca289-e693-4d19-8c3a-22ac9c1bf544" providerId="ADAL" clId="{793754E3-1B49-4829-A4C4-5C940B2AACE0}" dt="2023-01-19T12:47:41.725" v="240"/>
            <ac:picMkLst>
              <pc:docMk/>
              <pc:sldMasterMk cId="2708170012" sldId="2147483789"/>
              <pc:sldLayoutMk cId="1598312375" sldId="2147483803"/>
              <ac:picMk id="104" creationId="{00000000-0000-0000-0000-000000000000}"/>
            </ac:picMkLst>
          </pc:picChg>
        </pc:sldLayoutChg>
      </pc:sldMasterChg>
    </pc:docChg>
  </pc:docChgLst>
</pc:chgInfo>
</file>

<file path=ppt/comments/modernComment_BAC_103CB008.xml><?xml version="1.0" encoding="utf-8"?>
<p188:cmLst xmlns:a="http://schemas.openxmlformats.org/drawingml/2006/main" xmlns:r="http://schemas.openxmlformats.org/officeDocument/2006/relationships" xmlns:p188="http://schemas.microsoft.com/office/powerpoint/2018/8/main">
  <p188:cm id="{59E86DD6-083D-448B-B030-107D5C5FA1B5}" authorId="{2DF825D8-DAA9-A17E-7FD3-EB3550631833}" status="resolved" created="2023-01-19T23:52:45.944" complete="100000">
    <pc:sldMkLst xmlns:pc="http://schemas.microsoft.com/office/powerpoint/2013/main/command">
      <pc:docMk/>
      <pc:sldMk cId="272412680" sldId="2988"/>
    </pc:sldMkLst>
    <p188:txBody>
      <a:bodyPr/>
      <a:lstStyle/>
      <a:p>
        <a:r>
          <a:rPr lang="en-US"/>
          <a:t>added backup; confirm the 21-44 should be in backup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850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5" name="Google Shape;3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03646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0572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381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657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710572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2665229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4" name="Google Shape;2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9412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55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3" name="Google Shape;32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1504527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2275266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1608141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4183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49447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r>
              <a:rPr lang="en-US"/>
              <a:t>February 8-9, 2023</a:t>
            </a:r>
          </a:p>
        </p:txBody>
      </p:sp>
      <p:sp>
        <p:nvSpPr>
          <p:cNvPr id="5" name="Rectangle 15"/>
          <p:cNvSpPr>
            <a:spLocks noGrp="1" noChangeArrowheads="1"/>
          </p:cNvSpPr>
          <p:nvPr>
            <p:ph type="ftr" sz="quarter" idx="11"/>
          </p:nvPr>
        </p:nvSpPr>
        <p:spPr>
          <a:ln/>
        </p:spPr>
        <p:txBody>
          <a:bodyPr/>
          <a:lstStyle>
            <a:lvl1pPr>
              <a:defRPr/>
            </a:lvl1pPr>
          </a:lstStyle>
          <a:p>
            <a:r>
              <a:rPr lang="en-US"/>
              <a:t>TEMPO ORR/MRR</a:t>
            </a:r>
          </a:p>
        </p:txBody>
      </p:sp>
      <p:sp>
        <p:nvSpPr>
          <p:cNvPr id="6" name="Rectangle 16"/>
          <p:cNvSpPr>
            <a:spLocks noGrp="1" noChangeArrowheads="1"/>
          </p:cNvSpPr>
          <p:nvPr>
            <p:ph type="sldNum" sz="quarter" idx="12"/>
          </p:nvPr>
        </p:nvSpPr>
        <p:spPr>
          <a:ln/>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5084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a:t>TEMPO ORR/MRR</a:t>
            </a:r>
          </a:p>
        </p:txBody>
      </p:sp>
    </p:spTree>
    <p:extLst>
      <p:ext uri="{BB962C8B-B14F-4D97-AF65-F5344CB8AC3E}">
        <p14:creationId xmlns:p14="http://schemas.microsoft.com/office/powerpoint/2010/main" val="4014150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TEMPO ORR/MRR</a:t>
            </a:r>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February 8-9, 2023</a:t>
            </a:r>
            <a:endParaRPr/>
          </a:p>
        </p:txBody>
      </p:sp>
    </p:spTree>
    <p:extLst>
      <p:ext uri="{BB962C8B-B14F-4D97-AF65-F5344CB8AC3E}">
        <p14:creationId xmlns:p14="http://schemas.microsoft.com/office/powerpoint/2010/main" val="2126597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62400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4174931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February 8-9, 2023</a:t>
            </a:r>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27187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3826811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prstClr val="black">
                    <a:tint val="75000"/>
                  </a:prstClr>
                </a:solidFill>
                <a:latin typeface="Calibri"/>
              </a:rPr>
              <a:t>February 8-9, 2023</a:t>
            </a: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latin typeface="Calibri"/>
              </a:rPr>
              <a:t>TEMPO ORR/MRR</a:t>
            </a: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4460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2913854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6384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solidFill>
                  <a:prstClr val="black">
                    <a:tint val="75000"/>
                  </a:prstClr>
                </a:solidFill>
                <a:latin typeface="Calibri"/>
              </a:rPr>
              <a:t>TEMPO ORR/MRR</a:t>
            </a:r>
          </a:p>
        </p:txBody>
      </p:sp>
      <p:sp>
        <p:nvSpPr>
          <p:cNvPr id="10" name="Date Placeholder 3"/>
          <p:cNvSpPr>
            <a:spLocks noGrp="1"/>
          </p:cNvSpPr>
          <p:nvPr>
            <p:ph type="dt" sz="half" idx="10"/>
          </p:nvPr>
        </p:nvSpPr>
        <p:spPr>
          <a:xfrm>
            <a:off x="171331" y="6550584"/>
            <a:ext cx="2096155" cy="365125"/>
          </a:xfrm>
        </p:spPr>
        <p:txBody>
          <a:bodyPr/>
          <a:lstStyle/>
          <a:p>
            <a:r>
              <a:rPr lang="en-US">
                <a:solidFill>
                  <a:prstClr val="black">
                    <a:tint val="75000"/>
                  </a:prstClr>
                </a:solidFill>
                <a:latin typeface="Calibri"/>
              </a:rPr>
              <a:t>February 8-9, 2023</a:t>
            </a:r>
          </a:p>
        </p:txBody>
      </p:sp>
    </p:spTree>
    <p:extLst>
      <p:ext uri="{BB962C8B-B14F-4D97-AF65-F5344CB8AC3E}">
        <p14:creationId xmlns:p14="http://schemas.microsoft.com/office/powerpoint/2010/main" val="2589193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7279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247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132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188212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228568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1889719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844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744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88527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486717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635834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222056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931023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577975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r>
              <a:rPr lang="en-US"/>
              <a:t>February 8-9, 2023</a:t>
            </a:r>
          </a:p>
        </p:txBody>
      </p:sp>
      <p:sp>
        <p:nvSpPr>
          <p:cNvPr id="8" name="Footer Placeholder 7"/>
          <p:cNvSpPr>
            <a:spLocks noGrp="1"/>
          </p:cNvSpPr>
          <p:nvPr>
            <p:ph type="ftr" sz="quarter" idx="11"/>
          </p:nvPr>
        </p:nvSpPr>
        <p:spPr/>
        <p:txBody>
          <a:bodyPr/>
          <a:lstStyle/>
          <a:p>
            <a:r>
              <a:rPr lang="en-US"/>
              <a:t>TEMPO ORR/MRR</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3012295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32071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1141845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125561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February 8-9, 2023</a:t>
            </a:r>
          </a:p>
        </p:txBody>
      </p:sp>
      <p:sp>
        <p:nvSpPr>
          <p:cNvPr id="11" name="Footer Placeholder 10"/>
          <p:cNvSpPr>
            <a:spLocks noGrp="1"/>
          </p:cNvSpPr>
          <p:nvPr>
            <p:ph type="ftr" sz="quarter" idx="11"/>
          </p:nvPr>
        </p:nvSpPr>
        <p:spPr/>
        <p:txBody>
          <a:bodyPr/>
          <a:lstStyle/>
          <a:p>
            <a:r>
              <a:rPr lang="en-US">
                <a:solidFill>
                  <a:prstClr val="black">
                    <a:tint val="75000"/>
                  </a:prstClr>
                </a:solidFill>
                <a:latin typeface="Calibri"/>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3895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420204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1711423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3860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r>
              <a:rPr lang="en-US"/>
              <a:t>February 8-9, 2023</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77922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spTree>
    <p:extLst>
      <p:ext uri="{BB962C8B-B14F-4D97-AF65-F5344CB8AC3E}">
        <p14:creationId xmlns:p14="http://schemas.microsoft.com/office/powerpoint/2010/main" val="4090014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161492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1867651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872485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spTree>
    <p:extLst>
      <p:ext uri="{BB962C8B-B14F-4D97-AF65-F5344CB8AC3E}">
        <p14:creationId xmlns:p14="http://schemas.microsoft.com/office/powerpoint/2010/main" val="511285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ea typeface="ＭＳ Ｐゴシック"/>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prstClr val="black">
                    <a:tint val="75000"/>
                  </a:prstClr>
                </a:solidFill>
                <a:latin typeface="Calibri"/>
                <a:ea typeface="ＭＳ Ｐゴシック"/>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31767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srgbClr val="000000"/>
                </a:solidFill>
                <a:latin typeface="Times New Roman"/>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srgbClr val="000000"/>
                </a:solidFill>
                <a:latin typeface="Times New Roman"/>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3955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srgbClr val="000000"/>
                </a:solidFill>
                <a:latin typeface="Times New Roman"/>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srgbClr val="000000"/>
                </a:solidFill>
                <a:latin typeface="Times New Roman"/>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6450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608012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prstClr val="black">
                    <a:tint val="75000"/>
                  </a:prstClr>
                </a:solidFill>
                <a:latin typeface="Calibri"/>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7841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8660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7601952"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r>
              <a:rPr lang="en-US"/>
              <a:t>April 25, 2023</a:t>
            </a:r>
          </a:p>
        </p:txBody>
      </p:sp>
      <p:sp>
        <p:nvSpPr>
          <p:cNvPr id="4" name="Footer Placeholder 3"/>
          <p:cNvSpPr>
            <a:spLocks noGrp="1"/>
          </p:cNvSpPr>
          <p:nvPr>
            <p:ph type="ftr" sz="quarter" idx="11"/>
          </p:nvPr>
        </p:nvSpPr>
        <p:spPr/>
        <p:txBody>
          <a:bodyPr/>
          <a:lstStyle/>
          <a:p>
            <a:r>
              <a:rPr lang="en-US"/>
              <a:t>TEMPO Commissioning</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66256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April 25, 2023</a:t>
            </a:r>
          </a:p>
        </p:txBody>
      </p:sp>
      <p:sp>
        <p:nvSpPr>
          <p:cNvPr id="4" name="Footer Placeholder 3"/>
          <p:cNvSpPr>
            <a:spLocks noGrp="1"/>
          </p:cNvSpPr>
          <p:nvPr>
            <p:ph type="ftr" sz="quarter" idx="11"/>
          </p:nvPr>
        </p:nvSpPr>
        <p:spPr/>
        <p:txBody>
          <a:bodyPr/>
          <a:lstStyle/>
          <a:p>
            <a:r>
              <a:rPr lang="en-US"/>
              <a:t>TEMPO Commissioning</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7553825"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883576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April 25, 2023</a:t>
            </a:r>
          </a:p>
        </p:txBody>
      </p:sp>
      <p:sp>
        <p:nvSpPr>
          <p:cNvPr id="4" name="Footer Placeholder 3"/>
          <p:cNvSpPr>
            <a:spLocks noGrp="1"/>
          </p:cNvSpPr>
          <p:nvPr>
            <p:ph type="ftr" sz="quarter" idx="11"/>
          </p:nvPr>
        </p:nvSpPr>
        <p:spPr/>
        <p:txBody>
          <a:bodyPr/>
          <a:lstStyle/>
          <a:p>
            <a:r>
              <a:rPr lang="en-US"/>
              <a:t>TEMPO Commissioning</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42119195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April 25, 2023</a:t>
            </a:r>
          </a:p>
        </p:txBody>
      </p:sp>
      <p:sp>
        <p:nvSpPr>
          <p:cNvPr id="4" name="Footer Placeholder 3"/>
          <p:cNvSpPr>
            <a:spLocks noGrp="1"/>
          </p:cNvSpPr>
          <p:nvPr>
            <p:ph type="ftr" sz="quarter" idx="11"/>
          </p:nvPr>
        </p:nvSpPr>
        <p:spPr/>
        <p:txBody>
          <a:bodyPr/>
          <a:lstStyle/>
          <a:p>
            <a:r>
              <a:rPr lang="en-US"/>
              <a:t>TEMPO Commissioning</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dirty="0">
                <a:solidFill>
                  <a:srgbClr val="FF0000"/>
                </a:solidFill>
                <a:latin typeface="Arial Narrow"/>
                <a:ea typeface="Times New Roman"/>
                <a:cs typeface="Arial"/>
              </a:rPr>
              <a:t>ITAR Restricted </a:t>
            </a:r>
            <a:br>
              <a:rPr lang="en-US" sz="1400" b="1" dirty="0">
                <a:latin typeface="Arial Narrow"/>
                <a:ea typeface="Times New Roman"/>
                <a:cs typeface="Arial"/>
              </a:rPr>
            </a:br>
            <a:r>
              <a:rPr lang="en-US" sz="1400" b="1" dirty="0">
                <a:latin typeface="Arial Narrow"/>
                <a:ea typeface="Times New Roman"/>
                <a:cs typeface="Arial"/>
              </a:rPr>
              <a:t>-- International Traffic in Arms Regulations (ITAR) Notice –</a:t>
            </a:r>
          </a:p>
          <a:p>
            <a:pPr>
              <a:lnSpc>
                <a:spcPct val="110000"/>
              </a:lnSpc>
            </a:pPr>
            <a:r>
              <a:rPr lang="en-US" sz="1333" b="1" dirty="0">
                <a:solidFill>
                  <a:srgbClr val="FF0000"/>
                </a:solidFill>
                <a:latin typeface="Arial"/>
                <a:cs typeface="Arial"/>
              </a:rPr>
              <a:t>WARNING: </a:t>
            </a:r>
            <a:r>
              <a:rPr lang="en-US" sz="1333" b="1" dirty="0">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dirty="0">
              <a:latin typeface="Times New Roman"/>
              <a:ea typeface="Times New Roman"/>
              <a:cs typeface="Arial"/>
            </a:endParaRPr>
          </a:p>
          <a:p>
            <a:pPr>
              <a:lnSpc>
                <a:spcPct val="110000"/>
              </a:lnSpc>
            </a:pPr>
            <a:r>
              <a:rPr lang="en-US" sz="1333" dirty="0">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dirty="0">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42008387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April 25, 2023</a:t>
            </a:r>
          </a:p>
        </p:txBody>
      </p:sp>
      <p:sp>
        <p:nvSpPr>
          <p:cNvPr id="4" name="Footer Placeholder 3"/>
          <p:cNvSpPr>
            <a:spLocks noGrp="1"/>
          </p:cNvSpPr>
          <p:nvPr>
            <p:ph type="ftr" sz="quarter" idx="11"/>
          </p:nvPr>
        </p:nvSpPr>
        <p:spPr/>
        <p:txBody>
          <a:bodyPr/>
          <a:lstStyle/>
          <a:p>
            <a:r>
              <a:rPr lang="en-US"/>
              <a:t>TEMPO Commissioning</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2110570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r>
              <a:rPr lang="en-US"/>
              <a:t>April 25, 2023</a:t>
            </a:r>
          </a:p>
        </p:txBody>
      </p:sp>
      <p:sp>
        <p:nvSpPr>
          <p:cNvPr id="8" name="Footer Placeholder 7"/>
          <p:cNvSpPr>
            <a:spLocks noGrp="1"/>
          </p:cNvSpPr>
          <p:nvPr>
            <p:ph type="ftr" sz="quarter" idx="11"/>
          </p:nvPr>
        </p:nvSpPr>
        <p:spPr/>
        <p:txBody>
          <a:bodyPr/>
          <a:lstStyle/>
          <a:p>
            <a:r>
              <a:rPr lang="en-US"/>
              <a:t>TEMPO Commissioning</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400839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21804684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143326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14772167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39264433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r>
              <a:rPr lang="en-US"/>
              <a:t>April 25, 2023</a:t>
            </a:r>
          </a:p>
        </p:txBody>
      </p:sp>
      <p:sp>
        <p:nvSpPr>
          <p:cNvPr id="5" name="Rectangle 15"/>
          <p:cNvSpPr>
            <a:spLocks noGrp="1" noChangeArrowheads="1"/>
          </p:cNvSpPr>
          <p:nvPr>
            <p:ph type="ftr" sz="quarter" idx="11"/>
          </p:nvPr>
        </p:nvSpPr>
        <p:spPr>
          <a:ln/>
        </p:spPr>
        <p:txBody>
          <a:bodyPr/>
          <a:lstStyle>
            <a:lvl1pPr>
              <a:defRPr/>
            </a:lvl1pPr>
          </a:lstStyle>
          <a:p>
            <a:r>
              <a:rPr lang="en-US"/>
              <a:t>TEMPO Commissioning</a:t>
            </a:r>
          </a:p>
        </p:txBody>
      </p:sp>
      <p:sp>
        <p:nvSpPr>
          <p:cNvPr id="6" name="Rectangle 16"/>
          <p:cNvSpPr>
            <a:spLocks noGrp="1" noChangeArrowheads="1"/>
          </p:cNvSpPr>
          <p:nvPr>
            <p:ph type="sldNum" sz="quarter" idx="12"/>
          </p:nvPr>
        </p:nvSpPr>
        <p:spPr>
          <a:ln/>
        </p:spPr>
        <p:txBody>
          <a:bodyPr/>
          <a:lstStyle>
            <a:lvl1pPr>
              <a:defRPr/>
            </a:lvl1pPr>
          </a:lstStyle>
          <a:p>
            <a:pPr>
              <a:defRPr/>
            </a:pPr>
            <a:fld id="{9FFEB232-4C34-41AE-B351-F25250D9F199}" type="slidenum">
              <a:rPr lang="en-US"/>
              <a:pPr>
                <a:defRPr/>
              </a:pPr>
              <a:t>‹#›</a:t>
            </a:fld>
            <a:endParaRPr lang="en-US"/>
          </a:p>
        </p:txBody>
      </p:sp>
    </p:spTree>
    <p:extLst>
      <p:ext uri="{BB962C8B-B14F-4D97-AF65-F5344CB8AC3E}">
        <p14:creationId xmlns:p14="http://schemas.microsoft.com/office/powerpoint/2010/main" val="3738724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r>
              <a:rPr lang="en-US"/>
              <a:t>February 8-9, 2023</a:t>
            </a:r>
          </a:p>
        </p:txBody>
      </p:sp>
      <p:sp>
        <p:nvSpPr>
          <p:cNvPr id="8" name="Footer Placeholder 7"/>
          <p:cNvSpPr>
            <a:spLocks noGrp="1"/>
          </p:cNvSpPr>
          <p:nvPr>
            <p:ph type="ftr" sz="quarter" idx="11"/>
          </p:nvPr>
        </p:nvSpPr>
        <p:spPr/>
        <p:txBody>
          <a:bodyPr/>
          <a:lstStyle/>
          <a:p>
            <a:r>
              <a:rPr lang="en-US"/>
              <a:t>TEMPO ORR/MRR</a:t>
            </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19511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3839947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39900651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3.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r>
              <a:rPr lang="en-US"/>
              <a:t>February 8-9, 2023</a:t>
            </a:r>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r>
              <a:rPr lang="en-US"/>
              <a:t>TEMPO ORR/MRR</a:t>
            </a:r>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4">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281520473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805" r:id="rId14"/>
    <p:sldLayoutId id="2147483806" r:id="rId15"/>
    <p:sldLayoutId id="2147483807" r:id="rId16"/>
    <p:sldLayoutId id="2147483808" r:id="rId17"/>
    <p:sldLayoutId id="2147483809" r:id="rId18"/>
    <p:sldLayoutId id="2147483697" r:id="rId19"/>
    <p:sldLayoutId id="2147483706" r:id="rId20"/>
    <p:sldLayoutId id="2147483707" r:id="rId21"/>
    <p:sldLayoutId id="2147483718" r:id="rId22"/>
    <p:sldLayoutId id="2147483719" r:id="rId23"/>
    <p:sldLayoutId id="2147483720" r:id="rId24"/>
    <p:sldLayoutId id="2147483721" r:id="rId25"/>
    <p:sldLayoutId id="2147483723" r:id="rId26"/>
    <p:sldLayoutId id="2147483724"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72" r:id="rId38"/>
    <p:sldLayoutId id="2147483773" r:id="rId39"/>
    <p:sldLayoutId id="2147483709" r:id="rId40"/>
    <p:sldLayoutId id="2147483710" r:id="rId41"/>
    <p:sldLayoutId id="2147483711" r:id="rId42"/>
    <p:sldLayoutId id="2147483712" r:id="rId43"/>
    <p:sldLayoutId id="2147483713" r:id="rId44"/>
    <p:sldLayoutId id="2147483714" r:id="rId45"/>
    <p:sldLayoutId id="2147483715" r:id="rId46"/>
    <p:sldLayoutId id="2147483696" r:id="rId47"/>
    <p:sldLayoutId id="2147483699" r:id="rId48"/>
    <p:sldLayoutId id="2147483700" r:id="rId49"/>
    <p:sldLayoutId id="2147483701" r:id="rId50"/>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userDrawn="1"/>
        </p:nvPicPr>
        <p:blipFill>
          <a:blip r:embed="rId13"/>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r>
              <a:rPr lang="en-US"/>
              <a:t>April 25, 2023</a:t>
            </a:r>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r>
              <a:rPr lang="en-US"/>
              <a:t>TEMPO Commissioning</a:t>
            </a:r>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fld id="{DA0E24C6-B8C2-40F0-BF2D-44D0E3E3802A}" type="slidenum">
              <a:rPr lang="en-US" smtClean="0"/>
              <a:t>‹#›</a:t>
            </a:fld>
            <a:endParaRPr lang="en-US"/>
          </a:p>
        </p:txBody>
      </p:sp>
      <p:pic>
        <p:nvPicPr>
          <p:cNvPr id="11" name="Picture 10">
            <a:extLst>
              <a:ext uri="{FF2B5EF4-FFF2-40B4-BE49-F238E27FC236}">
                <a16:creationId xmlns:a16="http://schemas.microsoft.com/office/drawing/2014/main" id="{B80126D0-D1A6-4EF0-A134-28379FA08382}"/>
              </a:ext>
            </a:extLst>
          </p:cNvPr>
          <p:cNvPicPr>
            <a:picLocks noChangeAspect="1"/>
          </p:cNvPicPr>
          <p:nvPr userDrawn="1"/>
        </p:nvPicPr>
        <p:blipFill rotWithShape="1">
          <a:blip r:embed="rId15">
            <a:extLst>
              <a:ext uri="{28A0092B-C50C-407E-A947-70E740481C1C}">
                <a14:useLocalDpi xmlns:a14="http://schemas.microsoft.com/office/drawing/2010/main"/>
              </a:ext>
            </a:extLst>
          </a:blip>
          <a:srcRect l="-1" r="-1973" b="14120"/>
          <a:stretch/>
        </p:blipFill>
        <p:spPr>
          <a:xfrm>
            <a:off x="10058400" y="64008"/>
            <a:ext cx="932447" cy="907002"/>
          </a:xfrm>
          <a:prstGeom prst="rect">
            <a:avLst/>
          </a:prstGeom>
        </p:spPr>
      </p:pic>
    </p:spTree>
    <p:extLst>
      <p:ext uri="{BB962C8B-B14F-4D97-AF65-F5344CB8AC3E}">
        <p14:creationId xmlns:p14="http://schemas.microsoft.com/office/powerpoint/2010/main" val="367717754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image" Target="../media/image38.jpe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notesSlide" Target="../notesSlides/notesSlide10.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5" Type="http://schemas.openxmlformats.org/officeDocument/2006/relationships/image" Target="../media/image30.jpe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8"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BAC_103CB00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package" Target="../embeddings/Microsoft_Word_Document.docx"/><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forum.earthdata.nasa.gov/" TargetMode="External"/><Relationship Id="rId3" Type="http://schemas.openxmlformats.org/officeDocument/2006/relationships/image" Target="../media/image62.png"/><Relationship Id="rId7" Type="http://schemas.openxmlformats.org/officeDocument/2006/relationships/hyperlink" Target="https://urs.earthdata.nasa.gov/"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hyperlink" Target="https://www.epa.gov/hesc/remote-sensing-information-gateway" TargetMode="External"/><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10087081" y="306296"/>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3" y="603437"/>
            <a:ext cx="1766048" cy="420756"/>
          </a:xfrm>
          <a:prstGeom prst="rect">
            <a:avLst/>
          </a:prstGeom>
          <a:noFill/>
        </p:spPr>
        <p:txBody>
          <a:bodyPr wrap="square" rtlCol="0">
            <a:spAutoFit/>
          </a:bodyPr>
          <a:lstStyle/>
          <a:p>
            <a:pPr algn="ctr"/>
            <a:r>
              <a:rPr lang="en-US" sz="1067">
                <a:solidFill>
                  <a:srgbClr val="0000A9"/>
                </a:solidFill>
                <a:latin typeface="Helvetica" pitchFamily="2" charset="0"/>
              </a:rPr>
              <a:t>Tropospheric Emissions:</a:t>
            </a:r>
          </a:p>
          <a:p>
            <a:pPr algn="ctr"/>
            <a:r>
              <a:rPr lang="en-US" sz="1067">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5" y="6020107"/>
            <a:ext cx="676547" cy="676547"/>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pic>
        <p:nvPicPr>
          <p:cNvPr id="18" name="Picture 2" descr="Space Systems Command - Wikipedia">
            <a:extLst>
              <a:ext uri="{FF2B5EF4-FFF2-40B4-BE49-F238E27FC236}">
                <a16:creationId xmlns:a16="http://schemas.microsoft.com/office/drawing/2014/main" id="{7D83D506-1979-465C-A6F8-0E04EA4F236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49660" y="5944224"/>
            <a:ext cx="565785"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7B218AC4-4BE3-46DD-AC63-DC9C7B2C44A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44974" y="6232474"/>
            <a:ext cx="1371600" cy="246459"/>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61;p1">
            <a:extLst>
              <a:ext uri="{FF2B5EF4-FFF2-40B4-BE49-F238E27FC236}">
                <a16:creationId xmlns:a16="http://schemas.microsoft.com/office/drawing/2014/main" id="{5E5B1475-1232-6E02-B037-5CF4B32AE472}"/>
              </a:ext>
            </a:extLst>
          </p:cNvPr>
          <p:cNvSpPr txBox="1"/>
          <p:nvPr/>
        </p:nvSpPr>
        <p:spPr>
          <a:xfrm>
            <a:off x="4148491" y="1244408"/>
            <a:ext cx="7564844" cy="498286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1" i="0" u="none" strike="noStrike" cap="none" dirty="0">
                <a:solidFill>
                  <a:srgbClr val="0000A9"/>
                </a:solidFill>
                <a:latin typeface="Arial"/>
                <a:ea typeface="Arial"/>
                <a:cs typeface="Arial"/>
                <a:sym typeface="Arial"/>
              </a:rPr>
              <a:t>TEMPO Science Overview</a:t>
            </a:r>
            <a:endParaRPr sz="2800" b="1" i="0" u="none" strike="noStrike" cap="none" dirty="0">
              <a:solidFill>
                <a:schemeClr val="dk1"/>
              </a:solidFill>
              <a:latin typeface="Arial"/>
              <a:ea typeface="Arial"/>
              <a:cs typeface="Arial"/>
              <a:sym typeface="Arial"/>
            </a:endParaRPr>
          </a:p>
          <a:p>
            <a:pPr marL="0" marR="0" lvl="0" indent="0" algn="r" rtl="0">
              <a:spcAft>
                <a:spcPts val="0"/>
              </a:spcAft>
              <a:buNone/>
            </a:pPr>
            <a:endParaRPr lang="en-US" b="1" i="0" u="none" strike="noStrike" cap="none" dirty="0">
              <a:solidFill>
                <a:schemeClr val="dk1"/>
              </a:solidFill>
              <a:latin typeface="Arial"/>
              <a:ea typeface="Arial"/>
              <a:cs typeface="Arial"/>
              <a:sym typeface="Arial"/>
            </a:endParaRPr>
          </a:p>
          <a:p>
            <a:pPr marL="0" marR="0" lvl="0" indent="0" algn="r" rtl="0">
              <a:spcAft>
                <a:spcPts val="0"/>
              </a:spcAft>
              <a:buNone/>
            </a:pPr>
            <a:r>
              <a:rPr lang="en-US" sz="1800" b="1" i="0" u="none" strike="noStrike" cap="none" dirty="0" err="1">
                <a:solidFill>
                  <a:schemeClr val="dk1"/>
                </a:solidFill>
                <a:latin typeface="Arial"/>
                <a:ea typeface="Arial"/>
                <a:cs typeface="Arial"/>
                <a:sym typeface="Arial"/>
              </a:rPr>
              <a:t>Xiong</a:t>
            </a:r>
            <a:r>
              <a:rPr lang="en-US" sz="1800" b="1" i="0" u="none" strike="noStrike" cap="none" dirty="0">
                <a:solidFill>
                  <a:schemeClr val="dk1"/>
                </a:solidFill>
                <a:latin typeface="Arial"/>
                <a:ea typeface="Arial"/>
                <a:cs typeface="Arial"/>
                <a:sym typeface="Arial"/>
              </a:rPr>
              <a:t> Liu</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Kelly Chance</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Raid M. Suleiman</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Kevin J. Daugherty</a:t>
            </a:r>
            <a:r>
              <a:rPr lang="en-US" sz="1800" b="1" i="0" u="none" strike="noStrike" cap="none" baseline="30000" dirty="0">
                <a:solidFill>
                  <a:schemeClr val="dk1"/>
                </a:solidFill>
                <a:latin typeface="Arial"/>
                <a:ea typeface="Arial"/>
                <a:cs typeface="Arial"/>
                <a:sym typeface="Arial"/>
              </a:rPr>
              <a:t>2</a:t>
            </a:r>
            <a:r>
              <a:rPr lang="en-US" sz="1800" b="1" i="0" u="none" strike="noStrike" cap="none" dirty="0">
                <a:solidFill>
                  <a:schemeClr val="dk1"/>
                </a:solidFill>
                <a:latin typeface="Arial"/>
                <a:ea typeface="Arial"/>
                <a:cs typeface="Arial"/>
                <a:sym typeface="Arial"/>
              </a:rPr>
              <a:t>,  </a:t>
            </a:r>
          </a:p>
          <a:p>
            <a:pPr marL="0" marR="0" lvl="0" indent="0" algn="r" rtl="0">
              <a:spcAft>
                <a:spcPts val="0"/>
              </a:spcAft>
              <a:buNone/>
            </a:pPr>
            <a:r>
              <a:rPr lang="en-US" sz="1800" b="1" i="0" u="none" strike="noStrike" cap="none" dirty="0">
                <a:solidFill>
                  <a:schemeClr val="dk1"/>
                </a:solidFill>
                <a:latin typeface="Arial"/>
                <a:ea typeface="Arial"/>
                <a:cs typeface="Arial"/>
                <a:sym typeface="Arial"/>
              </a:rPr>
              <a:t>David E. Flittner</a:t>
            </a:r>
            <a:r>
              <a:rPr lang="en-US" sz="1800" b="1" i="0" u="none" strike="noStrike" cap="none" baseline="30000" dirty="0">
                <a:solidFill>
                  <a:schemeClr val="dk1"/>
                </a:solidFill>
                <a:latin typeface="Arial"/>
                <a:ea typeface="Arial"/>
                <a:cs typeface="Arial"/>
                <a:sym typeface="Arial"/>
              </a:rPr>
              <a:t>2</a:t>
            </a:r>
            <a:r>
              <a:rPr lang="en-US" sz="1800" b="1" i="0" u="none" strike="noStrike" cap="none" dirty="0">
                <a:solidFill>
                  <a:schemeClr val="dk1"/>
                </a:solidFill>
                <a:latin typeface="Arial"/>
                <a:ea typeface="Arial"/>
                <a:cs typeface="Arial"/>
                <a:sym typeface="Arial"/>
              </a:rPr>
              <a:t>, John Houck</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John E.  Davis</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a:t>
            </a:r>
          </a:p>
          <a:p>
            <a:pPr marL="0" marR="0" lvl="0" indent="0" algn="r" rtl="0">
              <a:spcAft>
                <a:spcPts val="0"/>
              </a:spcAft>
              <a:buNone/>
            </a:pPr>
            <a:r>
              <a:rPr lang="en-US" sz="1800" b="1" i="0" u="none" strike="noStrike" cap="none" dirty="0">
                <a:solidFill>
                  <a:schemeClr val="dk1"/>
                </a:solidFill>
                <a:latin typeface="Arial"/>
                <a:ea typeface="Arial"/>
                <a:cs typeface="Arial"/>
                <a:sym typeface="Arial"/>
              </a:rPr>
              <a:t>Gonzalo Gonzalez Abad</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Caroline Nowlan</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Huiqun</a:t>
            </a:r>
            <a:r>
              <a:rPr lang="en-US" sz="1800" b="1" i="0" u="none" strike="noStrike" cap="none" dirty="0">
                <a:solidFill>
                  <a:schemeClr val="dk1"/>
                </a:solidFill>
                <a:latin typeface="Arial"/>
                <a:ea typeface="Arial"/>
                <a:cs typeface="Arial"/>
                <a:sym typeface="Arial"/>
              </a:rPr>
              <a:t> Wang</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a:t>
            </a:r>
          </a:p>
          <a:p>
            <a:pPr algn="r"/>
            <a:r>
              <a:rPr lang="en-US" sz="1800" b="1" i="0" u="none" strike="noStrike" cap="none" dirty="0" err="1">
                <a:solidFill>
                  <a:schemeClr val="dk1"/>
                </a:solidFill>
                <a:latin typeface="Arial"/>
                <a:ea typeface="Arial"/>
                <a:cs typeface="Arial"/>
                <a:sym typeface="Arial"/>
              </a:rPr>
              <a:t>Chistopher</a:t>
            </a:r>
            <a:r>
              <a:rPr lang="en-US" sz="1800" b="1" i="0" u="none" strike="noStrike" cap="none" dirty="0">
                <a:solidFill>
                  <a:schemeClr val="dk1"/>
                </a:solidFill>
                <a:latin typeface="Arial"/>
                <a:ea typeface="Arial"/>
                <a:cs typeface="Arial"/>
                <a:sym typeface="Arial"/>
              </a:rPr>
              <a:t> Chan Miller</a:t>
            </a:r>
            <a:r>
              <a:rPr lang="en-US" sz="1800" b="1" i="0" u="none" strike="noStrike" cap="none" baseline="30000" dirty="0">
                <a:solidFill>
                  <a:schemeClr val="dk1"/>
                </a:solidFill>
                <a:latin typeface="Arial"/>
                <a:ea typeface="Arial"/>
                <a:cs typeface="Arial"/>
                <a:sym typeface="Arial"/>
              </a:rPr>
              <a:t>1,3</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Juseon</a:t>
            </a:r>
            <a:r>
              <a:rPr lang="en-US" sz="1800" b="1" i="0" u="none" strike="noStrike" cap="none" dirty="0">
                <a:solidFill>
                  <a:schemeClr val="dk1"/>
                </a:solidFill>
                <a:latin typeface="Arial"/>
                <a:ea typeface="Arial"/>
                <a:cs typeface="Arial"/>
                <a:sym typeface="Arial"/>
              </a:rPr>
              <a:t> Bak</a:t>
            </a:r>
            <a:r>
              <a:rPr lang="en-US" sz="1800" b="1" i="0" u="none" strike="noStrike" cap="none" baseline="30000" dirty="0">
                <a:solidFill>
                  <a:schemeClr val="dk1"/>
                </a:solidFill>
                <a:latin typeface="Arial"/>
                <a:ea typeface="Arial"/>
                <a:cs typeface="Arial"/>
                <a:sym typeface="Arial"/>
              </a:rPr>
              <a:t>4</a:t>
            </a:r>
            <a:r>
              <a:rPr lang="en-US" sz="1800" b="1" i="0" u="none" strike="noStrike" cap="none" dirty="0">
                <a:solidFill>
                  <a:schemeClr val="dk1"/>
                </a:solidFill>
                <a:latin typeface="Arial"/>
                <a:ea typeface="Arial"/>
                <a:cs typeface="Arial"/>
                <a:sym typeface="Arial"/>
              </a:rPr>
              <a:t>, Hyeong-</a:t>
            </a:r>
            <a:r>
              <a:rPr lang="en-US" sz="1800" b="1" i="0" u="none" strike="noStrike" cap="none" dirty="0" err="1">
                <a:solidFill>
                  <a:schemeClr val="dk1"/>
                </a:solidFill>
                <a:latin typeface="Arial"/>
                <a:ea typeface="Arial"/>
                <a:cs typeface="Arial"/>
                <a:sym typeface="Arial"/>
              </a:rPr>
              <a:t>Ahn</a:t>
            </a:r>
            <a:r>
              <a:rPr lang="en-US" sz="1800" b="1" i="0" u="none" strike="noStrike" cap="none" dirty="0">
                <a:solidFill>
                  <a:schemeClr val="dk1"/>
                </a:solidFill>
                <a:latin typeface="Arial"/>
                <a:ea typeface="Arial"/>
                <a:cs typeface="Arial"/>
                <a:sym typeface="Arial"/>
              </a:rPr>
              <a:t> Kwon</a:t>
            </a:r>
            <a:r>
              <a:rPr lang="en-US" sz="1800" b="1" i="0" u="none" strike="noStrike" cap="none" baseline="30000" dirty="0">
                <a:solidFill>
                  <a:schemeClr val="dk1"/>
                </a:solidFill>
                <a:latin typeface="Arial"/>
                <a:ea typeface="Arial"/>
                <a:cs typeface="Arial"/>
                <a:sym typeface="Arial"/>
              </a:rPr>
              <a:t>1,5</a:t>
            </a:r>
            <a:r>
              <a:rPr lang="en-US" sz="1800" b="1" i="0" u="none" strike="noStrike" cap="none" dirty="0">
                <a:solidFill>
                  <a:schemeClr val="dk1"/>
                </a:solidFill>
                <a:latin typeface="Arial"/>
                <a:ea typeface="Arial"/>
                <a:cs typeface="Arial"/>
                <a:sym typeface="Arial"/>
              </a:rPr>
              <a:t>, </a:t>
            </a:r>
          </a:p>
          <a:p>
            <a:pPr algn="r"/>
            <a:r>
              <a:rPr lang="en-US" sz="1800" b="1" i="0" u="none" strike="noStrike" cap="none" dirty="0">
                <a:solidFill>
                  <a:schemeClr val="dk1"/>
                </a:solidFill>
                <a:latin typeface="Arial"/>
                <a:ea typeface="Arial"/>
                <a:cs typeface="Arial"/>
                <a:sym typeface="Arial"/>
              </a:rPr>
              <a:t>Jim Carr</a:t>
            </a:r>
            <a:r>
              <a:rPr lang="en-US" sz="1800" b="1" i="0" u="none" strike="noStrike" cap="none" baseline="30000" dirty="0">
                <a:solidFill>
                  <a:schemeClr val="dk1"/>
                </a:solidFill>
                <a:latin typeface="Arial"/>
                <a:ea typeface="Arial"/>
                <a:cs typeface="Arial"/>
                <a:sym typeface="Arial"/>
              </a:rPr>
              <a:t>6</a:t>
            </a:r>
            <a:r>
              <a:rPr lang="en-US" sz="1800" b="1" i="0" u="none" strike="noStrike" cap="none" dirty="0">
                <a:solidFill>
                  <a:schemeClr val="dk1"/>
                </a:solidFill>
                <a:latin typeface="Arial"/>
                <a:ea typeface="Arial"/>
                <a:cs typeface="Arial"/>
                <a:sym typeface="Arial"/>
              </a:rPr>
              <a:t>, </a:t>
            </a:r>
            <a:r>
              <a:rPr lang="en-US" sz="1800" b="1" dirty="0" err="1">
                <a:solidFill>
                  <a:schemeClr val="dk1"/>
                </a:solidFill>
              </a:rPr>
              <a:t>Weizhen</a:t>
            </a:r>
            <a:r>
              <a:rPr lang="en-US" sz="1800" b="1" dirty="0">
                <a:solidFill>
                  <a:schemeClr val="dk1"/>
                </a:solidFill>
              </a:rPr>
              <a:t> Hou</a:t>
            </a:r>
            <a:r>
              <a:rPr lang="en-US" sz="1800" b="1" i="0" u="none" strike="noStrike" cap="none" baseline="30000" dirty="0">
                <a:solidFill>
                  <a:schemeClr val="dk1"/>
                </a:solidFill>
                <a:latin typeface="Arial"/>
                <a:ea typeface="Arial"/>
                <a:cs typeface="Arial"/>
                <a:sym typeface="Arial"/>
              </a:rPr>
              <a:t>1</a:t>
            </a:r>
            <a:r>
              <a:rPr lang="en-US" sz="1800" b="1" dirty="0">
                <a:solidFill>
                  <a:schemeClr val="dk1"/>
                </a:solidFill>
              </a:rPr>
              <a:t>, </a:t>
            </a:r>
            <a:r>
              <a:rPr lang="en-US" sz="1800" b="1" i="0" u="none" strike="noStrike" cap="none" dirty="0" err="1">
                <a:solidFill>
                  <a:schemeClr val="dk1"/>
                </a:solidFill>
                <a:latin typeface="Arial"/>
                <a:ea typeface="Arial"/>
                <a:cs typeface="Arial"/>
                <a:sym typeface="Arial"/>
              </a:rPr>
              <a:t>Hee</a:t>
            </a:r>
            <a:r>
              <a:rPr lang="en-US" sz="1800" b="1" i="0" u="none" strike="noStrike" cap="none" dirty="0">
                <a:solidFill>
                  <a:schemeClr val="dk1"/>
                </a:solidFill>
                <a:latin typeface="Arial"/>
                <a:ea typeface="Arial"/>
                <a:cs typeface="Arial"/>
                <a:sym typeface="Arial"/>
              </a:rPr>
              <a:t>-sung Chong</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a:t>
            </a:r>
            <a:r>
              <a:rPr lang="en-US" sz="1800" b="1" i="0" u="none" strike="noStrike" cap="none" baseline="30000" dirty="0">
                <a:solidFill>
                  <a:schemeClr val="dk1"/>
                </a:solidFill>
                <a:latin typeface="Arial"/>
                <a:ea typeface="Arial"/>
                <a:cs typeface="Arial"/>
                <a:sym typeface="Arial"/>
              </a:rPr>
              <a:t> </a:t>
            </a:r>
            <a:r>
              <a:rPr lang="en-US" sz="1800" b="1" dirty="0">
                <a:solidFill>
                  <a:schemeClr val="dk1"/>
                </a:solidFill>
              </a:rPr>
              <a:t>Mike Newchurch</a:t>
            </a:r>
            <a:r>
              <a:rPr lang="en-US" sz="1800" b="1" baseline="30000" dirty="0">
                <a:solidFill>
                  <a:schemeClr val="dk1"/>
                </a:solidFill>
              </a:rPr>
              <a:t>7</a:t>
            </a:r>
            <a:r>
              <a:rPr lang="en-US" sz="1800" b="1" dirty="0">
                <a:solidFill>
                  <a:schemeClr val="dk1"/>
                </a:solidFill>
              </a:rPr>
              <a:t>, </a:t>
            </a:r>
          </a:p>
          <a:p>
            <a:pPr algn="r"/>
            <a:r>
              <a:rPr lang="en-US" sz="1800" b="1" dirty="0">
                <a:solidFill>
                  <a:schemeClr val="dk1"/>
                </a:solidFill>
              </a:rPr>
              <a:t>Jim Szykman</a:t>
            </a:r>
            <a:r>
              <a:rPr lang="en-US" sz="1800" b="1" baseline="30000" dirty="0">
                <a:solidFill>
                  <a:schemeClr val="dk1"/>
                </a:solidFill>
              </a:rPr>
              <a:t>8</a:t>
            </a:r>
            <a:r>
              <a:rPr lang="en-US" sz="1800" b="1" dirty="0">
                <a:solidFill>
                  <a:schemeClr val="dk1"/>
                </a:solidFill>
              </a:rPr>
              <a:t>, Aaron Naeger</a:t>
            </a:r>
            <a:r>
              <a:rPr lang="en-US" sz="1800" b="1" baseline="30000" dirty="0">
                <a:solidFill>
                  <a:schemeClr val="dk1"/>
                </a:solidFill>
              </a:rPr>
              <a:t>7</a:t>
            </a:r>
            <a:r>
              <a:rPr lang="en-US" sz="1800" b="1" dirty="0">
                <a:solidFill>
                  <a:schemeClr val="dk1"/>
                </a:solidFill>
              </a:rPr>
              <a:t>, </a:t>
            </a:r>
            <a:r>
              <a:rPr lang="en-US" sz="1800" b="1" i="0" u="none" strike="noStrike" cap="none" dirty="0">
                <a:solidFill>
                  <a:schemeClr val="dk1"/>
                </a:solidFill>
                <a:latin typeface="Arial"/>
                <a:ea typeface="Arial"/>
                <a:cs typeface="Arial"/>
                <a:sym typeface="Arial"/>
              </a:rPr>
              <a:t>The TEMPO Team</a:t>
            </a:r>
            <a:endParaRPr sz="1800" b="1" dirty="0"/>
          </a:p>
          <a:p>
            <a:pPr marL="0" marR="0" lvl="0" indent="0" algn="r" rtl="0">
              <a:spcBef>
                <a:spcPts val="1200"/>
              </a:spcBef>
              <a:spcAft>
                <a:spcPts val="0"/>
              </a:spcAft>
              <a:buNone/>
            </a:pP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CfA | Harvard &amp; Smithsonian   </a:t>
            </a:r>
            <a:r>
              <a:rPr lang="en-US" sz="1800" b="1" i="0" u="none" strike="noStrike" cap="none" baseline="30000" dirty="0">
                <a:solidFill>
                  <a:schemeClr val="dk1"/>
                </a:solidFill>
                <a:latin typeface="Arial"/>
                <a:ea typeface="Arial"/>
                <a:cs typeface="Arial"/>
                <a:sym typeface="Arial"/>
              </a:rPr>
              <a:t>2</a:t>
            </a:r>
            <a:r>
              <a:rPr lang="en-US" sz="1800" b="1" i="0" u="none" strike="noStrike" cap="none" dirty="0">
                <a:solidFill>
                  <a:schemeClr val="dk1"/>
                </a:solidFill>
                <a:latin typeface="Arial"/>
                <a:ea typeface="Arial"/>
                <a:cs typeface="Arial"/>
                <a:sym typeface="Arial"/>
              </a:rPr>
              <a:t>NASA </a:t>
            </a:r>
            <a:r>
              <a:rPr lang="en-US" sz="1800" b="1" i="0" u="none" strike="noStrike" cap="none" dirty="0" err="1">
                <a:solidFill>
                  <a:schemeClr val="dk1"/>
                </a:solidFill>
                <a:latin typeface="Arial"/>
                <a:ea typeface="Arial"/>
                <a:cs typeface="Arial"/>
                <a:sym typeface="Arial"/>
              </a:rPr>
              <a:t>LaRc</a:t>
            </a:r>
            <a:endParaRPr lang="en-US" sz="1800" b="1" i="0" u="none" strike="noStrike" cap="none" dirty="0">
              <a:solidFill>
                <a:schemeClr val="dk1"/>
              </a:solidFill>
              <a:latin typeface="Arial"/>
              <a:ea typeface="Arial"/>
              <a:cs typeface="Arial"/>
              <a:sym typeface="Arial"/>
            </a:endParaRPr>
          </a:p>
          <a:p>
            <a:pPr marL="0" marR="0" lvl="0" indent="0" algn="r" rtl="0">
              <a:spcBef>
                <a:spcPts val="300"/>
              </a:spcBef>
              <a:spcAft>
                <a:spcPts val="0"/>
              </a:spcAft>
              <a:buNone/>
            </a:pPr>
            <a:r>
              <a:rPr lang="en-US" sz="1800" b="1" i="0" u="none" strike="noStrike" cap="none" baseline="30000" dirty="0">
                <a:solidFill>
                  <a:schemeClr val="dk1"/>
                </a:solidFill>
                <a:latin typeface="Arial"/>
                <a:ea typeface="Arial"/>
                <a:cs typeface="Arial"/>
                <a:sym typeface="Arial"/>
              </a:rPr>
              <a:t>3</a:t>
            </a:r>
            <a:r>
              <a:rPr lang="en-US" sz="1800" b="1" dirty="0">
                <a:solidFill>
                  <a:schemeClr val="dk1"/>
                </a:solidFill>
              </a:rPr>
              <a:t>Harvard University   </a:t>
            </a:r>
            <a:r>
              <a:rPr lang="en-US" sz="1800" b="1" i="0" u="none" strike="noStrike" cap="none" baseline="30000" dirty="0">
                <a:solidFill>
                  <a:schemeClr val="dk1"/>
                </a:solidFill>
                <a:latin typeface="Arial"/>
                <a:ea typeface="Arial"/>
                <a:cs typeface="Arial"/>
                <a:sym typeface="Arial"/>
              </a:rPr>
              <a:t>4</a:t>
            </a:r>
            <a:r>
              <a:rPr lang="en-US" sz="1800" b="1" dirty="0">
                <a:solidFill>
                  <a:schemeClr val="dk1"/>
                </a:solidFill>
              </a:rPr>
              <a:t>Pusan National University</a:t>
            </a:r>
          </a:p>
          <a:p>
            <a:pPr marL="0" marR="0" lvl="0" indent="0" algn="r" rtl="0">
              <a:spcBef>
                <a:spcPts val="300"/>
              </a:spcBef>
              <a:spcAft>
                <a:spcPts val="0"/>
              </a:spcAft>
              <a:buNone/>
            </a:pPr>
            <a:r>
              <a:rPr lang="en-US" sz="1800" b="1" baseline="30000" dirty="0">
                <a:solidFill>
                  <a:schemeClr val="dk1"/>
                </a:solidFill>
              </a:rPr>
              <a:t>5</a:t>
            </a:r>
            <a:r>
              <a:rPr lang="en-US" sz="1800" b="1" dirty="0">
                <a:solidFill>
                  <a:schemeClr val="dk1"/>
                </a:solidFill>
              </a:rPr>
              <a:t>U. Suwon, </a:t>
            </a:r>
            <a:r>
              <a:rPr lang="en-US" sz="1800" b="1" baseline="30000" dirty="0">
                <a:solidFill>
                  <a:schemeClr val="dk1"/>
                </a:solidFill>
              </a:rPr>
              <a:t>6</a:t>
            </a:r>
            <a:r>
              <a:rPr lang="en-US" sz="1800" b="1" dirty="0">
                <a:solidFill>
                  <a:schemeClr val="dk1"/>
                </a:solidFill>
              </a:rPr>
              <a:t>Carr Astronautics </a:t>
            </a:r>
            <a:r>
              <a:rPr lang="en-US" sz="1800" b="1" baseline="30000" dirty="0">
                <a:solidFill>
                  <a:schemeClr val="dk1"/>
                </a:solidFill>
              </a:rPr>
              <a:t>7</a:t>
            </a:r>
            <a:r>
              <a:rPr lang="en-US" sz="1800" b="1" dirty="0">
                <a:solidFill>
                  <a:schemeClr val="dk1"/>
                </a:solidFill>
              </a:rPr>
              <a:t>UAH </a:t>
            </a:r>
            <a:r>
              <a:rPr lang="en-US" sz="1800" b="1" baseline="30000" dirty="0">
                <a:solidFill>
                  <a:schemeClr val="dk1"/>
                </a:solidFill>
              </a:rPr>
              <a:t>8</a:t>
            </a:r>
            <a:r>
              <a:rPr lang="en-US" sz="1800" b="1" dirty="0">
                <a:solidFill>
                  <a:schemeClr val="dk1"/>
                </a:solidFill>
              </a:rPr>
              <a:t>EPA</a:t>
            </a:r>
            <a:endParaRPr sz="1800" dirty="0"/>
          </a:p>
          <a:p>
            <a:pPr marL="0" marR="0" lvl="0" indent="0" algn="r" rtl="0">
              <a:spcBef>
                <a:spcPts val="0"/>
              </a:spcBef>
              <a:spcAft>
                <a:spcPts val="0"/>
              </a:spcAft>
              <a:buNone/>
            </a:pPr>
            <a:endParaRPr sz="1400" b="1" i="0" u="none" strike="noStrike" cap="none" dirty="0">
              <a:solidFill>
                <a:schemeClr val="dk1"/>
              </a:solidFill>
              <a:latin typeface="Arial"/>
              <a:ea typeface="Arial"/>
              <a:cs typeface="Arial"/>
              <a:sym typeface="Arial"/>
            </a:endParaRPr>
          </a:p>
          <a:p>
            <a:pPr marL="0" marR="0" lvl="0" indent="0" algn="r" rtl="0">
              <a:spcBef>
                <a:spcPts val="0"/>
              </a:spcBef>
              <a:spcAft>
                <a:spcPts val="0"/>
              </a:spcAft>
              <a:buNone/>
            </a:pPr>
            <a:r>
              <a:rPr lang="en-US" sz="1800" b="1" i="0" u="none" strike="noStrike" cap="none" dirty="0" err="1">
                <a:solidFill>
                  <a:schemeClr val="dk1"/>
                </a:solidFill>
                <a:latin typeface="Arial"/>
                <a:ea typeface="Arial"/>
                <a:cs typeface="Arial"/>
                <a:sym typeface="Arial"/>
              </a:rPr>
              <a:t>xliu@cfa.harvard.edu</a:t>
            </a:r>
            <a:r>
              <a:rPr lang="en-US" sz="1600" b="1" i="0" u="none" strike="noStrike" cap="none" dirty="0">
                <a:solidFill>
                  <a:schemeClr val="dk1"/>
                </a:solidFill>
                <a:latin typeface="Arial"/>
                <a:ea typeface="Arial"/>
                <a:cs typeface="Arial"/>
                <a:sym typeface="Arial"/>
              </a:rPr>
              <a:t>   </a:t>
            </a:r>
            <a:endParaRPr sz="1600" dirty="0"/>
          </a:p>
          <a:p>
            <a:pPr marL="1949450" marR="0" lvl="0" indent="0" algn="r" rtl="0">
              <a:lnSpc>
                <a:spcPct val="80000"/>
              </a:lnSpc>
              <a:spcBef>
                <a:spcPts val="0"/>
              </a:spcBef>
              <a:spcAft>
                <a:spcPts val="0"/>
              </a:spcAft>
              <a:buNone/>
            </a:pPr>
            <a:endParaRPr sz="1600" b="1" i="0" u="none" strike="noStrike" cap="none" dirty="0">
              <a:solidFill>
                <a:srgbClr val="239009"/>
              </a:solidFill>
              <a:latin typeface="Arial"/>
              <a:ea typeface="Arial"/>
              <a:cs typeface="Arial"/>
              <a:sym typeface="Arial"/>
            </a:endParaRPr>
          </a:p>
          <a:p>
            <a:pPr marL="1949450" marR="0" lvl="0" indent="0" algn="r" rtl="0">
              <a:spcBef>
                <a:spcPts val="0"/>
              </a:spcBef>
              <a:spcAft>
                <a:spcPts val="0"/>
              </a:spcAft>
              <a:buNone/>
            </a:pPr>
            <a:r>
              <a:rPr lang="en-US" sz="1800" b="1" i="0" u="none" strike="noStrike" cap="none" dirty="0">
                <a:solidFill>
                  <a:srgbClr val="239009"/>
                </a:solidFill>
                <a:latin typeface="Arial"/>
                <a:ea typeface="Arial"/>
                <a:cs typeface="Arial"/>
                <a:sym typeface="Arial"/>
              </a:rPr>
              <a:t>TEMPO Science Team Meeting </a:t>
            </a:r>
          </a:p>
          <a:p>
            <a:pPr marL="1949450" marR="0" lvl="0" indent="0" algn="r" rtl="0">
              <a:spcBef>
                <a:spcPts val="0"/>
              </a:spcBef>
              <a:spcAft>
                <a:spcPts val="0"/>
              </a:spcAft>
              <a:buNone/>
            </a:pPr>
            <a:r>
              <a:rPr lang="en-US" sz="1800" b="1" dirty="0">
                <a:solidFill>
                  <a:srgbClr val="239009"/>
                </a:solidFill>
              </a:rPr>
              <a:t>Huntsville, AL</a:t>
            </a:r>
          </a:p>
          <a:p>
            <a:pPr marL="1949450" marR="0" lvl="0" indent="0" algn="r" rtl="0">
              <a:spcBef>
                <a:spcPts val="0"/>
              </a:spcBef>
              <a:spcAft>
                <a:spcPts val="0"/>
              </a:spcAft>
              <a:buNone/>
            </a:pPr>
            <a:r>
              <a:rPr lang="en-US" sz="1800" b="1" dirty="0">
                <a:solidFill>
                  <a:srgbClr val="239009"/>
                </a:solidFill>
              </a:rPr>
              <a:t>May 2, 2023</a:t>
            </a:r>
            <a:endParaRP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8"/>
          <p:cNvSpPr txBox="1">
            <a:spLocks noGrp="1"/>
          </p:cNvSpPr>
          <p:nvPr>
            <p:ph type="title"/>
          </p:nvPr>
        </p:nvSpPr>
        <p:spPr>
          <a:xfrm>
            <a:off x="0" y="0"/>
            <a:ext cx="12192000" cy="975701"/>
          </a:xfrm>
        </p:spPr>
        <p:txBody>
          <a:bodyPr/>
          <a:lstStyle/>
          <a:p>
            <a:pPr lvl="0"/>
            <a:r>
              <a:rPr lang="en-US" dirty="0"/>
              <a:t>TEMPO Data Products </a:t>
            </a:r>
            <a:br>
              <a:rPr lang="en-US" dirty="0"/>
            </a:br>
            <a:r>
              <a:rPr lang="en-US" dirty="0"/>
              <a:t>Baseline + </a:t>
            </a:r>
            <a:r>
              <a:rPr lang="en-US" dirty="0">
                <a:solidFill>
                  <a:srgbClr val="00B050"/>
                </a:solidFill>
              </a:rPr>
              <a:t>SNWG TEMPO NRT </a:t>
            </a:r>
          </a:p>
        </p:txBody>
      </p:sp>
      <p:graphicFrame>
        <p:nvGraphicFramePr>
          <p:cNvPr id="336" name="Google Shape;336;p8"/>
          <p:cNvGraphicFramePr/>
          <p:nvPr>
            <p:extLst>
              <p:ext uri="{D42A27DB-BD31-4B8C-83A1-F6EECF244321}">
                <p14:modId xmlns:p14="http://schemas.microsoft.com/office/powerpoint/2010/main" val="3823192511"/>
              </p:ext>
            </p:extLst>
          </p:nvPr>
        </p:nvGraphicFramePr>
        <p:xfrm>
          <a:off x="99556" y="1105345"/>
          <a:ext cx="11992887" cy="5011919"/>
        </p:xfrm>
        <a:graphic>
          <a:graphicData uri="http://schemas.openxmlformats.org/drawingml/2006/table">
            <a:tbl>
              <a:tblPr firstRow="1" bandRow="1">
                <a:noFill/>
              </a:tblPr>
              <a:tblGrid>
                <a:gridCol w="625182">
                  <a:extLst>
                    <a:ext uri="{9D8B030D-6E8A-4147-A177-3AD203B41FA5}">
                      <a16:colId xmlns:a16="http://schemas.microsoft.com/office/drawing/2014/main" val="20000"/>
                    </a:ext>
                  </a:extLst>
                </a:gridCol>
                <a:gridCol w="1410210">
                  <a:extLst>
                    <a:ext uri="{9D8B030D-6E8A-4147-A177-3AD203B41FA5}">
                      <a16:colId xmlns:a16="http://schemas.microsoft.com/office/drawing/2014/main" val="20001"/>
                    </a:ext>
                  </a:extLst>
                </a:gridCol>
                <a:gridCol w="1759978">
                  <a:extLst>
                    <a:ext uri="{9D8B030D-6E8A-4147-A177-3AD203B41FA5}">
                      <a16:colId xmlns:a16="http://schemas.microsoft.com/office/drawing/2014/main" val="20002"/>
                    </a:ext>
                  </a:extLst>
                </a:gridCol>
                <a:gridCol w="3927108">
                  <a:extLst>
                    <a:ext uri="{9D8B030D-6E8A-4147-A177-3AD203B41FA5}">
                      <a16:colId xmlns:a16="http://schemas.microsoft.com/office/drawing/2014/main" val="20003"/>
                    </a:ext>
                  </a:extLst>
                </a:gridCol>
                <a:gridCol w="1344782">
                  <a:extLst>
                    <a:ext uri="{9D8B030D-6E8A-4147-A177-3AD203B41FA5}">
                      <a16:colId xmlns:a16="http://schemas.microsoft.com/office/drawing/2014/main" val="3104119214"/>
                    </a:ext>
                  </a:extLst>
                </a:gridCol>
                <a:gridCol w="1408043">
                  <a:extLst>
                    <a:ext uri="{9D8B030D-6E8A-4147-A177-3AD203B41FA5}">
                      <a16:colId xmlns:a16="http://schemas.microsoft.com/office/drawing/2014/main" val="20004"/>
                    </a:ext>
                  </a:extLst>
                </a:gridCol>
                <a:gridCol w="1517584">
                  <a:extLst>
                    <a:ext uri="{9D8B030D-6E8A-4147-A177-3AD203B41FA5}">
                      <a16:colId xmlns:a16="http://schemas.microsoft.com/office/drawing/2014/main" val="20005"/>
                    </a:ext>
                  </a:extLst>
                </a:gridCol>
              </a:tblGrid>
              <a:tr h="411451">
                <a:tc>
                  <a:txBody>
                    <a:bodyPr/>
                    <a:lstStyle/>
                    <a:p>
                      <a:pPr marL="0" marR="0" lvl="0" indent="0" algn="ctr" rtl="0">
                        <a:lnSpc>
                          <a:spcPct val="70000"/>
                        </a:lnSpc>
                        <a:spcBef>
                          <a:spcPts val="0"/>
                        </a:spcBef>
                        <a:spcAft>
                          <a:spcPts val="0"/>
                        </a:spcAft>
                        <a:buNone/>
                      </a:pPr>
                      <a:r>
                        <a:rPr lang="en-US" sz="1800" b="1" u="none" strike="noStrike" cap="none" dirty="0">
                          <a:latin typeface="+mj-lt"/>
                        </a:rPr>
                        <a:t>Level</a:t>
                      </a:r>
                      <a:endParaRPr sz="1800" b="1" dirty="0">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a:latin typeface="+mj-lt"/>
                        </a:rPr>
                        <a:t>Product</a:t>
                      </a:r>
                      <a:endParaRPr sz="1800" b="1">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a:latin typeface="+mj-lt"/>
                        </a:rPr>
                        <a:t>Algorithm</a:t>
                      </a:r>
                      <a:endParaRPr sz="1800" b="1">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dirty="0">
                          <a:latin typeface="+mj-lt"/>
                        </a:rPr>
                        <a:t>Major Outputs</a:t>
                      </a:r>
                      <a:endParaRPr sz="1800" b="1" dirty="0">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kern="1200" cap="none" dirty="0">
                          <a:solidFill>
                            <a:schemeClr val="tx1"/>
                          </a:solidFill>
                          <a:latin typeface="+mj-lt"/>
                          <a:ea typeface="+mn-ea"/>
                          <a:cs typeface="+mn-cs"/>
                        </a:rPr>
                        <a:t>A Priori (L2)</a:t>
                      </a:r>
                      <a:endParaRPr sz="1800" b="1" u="none" strike="noStrike" kern="1200" cap="none" dirty="0">
                        <a:solidFill>
                          <a:schemeClr val="tx1"/>
                        </a:solidFill>
                        <a:latin typeface="+mj-lt"/>
                        <a:ea typeface="+mn-ea"/>
                        <a:cs typeface="+mn-cs"/>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dirty="0">
                          <a:latin typeface="+mj-lt"/>
                        </a:rPr>
                        <a:t>Res km</a:t>
                      </a:r>
                      <a:r>
                        <a:rPr lang="en-US" sz="1800" b="1" u="none" strike="noStrike" cap="none" baseline="30000" dirty="0">
                          <a:latin typeface="+mj-lt"/>
                        </a:rPr>
                        <a:t>2 </a:t>
                      </a:r>
                      <a:r>
                        <a:rPr lang="en-US" sz="1800" b="1" u="none" strike="noStrike" cap="none" baseline="30000" dirty="0">
                          <a:solidFill>
                            <a:schemeClr val="tx1"/>
                          </a:solidFill>
                          <a:latin typeface="+mj-lt"/>
                        </a:rPr>
                        <a:t>* </a:t>
                      </a:r>
                      <a:endParaRPr sz="1800" b="1" u="none" strike="noStrike" cap="none" baseline="30000" dirty="0">
                        <a:solidFill>
                          <a:schemeClr val="tx1"/>
                        </a:solidFill>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dirty="0">
                          <a:latin typeface="+mj-lt"/>
                        </a:rPr>
                        <a:t>Freq/Size</a:t>
                      </a:r>
                      <a:endParaRPr sz="1800" b="1" dirty="0">
                        <a:latin typeface="+mj-lt"/>
                      </a:endParaRPr>
                    </a:p>
                  </a:txBody>
                  <a:tcPr marL="18300" marR="18300" marT="45725" marB="45725" anchor="ctr"/>
                </a:tc>
                <a:extLst>
                  <a:ext uri="{0D108BD9-81ED-4DB2-BD59-A6C34878D82A}">
                    <a16:rowId xmlns:a16="http://schemas.microsoft.com/office/drawing/2014/main" val="10000"/>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L0</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a:latin typeface="+mj-lt"/>
                        </a:rPr>
                        <a:t>Digital counts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Raw to L0</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Reconstructed/reformatted digital counts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Daily/hourly</a:t>
                      </a:r>
                      <a:endParaRPr sz="1800" dirty="0">
                        <a:latin typeface="+mj-lt"/>
                      </a:endParaRPr>
                    </a:p>
                  </a:txBody>
                  <a:tcPr marL="18300" marR="18300" marT="45725" marB="45725" anchor="ctr"/>
                </a:tc>
                <a:extLst>
                  <a:ext uri="{0D108BD9-81ED-4DB2-BD59-A6C34878D82A}">
                    <a16:rowId xmlns:a16="http://schemas.microsoft.com/office/drawing/2014/main" val="10001"/>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L1-b</a:t>
                      </a:r>
                      <a:endParaRPr sz="1800">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dirty="0">
                          <a:latin typeface="+mj-lt"/>
                        </a:rPr>
                        <a:t>Irradiance </a:t>
                      </a:r>
                      <a:r>
                        <a:rPr lang="en-US" sz="1800" b="1" u="none" strike="noStrike" kern="1200" cap="none" baseline="30000" dirty="0">
                          <a:solidFill>
                            <a:srgbClr val="00B050"/>
                          </a:solidFill>
                          <a:latin typeface="+mn-lt"/>
                          <a:ea typeface="+mn-ea"/>
                          <a:cs typeface="+mn-cs"/>
                        </a:rPr>
                        <a:t>NRT</a:t>
                      </a:r>
                    </a:p>
                    <a:p>
                      <a:pPr marL="0" marR="0" lvl="0" indent="0" algn="l" rtl="0">
                        <a:lnSpc>
                          <a:spcPct val="70000"/>
                        </a:lnSpc>
                        <a:spcBef>
                          <a:spcPts val="0"/>
                        </a:spcBef>
                        <a:spcAft>
                          <a:spcPts val="0"/>
                        </a:spcAft>
                        <a:buNone/>
                      </a:pPr>
                      <a:endParaRPr sz="1800" b="1" u="none" strike="noStrike" cap="none" baseline="30000" dirty="0">
                        <a:solidFill>
                          <a:srgbClr val="FF000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L0-1</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Calibrated &amp; quality flags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endParaRPr sz="18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daily</a:t>
                      </a:r>
                      <a:endParaRPr sz="1800">
                        <a:latin typeface="+mj-lt"/>
                      </a:endParaRPr>
                    </a:p>
                  </a:txBody>
                  <a:tcPr marL="18300" marR="18300" marT="45725" marB="45725" anchor="ctr"/>
                </a:tc>
                <a:extLst>
                  <a:ext uri="{0D108BD9-81ED-4DB2-BD59-A6C34878D82A}">
                    <a16:rowId xmlns:a16="http://schemas.microsoft.com/office/drawing/2014/main" val="10002"/>
                  </a:ext>
                </a:extLst>
              </a:tr>
              <a:tr h="656933">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dirty="0">
                          <a:latin typeface="+mj-lt"/>
                        </a:rPr>
                        <a:t>Radiance </a:t>
                      </a:r>
                      <a:r>
                        <a:rPr lang="en-US" sz="1800" b="1" u="none" strike="noStrike" kern="1200" cap="none" baseline="30000" dirty="0">
                          <a:solidFill>
                            <a:srgbClr val="00B050"/>
                          </a:solidFill>
                          <a:latin typeface="+mn-lt"/>
                          <a:ea typeface="+mn-ea"/>
                          <a:cs typeface="+mn-cs"/>
                        </a:rPr>
                        <a:t>NRT</a:t>
                      </a:r>
                    </a:p>
                    <a:p>
                      <a:pPr marL="0" marR="0" lvl="0" indent="0" algn="l" rtl="0">
                        <a:lnSpc>
                          <a:spcPct val="70000"/>
                        </a:lnSpc>
                        <a:spcBef>
                          <a:spcPts val="0"/>
                        </a:spcBef>
                        <a:spcAft>
                          <a:spcPts val="0"/>
                        </a:spcAft>
                        <a:buNone/>
                      </a:pPr>
                      <a:endParaRPr sz="1800" b="1" u="none" strike="noStrike" cap="none" dirty="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SAO L0-1</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Geolocated, calibrated, viewing, geolocation &amp; quality flags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3"/>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L2</a:t>
                      </a:r>
                      <a:endParaRPr sz="1800">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dirty="0">
                          <a:latin typeface="+mj-lt"/>
                        </a:rPr>
                        <a:t>Cloud </a:t>
                      </a:r>
                      <a:r>
                        <a:rPr lang="en-US" sz="1800" b="1" u="none" strike="noStrike" kern="1200" cap="none" baseline="30000" dirty="0">
                          <a:solidFill>
                            <a:srgbClr val="00B050"/>
                          </a:solidFill>
                          <a:latin typeface="+mn-lt"/>
                          <a:ea typeface="+mn-ea"/>
                          <a:cs typeface="+mn-cs"/>
                        </a:rPr>
                        <a:t>NRT</a:t>
                      </a:r>
                    </a:p>
                    <a:p>
                      <a:pPr marL="0" marR="0" lvl="0" indent="0" algn="l" rtl="0">
                        <a:lnSpc>
                          <a:spcPct val="70000"/>
                        </a:lnSpc>
                        <a:spcBef>
                          <a:spcPts val="0"/>
                        </a:spcBef>
                        <a:spcAft>
                          <a:spcPts val="0"/>
                        </a:spcAft>
                        <a:buNone/>
                      </a:pPr>
                      <a:endParaRPr sz="1800" dirty="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solidFill>
                            <a:schemeClr val="dk1"/>
                          </a:solidFill>
                          <a:latin typeface="+mj-lt"/>
                          <a:ea typeface="Arial Narrow"/>
                          <a:cs typeface="Arial Narrow"/>
                          <a:sym typeface="Arial Narrow"/>
                        </a:rPr>
                        <a:t>OMI O</a:t>
                      </a:r>
                      <a:r>
                        <a:rPr lang="en-US" sz="1800" b="0" i="0" u="none" strike="noStrike" cap="none" baseline="-25000" dirty="0">
                          <a:solidFill>
                            <a:schemeClr val="dk1"/>
                          </a:solidFill>
                          <a:latin typeface="+mj-lt"/>
                          <a:ea typeface="Arial Narrow"/>
                          <a:cs typeface="Arial Narrow"/>
                          <a:sym typeface="Arial Narrow"/>
                        </a:rPr>
                        <a:t>2</a:t>
                      </a:r>
                      <a:r>
                        <a:rPr lang="en-US" sz="1800" b="0" i="0" u="none" strike="noStrike" cap="none" dirty="0">
                          <a:solidFill>
                            <a:schemeClr val="dk1"/>
                          </a:solidFill>
                          <a:latin typeface="+mj-lt"/>
                          <a:ea typeface="Arial Narrow"/>
                          <a:cs typeface="Arial Narrow"/>
                          <a:sym typeface="Arial Narrow"/>
                        </a:rPr>
                        <a:t>-O</a:t>
                      </a:r>
                      <a:r>
                        <a:rPr lang="en-US" sz="1800" b="0" i="0" u="none" strike="noStrike" cap="none" baseline="-25000" dirty="0">
                          <a:solidFill>
                            <a:schemeClr val="dk1"/>
                          </a:solidFill>
                          <a:latin typeface="+mj-lt"/>
                          <a:ea typeface="Arial Narrow"/>
                          <a:cs typeface="Arial Narrow"/>
                          <a:sym typeface="Arial Narrow"/>
                        </a:rPr>
                        <a:t>2</a:t>
                      </a:r>
                      <a:endParaRPr sz="1800" baseline="-250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Cloud fraction, cloud pressure</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dirty="0">
                          <a:latin typeface="+mj-lt"/>
                        </a:rPr>
                        <a:t>GEOS-CF</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4"/>
                  </a:ext>
                </a:extLst>
              </a:tr>
              <a:tr h="656933">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O</a:t>
                      </a:r>
                      <a:r>
                        <a:rPr lang="en-US" sz="1800" b="1" u="none" strike="noStrike" cap="none" baseline="-25000" dirty="0">
                          <a:latin typeface="+mj-lt"/>
                        </a:rPr>
                        <a:t>3</a:t>
                      </a:r>
                      <a:r>
                        <a:rPr lang="en-US" sz="1800" b="1" u="none" strike="noStrike" cap="none" dirty="0">
                          <a:latin typeface="+mj-lt"/>
                        </a:rPr>
                        <a:t> profile</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SAO 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profile</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profile, total/</a:t>
                      </a:r>
                      <a:r>
                        <a:rPr lang="en-US" sz="1800" b="0" i="0" u="none" strike="noStrike" cap="none" dirty="0" err="1">
                          <a:latin typeface="+mj-lt"/>
                          <a:ea typeface="Arial Narrow"/>
                          <a:cs typeface="Arial Narrow"/>
                          <a:sym typeface="Arial Narrow"/>
                        </a:rPr>
                        <a:t>strat</a:t>
                      </a:r>
                      <a:r>
                        <a:rPr lang="en-US" sz="1800" b="0" i="0" u="none" strike="noStrike" cap="none" dirty="0">
                          <a:latin typeface="+mj-lt"/>
                          <a:ea typeface="Arial Narrow"/>
                          <a:cs typeface="Arial Narrow"/>
                          <a:sym typeface="Arial Narrow"/>
                        </a:rPr>
                        <a:t>/trop/0-2 km 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column, errors, a priori, AKs</a:t>
                      </a:r>
                      <a:endParaRPr sz="18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800" b="0" i="0" u="none" strike="noStrike" kern="1200" cap="none" dirty="0" err="1">
                          <a:solidFill>
                            <a:schemeClr val="tx1"/>
                          </a:solidFill>
                          <a:latin typeface="+mj-lt"/>
                          <a:ea typeface="Arial Narrow"/>
                          <a:cs typeface="Arial Narrow"/>
                          <a:sym typeface="Arial Narrow"/>
                        </a:rPr>
                        <a:t>Climatology+GEOS-CF</a:t>
                      </a:r>
                      <a:endParaRPr sz="1800" b="0" i="0" u="none" strike="noStrike" kern="1200" cap="none" dirty="0">
                        <a:solidFill>
                          <a:schemeClr val="tx1"/>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&gt;= 8.0 x 4.75</a:t>
                      </a:r>
                      <a:r>
                        <a:rPr lang="en-US" sz="1800" b="0" i="0" u="none" strike="noStrike" cap="none" baseline="30000" dirty="0">
                          <a:solidFill>
                            <a:schemeClr val="tx1"/>
                          </a:solidFill>
                          <a:latin typeface="+mj-lt"/>
                          <a:ea typeface="Arial Narrow"/>
                          <a:cs typeface="Arial Narrow"/>
                          <a:sym typeface="Arial Narrow"/>
                        </a:rPr>
                        <a:t>**</a:t>
                      </a:r>
                      <a:r>
                        <a:rPr lang="en-US" sz="1800" b="0" i="0" u="none" strike="noStrike" cap="none" dirty="0">
                          <a:latin typeface="+mj-lt"/>
                          <a:ea typeface="Arial Narrow"/>
                          <a:cs typeface="Arial Narrow"/>
                          <a:sym typeface="Arial Narrow"/>
                        </a:rPr>
                        <a:t> </a:t>
                      </a:r>
                      <a:endParaRPr sz="1800" b="0" i="0" u="none" strike="noStrike" cap="none" dirty="0">
                        <a:solidFill>
                          <a:srgbClr val="FF0908"/>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5"/>
                  </a:ext>
                </a:extLst>
              </a:tr>
              <a:tr h="411451">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Total O</a:t>
                      </a:r>
                      <a:r>
                        <a:rPr lang="en-US" sz="1800" b="1" u="none" strike="noStrike" cap="none" baseline="-25000" dirty="0">
                          <a:latin typeface="+mj-lt"/>
                        </a:rPr>
                        <a:t>3</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TOMS V8.5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Total 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AI, cloud fraction</a:t>
                      </a:r>
                      <a:endParaRPr sz="18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800" b="0" i="0" u="none" strike="noStrike" kern="1200" cap="none" dirty="0">
                          <a:solidFill>
                            <a:schemeClr val="tx1"/>
                          </a:solidFill>
                          <a:latin typeface="+mj-lt"/>
                          <a:cs typeface="Arial Narrow"/>
                        </a:rPr>
                        <a:t>Climatology</a:t>
                      </a:r>
                      <a:endParaRPr sz="1800" b="0" i="0" u="none" strike="noStrike" kern="1200" cap="none" dirty="0">
                        <a:solidFill>
                          <a:schemeClr val="tx1"/>
                        </a:solidFill>
                        <a:latin typeface="+mj-lt"/>
                        <a:cs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6"/>
                  </a:ext>
                </a:extLst>
              </a:tr>
              <a:tr h="656933">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dirty="0">
                          <a:latin typeface="+mj-lt"/>
                        </a:rPr>
                        <a:t>NO</a:t>
                      </a:r>
                      <a:r>
                        <a:rPr lang="en-US" sz="1800" b="1" u="none" strike="noStrike" cap="none" baseline="-25000" dirty="0">
                          <a:latin typeface="+mj-lt"/>
                        </a:rPr>
                        <a:t>2 </a:t>
                      </a:r>
                      <a:r>
                        <a:rPr lang="en-US" sz="1800" b="1" u="none" strike="noStrike" kern="1200" cap="none" baseline="30000" dirty="0">
                          <a:solidFill>
                            <a:srgbClr val="00B050"/>
                          </a:solidFill>
                          <a:latin typeface="+mn-lt"/>
                          <a:ea typeface="+mn-ea"/>
                          <a:cs typeface="+mn-cs"/>
                        </a:rPr>
                        <a:t>NRT</a:t>
                      </a:r>
                    </a:p>
                    <a:p>
                      <a:pPr marL="0" marR="0" lvl="0" indent="0" algn="l" rtl="0">
                        <a:lnSpc>
                          <a:spcPct val="70000"/>
                        </a:lnSpc>
                        <a:spcBef>
                          <a:spcPts val="0"/>
                        </a:spcBef>
                        <a:spcAft>
                          <a:spcPts val="0"/>
                        </a:spcAft>
                        <a:buNone/>
                      </a:pPr>
                      <a:endParaRPr sz="1800" b="1" u="none" strike="noStrike" cap="none" baseline="-25000" dirty="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SAO trace gas, BU </a:t>
                      </a:r>
                      <a:r>
                        <a:rPr lang="en-US" sz="1800" b="0" i="0" u="none" strike="noStrike" cap="none" dirty="0" err="1">
                          <a:latin typeface="+mj-lt"/>
                          <a:ea typeface="Arial Narrow"/>
                          <a:cs typeface="Arial Narrow"/>
                          <a:sym typeface="Arial Narrow"/>
                        </a:rPr>
                        <a:t>strat</a:t>
                      </a:r>
                      <a:r>
                        <a:rPr lang="en-US" sz="1800" b="0" i="0" u="none" strike="noStrike" cap="none" dirty="0">
                          <a:latin typeface="+mj-lt"/>
                          <a:ea typeface="Arial Narrow"/>
                          <a:cs typeface="Arial Narrow"/>
                          <a:sym typeface="Arial Narrow"/>
                        </a:rPr>
                        <a:t>./trop. </a:t>
                      </a:r>
                      <a:r>
                        <a:rPr lang="en-US" sz="1800" b="0" i="0" u="none" strike="noStrike" cap="none" dirty="0" err="1">
                          <a:latin typeface="+mj-lt"/>
                          <a:ea typeface="Arial Narrow"/>
                          <a:cs typeface="Arial Narrow"/>
                          <a:sym typeface="Arial Narrow"/>
                        </a:rPr>
                        <a:t>sep.</a:t>
                      </a:r>
                      <a:endParaRPr sz="1800" b="0" i="0" u="none" strike="noStrike" cap="none" dirty="0">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SCD, strat./trop. VCD, error, shape factor, scattering weights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dirty="0">
                          <a:latin typeface="+mj-lt"/>
                        </a:rPr>
                        <a:t>GEOS-CF</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7"/>
                  </a:ext>
                </a:extLst>
              </a:tr>
              <a:tr h="411451">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HCHO </a:t>
                      </a:r>
                      <a:r>
                        <a:rPr lang="en-US" sz="1800" b="1" u="none" strike="noStrike" cap="none" baseline="30000" dirty="0">
                          <a:solidFill>
                            <a:srgbClr val="00B050"/>
                          </a:solidFill>
                          <a:latin typeface="+mj-lt"/>
                        </a:rPr>
                        <a:t>NRT</a:t>
                      </a:r>
                      <a:endParaRPr sz="1800" b="1" u="none" strike="noStrike" cap="none" baseline="30000"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trace gas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SCD, VCD, error, shape factor, scattering weights</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dirty="0">
                          <a:latin typeface="+mj-lt"/>
                        </a:rPr>
                        <a:t>GEOS-CF</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Hourly, granule</a:t>
                      </a:r>
                      <a:endParaRPr sz="1800" dirty="0">
                        <a:latin typeface="+mj-lt"/>
                      </a:endParaRPr>
                    </a:p>
                  </a:txBody>
                  <a:tcPr marL="18300" marR="18300" marT="45725" marB="45725" anchor="ctr"/>
                </a:tc>
                <a:extLst>
                  <a:ext uri="{0D108BD9-81ED-4DB2-BD59-A6C34878D82A}">
                    <a16:rowId xmlns:a16="http://schemas.microsoft.com/office/drawing/2014/main" val="10008"/>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L3</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a:latin typeface="+mj-lt"/>
                        </a:rPr>
                        <a:t>Gridded L2</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L2-3</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Same as L2</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2 x 2 (?)</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Hourly, scan</a:t>
                      </a:r>
                      <a:endParaRPr sz="1800" dirty="0">
                        <a:latin typeface="+mj-lt"/>
                      </a:endParaRPr>
                    </a:p>
                  </a:txBody>
                  <a:tcPr marL="18300" marR="18300" marT="45725" marB="45725" anchor="ctr"/>
                </a:tc>
                <a:extLst>
                  <a:ext uri="{0D108BD9-81ED-4DB2-BD59-A6C34878D82A}">
                    <a16:rowId xmlns:a16="http://schemas.microsoft.com/office/drawing/2014/main" val="10015"/>
                  </a:ext>
                </a:extLst>
              </a:tr>
            </a:tbl>
          </a:graphicData>
        </a:graphic>
      </p:graphicFrame>
      <p:sp>
        <p:nvSpPr>
          <p:cNvPr id="337" name="Google Shape;337;p8"/>
          <p:cNvSpPr txBox="1"/>
          <p:nvPr/>
        </p:nvSpPr>
        <p:spPr>
          <a:xfrm>
            <a:off x="99556" y="6128917"/>
            <a:ext cx="12092444" cy="830956"/>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 Spatial resolution at center of FOR. </a:t>
            </a:r>
            <a:r>
              <a:rPr kumimoji="0" lang="en-US" sz="1600" b="0" i="0" u="none" strike="noStrike" kern="0" cap="none" spc="0" normalizeH="0" baseline="0" noProof="0" dirty="0">
                <a:ln>
                  <a:noFill/>
                </a:ln>
                <a:solidFill>
                  <a:prstClr val="black"/>
                </a:solidFill>
                <a:effectLst/>
                <a:uLnTx/>
                <a:uFillTx/>
                <a:latin typeface="Calibri"/>
                <a:ea typeface="Times New Roman"/>
                <a:cs typeface="Times New Roman"/>
                <a:sym typeface="Times New Roman"/>
              </a:rPr>
              <a:t>**</a:t>
            </a:r>
            <a:r>
              <a:rPr kumimoji="0" lang="en-US" sz="1600" b="0" i="0" u="none" strike="noStrike" kern="0" cap="none" spc="0" normalizeH="0" baseline="0" noProof="0" dirty="0">
                <a:ln>
                  <a:noFill/>
                </a:ln>
                <a:solidFill>
                  <a:srgbClr val="FF0000"/>
                </a:solidFill>
                <a:effectLst/>
                <a:uLnTx/>
                <a:uFillTx/>
                <a:latin typeface="Calibri"/>
                <a:ea typeface="Times New Roman"/>
                <a:cs typeface="Times New Roman"/>
                <a:sym typeface="Times New Roman"/>
              </a:rPr>
              <a:t> </a:t>
            </a: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Might be at 8 x 9.5 km</a:t>
            </a:r>
            <a:r>
              <a:rPr kumimoji="0" lang="en-US" sz="1600" b="0" i="0" u="none" strike="noStrike" kern="0" cap="none" spc="0" normalizeH="0" baseline="30000" noProof="0" dirty="0">
                <a:ln>
                  <a:noFill/>
                </a:ln>
                <a:solidFill>
                  <a:srgbClr val="000000"/>
                </a:solidFill>
                <a:effectLst/>
                <a:uLnTx/>
                <a:uFillTx/>
                <a:latin typeface="Calibri"/>
                <a:ea typeface="Times New Roman"/>
                <a:cs typeface="Times New Roman"/>
                <a:sym typeface="Times New Roman"/>
              </a:rPr>
              <a:t>2</a:t>
            </a:r>
          </a:p>
          <a:p>
            <a:pPr marR="0" lvl="0" algn="l" defTabSz="914400" rtl="0" eaLnBrk="1" fontAlgn="auto" latinLnBrk="0" hangingPunct="1">
              <a:lnSpc>
                <a:spcPct val="100000"/>
              </a:lnSpc>
              <a:spcBef>
                <a:spcPts val="0"/>
              </a:spcBef>
              <a:spcAft>
                <a:spcPts val="0"/>
              </a:spcAft>
              <a:buClr>
                <a:srgbClr val="000000"/>
              </a:buClr>
              <a:buSzTx/>
              <a:tabLst/>
              <a:defRPr/>
            </a:pPr>
            <a:r>
              <a:rPr kumimoji="0" lang="en-US" sz="1600" b="0" i="0" u="none" strike="noStrike" kern="0" cap="none" spc="0" normalizeH="0" baseline="0" noProof="0" dirty="0">
                <a:ln>
                  <a:noFill/>
                </a:ln>
                <a:solidFill>
                  <a:srgbClr val="00B050"/>
                </a:solidFill>
                <a:effectLst/>
                <a:uLnTx/>
                <a:uFillTx/>
                <a:latin typeface="Calibri"/>
                <a:ea typeface="Times New Roman"/>
                <a:cs typeface="Times New Roman"/>
                <a:sym typeface="Times New Roman"/>
              </a:rPr>
              <a:t>Satellite Needs Working Group (SNWG) will fund TEMPO NRT products (L2 products &lt; 3 hours from observation time): 6/1/2023-5/30/2025, NOAA to produce NRT aerosol products </a:t>
            </a:r>
          </a:p>
        </p:txBody>
      </p:sp>
      <p:sp>
        <p:nvSpPr>
          <p:cNvPr id="5" name="Footer Placeholder 4">
            <a:extLst>
              <a:ext uri="{FF2B5EF4-FFF2-40B4-BE49-F238E27FC236}">
                <a16:creationId xmlns:a16="http://schemas.microsoft.com/office/drawing/2014/main" id="{CA82CFAE-8B59-3274-753A-0C235269C897}"/>
              </a:ext>
            </a:extLst>
          </p:cNvPr>
          <p:cNvSpPr>
            <a:spLocks noGrp="1"/>
          </p:cNvSpPr>
          <p:nvPr>
            <p:ph type="ftr" sz="quarter" idx="11"/>
          </p:nvPr>
        </p:nvSpPr>
        <p:spPr>
          <a:xfrm>
            <a:off x="3873500" y="6660329"/>
            <a:ext cx="4635500" cy="182880"/>
          </a:xfrm>
        </p:spPr>
        <p:txBody>
          <a:bodyPr/>
          <a:lstStyle/>
          <a:p>
            <a:r>
              <a:rPr lang="en-US" dirty="0"/>
              <a:t>Joint STM for TEMPO, GEO-XO ACX, &amp; </a:t>
            </a:r>
            <a:r>
              <a:rPr lang="en-US" dirty="0" err="1"/>
              <a:t>TOLNet</a:t>
            </a:r>
            <a:endParaRPr lang="en-US" dirty="0"/>
          </a:p>
        </p:txBody>
      </p:sp>
    </p:spTree>
    <p:extLst>
      <p:ext uri="{BB962C8B-B14F-4D97-AF65-F5344CB8AC3E}">
        <p14:creationId xmlns:p14="http://schemas.microsoft.com/office/powerpoint/2010/main" val="925930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DD9AB-CA4F-42C3-82BA-9D1DB14D6EEA}"/>
              </a:ext>
            </a:extLst>
          </p:cNvPr>
          <p:cNvSpPr>
            <a:spLocks noGrp="1"/>
          </p:cNvSpPr>
          <p:nvPr>
            <p:ph type="title"/>
          </p:nvPr>
        </p:nvSpPr>
        <p:spPr/>
        <p:txBody>
          <a:bodyPr/>
          <a:lstStyle/>
          <a:p>
            <a:pPr lvl="0"/>
            <a:r>
              <a:rPr lang="en-US" dirty="0"/>
              <a:t>Commissioning Timeline, </a:t>
            </a:r>
            <a:br>
              <a:rPr lang="en-US" dirty="0"/>
            </a:br>
            <a:r>
              <a:rPr lang="en-US" dirty="0"/>
              <a:t>Distribution, and Data Release Plan </a:t>
            </a:r>
          </a:p>
        </p:txBody>
      </p:sp>
      <p:sp>
        <p:nvSpPr>
          <p:cNvPr id="6" name="Slide Number Placeholder 5">
            <a:extLst>
              <a:ext uri="{FF2B5EF4-FFF2-40B4-BE49-F238E27FC236}">
                <a16:creationId xmlns:a16="http://schemas.microsoft.com/office/drawing/2014/main" id="{1073B2A4-02F0-444C-A42F-986E4A73789A}"/>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470C5BDA-41DA-5A82-444E-4D8EF525DAFC}"/>
              </a:ext>
            </a:extLst>
          </p:cNvPr>
          <p:cNvGrpSpPr/>
          <p:nvPr/>
        </p:nvGrpSpPr>
        <p:grpSpPr>
          <a:xfrm>
            <a:off x="15391" y="3912560"/>
            <a:ext cx="12114568" cy="2531829"/>
            <a:chOff x="15391" y="3912560"/>
            <a:chExt cx="12114568" cy="2531829"/>
          </a:xfrm>
        </p:grpSpPr>
        <p:sp>
          <p:nvSpPr>
            <p:cNvPr id="39" name="TextBox 38">
              <a:extLst>
                <a:ext uri="{FF2B5EF4-FFF2-40B4-BE49-F238E27FC236}">
                  <a16:creationId xmlns:a16="http://schemas.microsoft.com/office/drawing/2014/main" id="{43ABDDF3-1D1F-4642-A2EA-D0830112B5F4}"/>
                </a:ext>
              </a:extLst>
            </p:cNvPr>
            <p:cNvSpPr txBox="1"/>
            <p:nvPr/>
          </p:nvSpPr>
          <p:spPr>
            <a:xfrm rot="19200000">
              <a:off x="15391" y="4299037"/>
              <a:ext cx="1077539"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Launch</a:t>
              </a:r>
            </a:p>
          </p:txBody>
        </p:sp>
        <p:sp>
          <p:nvSpPr>
            <p:cNvPr id="40" name="TextBox 39">
              <a:extLst>
                <a:ext uri="{FF2B5EF4-FFF2-40B4-BE49-F238E27FC236}">
                  <a16:creationId xmlns:a16="http://schemas.microsoft.com/office/drawing/2014/main" id="{6C4257BE-453F-4A5A-BBD2-5489285280E2}"/>
                </a:ext>
              </a:extLst>
            </p:cNvPr>
            <p:cNvSpPr txBox="1"/>
            <p:nvPr/>
          </p:nvSpPr>
          <p:spPr>
            <a:xfrm rot="19200000">
              <a:off x="2105082" y="3912560"/>
              <a:ext cx="1410514"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TEMPO</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Power On</a:t>
              </a:r>
            </a:p>
          </p:txBody>
        </p:sp>
        <p:sp>
          <p:nvSpPr>
            <p:cNvPr id="42" name="TextBox 41">
              <a:extLst>
                <a:ext uri="{FF2B5EF4-FFF2-40B4-BE49-F238E27FC236}">
                  <a16:creationId xmlns:a16="http://schemas.microsoft.com/office/drawing/2014/main" id="{CB7ACD97-E063-4AAA-973C-92933BA7DC8F}"/>
                </a:ext>
              </a:extLst>
            </p:cNvPr>
            <p:cNvSpPr txBox="1"/>
            <p:nvPr/>
          </p:nvSpPr>
          <p:spPr>
            <a:xfrm rot="19200000">
              <a:off x="5265496" y="4189862"/>
              <a:ext cx="1392945"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First Light</a:t>
              </a:r>
            </a:p>
          </p:txBody>
        </p:sp>
        <p:grpSp>
          <p:nvGrpSpPr>
            <p:cNvPr id="7" name="Group 6">
              <a:extLst>
                <a:ext uri="{FF2B5EF4-FFF2-40B4-BE49-F238E27FC236}">
                  <a16:creationId xmlns:a16="http://schemas.microsoft.com/office/drawing/2014/main" id="{551EDE38-5B96-170F-C139-12F646909253}"/>
                </a:ext>
              </a:extLst>
            </p:cNvPr>
            <p:cNvGrpSpPr/>
            <p:nvPr/>
          </p:nvGrpSpPr>
          <p:grpSpPr>
            <a:xfrm>
              <a:off x="147220" y="4413320"/>
              <a:ext cx="11982739" cy="2031069"/>
              <a:chOff x="147220" y="4413320"/>
              <a:chExt cx="11982739" cy="2031069"/>
            </a:xfrm>
          </p:grpSpPr>
          <p:sp>
            <p:nvSpPr>
              <p:cNvPr id="32" name="Rectangle 31">
                <a:extLst>
                  <a:ext uri="{FF2B5EF4-FFF2-40B4-BE49-F238E27FC236}">
                    <a16:creationId xmlns:a16="http://schemas.microsoft.com/office/drawing/2014/main" id="{5D7F8B68-F4F9-4452-85AA-2338261403B6}"/>
                  </a:ext>
                </a:extLst>
              </p:cNvPr>
              <p:cNvSpPr/>
              <p:nvPr/>
            </p:nvSpPr>
            <p:spPr>
              <a:xfrm>
                <a:off x="2341378" y="5546290"/>
                <a:ext cx="8156844" cy="320040"/>
              </a:xfrm>
              <a:prstGeom prst="rect">
                <a:avLst/>
              </a:prstGeom>
              <a:solidFill>
                <a:srgbClr val="ADBB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                                         TEMPO Commissioning</a:t>
                </a:r>
              </a:p>
            </p:txBody>
          </p:sp>
          <p:sp>
            <p:nvSpPr>
              <p:cNvPr id="33" name="Rectangle 32">
                <a:extLst>
                  <a:ext uri="{FF2B5EF4-FFF2-40B4-BE49-F238E27FC236}">
                    <a16:creationId xmlns:a16="http://schemas.microsoft.com/office/drawing/2014/main" id="{12A7A316-1D8A-4C86-8503-48EF52190D6D}"/>
                  </a:ext>
                </a:extLst>
              </p:cNvPr>
              <p:cNvSpPr/>
              <p:nvPr/>
            </p:nvSpPr>
            <p:spPr>
              <a:xfrm>
                <a:off x="209723" y="5544089"/>
                <a:ext cx="2133336" cy="64008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rPr>
                  <a:t>S/C Activity</a:t>
                </a:r>
                <a:br>
                  <a:rPr kumimoji="0" lang="en-US" sz="1800" b="0" i="0" u="none" strike="noStrike" kern="1200" cap="none" spc="0" normalizeH="0" baseline="0" noProof="0">
                    <a:ln>
                      <a:noFill/>
                    </a:ln>
                    <a:solidFill>
                      <a:sysClr val="windowText" lastClr="000000"/>
                    </a:solidFill>
                    <a:effectLst/>
                    <a:uLnTx/>
                    <a:uFillTx/>
                    <a:latin typeface="Calibri"/>
                    <a:ea typeface="+mn-ea"/>
                    <a:cs typeface="+mn-cs"/>
                  </a:rPr>
                </a:br>
                <a:r>
                  <a:rPr kumimoji="0" lang="en-US" sz="1800" b="0" i="0" u="none" strike="noStrike" kern="1200" cap="none" spc="0" normalizeH="0" baseline="0" noProof="0">
                    <a:ln>
                      <a:noFill/>
                    </a:ln>
                    <a:solidFill>
                      <a:sysClr val="windowText" lastClr="000000"/>
                    </a:solidFill>
                    <a:effectLst/>
                    <a:uLnTx/>
                    <a:uFillTx/>
                    <a:latin typeface="Calibri"/>
                    <a:ea typeface="+mn-ea"/>
                    <a:cs typeface="+mn-cs"/>
                  </a:rPr>
                  <a:t>(TEMPO Off)</a:t>
                </a:r>
              </a:p>
            </p:txBody>
          </p:sp>
          <p:sp>
            <p:nvSpPr>
              <p:cNvPr id="34" name="Rectangle 33">
                <a:extLst>
                  <a:ext uri="{FF2B5EF4-FFF2-40B4-BE49-F238E27FC236}">
                    <a16:creationId xmlns:a16="http://schemas.microsoft.com/office/drawing/2014/main" id="{6B5C7389-8A5F-4885-BBD8-EFA0C9095415}"/>
                  </a:ext>
                </a:extLst>
              </p:cNvPr>
              <p:cNvSpPr/>
              <p:nvPr/>
            </p:nvSpPr>
            <p:spPr>
              <a:xfrm>
                <a:off x="2343393" y="5862755"/>
                <a:ext cx="3813048" cy="32004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Activation</a:t>
                </a:r>
              </a:p>
            </p:txBody>
          </p:sp>
          <p:cxnSp>
            <p:nvCxnSpPr>
              <p:cNvPr id="35" name="Straight Connector 34">
                <a:extLst>
                  <a:ext uri="{FF2B5EF4-FFF2-40B4-BE49-F238E27FC236}">
                    <a16:creationId xmlns:a16="http://schemas.microsoft.com/office/drawing/2014/main" id="{F0093BEB-AFE6-49BE-B2D3-C475AB3CD867}"/>
                  </a:ext>
                </a:extLst>
              </p:cNvPr>
              <p:cNvCxnSpPr>
                <a:cxnSpLocks/>
              </p:cNvCxnSpPr>
              <p:nvPr/>
            </p:nvCxnSpPr>
            <p:spPr>
              <a:xfrm>
                <a:off x="2341378" y="4917486"/>
                <a:ext cx="0" cy="1274329"/>
              </a:xfrm>
              <a:prstGeom prst="line">
                <a:avLst/>
              </a:prstGeom>
              <a:ln w="19050"/>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740F2C0C-3A3F-42BC-9E48-8270D981BBC2}"/>
                  </a:ext>
                </a:extLst>
              </p:cNvPr>
              <p:cNvSpPr/>
              <p:nvPr/>
            </p:nvSpPr>
            <p:spPr>
              <a:xfrm>
                <a:off x="209722" y="5269769"/>
                <a:ext cx="5881639" cy="27432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Calibri"/>
                    <a:ea typeface="+mn-ea"/>
                    <a:cs typeface="+mn-cs"/>
                  </a:rPr>
                  <a:t>        Outgassing</a:t>
                </a:r>
              </a:p>
            </p:txBody>
          </p:sp>
          <p:sp>
            <p:nvSpPr>
              <p:cNvPr id="37" name="Rectangle 36">
                <a:extLst>
                  <a:ext uri="{FF2B5EF4-FFF2-40B4-BE49-F238E27FC236}">
                    <a16:creationId xmlns:a16="http://schemas.microsoft.com/office/drawing/2014/main" id="{B39B526D-F65E-45ED-8671-182FC7E5F085}"/>
                  </a:ext>
                </a:extLst>
              </p:cNvPr>
              <p:cNvSpPr/>
              <p:nvPr/>
            </p:nvSpPr>
            <p:spPr>
              <a:xfrm>
                <a:off x="6149207" y="5861821"/>
                <a:ext cx="4333570" cy="32004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Instrument Characterization and Analysis</a:t>
                </a:r>
              </a:p>
            </p:txBody>
          </p:sp>
          <p:cxnSp>
            <p:nvCxnSpPr>
              <p:cNvPr id="38" name="Straight Connector 37">
                <a:extLst>
                  <a:ext uri="{FF2B5EF4-FFF2-40B4-BE49-F238E27FC236}">
                    <a16:creationId xmlns:a16="http://schemas.microsoft.com/office/drawing/2014/main" id="{D3D66BC0-FC2C-479E-9C3D-5C224688C0A8}"/>
                  </a:ext>
                </a:extLst>
              </p:cNvPr>
              <p:cNvCxnSpPr>
                <a:cxnSpLocks/>
              </p:cNvCxnSpPr>
              <p:nvPr/>
            </p:nvCxnSpPr>
            <p:spPr>
              <a:xfrm flipH="1">
                <a:off x="209723" y="4901194"/>
                <a:ext cx="8018" cy="1280667"/>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37ABBFC-A812-4706-8A33-42D0A502B9DF}"/>
                  </a:ext>
                </a:extLst>
              </p:cNvPr>
              <p:cNvCxnSpPr>
                <a:cxnSpLocks/>
              </p:cNvCxnSpPr>
              <p:nvPr/>
            </p:nvCxnSpPr>
            <p:spPr>
              <a:xfrm flipH="1">
                <a:off x="6096000" y="4901194"/>
                <a:ext cx="6014" cy="1280665"/>
              </a:xfrm>
              <a:prstGeom prst="line">
                <a:avLst/>
              </a:prstGeom>
              <a:ln w="19050"/>
            </p:spPr>
            <p:style>
              <a:lnRef idx="1">
                <a:schemeClr val="dk1"/>
              </a:lnRef>
              <a:fillRef idx="0">
                <a:schemeClr val="dk1"/>
              </a:fillRef>
              <a:effectRef idx="0">
                <a:schemeClr val="dk1"/>
              </a:effectRef>
              <a:fontRef idx="minor">
                <a:schemeClr val="tx1"/>
              </a:fontRef>
            </p:style>
          </p:cxnSp>
          <p:sp>
            <p:nvSpPr>
              <p:cNvPr id="43" name="Arrow: Right 42">
                <a:extLst>
                  <a:ext uri="{FF2B5EF4-FFF2-40B4-BE49-F238E27FC236}">
                    <a16:creationId xmlns:a16="http://schemas.microsoft.com/office/drawing/2014/main" id="{49E7A36E-678D-473B-AF0A-7CFC3469F6D1}"/>
                  </a:ext>
                </a:extLst>
              </p:cNvPr>
              <p:cNvSpPr/>
              <p:nvPr/>
            </p:nvSpPr>
            <p:spPr>
              <a:xfrm>
                <a:off x="10481632" y="5279252"/>
                <a:ext cx="1648327" cy="1165137"/>
              </a:xfrm>
              <a:prstGeom prst="rightArrow">
                <a:avLst>
                  <a:gd name="adj1" fmla="val 54761"/>
                  <a:gd name="adj2" fmla="val 48734"/>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44" name="Straight Connector 43">
                <a:extLst>
                  <a:ext uri="{FF2B5EF4-FFF2-40B4-BE49-F238E27FC236}">
                    <a16:creationId xmlns:a16="http://schemas.microsoft.com/office/drawing/2014/main" id="{B65202F6-29C9-4CDF-A546-913C43DF88BC}"/>
                  </a:ext>
                </a:extLst>
              </p:cNvPr>
              <p:cNvCxnSpPr>
                <a:cxnSpLocks/>
              </p:cNvCxnSpPr>
              <p:nvPr/>
            </p:nvCxnSpPr>
            <p:spPr>
              <a:xfrm flipH="1">
                <a:off x="10485565" y="4901196"/>
                <a:ext cx="8018" cy="1280665"/>
              </a:xfrm>
              <a:prstGeom prst="line">
                <a:avLst/>
              </a:prstGeom>
              <a:ln w="19050"/>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99EEBFA7-5D82-48FD-ACE7-C8BBBACB0F28}"/>
                  </a:ext>
                </a:extLst>
              </p:cNvPr>
              <p:cNvSpPr txBox="1"/>
              <p:nvPr/>
            </p:nvSpPr>
            <p:spPr>
              <a:xfrm rot="19200000">
                <a:off x="10307114" y="4413320"/>
                <a:ext cx="817853"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PLAR</a:t>
                </a:r>
              </a:p>
            </p:txBody>
          </p:sp>
          <p:sp>
            <p:nvSpPr>
              <p:cNvPr id="46" name="Rectangle 45">
                <a:extLst>
                  <a:ext uri="{FF2B5EF4-FFF2-40B4-BE49-F238E27FC236}">
                    <a16:creationId xmlns:a16="http://schemas.microsoft.com/office/drawing/2014/main" id="{142B41FA-AB79-4998-9873-FFBC59F3FFF8}"/>
                  </a:ext>
                </a:extLst>
              </p:cNvPr>
              <p:cNvSpPr/>
              <p:nvPr/>
            </p:nvSpPr>
            <p:spPr>
              <a:xfrm>
                <a:off x="10487816" y="5546290"/>
                <a:ext cx="1232953" cy="6285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rPr>
                  <a:t>Nominal Operations</a:t>
                </a:r>
              </a:p>
            </p:txBody>
          </p:sp>
          <p:sp>
            <p:nvSpPr>
              <p:cNvPr id="47" name="TextBox 46">
                <a:extLst>
                  <a:ext uri="{FF2B5EF4-FFF2-40B4-BE49-F238E27FC236}">
                    <a16:creationId xmlns:a16="http://schemas.microsoft.com/office/drawing/2014/main" id="{20B5D773-9874-45F0-959E-55F1286544A7}"/>
                  </a:ext>
                </a:extLst>
              </p:cNvPr>
              <p:cNvSpPr txBox="1"/>
              <p:nvPr/>
            </p:nvSpPr>
            <p:spPr>
              <a:xfrm>
                <a:off x="2352626" y="4912558"/>
                <a:ext cx="2522870"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lumMod val="75000"/>
                      </a:srgbClr>
                    </a:solidFill>
                    <a:effectLst/>
                    <a:uLnTx/>
                    <a:uFillTx/>
                    <a:latin typeface="Calibri"/>
                    <a:ea typeface="+mn-ea"/>
                    <a:cs typeface="+mn-cs"/>
                  </a:rPr>
                  <a:t>L+60 days (6/6/23)</a:t>
                </a:r>
              </a:p>
            </p:txBody>
          </p:sp>
          <p:sp>
            <p:nvSpPr>
              <p:cNvPr id="48" name="TextBox 47">
                <a:extLst>
                  <a:ext uri="{FF2B5EF4-FFF2-40B4-BE49-F238E27FC236}">
                    <a16:creationId xmlns:a16="http://schemas.microsoft.com/office/drawing/2014/main" id="{91A6D8B7-AC3C-4912-A777-4011EB1DEA8F}"/>
                  </a:ext>
                </a:extLst>
              </p:cNvPr>
              <p:cNvSpPr txBox="1"/>
              <p:nvPr/>
            </p:nvSpPr>
            <p:spPr>
              <a:xfrm>
                <a:off x="6104735" y="4901194"/>
                <a:ext cx="2833853"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lumMod val="75000"/>
                      </a:srgbClr>
                    </a:solidFill>
                    <a:effectLst/>
                    <a:uLnTx/>
                    <a:uFillTx/>
                    <a:latin typeface="Calibri"/>
                    <a:ea typeface="+mn-ea"/>
                    <a:cs typeface="+mn-cs"/>
                  </a:rPr>
                  <a:t>L+110 days (7/26/23)</a:t>
                </a:r>
              </a:p>
            </p:txBody>
          </p:sp>
          <p:sp>
            <p:nvSpPr>
              <p:cNvPr id="49" name="TextBox 48">
                <a:extLst>
                  <a:ext uri="{FF2B5EF4-FFF2-40B4-BE49-F238E27FC236}">
                    <a16:creationId xmlns:a16="http://schemas.microsoft.com/office/drawing/2014/main" id="{C35AD370-CD2B-44FA-890F-A75EA2E9D83E}"/>
                  </a:ext>
                </a:extLst>
              </p:cNvPr>
              <p:cNvSpPr txBox="1"/>
              <p:nvPr/>
            </p:nvSpPr>
            <p:spPr>
              <a:xfrm>
                <a:off x="10418003" y="4790770"/>
                <a:ext cx="1564274"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lumMod val="75000"/>
                      </a:srgbClr>
                    </a:solidFill>
                    <a:effectLst/>
                    <a:uLnTx/>
                    <a:uFillTx/>
                    <a:latin typeface="Calibri"/>
                    <a:ea typeface="+mn-ea"/>
                    <a:cs typeface="+mn-cs"/>
                  </a:rPr>
                  <a:t>L+178 days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lumMod val="75000"/>
                      </a:srgbClr>
                    </a:solidFill>
                    <a:effectLst/>
                    <a:uLnTx/>
                    <a:uFillTx/>
                    <a:latin typeface="Calibri"/>
                    <a:ea typeface="+mn-ea"/>
                    <a:cs typeface="+mn-cs"/>
                  </a:rPr>
                  <a:t>(10/2/23)</a:t>
                </a:r>
              </a:p>
            </p:txBody>
          </p:sp>
          <p:sp>
            <p:nvSpPr>
              <p:cNvPr id="50" name="TextBox 49">
                <a:extLst>
                  <a:ext uri="{FF2B5EF4-FFF2-40B4-BE49-F238E27FC236}">
                    <a16:creationId xmlns:a16="http://schemas.microsoft.com/office/drawing/2014/main" id="{8C4AB5C4-3F1A-4792-80FB-20B6150C99EF}"/>
                  </a:ext>
                </a:extLst>
              </p:cNvPr>
              <p:cNvSpPr txBox="1"/>
              <p:nvPr/>
            </p:nvSpPr>
            <p:spPr>
              <a:xfrm>
                <a:off x="147220" y="4913346"/>
                <a:ext cx="1737976"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lumMod val="75000"/>
                      </a:srgbClr>
                    </a:solidFill>
                    <a:effectLst/>
                    <a:uLnTx/>
                    <a:uFillTx/>
                    <a:latin typeface="Calibri"/>
                    <a:ea typeface="+mn-ea"/>
                    <a:cs typeface="+mn-cs"/>
                  </a:rPr>
                  <a:t>L+0 (4/7/23)</a:t>
                </a:r>
              </a:p>
            </p:txBody>
          </p:sp>
          <p:grpSp>
            <p:nvGrpSpPr>
              <p:cNvPr id="51" name="Group 50">
                <a:extLst>
                  <a:ext uri="{FF2B5EF4-FFF2-40B4-BE49-F238E27FC236}">
                    <a16:creationId xmlns:a16="http://schemas.microsoft.com/office/drawing/2014/main" id="{CB0E63E5-D22A-4E82-B3A8-3D164AF473CA}"/>
                  </a:ext>
                </a:extLst>
              </p:cNvPr>
              <p:cNvGrpSpPr/>
              <p:nvPr/>
            </p:nvGrpSpPr>
            <p:grpSpPr>
              <a:xfrm rot="410590">
                <a:off x="1633962" y="5176961"/>
                <a:ext cx="516582" cy="1125414"/>
                <a:chOff x="2493544" y="2879498"/>
                <a:chExt cx="499312" cy="649706"/>
              </a:xfrm>
            </p:grpSpPr>
            <p:sp>
              <p:nvSpPr>
                <p:cNvPr id="52" name="Parallelogram 51">
                  <a:extLst>
                    <a:ext uri="{FF2B5EF4-FFF2-40B4-BE49-F238E27FC236}">
                      <a16:creationId xmlns:a16="http://schemas.microsoft.com/office/drawing/2014/main" id="{253055D1-7D21-4C9F-8D2B-7D0409BF526B}"/>
                    </a:ext>
                  </a:extLst>
                </p:cNvPr>
                <p:cNvSpPr/>
                <p:nvPr/>
              </p:nvSpPr>
              <p:spPr>
                <a:xfrm>
                  <a:off x="2493544" y="2879498"/>
                  <a:ext cx="499311" cy="649706"/>
                </a:xfrm>
                <a:prstGeom prst="parallelogram">
                  <a:avLst>
                    <a:gd name="adj" fmla="val 4758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prstClr val="black"/>
                      </a:solidFill>
                    </a:ln>
                    <a:solidFill>
                      <a:sysClr val="windowText" lastClr="000000"/>
                    </a:solidFill>
                    <a:effectLst/>
                    <a:uLnTx/>
                    <a:uFillTx/>
                    <a:latin typeface="Calibri"/>
                    <a:ea typeface="+mn-ea"/>
                    <a:cs typeface="+mn-cs"/>
                  </a:endParaRPr>
                </a:p>
              </p:txBody>
            </p:sp>
            <p:cxnSp>
              <p:nvCxnSpPr>
                <p:cNvPr id="53" name="Straight Connector 52">
                  <a:extLst>
                    <a:ext uri="{FF2B5EF4-FFF2-40B4-BE49-F238E27FC236}">
                      <a16:creationId xmlns:a16="http://schemas.microsoft.com/office/drawing/2014/main" id="{DC647DA6-8602-464C-86D8-E0F633AC22E6}"/>
                    </a:ext>
                  </a:extLst>
                </p:cNvPr>
                <p:cNvCxnSpPr>
                  <a:stCxn id="52" idx="0"/>
                </p:cNvCxnSpPr>
                <p:nvPr/>
              </p:nvCxnSpPr>
              <p:spPr>
                <a:xfrm flipH="1">
                  <a:off x="2493544" y="2879498"/>
                  <a:ext cx="249656" cy="649706"/>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325A7F2E-2341-4E5D-97A4-AB79D670CC6C}"/>
                    </a:ext>
                  </a:extLst>
                </p:cNvPr>
                <p:cNvCxnSpPr/>
                <p:nvPr/>
              </p:nvCxnSpPr>
              <p:spPr>
                <a:xfrm flipH="1">
                  <a:off x="2743200" y="2879498"/>
                  <a:ext cx="249656" cy="649706"/>
                </a:xfrm>
                <a:prstGeom prst="line">
                  <a:avLst/>
                </a:prstGeom>
              </p:spPr>
              <p:style>
                <a:lnRef idx="1">
                  <a:schemeClr val="dk1"/>
                </a:lnRef>
                <a:fillRef idx="0">
                  <a:schemeClr val="dk1"/>
                </a:fillRef>
                <a:effectRef idx="0">
                  <a:schemeClr val="dk1"/>
                </a:effectRef>
                <a:fontRef idx="minor">
                  <a:schemeClr val="tx1"/>
                </a:fontRef>
              </p:style>
            </p:cxnSp>
          </p:grpSp>
        </p:grpSp>
      </p:grpSp>
      <p:sp>
        <p:nvSpPr>
          <p:cNvPr id="55" name="TextBox 54">
            <a:extLst>
              <a:ext uri="{FF2B5EF4-FFF2-40B4-BE49-F238E27FC236}">
                <a16:creationId xmlns:a16="http://schemas.microsoft.com/office/drawing/2014/main" id="{12EC89D1-8FFF-4F51-AF18-C62365B2DBA9}"/>
              </a:ext>
            </a:extLst>
          </p:cNvPr>
          <p:cNvSpPr txBox="1"/>
          <p:nvPr/>
        </p:nvSpPr>
        <p:spPr>
          <a:xfrm>
            <a:off x="1550378" y="6250178"/>
            <a:ext cx="5050998" cy="36933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lumMod val="75000"/>
                  </a:srgbClr>
                </a:solidFill>
                <a:effectLst/>
                <a:uLnTx/>
                <a:uFillTx/>
                <a:latin typeface="Calibri"/>
                <a:ea typeface="+mn-ea"/>
                <a:cs typeface="+mn-cs"/>
              </a:rPr>
              <a:t>*Dates are as of 4/25/23 and are subject to change</a:t>
            </a:r>
          </a:p>
        </p:txBody>
      </p:sp>
      <p:sp>
        <p:nvSpPr>
          <p:cNvPr id="11" name="Google Shape;406;p11">
            <a:extLst>
              <a:ext uri="{FF2B5EF4-FFF2-40B4-BE49-F238E27FC236}">
                <a16:creationId xmlns:a16="http://schemas.microsoft.com/office/drawing/2014/main" id="{31CA571A-FFB2-B2DA-D500-097683FF48C4}"/>
              </a:ext>
            </a:extLst>
          </p:cNvPr>
          <p:cNvSpPr txBox="1"/>
          <p:nvPr/>
        </p:nvSpPr>
        <p:spPr>
          <a:xfrm>
            <a:off x="-6937" y="1018231"/>
            <a:ext cx="12190920" cy="3062336"/>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Nominal operation after Post Launch Acceptance Review (PLAR): </a:t>
            </a:r>
            <a:r>
              <a:rPr kumimoji="0" lang="en-US"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rPr>
              <a:t>~10/2023</a:t>
            </a: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lang="en-US" sz="2400" b="1" dirty="0">
                <a:solidFill>
                  <a:prstClr val="black"/>
                </a:solidFill>
                <a:latin typeface="Calibri"/>
                <a:ea typeface="Helvetica Neue"/>
                <a:cs typeface="Helvetica Neue"/>
                <a:sym typeface="Helvetica Neue"/>
              </a:rPr>
              <a:t>Baseline mission (Phase E, 20 months,</a:t>
            </a:r>
            <a:r>
              <a:rPr lang="en-US" sz="2400" b="1" dirty="0">
                <a:solidFill>
                  <a:srgbClr val="013589"/>
                </a:solidFill>
                <a:latin typeface="Calibri"/>
                <a:ea typeface="Helvetica Neue"/>
                <a:cs typeface="Helvetica Neue"/>
                <a:sym typeface="Helvetica Neue"/>
              </a:rPr>
              <a:t> </a:t>
            </a:r>
            <a:r>
              <a:rPr lang="en-US" sz="2400" b="1" dirty="0">
                <a:solidFill>
                  <a:prstClr val="black"/>
                </a:solidFill>
                <a:latin typeface="Calibri"/>
                <a:ea typeface="Helvetica Neue"/>
                <a:cs typeface="Helvetica Neue"/>
                <a:sym typeface="Helvetica Neue"/>
              </a:rPr>
              <a:t>10/2023-5/2025), NASA senior/extension review</a:t>
            </a: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lang="en-US" sz="2400" b="1" dirty="0">
                <a:solidFill>
                  <a:prstClr val="black"/>
                </a:solidFill>
                <a:latin typeface="Calibri"/>
                <a:ea typeface="Helvetica Neue"/>
                <a:cs typeface="Helvetica Neue"/>
                <a:sym typeface="Helvetica Neue"/>
              </a:rPr>
              <a:t>Data products sent to ASDC for archival and distribution</a:t>
            </a:r>
            <a:endParaRPr kumimoji="0" sz="2400" b="0" i="0" u="none" strike="noStrike" kern="0" cap="none" spc="0" normalizeH="0" baseline="0" noProof="0" dirty="0">
              <a:ln>
                <a:noFill/>
              </a:ln>
              <a:solidFill>
                <a:srgbClr val="013589"/>
              </a:solidFill>
              <a:effectLst/>
              <a:uLnTx/>
              <a:uFillTx/>
              <a:latin typeface="Calibri"/>
              <a:ea typeface="+mn-ea"/>
              <a:cs typeface="Arial"/>
              <a:sym typeface="Arial"/>
            </a:endParaRP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Plan for initial public release of baseline products at ASDC after algorithm verification, product validation, algorithm  optimization/improvement: </a:t>
            </a:r>
            <a:r>
              <a:rPr kumimoji="0" lang="en-US"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rPr>
              <a:t>L1b, 2/2024; L2/3, 4/2024</a:t>
            </a:r>
            <a:endParaRPr kumimoji="0"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endParaRP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Provide earlier access to validation team prior to the public release</a:t>
            </a: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lang="en-US" sz="2400" b="1" dirty="0">
                <a:solidFill>
                  <a:prstClr val="black"/>
                </a:solidFill>
                <a:latin typeface="Calibri"/>
                <a:ea typeface="Helvetica Neue"/>
                <a:cs typeface="Helvetica Neue"/>
                <a:sym typeface="Helvetica Neue"/>
              </a:rPr>
              <a:t>Initial public release of NRT products at ASDC (~6 </a:t>
            </a:r>
            <a:r>
              <a:rPr lang="en-US" sz="2400" b="1" dirty="0" err="1">
                <a:solidFill>
                  <a:prstClr val="black"/>
                </a:solidFill>
                <a:latin typeface="Calibri"/>
                <a:ea typeface="Helvetica Neue"/>
                <a:cs typeface="Helvetica Neue"/>
                <a:sym typeface="Helvetica Neue"/>
              </a:rPr>
              <a:t>mos</a:t>
            </a:r>
            <a:r>
              <a:rPr lang="en-US" sz="2400" b="1" dirty="0">
                <a:solidFill>
                  <a:prstClr val="black"/>
                </a:solidFill>
                <a:latin typeface="Calibri"/>
                <a:ea typeface="Helvetica Neue"/>
                <a:cs typeface="Helvetica Neue"/>
                <a:sym typeface="Helvetica Neue"/>
              </a:rPr>
              <a:t> behind baseline products): </a:t>
            </a:r>
            <a:r>
              <a:rPr lang="en-US" sz="2400" b="1" dirty="0">
                <a:solidFill>
                  <a:srgbClr val="013589"/>
                </a:solidFill>
                <a:latin typeface="Calibri"/>
                <a:ea typeface="Helvetica Neue"/>
                <a:cs typeface="Helvetica Neue"/>
                <a:sym typeface="Helvetica Neue"/>
              </a:rPr>
              <a:t>~10/2024</a:t>
            </a:r>
            <a:endParaRPr sz="2400" b="1" dirty="0">
              <a:solidFill>
                <a:srgbClr val="013589"/>
              </a:solidFill>
              <a:latin typeface="Calibri"/>
              <a:ea typeface="Helvetica Neue"/>
              <a:cs typeface="Helvetica Neue"/>
            </a:endParaRPr>
          </a:p>
        </p:txBody>
      </p:sp>
      <p:sp>
        <p:nvSpPr>
          <p:cNvPr id="12" name="Footer Placeholder 4">
            <a:extLst>
              <a:ext uri="{FF2B5EF4-FFF2-40B4-BE49-F238E27FC236}">
                <a16:creationId xmlns:a16="http://schemas.microsoft.com/office/drawing/2014/main" id="{9EDF183B-A367-0F54-E66F-9C899584F9BB}"/>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13" name="Date Placeholder 6">
            <a:extLst>
              <a:ext uri="{FF2B5EF4-FFF2-40B4-BE49-F238E27FC236}">
                <a16:creationId xmlns:a16="http://schemas.microsoft.com/office/drawing/2014/main" id="{FC285FD2-B7F4-4B65-2672-69B19610F6B4}"/>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2002310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p:txBody>
          <a:bodyPr/>
          <a:lstStyle/>
          <a:p>
            <a:pPr>
              <a:spcBef>
                <a:spcPts val="1200"/>
              </a:spcBef>
            </a:pPr>
            <a:r>
              <a:rPr lang="en-US" b="1" dirty="0">
                <a:latin typeface="+mj-lt"/>
              </a:rPr>
              <a:t>TEMPO will provide revolutionary hourly daytime atmospheric pollution measurements at high spatial resolution over North America from the GEO via UV/visible imaging grating spectroscopic measurement technique</a:t>
            </a:r>
          </a:p>
          <a:p>
            <a:pPr>
              <a:spcBef>
                <a:spcPts val="1200"/>
              </a:spcBef>
            </a:pPr>
            <a:r>
              <a:rPr lang="en-US" b="1" dirty="0">
                <a:latin typeface="+mj-lt"/>
              </a:rPr>
              <a:t>Launch-ready SDPC software has been developed to produce baseline products meeting PLRA. We were funded by SNWG to produce NRT products for L1b, cloud, NO</a:t>
            </a:r>
            <a:r>
              <a:rPr lang="en-US" b="1" baseline="-25000" dirty="0">
                <a:latin typeface="+mj-lt"/>
              </a:rPr>
              <a:t>2</a:t>
            </a:r>
            <a:r>
              <a:rPr lang="en-US" b="1" dirty="0">
                <a:latin typeface="+mj-lt"/>
              </a:rPr>
              <a:t>, and HCHO products.</a:t>
            </a:r>
          </a:p>
          <a:p>
            <a:pPr>
              <a:spcBef>
                <a:spcPts val="1200"/>
              </a:spcBef>
            </a:pPr>
            <a:r>
              <a:rPr lang="en-US" b="1" dirty="0">
                <a:latin typeface="+mj-lt"/>
              </a:rPr>
              <a:t>After 4 months of TEMPO commissioning and PLAR, nominal operation starts in 10/2023, kicking off a 20-month baseline mission. Baseline L2 products is planned to be released to the public from ASDC in ~1 year after launch.</a:t>
            </a:r>
          </a:p>
          <a:p>
            <a:pPr>
              <a:spcBef>
                <a:spcPts val="1200"/>
              </a:spcBef>
            </a:pPr>
            <a:endParaRPr lang="en-US" dirty="0">
              <a:latin typeface="+mj-lt"/>
            </a:endParaRPr>
          </a:p>
          <a:p>
            <a:pPr>
              <a:spcBef>
                <a:spcPts val="1200"/>
              </a:spcBef>
            </a:pPr>
            <a:endParaRPr lang="en-US" dirty="0">
              <a:latin typeface="+mj-lt"/>
            </a:endParaRP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0"/>
            <a:ext cx="12192000" cy="975701"/>
          </a:xfrm>
        </p:spPr>
        <p:txBody>
          <a:bodyPr/>
          <a:lstStyle/>
          <a:p>
            <a:r>
              <a:rPr lang="en-US" dirty="0"/>
              <a:t>Summary</a:t>
            </a: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
        <p:nvSpPr>
          <p:cNvPr id="2" name="Footer Placeholder 4">
            <a:extLst>
              <a:ext uri="{FF2B5EF4-FFF2-40B4-BE49-F238E27FC236}">
                <a16:creationId xmlns:a16="http://schemas.microsoft.com/office/drawing/2014/main" id="{5917FBFD-5078-5165-B134-A0B68B05A27A}"/>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8" name="Date Placeholder 6">
            <a:extLst>
              <a:ext uri="{FF2B5EF4-FFF2-40B4-BE49-F238E27FC236}">
                <a16:creationId xmlns:a16="http://schemas.microsoft.com/office/drawing/2014/main" id="{254A541B-9076-5B24-6209-7B18CD2268EF}"/>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1429103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1" name="Google Shape;441;p14"/>
          <p:cNvGrpSpPr/>
          <p:nvPr/>
        </p:nvGrpSpPr>
        <p:grpSpPr>
          <a:xfrm>
            <a:off x="1075267" y="1155071"/>
            <a:ext cx="10041466" cy="5559710"/>
            <a:chOff x="114625" y="1111207"/>
            <a:chExt cx="11763190" cy="5647337"/>
          </a:xfrm>
        </p:grpSpPr>
        <p:pic>
          <p:nvPicPr>
            <p:cNvPr id="442" name="Google Shape;442;p14"/>
            <p:cNvPicPr preferRelativeResize="0"/>
            <p:nvPr/>
          </p:nvPicPr>
          <p:blipFill rotWithShape="1">
            <a:blip r:embed="rId3">
              <a:alphaModFix/>
            </a:blip>
            <a:srcRect/>
            <a:stretch/>
          </p:blipFill>
          <p:spPr>
            <a:xfrm>
              <a:off x="5340583" y="1113599"/>
              <a:ext cx="1362176" cy="1335980"/>
            </a:xfrm>
            <a:prstGeom prst="rect">
              <a:avLst/>
            </a:prstGeom>
            <a:noFill/>
            <a:ln>
              <a:noFill/>
            </a:ln>
          </p:spPr>
        </p:pic>
        <p:pic>
          <p:nvPicPr>
            <p:cNvPr id="443" name="Google Shape;443;p14" descr="epa"/>
            <p:cNvPicPr preferRelativeResize="0"/>
            <p:nvPr/>
          </p:nvPicPr>
          <p:blipFill rotWithShape="1">
            <a:blip r:embed="rId4">
              <a:alphaModFix/>
            </a:blip>
            <a:srcRect/>
            <a:stretch/>
          </p:blipFill>
          <p:spPr>
            <a:xfrm>
              <a:off x="1614070" y="2746115"/>
              <a:ext cx="1086612" cy="1183005"/>
            </a:xfrm>
            <a:prstGeom prst="rect">
              <a:avLst/>
            </a:prstGeom>
            <a:noFill/>
            <a:ln>
              <a:noFill/>
            </a:ln>
          </p:spPr>
        </p:pic>
        <p:pic>
          <p:nvPicPr>
            <p:cNvPr id="444" name="Google Shape;444;p14" descr="noaa_logo"/>
            <p:cNvPicPr preferRelativeResize="0"/>
            <p:nvPr/>
          </p:nvPicPr>
          <p:blipFill rotWithShape="1">
            <a:blip r:embed="rId5">
              <a:alphaModFix/>
            </a:blip>
            <a:srcRect/>
            <a:stretch/>
          </p:blipFill>
          <p:spPr>
            <a:xfrm>
              <a:off x="258032" y="2711258"/>
              <a:ext cx="1182116" cy="1182116"/>
            </a:xfrm>
            <a:prstGeom prst="rect">
              <a:avLst/>
            </a:prstGeom>
            <a:noFill/>
            <a:ln>
              <a:noFill/>
            </a:ln>
          </p:spPr>
        </p:pic>
        <p:pic>
          <p:nvPicPr>
            <p:cNvPr id="445" name="Google Shape;445;p14" descr="ucseal_540_139.eps"/>
            <p:cNvPicPr preferRelativeResize="0"/>
            <p:nvPr/>
          </p:nvPicPr>
          <p:blipFill rotWithShape="1">
            <a:blip r:embed="rId6">
              <a:alphaModFix/>
            </a:blip>
            <a:srcRect/>
            <a:stretch/>
          </p:blipFill>
          <p:spPr>
            <a:xfrm>
              <a:off x="2990013" y="2513109"/>
              <a:ext cx="1150747" cy="1150747"/>
            </a:xfrm>
            <a:prstGeom prst="rect">
              <a:avLst/>
            </a:prstGeom>
            <a:noFill/>
            <a:ln>
              <a:noFill/>
            </a:ln>
          </p:spPr>
        </p:pic>
        <p:pic>
          <p:nvPicPr>
            <p:cNvPr id="446" name="Google Shape;446;p14" descr="UMBC_Seal.png"/>
            <p:cNvPicPr preferRelativeResize="0"/>
            <p:nvPr/>
          </p:nvPicPr>
          <p:blipFill rotWithShape="1">
            <a:blip r:embed="rId7">
              <a:alphaModFix/>
            </a:blip>
            <a:srcRect/>
            <a:stretch/>
          </p:blipFill>
          <p:spPr>
            <a:xfrm>
              <a:off x="1500347" y="4027964"/>
              <a:ext cx="1168400" cy="1168400"/>
            </a:xfrm>
            <a:prstGeom prst="rect">
              <a:avLst/>
            </a:prstGeom>
            <a:noFill/>
            <a:ln>
              <a:noFill/>
            </a:ln>
          </p:spPr>
        </p:pic>
        <p:pic>
          <p:nvPicPr>
            <p:cNvPr id="447" name="Google Shape;447;p14" descr="logo_large"/>
            <p:cNvPicPr preferRelativeResize="0"/>
            <p:nvPr/>
          </p:nvPicPr>
          <p:blipFill rotWithShape="1">
            <a:blip r:embed="rId8">
              <a:alphaModFix/>
            </a:blip>
            <a:srcRect/>
            <a:stretch/>
          </p:blipFill>
          <p:spPr>
            <a:xfrm>
              <a:off x="6341299" y="2567342"/>
              <a:ext cx="1454147" cy="1313261"/>
            </a:xfrm>
            <a:prstGeom prst="rect">
              <a:avLst/>
            </a:prstGeom>
            <a:noFill/>
            <a:ln>
              <a:noFill/>
            </a:ln>
          </p:spPr>
        </p:pic>
        <p:pic>
          <p:nvPicPr>
            <p:cNvPr id="448" name="Google Shape;448;p14" descr="Carr-logo.png"/>
            <p:cNvPicPr preferRelativeResize="0"/>
            <p:nvPr/>
          </p:nvPicPr>
          <p:blipFill rotWithShape="1">
            <a:blip r:embed="rId9">
              <a:alphaModFix/>
            </a:blip>
            <a:srcRect/>
            <a:stretch/>
          </p:blipFill>
          <p:spPr>
            <a:xfrm>
              <a:off x="6089407" y="5089743"/>
              <a:ext cx="1489036" cy="925429"/>
            </a:xfrm>
            <a:prstGeom prst="rect">
              <a:avLst/>
            </a:prstGeom>
            <a:noFill/>
            <a:ln>
              <a:noFill/>
            </a:ln>
          </p:spPr>
        </p:pic>
        <p:pic>
          <p:nvPicPr>
            <p:cNvPr id="449" name="Google Shape;449;p14" descr="homepage.png"/>
            <p:cNvPicPr preferRelativeResize="0"/>
            <p:nvPr/>
          </p:nvPicPr>
          <p:blipFill rotWithShape="1">
            <a:blip r:embed="rId10">
              <a:alphaModFix/>
            </a:blip>
            <a:srcRect l="1928" t="10063" r="72155" b="8352"/>
            <a:stretch/>
          </p:blipFill>
          <p:spPr>
            <a:xfrm>
              <a:off x="8339453" y="4962192"/>
              <a:ext cx="1228125" cy="1147850"/>
            </a:xfrm>
            <a:prstGeom prst="rect">
              <a:avLst/>
            </a:prstGeom>
            <a:noFill/>
            <a:ln>
              <a:noFill/>
            </a:ln>
          </p:spPr>
        </p:pic>
        <p:pic>
          <p:nvPicPr>
            <p:cNvPr id="450" name="Google Shape;450;p14" descr="ncar"/>
            <p:cNvPicPr preferRelativeResize="0"/>
            <p:nvPr/>
          </p:nvPicPr>
          <p:blipFill rotWithShape="1">
            <a:blip r:embed="rId11">
              <a:alphaModFix/>
            </a:blip>
            <a:srcRect/>
            <a:stretch/>
          </p:blipFill>
          <p:spPr>
            <a:xfrm>
              <a:off x="10276475" y="5002591"/>
              <a:ext cx="1467845" cy="999057"/>
            </a:xfrm>
            <a:prstGeom prst="rect">
              <a:avLst/>
            </a:prstGeom>
            <a:noFill/>
            <a:ln>
              <a:noFill/>
            </a:ln>
          </p:spPr>
        </p:pic>
        <p:pic>
          <p:nvPicPr>
            <p:cNvPr id="451" name="Google Shape;451;p14" descr="slu_4c.eps"/>
            <p:cNvPicPr preferRelativeResize="0"/>
            <p:nvPr/>
          </p:nvPicPr>
          <p:blipFill rotWithShape="1">
            <a:blip r:embed="rId12">
              <a:alphaModFix/>
            </a:blip>
            <a:srcRect/>
            <a:stretch/>
          </p:blipFill>
          <p:spPr>
            <a:xfrm>
              <a:off x="9301462" y="2202701"/>
              <a:ext cx="1188788" cy="1636181"/>
            </a:xfrm>
            <a:prstGeom prst="rect">
              <a:avLst/>
            </a:prstGeom>
            <a:noFill/>
            <a:ln>
              <a:noFill/>
            </a:ln>
          </p:spPr>
        </p:pic>
        <p:pic>
          <p:nvPicPr>
            <p:cNvPr id="452" name="Google Shape;452;p14" descr="new-uah-logo.jpg"/>
            <p:cNvPicPr preferRelativeResize="0"/>
            <p:nvPr/>
          </p:nvPicPr>
          <p:blipFill rotWithShape="1">
            <a:blip r:embed="rId13">
              <a:alphaModFix/>
            </a:blip>
            <a:srcRect l="5089" t="12483" r="4605" b="11596"/>
            <a:stretch/>
          </p:blipFill>
          <p:spPr>
            <a:xfrm>
              <a:off x="4333410" y="2755729"/>
              <a:ext cx="1905382" cy="800924"/>
            </a:xfrm>
            <a:prstGeom prst="rect">
              <a:avLst/>
            </a:prstGeom>
            <a:solidFill>
              <a:srgbClr val="FCECE7">
                <a:alpha val="0"/>
              </a:srgbClr>
            </a:solidFill>
            <a:ln>
              <a:noFill/>
            </a:ln>
          </p:spPr>
        </p:pic>
        <p:pic>
          <p:nvPicPr>
            <p:cNvPr id="453" name="Google Shape;453;p14" descr="escudounam_azul_m2008_jpg.jpg"/>
            <p:cNvPicPr preferRelativeResize="0"/>
            <p:nvPr/>
          </p:nvPicPr>
          <p:blipFill rotWithShape="1">
            <a:blip r:embed="rId14">
              <a:alphaModFix/>
            </a:blip>
            <a:srcRect/>
            <a:stretch/>
          </p:blipFill>
          <p:spPr>
            <a:xfrm>
              <a:off x="253267" y="4052111"/>
              <a:ext cx="945804" cy="1120107"/>
            </a:xfrm>
            <a:prstGeom prst="rect">
              <a:avLst/>
            </a:prstGeom>
            <a:noFill/>
            <a:ln>
              <a:noFill/>
            </a:ln>
          </p:spPr>
        </p:pic>
        <p:pic>
          <p:nvPicPr>
            <p:cNvPr id="454" name="Google Shape;454;p14" descr="LOGO_INECC_2014.svg.png"/>
            <p:cNvPicPr preferRelativeResize="0"/>
            <p:nvPr/>
          </p:nvPicPr>
          <p:blipFill rotWithShape="1">
            <a:blip r:embed="rId15">
              <a:alphaModFix/>
            </a:blip>
            <a:srcRect/>
            <a:stretch/>
          </p:blipFill>
          <p:spPr>
            <a:xfrm>
              <a:off x="114625" y="5383915"/>
              <a:ext cx="1523886" cy="589744"/>
            </a:xfrm>
            <a:prstGeom prst="rect">
              <a:avLst/>
            </a:prstGeom>
            <a:noFill/>
            <a:ln>
              <a:noFill/>
            </a:ln>
          </p:spPr>
        </p:pic>
        <p:pic>
          <p:nvPicPr>
            <p:cNvPr id="455" name="Google Shape;455;p14"/>
            <p:cNvPicPr preferRelativeResize="0"/>
            <p:nvPr/>
          </p:nvPicPr>
          <p:blipFill rotWithShape="1">
            <a:blip r:embed="rId16">
              <a:alphaModFix/>
            </a:blip>
            <a:srcRect/>
            <a:stretch/>
          </p:blipFill>
          <p:spPr>
            <a:xfrm>
              <a:off x="5151826" y="3893374"/>
              <a:ext cx="1792572" cy="1020016"/>
            </a:xfrm>
            <a:prstGeom prst="rect">
              <a:avLst/>
            </a:prstGeom>
            <a:noFill/>
            <a:ln>
              <a:noFill/>
            </a:ln>
          </p:spPr>
        </p:pic>
        <p:pic>
          <p:nvPicPr>
            <p:cNvPr id="456" name="Google Shape;456;p14"/>
            <p:cNvPicPr preferRelativeResize="0"/>
            <p:nvPr/>
          </p:nvPicPr>
          <p:blipFill rotWithShape="1">
            <a:blip r:embed="rId17">
              <a:alphaModFix/>
            </a:blip>
            <a:srcRect/>
            <a:stretch/>
          </p:blipFill>
          <p:spPr>
            <a:xfrm>
              <a:off x="3210525" y="6259503"/>
              <a:ext cx="6075749" cy="427085"/>
            </a:xfrm>
            <a:prstGeom prst="rect">
              <a:avLst/>
            </a:prstGeom>
            <a:noFill/>
            <a:ln>
              <a:noFill/>
            </a:ln>
          </p:spPr>
        </p:pic>
        <p:pic>
          <p:nvPicPr>
            <p:cNvPr id="457" name="Google Shape;457;p14"/>
            <p:cNvPicPr preferRelativeResize="0"/>
            <p:nvPr/>
          </p:nvPicPr>
          <p:blipFill rotWithShape="1">
            <a:blip r:embed="rId18">
              <a:alphaModFix/>
            </a:blip>
            <a:srcRect/>
            <a:stretch/>
          </p:blipFill>
          <p:spPr>
            <a:xfrm>
              <a:off x="205619" y="6113104"/>
              <a:ext cx="1532484" cy="324526"/>
            </a:xfrm>
            <a:prstGeom prst="rect">
              <a:avLst/>
            </a:prstGeom>
            <a:noFill/>
            <a:ln>
              <a:noFill/>
            </a:ln>
          </p:spPr>
        </p:pic>
        <p:pic>
          <p:nvPicPr>
            <p:cNvPr id="458" name="Google Shape;458;p14"/>
            <p:cNvPicPr preferRelativeResize="0"/>
            <p:nvPr/>
          </p:nvPicPr>
          <p:blipFill rotWithShape="1">
            <a:blip r:embed="rId19">
              <a:alphaModFix/>
            </a:blip>
            <a:srcRect/>
            <a:stretch/>
          </p:blipFill>
          <p:spPr>
            <a:xfrm>
              <a:off x="10826195" y="3800951"/>
              <a:ext cx="1051620" cy="1051620"/>
            </a:xfrm>
            <a:prstGeom prst="rect">
              <a:avLst/>
            </a:prstGeom>
            <a:noFill/>
            <a:ln>
              <a:noFill/>
            </a:ln>
          </p:spPr>
        </p:pic>
        <p:pic>
          <p:nvPicPr>
            <p:cNvPr id="459" name="Google Shape;459;p14"/>
            <p:cNvPicPr preferRelativeResize="0"/>
            <p:nvPr/>
          </p:nvPicPr>
          <p:blipFill rotWithShape="1">
            <a:blip r:embed="rId20">
              <a:alphaModFix/>
            </a:blip>
            <a:srcRect/>
            <a:stretch/>
          </p:blipFill>
          <p:spPr>
            <a:xfrm>
              <a:off x="9505427" y="3840655"/>
              <a:ext cx="1007278" cy="1007278"/>
            </a:xfrm>
            <a:prstGeom prst="rect">
              <a:avLst/>
            </a:prstGeom>
            <a:noFill/>
            <a:ln>
              <a:noFill/>
            </a:ln>
          </p:spPr>
        </p:pic>
        <p:pic>
          <p:nvPicPr>
            <p:cNvPr id="460" name="Google Shape;460;p14"/>
            <p:cNvPicPr preferRelativeResize="0"/>
            <p:nvPr/>
          </p:nvPicPr>
          <p:blipFill rotWithShape="1">
            <a:blip r:embed="rId21">
              <a:alphaModFix/>
            </a:blip>
            <a:srcRect/>
            <a:stretch/>
          </p:blipFill>
          <p:spPr>
            <a:xfrm>
              <a:off x="9726756" y="5840715"/>
              <a:ext cx="1099439" cy="917829"/>
            </a:xfrm>
            <a:prstGeom prst="rect">
              <a:avLst/>
            </a:prstGeom>
            <a:noFill/>
            <a:ln>
              <a:noFill/>
            </a:ln>
          </p:spPr>
        </p:pic>
        <p:pic>
          <p:nvPicPr>
            <p:cNvPr id="461" name="Google Shape;461;p14"/>
            <p:cNvPicPr preferRelativeResize="0"/>
            <p:nvPr/>
          </p:nvPicPr>
          <p:blipFill rotWithShape="1">
            <a:blip r:embed="rId22">
              <a:alphaModFix/>
            </a:blip>
            <a:srcRect l="11328" r="14978" b="35467"/>
            <a:stretch/>
          </p:blipFill>
          <p:spPr>
            <a:xfrm>
              <a:off x="7912950" y="2567341"/>
              <a:ext cx="1221742" cy="1179852"/>
            </a:xfrm>
            <a:prstGeom prst="rect">
              <a:avLst/>
            </a:prstGeom>
            <a:noFill/>
            <a:ln>
              <a:noFill/>
            </a:ln>
          </p:spPr>
        </p:pic>
        <p:pic>
          <p:nvPicPr>
            <p:cNvPr id="462" name="Google Shape;462;p14"/>
            <p:cNvPicPr preferRelativeResize="0"/>
            <p:nvPr/>
          </p:nvPicPr>
          <p:blipFill rotWithShape="1">
            <a:blip r:embed="rId23">
              <a:alphaModFix/>
            </a:blip>
            <a:srcRect/>
            <a:stretch/>
          </p:blipFill>
          <p:spPr>
            <a:xfrm>
              <a:off x="7349203" y="4145957"/>
              <a:ext cx="1930400" cy="694944"/>
            </a:xfrm>
            <a:prstGeom prst="rect">
              <a:avLst/>
            </a:prstGeom>
            <a:noFill/>
            <a:ln>
              <a:noFill/>
            </a:ln>
          </p:spPr>
        </p:pic>
        <p:pic>
          <p:nvPicPr>
            <p:cNvPr id="463" name="Google Shape;463;p14"/>
            <p:cNvPicPr preferRelativeResize="0"/>
            <p:nvPr/>
          </p:nvPicPr>
          <p:blipFill rotWithShape="1">
            <a:blip r:embed="rId24">
              <a:alphaModFix/>
            </a:blip>
            <a:srcRect/>
            <a:stretch/>
          </p:blipFill>
          <p:spPr>
            <a:xfrm>
              <a:off x="1946122" y="5362436"/>
              <a:ext cx="1139088" cy="1147850"/>
            </a:xfrm>
            <a:prstGeom prst="rect">
              <a:avLst/>
            </a:prstGeom>
            <a:noFill/>
            <a:ln>
              <a:noFill/>
            </a:ln>
          </p:spPr>
        </p:pic>
        <p:pic>
          <p:nvPicPr>
            <p:cNvPr id="464" name="Google Shape;464;p14"/>
            <p:cNvPicPr preferRelativeResize="0"/>
            <p:nvPr/>
          </p:nvPicPr>
          <p:blipFill rotWithShape="1">
            <a:blip r:embed="rId25">
              <a:alphaModFix/>
            </a:blip>
            <a:srcRect/>
            <a:stretch/>
          </p:blipFill>
          <p:spPr>
            <a:xfrm>
              <a:off x="3504426" y="5009270"/>
              <a:ext cx="1871861" cy="1110426"/>
            </a:xfrm>
            <a:prstGeom prst="rect">
              <a:avLst/>
            </a:prstGeom>
            <a:noFill/>
            <a:ln>
              <a:noFill/>
            </a:ln>
          </p:spPr>
        </p:pic>
        <p:pic>
          <p:nvPicPr>
            <p:cNvPr id="465" name="Google Shape;465;p14"/>
            <p:cNvPicPr preferRelativeResize="0"/>
            <p:nvPr/>
          </p:nvPicPr>
          <p:blipFill rotWithShape="1">
            <a:blip r:embed="rId26">
              <a:alphaModFix/>
            </a:blip>
            <a:srcRect/>
            <a:stretch/>
          </p:blipFill>
          <p:spPr>
            <a:xfrm>
              <a:off x="2850162" y="4172809"/>
              <a:ext cx="2022332" cy="679504"/>
            </a:xfrm>
            <a:prstGeom prst="rect">
              <a:avLst/>
            </a:prstGeom>
            <a:noFill/>
            <a:ln>
              <a:noFill/>
            </a:ln>
          </p:spPr>
        </p:pic>
        <p:pic>
          <p:nvPicPr>
            <p:cNvPr id="466" name="Google Shape;466;p14" descr="WUSL.png"/>
            <p:cNvPicPr preferRelativeResize="0"/>
            <p:nvPr/>
          </p:nvPicPr>
          <p:blipFill rotWithShape="1">
            <a:blip r:embed="rId27">
              <a:alphaModFix/>
            </a:blip>
            <a:srcRect/>
            <a:stretch/>
          </p:blipFill>
          <p:spPr>
            <a:xfrm>
              <a:off x="10775131" y="2348285"/>
              <a:ext cx="1061808" cy="1061808"/>
            </a:xfrm>
            <a:prstGeom prst="rect">
              <a:avLst/>
            </a:prstGeom>
            <a:noFill/>
            <a:ln>
              <a:noFill/>
            </a:ln>
          </p:spPr>
        </p:pic>
        <p:sp>
          <p:nvSpPr>
            <p:cNvPr id="467" name="Google Shape;467;p14"/>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14"/>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14"/>
            <p:cNvSpPr/>
            <p:nvPr/>
          </p:nvSpPr>
          <p:spPr>
            <a:xfrm>
              <a:off x="526354" y="226686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0" name="Google Shape;470;p14" descr="Maxar - Space Foundation"/>
            <p:cNvPicPr preferRelativeResize="0"/>
            <p:nvPr/>
          </p:nvPicPr>
          <p:blipFill rotWithShape="1">
            <a:blip r:embed="rId28">
              <a:alphaModFix/>
            </a:blip>
            <a:srcRect/>
            <a:stretch/>
          </p:blipFill>
          <p:spPr>
            <a:xfrm>
              <a:off x="7208521" y="1111207"/>
              <a:ext cx="2413912" cy="434504"/>
            </a:xfrm>
            <a:prstGeom prst="rect">
              <a:avLst/>
            </a:prstGeom>
            <a:noFill/>
            <a:ln>
              <a:noFill/>
            </a:ln>
          </p:spPr>
        </p:pic>
        <p:pic>
          <p:nvPicPr>
            <p:cNvPr id="471" name="Google Shape;471;p14" descr="One Global Network for a Hyper-connected World | Intelsat"/>
            <p:cNvPicPr preferRelativeResize="0"/>
            <p:nvPr/>
          </p:nvPicPr>
          <p:blipFill rotWithShape="1">
            <a:blip r:embed="rId29">
              <a:alphaModFix/>
            </a:blip>
            <a:srcRect/>
            <a:stretch/>
          </p:blipFill>
          <p:spPr>
            <a:xfrm>
              <a:off x="7272898" y="1743935"/>
              <a:ext cx="2328035" cy="612114"/>
            </a:xfrm>
            <a:prstGeom prst="rect">
              <a:avLst/>
            </a:prstGeom>
            <a:noFill/>
            <a:ln>
              <a:noFill/>
            </a:ln>
          </p:spPr>
        </p:pic>
        <p:pic>
          <p:nvPicPr>
            <p:cNvPr id="472" name="Google Shape;472;p14" descr="NASA"/>
            <p:cNvPicPr preferRelativeResize="0"/>
            <p:nvPr/>
          </p:nvPicPr>
          <p:blipFill rotWithShape="1">
            <a:blip r:embed="rId30">
              <a:alphaModFix/>
            </a:blip>
            <a:srcRect/>
            <a:stretch/>
          </p:blipFill>
          <p:spPr>
            <a:xfrm>
              <a:off x="253267" y="1321300"/>
              <a:ext cx="1448483" cy="1143539"/>
            </a:xfrm>
            <a:prstGeom prst="rect">
              <a:avLst/>
            </a:prstGeom>
            <a:noFill/>
            <a:ln>
              <a:noFill/>
            </a:ln>
          </p:spPr>
        </p:pic>
        <p:pic>
          <p:nvPicPr>
            <p:cNvPr id="473" name="Google Shape;473;p14" descr="Smithsonian Astrophysical Observatory (SAO) | Office of Fellowships"/>
            <p:cNvPicPr preferRelativeResize="0"/>
            <p:nvPr/>
          </p:nvPicPr>
          <p:blipFill rotWithShape="1">
            <a:blip r:embed="rId31">
              <a:alphaModFix/>
            </a:blip>
            <a:srcRect/>
            <a:stretch/>
          </p:blipFill>
          <p:spPr>
            <a:xfrm>
              <a:off x="1700270" y="1352779"/>
              <a:ext cx="1149892" cy="1143539"/>
            </a:xfrm>
            <a:prstGeom prst="rect">
              <a:avLst/>
            </a:prstGeom>
            <a:noFill/>
            <a:ln>
              <a:noFill/>
            </a:ln>
          </p:spPr>
        </p:pic>
        <p:pic>
          <p:nvPicPr>
            <p:cNvPr id="474" name="Google Shape;474;p14" descr="Center for Astrophysics | Harvard &amp; Smithsonian – Cambridge Science Festival"/>
            <p:cNvPicPr preferRelativeResize="0"/>
            <p:nvPr/>
          </p:nvPicPr>
          <p:blipFill rotWithShape="1">
            <a:blip r:embed="rId32">
              <a:alphaModFix/>
            </a:blip>
            <a:srcRect/>
            <a:stretch/>
          </p:blipFill>
          <p:spPr>
            <a:xfrm>
              <a:off x="3360196" y="1488771"/>
              <a:ext cx="1585510" cy="679504"/>
            </a:xfrm>
            <a:prstGeom prst="rect">
              <a:avLst/>
            </a:prstGeom>
            <a:noFill/>
            <a:ln>
              <a:noFill/>
            </a:ln>
          </p:spPr>
        </p:pic>
        <p:pic>
          <p:nvPicPr>
            <p:cNvPr id="475" name="Google Shape;475;p14" descr="SpaceX"/>
            <p:cNvPicPr preferRelativeResize="0"/>
            <p:nvPr/>
          </p:nvPicPr>
          <p:blipFill rotWithShape="1">
            <a:blip r:embed="rId33">
              <a:alphaModFix/>
            </a:blip>
            <a:srcRect l="9762" t="36008" r="7672" b="31026"/>
            <a:stretch/>
          </p:blipFill>
          <p:spPr>
            <a:xfrm>
              <a:off x="10106695" y="1429433"/>
              <a:ext cx="1362176" cy="54388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12680"/>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2"/>
          <p:cNvSpPr txBox="1">
            <a:spLocks noChangeArrowheads="1"/>
          </p:cNvSpPr>
          <p:nvPr/>
        </p:nvSpPr>
        <p:spPr bwMode="auto">
          <a:xfrm>
            <a:off x="1788943" y="2644170"/>
            <a:ext cx="2274165" cy="1569660"/>
          </a:xfrm>
          <a:prstGeom prst="rect">
            <a:avLst/>
          </a:prstGeom>
          <a:solidFill>
            <a:srgbClr val="FFFFFF"/>
          </a:solidFill>
          <a:ln w="9525">
            <a:noFill/>
            <a:miter lim="800000"/>
            <a:headEnd/>
            <a:tailEnd/>
          </a:ln>
        </p:spPr>
        <p:txBody>
          <a:bodyPr wrap="square">
            <a:prstTxWarp prst="textNoShape">
              <a:avLst/>
            </a:prstTxWarp>
            <a:spAutoFit/>
          </a:bodyPr>
          <a:lstStyle/>
          <a:p>
            <a:pPr eaLnBrk="0" hangingPunct="0">
              <a:spcBef>
                <a:spcPct val="50000"/>
              </a:spcBef>
              <a:defRPr/>
            </a:pPr>
            <a:r>
              <a:rPr lang="en-US" sz="1600" b="1">
                <a:solidFill>
                  <a:srgbClr val="000090"/>
                </a:solidFill>
                <a:latin typeface="+mj-lt"/>
              </a:rPr>
              <a:t>Hourly NO</a:t>
            </a:r>
            <a:r>
              <a:rPr lang="en-US" sz="1600" b="1" baseline="-25000">
                <a:solidFill>
                  <a:srgbClr val="000090"/>
                </a:solidFill>
                <a:latin typeface="+mj-lt"/>
              </a:rPr>
              <a:t>2</a:t>
            </a:r>
            <a:r>
              <a:rPr lang="en-US" sz="1600" b="1">
                <a:solidFill>
                  <a:srgbClr val="000090"/>
                </a:solidFill>
                <a:latin typeface="+mj-lt"/>
              </a:rPr>
              <a:t> surface concentration and integrated column calculated by CMAQ air quality model: Houston, TX, June 22-23, 2005</a:t>
            </a:r>
          </a:p>
        </p:txBody>
      </p:sp>
      <p:grpSp>
        <p:nvGrpSpPr>
          <p:cNvPr id="21" name="Group 20">
            <a:extLst>
              <a:ext uri="{FF2B5EF4-FFF2-40B4-BE49-F238E27FC236}">
                <a16:creationId xmlns:a16="http://schemas.microsoft.com/office/drawing/2014/main" id="{F7EF1B0C-8947-4B0A-93A9-D93D02963ABF}"/>
              </a:ext>
            </a:extLst>
          </p:cNvPr>
          <p:cNvGrpSpPr/>
          <p:nvPr/>
        </p:nvGrpSpPr>
        <p:grpSpPr>
          <a:xfrm>
            <a:off x="4378845" y="1224696"/>
            <a:ext cx="5860626" cy="4350806"/>
            <a:chOff x="3912061" y="1152188"/>
            <a:chExt cx="6119179" cy="4767268"/>
          </a:xfrm>
        </p:grpSpPr>
        <p:pic>
          <p:nvPicPr>
            <p:cNvPr id="3" name="Picture 2" descr="Fishman.BAMS.Fig11.png"/>
            <p:cNvPicPr>
              <a:picLocks noChangeAspect="1"/>
            </p:cNvPicPr>
            <p:nvPr/>
          </p:nvPicPr>
          <p:blipFill>
            <a:blip r:embed="rId3"/>
            <a:srcRect l="8688" t="12296" r="10355" b="6091"/>
            <a:stretch>
              <a:fillRect/>
            </a:stretch>
          </p:blipFill>
          <p:spPr bwMode="auto">
            <a:xfrm>
              <a:off x="3912061" y="1152188"/>
              <a:ext cx="6119179" cy="4767268"/>
            </a:xfrm>
            <a:prstGeom prst="rect">
              <a:avLst/>
            </a:prstGeom>
            <a:noFill/>
            <a:ln w="9525">
              <a:noFill/>
              <a:miter lim="800000"/>
              <a:headEnd/>
              <a:tailEnd/>
            </a:ln>
          </p:spPr>
        </p:pic>
        <p:sp>
          <p:nvSpPr>
            <p:cNvPr id="7" name="TextBox 7"/>
            <p:cNvSpPr txBox="1">
              <a:spLocks noChangeArrowheads="1"/>
            </p:cNvSpPr>
            <p:nvPr/>
          </p:nvSpPr>
          <p:spPr bwMode="auto">
            <a:xfrm>
              <a:off x="5289936" y="5711225"/>
              <a:ext cx="756938" cy="184666"/>
            </a:xfrm>
            <a:prstGeom prst="rect">
              <a:avLst/>
            </a:prstGeom>
            <a:solidFill>
              <a:srgbClr val="FFFFFF"/>
            </a:solidFill>
            <a:ln w="9525">
              <a:noFill/>
              <a:miter lim="800000"/>
              <a:headEnd/>
              <a:tailEnd/>
            </a:ln>
          </p:spPr>
          <p:txBody>
            <a:bodyPr wrap="none" tIns="0" bIns="0">
              <a:prstTxWarp prst="textNoShape">
                <a:avLst/>
              </a:prstTxWarp>
              <a:spAutoFit/>
            </a:bodyPr>
            <a:lstStyle/>
            <a:p>
              <a:pPr>
                <a:defRPr/>
              </a:pPr>
              <a:r>
                <a:rPr lang="en-US" sz="1200" b="1"/>
                <a:t>June 22</a:t>
              </a:r>
            </a:p>
          </p:txBody>
        </p:sp>
        <p:sp>
          <p:nvSpPr>
            <p:cNvPr id="8" name="TextBox 9"/>
            <p:cNvSpPr txBox="1">
              <a:spLocks noChangeArrowheads="1"/>
            </p:cNvSpPr>
            <p:nvPr/>
          </p:nvSpPr>
          <p:spPr bwMode="auto">
            <a:xfrm>
              <a:off x="6525614" y="5711224"/>
              <a:ext cx="1407758" cy="169277"/>
            </a:xfrm>
            <a:prstGeom prst="rect">
              <a:avLst/>
            </a:prstGeom>
            <a:solidFill>
              <a:srgbClr val="FFFFFF"/>
            </a:solidFill>
            <a:ln w="9525">
              <a:noFill/>
              <a:miter lim="800000"/>
              <a:headEnd/>
              <a:tailEnd/>
            </a:ln>
          </p:spPr>
          <p:txBody>
            <a:bodyPr wrap="none" tIns="0" bIns="0">
              <a:prstTxWarp prst="textNoShape">
                <a:avLst/>
              </a:prstTxWarp>
              <a:spAutoFit/>
            </a:bodyPr>
            <a:lstStyle/>
            <a:p>
              <a:pPr>
                <a:defRPr/>
              </a:pPr>
              <a:r>
                <a:rPr lang="en-US" sz="1100" b="1"/>
                <a:t>Hour of Day (UTC)</a:t>
              </a:r>
            </a:p>
          </p:txBody>
        </p:sp>
        <p:sp>
          <p:nvSpPr>
            <p:cNvPr id="9" name="TextBox 8"/>
            <p:cNvSpPr txBox="1">
              <a:spLocks noChangeArrowheads="1"/>
            </p:cNvSpPr>
            <p:nvPr/>
          </p:nvSpPr>
          <p:spPr bwMode="auto">
            <a:xfrm>
              <a:off x="8143588" y="5711225"/>
              <a:ext cx="756938" cy="184666"/>
            </a:xfrm>
            <a:prstGeom prst="rect">
              <a:avLst/>
            </a:prstGeom>
            <a:solidFill>
              <a:srgbClr val="FFFFFF"/>
            </a:solidFill>
            <a:ln w="9525">
              <a:noFill/>
              <a:miter lim="800000"/>
              <a:headEnd/>
              <a:tailEnd/>
            </a:ln>
          </p:spPr>
          <p:txBody>
            <a:bodyPr wrap="none" tIns="0" bIns="0">
              <a:prstTxWarp prst="textNoShape">
                <a:avLst/>
              </a:prstTxWarp>
              <a:spAutoFit/>
            </a:bodyPr>
            <a:lstStyle/>
            <a:p>
              <a:pPr>
                <a:defRPr/>
              </a:pPr>
              <a:r>
                <a:rPr lang="en-US" sz="1200" b="1"/>
                <a:t>June 23</a:t>
              </a:r>
            </a:p>
          </p:txBody>
        </p:sp>
      </p:grpSp>
      <p:sp>
        <p:nvSpPr>
          <p:cNvPr id="10" name="Text Box 42"/>
          <p:cNvSpPr txBox="1">
            <a:spLocks noChangeArrowheads="1"/>
          </p:cNvSpPr>
          <p:nvPr/>
        </p:nvSpPr>
        <p:spPr bwMode="auto">
          <a:xfrm>
            <a:off x="1803401" y="5753487"/>
            <a:ext cx="8678863" cy="338554"/>
          </a:xfrm>
          <a:prstGeom prst="rect">
            <a:avLst/>
          </a:prstGeom>
          <a:noFill/>
          <a:ln w="19050">
            <a:solidFill>
              <a:srgbClr val="FF0000"/>
            </a:solidFill>
            <a:miter lim="800000"/>
            <a:headEnd/>
            <a:tailEnd/>
          </a:ln>
        </p:spPr>
        <p:txBody>
          <a:bodyPr>
            <a:prstTxWarp prst="textNoShape">
              <a:avLst/>
            </a:prstTxWarp>
            <a:spAutoFit/>
          </a:bodyPr>
          <a:lstStyle/>
          <a:p>
            <a:pPr algn="ctr" eaLnBrk="0" hangingPunct="0">
              <a:spcBef>
                <a:spcPct val="50000"/>
              </a:spcBef>
            </a:pPr>
            <a:r>
              <a:rPr lang="en-US" sz="1600" b="1">
                <a:solidFill>
                  <a:srgbClr val="000090"/>
                </a:solidFill>
                <a:latin typeface="+mj-lt"/>
              </a:rPr>
              <a:t>LEO observations provide limited information on </a:t>
            </a:r>
            <a:r>
              <a:rPr lang="en-US" sz="1600" b="1" u="sng">
                <a:solidFill>
                  <a:srgbClr val="000090"/>
                </a:solidFill>
                <a:latin typeface="+mj-lt"/>
              </a:rPr>
              <a:t>rapidly varying</a:t>
            </a:r>
            <a:r>
              <a:rPr lang="en-US" sz="1600" b="1">
                <a:solidFill>
                  <a:srgbClr val="000090"/>
                </a:solidFill>
                <a:latin typeface="+mj-lt"/>
              </a:rPr>
              <a:t> emissions, chemistry, &amp; transport</a:t>
            </a:r>
          </a:p>
        </p:txBody>
      </p:sp>
      <p:sp>
        <p:nvSpPr>
          <p:cNvPr id="11" name="Text Box 27"/>
          <p:cNvSpPr txBox="1">
            <a:spLocks noChangeArrowheads="1"/>
          </p:cNvSpPr>
          <p:nvPr/>
        </p:nvSpPr>
        <p:spPr bwMode="auto">
          <a:xfrm>
            <a:off x="1803401" y="6196631"/>
            <a:ext cx="8678863" cy="338554"/>
          </a:xfrm>
          <a:prstGeom prst="rect">
            <a:avLst/>
          </a:prstGeom>
          <a:solidFill>
            <a:srgbClr val="FCFF32"/>
          </a:solidFill>
          <a:ln w="19050">
            <a:solidFill>
              <a:schemeClr val="tx1"/>
            </a:solidFill>
            <a:miter lim="800000"/>
            <a:headEnd/>
            <a:tailEnd/>
          </a:ln>
        </p:spPr>
        <p:txBody>
          <a:bodyPr>
            <a:prstTxWarp prst="textNoShape">
              <a:avLst/>
            </a:prstTxWarp>
            <a:spAutoFit/>
          </a:bodyPr>
          <a:lstStyle/>
          <a:p>
            <a:pPr algn="ctr" eaLnBrk="0" hangingPunct="0">
              <a:spcBef>
                <a:spcPct val="50000"/>
              </a:spcBef>
            </a:pPr>
            <a:r>
              <a:rPr lang="en-US" sz="1600" b="1">
                <a:solidFill>
                  <a:srgbClr val="000090"/>
                </a:solidFill>
                <a:latin typeface="+mj-lt"/>
              </a:rPr>
              <a:t>GEO will provide observations at temporal and spatial scales highly relevant to air quality processes</a:t>
            </a:r>
          </a:p>
        </p:txBody>
      </p:sp>
      <p:sp>
        <p:nvSpPr>
          <p:cNvPr id="20" name="Title 19">
            <a:extLst>
              <a:ext uri="{FF2B5EF4-FFF2-40B4-BE49-F238E27FC236}">
                <a16:creationId xmlns:a16="http://schemas.microsoft.com/office/drawing/2014/main" id="{C3A366E3-A82B-46F7-828F-F4D70E376DC5}"/>
              </a:ext>
            </a:extLst>
          </p:cNvPr>
          <p:cNvSpPr>
            <a:spLocks noGrp="1"/>
          </p:cNvSpPr>
          <p:nvPr>
            <p:ph type="title"/>
          </p:nvPr>
        </p:nvSpPr>
        <p:spPr/>
        <p:txBody>
          <a:bodyPr/>
          <a:lstStyle/>
          <a:p>
            <a:r>
              <a:rPr lang="en-US"/>
              <a:t>Why geostationary? </a:t>
            </a:r>
            <a:br>
              <a:rPr lang="en-US"/>
            </a:br>
            <a:r>
              <a:rPr lang="en-US"/>
              <a:t>High temporal and spatial resolution</a:t>
            </a:r>
          </a:p>
        </p:txBody>
      </p:sp>
      <p:sp>
        <p:nvSpPr>
          <p:cNvPr id="5" name="Slide Number Placeholder 4">
            <a:extLst>
              <a:ext uri="{FF2B5EF4-FFF2-40B4-BE49-F238E27FC236}">
                <a16:creationId xmlns:a16="http://schemas.microsoft.com/office/drawing/2014/main" id="{105BF7DD-F980-4328-B4B1-75919CCAA3B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397817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113561" y="2281499"/>
            <a:ext cx="6571324" cy="2308324"/>
          </a:xfrm>
          <a:prstGeom prst="rect">
            <a:avLst/>
          </a:prstGeom>
          <a:noFill/>
          <a:ln w="9525">
            <a:noFill/>
            <a:miter lim="800000"/>
            <a:headEnd/>
            <a:tailEnd/>
          </a:ln>
        </p:spPr>
        <p:txBody>
          <a:bodyPr wrap="square">
            <a:spAutoFit/>
          </a:bodyPr>
          <a:lstStyle/>
          <a:p>
            <a:pPr fontAlgn="base">
              <a:lnSpc>
                <a:spcPct val="90000"/>
              </a:lnSpc>
              <a:spcBef>
                <a:spcPct val="20000"/>
              </a:spcBef>
              <a:spcAft>
                <a:spcPct val="0"/>
              </a:spcAft>
              <a:defRPr/>
            </a:pPr>
            <a:r>
              <a:rPr lang="en-US" sz="4000" b="1" i="1">
                <a:solidFill>
                  <a:srgbClr val="000090"/>
                </a:solidFill>
                <a:latin typeface="+mj-lt"/>
                <a:ea typeface="ＭＳ Ｐゴシック" charset="0"/>
                <a:cs typeface="Arial"/>
              </a:rPr>
              <a:t>TEMPO Requirements and Science Questions are leveraged from the GEO-CAPE Science Traceability Matrix</a:t>
            </a:r>
          </a:p>
        </p:txBody>
      </p:sp>
      <p:pic>
        <p:nvPicPr>
          <p:cNvPr id="457732" name="Picture 1" descr="GEOCAPE-aero-atmos-STM-11-28-2011_Page_1.png"/>
          <p:cNvPicPr>
            <a:picLocks noChangeAspect="1"/>
          </p:cNvPicPr>
          <p:nvPr/>
        </p:nvPicPr>
        <p:blipFill rotWithShape="1">
          <a:blip r:embed="rId2">
            <a:extLst>
              <a:ext uri="{28A0092B-C50C-407E-A947-70E740481C1C}">
                <a14:useLocalDpi xmlns:a14="http://schemas.microsoft.com/office/drawing/2010/main" val="0"/>
              </a:ext>
            </a:extLst>
          </a:blip>
          <a:srcRect l="2251" t="3189" r="2711" b="3223"/>
          <a:stretch/>
        </p:blipFill>
        <p:spPr bwMode="auto">
          <a:xfrm>
            <a:off x="6800294" y="0"/>
            <a:ext cx="5391705" cy="687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0B0B991C-980E-4968-9D21-9B1F7A4A5067}"/>
              </a:ext>
            </a:extLst>
          </p:cNvPr>
          <p:cNvSpPr>
            <a:spLocks noGrp="1"/>
          </p:cNvSpPr>
          <p:nvPr>
            <p:ph type="ftr" sz="quarter" idx="11"/>
          </p:nvPr>
        </p:nvSpPr>
        <p:spPr/>
        <p:txBody>
          <a:bodyPr/>
          <a:lstStyle/>
          <a:p>
            <a:r>
              <a:rPr lang="en-US"/>
              <a:t>TEMPO ORR/MRR</a:t>
            </a:r>
          </a:p>
        </p:txBody>
      </p:sp>
      <p:sp>
        <p:nvSpPr>
          <p:cNvPr id="5" name="Slide Number Placeholder 4">
            <a:extLst>
              <a:ext uri="{FF2B5EF4-FFF2-40B4-BE49-F238E27FC236}">
                <a16:creationId xmlns:a16="http://schemas.microsoft.com/office/drawing/2014/main" id="{90B9532E-85FE-4D16-A60A-73B1432D50C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7" name="Date Placeholder 6">
            <a:extLst>
              <a:ext uri="{FF2B5EF4-FFF2-40B4-BE49-F238E27FC236}">
                <a16:creationId xmlns:a16="http://schemas.microsoft.com/office/drawing/2014/main" id="{4B42BB62-83FE-484D-813C-E0B7A4CD4B64}"/>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324475555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B91F3B4-FB29-4D8A-BC9F-76F05540D077}"/>
              </a:ext>
            </a:extLst>
          </p:cNvPr>
          <p:cNvSpPr>
            <a:spLocks noGrp="1"/>
          </p:cNvSpPr>
          <p:nvPr>
            <p:ph type="ftr" sz="quarter" idx="11"/>
          </p:nvPr>
        </p:nvSpPr>
        <p:spPr/>
        <p:txBody>
          <a:bodyPr/>
          <a:lstStyle/>
          <a:p>
            <a:r>
              <a:rPr lang="en-US"/>
              <a:t>TEMPO ORR/MRR</a:t>
            </a:r>
          </a:p>
        </p:txBody>
      </p:sp>
      <p:sp>
        <p:nvSpPr>
          <p:cNvPr id="4" name="Title 3"/>
          <p:cNvSpPr>
            <a:spLocks noGrp="1"/>
          </p:cNvSpPr>
          <p:nvPr>
            <p:ph type="title"/>
          </p:nvPr>
        </p:nvSpPr>
        <p:spPr>
          <a:xfrm>
            <a:off x="0" y="0"/>
            <a:ext cx="12192000" cy="975701"/>
          </a:xfrm>
        </p:spPr>
        <p:txBody>
          <a:bodyPr/>
          <a:lstStyle/>
          <a:p>
            <a:r>
              <a:rPr lang="en-US" dirty="0"/>
              <a:t>TEMPO Science Traceability Matrix</a:t>
            </a:r>
          </a:p>
        </p:txBody>
      </p:sp>
      <p:graphicFrame>
        <p:nvGraphicFramePr>
          <p:cNvPr id="5" name="Object 4"/>
          <p:cNvGraphicFramePr>
            <a:graphicFrameLocks noChangeAspect="1"/>
          </p:cNvGraphicFramePr>
          <p:nvPr>
            <p:extLst>
              <p:ext uri="{D42A27DB-BD31-4B8C-83A1-F6EECF244321}">
                <p14:modId xmlns:p14="http://schemas.microsoft.com/office/powerpoint/2010/main" val="2858278"/>
              </p:ext>
            </p:extLst>
          </p:nvPr>
        </p:nvGraphicFramePr>
        <p:xfrm>
          <a:off x="1639888" y="1143000"/>
          <a:ext cx="8912225" cy="5668428"/>
        </p:xfrm>
        <a:graphic>
          <a:graphicData uri="http://schemas.openxmlformats.org/presentationml/2006/ole">
            <mc:AlternateContent xmlns:mc="http://schemas.openxmlformats.org/markup-compatibility/2006">
              <mc:Choice xmlns:v="urn:schemas-microsoft-com:vml" Requires="v">
                <p:oleObj name="Document" r:id="rId2" imgW="8325471" imgH="5425374" progId="Word.Document.12">
                  <p:embed/>
                </p:oleObj>
              </mc:Choice>
              <mc:Fallback>
                <p:oleObj name="Document" r:id="rId2" imgW="8325471" imgH="5425374" progId="Word.Document.12">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888" y="1143000"/>
                        <a:ext cx="8912225" cy="566842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Slide Number Placeholder 1">
            <a:extLst>
              <a:ext uri="{FF2B5EF4-FFF2-40B4-BE49-F238E27FC236}">
                <a16:creationId xmlns:a16="http://schemas.microsoft.com/office/drawing/2014/main" id="{D6E26D7F-B2B3-416A-8DF0-CA5A72B958C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6" name="Date Placeholder 5">
            <a:extLst>
              <a:ext uri="{FF2B5EF4-FFF2-40B4-BE49-F238E27FC236}">
                <a16:creationId xmlns:a16="http://schemas.microsoft.com/office/drawing/2014/main" id="{4BDCB118-B068-4727-B735-EDDEB595AEEB}"/>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3388939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0"/>
          <p:cNvSpPr txBox="1">
            <a:spLocks noGrp="1"/>
          </p:cNvSpPr>
          <p:nvPr>
            <p:ph type="title"/>
          </p:nvPr>
        </p:nvSpPr>
        <p:spPr>
          <a:xfrm>
            <a:off x="0" y="0"/>
            <a:ext cx="12191999" cy="975701"/>
          </a:xfrm>
        </p:spPr>
        <p:txBody>
          <a:bodyPr/>
          <a:lstStyle/>
          <a:p>
            <a:pPr lvl="0"/>
            <a:r>
              <a:rPr lang="en-US" dirty="0">
                <a:sym typeface="Arial Rounded"/>
              </a:rPr>
              <a:t>TEMPO Data Products Distribution</a:t>
            </a:r>
            <a:endParaRPr lang="en-US" dirty="0"/>
          </a:p>
        </p:txBody>
      </p:sp>
      <p:sp>
        <p:nvSpPr>
          <p:cNvPr id="359" name="Google Shape;359;p10"/>
          <p:cNvSpPr/>
          <p:nvPr/>
        </p:nvSpPr>
        <p:spPr>
          <a:xfrm>
            <a:off x="173068" y="1366897"/>
            <a:ext cx="6218939" cy="412420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NASA </a:t>
            </a:r>
            <a:r>
              <a:rPr lang="en-US" sz="1800" err="1">
                <a:solidFill>
                  <a:srgbClr val="366092"/>
                </a:solidFill>
                <a:latin typeface="Helvetica Neue"/>
                <a:ea typeface="Helvetica Neue"/>
                <a:cs typeface="Helvetica Neue"/>
                <a:sym typeface="Helvetica Neue"/>
              </a:rPr>
              <a:t>Earthdata</a:t>
            </a:r>
            <a:r>
              <a:rPr lang="en-US" sz="1800">
                <a:solidFill>
                  <a:srgbClr val="366092"/>
                </a:solidFill>
                <a:latin typeface="Helvetica Neue"/>
                <a:ea typeface="Helvetica Neue"/>
                <a:cs typeface="Helvetica Neue"/>
                <a:sym typeface="Helvetica Neue"/>
              </a:rPr>
              <a:t> Search</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CMR Search ⚬ Metadata</a:t>
            </a:r>
            <a:endParaRPr sz="1800" b="0" i="0" u="none" strike="noStrike" cap="none">
              <a:solidFill>
                <a:schemeClr val="dk1"/>
              </a:solidFill>
              <a:latin typeface="Helvetica Neue"/>
              <a:ea typeface="Helvetica Neue"/>
              <a:cs typeface="Helvetica Neue"/>
              <a:sym typeface="Helvetica Neue"/>
            </a:endParaRPr>
          </a:p>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NASA </a:t>
            </a:r>
            <a:r>
              <a:rPr lang="en-US" sz="1800" err="1">
                <a:solidFill>
                  <a:srgbClr val="366092"/>
                </a:solidFill>
                <a:latin typeface="Helvetica Neue"/>
                <a:ea typeface="Helvetica Neue"/>
                <a:cs typeface="Helvetica Neue"/>
                <a:sym typeface="Helvetica Neue"/>
              </a:rPr>
              <a:t>WorldView</a:t>
            </a:r>
            <a:endParaRPr sz="1800">
              <a:solidFill>
                <a:srgbClr val="366092"/>
              </a:solidFill>
              <a:latin typeface="Helvetica Neue"/>
              <a:ea typeface="Helvetica Neue"/>
              <a:cs typeface="Helvetica Neue"/>
              <a:sym typeface="Helvetica Neue"/>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GIBS API ⚬ visualization</a:t>
            </a:r>
            <a:endParaRPr/>
          </a:p>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Harmony and </a:t>
            </a:r>
            <a:r>
              <a:rPr lang="en-US" sz="1800" err="1">
                <a:solidFill>
                  <a:srgbClr val="366092"/>
                </a:solidFill>
                <a:latin typeface="Helvetica Neue"/>
                <a:ea typeface="Helvetica Neue"/>
                <a:cs typeface="Helvetica Neue"/>
                <a:sym typeface="Helvetica Neue"/>
              </a:rPr>
              <a:t>OPeNDAP</a:t>
            </a:r>
            <a:endParaRPr sz="140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transform ⚬ </a:t>
            </a:r>
            <a:r>
              <a:rPr lang="en-US" sz="1400" b="0" i="0" u="none" strike="noStrike" cap="none" err="1">
                <a:solidFill>
                  <a:schemeClr val="dk1"/>
                </a:solidFill>
                <a:latin typeface="Century Gothic"/>
                <a:ea typeface="Century Gothic"/>
                <a:cs typeface="Century Gothic"/>
                <a:sym typeface="Century Gothic"/>
              </a:rPr>
              <a:t>subsetting</a:t>
            </a:r>
            <a:r>
              <a:rPr lang="en-US" sz="1400" b="0" i="0" u="none" strike="noStrike" cap="none">
                <a:solidFill>
                  <a:schemeClr val="dk1"/>
                </a:solidFill>
                <a:latin typeface="Century Gothic"/>
                <a:ea typeface="Century Gothic"/>
                <a:cs typeface="Century Gothic"/>
                <a:sym typeface="Century Gothic"/>
              </a:rPr>
              <a:t> </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reformatting ⚬ distribution</a:t>
            </a:r>
            <a:endParaRPr sz="1800" b="0" i="0" u="none" strike="noStrike" cap="none">
              <a:solidFill>
                <a:schemeClr val="dk1"/>
              </a:solidFill>
              <a:latin typeface="Helvetica Neue"/>
              <a:ea typeface="Helvetica Neue"/>
              <a:cs typeface="Helvetica Neue"/>
              <a:sym typeface="Helvetica Neue"/>
            </a:endParaRPr>
          </a:p>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HTTPS data access </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a:t>
            </a:r>
            <a:r>
              <a:rPr lang="en-US" sz="1400" b="0" i="0" u="none" strike="noStrike" cap="none" err="1">
                <a:solidFill>
                  <a:schemeClr val="dk1"/>
                </a:solidFill>
                <a:latin typeface="Century Gothic"/>
                <a:ea typeface="Century Gothic"/>
                <a:cs typeface="Century Gothic"/>
                <a:sym typeface="Century Gothic"/>
              </a:rPr>
              <a:t>datapool</a:t>
            </a:r>
            <a:r>
              <a:rPr lang="en-US" sz="1400" b="0" i="0" u="none" strike="noStrike" cap="none">
                <a:solidFill>
                  <a:schemeClr val="dk1"/>
                </a:solidFill>
                <a:latin typeface="Century Gothic"/>
                <a:ea typeface="Century Gothic"/>
                <a:cs typeface="Century Gothic"/>
                <a:sym typeface="Century Gothic"/>
              </a:rPr>
              <a:t> </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permanent URL/direct access</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enables scripts/workflow </a:t>
            </a:r>
            <a:endParaRPr/>
          </a:p>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Geospatial Web Services</a:t>
            </a:r>
            <a:endParaRPr/>
          </a:p>
          <a:p>
            <a:pPr marL="457200" marR="0" lvl="1" indent="0" algn="l" rtl="0">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 WCS ⚬ WMS ⚬ ArcGIS Image Service</a:t>
            </a:r>
            <a:endParaRPr sz="1400" b="0" i="0" u="none" strike="noStrike" cap="none">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Example scripts</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Python/</a:t>
            </a:r>
            <a:r>
              <a:rPr lang="en-US" sz="1400" b="0" i="0" u="none" strike="noStrike" cap="none" err="1">
                <a:solidFill>
                  <a:schemeClr val="dk1"/>
                </a:solidFill>
                <a:latin typeface="Century Gothic"/>
                <a:ea typeface="Century Gothic"/>
                <a:cs typeface="Century Gothic"/>
                <a:sym typeface="Century Gothic"/>
              </a:rPr>
              <a:t>Jupyter</a:t>
            </a:r>
            <a:r>
              <a:rPr lang="en-US" sz="1400" b="0" i="0" u="none" strike="noStrike" cap="none">
                <a:solidFill>
                  <a:schemeClr val="dk1"/>
                </a:solidFill>
                <a:latin typeface="Century Gothic"/>
                <a:ea typeface="Century Gothic"/>
                <a:cs typeface="Century Gothic"/>
                <a:sym typeface="Century Gothic"/>
              </a:rPr>
              <a:t> Notebook</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R scripts </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contributed tutorials/scripts </a:t>
            </a:r>
            <a:endParaRPr sz="1400" b="0" i="0" u="none" strike="noStrike" cap="none">
              <a:solidFill>
                <a:schemeClr val="dk1"/>
              </a:solidFill>
              <a:latin typeface="Century Gothic"/>
              <a:ea typeface="Century Gothic"/>
              <a:cs typeface="Century Gothic"/>
              <a:sym typeface="Century Gothic"/>
            </a:endParaRPr>
          </a:p>
        </p:txBody>
      </p:sp>
      <p:sp>
        <p:nvSpPr>
          <p:cNvPr id="360" name="Google Shape;360;p10"/>
          <p:cNvSpPr/>
          <p:nvPr/>
        </p:nvSpPr>
        <p:spPr>
          <a:xfrm>
            <a:off x="25039" y="1066367"/>
            <a:ext cx="61222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Helvetica Neue"/>
                <a:ea typeface="Helvetica Neue"/>
                <a:cs typeface="Helvetica Neue"/>
                <a:sym typeface="Helvetica Neue"/>
              </a:rPr>
              <a:t>ASDC Data Archival &amp; Distribution: Tools and Services</a:t>
            </a:r>
            <a:endParaRPr sz="1800" b="1">
              <a:solidFill>
                <a:schemeClr val="accent2"/>
              </a:solidFill>
              <a:latin typeface="Calibri"/>
              <a:ea typeface="Calibri"/>
              <a:cs typeface="Calibri"/>
              <a:sym typeface="Calibri"/>
            </a:endParaRPr>
          </a:p>
        </p:txBody>
      </p:sp>
      <p:pic>
        <p:nvPicPr>
          <p:cNvPr id="361" name="Google Shape;361;p10"/>
          <p:cNvPicPr preferRelativeResize="0"/>
          <p:nvPr/>
        </p:nvPicPr>
        <p:blipFill rotWithShape="1">
          <a:blip r:embed="rId3">
            <a:alphaModFix/>
          </a:blip>
          <a:srcRect/>
          <a:stretch/>
        </p:blipFill>
        <p:spPr>
          <a:xfrm>
            <a:off x="4083707" y="1447259"/>
            <a:ext cx="1503101" cy="453640"/>
          </a:xfrm>
          <a:prstGeom prst="rect">
            <a:avLst/>
          </a:prstGeom>
          <a:noFill/>
          <a:ln>
            <a:noFill/>
          </a:ln>
        </p:spPr>
      </p:pic>
      <p:pic>
        <p:nvPicPr>
          <p:cNvPr id="362" name="Google Shape;362;p10"/>
          <p:cNvPicPr preferRelativeResize="0"/>
          <p:nvPr/>
        </p:nvPicPr>
        <p:blipFill rotWithShape="1">
          <a:blip r:embed="rId4">
            <a:alphaModFix/>
          </a:blip>
          <a:srcRect/>
          <a:stretch/>
        </p:blipFill>
        <p:spPr>
          <a:xfrm>
            <a:off x="4043112" y="2406015"/>
            <a:ext cx="1213103" cy="258077"/>
          </a:xfrm>
          <a:prstGeom prst="rect">
            <a:avLst/>
          </a:prstGeom>
          <a:noFill/>
          <a:ln>
            <a:noFill/>
          </a:ln>
        </p:spPr>
      </p:pic>
      <p:pic>
        <p:nvPicPr>
          <p:cNvPr id="363" name="Google Shape;363;p10"/>
          <p:cNvPicPr preferRelativeResize="0"/>
          <p:nvPr/>
        </p:nvPicPr>
        <p:blipFill rotWithShape="1">
          <a:blip r:embed="rId5">
            <a:alphaModFix/>
          </a:blip>
          <a:srcRect/>
          <a:stretch/>
        </p:blipFill>
        <p:spPr>
          <a:xfrm>
            <a:off x="3952359" y="3947087"/>
            <a:ext cx="1279624" cy="341558"/>
          </a:xfrm>
          <a:prstGeom prst="rect">
            <a:avLst/>
          </a:prstGeom>
          <a:noFill/>
          <a:ln>
            <a:noFill/>
          </a:ln>
        </p:spPr>
      </p:pic>
      <p:pic>
        <p:nvPicPr>
          <p:cNvPr id="364" name="Google Shape;364;p10"/>
          <p:cNvPicPr preferRelativeResize="0"/>
          <p:nvPr/>
        </p:nvPicPr>
        <p:blipFill rotWithShape="1">
          <a:blip r:embed="rId6">
            <a:alphaModFix/>
          </a:blip>
          <a:srcRect/>
          <a:stretch/>
        </p:blipFill>
        <p:spPr>
          <a:xfrm>
            <a:off x="4266535" y="4635297"/>
            <a:ext cx="841914" cy="774020"/>
          </a:xfrm>
          <a:prstGeom prst="rect">
            <a:avLst/>
          </a:prstGeom>
          <a:noFill/>
          <a:ln>
            <a:noFill/>
          </a:ln>
        </p:spPr>
      </p:pic>
      <p:grpSp>
        <p:nvGrpSpPr>
          <p:cNvPr id="365" name="Google Shape;365;p10"/>
          <p:cNvGrpSpPr/>
          <p:nvPr/>
        </p:nvGrpSpPr>
        <p:grpSpPr>
          <a:xfrm>
            <a:off x="110067" y="5409080"/>
            <a:ext cx="10764881" cy="1204742"/>
            <a:chOff x="155671" y="5093983"/>
            <a:chExt cx="8535975" cy="1204742"/>
          </a:xfrm>
        </p:grpSpPr>
        <p:sp>
          <p:nvSpPr>
            <p:cNvPr id="366" name="Google Shape;366;p10"/>
            <p:cNvSpPr txBox="1"/>
            <p:nvPr/>
          </p:nvSpPr>
          <p:spPr>
            <a:xfrm>
              <a:off x="259107" y="5375395"/>
              <a:ext cx="84325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66092"/>
                </a:buClr>
                <a:buSzPts val="1800"/>
                <a:buFont typeface="Arial"/>
                <a:buNone/>
              </a:pPr>
              <a:r>
                <a:rPr lang="en-US" sz="1800" err="1">
                  <a:solidFill>
                    <a:srgbClr val="366092"/>
                  </a:solidFill>
                  <a:latin typeface="Helvetica Neue"/>
                  <a:ea typeface="Helvetica Neue"/>
                  <a:cs typeface="Helvetica Neue"/>
                  <a:sym typeface="Helvetica Neue"/>
                </a:rPr>
                <a:t>Earthdata</a:t>
              </a:r>
              <a:r>
                <a:rPr lang="en-US" sz="1800">
                  <a:solidFill>
                    <a:srgbClr val="366092"/>
                  </a:solidFill>
                  <a:latin typeface="Helvetica Neue"/>
                  <a:ea typeface="Helvetica Neue"/>
                  <a:cs typeface="Helvetica Neue"/>
                  <a:sym typeface="Helvetica Neue"/>
                </a:rPr>
                <a:t> Login </a:t>
              </a:r>
              <a:r>
                <a:rPr lang="en-US" sz="1400" u="sng">
                  <a:solidFill>
                    <a:schemeClr val="dk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https://urs.earthdata.nasa.gov</a:t>
              </a:r>
              <a:r>
                <a:rPr lang="en-US" sz="1400">
                  <a:solidFill>
                    <a:schemeClr val="dk1"/>
                  </a:solidFill>
                  <a:latin typeface="Century Gothic"/>
                  <a:ea typeface="Century Gothic"/>
                  <a:cs typeface="Century Gothic"/>
                  <a:sym typeface="Century Gothic"/>
                </a:rPr>
                <a:t> </a:t>
              </a:r>
              <a:endParaRPr sz="1400" i="1">
                <a:solidFill>
                  <a:srgbClr val="0070C0"/>
                </a:solidFill>
                <a:latin typeface="Century Gothic"/>
                <a:ea typeface="Century Gothic"/>
                <a:cs typeface="Century Gothic"/>
                <a:sym typeface="Century Gothic"/>
              </a:endParaRPr>
            </a:p>
            <a:p>
              <a:pPr marL="0" marR="0" lvl="0" indent="0" algn="l" rtl="0">
                <a:spcBef>
                  <a:spcPts val="0"/>
                </a:spcBef>
                <a:spcAft>
                  <a:spcPts val="0"/>
                </a:spcAft>
                <a:buClr>
                  <a:srgbClr val="366092"/>
                </a:buClr>
                <a:buSzPts val="1800"/>
                <a:buFont typeface="Arial"/>
                <a:buNone/>
              </a:pPr>
              <a:r>
                <a:rPr lang="en-US" sz="1800" err="1">
                  <a:solidFill>
                    <a:srgbClr val="366092"/>
                  </a:solidFill>
                  <a:latin typeface="Helvetica Neue"/>
                  <a:ea typeface="Helvetica Neue"/>
                  <a:cs typeface="Helvetica Neue"/>
                  <a:sym typeface="Helvetica Neue"/>
                </a:rPr>
                <a:t>Earthdata</a:t>
              </a:r>
              <a:r>
                <a:rPr lang="en-US" sz="1800">
                  <a:solidFill>
                    <a:srgbClr val="366092"/>
                  </a:solidFill>
                  <a:latin typeface="Helvetica Neue"/>
                  <a:ea typeface="Helvetica Neue"/>
                  <a:cs typeface="Helvetica Neue"/>
                  <a:sym typeface="Helvetica Neue"/>
                </a:rPr>
                <a:t> Forum</a:t>
              </a:r>
              <a:r>
                <a:rPr lang="en-US" sz="1400">
                  <a:solidFill>
                    <a:schemeClr val="dk1"/>
                  </a:solidFill>
                  <a:latin typeface="Calibri"/>
                  <a:ea typeface="Calibri"/>
                  <a:cs typeface="Calibri"/>
                  <a:sym typeface="Calibri"/>
                </a:rPr>
                <a:t> </a:t>
              </a:r>
              <a:r>
                <a:rPr lang="en-US" sz="1400" u="sng">
                  <a:solidFill>
                    <a:schemeClr val="dk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https://forum.earthdata.nasa.gov/</a:t>
              </a:r>
              <a:endParaRPr sz="14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rgbClr val="366092"/>
                </a:buClr>
                <a:buSzPts val="1800"/>
                <a:buFont typeface="Arial"/>
                <a:buNone/>
              </a:pPr>
              <a:r>
                <a:rPr lang="en-US" sz="1800">
                  <a:solidFill>
                    <a:srgbClr val="366092"/>
                  </a:solidFill>
                  <a:latin typeface="Helvetica Neue"/>
                  <a:ea typeface="Helvetica Neue"/>
                  <a:cs typeface="Helvetica Neue"/>
                  <a:sym typeface="Helvetica Neue"/>
                </a:rPr>
                <a:t>ASDC User Support</a:t>
              </a:r>
              <a:r>
                <a:rPr lang="en-US" sz="1800">
                  <a:solidFill>
                    <a:srgbClr val="0070C0"/>
                  </a:solidFill>
                  <a:latin typeface="Helvetica Neue"/>
                  <a:ea typeface="Helvetica Neue"/>
                  <a:cs typeface="Helvetica Neue"/>
                  <a:sym typeface="Helvetica Neue"/>
                </a:rPr>
                <a:t> </a:t>
              </a:r>
              <a:r>
                <a:rPr lang="en-US" sz="1400">
                  <a:solidFill>
                    <a:schemeClr val="dk1"/>
                  </a:solidFill>
                  <a:latin typeface="Century Gothic"/>
                  <a:ea typeface="Century Gothic"/>
                  <a:cs typeface="Century Gothic"/>
                  <a:sym typeface="Century Gothic"/>
                </a:rPr>
                <a:t>support-asdc@earthdata.nasa.gov</a:t>
              </a:r>
              <a:endParaRPr/>
            </a:p>
          </p:txBody>
        </p:sp>
        <p:sp>
          <p:nvSpPr>
            <p:cNvPr id="367" name="Google Shape;367;p10"/>
            <p:cNvSpPr/>
            <p:nvPr/>
          </p:nvSpPr>
          <p:spPr>
            <a:xfrm>
              <a:off x="155671" y="5093983"/>
              <a:ext cx="40453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Helvetica Neue"/>
                  <a:ea typeface="Helvetica Neue"/>
                  <a:cs typeface="Helvetica Neue"/>
                  <a:sym typeface="Helvetica Neue"/>
                </a:rPr>
                <a:t>User Support and Other Resources</a:t>
              </a:r>
              <a:endParaRPr sz="1800" b="1">
                <a:solidFill>
                  <a:schemeClr val="accent2"/>
                </a:solidFill>
                <a:latin typeface="Calibri"/>
                <a:ea typeface="Calibri"/>
                <a:cs typeface="Calibri"/>
                <a:sym typeface="Calibri"/>
              </a:endParaRPr>
            </a:p>
          </p:txBody>
        </p:sp>
      </p:grpSp>
      <p:pic>
        <p:nvPicPr>
          <p:cNvPr id="368" name="Google Shape;368;p10"/>
          <p:cNvPicPr preferRelativeResize="0">
            <a:picLocks noChangeAspect="1"/>
          </p:cNvPicPr>
          <p:nvPr/>
        </p:nvPicPr>
        <p:blipFill rotWithShape="1">
          <a:blip r:embed="rId9">
            <a:alphaModFix/>
          </a:blip>
          <a:srcRect t="15007" r="1818" b="5800"/>
          <a:stretch/>
        </p:blipFill>
        <p:spPr>
          <a:xfrm>
            <a:off x="6210263" y="1079588"/>
            <a:ext cx="5511567" cy="2500618"/>
          </a:xfrm>
          <a:prstGeom prst="rect">
            <a:avLst/>
          </a:prstGeom>
          <a:noFill/>
          <a:ln>
            <a:noFill/>
          </a:ln>
        </p:spPr>
      </p:pic>
      <p:grpSp>
        <p:nvGrpSpPr>
          <p:cNvPr id="369" name="Google Shape;369;p10"/>
          <p:cNvGrpSpPr>
            <a:grpSpLocks noChangeAspect="1"/>
          </p:cNvGrpSpPr>
          <p:nvPr/>
        </p:nvGrpSpPr>
        <p:grpSpPr>
          <a:xfrm>
            <a:off x="6140996" y="3545985"/>
            <a:ext cx="6092334" cy="2973529"/>
            <a:chOff x="6134512" y="3397672"/>
            <a:chExt cx="6348265" cy="3569132"/>
          </a:xfrm>
        </p:grpSpPr>
        <p:pic>
          <p:nvPicPr>
            <p:cNvPr id="370" name="Google Shape;370;p10"/>
            <p:cNvPicPr preferRelativeResize="0"/>
            <p:nvPr/>
          </p:nvPicPr>
          <p:blipFill rotWithShape="1">
            <a:blip r:embed="rId10">
              <a:alphaModFix/>
            </a:blip>
            <a:srcRect/>
            <a:stretch/>
          </p:blipFill>
          <p:spPr>
            <a:xfrm>
              <a:off x="6191196" y="4341523"/>
              <a:ext cx="5804824" cy="2625281"/>
            </a:xfrm>
            <a:prstGeom prst="rect">
              <a:avLst/>
            </a:prstGeom>
            <a:noFill/>
            <a:ln>
              <a:noFill/>
            </a:ln>
          </p:spPr>
        </p:pic>
        <p:sp>
          <p:nvSpPr>
            <p:cNvPr id="371" name="Google Shape;371;p10"/>
            <p:cNvSpPr txBox="1"/>
            <p:nvPr/>
          </p:nvSpPr>
          <p:spPr>
            <a:xfrm>
              <a:off x="6134512" y="3703208"/>
              <a:ext cx="6029901" cy="6539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TEMPO data can be served directly through the EPA RSIG. </a:t>
              </a:r>
              <a:r>
                <a:rPr lang="en-US" sz="1400" i="1" u="sng" dirty="0">
                  <a:solidFill>
                    <a:schemeClr val="dk1"/>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https://www.epa.gov/hesc/remote-sensing-information-gateway</a:t>
              </a:r>
              <a:endParaRPr sz="1400" i="1" dirty="0">
                <a:solidFill>
                  <a:schemeClr val="dk1"/>
                </a:solidFill>
                <a:latin typeface="Century Gothic"/>
                <a:ea typeface="Century Gothic"/>
                <a:cs typeface="Century Gothic"/>
                <a:sym typeface="Century Gothic"/>
              </a:endParaRPr>
            </a:p>
          </p:txBody>
        </p:sp>
        <p:sp>
          <p:nvSpPr>
            <p:cNvPr id="372" name="Google Shape;372;p10"/>
            <p:cNvSpPr txBox="1"/>
            <p:nvPr/>
          </p:nvSpPr>
          <p:spPr>
            <a:xfrm>
              <a:off x="6143523" y="3397672"/>
              <a:ext cx="6339254" cy="369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accent2"/>
                  </a:solidFill>
                  <a:latin typeface="Helvetica Neue"/>
                  <a:ea typeface="Helvetica Neue"/>
                  <a:cs typeface="Helvetica Neue"/>
                  <a:sym typeface="Helvetica Neue"/>
                </a:rPr>
                <a:t>EPA</a:t>
              </a:r>
              <a:r>
                <a:rPr lang="en-US" sz="1800" dirty="0">
                  <a:solidFill>
                    <a:srgbClr val="366092"/>
                  </a:solidFill>
                  <a:latin typeface="Helvetica Neue"/>
                  <a:ea typeface="Helvetica Neue"/>
                  <a:cs typeface="Helvetica Neue"/>
                  <a:sym typeface="Helvetica Neue"/>
                </a:rPr>
                <a:t> </a:t>
              </a:r>
              <a:r>
                <a:rPr lang="en-US" sz="1800" b="1" dirty="0">
                  <a:solidFill>
                    <a:schemeClr val="accent2"/>
                  </a:solidFill>
                  <a:latin typeface="Helvetica Neue"/>
                  <a:ea typeface="Helvetica Neue"/>
                  <a:cs typeface="Helvetica Neue"/>
                  <a:sym typeface="Helvetica Neue"/>
                </a:rPr>
                <a:t>RSIG3D Gateway</a:t>
              </a:r>
              <a:endParaRPr sz="1800" dirty="0">
                <a:solidFill>
                  <a:schemeClr val="dk1"/>
                </a:solidFill>
                <a:latin typeface="Calibri"/>
                <a:ea typeface="Calibri"/>
                <a:cs typeface="Calibri"/>
                <a:sym typeface="Calibri"/>
              </a:endParaRPr>
            </a:p>
          </p:txBody>
        </p:sp>
      </p:grpSp>
      <p:sp>
        <p:nvSpPr>
          <p:cNvPr id="373" name="Google Shape;373;p10"/>
          <p:cNvSpPr txBox="1"/>
          <p:nvPr/>
        </p:nvSpPr>
        <p:spPr>
          <a:xfrm>
            <a:off x="-1" y="691264"/>
            <a:ext cx="1219199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bg1"/>
                </a:solidFill>
                <a:latin typeface="Calibri"/>
                <a:ea typeface="Calibri"/>
                <a:cs typeface="Calibri"/>
                <a:sym typeface="Calibri"/>
              </a:rPr>
              <a:t>Slides from Jeff Walters, Tim Larson at TEMPO STM 2020 &amp; EAWNov2021</a:t>
            </a:r>
            <a:endParaRPr dirty="0">
              <a:solidFill>
                <a:schemeClr val="bg1"/>
              </a:solidFill>
            </a:endParaRPr>
          </a:p>
        </p:txBody>
      </p:sp>
      <p:sp>
        <p:nvSpPr>
          <p:cNvPr id="9" name="Footer Placeholder 8">
            <a:extLst>
              <a:ext uri="{FF2B5EF4-FFF2-40B4-BE49-F238E27FC236}">
                <a16:creationId xmlns:a16="http://schemas.microsoft.com/office/drawing/2014/main" id="{AEC71CD7-38B7-406E-B4F7-BC590DEF1849}"/>
              </a:ext>
            </a:extLst>
          </p:cNvPr>
          <p:cNvSpPr>
            <a:spLocks noGrp="1"/>
          </p:cNvSpPr>
          <p:nvPr>
            <p:ph type="ftr" sz="quarter" idx="11"/>
          </p:nvPr>
        </p:nvSpPr>
        <p:spPr/>
        <p:txBody>
          <a:bodyPr/>
          <a:lstStyle/>
          <a:p>
            <a:r>
              <a:rPr lang="en-US" dirty="0"/>
              <a:t>TEMPO ORR/MRR</a:t>
            </a:r>
          </a:p>
        </p:txBody>
      </p:sp>
      <p:sp>
        <p:nvSpPr>
          <p:cNvPr id="2" name="Slide Number Placeholder 1">
            <a:extLst>
              <a:ext uri="{FF2B5EF4-FFF2-40B4-BE49-F238E27FC236}">
                <a16:creationId xmlns:a16="http://schemas.microsoft.com/office/drawing/2014/main" id="{A9B077CA-F078-49C9-BA87-F60623F4EBA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19</a:t>
            </a:fld>
            <a:endParaRPr lang="en-US" dirty="0"/>
          </a:p>
        </p:txBody>
      </p:sp>
      <p:sp>
        <p:nvSpPr>
          <p:cNvPr id="3" name="Date Placeholder 2">
            <a:extLst>
              <a:ext uri="{FF2B5EF4-FFF2-40B4-BE49-F238E27FC236}">
                <a16:creationId xmlns:a16="http://schemas.microsoft.com/office/drawing/2014/main" id="{A8857073-631E-4AD2-9B22-C804FF3A9AB2}"/>
              </a:ext>
            </a:extLst>
          </p:cNvPr>
          <p:cNvSpPr>
            <a:spLocks noGrp="1"/>
          </p:cNvSpPr>
          <p:nvPr>
            <p:ph type="dt" sz="half" idx="10"/>
          </p:nvPr>
        </p:nvSpPr>
        <p:spPr/>
        <p:txBody>
          <a:bodyPr/>
          <a:lstStyle/>
          <a:p>
            <a:r>
              <a:rPr lang="en-US"/>
              <a:t>February 8-9, 2023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24870C-5E4D-4EEE-A9C3-44B08BEE4ECD}"/>
              </a:ext>
            </a:extLst>
          </p:cNvPr>
          <p:cNvSpPr>
            <a:spLocks noGrp="1"/>
          </p:cNvSpPr>
          <p:nvPr>
            <p:ph idx="1"/>
          </p:nvPr>
        </p:nvSpPr>
        <p:spPr>
          <a:xfrm>
            <a:off x="0" y="1870074"/>
            <a:ext cx="5818910" cy="3070225"/>
          </a:xfrm>
        </p:spPr>
        <p:txBody>
          <a:bodyPr/>
          <a:lstStyle/>
          <a:p>
            <a:r>
              <a:rPr lang="en-US" dirty="0"/>
              <a:t>Science Overview</a:t>
            </a:r>
          </a:p>
          <a:p>
            <a:r>
              <a:rPr lang="en-US" dirty="0"/>
              <a:t>Measurement Requirements</a:t>
            </a:r>
          </a:p>
          <a:p>
            <a:r>
              <a:rPr lang="en-US" dirty="0"/>
              <a:t>Data Products (Baseline + SNWG NRT Solution)</a:t>
            </a:r>
          </a:p>
          <a:p>
            <a:r>
              <a:rPr lang="en-US" dirty="0"/>
              <a:t>Commissioning timeline, Distribution, and Data Release Plan</a:t>
            </a:r>
          </a:p>
        </p:txBody>
      </p:sp>
      <p:sp>
        <p:nvSpPr>
          <p:cNvPr id="3" name="Title 2">
            <a:extLst>
              <a:ext uri="{FF2B5EF4-FFF2-40B4-BE49-F238E27FC236}">
                <a16:creationId xmlns:a16="http://schemas.microsoft.com/office/drawing/2014/main" id="{2ED902DB-2770-4324-9627-02D7D4CAD164}"/>
              </a:ext>
            </a:extLst>
          </p:cNvPr>
          <p:cNvSpPr>
            <a:spLocks noGrp="1"/>
          </p:cNvSpPr>
          <p:nvPr>
            <p:ph type="title"/>
          </p:nvPr>
        </p:nvSpPr>
        <p:spPr>
          <a:xfrm>
            <a:off x="0" y="0"/>
            <a:ext cx="12191999" cy="975701"/>
          </a:xfrm>
        </p:spPr>
        <p:txBody>
          <a:bodyPr/>
          <a:lstStyle/>
          <a:p>
            <a:r>
              <a:rPr lang="en-US" dirty="0"/>
              <a:t>Outline</a:t>
            </a:r>
          </a:p>
        </p:txBody>
      </p:sp>
      <p:sp>
        <p:nvSpPr>
          <p:cNvPr id="7" name="Date Placeholder 6">
            <a:extLst>
              <a:ext uri="{FF2B5EF4-FFF2-40B4-BE49-F238E27FC236}">
                <a16:creationId xmlns:a16="http://schemas.microsoft.com/office/drawing/2014/main" id="{80CB5E9D-66A8-4B85-8C67-0F3C8129C943}"/>
              </a:ext>
            </a:extLst>
          </p:cNvPr>
          <p:cNvSpPr>
            <a:spLocks noGrp="1"/>
          </p:cNvSpPr>
          <p:nvPr>
            <p:ph type="dt" sz="half" idx="10"/>
          </p:nvPr>
        </p:nvSpPr>
        <p:spPr/>
        <p:txBody>
          <a:bodyPr/>
          <a:lstStyle/>
          <a:p>
            <a:r>
              <a:rPr lang="en-US" dirty="0"/>
              <a:t>May 1-5, 2023</a:t>
            </a:r>
          </a:p>
        </p:txBody>
      </p:sp>
      <p:sp>
        <p:nvSpPr>
          <p:cNvPr id="5" name="Footer Placeholder 4">
            <a:extLst>
              <a:ext uri="{FF2B5EF4-FFF2-40B4-BE49-F238E27FC236}">
                <a16:creationId xmlns:a16="http://schemas.microsoft.com/office/drawing/2014/main" id="{D0472BB7-4DE8-4679-B4FC-BDB3B7B10C74}"/>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6" name="Slide Number Placeholder 5">
            <a:extLst>
              <a:ext uri="{FF2B5EF4-FFF2-40B4-BE49-F238E27FC236}">
                <a16:creationId xmlns:a16="http://schemas.microsoft.com/office/drawing/2014/main" id="{31C27442-4CF8-4819-B17A-526E9A373212}"/>
              </a:ext>
            </a:extLst>
          </p:cNvPr>
          <p:cNvSpPr>
            <a:spLocks noGrp="1"/>
          </p:cNvSpPr>
          <p:nvPr>
            <p:ph type="sldNum" sz="quarter" idx="12"/>
          </p:nvPr>
        </p:nvSpPr>
        <p:spPr/>
        <p:txBody>
          <a:bodyPr/>
          <a:lstStyle/>
          <a:p>
            <a:pPr lvl="0"/>
            <a:fld id="{00000000-1234-1234-1234-123412341234}" type="slidenum">
              <a:rPr lang="en-US" smtClean="0"/>
              <a:pPr lvl="0"/>
              <a:t>2</a:t>
            </a:fld>
            <a:endParaRPr lang="en-US"/>
          </a:p>
        </p:txBody>
      </p:sp>
      <p:pic>
        <p:nvPicPr>
          <p:cNvPr id="4" name="0LlLeNAlZ90hvFz-">
            <a:hlinkClick r:id="" action="ppaction://media"/>
            <a:extLst>
              <a:ext uri="{FF2B5EF4-FFF2-40B4-BE49-F238E27FC236}">
                <a16:creationId xmlns:a16="http://schemas.microsoft.com/office/drawing/2014/main" id="{553F67D5-F18C-928E-7D34-B8A7EF5CAE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99278" y="1562099"/>
            <a:ext cx="6005689" cy="3378200"/>
          </a:xfrm>
          <a:prstGeom prst="rect">
            <a:avLst/>
          </a:prstGeom>
        </p:spPr>
      </p:pic>
    </p:spTree>
    <p:extLst>
      <p:ext uri="{BB962C8B-B14F-4D97-AF65-F5344CB8AC3E}">
        <p14:creationId xmlns:p14="http://schemas.microsoft.com/office/powerpoint/2010/main" val="354548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3" descr="Image result for tempo satellite mission"/>
          <p:cNvSpPr/>
          <p:nvPr/>
        </p:nvSpPr>
        <p:spPr>
          <a:xfrm>
            <a:off x="129645" y="-120385"/>
            <a:ext cx="254000" cy="254001"/>
          </a:xfrm>
          <a:prstGeom prst="rect">
            <a:avLst/>
          </a:prstGeom>
          <a:noFill/>
          <a:ln>
            <a:noFill/>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Calibri"/>
              <a:ea typeface="Calibri"/>
              <a:cs typeface="Calibri"/>
              <a:sym typeface="Calibri"/>
            </a:endParaRPr>
          </a:p>
        </p:txBody>
      </p:sp>
      <p:sp>
        <p:nvSpPr>
          <p:cNvPr id="8" name="Footer Placeholder 7">
            <a:extLst>
              <a:ext uri="{FF2B5EF4-FFF2-40B4-BE49-F238E27FC236}">
                <a16:creationId xmlns:a16="http://schemas.microsoft.com/office/drawing/2014/main" id="{D7EE8CFF-3D57-4A99-8EFD-5504956CF53A}"/>
              </a:ext>
            </a:extLst>
          </p:cNvPr>
          <p:cNvSpPr>
            <a:spLocks noGrp="1"/>
          </p:cNvSpPr>
          <p:nvPr>
            <p:ph type="ftr" sz="quarter" idx="11"/>
          </p:nvPr>
        </p:nvSpPr>
        <p:spPr/>
        <p:txBody>
          <a:bodyPr/>
          <a:lstStyle/>
          <a:p>
            <a:r>
              <a:rPr lang="en-US"/>
              <a:t>TEMPO ORR/MRR</a:t>
            </a:r>
          </a:p>
        </p:txBody>
      </p:sp>
      <p:sp>
        <p:nvSpPr>
          <p:cNvPr id="6" name="Title 5">
            <a:extLst>
              <a:ext uri="{FF2B5EF4-FFF2-40B4-BE49-F238E27FC236}">
                <a16:creationId xmlns:a16="http://schemas.microsoft.com/office/drawing/2014/main" id="{D0E64B02-24A8-41F5-AA99-FE5162492834}"/>
              </a:ext>
            </a:extLst>
          </p:cNvPr>
          <p:cNvSpPr>
            <a:spLocks noGrp="1"/>
          </p:cNvSpPr>
          <p:nvPr>
            <p:ph type="title"/>
          </p:nvPr>
        </p:nvSpPr>
        <p:spPr>
          <a:xfrm>
            <a:off x="0" y="0"/>
            <a:ext cx="12192000" cy="975701"/>
          </a:xfrm>
        </p:spPr>
        <p:txBody>
          <a:bodyPr/>
          <a:lstStyle/>
          <a:p>
            <a:r>
              <a:rPr lang="en-US" dirty="0"/>
              <a:t>TEMPO Green Paper: </a:t>
            </a:r>
            <a:br>
              <a:rPr lang="en-US" dirty="0"/>
            </a:br>
            <a:r>
              <a:rPr lang="en-US" dirty="0"/>
              <a:t>Chemistry Experiments with TEMPO</a:t>
            </a:r>
          </a:p>
        </p:txBody>
      </p:sp>
      <p:graphicFrame>
        <p:nvGraphicFramePr>
          <p:cNvPr id="430" name="Google Shape;430;p13"/>
          <p:cNvGraphicFramePr/>
          <p:nvPr/>
        </p:nvGraphicFramePr>
        <p:xfrm>
          <a:off x="129645" y="1143000"/>
          <a:ext cx="11948056" cy="5410197"/>
        </p:xfrm>
        <a:graphic>
          <a:graphicData uri="http://schemas.openxmlformats.org/drawingml/2006/table">
            <a:tbl>
              <a:tblPr firstRow="1" bandRow="1">
                <a:noFill/>
                <a:tableStyleId>{E2DD7354-5F95-4D67-A51C-287E827058AB}</a:tableStyleId>
              </a:tblPr>
              <a:tblGrid>
                <a:gridCol w="5974028">
                  <a:extLst>
                    <a:ext uri="{9D8B030D-6E8A-4147-A177-3AD203B41FA5}">
                      <a16:colId xmlns:a16="http://schemas.microsoft.com/office/drawing/2014/main" val="20000"/>
                    </a:ext>
                  </a:extLst>
                </a:gridCol>
                <a:gridCol w="5974028">
                  <a:extLst>
                    <a:ext uri="{9D8B030D-6E8A-4147-A177-3AD203B41FA5}">
                      <a16:colId xmlns:a16="http://schemas.microsoft.com/office/drawing/2014/main" val="20001"/>
                    </a:ext>
                  </a:extLst>
                </a:gridCol>
              </a:tblGrid>
              <a:tr h="323687">
                <a:tc>
                  <a:txBody>
                    <a:bodyPr/>
                    <a:lstStyle/>
                    <a:p>
                      <a:pPr marL="0" marR="0" lvl="0" indent="0" algn="l" rtl="0">
                        <a:spcBef>
                          <a:spcPts val="0"/>
                        </a:spcBef>
                        <a:spcAft>
                          <a:spcPts val="0"/>
                        </a:spcAft>
                        <a:buNone/>
                      </a:pPr>
                      <a:r>
                        <a:rPr lang="en-US" sz="1500" b="1" u="none" strike="noStrike" cap="none"/>
                        <a:t>NORMAL TIME RESOLUTION STUDIES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D6E3BC"/>
                    </a:solidFill>
                  </a:tcPr>
                </a:tc>
                <a:tc>
                  <a:txBody>
                    <a:bodyPr/>
                    <a:lstStyle/>
                    <a:p>
                      <a:pPr marL="0" marR="0" lvl="0" indent="0" algn="l" rtl="0">
                        <a:spcBef>
                          <a:spcPts val="0"/>
                        </a:spcBef>
                        <a:spcAft>
                          <a:spcPts val="0"/>
                        </a:spcAft>
                        <a:buNone/>
                      </a:pPr>
                      <a:r>
                        <a:rPr lang="en-US" sz="1500" b="1" u="none" strike="noStrike" cap="none" dirty="0"/>
                        <a:t>Volcanoes</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D6E3BC"/>
                    </a:solidFill>
                  </a:tcPr>
                </a:tc>
                <a:extLst>
                  <a:ext uri="{0D108BD9-81ED-4DB2-BD59-A6C34878D82A}">
                    <a16:rowId xmlns:a16="http://schemas.microsoft.com/office/drawing/2014/main" val="10000"/>
                  </a:ext>
                </a:extLst>
              </a:tr>
              <a:tr h="323687">
                <a:tc>
                  <a:txBody>
                    <a:bodyPr/>
                    <a:lstStyle/>
                    <a:p>
                      <a:pPr marL="0" marR="0" lvl="0" indent="0" algn="l" rtl="0">
                        <a:spcBef>
                          <a:spcPts val="0"/>
                        </a:spcBef>
                        <a:spcAft>
                          <a:spcPts val="0"/>
                        </a:spcAft>
                        <a:buNone/>
                      </a:pPr>
                      <a:r>
                        <a:rPr lang="en-US" sz="1500" b="1" u="none" strike="noStrike" cap="none" dirty="0"/>
                        <a:t>Air quality and health </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Socio-economic studies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1"/>
                  </a:ext>
                </a:extLst>
              </a:tr>
              <a:tr h="323687">
                <a:tc>
                  <a:txBody>
                    <a:bodyPr/>
                    <a:lstStyle/>
                    <a:p>
                      <a:pPr marL="0" marR="0" lvl="0" indent="0" algn="l" rtl="0">
                        <a:spcBef>
                          <a:spcPts val="0"/>
                        </a:spcBef>
                        <a:spcAft>
                          <a:spcPts val="0"/>
                        </a:spcAft>
                        <a:buNone/>
                      </a:pPr>
                      <a:r>
                        <a:rPr lang="en-US" sz="1500" b="1" u="none" strike="noStrike" cap="none"/>
                        <a:t>Ultraviolet exposure</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D6E3BC"/>
                    </a:solidFill>
                  </a:tcPr>
                </a:tc>
                <a:tc>
                  <a:txBody>
                    <a:bodyPr/>
                    <a:lstStyle/>
                    <a:p>
                      <a:pPr marL="0" marR="0" lvl="0" indent="0" algn="l" rtl="0">
                        <a:spcBef>
                          <a:spcPts val="0"/>
                        </a:spcBef>
                        <a:spcAft>
                          <a:spcPts val="0"/>
                        </a:spcAft>
                        <a:buNone/>
                      </a:pPr>
                      <a:r>
                        <a:rPr lang="en-US" sz="1500" b="1" u="none" strike="noStrike" cap="none"/>
                        <a:t>National pollution inventories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2"/>
                  </a:ext>
                </a:extLst>
              </a:tr>
              <a:tr h="323687">
                <a:tc>
                  <a:txBody>
                    <a:bodyPr/>
                    <a:lstStyle/>
                    <a:p>
                      <a:pPr marL="0" marR="0" lvl="0" indent="0" algn="l" rtl="0">
                        <a:spcBef>
                          <a:spcPts val="0"/>
                        </a:spcBef>
                        <a:spcAft>
                          <a:spcPts val="0"/>
                        </a:spcAft>
                        <a:buNone/>
                      </a:pPr>
                      <a:r>
                        <a:rPr lang="en-US" sz="1500" b="1" u="none" strike="noStrike" cap="none"/>
                        <a:t>Biomass burning</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6E3BC"/>
                    </a:solidFill>
                  </a:tcPr>
                </a:tc>
                <a:tc>
                  <a:txBody>
                    <a:bodyPr/>
                    <a:lstStyle/>
                    <a:p>
                      <a:pPr marL="0" marR="0" lvl="0" indent="0" algn="l" rtl="0">
                        <a:spcBef>
                          <a:spcPts val="0"/>
                        </a:spcBef>
                        <a:spcAft>
                          <a:spcPts val="0"/>
                        </a:spcAft>
                        <a:buNone/>
                      </a:pPr>
                      <a:r>
                        <a:rPr lang="en-US" sz="1500" b="1" u="none" strike="noStrike" cap="none" dirty="0"/>
                        <a:t>Regional and local transport of pollutants</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3"/>
                  </a:ext>
                </a:extLst>
              </a:tr>
              <a:tr h="323687">
                <a:tc>
                  <a:txBody>
                    <a:bodyPr/>
                    <a:lstStyle/>
                    <a:p>
                      <a:pPr marL="0" marR="0" lvl="0" indent="0" algn="l" rtl="0">
                        <a:spcBef>
                          <a:spcPts val="0"/>
                        </a:spcBef>
                        <a:spcAft>
                          <a:spcPts val="0"/>
                        </a:spcAft>
                        <a:buNone/>
                      </a:pPr>
                      <a:r>
                        <a:rPr lang="en-US" sz="1500" b="1" u="none" strike="noStrike" cap="none"/>
                        <a:t>Synergistic GOES-16/17 Products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6E3BC"/>
                    </a:solidFill>
                  </a:tcPr>
                </a:tc>
                <a:tc>
                  <a:txBody>
                    <a:bodyPr/>
                    <a:lstStyle/>
                    <a:p>
                      <a:pPr marL="0" marR="0" lvl="0" indent="0" algn="l" rtl="0">
                        <a:spcBef>
                          <a:spcPts val="0"/>
                        </a:spcBef>
                        <a:spcAft>
                          <a:spcPts val="0"/>
                        </a:spcAft>
                        <a:buNone/>
                      </a:pPr>
                      <a:r>
                        <a:rPr lang="en-US" sz="1500" b="1" u="none" strike="noStrike" cap="none" dirty="0"/>
                        <a:t>Sea breeze studies for Florida and Cuba</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4"/>
                  </a:ext>
                </a:extLst>
              </a:tr>
              <a:tr h="323687">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dirty="0"/>
                        <a:t>Advanced aerosol products</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D6E3BC"/>
                    </a:solidFill>
                  </a:tcPr>
                </a:tc>
                <a:tc>
                  <a:txBody>
                    <a:bodyPr/>
                    <a:lstStyle/>
                    <a:p>
                      <a:pPr marL="0" marR="0" lvl="0" indent="0" algn="l" rtl="0">
                        <a:spcBef>
                          <a:spcPts val="0"/>
                        </a:spcBef>
                        <a:spcAft>
                          <a:spcPts val="0"/>
                        </a:spcAft>
                        <a:buNone/>
                      </a:pPr>
                      <a:r>
                        <a:rPr lang="en-US" sz="1500" b="1" u="none" strike="noStrike" cap="none" dirty="0"/>
                        <a:t>Transboundary pollution gradients</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5"/>
                  </a:ext>
                </a:extLst>
              </a:tr>
              <a:tr h="323687">
                <a:tc>
                  <a:txBody>
                    <a:bodyPr/>
                    <a:lstStyle/>
                    <a:p>
                      <a:pPr marL="0" marR="0" lvl="0" indent="0" algn="l" rtl="0">
                        <a:spcBef>
                          <a:spcPts val="0"/>
                        </a:spcBef>
                        <a:spcAft>
                          <a:spcPts val="0"/>
                        </a:spcAft>
                        <a:buNone/>
                      </a:pPr>
                      <a:r>
                        <a:rPr lang="en-US" sz="1500" b="1" u="none" strike="noStrike" cap="none"/>
                        <a:t>Soil NO</a:t>
                      </a:r>
                      <a:r>
                        <a:rPr lang="en-US" sz="1500" b="1" u="none" strike="noStrike" cap="none" baseline="-25000"/>
                        <a:t>x</a:t>
                      </a:r>
                      <a:r>
                        <a:rPr lang="en-US" sz="1500" b="1" u="none" strike="noStrike" cap="none"/>
                        <a:t> after fertilizer application and after rainfall</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Transatlantic dust transport</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6"/>
                  </a:ext>
                </a:extLst>
              </a:tr>
              <a:tr h="323687">
                <a:tc>
                  <a:txBody>
                    <a:bodyPr/>
                    <a:lstStyle/>
                    <a:p>
                      <a:pPr marL="0" marR="0" lvl="0" indent="0" algn="l" rtl="0">
                        <a:spcBef>
                          <a:spcPts val="0"/>
                        </a:spcBef>
                        <a:spcAft>
                          <a:spcPts val="0"/>
                        </a:spcAft>
                        <a:buNone/>
                      </a:pPr>
                      <a:r>
                        <a:rPr lang="en-US" sz="1500" b="1" u="none" strike="noStrike" cap="none"/>
                        <a:t>Solar-induced fluorescence from chlorophyll</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HIGH TIME RESOLUTION EXPERIMENTS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07"/>
                  </a:ext>
                </a:extLst>
              </a:tr>
              <a:tr h="323687">
                <a:tc>
                  <a:txBody>
                    <a:bodyPr/>
                    <a:lstStyle/>
                    <a:p>
                      <a:pPr marL="0" marR="0" lvl="0" indent="0" algn="l" rtl="0">
                        <a:spcBef>
                          <a:spcPts val="0"/>
                        </a:spcBef>
                        <a:spcAft>
                          <a:spcPts val="0"/>
                        </a:spcAft>
                        <a:buNone/>
                      </a:pPr>
                      <a:r>
                        <a:rPr lang="en-US" sz="1500" b="1" u="none" strike="noStrike" cap="none"/>
                        <a:t>Foliage studies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Lightning NO</a:t>
                      </a:r>
                      <a:r>
                        <a:rPr lang="en-US" sz="1500" b="1" u="none" strike="noStrike" cap="none" baseline="-25000"/>
                        <a:t>x</a:t>
                      </a:r>
                      <a:endParaRPr sz="1500" b="1" u="none" strike="noStrike" cap="none"/>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08"/>
                  </a:ext>
                </a:extLst>
              </a:tr>
              <a:tr h="323687">
                <a:tc>
                  <a:txBody>
                    <a:bodyPr/>
                    <a:lstStyle/>
                    <a:p>
                      <a:pPr marL="0" marR="0" lvl="0" indent="0" algn="l" rtl="0">
                        <a:spcBef>
                          <a:spcPts val="0"/>
                        </a:spcBef>
                        <a:spcAft>
                          <a:spcPts val="0"/>
                        </a:spcAft>
                        <a:buNone/>
                      </a:pPr>
                      <a:r>
                        <a:rPr lang="en-US" sz="1500" b="1" u="none" strike="noStrike" cap="none"/>
                        <a:t>Mapping NO</a:t>
                      </a:r>
                      <a:r>
                        <a:rPr lang="en-US" sz="1500" b="1" u="none" strike="noStrike" cap="none" baseline="-25000"/>
                        <a:t>2</a:t>
                      </a:r>
                      <a:r>
                        <a:rPr lang="en-US" sz="1500" b="1" u="none" strike="noStrike" cap="none"/>
                        <a:t> and SO</a:t>
                      </a:r>
                      <a:r>
                        <a:rPr lang="en-US" sz="1500" b="1" u="none" strike="noStrike" cap="none" baseline="-25000"/>
                        <a:t>2</a:t>
                      </a:r>
                      <a:r>
                        <a:rPr lang="en-US" sz="1500" b="1" u="none" strike="noStrike" cap="none"/>
                        <a:t> dry deposition at high resolution</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Morning and evening higher-frequency scans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09"/>
                  </a:ext>
                </a:extLst>
              </a:tr>
              <a:tr h="323687">
                <a:tc>
                  <a:txBody>
                    <a:bodyPr/>
                    <a:lstStyle/>
                    <a:p>
                      <a:pPr marL="0" marR="0" lvl="0" indent="0" algn="l" rtl="0">
                        <a:spcBef>
                          <a:spcPts val="0"/>
                        </a:spcBef>
                        <a:spcAft>
                          <a:spcPts val="0"/>
                        </a:spcAft>
                        <a:buNone/>
                      </a:pPr>
                      <a:r>
                        <a:rPr lang="en-US" sz="1500" b="1" u="none" strike="noStrike" cap="none"/>
                        <a:t>Crop and forest damage from ground-level ozone</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Dwell-time studies and temporal selection to improve detection limits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10"/>
                  </a:ext>
                </a:extLst>
              </a:tr>
              <a:tr h="554892">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dirty="0"/>
                        <a:t>Halogen oxide studies in coastal and lake regions</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a:t>Exploring the value of TEMPO in assessing pollution transport during upslope flows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11"/>
                  </a:ext>
                </a:extLst>
              </a:tr>
              <a:tr h="323687">
                <a:tc>
                  <a:txBody>
                    <a:bodyPr/>
                    <a:lstStyle/>
                    <a:p>
                      <a:pPr marL="0" marR="0" lvl="0" indent="0" algn="l" rtl="0">
                        <a:spcBef>
                          <a:spcPts val="0"/>
                        </a:spcBef>
                        <a:spcAft>
                          <a:spcPts val="0"/>
                        </a:spcAft>
                        <a:buNone/>
                      </a:pPr>
                      <a:r>
                        <a:rPr lang="en-US" sz="1500" b="1" u="none" strike="noStrike" cap="none"/>
                        <a:t>Air pollution from oil and gas fields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a:t>Tidal effects on estuarine circulation and outflow plumes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12"/>
                  </a:ext>
                </a:extLst>
              </a:tr>
              <a:tr h="323687">
                <a:tc>
                  <a:txBody>
                    <a:bodyPr/>
                    <a:lstStyle/>
                    <a:p>
                      <a:pPr marL="0" marR="0" lvl="0" indent="0" algn="l" rtl="0">
                        <a:spcBef>
                          <a:spcPts val="0"/>
                        </a:spcBef>
                        <a:spcAft>
                          <a:spcPts val="0"/>
                        </a:spcAft>
                        <a:buNone/>
                      </a:pPr>
                      <a:r>
                        <a:rPr lang="en-US" sz="1500" b="1" u="none" strike="noStrike" cap="none"/>
                        <a:t>Night light measurements resolving lighting type</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a:t>Air quality responses to sudden changes in emissions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13"/>
                  </a:ext>
                </a:extLst>
              </a:tr>
              <a:tr h="323687">
                <a:tc>
                  <a:txBody>
                    <a:bodyPr/>
                    <a:lstStyle/>
                    <a:p>
                      <a:pPr marL="0" marR="0" lvl="0" indent="0" algn="l" rtl="0">
                        <a:spcBef>
                          <a:spcPts val="0"/>
                        </a:spcBef>
                        <a:spcAft>
                          <a:spcPts val="0"/>
                        </a:spcAft>
                        <a:buNone/>
                      </a:pPr>
                      <a:r>
                        <a:rPr lang="en-US" sz="1500" b="1" u="none" strike="noStrike" cap="none"/>
                        <a:t>Ship tracks, drilling platform plumes, and other concentrated sources.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a:t>Cloud field correlation with pollution</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14"/>
                  </a:ext>
                </a:extLst>
              </a:tr>
              <a:tr h="323687">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a:t>Water vapor studies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D6E3BC"/>
                    </a:solidFill>
                  </a:tcPr>
                </a:tc>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dirty="0"/>
                        <a:t>Agricultural soil NO</a:t>
                      </a:r>
                      <a:r>
                        <a:rPr lang="en-US" sz="1500" b="1" u="none" strike="noStrike" cap="none" baseline="-25000" dirty="0"/>
                        <a:t>x</a:t>
                      </a:r>
                      <a:r>
                        <a:rPr lang="en-US" sz="1500" b="1" u="none" strike="noStrike" cap="none" dirty="0"/>
                        <a:t> emissions and air quality</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BD4B4"/>
                    </a:solidFill>
                  </a:tcPr>
                </a:tc>
                <a:extLst>
                  <a:ext uri="{0D108BD9-81ED-4DB2-BD59-A6C34878D82A}">
                    <a16:rowId xmlns:a16="http://schemas.microsoft.com/office/drawing/2014/main" val="10015"/>
                  </a:ext>
                </a:extLst>
              </a:tr>
            </a:tbl>
          </a:graphicData>
        </a:graphic>
      </p:graphicFrame>
      <p:sp>
        <p:nvSpPr>
          <p:cNvPr id="433" name="Google Shape;433;p13"/>
          <p:cNvSpPr txBox="1"/>
          <p:nvPr/>
        </p:nvSpPr>
        <p:spPr>
          <a:xfrm>
            <a:off x="3353566" y="2284363"/>
            <a:ext cx="274320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432FF"/>
              </a:buClr>
              <a:buSzPts val="2000"/>
              <a:buFont typeface="Calibri"/>
              <a:buNone/>
            </a:pPr>
            <a:r>
              <a:rPr lang="en-US" sz="1600" b="1" i="0" u="none" strike="noStrike" cap="none" dirty="0">
                <a:solidFill>
                  <a:srgbClr val="0044A6"/>
                </a:solidFill>
                <a:latin typeface="Calibri"/>
                <a:ea typeface="Calibri"/>
                <a:cs typeface="Calibri"/>
                <a:sym typeface="Calibri"/>
              </a:rPr>
              <a:t>The TEMPO Green Paper living document at </a:t>
            </a:r>
            <a:r>
              <a:rPr lang="en-US" sz="1200" i="0" u="none" strike="noStrike" cap="none" dirty="0">
                <a:solidFill>
                  <a:srgbClr val="0044A6"/>
                </a:solidFill>
                <a:latin typeface="Calibri"/>
                <a:ea typeface="Calibri"/>
                <a:cs typeface="Calibri"/>
                <a:sym typeface="Calibri"/>
              </a:rPr>
              <a:t>http://</a:t>
            </a:r>
            <a:r>
              <a:rPr lang="en-US" sz="1200" i="0" u="none" strike="noStrike" cap="none" dirty="0" err="1">
                <a:solidFill>
                  <a:srgbClr val="0044A6"/>
                </a:solidFill>
                <a:latin typeface="Calibri"/>
                <a:ea typeface="Calibri"/>
                <a:cs typeface="Calibri"/>
                <a:sym typeface="Calibri"/>
              </a:rPr>
              <a:t>tempo.si.edu</a:t>
            </a:r>
            <a:r>
              <a:rPr lang="en-US" sz="1200" i="0" u="none" strike="noStrike" cap="none" dirty="0">
                <a:solidFill>
                  <a:srgbClr val="0044A6"/>
                </a:solidFill>
                <a:latin typeface="Calibri"/>
                <a:ea typeface="Calibri"/>
                <a:cs typeface="Calibri"/>
                <a:sym typeface="Calibri"/>
              </a:rPr>
              <a:t>/</a:t>
            </a:r>
            <a:r>
              <a:rPr lang="en-US" sz="1200" i="0" u="none" strike="noStrike" cap="none" dirty="0" err="1">
                <a:solidFill>
                  <a:srgbClr val="0044A6"/>
                </a:solidFill>
                <a:latin typeface="Calibri"/>
                <a:ea typeface="Calibri"/>
                <a:cs typeface="Calibri"/>
                <a:sym typeface="Calibri"/>
              </a:rPr>
              <a:t>publications.html</a:t>
            </a:r>
            <a:endParaRPr sz="1600" i="0" u="none" strike="noStrike" cap="none" dirty="0">
              <a:solidFill>
                <a:srgbClr val="0044A6"/>
              </a:solidFill>
              <a:latin typeface="Calibri"/>
              <a:ea typeface="Calibri"/>
              <a:cs typeface="Calibri"/>
              <a:sym typeface="Calibri"/>
            </a:endParaRPr>
          </a:p>
        </p:txBody>
      </p:sp>
      <p:sp>
        <p:nvSpPr>
          <p:cNvPr id="434" name="Google Shape;434;p13"/>
          <p:cNvSpPr txBox="1"/>
          <p:nvPr/>
        </p:nvSpPr>
        <p:spPr>
          <a:xfrm>
            <a:off x="9717850" y="1161565"/>
            <a:ext cx="234450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000"/>
              <a:buFont typeface="Calibri"/>
              <a:buNone/>
            </a:pPr>
            <a:r>
              <a:rPr lang="en-US" sz="1600" b="1" i="0" u="none" strike="noStrike" cap="none">
                <a:solidFill>
                  <a:srgbClr val="013589"/>
                </a:solidFill>
                <a:latin typeface="Calibri"/>
                <a:ea typeface="Calibri"/>
                <a:cs typeface="Calibri"/>
                <a:sym typeface="Calibri"/>
              </a:rPr>
              <a:t>Early Adopters are key to building the TEMPO Green Paper!</a:t>
            </a:r>
            <a:endParaRPr sz="1600">
              <a:solidFill>
                <a:srgbClr val="013589"/>
              </a:solidFill>
            </a:endParaRPr>
          </a:p>
        </p:txBody>
      </p:sp>
      <p:sp>
        <p:nvSpPr>
          <p:cNvPr id="435" name="Google Shape;435;p13"/>
          <p:cNvSpPr txBox="1"/>
          <p:nvPr/>
        </p:nvSpPr>
        <p:spPr>
          <a:xfrm>
            <a:off x="9732718" y="2131508"/>
            <a:ext cx="234498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0044A6"/>
                </a:solidFill>
                <a:latin typeface="Calibri"/>
                <a:ea typeface="Calibri"/>
                <a:cs typeface="Calibri"/>
                <a:sym typeface="Calibri"/>
              </a:rPr>
              <a:t>High-time special observations</a:t>
            </a:r>
            <a:r>
              <a:rPr lang="en-US" sz="1600" b="1">
                <a:solidFill>
                  <a:srgbClr val="0044A6"/>
                </a:solidFill>
                <a:latin typeface="Calibri"/>
                <a:ea typeface="Calibri"/>
                <a:cs typeface="Calibri"/>
                <a:sym typeface="Calibri"/>
              </a:rPr>
              <a:t> can be requested at:</a:t>
            </a:r>
            <a:endParaRPr sz="1600" b="1" i="0" u="none" strike="noStrike" cap="none">
              <a:solidFill>
                <a:srgbClr val="0044A6"/>
              </a:solidFill>
              <a:latin typeface="Calibri"/>
              <a:ea typeface="Calibri"/>
              <a:cs typeface="Calibri"/>
              <a:sym typeface="Calibri"/>
            </a:endParaRPr>
          </a:p>
          <a:p>
            <a:pPr marL="0" marR="0" lvl="0" indent="0" algn="ctr" rtl="0">
              <a:spcBef>
                <a:spcPts val="0"/>
              </a:spcBef>
              <a:spcAft>
                <a:spcPts val="0"/>
              </a:spcAft>
              <a:buNone/>
            </a:pPr>
            <a:r>
              <a:rPr lang="en-US" sz="1200">
                <a:solidFill>
                  <a:srgbClr val="0044A6"/>
                </a:solidFill>
                <a:latin typeface="Calibri"/>
                <a:ea typeface="Calibri"/>
                <a:cs typeface="Calibri"/>
                <a:sym typeface="Calibri"/>
              </a:rPr>
              <a:t>https://weather.msfc.nasa.gov/tempo/green_paper.html</a:t>
            </a:r>
            <a:endParaRPr sz="1200">
              <a:solidFill>
                <a:srgbClr val="0044A6"/>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CC0AC8D1-2928-459C-8393-3597CAD1D7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3" name="Date Placeholder 2">
            <a:extLst>
              <a:ext uri="{FF2B5EF4-FFF2-40B4-BE49-F238E27FC236}">
                <a16:creationId xmlns:a16="http://schemas.microsoft.com/office/drawing/2014/main" id="{9C84F8B4-7DD7-4AE8-88CD-B6E22185F374}"/>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2114215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97C03D88-187E-42EA-961A-2D859AE0061C}"/>
              </a:ext>
            </a:extLst>
          </p:cNvPr>
          <p:cNvSpPr>
            <a:spLocks noGrp="1"/>
          </p:cNvSpPr>
          <p:nvPr>
            <p:ph idx="1"/>
          </p:nvPr>
        </p:nvSpPr>
        <p:spPr>
          <a:xfrm>
            <a:off x="6391373" y="1114308"/>
            <a:ext cx="5800627" cy="3557251"/>
          </a:xfrm>
        </p:spPr>
        <p:txBody>
          <a:bodyPr/>
          <a:lstStyle/>
          <a:p>
            <a:pPr marL="227013" indent="-227013"/>
            <a:r>
              <a:rPr lang="en-US" sz="2200" dirty="0"/>
              <a:t>This example is for solar zenith angle =25, viewing zenith angle 45, relative azimuthal angle 86, Signal to noise Ratio (SNR) with 4 pixels coadded</a:t>
            </a:r>
          </a:p>
          <a:p>
            <a:pPr marL="227013" indent="-227013"/>
            <a:r>
              <a:rPr lang="en-US" sz="2200" dirty="0"/>
              <a:t>Add visible to improve retrieval sensitivity in the lower troposphere and help separate free tropospheric O</a:t>
            </a:r>
            <a:r>
              <a:rPr lang="en-US" sz="2200" baseline="-25000" dirty="0"/>
              <a:t>3</a:t>
            </a:r>
            <a:r>
              <a:rPr lang="en-US" sz="2200" dirty="0"/>
              <a:t> from boundary layer O</a:t>
            </a:r>
            <a:r>
              <a:rPr lang="en-US" sz="2200" baseline="-25000" dirty="0"/>
              <a:t>3</a:t>
            </a:r>
          </a:p>
          <a:p>
            <a:pPr marL="227013" indent="-227013"/>
            <a:r>
              <a:rPr lang="en-US" sz="2200" dirty="0"/>
              <a:t>Under ideal conditions: 3-5 total Degree of Freedom for Signal (DFS) with up to ~1.5 in the troposphere, and up to ~0.5 DFS in 0-2 km</a:t>
            </a:r>
          </a:p>
        </p:txBody>
      </p:sp>
      <p:sp>
        <p:nvSpPr>
          <p:cNvPr id="4" name="Title 3"/>
          <p:cNvSpPr>
            <a:spLocks noGrp="1"/>
          </p:cNvSpPr>
          <p:nvPr>
            <p:ph type="title"/>
          </p:nvPr>
        </p:nvSpPr>
        <p:spPr>
          <a:xfrm>
            <a:off x="0" y="0"/>
            <a:ext cx="12192000" cy="975701"/>
          </a:xfrm>
        </p:spPr>
        <p:txBody>
          <a:bodyPr/>
          <a:lstStyle/>
          <a:p>
            <a:r>
              <a:rPr lang="en-US" dirty="0"/>
              <a:t>Including Visible to Improve </a:t>
            </a:r>
            <a:br>
              <a:rPr lang="en-US" dirty="0"/>
            </a:br>
            <a:r>
              <a:rPr lang="en-US" dirty="0"/>
              <a:t>Tropospheric Ozone Retrieval Sensitivity</a:t>
            </a:r>
          </a:p>
        </p:txBody>
      </p:sp>
      <p:sp>
        <p:nvSpPr>
          <p:cNvPr id="7" name="Footer Placeholder 6">
            <a:extLst>
              <a:ext uri="{FF2B5EF4-FFF2-40B4-BE49-F238E27FC236}">
                <a16:creationId xmlns:a16="http://schemas.microsoft.com/office/drawing/2014/main" id="{05BBBCA8-3159-4A22-9671-DD73A9B31D3F}"/>
              </a:ext>
            </a:extLst>
          </p:cNvPr>
          <p:cNvSpPr>
            <a:spLocks noGrp="1"/>
          </p:cNvSpPr>
          <p:nvPr>
            <p:ph type="ftr" sz="quarter" idx="11"/>
          </p:nvPr>
        </p:nvSpPr>
        <p:spPr/>
        <p:txBody>
          <a:bodyPr/>
          <a:lstStyle/>
          <a:p>
            <a:r>
              <a:rPr lang="en-US"/>
              <a:t>TEMPO ORR/MRR</a:t>
            </a:r>
          </a:p>
        </p:txBody>
      </p:sp>
      <p:sp>
        <p:nvSpPr>
          <p:cNvPr id="2" name="Rectangle 1"/>
          <p:cNvSpPr/>
          <p:nvPr/>
        </p:nvSpPr>
        <p:spPr>
          <a:xfrm>
            <a:off x="0" y="4752601"/>
            <a:ext cx="12192000" cy="1744037"/>
          </a:xfrm>
          <a:prstGeom prst="rect">
            <a:avLst/>
          </a:prstGeom>
        </p:spPr>
        <p:txBody>
          <a:bodyPr/>
          <a:lstStyle/>
          <a:p>
            <a:pPr marL="227013" indent="-227013" defTabSz="609585">
              <a:buClrTx/>
              <a:buFont typeface="Wingdings" charset="2"/>
              <a:buChar char="Ø"/>
            </a:pPr>
            <a:r>
              <a:rPr lang="en-US" sz="2000" kern="1200" dirty="0">
                <a:solidFill>
                  <a:schemeClr val="tx1"/>
                </a:solidFill>
                <a:latin typeface="+mn-lt"/>
                <a:ea typeface="+mn-ea"/>
                <a:cs typeface="+mn-cs"/>
              </a:rPr>
              <a:t>Adapted from OMI (Liu et al., 2010): </a:t>
            </a:r>
            <a:r>
              <a:rPr lang="en-US" sz="2000" kern="1200" dirty="0">
                <a:solidFill>
                  <a:srgbClr val="013589"/>
                </a:solidFill>
                <a:latin typeface="+mn-lt"/>
                <a:ea typeface="+mn-ea"/>
                <a:cs typeface="+mn-cs"/>
              </a:rPr>
              <a:t>Spectral fitting + VLIDORT + Optimal Estimation (OE) from Fitting windows: 293-345 nm, 540-650 nm</a:t>
            </a:r>
          </a:p>
          <a:p>
            <a:pPr marL="227013" indent="-227013" defTabSz="609585">
              <a:buClrTx/>
              <a:buFont typeface="Wingdings" charset="2"/>
              <a:buChar char="Ø"/>
            </a:pPr>
            <a:r>
              <a:rPr lang="en-US" sz="2000" kern="1200" dirty="0">
                <a:solidFill>
                  <a:schemeClr val="tx1"/>
                </a:solidFill>
                <a:latin typeface="+mn-lt"/>
                <a:ea typeface="+mn-ea"/>
                <a:cs typeface="+mn-cs"/>
              </a:rPr>
              <a:t>Retrieve partial O</a:t>
            </a:r>
            <a:r>
              <a:rPr lang="en-US" sz="2000" kern="1200" baseline="-25000" dirty="0">
                <a:solidFill>
                  <a:schemeClr val="tx1"/>
                </a:solidFill>
                <a:latin typeface="+mn-lt"/>
                <a:ea typeface="+mn-ea"/>
                <a:cs typeface="+mn-cs"/>
              </a:rPr>
              <a:t>3</a:t>
            </a:r>
            <a:r>
              <a:rPr lang="en-US" sz="2000" kern="1200" dirty="0">
                <a:solidFill>
                  <a:schemeClr val="tx1"/>
                </a:solidFill>
                <a:latin typeface="+mn-lt"/>
                <a:ea typeface="+mn-ea"/>
                <a:cs typeface="+mn-cs"/>
              </a:rPr>
              <a:t> columns at ~24 layers (bottom layer is 0-2 km above the surface) as well as total, stratospheric, and tropospheric O</a:t>
            </a:r>
            <a:r>
              <a:rPr lang="en-US" sz="2000" kern="1200" baseline="-25000" dirty="0">
                <a:solidFill>
                  <a:schemeClr val="tx1"/>
                </a:solidFill>
                <a:latin typeface="+mn-lt"/>
                <a:ea typeface="+mn-ea"/>
                <a:cs typeface="+mn-cs"/>
              </a:rPr>
              <a:t>3</a:t>
            </a:r>
            <a:r>
              <a:rPr lang="en-US" sz="2000" kern="1200" dirty="0">
                <a:solidFill>
                  <a:schemeClr val="tx1"/>
                </a:solidFill>
                <a:latin typeface="+mn-lt"/>
                <a:ea typeface="+mn-ea"/>
                <a:cs typeface="+mn-cs"/>
              </a:rPr>
              <a:t> columns, other trace gases, and auxiliary parameters. </a:t>
            </a:r>
          </a:p>
          <a:p>
            <a:pPr marL="227013" indent="-227013" defTabSz="609585">
              <a:buClrTx/>
              <a:buFont typeface="Wingdings" charset="2"/>
              <a:buChar char="Ø"/>
            </a:pPr>
            <a:r>
              <a:rPr lang="en-US" sz="2000" kern="1200" dirty="0">
                <a:solidFill>
                  <a:schemeClr val="tx1"/>
                </a:solidFill>
                <a:latin typeface="+mn-lt"/>
                <a:ea typeface="+mn-ea"/>
                <a:cs typeface="+mn-cs"/>
              </a:rPr>
              <a:t>A priori: a combination of tropopause-based climatology (</a:t>
            </a:r>
            <a:r>
              <a:rPr lang="en-US" sz="2000" kern="1200" dirty="0" err="1">
                <a:solidFill>
                  <a:schemeClr val="tx1"/>
                </a:solidFill>
                <a:latin typeface="+mn-lt"/>
                <a:ea typeface="+mn-ea"/>
                <a:cs typeface="+mn-cs"/>
              </a:rPr>
              <a:t>Bak</a:t>
            </a:r>
            <a:r>
              <a:rPr lang="en-US" sz="2000" kern="1200" dirty="0">
                <a:solidFill>
                  <a:schemeClr val="tx1"/>
                </a:solidFill>
                <a:latin typeface="+mn-lt"/>
                <a:ea typeface="+mn-ea"/>
                <a:cs typeface="+mn-cs"/>
              </a:rPr>
              <a:t> et al., 2013) with diurnally-resolved GEOS-CF data</a:t>
            </a:r>
          </a:p>
        </p:txBody>
      </p:sp>
      <p:pic>
        <p:nvPicPr>
          <p:cNvPr id="8" name="Picture 7">
            <a:extLst>
              <a:ext uri="{FF2B5EF4-FFF2-40B4-BE49-F238E27FC236}">
                <a16:creationId xmlns:a16="http://schemas.microsoft.com/office/drawing/2014/main" id="{908494AD-B0DF-AC4C-B3E4-DAA94276FBA5}"/>
              </a:ext>
            </a:extLst>
          </p:cNvPr>
          <p:cNvPicPr>
            <a:picLocks noChangeAspect="1"/>
          </p:cNvPicPr>
          <p:nvPr/>
        </p:nvPicPr>
        <p:blipFill rotWithShape="1">
          <a:blip r:embed="rId3">
            <a:extLst>
              <a:ext uri="{28A0092B-C50C-407E-A947-70E740481C1C}">
                <a14:useLocalDpi xmlns:a14="http://schemas.microsoft.com/office/drawing/2010/main" val="0"/>
              </a:ext>
            </a:extLst>
          </a:blip>
          <a:srcRect l="8691" t="37404" r="17167" b="24503"/>
          <a:stretch/>
        </p:blipFill>
        <p:spPr bwMode="auto">
          <a:xfrm>
            <a:off x="431460" y="1068607"/>
            <a:ext cx="6101315" cy="3699584"/>
          </a:xfrm>
          <a:prstGeom prst="rect">
            <a:avLst/>
          </a:prstGeom>
          <a:ln>
            <a:noFill/>
          </a:ln>
          <a:extLst>
            <a:ext uri="{FAA26D3D-D897-4be2-8F04-BA451C77F1D7}">
              <ma14:placeholderFlag xmlns:ma14="http://schemas.microsoft.com/office/mac/drawingml/2011/main" xmlns=""/>
            </a:ext>
            <a:ext uri="{53640926-AAD7-44d8-BBD7-CCE9431645EC}">
              <a14:shadowObscured xmlns:a14="http://schemas.microsoft.com/office/drawing/2010/main" xmlns=""/>
            </a:ext>
          </a:extLst>
        </p:spPr>
      </p:pic>
      <p:sp>
        <p:nvSpPr>
          <p:cNvPr id="3" name="Slide Number Placeholder 2">
            <a:extLst>
              <a:ext uri="{FF2B5EF4-FFF2-40B4-BE49-F238E27FC236}">
                <a16:creationId xmlns:a16="http://schemas.microsoft.com/office/drawing/2014/main" id="{27EB93FC-3D49-4271-8A60-E1B64CFC5B8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5" name="Date Placeholder 4">
            <a:extLst>
              <a:ext uri="{FF2B5EF4-FFF2-40B4-BE49-F238E27FC236}">
                <a16:creationId xmlns:a16="http://schemas.microsoft.com/office/drawing/2014/main" id="{46C900E4-074D-42FD-A633-0B43062DA66A}"/>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907826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77976747"/>
              </p:ext>
            </p:extLst>
          </p:nvPr>
        </p:nvGraphicFramePr>
        <p:xfrm>
          <a:off x="1524001" y="1143000"/>
          <a:ext cx="9143999" cy="5410197"/>
        </p:xfrm>
        <a:graphic>
          <a:graphicData uri="http://schemas.openxmlformats.org/drawingml/2006/table">
            <a:tbl>
              <a:tblPr firstRow="1" bandRow="1">
                <a:tableStyleId>{9DCAF9ED-07DC-4A11-8D7F-57B35C25682E}</a:tableStyleId>
              </a:tblPr>
              <a:tblGrid>
                <a:gridCol w="1680633">
                  <a:extLst>
                    <a:ext uri="{9D8B030D-6E8A-4147-A177-3AD203B41FA5}">
                      <a16:colId xmlns:a16="http://schemas.microsoft.com/office/drawing/2014/main" val="20000"/>
                    </a:ext>
                  </a:extLst>
                </a:gridCol>
                <a:gridCol w="2294467">
                  <a:extLst>
                    <a:ext uri="{9D8B030D-6E8A-4147-A177-3AD203B41FA5}">
                      <a16:colId xmlns:a16="http://schemas.microsoft.com/office/drawing/2014/main" val="20001"/>
                    </a:ext>
                  </a:extLst>
                </a:gridCol>
                <a:gridCol w="1299163">
                  <a:extLst>
                    <a:ext uri="{9D8B030D-6E8A-4147-A177-3AD203B41FA5}">
                      <a16:colId xmlns:a16="http://schemas.microsoft.com/office/drawing/2014/main" val="20002"/>
                    </a:ext>
                  </a:extLst>
                </a:gridCol>
                <a:gridCol w="3869736">
                  <a:extLst>
                    <a:ext uri="{9D8B030D-6E8A-4147-A177-3AD203B41FA5}">
                      <a16:colId xmlns:a16="http://schemas.microsoft.com/office/drawing/2014/main" val="20003"/>
                    </a:ext>
                  </a:extLst>
                </a:gridCol>
              </a:tblGrid>
              <a:tr h="240441">
                <a:tc>
                  <a:txBody>
                    <a:bodyPr/>
                    <a:lstStyle/>
                    <a:p>
                      <a:pPr algn="ctr"/>
                      <a:r>
                        <a:rPr lang="en-US" sz="800" b="1">
                          <a:latin typeface="Arial"/>
                          <a:cs typeface="Arial"/>
                        </a:rPr>
                        <a:t>Team Member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a:latin typeface="Arial"/>
                          <a:cs typeface="Arial"/>
                        </a:rPr>
                        <a:t>Institution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a:latin typeface="Arial"/>
                          <a:cs typeface="Arial"/>
                        </a:rPr>
                        <a:t>Role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a:latin typeface="Arial"/>
                          <a:cs typeface="Arial"/>
                        </a:rPr>
                        <a:t>Responsibility</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4772">
                <a:tc>
                  <a:txBody>
                    <a:bodyPr/>
                    <a:lstStyle/>
                    <a:p>
                      <a:r>
                        <a:rPr lang="en-US" sz="800" b="1">
                          <a:latin typeface="Arial"/>
                          <a:cs typeface="Arial"/>
                        </a:rPr>
                        <a:t>K. Chance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SAO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PI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Overall science development; </a:t>
                      </a:r>
                      <a:r>
                        <a:rPr lang="en-US" sz="800" b="1">
                          <a:latin typeface="Arial"/>
                          <a:cs typeface="Arial"/>
                        </a:rPr>
                        <a:t>Level 1b, H</a:t>
                      </a:r>
                      <a:r>
                        <a:rPr lang="en-US" sz="800" b="1" baseline="-25000">
                          <a:latin typeface="Arial"/>
                          <a:cs typeface="Arial"/>
                        </a:rPr>
                        <a:t>2</a:t>
                      </a:r>
                      <a:r>
                        <a:rPr lang="en-US" sz="800" b="1">
                          <a:latin typeface="Arial"/>
                          <a:cs typeface="Arial"/>
                        </a:rPr>
                        <a:t>CO, C</a:t>
                      </a:r>
                      <a:r>
                        <a:rPr lang="en-US" sz="800" b="1" baseline="-25000">
                          <a:latin typeface="Arial"/>
                          <a:cs typeface="Arial"/>
                        </a:rPr>
                        <a:t>2</a:t>
                      </a:r>
                      <a:r>
                        <a:rPr lang="en-US" sz="800" b="1">
                          <a:latin typeface="Arial"/>
                          <a:cs typeface="Arial"/>
                        </a:rPr>
                        <a:t>H</a:t>
                      </a:r>
                      <a:r>
                        <a:rPr lang="en-US" sz="800" b="1" baseline="-25000">
                          <a:latin typeface="Arial"/>
                          <a:cs typeface="Arial"/>
                        </a:rPr>
                        <a:t>2</a:t>
                      </a:r>
                      <a:r>
                        <a:rPr lang="en-US" sz="800" b="1">
                          <a:latin typeface="Arial"/>
                          <a:cs typeface="Arial"/>
                        </a:rPr>
                        <a:t>O</a:t>
                      </a:r>
                      <a:r>
                        <a:rPr lang="en-US" sz="800" b="1" baseline="-25000">
                          <a:latin typeface="Arial"/>
                          <a:cs typeface="Arial"/>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4772">
                <a:tc>
                  <a:txBody>
                    <a:bodyPr/>
                    <a:lstStyle/>
                    <a:p>
                      <a:r>
                        <a:rPr lang="en-US" sz="800" b="1">
                          <a:latin typeface="Arial"/>
                          <a:cs typeface="Arial"/>
                        </a:rPr>
                        <a:t>X. Liu</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SAO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Deputy</a:t>
                      </a:r>
                      <a:r>
                        <a:rPr lang="en-US" sz="800" baseline="0">
                          <a:latin typeface="Arial"/>
                          <a:cs typeface="Arial"/>
                        </a:rPr>
                        <a:t> PI</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Science development, data processing; </a:t>
                      </a:r>
                      <a:r>
                        <a:rPr lang="en-US" sz="800" b="1">
                          <a:latin typeface="Arial"/>
                          <a:cs typeface="Arial"/>
                        </a:rPr>
                        <a:t>O</a:t>
                      </a:r>
                      <a:r>
                        <a:rPr lang="en-US" sz="800" b="1" baseline="-25000">
                          <a:latin typeface="Arial"/>
                          <a:cs typeface="Arial"/>
                        </a:rPr>
                        <a:t>3</a:t>
                      </a:r>
                      <a:r>
                        <a:rPr lang="en-US" sz="800" b="1">
                          <a:latin typeface="Arial"/>
                          <a:cs typeface="Arial"/>
                        </a:rPr>
                        <a:t> profile, tropospheric O</a:t>
                      </a:r>
                      <a:r>
                        <a:rPr lang="en-US" sz="800" b="1" baseline="-25000">
                          <a:latin typeface="Arial"/>
                          <a:cs typeface="Arial"/>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4772">
                <a:tc>
                  <a:txBody>
                    <a:bodyPr/>
                    <a:lstStyle/>
                    <a:p>
                      <a:r>
                        <a:rPr lang="en-US" sz="800" b="0">
                          <a:latin typeface="Arial"/>
                          <a:cs typeface="Arial"/>
                        </a:rPr>
                        <a:t>J. Al-Saadi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LaRC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Deputy PS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a:latin typeface="Arial"/>
                          <a:cs typeface="Arial"/>
                        </a:rPr>
                        <a:t>Project science</a:t>
                      </a:r>
                      <a:r>
                        <a:rPr lang="en-US" sz="800" b="0" baseline="0">
                          <a:latin typeface="Arial"/>
                          <a:cs typeface="Arial"/>
                        </a:rPr>
                        <a:t> development</a:t>
                      </a:r>
                      <a:endParaRPr lang="en-US" sz="800" b="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4772">
                <a:tc>
                  <a:txBody>
                    <a:bodyPr/>
                    <a:lstStyle/>
                    <a:p>
                      <a:r>
                        <a:rPr lang="en-US" sz="800" b="1">
                          <a:latin typeface="Arial"/>
                          <a:cs typeface="Arial"/>
                        </a:rPr>
                        <a:t>J. Carr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Carr Astronautics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a:latin typeface="Arial"/>
                          <a:cs typeface="Arial"/>
                        </a:rPr>
                        <a:t>INR Modeling and algorithm</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4772">
                <a:tc>
                  <a:txBody>
                    <a:bodyPr/>
                    <a:lstStyle/>
                    <a:p>
                      <a:r>
                        <a:rPr lang="en-US" sz="800" b="0">
                          <a:latin typeface="Arial"/>
                          <a:cs typeface="Arial"/>
                        </a:rPr>
                        <a:t>M. Chin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GSFC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a:latin typeface="Arial"/>
                          <a:cs typeface="Arial"/>
                        </a:rPr>
                        <a:t>Aerosol science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4772">
                <a:tc>
                  <a:txBody>
                    <a:bodyPr/>
                    <a:lstStyle/>
                    <a:p>
                      <a:r>
                        <a:rPr lang="en-US" sz="800">
                          <a:latin typeface="Arial"/>
                          <a:cs typeface="Arial"/>
                        </a:rPr>
                        <a:t>R.</a:t>
                      </a:r>
                      <a:r>
                        <a:rPr lang="en-US" sz="800" baseline="0">
                          <a:latin typeface="Arial"/>
                          <a:cs typeface="Arial"/>
                        </a:rPr>
                        <a:t> Cohen</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U.C.</a:t>
                      </a:r>
                      <a:r>
                        <a:rPr lang="en-US" sz="800" baseline="0">
                          <a:latin typeface="Arial"/>
                          <a:cs typeface="Arial"/>
                        </a:rPr>
                        <a:t> Berkeley</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NO</a:t>
                      </a:r>
                      <a:r>
                        <a:rPr lang="en-US" sz="800" baseline="-25000">
                          <a:latin typeface="Arial"/>
                          <a:cs typeface="Arial"/>
                        </a:rPr>
                        <a:t>2</a:t>
                      </a:r>
                      <a:r>
                        <a:rPr lang="en-US" sz="800" baseline="0">
                          <a:latin typeface="Arial"/>
                          <a:cs typeface="Arial"/>
                        </a:rPr>
                        <a:t> v</a:t>
                      </a:r>
                      <a:r>
                        <a:rPr lang="en-US" sz="800">
                          <a:latin typeface="Arial"/>
                          <a:cs typeface="Arial"/>
                        </a:rPr>
                        <a:t>alidation, atmospheric chemistry modeling, process studies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4772">
                <a:tc>
                  <a:txBody>
                    <a:bodyPr/>
                    <a:lstStyle/>
                    <a:p>
                      <a:r>
                        <a:rPr lang="en-US" sz="800">
                          <a:latin typeface="Arial"/>
                          <a:cs typeface="Arial"/>
                        </a:rPr>
                        <a:t>D. Edwards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NCAR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VOC science, synergy with carbon monoxide measurements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4772">
                <a:tc>
                  <a:txBody>
                    <a:bodyPr/>
                    <a:lstStyle/>
                    <a:p>
                      <a:r>
                        <a:rPr lang="en-US" sz="800">
                          <a:latin typeface="Arial"/>
                          <a:cs typeface="Arial"/>
                        </a:rPr>
                        <a:t>J. Fishman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St. Louis</a:t>
                      </a:r>
                      <a:r>
                        <a:rPr lang="en-US" sz="800" baseline="0">
                          <a:latin typeface="Arial"/>
                          <a:cs typeface="Arial"/>
                        </a:rPr>
                        <a:t> U.</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AQ impact on agriculture and the biosphere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4772">
                <a:tc>
                  <a:txBody>
                    <a:bodyPr/>
                    <a:lstStyle/>
                    <a:p>
                      <a:r>
                        <a:rPr lang="en-US" sz="800">
                          <a:latin typeface="Arial"/>
                          <a:cs typeface="Arial"/>
                        </a:rPr>
                        <a:t>D. Flittner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LaRC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Project Scientist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Overall project development;</a:t>
                      </a:r>
                      <a:r>
                        <a:rPr lang="en-US" sz="800" baseline="0">
                          <a:latin typeface="Arial"/>
                          <a:cs typeface="Arial"/>
                        </a:rPr>
                        <a:t> STM; instrument cal./char.</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224772">
                <a:tc>
                  <a:txBody>
                    <a:bodyPr/>
                    <a:lstStyle/>
                    <a:p>
                      <a:r>
                        <a:rPr lang="en-US" sz="800">
                          <a:latin typeface="Arial"/>
                          <a:cs typeface="Arial"/>
                        </a:rPr>
                        <a:t>J. Herman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UMBC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Validation (PANDORA</a:t>
                      </a:r>
                      <a:r>
                        <a:rPr lang="en-US" sz="800" baseline="0">
                          <a:latin typeface="Arial"/>
                          <a:cs typeface="Arial"/>
                        </a:rPr>
                        <a:t> measurements)</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24772">
                <a:tc>
                  <a:txBody>
                    <a:bodyPr/>
                    <a:lstStyle/>
                    <a:p>
                      <a:r>
                        <a:rPr lang="en-US" sz="800">
                          <a:latin typeface="Arial"/>
                          <a:cs typeface="Arial"/>
                        </a:rPr>
                        <a:t>D. Jacob</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Harvard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Science requirements, atmospheric modeling, process studies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r h="224772">
                <a:tc>
                  <a:txBody>
                    <a:bodyPr/>
                    <a:lstStyle/>
                    <a:p>
                      <a:r>
                        <a:rPr lang="en-US" sz="800">
                          <a:latin typeface="Arial"/>
                          <a:cs typeface="Arial"/>
                        </a:rPr>
                        <a:t>S. Janz</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GSFC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Instrument calibration and characterization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2"/>
                  </a:ext>
                </a:extLst>
              </a:tr>
              <a:tr h="224772">
                <a:tc>
                  <a:txBody>
                    <a:bodyPr/>
                    <a:lstStyle/>
                    <a:p>
                      <a:r>
                        <a:rPr lang="en-US" sz="800" b="1">
                          <a:latin typeface="Arial"/>
                          <a:cs typeface="Arial"/>
                        </a:rPr>
                        <a:t>J. Joiner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GSFC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a:latin typeface="Arial"/>
                          <a:cs typeface="Arial"/>
                        </a:rPr>
                        <a:t>Cloud, total O</a:t>
                      </a:r>
                      <a:r>
                        <a:rPr lang="en-US" sz="800" b="1" baseline="-25000">
                          <a:latin typeface="Arial"/>
                          <a:cs typeface="Arial"/>
                        </a:rPr>
                        <a:t>3</a:t>
                      </a:r>
                      <a:r>
                        <a:rPr lang="en-US" sz="800" b="1">
                          <a:latin typeface="Arial"/>
                          <a:cs typeface="Arial"/>
                        </a:rPr>
                        <a:t>, TOA shortwave flux research product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3"/>
                  </a:ext>
                </a:extLst>
              </a:tr>
              <a:tr h="224772">
                <a:tc>
                  <a:txBody>
                    <a:bodyPr/>
                    <a:lstStyle/>
                    <a:p>
                      <a:r>
                        <a:rPr lang="en-US" sz="800" b="1">
                          <a:latin typeface="Arial"/>
                          <a:cs typeface="Arial"/>
                        </a:rPr>
                        <a:t>N. Krotkov</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GSFC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a:latin typeface="Arial"/>
                          <a:cs typeface="Arial"/>
                        </a:rPr>
                        <a:t>NO</a:t>
                      </a:r>
                      <a:r>
                        <a:rPr lang="en-US" sz="800" b="1" baseline="-25000">
                          <a:latin typeface="Arial"/>
                          <a:cs typeface="Arial"/>
                        </a:rPr>
                        <a:t>2</a:t>
                      </a:r>
                      <a:r>
                        <a:rPr lang="en-US" sz="800" b="1">
                          <a:latin typeface="Arial"/>
                          <a:cs typeface="Arial"/>
                        </a:rPr>
                        <a:t>, SO</a:t>
                      </a:r>
                      <a:r>
                        <a:rPr lang="en-US" sz="800" b="1" baseline="-25000">
                          <a:latin typeface="Arial"/>
                          <a:cs typeface="Arial"/>
                        </a:rPr>
                        <a:t>2</a:t>
                      </a:r>
                      <a:r>
                        <a:rPr lang="en-US" sz="800" b="1">
                          <a:latin typeface="Arial"/>
                          <a:cs typeface="Arial"/>
                        </a:rPr>
                        <a:t>, UVB</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4"/>
                  </a:ext>
                </a:extLst>
              </a:tr>
              <a:tr h="224772">
                <a:tc>
                  <a:txBody>
                    <a:bodyPr/>
                    <a:lstStyle/>
                    <a:p>
                      <a:r>
                        <a:rPr lang="en-US" sz="800">
                          <a:latin typeface="Arial"/>
                          <a:cs typeface="Arial"/>
                        </a:rPr>
                        <a:t>M. Newchurch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 Alabama Huntsville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Validation (O</a:t>
                      </a:r>
                      <a:r>
                        <a:rPr lang="en-US" sz="800" baseline="-25000">
                          <a:latin typeface="Arial"/>
                          <a:cs typeface="Arial"/>
                        </a:rPr>
                        <a:t>3</a:t>
                      </a:r>
                      <a:r>
                        <a:rPr lang="en-US" sz="800">
                          <a:latin typeface="Arial"/>
                          <a:cs typeface="Arial"/>
                        </a:rPr>
                        <a:t> sondes, O</a:t>
                      </a:r>
                      <a:r>
                        <a:rPr lang="en-US" sz="800" baseline="-25000">
                          <a:latin typeface="Arial"/>
                          <a:cs typeface="Arial"/>
                        </a:rPr>
                        <a:t>3</a:t>
                      </a:r>
                      <a:r>
                        <a:rPr lang="en-US" sz="800" baseline="0">
                          <a:latin typeface="Arial"/>
                          <a:cs typeface="Arial"/>
                        </a:rPr>
                        <a:t> lidar)</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5"/>
                  </a:ext>
                </a:extLst>
              </a:tr>
              <a:tr h="224772">
                <a:tc>
                  <a:txBody>
                    <a:bodyPr/>
                    <a:lstStyle/>
                    <a:p>
                      <a:r>
                        <a:rPr lang="en-US" sz="800">
                          <a:latin typeface="Arial"/>
                          <a:cs typeface="Arial"/>
                        </a:rPr>
                        <a:t>R.B. Pierce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NOAA/NESDIS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AQ modeling, data assimilation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r h="224772">
                <a:tc>
                  <a:txBody>
                    <a:bodyPr/>
                    <a:lstStyle/>
                    <a:p>
                      <a:r>
                        <a:rPr lang="en-US" sz="800" b="1">
                          <a:latin typeface="Arial"/>
                          <a:cs typeface="Arial"/>
                        </a:rPr>
                        <a:t>R. Spurr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RT Solutions, Inc.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a:latin typeface="Arial"/>
                          <a:cs typeface="Arial"/>
                        </a:rPr>
                        <a:t>Radiative transfer modeling for algorithm development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7"/>
                  </a:ext>
                </a:extLst>
              </a:tr>
              <a:tr h="224772">
                <a:tc>
                  <a:txBody>
                    <a:bodyPr/>
                    <a:lstStyle/>
                    <a:p>
                      <a:r>
                        <a:rPr lang="en-US" sz="800" b="1">
                          <a:latin typeface="Arial"/>
                          <a:cs typeface="Arial"/>
                        </a:rPr>
                        <a:t>R. Suleiman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SAO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Co-I, Data Mgr.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Managing science data processing, </a:t>
                      </a:r>
                      <a:r>
                        <a:rPr lang="en-US" sz="800" b="1">
                          <a:latin typeface="Arial"/>
                          <a:cs typeface="Arial"/>
                        </a:rPr>
                        <a:t>BrO, H</a:t>
                      </a:r>
                      <a:r>
                        <a:rPr lang="en-US" sz="800" b="1" baseline="-25000">
                          <a:latin typeface="Arial"/>
                          <a:cs typeface="Arial"/>
                        </a:rPr>
                        <a:t>2</a:t>
                      </a:r>
                      <a:r>
                        <a:rPr lang="en-US" sz="800" b="1">
                          <a:latin typeface="Arial"/>
                          <a:cs typeface="Arial"/>
                        </a:rPr>
                        <a:t>O, and L3 products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8"/>
                  </a:ext>
                </a:extLst>
              </a:tr>
              <a:tr h="224772">
                <a:tc>
                  <a:txBody>
                    <a:bodyPr/>
                    <a:lstStyle/>
                    <a:p>
                      <a:r>
                        <a:rPr lang="en-US" sz="800">
                          <a:latin typeface="Arial"/>
                          <a:cs typeface="Arial"/>
                        </a:rPr>
                        <a:t>J. Szykman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EPA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AIRNow AQI development, validation (PANDORA measurements)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9"/>
                  </a:ext>
                </a:extLst>
              </a:tr>
              <a:tr h="224772">
                <a:tc>
                  <a:txBody>
                    <a:bodyPr/>
                    <a:lstStyle/>
                    <a:p>
                      <a:r>
                        <a:rPr lang="en-US" sz="800" b="1">
                          <a:latin typeface="Arial"/>
                          <a:cs typeface="Arial"/>
                        </a:rPr>
                        <a:t>O. Torres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GSFC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a:latin typeface="Arial"/>
                          <a:cs typeface="Arial"/>
                        </a:rPr>
                        <a:t>UV aerosol product, AI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0"/>
                  </a:ext>
                </a:extLst>
              </a:tr>
              <a:tr h="224772">
                <a:tc>
                  <a:txBody>
                    <a:bodyPr/>
                    <a:lstStyle/>
                    <a:p>
                      <a:r>
                        <a:rPr lang="en-US" sz="800" b="1">
                          <a:latin typeface="Arial"/>
                          <a:cs typeface="Arial"/>
                        </a:rPr>
                        <a:t>J. Wang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 Nebraska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Synergy w/GOES-R ABI, </a:t>
                      </a:r>
                      <a:r>
                        <a:rPr lang="en-US" sz="800" b="1">
                          <a:latin typeface="Arial"/>
                          <a:cs typeface="Arial"/>
                        </a:rPr>
                        <a:t>aerosol research products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1"/>
                  </a:ext>
                </a:extLst>
              </a:tr>
              <a:tr h="224772">
                <a:tc>
                  <a:txBody>
                    <a:bodyPr/>
                    <a:lstStyle/>
                    <a:p>
                      <a:r>
                        <a:rPr lang="en-US" sz="800">
                          <a:latin typeface="Arial"/>
                          <a:cs typeface="Arial"/>
                        </a:rPr>
                        <a:t>J. Leitch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Ball Aerospace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Aircraft validation, instrument calibration and characterization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2"/>
                  </a:ext>
                </a:extLst>
              </a:tr>
              <a:tr h="224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D. Neil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LaRC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GEO-CAPE mission design team member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
        <p:nvSpPr>
          <p:cNvPr id="3" name="Footer Placeholder 2">
            <a:extLst>
              <a:ext uri="{FF2B5EF4-FFF2-40B4-BE49-F238E27FC236}">
                <a16:creationId xmlns:a16="http://schemas.microsoft.com/office/drawing/2014/main" id="{FDAF9755-6387-4479-85A2-116D31710F03}"/>
              </a:ext>
            </a:extLst>
          </p:cNvPr>
          <p:cNvSpPr>
            <a:spLocks noGrp="1"/>
          </p:cNvSpPr>
          <p:nvPr>
            <p:ph type="ftr" sz="quarter" idx="11"/>
          </p:nvPr>
        </p:nvSpPr>
        <p:spPr/>
        <p:txBody>
          <a:bodyPr/>
          <a:lstStyle/>
          <a:p>
            <a:r>
              <a:rPr lang="en-US"/>
              <a:t>TEMPO ORR/MRR</a:t>
            </a:r>
          </a:p>
        </p:txBody>
      </p:sp>
      <p:sp>
        <p:nvSpPr>
          <p:cNvPr id="12" name="Title 11">
            <a:extLst>
              <a:ext uri="{FF2B5EF4-FFF2-40B4-BE49-F238E27FC236}">
                <a16:creationId xmlns:a16="http://schemas.microsoft.com/office/drawing/2014/main" id="{9BACAA6B-523B-4923-9F38-0CFBB56C7C4C}"/>
              </a:ext>
            </a:extLst>
          </p:cNvPr>
          <p:cNvSpPr>
            <a:spLocks noGrp="1"/>
          </p:cNvSpPr>
          <p:nvPr>
            <p:ph type="title"/>
          </p:nvPr>
        </p:nvSpPr>
        <p:spPr/>
        <p:txBody>
          <a:bodyPr/>
          <a:lstStyle/>
          <a:p>
            <a:r>
              <a:rPr lang="en-US"/>
              <a:t>TEMPO Science Team, U.S.</a:t>
            </a:r>
          </a:p>
        </p:txBody>
      </p:sp>
      <p:sp>
        <p:nvSpPr>
          <p:cNvPr id="4" name="Slide Number Placeholder 3">
            <a:extLst>
              <a:ext uri="{FF2B5EF4-FFF2-40B4-BE49-F238E27FC236}">
                <a16:creationId xmlns:a16="http://schemas.microsoft.com/office/drawing/2014/main" id="{5907C0B1-5637-432C-B2FB-CC9C8FBBA2B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5" name="Date Placeholder 4">
            <a:extLst>
              <a:ext uri="{FF2B5EF4-FFF2-40B4-BE49-F238E27FC236}">
                <a16:creationId xmlns:a16="http://schemas.microsoft.com/office/drawing/2014/main" id="{24DF5CE2-AB75-47E3-B0AB-83980D951C2B}"/>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949046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571053645"/>
              </p:ext>
            </p:extLst>
          </p:nvPr>
        </p:nvGraphicFramePr>
        <p:xfrm>
          <a:off x="1524002" y="1142999"/>
          <a:ext cx="9143999" cy="2810688"/>
        </p:xfrm>
        <a:graphic>
          <a:graphicData uri="http://schemas.openxmlformats.org/drawingml/2006/table">
            <a:tbl>
              <a:tblPr firstRow="1" bandRow="1">
                <a:tableStyleId>{9DCAF9ED-07DC-4A11-8D7F-57B35C25682E}</a:tableStyleId>
              </a:tblPr>
              <a:tblGrid>
                <a:gridCol w="1680633">
                  <a:extLst>
                    <a:ext uri="{9D8B030D-6E8A-4147-A177-3AD203B41FA5}">
                      <a16:colId xmlns:a16="http://schemas.microsoft.com/office/drawing/2014/main" val="20000"/>
                    </a:ext>
                  </a:extLst>
                </a:gridCol>
                <a:gridCol w="2294467">
                  <a:extLst>
                    <a:ext uri="{9D8B030D-6E8A-4147-A177-3AD203B41FA5}">
                      <a16:colId xmlns:a16="http://schemas.microsoft.com/office/drawing/2014/main" val="20001"/>
                    </a:ext>
                  </a:extLst>
                </a:gridCol>
                <a:gridCol w="1299163">
                  <a:extLst>
                    <a:ext uri="{9D8B030D-6E8A-4147-A177-3AD203B41FA5}">
                      <a16:colId xmlns:a16="http://schemas.microsoft.com/office/drawing/2014/main" val="20002"/>
                    </a:ext>
                  </a:extLst>
                </a:gridCol>
                <a:gridCol w="3869736">
                  <a:extLst>
                    <a:ext uri="{9D8B030D-6E8A-4147-A177-3AD203B41FA5}">
                      <a16:colId xmlns:a16="http://schemas.microsoft.com/office/drawing/2014/main" val="20003"/>
                    </a:ext>
                  </a:extLst>
                </a:gridCol>
              </a:tblGrid>
              <a:tr h="234224">
                <a:tc>
                  <a:txBody>
                    <a:bodyPr/>
                    <a:lstStyle/>
                    <a:p>
                      <a:pPr algn="ctr"/>
                      <a:r>
                        <a:rPr lang="en-US" sz="800">
                          <a:latin typeface="Arial"/>
                          <a:cs typeface="Arial"/>
                        </a:rPr>
                        <a:t>Team Member</a:t>
                      </a:r>
                      <a:endParaRPr lang="en-US" sz="800" b="1">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a:latin typeface="Arial"/>
                          <a:cs typeface="Arial"/>
                        </a:rPr>
                        <a:t>Institution</a:t>
                      </a:r>
                      <a:endParaRPr lang="en-US" sz="800" b="1">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a:latin typeface="Arial"/>
                          <a:cs typeface="Arial"/>
                        </a:rPr>
                        <a:t>Role</a:t>
                      </a:r>
                      <a:endParaRPr lang="en-US" sz="800" b="1">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a:latin typeface="Arial"/>
                          <a:cs typeface="Arial"/>
                        </a:rPr>
                        <a:t>Responsibility</a:t>
                      </a:r>
                      <a:endParaRPr lang="en-US" sz="800" b="1">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34224">
                <a:tc>
                  <a:txBody>
                    <a:bodyPr/>
                    <a:lstStyle/>
                    <a:p>
                      <a:r>
                        <a:rPr lang="en-US" sz="800">
                          <a:latin typeface="Arial"/>
                          <a:cs typeface="Arial"/>
                        </a:rPr>
                        <a:t>R. Martin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Dalhousie U.</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Atmospheric modeling, air mass factors,</a:t>
                      </a:r>
                      <a:r>
                        <a:rPr lang="en-US" sz="800" baseline="0">
                          <a:latin typeface="Arial"/>
                          <a:cs typeface="Arial"/>
                        </a:rPr>
                        <a:t> AQI development</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34224">
                <a:tc>
                  <a:txBody>
                    <a:bodyPr/>
                    <a:lstStyle/>
                    <a:p>
                      <a:r>
                        <a:rPr lang="en-US" sz="800">
                          <a:latin typeface="Arial"/>
                          <a:cs typeface="Arial"/>
                        </a:rPr>
                        <a:t>Chris McLinden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Environment</a:t>
                      </a:r>
                      <a:r>
                        <a:rPr lang="en-US" sz="800" baseline="0">
                          <a:latin typeface="Arial"/>
                          <a:cs typeface="Arial"/>
                        </a:rPr>
                        <a:t> Canada</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Canadian air quality coordination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34224">
                <a:tc>
                  <a:txBody>
                    <a:bodyPr/>
                    <a:lstStyle/>
                    <a:p>
                      <a:r>
                        <a:rPr lang="en-US" sz="800">
                          <a:latin typeface="Arial"/>
                          <a:cs typeface="Arial"/>
                        </a:rPr>
                        <a:t>Michel Grutter</a:t>
                      </a:r>
                      <a:r>
                        <a:rPr lang="en-US" sz="800" baseline="0">
                          <a:latin typeface="Arial"/>
                          <a:cs typeface="Arial"/>
                        </a:rPr>
                        <a:t> de la Mora</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UNAM, Mexico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Mexican air quality coordination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34224">
                <a:tc>
                  <a:txBody>
                    <a:bodyPr/>
                    <a:lstStyle/>
                    <a:p>
                      <a:r>
                        <a:rPr lang="en-US" sz="800">
                          <a:latin typeface="Arial"/>
                          <a:cs typeface="Arial"/>
                        </a:rPr>
                        <a:t>Gabriel Vazquez</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UNAM, Mexico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Mexican air quality, algorithm physics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34224">
                <a:tc>
                  <a:txBody>
                    <a:bodyPr/>
                    <a:lstStyle/>
                    <a:p>
                      <a:r>
                        <a:rPr lang="en-US" sz="800">
                          <a:latin typeface="Arial"/>
                          <a:cs typeface="Arial"/>
                        </a:rPr>
                        <a:t>Amparo Martinez</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INECC, Mexico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Mexican environmental</a:t>
                      </a:r>
                      <a:r>
                        <a:rPr lang="en-US" sz="800" baseline="0">
                          <a:latin typeface="Arial"/>
                          <a:cs typeface="Arial"/>
                        </a:rPr>
                        <a:t> pollution and health</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34224">
                <a:tc>
                  <a:txBody>
                    <a:bodyPr/>
                    <a:lstStyle/>
                    <a:p>
                      <a:r>
                        <a:rPr lang="en-US" sz="800">
                          <a:latin typeface="Arial"/>
                          <a:cs typeface="Arial"/>
                        </a:rPr>
                        <a:t>J. Victor Hugo Paramo</a:t>
                      </a:r>
                      <a:r>
                        <a:rPr lang="en-US" sz="800" baseline="0">
                          <a:latin typeface="Arial"/>
                          <a:cs typeface="Arial"/>
                        </a:rPr>
                        <a:t> Figeuroa</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INECC, Mexico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Mexican environmental</a:t>
                      </a:r>
                      <a:r>
                        <a:rPr lang="en-US" sz="800" baseline="0">
                          <a:latin typeface="Arial"/>
                          <a:cs typeface="Arial"/>
                        </a:rPr>
                        <a:t> pollution and health</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34224">
                <a:tc>
                  <a:txBody>
                    <a:bodyPr/>
                    <a:lstStyle/>
                    <a:p>
                      <a:r>
                        <a:rPr lang="en-US" sz="800">
                          <a:latin typeface="Arial"/>
                          <a:cs typeface="Arial"/>
                        </a:rPr>
                        <a:t>Brian Kerridge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Rutherford</a:t>
                      </a:r>
                      <a:r>
                        <a:rPr lang="en-US" sz="800" baseline="0">
                          <a:latin typeface="Arial"/>
                          <a:cs typeface="Arial"/>
                        </a:rPr>
                        <a:t> Appleton Laboratory, UK</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Ozone profiling studies,</a:t>
                      </a:r>
                      <a:r>
                        <a:rPr lang="en-US" sz="800" baseline="0">
                          <a:latin typeface="Arial"/>
                          <a:cs typeface="Arial"/>
                        </a:rPr>
                        <a:t> a</a:t>
                      </a:r>
                      <a:r>
                        <a:rPr lang="en-US" sz="800">
                          <a:latin typeface="Arial"/>
                          <a:cs typeface="Arial"/>
                        </a:rPr>
                        <a:t>lgorithm development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34224">
                <a:tc>
                  <a:txBody>
                    <a:bodyPr/>
                    <a:lstStyle/>
                    <a:p>
                      <a:r>
                        <a:rPr lang="en-US" sz="800">
                          <a:latin typeface="Arial"/>
                          <a:cs typeface="Arial"/>
                        </a:rPr>
                        <a:t>Paul Palmer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Edinburgh U.,</a:t>
                      </a:r>
                      <a:r>
                        <a:rPr lang="en-US" sz="800" baseline="0">
                          <a:latin typeface="Arial"/>
                          <a:cs typeface="Arial"/>
                        </a:rPr>
                        <a:t> </a:t>
                      </a:r>
                      <a:r>
                        <a:rPr lang="en-US" sz="800">
                          <a:latin typeface="Arial"/>
                          <a:cs typeface="Arial"/>
                        </a:rPr>
                        <a:t>UK</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Atmospheric modeling, process studies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34224">
                <a:tc>
                  <a:txBody>
                    <a:bodyPr/>
                    <a:lstStyle/>
                    <a:p>
                      <a:r>
                        <a:rPr lang="en-US" sz="800">
                          <a:latin typeface="Arial"/>
                          <a:cs typeface="Arial"/>
                        </a:rPr>
                        <a:t>J. Kim</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Yonsei U.</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r>
                        <a:rPr lang="en-US" sz="800">
                          <a:latin typeface="Arial"/>
                          <a:cs typeface="Arial"/>
                        </a:rPr>
                        <a:t>Collaborators,</a:t>
                      </a:r>
                    </a:p>
                    <a:p>
                      <a:r>
                        <a:rPr lang="en-US" sz="800">
                          <a:latin typeface="Arial"/>
                          <a:cs typeface="Arial"/>
                        </a:rPr>
                        <a:t>Science Advisory Panel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Korean</a:t>
                      </a:r>
                      <a:r>
                        <a:rPr lang="en-US" sz="800" baseline="0">
                          <a:latin typeface="Arial"/>
                          <a:cs typeface="Arial"/>
                        </a:rPr>
                        <a:t> GEMS, CEOS constellation of GEO pollution monitoring</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234224">
                <a:tc>
                  <a:txBody>
                    <a:bodyPr/>
                    <a:lstStyle/>
                    <a:p>
                      <a:r>
                        <a:rPr lang="en-US" sz="800">
                          <a:latin typeface="Arial"/>
                          <a:cs typeface="Arial"/>
                        </a:rPr>
                        <a:t>C.T. McElroy</a:t>
                      </a:r>
                      <a:endParaRPr lang="en-US" sz="800" b="0" i="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York U. Canada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a:latin typeface="Arial"/>
                          <a:cs typeface="Arial"/>
                        </a:rPr>
                        <a:t>CSA PHEOS, CEOS constellation of GEO pollution monitoring</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34224">
                <a:tc>
                  <a:txBody>
                    <a:bodyPr/>
                    <a:lstStyle/>
                    <a:p>
                      <a:r>
                        <a:rPr lang="en-US" sz="800">
                          <a:latin typeface="Arial"/>
                          <a:cs typeface="Arial"/>
                        </a:rPr>
                        <a:t>B. Veihelmann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ESA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a:latin typeface="Arial"/>
                          <a:cs typeface="Arial"/>
                        </a:rPr>
                        <a:t>ESA Sentinel-4, CEOS constellation of GEO pollution monitoring</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3" name="Footer Placeholder 2">
            <a:extLst>
              <a:ext uri="{FF2B5EF4-FFF2-40B4-BE49-F238E27FC236}">
                <a16:creationId xmlns:a16="http://schemas.microsoft.com/office/drawing/2014/main" id="{6AB284AD-73D2-4206-9D35-80F1ED5A9081}"/>
              </a:ext>
            </a:extLst>
          </p:cNvPr>
          <p:cNvSpPr>
            <a:spLocks noGrp="1"/>
          </p:cNvSpPr>
          <p:nvPr>
            <p:ph type="ftr" sz="quarter" idx="11"/>
          </p:nvPr>
        </p:nvSpPr>
        <p:spPr/>
        <p:txBody>
          <a:bodyPr/>
          <a:lstStyle/>
          <a:p>
            <a:r>
              <a:rPr lang="en-US">
                <a:solidFill>
                  <a:prstClr val="black">
                    <a:tint val="75000"/>
                  </a:prstClr>
                </a:solidFill>
                <a:latin typeface="Calibri"/>
              </a:rPr>
              <a:t>TEMPO ORR/MRR</a:t>
            </a:r>
          </a:p>
        </p:txBody>
      </p:sp>
      <p:sp>
        <p:nvSpPr>
          <p:cNvPr id="5" name="Title 4">
            <a:extLst>
              <a:ext uri="{FF2B5EF4-FFF2-40B4-BE49-F238E27FC236}">
                <a16:creationId xmlns:a16="http://schemas.microsoft.com/office/drawing/2014/main" id="{7E1B2456-022E-4BFF-BFAF-D978F2F6BFAB}"/>
              </a:ext>
            </a:extLst>
          </p:cNvPr>
          <p:cNvSpPr>
            <a:spLocks noGrp="1"/>
          </p:cNvSpPr>
          <p:nvPr>
            <p:ph type="title"/>
          </p:nvPr>
        </p:nvSpPr>
        <p:spPr/>
        <p:txBody>
          <a:bodyPr/>
          <a:lstStyle/>
          <a:p>
            <a:r>
              <a:rPr lang="en-US"/>
              <a:t>TEMPO Science Team, non-U.S.</a:t>
            </a:r>
          </a:p>
        </p:txBody>
      </p:sp>
      <p:sp>
        <p:nvSpPr>
          <p:cNvPr id="4" name="Slide Number Placeholder 3">
            <a:extLst>
              <a:ext uri="{FF2B5EF4-FFF2-40B4-BE49-F238E27FC236}">
                <a16:creationId xmlns:a16="http://schemas.microsoft.com/office/drawing/2014/main" id="{6CAA0CE0-53E1-4D3E-9A51-DE89B4F1B06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7" name="Date Placeholder 6">
            <a:extLst>
              <a:ext uri="{FF2B5EF4-FFF2-40B4-BE49-F238E27FC236}">
                <a16:creationId xmlns:a16="http://schemas.microsoft.com/office/drawing/2014/main" id="{CE76EA06-9999-4625-9533-6EE45E8AACEC}"/>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2087986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3830BE-1874-4721-8AC7-C4FF1C5BD45B}"/>
              </a:ext>
            </a:extLst>
          </p:cNvPr>
          <p:cNvSpPr>
            <a:spLocks noGrp="1"/>
          </p:cNvSpPr>
          <p:nvPr>
            <p:ph type="ftr" sz="quarter" idx="11"/>
          </p:nvPr>
        </p:nvSpPr>
        <p:spPr/>
        <p:txBody>
          <a:bodyPr/>
          <a:lstStyle/>
          <a:p>
            <a:r>
              <a:rPr lang="en-US"/>
              <a:t>TEMPO ORR/MRR</a:t>
            </a:r>
          </a:p>
        </p:txBody>
      </p:sp>
      <p:sp>
        <p:nvSpPr>
          <p:cNvPr id="4" name="Title 3"/>
          <p:cNvSpPr>
            <a:spLocks noGrp="1"/>
          </p:cNvSpPr>
          <p:nvPr>
            <p:ph type="title"/>
          </p:nvPr>
        </p:nvSpPr>
        <p:spPr>
          <a:xfrm>
            <a:off x="0" y="0"/>
            <a:ext cx="12192000" cy="975701"/>
          </a:xfrm>
        </p:spPr>
        <p:txBody>
          <a:bodyPr/>
          <a:lstStyle/>
          <a:p>
            <a:r>
              <a:rPr lang="en-US" dirty="0"/>
              <a:t>TEMPO Algorithm Teams</a:t>
            </a:r>
          </a:p>
        </p:txBody>
      </p:sp>
      <p:graphicFrame>
        <p:nvGraphicFramePr>
          <p:cNvPr id="3" name="Table 2"/>
          <p:cNvGraphicFramePr>
            <a:graphicFrameLocks noGrp="1"/>
          </p:cNvGraphicFramePr>
          <p:nvPr>
            <p:extLst>
              <p:ext uri="{D42A27DB-BD31-4B8C-83A1-F6EECF244321}">
                <p14:modId xmlns:p14="http://schemas.microsoft.com/office/powerpoint/2010/main" val="2034131233"/>
              </p:ext>
            </p:extLst>
          </p:nvPr>
        </p:nvGraphicFramePr>
        <p:xfrm>
          <a:off x="244385" y="1341120"/>
          <a:ext cx="11703230" cy="4920341"/>
        </p:xfrm>
        <a:graphic>
          <a:graphicData uri="http://schemas.openxmlformats.org/drawingml/2006/table">
            <a:tbl>
              <a:tblPr firstRow="1" bandRow="1">
                <a:tableStyleId>{5C22544A-7EE6-4342-B048-85BDC9FD1C3A}</a:tableStyleId>
              </a:tblPr>
              <a:tblGrid>
                <a:gridCol w="3301544">
                  <a:extLst>
                    <a:ext uri="{9D8B030D-6E8A-4147-A177-3AD203B41FA5}">
                      <a16:colId xmlns:a16="http://schemas.microsoft.com/office/drawing/2014/main" val="4274859182"/>
                    </a:ext>
                  </a:extLst>
                </a:gridCol>
                <a:gridCol w="8401686">
                  <a:extLst>
                    <a:ext uri="{9D8B030D-6E8A-4147-A177-3AD203B41FA5}">
                      <a16:colId xmlns:a16="http://schemas.microsoft.com/office/drawing/2014/main" val="3563283890"/>
                    </a:ext>
                  </a:extLst>
                </a:gridCol>
              </a:tblGrid>
              <a:tr h="440943">
                <a:tc>
                  <a:txBody>
                    <a:bodyPr/>
                    <a:lstStyle/>
                    <a:p>
                      <a:pPr algn="ctr"/>
                      <a:r>
                        <a:rPr lang="en-US" sz="2000"/>
                        <a:t>Operational Algorithm</a:t>
                      </a:r>
                    </a:p>
                  </a:txBody>
                  <a:tcPr marL="45720" marR="45720" marT="18288" marB="18288" anchor="ctr"/>
                </a:tc>
                <a:tc>
                  <a:txBody>
                    <a:bodyPr/>
                    <a:lstStyle/>
                    <a:p>
                      <a:pPr algn="ctr"/>
                      <a:r>
                        <a:rPr lang="en-US" sz="2000"/>
                        <a:t>Personnel</a:t>
                      </a:r>
                    </a:p>
                  </a:txBody>
                  <a:tcPr marL="45720" marR="45720" marT="18288" marB="18288" anchor="ctr"/>
                </a:tc>
                <a:extLst>
                  <a:ext uri="{0D108BD9-81ED-4DB2-BD59-A6C34878D82A}">
                    <a16:rowId xmlns:a16="http://schemas.microsoft.com/office/drawing/2014/main" val="1820010966"/>
                  </a:ext>
                </a:extLst>
              </a:tr>
              <a:tr h="401574">
                <a:tc>
                  <a:txBody>
                    <a:bodyPr/>
                    <a:lstStyle/>
                    <a:p>
                      <a:pPr algn="ctr"/>
                      <a:r>
                        <a:rPr lang="en-US" sz="1800" b="1"/>
                        <a:t>Raw to L0</a:t>
                      </a:r>
                    </a:p>
                  </a:txBody>
                  <a:tcPr marL="45720" marR="45720" marT="18288" marB="18288" anchor="ctr"/>
                </a:tc>
                <a:tc>
                  <a:txBody>
                    <a:bodyPr/>
                    <a:lstStyle/>
                    <a:p>
                      <a:pPr algn="ctr"/>
                      <a:r>
                        <a:rPr lang="en-US" sz="1800"/>
                        <a:t>John Davis</a:t>
                      </a:r>
                    </a:p>
                  </a:txBody>
                  <a:tcPr marL="45720" marR="45720" marT="18288" marB="18288" anchor="ctr"/>
                </a:tc>
                <a:extLst>
                  <a:ext uri="{0D108BD9-81ED-4DB2-BD59-A6C34878D82A}">
                    <a16:rowId xmlns:a16="http://schemas.microsoft.com/office/drawing/2014/main" val="3666669201"/>
                  </a:ext>
                </a:extLst>
              </a:tr>
              <a:tr h="401574">
                <a:tc>
                  <a:txBody>
                    <a:bodyPr/>
                    <a:lstStyle/>
                    <a:p>
                      <a:pPr algn="ctr"/>
                      <a:r>
                        <a:rPr lang="en-US" sz="1800" b="1"/>
                        <a:t>L0-1b</a:t>
                      </a:r>
                    </a:p>
                  </a:txBody>
                  <a:tcPr marL="45720" marR="45720" marT="18288" marB="18288" anchor="ctr"/>
                </a:tc>
                <a:tc>
                  <a:txBody>
                    <a:bodyPr/>
                    <a:lstStyle/>
                    <a:p>
                      <a:pPr algn="ctr"/>
                      <a:r>
                        <a:rPr lang="en-US" sz="1800"/>
                        <a:t>John Houck, </a:t>
                      </a:r>
                      <a:r>
                        <a:rPr lang="en-US" sz="1800" err="1"/>
                        <a:t>Xiong</a:t>
                      </a:r>
                      <a:r>
                        <a:rPr lang="en-US" sz="1800"/>
                        <a:t> Liu, Dave </a:t>
                      </a:r>
                      <a:r>
                        <a:rPr lang="en-US" sz="1800" err="1"/>
                        <a:t>Flittner</a:t>
                      </a:r>
                      <a:r>
                        <a:rPr lang="en-US" sz="1800"/>
                        <a:t>, </a:t>
                      </a:r>
                      <a:r>
                        <a:rPr lang="en-US" sz="1800" err="1"/>
                        <a:t>Weizhen</a:t>
                      </a:r>
                      <a:r>
                        <a:rPr lang="en-US" sz="1800"/>
                        <a:t> Hou, Jim </a:t>
                      </a:r>
                      <a:r>
                        <a:rPr lang="en-US" sz="1800" err="1"/>
                        <a:t>Carr</a:t>
                      </a:r>
                      <a:r>
                        <a:rPr lang="en-US" sz="1800"/>
                        <a:t>, Chris Chan Miller</a:t>
                      </a:r>
                    </a:p>
                  </a:txBody>
                  <a:tcPr marL="45720" marR="45720" marT="18288" marB="18288" anchor="ctr"/>
                </a:tc>
                <a:extLst>
                  <a:ext uri="{0D108BD9-81ED-4DB2-BD59-A6C34878D82A}">
                    <a16:rowId xmlns:a16="http://schemas.microsoft.com/office/drawing/2014/main" val="3194161440"/>
                  </a:ext>
                </a:extLst>
              </a:tr>
              <a:tr h="401574">
                <a:tc>
                  <a:txBody>
                    <a:bodyPr/>
                    <a:lstStyle/>
                    <a:p>
                      <a:pPr algn="ctr"/>
                      <a:r>
                        <a:rPr lang="en-US" sz="1800" b="1"/>
                        <a:t>Ozone profile</a:t>
                      </a:r>
                    </a:p>
                  </a:txBody>
                  <a:tcPr marL="45720" marR="45720" marT="18288" marB="18288" anchor="ctr"/>
                </a:tc>
                <a:tc>
                  <a:txBody>
                    <a:bodyPr/>
                    <a:lstStyle/>
                    <a:p>
                      <a:pPr algn="ctr"/>
                      <a:r>
                        <a:rPr lang="en-US" sz="1800" err="1"/>
                        <a:t>Xiong</a:t>
                      </a:r>
                      <a:r>
                        <a:rPr lang="en-US" sz="1800"/>
                        <a:t> Liu, </a:t>
                      </a:r>
                      <a:r>
                        <a:rPr lang="en-US" sz="1800" err="1"/>
                        <a:t>Juseon</a:t>
                      </a:r>
                      <a:r>
                        <a:rPr lang="en-US" sz="1800"/>
                        <a:t> </a:t>
                      </a:r>
                      <a:r>
                        <a:rPr lang="en-US" sz="1800" err="1"/>
                        <a:t>Bak</a:t>
                      </a:r>
                      <a:r>
                        <a:rPr lang="en-US" sz="1800"/>
                        <a:t>, </a:t>
                      </a:r>
                      <a:r>
                        <a:rPr lang="en-US" sz="1800" err="1"/>
                        <a:t>Weizhen</a:t>
                      </a:r>
                      <a:r>
                        <a:rPr lang="en-US" sz="1800"/>
                        <a:t> Hou</a:t>
                      </a:r>
                    </a:p>
                  </a:txBody>
                  <a:tcPr marL="45720" marR="45720" marT="18288" marB="18288" anchor="ctr"/>
                </a:tc>
                <a:extLst>
                  <a:ext uri="{0D108BD9-81ED-4DB2-BD59-A6C34878D82A}">
                    <a16:rowId xmlns:a16="http://schemas.microsoft.com/office/drawing/2014/main" val="555868796"/>
                  </a:ext>
                </a:extLst>
              </a:tr>
              <a:tr h="401574">
                <a:tc>
                  <a:txBody>
                    <a:bodyPr/>
                    <a:lstStyle/>
                    <a:p>
                      <a:pPr algn="ctr"/>
                      <a:r>
                        <a:rPr lang="en-US" sz="1800" b="1"/>
                        <a:t>Total ozone</a:t>
                      </a:r>
                    </a:p>
                  </a:txBody>
                  <a:tcPr marL="45720" marR="45720" marT="18288" marB="18288" anchor="ctr"/>
                </a:tc>
                <a:tc>
                  <a:txBody>
                    <a:bodyPr/>
                    <a:lstStyle/>
                    <a:p>
                      <a:pPr algn="ctr"/>
                      <a:r>
                        <a:rPr lang="en-US" sz="1800" baseline="0"/>
                        <a:t>Dave Haffner, Joanna Joiner</a:t>
                      </a:r>
                      <a:endParaRPr lang="en-US" sz="1800"/>
                    </a:p>
                  </a:txBody>
                  <a:tcPr marL="45720" marR="45720" marT="18288" marB="18288" anchor="ctr"/>
                </a:tc>
                <a:extLst>
                  <a:ext uri="{0D108BD9-81ED-4DB2-BD59-A6C34878D82A}">
                    <a16:rowId xmlns:a16="http://schemas.microsoft.com/office/drawing/2014/main" val="3304165603"/>
                  </a:ext>
                </a:extLst>
              </a:tr>
              <a:tr h="401574">
                <a:tc>
                  <a:txBody>
                    <a:bodyPr/>
                    <a:lstStyle/>
                    <a:p>
                      <a:pPr algn="ctr"/>
                      <a:r>
                        <a:rPr lang="en-US" sz="1800" b="1"/>
                        <a:t>Nitrogen dioxide</a:t>
                      </a:r>
                    </a:p>
                  </a:txBody>
                  <a:tcPr marL="45720" marR="45720" marT="18288" marB="18288" anchor="ctr"/>
                </a:tc>
                <a:tc>
                  <a:txBody>
                    <a:bodyPr/>
                    <a:lstStyle/>
                    <a:p>
                      <a:pPr algn="ctr"/>
                      <a:r>
                        <a:rPr lang="en-US" sz="1800" baseline="0"/>
                        <a:t>Caroline </a:t>
                      </a:r>
                      <a:r>
                        <a:rPr lang="en-US" sz="1800" baseline="0" err="1"/>
                        <a:t>Nowlan</a:t>
                      </a:r>
                      <a:r>
                        <a:rPr lang="en-US" sz="1800" baseline="0"/>
                        <a:t>, Gonzalo González Abad, Jeff Geddes, Chris Chan Miller </a:t>
                      </a:r>
                      <a:endParaRPr lang="en-US" sz="1800"/>
                    </a:p>
                  </a:txBody>
                  <a:tcPr marL="45720" marR="45720" marT="18288" marB="18288" anchor="ctr"/>
                </a:tc>
                <a:extLst>
                  <a:ext uri="{0D108BD9-81ED-4DB2-BD59-A6C34878D82A}">
                    <a16:rowId xmlns:a16="http://schemas.microsoft.com/office/drawing/2014/main" val="2297871223"/>
                  </a:ext>
                </a:extLst>
              </a:tr>
              <a:tr h="401574">
                <a:tc>
                  <a:txBody>
                    <a:bodyPr/>
                    <a:lstStyle/>
                    <a:p>
                      <a:pPr algn="ctr"/>
                      <a:r>
                        <a:rPr lang="en-US" sz="1800" b="1"/>
                        <a:t>Formaldehyde</a:t>
                      </a:r>
                    </a:p>
                  </a:txBody>
                  <a:tcPr marL="45720" marR="45720" marT="18288" marB="18288" anchor="ctr"/>
                </a:tc>
                <a:tc>
                  <a:txBody>
                    <a:bodyPr/>
                    <a:lstStyle/>
                    <a:p>
                      <a:pPr marL="0" marR="0" lvl="0" indent="0" algn="ctr" defTabSz="456633" rtl="0" eaLnBrk="1" fontAlgn="auto" latinLnBrk="0" hangingPunct="1">
                        <a:lnSpc>
                          <a:spcPct val="100000"/>
                        </a:lnSpc>
                        <a:spcBef>
                          <a:spcPts val="0"/>
                        </a:spcBef>
                        <a:spcAft>
                          <a:spcPts val="0"/>
                        </a:spcAft>
                        <a:buClrTx/>
                        <a:buSzTx/>
                        <a:buFontTx/>
                        <a:buNone/>
                        <a:tabLst/>
                        <a:defRPr/>
                      </a:pPr>
                      <a:r>
                        <a:rPr lang="en-US" sz="1800" baseline="0"/>
                        <a:t>Gonzalo González Abad, Caroline </a:t>
                      </a:r>
                      <a:r>
                        <a:rPr lang="en-US" sz="1800" baseline="0" err="1"/>
                        <a:t>Nowlan</a:t>
                      </a:r>
                      <a:r>
                        <a:rPr lang="en-US" sz="1800" baseline="0"/>
                        <a:t>, Hyeong-</a:t>
                      </a:r>
                      <a:r>
                        <a:rPr lang="en-US" sz="1800" baseline="0" err="1"/>
                        <a:t>Ahn</a:t>
                      </a:r>
                      <a:r>
                        <a:rPr lang="en-US" sz="1800" baseline="0"/>
                        <a:t> Kwon, </a:t>
                      </a:r>
                      <a:r>
                        <a:rPr lang="en-US" sz="1800"/>
                        <a:t>Chris</a:t>
                      </a:r>
                      <a:r>
                        <a:rPr lang="en-US" sz="1800" baseline="0"/>
                        <a:t> Chan Miller</a:t>
                      </a:r>
                      <a:endParaRPr lang="en-US" sz="1800"/>
                    </a:p>
                  </a:txBody>
                  <a:tcPr marL="45720" marR="45720" marT="18288" marB="18288" anchor="ctr"/>
                </a:tc>
                <a:extLst>
                  <a:ext uri="{0D108BD9-81ED-4DB2-BD59-A6C34878D82A}">
                    <a16:rowId xmlns:a16="http://schemas.microsoft.com/office/drawing/2014/main" val="2047173385"/>
                  </a:ext>
                </a:extLst>
              </a:tr>
              <a:tr h="401574">
                <a:tc>
                  <a:txBody>
                    <a:bodyPr/>
                    <a:lstStyle/>
                    <a:p>
                      <a:pPr algn="ctr"/>
                      <a:r>
                        <a:rPr lang="en-US" sz="1800" b="1"/>
                        <a:t>Glyoxal</a:t>
                      </a:r>
                    </a:p>
                  </a:txBody>
                  <a:tcPr marL="45720" marR="45720" marT="18288" marB="18288" anchor="ctr"/>
                </a:tc>
                <a:tc>
                  <a:txBody>
                    <a:bodyPr/>
                    <a:lstStyle/>
                    <a:p>
                      <a:pPr algn="ctr"/>
                      <a:r>
                        <a:rPr lang="en-US" sz="1800" baseline="0"/>
                        <a:t>Gonzalo González Abad, Hyeong-</a:t>
                      </a:r>
                      <a:r>
                        <a:rPr lang="en-US" sz="1800" baseline="0" err="1"/>
                        <a:t>Ahn</a:t>
                      </a:r>
                      <a:r>
                        <a:rPr lang="en-US" sz="1800" baseline="0"/>
                        <a:t> Kwon, </a:t>
                      </a:r>
                      <a:r>
                        <a:rPr lang="en-US" sz="1800"/>
                        <a:t>Chris Chan Miller </a:t>
                      </a:r>
                    </a:p>
                  </a:txBody>
                  <a:tcPr marL="45720" marR="45720" marT="18288" marB="18288" anchor="ctr"/>
                </a:tc>
                <a:extLst>
                  <a:ext uri="{0D108BD9-81ED-4DB2-BD59-A6C34878D82A}">
                    <a16:rowId xmlns:a16="http://schemas.microsoft.com/office/drawing/2014/main" val="1441257900"/>
                  </a:ext>
                </a:extLst>
              </a:tr>
              <a:tr h="401574">
                <a:tc>
                  <a:txBody>
                    <a:bodyPr/>
                    <a:lstStyle/>
                    <a:p>
                      <a:pPr algn="ctr"/>
                      <a:r>
                        <a:rPr lang="en-US" sz="1800" b="1"/>
                        <a:t>Clouds</a:t>
                      </a:r>
                    </a:p>
                  </a:txBody>
                  <a:tcPr marL="45720" marR="45720" marT="18288" marB="18288" anchor="ctr"/>
                </a:tc>
                <a:tc>
                  <a:txBody>
                    <a:bodyPr/>
                    <a:lstStyle/>
                    <a:p>
                      <a:pPr algn="ctr"/>
                      <a:r>
                        <a:rPr lang="en-US" sz="1800" err="1"/>
                        <a:t>Huiqun</a:t>
                      </a:r>
                      <a:r>
                        <a:rPr lang="en-US" sz="1800"/>
                        <a:t> Wang, </a:t>
                      </a:r>
                      <a:r>
                        <a:rPr lang="en-US" sz="1800" baseline="0"/>
                        <a:t>Alexander </a:t>
                      </a:r>
                      <a:r>
                        <a:rPr lang="en-US" sz="1800" baseline="0" err="1"/>
                        <a:t>Vasilkov</a:t>
                      </a:r>
                      <a:r>
                        <a:rPr lang="en-US" sz="1800" baseline="0"/>
                        <a:t>, </a:t>
                      </a:r>
                      <a:r>
                        <a:rPr lang="en-US" sz="1800" baseline="0" err="1"/>
                        <a:t>Eun-Su</a:t>
                      </a:r>
                      <a:r>
                        <a:rPr lang="en-US" sz="1800" baseline="0"/>
                        <a:t> Yang, </a:t>
                      </a:r>
                      <a:r>
                        <a:rPr lang="en-US" sz="1800"/>
                        <a:t>Joanna</a:t>
                      </a:r>
                      <a:r>
                        <a:rPr lang="en-US" sz="1800" baseline="0"/>
                        <a:t> Joiner </a:t>
                      </a:r>
                      <a:endParaRPr lang="en-US" sz="1800"/>
                    </a:p>
                  </a:txBody>
                  <a:tcPr marL="45720" marR="45720" marT="18288" marB="18288" anchor="ctr"/>
                </a:tc>
                <a:extLst>
                  <a:ext uri="{0D108BD9-81ED-4DB2-BD59-A6C34878D82A}">
                    <a16:rowId xmlns:a16="http://schemas.microsoft.com/office/drawing/2014/main" val="2373606860"/>
                  </a:ext>
                </a:extLst>
              </a:tr>
              <a:tr h="401574">
                <a:tc>
                  <a:txBody>
                    <a:bodyPr/>
                    <a:lstStyle/>
                    <a:p>
                      <a:pPr algn="ctr"/>
                      <a:r>
                        <a:rPr lang="en-US" sz="1800" b="1">
                          <a:solidFill>
                            <a:schemeClr val="accent6"/>
                          </a:solidFill>
                        </a:rPr>
                        <a:t>Sulfur dioxide</a:t>
                      </a:r>
                    </a:p>
                  </a:txBody>
                  <a:tcPr marL="45720" marR="45720" marT="18288" marB="18288" anchor="ctr"/>
                </a:tc>
                <a:tc>
                  <a:txBody>
                    <a:bodyPr/>
                    <a:lstStyle/>
                    <a:p>
                      <a:pPr algn="ctr"/>
                      <a:r>
                        <a:rPr lang="en-US" sz="1800">
                          <a:solidFill>
                            <a:schemeClr val="accent6"/>
                          </a:solidFill>
                        </a:rPr>
                        <a:t>Can Li, Nicolay </a:t>
                      </a:r>
                      <a:r>
                        <a:rPr lang="en-US" sz="1800" err="1">
                          <a:solidFill>
                            <a:schemeClr val="accent6"/>
                          </a:solidFill>
                        </a:rPr>
                        <a:t>Krotkov</a:t>
                      </a:r>
                      <a:endParaRPr lang="en-US" sz="1800">
                        <a:solidFill>
                          <a:schemeClr val="accent6"/>
                        </a:solidFill>
                      </a:endParaRPr>
                    </a:p>
                  </a:txBody>
                  <a:tcPr marL="45720" marR="45720" marT="18288" marB="18288" anchor="ctr"/>
                </a:tc>
                <a:extLst>
                  <a:ext uri="{0D108BD9-81ED-4DB2-BD59-A6C34878D82A}">
                    <a16:rowId xmlns:a16="http://schemas.microsoft.com/office/drawing/2014/main" val="1220542145"/>
                  </a:ext>
                </a:extLst>
              </a:tr>
              <a:tr h="401574">
                <a:tc>
                  <a:txBody>
                    <a:bodyPr/>
                    <a:lstStyle/>
                    <a:p>
                      <a:pPr algn="ctr"/>
                      <a:r>
                        <a:rPr lang="en-US" sz="1800" b="1">
                          <a:solidFill>
                            <a:schemeClr val="accent6"/>
                          </a:solidFill>
                        </a:rPr>
                        <a:t>Aerosols</a:t>
                      </a:r>
                    </a:p>
                  </a:txBody>
                  <a:tcPr marL="45720" marR="45720" marT="18288" marB="18288" anchor="ctr"/>
                </a:tc>
                <a:tc>
                  <a:txBody>
                    <a:bodyPr/>
                    <a:lstStyle/>
                    <a:p>
                      <a:pPr algn="ctr"/>
                      <a:r>
                        <a:rPr lang="en-US" sz="1800">
                          <a:solidFill>
                            <a:schemeClr val="accent6"/>
                          </a:solidFill>
                        </a:rPr>
                        <a:t>Omar</a:t>
                      </a:r>
                      <a:r>
                        <a:rPr lang="en-US" sz="1800" baseline="0">
                          <a:solidFill>
                            <a:schemeClr val="accent6"/>
                          </a:solidFill>
                        </a:rPr>
                        <a:t> Torres, Jun Wang</a:t>
                      </a:r>
                      <a:endParaRPr lang="en-US" sz="1800">
                        <a:solidFill>
                          <a:schemeClr val="accent6"/>
                        </a:solidFill>
                      </a:endParaRPr>
                    </a:p>
                  </a:txBody>
                  <a:tcPr marL="45720" marR="45720" marT="18288" marB="18288" anchor="ctr"/>
                </a:tc>
                <a:extLst>
                  <a:ext uri="{0D108BD9-81ED-4DB2-BD59-A6C34878D82A}">
                    <a16:rowId xmlns:a16="http://schemas.microsoft.com/office/drawing/2014/main" val="1422371694"/>
                  </a:ext>
                </a:extLst>
              </a:tr>
              <a:tr h="463658">
                <a:tc gridSpan="2">
                  <a:txBody>
                    <a:bodyPr/>
                    <a:lstStyle/>
                    <a:p>
                      <a:pPr marL="0" marR="0" lvl="0" indent="0" algn="ctr" defTabSz="456633" rtl="0" eaLnBrk="1" fontAlgn="auto" latinLnBrk="0" hangingPunct="1">
                        <a:lnSpc>
                          <a:spcPct val="100000"/>
                        </a:lnSpc>
                        <a:spcBef>
                          <a:spcPts val="0"/>
                        </a:spcBef>
                        <a:spcAft>
                          <a:spcPts val="0"/>
                        </a:spcAft>
                        <a:buClrTx/>
                        <a:buSzTx/>
                        <a:buFontTx/>
                        <a:buNone/>
                        <a:tabLst/>
                        <a:defRPr/>
                      </a:pPr>
                      <a:r>
                        <a:rPr lang="en-US" sz="2000" b="1"/>
                        <a:t>Operational implementation and IT support @ SAO Science Data Processing Center (SDPC) by John Houck</a:t>
                      </a:r>
                    </a:p>
                  </a:txBody>
                  <a:tcPr marL="45720" marR="45720" marT="18288" marB="18288" anchor="ctr"/>
                </a:tc>
                <a:tc hMerge="1">
                  <a:txBody>
                    <a:bodyPr/>
                    <a:lstStyle/>
                    <a:p>
                      <a:pPr algn="ctr"/>
                      <a:endParaRPr lang="en-US" sz="2000"/>
                    </a:p>
                  </a:txBody>
                  <a:tcPr/>
                </a:tc>
                <a:extLst>
                  <a:ext uri="{0D108BD9-81ED-4DB2-BD59-A6C34878D82A}">
                    <a16:rowId xmlns:a16="http://schemas.microsoft.com/office/drawing/2014/main" val="569219841"/>
                  </a:ext>
                </a:extLst>
              </a:tr>
            </a:tbl>
          </a:graphicData>
        </a:graphic>
      </p:graphicFrame>
      <p:sp>
        <p:nvSpPr>
          <p:cNvPr id="7" name="Slide Number Placeholder 6">
            <a:extLst>
              <a:ext uri="{FF2B5EF4-FFF2-40B4-BE49-F238E27FC236}">
                <a16:creationId xmlns:a16="http://schemas.microsoft.com/office/drawing/2014/main" id="{CE387028-3E14-45FA-8547-67979607347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8" name="Date Placeholder 7">
            <a:extLst>
              <a:ext uri="{FF2B5EF4-FFF2-40B4-BE49-F238E27FC236}">
                <a16:creationId xmlns:a16="http://schemas.microsoft.com/office/drawing/2014/main" id="{BD789019-A6F1-466A-9E4C-0C493FCA1C83}"/>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4157917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1275E068-61EB-4F55-9177-963B529AA55A}"/>
              </a:ext>
            </a:extLst>
          </p:cNvPr>
          <p:cNvSpPr>
            <a:spLocks noGrp="1"/>
          </p:cNvSpPr>
          <p:nvPr>
            <p:ph idx="1"/>
          </p:nvPr>
        </p:nvSpPr>
        <p:spPr/>
        <p:txBody>
          <a:bodyPr/>
          <a:lstStyle/>
          <a:p>
            <a:r>
              <a:rPr lang="en-US" dirty="0"/>
              <a:t>Implementing both NRT and off-line trace gas products (e.g., NO</a:t>
            </a:r>
            <a:r>
              <a:rPr lang="en-US" baseline="-25000" dirty="0"/>
              <a:t>2</a:t>
            </a:r>
            <a:r>
              <a:rPr lang="en-US" dirty="0"/>
              <a:t>, HCHO) for NO</a:t>
            </a:r>
            <a:r>
              <a:rPr lang="en-US" baseline="-25000" dirty="0"/>
              <a:t>2</a:t>
            </a:r>
            <a:r>
              <a:rPr lang="en-US" dirty="0"/>
              <a:t>, HCHO, aerosol, SO</a:t>
            </a:r>
            <a:r>
              <a:rPr lang="en-US" baseline="-25000" dirty="0"/>
              <a:t>2</a:t>
            </a:r>
            <a:r>
              <a:rPr lang="en-US" dirty="0"/>
              <a:t>, cloud</a:t>
            </a:r>
          </a:p>
          <a:p>
            <a:r>
              <a:rPr lang="en-US" dirty="0"/>
              <a:t>Major potential differences between NRT and offline </a:t>
            </a:r>
          </a:p>
        </p:txBody>
      </p:sp>
      <p:sp>
        <p:nvSpPr>
          <p:cNvPr id="10" name="Title 9">
            <a:extLst>
              <a:ext uri="{FF2B5EF4-FFF2-40B4-BE49-F238E27FC236}">
                <a16:creationId xmlns:a16="http://schemas.microsoft.com/office/drawing/2014/main" id="{BC5BA402-E3B8-434D-B14F-94BD50A699C3}"/>
              </a:ext>
            </a:extLst>
          </p:cNvPr>
          <p:cNvSpPr>
            <a:spLocks noGrp="1"/>
          </p:cNvSpPr>
          <p:nvPr>
            <p:ph type="title"/>
          </p:nvPr>
        </p:nvSpPr>
        <p:spPr>
          <a:xfrm>
            <a:off x="0" y="0"/>
            <a:ext cx="12192000" cy="975701"/>
          </a:xfrm>
        </p:spPr>
        <p:txBody>
          <a:bodyPr/>
          <a:lstStyle/>
          <a:p>
            <a:r>
              <a:rPr lang="en-US" dirty="0"/>
              <a:t>NRT vs. Off-line Trace Gas Products</a:t>
            </a:r>
            <a:br>
              <a:rPr lang="en-US" dirty="0"/>
            </a:br>
            <a:r>
              <a:rPr lang="en-US" sz="2800" dirty="0"/>
              <a:t>(if with additional NRT funding)</a:t>
            </a:r>
          </a:p>
        </p:txBody>
      </p:sp>
      <p:sp>
        <p:nvSpPr>
          <p:cNvPr id="5" name="Footer Placeholder 4">
            <a:extLst>
              <a:ext uri="{FF2B5EF4-FFF2-40B4-BE49-F238E27FC236}">
                <a16:creationId xmlns:a16="http://schemas.microsoft.com/office/drawing/2014/main" id="{9DF51787-7267-45CF-887A-68796CFEA613}"/>
              </a:ext>
            </a:extLst>
          </p:cNvPr>
          <p:cNvSpPr>
            <a:spLocks noGrp="1"/>
          </p:cNvSpPr>
          <p:nvPr>
            <p:ph type="ftr" sz="quarter" idx="11"/>
          </p:nvPr>
        </p:nvSpPr>
        <p:spPr/>
        <p:txBody>
          <a:bodyPr/>
          <a:lstStyle/>
          <a:p>
            <a:r>
              <a:rPr lang="en-US" dirty="0"/>
              <a:t>TEMPO ORR/MRR</a:t>
            </a:r>
          </a:p>
        </p:txBody>
      </p:sp>
      <p:graphicFrame>
        <p:nvGraphicFramePr>
          <p:cNvPr id="3" name="Table 2">
            <a:extLst>
              <a:ext uri="{FF2B5EF4-FFF2-40B4-BE49-F238E27FC236}">
                <a16:creationId xmlns:a16="http://schemas.microsoft.com/office/drawing/2014/main" id="{F07181AC-8E60-D749-AACB-0D9238C39FB5}"/>
              </a:ext>
            </a:extLst>
          </p:cNvPr>
          <p:cNvGraphicFramePr>
            <a:graphicFrameLocks noGrp="1"/>
          </p:cNvGraphicFramePr>
          <p:nvPr>
            <p:extLst>
              <p:ext uri="{D42A27DB-BD31-4B8C-83A1-F6EECF244321}">
                <p14:modId xmlns:p14="http://schemas.microsoft.com/office/powerpoint/2010/main" val="3993119556"/>
              </p:ext>
            </p:extLst>
          </p:nvPr>
        </p:nvGraphicFramePr>
        <p:xfrm>
          <a:off x="699471" y="2936790"/>
          <a:ext cx="10793059" cy="3276600"/>
        </p:xfrm>
        <a:graphic>
          <a:graphicData uri="http://schemas.openxmlformats.org/drawingml/2006/table">
            <a:tbl>
              <a:tblPr firstRow="1" bandRow="1">
                <a:tableStyleId>{5C22544A-7EE6-4342-B048-85BDC9FD1C3A}</a:tableStyleId>
              </a:tblPr>
              <a:tblGrid>
                <a:gridCol w="2628773">
                  <a:extLst>
                    <a:ext uri="{9D8B030D-6E8A-4147-A177-3AD203B41FA5}">
                      <a16:colId xmlns:a16="http://schemas.microsoft.com/office/drawing/2014/main" val="3237510932"/>
                    </a:ext>
                  </a:extLst>
                </a:gridCol>
                <a:gridCol w="4082143">
                  <a:extLst>
                    <a:ext uri="{9D8B030D-6E8A-4147-A177-3AD203B41FA5}">
                      <a16:colId xmlns:a16="http://schemas.microsoft.com/office/drawing/2014/main" val="1588172400"/>
                    </a:ext>
                  </a:extLst>
                </a:gridCol>
                <a:gridCol w="4082143">
                  <a:extLst>
                    <a:ext uri="{9D8B030D-6E8A-4147-A177-3AD203B41FA5}">
                      <a16:colId xmlns:a16="http://schemas.microsoft.com/office/drawing/2014/main" val="1085002561"/>
                    </a:ext>
                  </a:extLst>
                </a:gridCol>
              </a:tblGrid>
              <a:tr h="109105">
                <a:tc>
                  <a:txBody>
                    <a:bodyPr/>
                    <a:lstStyle/>
                    <a:p>
                      <a:pPr algn="ctr"/>
                      <a:endParaRPr lang="en-US" sz="1800" b="1"/>
                    </a:p>
                  </a:txBody>
                  <a:tcPr marL="68580" marR="68580" marT="34290" marB="34290"/>
                </a:tc>
                <a:tc>
                  <a:txBody>
                    <a:bodyPr/>
                    <a:lstStyle/>
                    <a:p>
                      <a:pPr algn="l"/>
                      <a:r>
                        <a:rPr lang="en-US" sz="1800" b="1"/>
                        <a:t> NRT</a:t>
                      </a:r>
                    </a:p>
                  </a:txBody>
                  <a:tcPr marL="68580" marR="68580" marT="34290" marB="34290"/>
                </a:tc>
                <a:tc>
                  <a:txBody>
                    <a:bodyPr/>
                    <a:lstStyle/>
                    <a:p>
                      <a:pPr algn="l"/>
                      <a:r>
                        <a:rPr lang="en-US" sz="1800" b="1"/>
                        <a:t>Off-line</a:t>
                      </a:r>
                    </a:p>
                  </a:txBody>
                  <a:tcPr marL="68580" marR="68580" marT="34290" marB="34290"/>
                </a:tc>
                <a:extLst>
                  <a:ext uri="{0D108BD9-81ED-4DB2-BD59-A6C34878D82A}">
                    <a16:rowId xmlns:a16="http://schemas.microsoft.com/office/drawing/2014/main" val="1666933980"/>
                  </a:ext>
                </a:extLst>
              </a:tr>
              <a:tr h="101831">
                <a:tc>
                  <a:txBody>
                    <a:bodyPr/>
                    <a:lstStyle/>
                    <a:p>
                      <a:r>
                        <a:rPr lang="en-US" sz="1700" b="1"/>
                        <a:t>Trace gas profiles/Met data</a:t>
                      </a:r>
                    </a:p>
                  </a:txBody>
                  <a:tcPr marL="68580" marR="68580" marT="34290" marB="34290"/>
                </a:tc>
                <a:tc>
                  <a:txBody>
                    <a:bodyPr/>
                    <a:lstStyle/>
                    <a:p>
                      <a:r>
                        <a:rPr lang="en-US" sz="1700" b="0"/>
                        <a:t>GEOS-CF</a:t>
                      </a:r>
                    </a:p>
                  </a:txBody>
                  <a:tcPr marL="68580" marR="68580" marT="34290" marB="34290"/>
                </a:tc>
                <a:tc>
                  <a:txBody>
                    <a:bodyPr/>
                    <a:lstStyle/>
                    <a:p>
                      <a:r>
                        <a:rPr lang="en-US" sz="1700" b="0"/>
                        <a:t>GEOS-CF Replay</a:t>
                      </a:r>
                    </a:p>
                  </a:txBody>
                  <a:tcPr marL="68580" marR="68580" marT="34290" marB="34290"/>
                </a:tc>
                <a:extLst>
                  <a:ext uri="{0D108BD9-81ED-4DB2-BD59-A6C34878D82A}">
                    <a16:rowId xmlns:a16="http://schemas.microsoft.com/office/drawing/2014/main" val="3575209462"/>
                  </a:ext>
                </a:extLst>
              </a:tr>
              <a:tr h="118751">
                <a:tc>
                  <a:txBody>
                    <a:bodyPr/>
                    <a:lstStyle/>
                    <a:p>
                      <a:pPr marL="0" algn="l" defTabSz="456633" rtl="0" eaLnBrk="1" latinLnBrk="0" hangingPunct="1"/>
                      <a:r>
                        <a:rPr lang="en-US" sz="1700" b="1" kern="1200">
                          <a:solidFill>
                            <a:schemeClr val="dk1"/>
                          </a:solidFill>
                          <a:latin typeface="+mn-lt"/>
                          <a:ea typeface="+mn-ea"/>
                          <a:cs typeface="+mn-cs"/>
                        </a:rPr>
                        <a:t>Surface</a:t>
                      </a:r>
                    </a:p>
                  </a:txBody>
                  <a:tcPr marL="68580" marR="68580" marT="34290" marB="34290"/>
                </a:tc>
                <a:tc>
                  <a:txBody>
                    <a:bodyPr/>
                    <a:lstStyle/>
                    <a:p>
                      <a:pPr marL="0" algn="l" defTabSz="456633" rtl="0" eaLnBrk="1" latinLnBrk="0" hangingPunct="1"/>
                      <a:r>
                        <a:rPr lang="en-US" sz="1700" b="0" kern="1200">
                          <a:solidFill>
                            <a:schemeClr val="dk1"/>
                          </a:solidFill>
                          <a:latin typeface="+mn-lt"/>
                          <a:ea typeface="+mn-ea"/>
                          <a:cs typeface="+mn-cs"/>
                        </a:rPr>
                        <a:t>GLER climatology</a:t>
                      </a:r>
                    </a:p>
                  </a:txBody>
                  <a:tcPr marL="68580" marR="68580" marT="34290" marB="34290"/>
                </a:tc>
                <a:tc>
                  <a:txBody>
                    <a:bodyPr/>
                    <a:lstStyle/>
                    <a:p>
                      <a:pPr marL="0" algn="l" defTabSz="456633" rtl="0" eaLnBrk="1" latinLnBrk="0" hangingPunct="1"/>
                      <a:r>
                        <a:rPr lang="en-US" sz="1700" b="0" kern="1200">
                          <a:solidFill>
                            <a:schemeClr val="dk1"/>
                          </a:solidFill>
                          <a:latin typeface="+mn-lt"/>
                          <a:ea typeface="+mn-ea"/>
                          <a:cs typeface="+mn-cs"/>
                        </a:rPr>
                        <a:t>MODIS/VIIRS albedo/BRDF products</a:t>
                      </a:r>
                    </a:p>
                  </a:txBody>
                  <a:tcPr marL="68580" marR="68580" marT="34290" marB="34290"/>
                </a:tc>
                <a:extLst>
                  <a:ext uri="{0D108BD9-81ED-4DB2-BD59-A6C34878D82A}">
                    <a16:rowId xmlns:a16="http://schemas.microsoft.com/office/drawing/2014/main" val="173772184"/>
                  </a:ext>
                </a:extLst>
              </a:tr>
              <a:tr h="259945">
                <a:tc>
                  <a:txBody>
                    <a:bodyPr/>
                    <a:lstStyle/>
                    <a:p>
                      <a:pPr marL="0" algn="l" defTabSz="456633" rtl="0" eaLnBrk="1" latinLnBrk="0" hangingPunct="1"/>
                      <a:r>
                        <a:rPr lang="en-US" sz="1700" b="1" kern="1200">
                          <a:solidFill>
                            <a:schemeClr val="dk1"/>
                          </a:solidFill>
                          <a:latin typeface="+mn-lt"/>
                          <a:ea typeface="+mn-ea"/>
                          <a:cs typeface="+mn-cs"/>
                        </a:rPr>
                        <a:t>L1B</a:t>
                      </a:r>
                    </a:p>
                  </a:txBody>
                  <a:tcPr marL="68580" marR="68580" marT="34290" marB="34290"/>
                </a:tc>
                <a:tc>
                  <a:txBody>
                    <a:bodyPr/>
                    <a:lstStyle/>
                    <a:p>
                      <a:pPr marL="0" marR="0" lvl="0" indent="0" algn="l" defTabSz="456633" rtl="0" eaLnBrk="1" fontAlgn="auto" latinLnBrk="0" hangingPunct="1">
                        <a:lnSpc>
                          <a:spcPct val="100000"/>
                        </a:lnSpc>
                        <a:spcBef>
                          <a:spcPts val="0"/>
                        </a:spcBef>
                        <a:spcAft>
                          <a:spcPts val="0"/>
                        </a:spcAft>
                        <a:buClrTx/>
                        <a:buSzTx/>
                        <a:buFontTx/>
                        <a:buNone/>
                        <a:tabLst/>
                        <a:defRPr/>
                      </a:pPr>
                      <a:r>
                        <a:rPr lang="en-US" sz="1700" b="0" kern="1200">
                          <a:solidFill>
                            <a:schemeClr val="dk1"/>
                          </a:solidFill>
                          <a:latin typeface="+mn-lt"/>
                          <a:ea typeface="+mn-ea"/>
                          <a:cs typeface="+mn-cs"/>
                        </a:rPr>
                        <a:t>Skip wavelength calibration</a:t>
                      </a:r>
                    </a:p>
                    <a:p>
                      <a:pPr marL="0" marR="0" lvl="0" indent="0" algn="l" defTabSz="456633" rtl="0" eaLnBrk="1" fontAlgn="auto" latinLnBrk="0" hangingPunct="1">
                        <a:lnSpc>
                          <a:spcPct val="100000"/>
                        </a:lnSpc>
                        <a:spcBef>
                          <a:spcPts val="0"/>
                        </a:spcBef>
                        <a:spcAft>
                          <a:spcPts val="0"/>
                        </a:spcAft>
                        <a:buClrTx/>
                        <a:buSzTx/>
                        <a:buFontTx/>
                        <a:buNone/>
                        <a:tabLst/>
                        <a:defRPr/>
                      </a:pPr>
                      <a:r>
                        <a:rPr lang="en-US" sz="1700" b="0" kern="1200">
                          <a:solidFill>
                            <a:schemeClr val="dk1"/>
                          </a:solidFill>
                          <a:latin typeface="+mn-lt"/>
                          <a:ea typeface="+mn-ea"/>
                          <a:cs typeface="+mn-cs"/>
                        </a:rPr>
                        <a:t>One-pass INR</a:t>
                      </a:r>
                    </a:p>
                    <a:p>
                      <a:pPr marL="0" algn="l" defTabSz="456633" rtl="0" eaLnBrk="1" latinLnBrk="0" hangingPunct="1"/>
                      <a:r>
                        <a:rPr lang="en-US" sz="1700" b="0" kern="1200">
                          <a:solidFill>
                            <a:schemeClr val="dk1"/>
                          </a:solidFill>
                          <a:latin typeface="+mn-lt"/>
                          <a:ea typeface="+mn-ea"/>
                          <a:cs typeface="+mn-cs"/>
                        </a:rPr>
                        <a:t>Default/No Pol. Correction</a:t>
                      </a:r>
                    </a:p>
                  </a:txBody>
                  <a:tcPr marL="68580" marR="68580" marT="34290" marB="34290"/>
                </a:tc>
                <a:tc>
                  <a:txBody>
                    <a:bodyPr/>
                    <a:lstStyle/>
                    <a:p>
                      <a:pPr marL="0" algn="l" defTabSz="456633" rtl="0" eaLnBrk="1" latinLnBrk="0" hangingPunct="1"/>
                      <a:endParaRPr lang="en-US" sz="1700" kern="1200">
                        <a:solidFill>
                          <a:schemeClr val="dk1"/>
                        </a:solidFill>
                        <a:latin typeface="+mn-lt"/>
                        <a:ea typeface="+mn-ea"/>
                        <a:cs typeface="+mn-cs"/>
                      </a:endParaRPr>
                    </a:p>
                    <a:p>
                      <a:pPr marL="0" algn="l" defTabSz="456633" rtl="0" eaLnBrk="1" latinLnBrk="0" hangingPunct="1"/>
                      <a:r>
                        <a:rPr lang="en-US" sz="1700" kern="1200">
                          <a:solidFill>
                            <a:schemeClr val="dk1"/>
                          </a:solidFill>
                          <a:latin typeface="+mn-lt"/>
                          <a:ea typeface="+mn-ea"/>
                          <a:cs typeface="+mn-cs"/>
                        </a:rPr>
                        <a:t>Two-pass Kalman Filter INR</a:t>
                      </a:r>
                    </a:p>
                    <a:p>
                      <a:pPr marL="0" algn="l" defTabSz="456633" rtl="0" eaLnBrk="1" latinLnBrk="0" hangingPunct="1"/>
                      <a:r>
                        <a:rPr lang="en-US" sz="1700" kern="1200">
                          <a:solidFill>
                            <a:schemeClr val="dk1"/>
                          </a:solidFill>
                          <a:latin typeface="+mn-lt"/>
                          <a:ea typeface="+mn-ea"/>
                          <a:cs typeface="+mn-cs"/>
                        </a:rPr>
                        <a:t>Improved pol. Correction with L2 retrievals?</a:t>
                      </a:r>
                    </a:p>
                  </a:txBody>
                  <a:tcPr marL="68580" marR="68580" marT="34290" marB="34290"/>
                </a:tc>
                <a:extLst>
                  <a:ext uri="{0D108BD9-81ED-4DB2-BD59-A6C34878D82A}">
                    <a16:rowId xmlns:a16="http://schemas.microsoft.com/office/drawing/2014/main" val="1067051243"/>
                  </a:ext>
                </a:extLst>
              </a:tr>
              <a:tr h="259945">
                <a:tc>
                  <a:txBody>
                    <a:bodyPr/>
                    <a:lstStyle/>
                    <a:p>
                      <a:pPr marL="0" algn="l" defTabSz="456633" rtl="0" eaLnBrk="1" latinLnBrk="0" hangingPunct="1"/>
                      <a:r>
                        <a:rPr lang="en-US" sz="1700" b="1" kern="1200">
                          <a:solidFill>
                            <a:schemeClr val="dk1"/>
                          </a:solidFill>
                          <a:latin typeface="+mn-lt"/>
                          <a:ea typeface="+mn-ea"/>
                          <a:cs typeface="+mn-cs"/>
                        </a:rPr>
                        <a:t>L2 algorithms</a:t>
                      </a:r>
                    </a:p>
                  </a:txBody>
                  <a:tcPr marL="68580" marR="68580" marT="34290" marB="34290"/>
                </a:tc>
                <a:tc>
                  <a:txBody>
                    <a:bodyPr/>
                    <a:lstStyle/>
                    <a:p>
                      <a:pPr marL="0" algn="l" defTabSz="456633" rtl="0" eaLnBrk="1" latinLnBrk="0" hangingPunct="1"/>
                      <a:r>
                        <a:rPr lang="en-US" sz="1700" b="0" kern="1200">
                          <a:solidFill>
                            <a:schemeClr val="dk1"/>
                          </a:solidFill>
                          <a:latin typeface="+mn-lt"/>
                          <a:ea typeface="+mn-ea"/>
                          <a:cs typeface="+mn-cs"/>
                        </a:rPr>
                        <a:t>Smaller fitting windows</a:t>
                      </a:r>
                    </a:p>
                    <a:p>
                      <a:pPr marL="0" algn="l" defTabSz="456633" rtl="0" eaLnBrk="1" latinLnBrk="0" hangingPunct="1"/>
                      <a:r>
                        <a:rPr lang="en-US" sz="1700" b="0" kern="1200">
                          <a:solidFill>
                            <a:schemeClr val="dk1"/>
                          </a:solidFill>
                          <a:latin typeface="+mn-lt"/>
                          <a:ea typeface="+mn-ea"/>
                          <a:cs typeface="+mn-cs"/>
                        </a:rPr>
                        <a:t>Avoid waiting for the entire hourly scan</a:t>
                      </a:r>
                    </a:p>
                  </a:txBody>
                  <a:tcPr marL="68580" marR="68580" marT="34290" marB="34290"/>
                </a:tc>
                <a:tc>
                  <a:txBody>
                    <a:bodyPr/>
                    <a:lstStyle/>
                    <a:p>
                      <a:pPr marL="0" algn="l" defTabSz="456633" rtl="0" eaLnBrk="1" latinLnBrk="0" hangingPunct="1"/>
                      <a:r>
                        <a:rPr lang="en-US" sz="1700" kern="1200">
                          <a:solidFill>
                            <a:schemeClr val="dk1"/>
                          </a:solidFill>
                          <a:latin typeface="+mn-lt"/>
                          <a:ea typeface="+mn-ea"/>
                          <a:cs typeface="+mn-cs"/>
                        </a:rPr>
                        <a:t>More optimized fitting windows</a:t>
                      </a:r>
                    </a:p>
                    <a:p>
                      <a:pPr marL="0" algn="l" defTabSz="456633" rtl="0" eaLnBrk="1" latinLnBrk="0" hangingPunct="1"/>
                      <a:r>
                        <a:rPr lang="en-US" sz="1700" kern="1200">
                          <a:solidFill>
                            <a:schemeClr val="dk1"/>
                          </a:solidFill>
                          <a:latin typeface="+mn-lt"/>
                          <a:ea typeface="+mn-ea"/>
                          <a:cs typeface="+mn-cs"/>
                        </a:rPr>
                        <a:t>Improve radiance reference &amp; cross-track correction</a:t>
                      </a:r>
                    </a:p>
                  </a:txBody>
                  <a:tcPr marL="68580" marR="68580" marT="34290" marB="34290"/>
                </a:tc>
                <a:extLst>
                  <a:ext uri="{0D108BD9-81ED-4DB2-BD59-A6C34878D82A}">
                    <a16:rowId xmlns:a16="http://schemas.microsoft.com/office/drawing/2014/main" val="841509817"/>
                  </a:ext>
                </a:extLst>
              </a:tr>
              <a:tr h="261851">
                <a:tc>
                  <a:txBody>
                    <a:bodyPr/>
                    <a:lstStyle/>
                    <a:p>
                      <a:pPr marL="0" algn="l" defTabSz="456633" rtl="0" eaLnBrk="1" latinLnBrk="0" hangingPunct="1"/>
                      <a:r>
                        <a:rPr lang="en-US" sz="1700" b="1" kern="1200">
                          <a:solidFill>
                            <a:schemeClr val="dk1"/>
                          </a:solidFill>
                          <a:latin typeface="+mn-lt"/>
                          <a:ea typeface="+mn-ea"/>
                          <a:cs typeface="+mn-cs"/>
                        </a:rPr>
                        <a:t>Data Latency</a:t>
                      </a:r>
                    </a:p>
                  </a:txBody>
                  <a:tcPr marL="68580" marR="68580" marT="34290" marB="34290"/>
                </a:tc>
                <a:tc>
                  <a:txBody>
                    <a:bodyPr/>
                    <a:lstStyle/>
                    <a:p>
                      <a:pPr marL="0" algn="l" defTabSz="456633" rtl="0" eaLnBrk="1" latinLnBrk="0" hangingPunct="1"/>
                      <a:r>
                        <a:rPr lang="en-US" sz="1700" kern="1200">
                          <a:solidFill>
                            <a:schemeClr val="dk1"/>
                          </a:solidFill>
                          <a:latin typeface="+mn-lt"/>
                          <a:ea typeface="+mn-ea"/>
                          <a:cs typeface="+mn-cs"/>
                        </a:rPr>
                        <a:t>Within 2-3 hours upon receipt of raw data at SAO Ground System</a:t>
                      </a:r>
                    </a:p>
                  </a:txBody>
                  <a:tcPr marL="68580" marR="68580" marT="34290" marB="34290"/>
                </a:tc>
                <a:tc>
                  <a:txBody>
                    <a:bodyPr/>
                    <a:lstStyle/>
                    <a:p>
                      <a:pPr marL="0" algn="l" defTabSz="456633" rtl="0" eaLnBrk="1" latinLnBrk="0" hangingPunct="1"/>
                      <a:r>
                        <a:rPr lang="en-US" sz="1700" kern="1200">
                          <a:solidFill>
                            <a:schemeClr val="dk1"/>
                          </a:solidFill>
                          <a:latin typeface="+mn-lt"/>
                          <a:ea typeface="+mn-ea"/>
                          <a:cs typeface="+mn-cs"/>
                        </a:rPr>
                        <a:t>+ 8 days as MODIS BRDF is produced using data +/- 8 days</a:t>
                      </a:r>
                    </a:p>
                  </a:txBody>
                  <a:tcPr marL="68580" marR="68580" marT="34290" marB="34290"/>
                </a:tc>
                <a:extLst>
                  <a:ext uri="{0D108BD9-81ED-4DB2-BD59-A6C34878D82A}">
                    <a16:rowId xmlns:a16="http://schemas.microsoft.com/office/drawing/2014/main" val="3376520968"/>
                  </a:ext>
                </a:extLst>
              </a:tr>
            </a:tbl>
          </a:graphicData>
        </a:graphic>
      </p:graphicFrame>
      <p:sp>
        <p:nvSpPr>
          <p:cNvPr id="7" name="Title 3">
            <a:extLst>
              <a:ext uri="{FF2B5EF4-FFF2-40B4-BE49-F238E27FC236}">
                <a16:creationId xmlns:a16="http://schemas.microsoft.com/office/drawing/2014/main" id="{1E137024-A546-2549-97BD-FE3E77C0BCFD}"/>
              </a:ext>
            </a:extLst>
          </p:cNvPr>
          <p:cNvSpPr txBox="1">
            <a:spLocks/>
          </p:cNvSpPr>
          <p:nvPr/>
        </p:nvSpPr>
        <p:spPr>
          <a:xfrm>
            <a:off x="-2102708" y="2608154"/>
            <a:ext cx="7253417" cy="820846"/>
          </a:xfrm>
          <a:prstGeom prst="rect">
            <a:avLst/>
          </a:prstGeom>
        </p:spPr>
        <p:txBody>
          <a:bodyPr vert="horz" lIns="91326" tIns="45664" rIns="91326" bIns="45664" rtlCol="0" anchor="ctr">
            <a:normAutofit/>
          </a:bodyPr>
          <a:lstStyle>
            <a:lvl1pPr algn="l" defTabSz="685800" rtl="0" eaLnBrk="1" latinLnBrk="0" hangingPunct="1">
              <a:lnSpc>
                <a:spcPct val="90000"/>
              </a:lnSpc>
              <a:spcBef>
                <a:spcPct val="0"/>
              </a:spcBef>
              <a:buNone/>
              <a:defRPr sz="2100" kern="1200">
                <a:solidFill>
                  <a:srgbClr val="D9D9D9"/>
                </a:solidFill>
                <a:latin typeface="Arial Rounded MT Bold"/>
                <a:ea typeface="+mj-ea"/>
                <a:cs typeface="Arial Rounded MT Bold"/>
              </a:defRPr>
            </a:lvl1pPr>
          </a:lstStyle>
          <a:p>
            <a:pPr algn="ctr">
              <a:defRPr/>
            </a:pPr>
            <a:endParaRPr lang="en-US" sz="3200">
              <a:solidFill>
                <a:srgbClr val="FF0000"/>
              </a:solidFill>
            </a:endParaRPr>
          </a:p>
        </p:txBody>
      </p:sp>
      <p:sp>
        <p:nvSpPr>
          <p:cNvPr id="2" name="Slide Number Placeholder 1">
            <a:extLst>
              <a:ext uri="{FF2B5EF4-FFF2-40B4-BE49-F238E27FC236}">
                <a16:creationId xmlns:a16="http://schemas.microsoft.com/office/drawing/2014/main" id="{DA77DFED-64DB-4031-8DC3-61B84AAC569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6" name="Date Placeholder 5">
            <a:extLst>
              <a:ext uri="{FF2B5EF4-FFF2-40B4-BE49-F238E27FC236}">
                <a16:creationId xmlns:a16="http://schemas.microsoft.com/office/drawing/2014/main" id="{62BB960B-4F7E-48EE-B034-83F66766D59B}"/>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411559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0"/>
            <a:ext cx="12191999" cy="975701"/>
          </a:xfrm>
        </p:spPr>
        <p:txBody>
          <a:bodyPr/>
          <a:lstStyle/>
          <a:p>
            <a:pPr lvl="0"/>
            <a:r>
              <a:rPr lang="en-US" dirty="0"/>
              <a:t>Hourly daytime atmospheric pollution </a:t>
            </a:r>
            <a:br>
              <a:rPr lang="en-US" dirty="0"/>
            </a:br>
            <a:r>
              <a:rPr lang="en-US" dirty="0"/>
              <a:t>over North America from the GEO</a:t>
            </a:r>
          </a:p>
        </p:txBody>
      </p:sp>
      <p:pic>
        <p:nvPicPr>
          <p:cNvPr id="269" name="Google Shape;269;p2"/>
          <p:cNvPicPr preferRelativeResize="0">
            <a:picLocks noChangeAspect="1"/>
          </p:cNvPicPr>
          <p:nvPr/>
        </p:nvPicPr>
        <p:blipFill rotWithShape="1">
          <a:blip r:embed="rId3">
            <a:alphaModFix/>
          </a:blip>
          <a:srcRect/>
          <a:stretch/>
        </p:blipFill>
        <p:spPr>
          <a:xfrm>
            <a:off x="8034798" y="1160781"/>
            <a:ext cx="4041746" cy="5392419"/>
          </a:xfrm>
          <a:prstGeom prst="rect">
            <a:avLst/>
          </a:prstGeom>
          <a:noFill/>
          <a:ln>
            <a:noFill/>
          </a:ln>
        </p:spPr>
      </p:pic>
      <p:sp>
        <p:nvSpPr>
          <p:cNvPr id="270" name="Google Shape;270;p2"/>
          <p:cNvSpPr/>
          <p:nvPr/>
        </p:nvSpPr>
        <p:spPr>
          <a:xfrm>
            <a:off x="114300" y="1152237"/>
            <a:ext cx="7805042" cy="5400964"/>
          </a:xfrm>
          <a:prstGeom prst="rect">
            <a:avLst/>
          </a:prstGeom>
          <a:noFill/>
          <a:ln>
            <a:noFill/>
          </a:ln>
        </p:spPr>
        <p:txBody>
          <a:bodyPr spcFirstLastPara="1" wrap="square" lIns="91325" tIns="45650" rIns="91325" bIns="45650" anchor="t" anchorCtr="0">
            <a:noAutofit/>
          </a:bodyPr>
          <a:lstStyle/>
          <a:p>
            <a:pPr>
              <a:spcAft>
                <a:spcPts val="1200"/>
              </a:spcAft>
            </a:pPr>
            <a:r>
              <a:rPr lang="en-US" sz="1600" b="1" i="0" u="none" strike="noStrike" cap="none" dirty="0">
                <a:solidFill>
                  <a:srgbClr val="013589"/>
                </a:solidFill>
                <a:latin typeface="+mj-lt"/>
                <a:ea typeface="Arial"/>
                <a:cs typeface="Arial"/>
                <a:sym typeface="Arial"/>
              </a:rPr>
              <a:t>NASA’s first Earth Venture Instrument (EVI) selected in 2012 &amp; first </a:t>
            </a:r>
            <a:r>
              <a:rPr lang="en-US" sz="1600" b="1" dirty="0">
                <a:solidFill>
                  <a:srgbClr val="013589"/>
                </a:solidFill>
                <a:latin typeface="+mj-lt"/>
              </a:rPr>
              <a:t>hosted </a:t>
            </a:r>
            <a:r>
              <a:rPr lang="en-US" sz="1600" b="1" i="0" u="none" strike="noStrike" cap="none" dirty="0">
                <a:solidFill>
                  <a:srgbClr val="013589"/>
                </a:solidFill>
                <a:latin typeface="+mj-lt"/>
                <a:ea typeface="Arial"/>
                <a:cs typeface="Arial"/>
                <a:sym typeface="Arial"/>
              </a:rPr>
              <a:t>payload</a:t>
            </a:r>
            <a:r>
              <a:rPr lang="en-US" sz="1600" b="1" dirty="0">
                <a:solidFill>
                  <a:srgbClr val="013589"/>
                </a:solidFill>
                <a:latin typeface="+mj-lt"/>
              </a:rPr>
              <a:t> </a:t>
            </a:r>
            <a:endParaRPr sz="1600" dirty="0">
              <a:solidFill>
                <a:srgbClr val="013589"/>
              </a:solidFill>
              <a:latin typeface="+mj-lt"/>
            </a:endParaRPr>
          </a:p>
          <a:p>
            <a:r>
              <a:rPr lang="en-US" sz="1600" b="1" i="0" u="none" strike="noStrike" cap="none" dirty="0">
                <a:solidFill>
                  <a:srgbClr val="013589"/>
                </a:solidFill>
                <a:latin typeface="+mj-lt"/>
                <a:ea typeface="Arial"/>
                <a:cs typeface="Arial"/>
                <a:sym typeface="Arial"/>
              </a:rPr>
              <a:t>PI:</a:t>
            </a:r>
            <a:r>
              <a:rPr lang="en-US" sz="1600" b="0" i="0" u="none" strike="noStrike" cap="none" dirty="0">
                <a:solidFill>
                  <a:srgbClr val="013589"/>
                </a:solidFill>
                <a:latin typeface="+mj-lt"/>
                <a:ea typeface="Arial"/>
                <a:cs typeface="Arial"/>
                <a:sym typeface="Arial"/>
              </a:rPr>
              <a:t> </a:t>
            </a:r>
            <a:r>
              <a:rPr lang="en-US" sz="1600" b="0" i="0" u="none" strike="noStrike" cap="none" dirty="0">
                <a:solidFill>
                  <a:srgbClr val="000000"/>
                </a:solidFill>
                <a:latin typeface="+mj-lt"/>
                <a:ea typeface="Arial"/>
                <a:cs typeface="Arial"/>
                <a:sym typeface="Arial"/>
              </a:rPr>
              <a:t>Kelly Chance, Smithsonian Astrophysical Observatory (SAO):</a:t>
            </a:r>
            <a:r>
              <a:rPr lang="en-US" sz="1600" dirty="0">
                <a:latin typeface="+mj-lt"/>
              </a:rPr>
              <a:t> Science team</a:t>
            </a:r>
            <a:r>
              <a:rPr lang="en-US" sz="1600" b="0" i="0" u="none" strike="noStrike" cap="none" dirty="0">
                <a:solidFill>
                  <a:srgbClr val="000000"/>
                </a:solidFill>
                <a:latin typeface="+mj-lt"/>
                <a:ea typeface="Arial"/>
                <a:cs typeface="Arial"/>
                <a:sym typeface="Arial"/>
              </a:rPr>
              <a:t>, ground systems, science data processing center</a:t>
            </a:r>
            <a:endParaRPr sz="1600" dirty="0">
              <a:latin typeface="+mj-lt"/>
            </a:endParaRPr>
          </a:p>
          <a:p>
            <a:pPr marL="0" marR="0" lvl="0" indent="0" algn="l" rtl="0">
              <a:buNone/>
            </a:pPr>
            <a:r>
              <a:rPr lang="en-US" sz="1600" b="1" i="0" u="none" strike="noStrike" cap="none" dirty="0">
                <a:solidFill>
                  <a:srgbClr val="013589"/>
                </a:solidFill>
                <a:latin typeface="+mj-lt"/>
                <a:ea typeface="Arial"/>
                <a:cs typeface="Arial"/>
                <a:sym typeface="Arial"/>
              </a:rPr>
              <a:t>Instrument Development: </a:t>
            </a:r>
            <a:r>
              <a:rPr lang="en-US" sz="1600" b="0" i="0" u="none" strike="noStrike" cap="none" dirty="0">
                <a:solidFill>
                  <a:srgbClr val="000000"/>
                </a:solidFill>
                <a:latin typeface="+mj-lt"/>
                <a:ea typeface="Arial"/>
                <a:cs typeface="Arial"/>
                <a:sym typeface="Arial"/>
              </a:rPr>
              <a:t>Ball Aerospace</a:t>
            </a:r>
            <a:endParaRPr sz="1600" dirty="0">
              <a:latin typeface="+mj-lt"/>
            </a:endParaRPr>
          </a:p>
          <a:p>
            <a:r>
              <a:rPr lang="en-US" sz="1600" b="1" i="0" u="none" strike="noStrike" cap="none" dirty="0">
                <a:solidFill>
                  <a:srgbClr val="013589"/>
                </a:solidFill>
                <a:latin typeface="+mj-lt"/>
                <a:ea typeface="Arial"/>
                <a:cs typeface="Arial"/>
                <a:sym typeface="Arial"/>
              </a:rPr>
              <a:t>Instrument Project Management: </a:t>
            </a:r>
            <a:r>
              <a:rPr lang="en-US" sz="1600" b="0" i="0" u="none" strike="noStrike" cap="none" dirty="0">
                <a:solidFill>
                  <a:srgbClr val="000000"/>
                </a:solidFill>
                <a:latin typeface="+mj-lt"/>
                <a:ea typeface="Arial"/>
                <a:cs typeface="Arial"/>
                <a:sym typeface="Arial"/>
              </a:rPr>
              <a:t>Kevin Daugherty</a:t>
            </a:r>
            <a:r>
              <a:rPr lang="en-US" sz="1600" dirty="0">
                <a:latin typeface="+mj-lt"/>
              </a:rPr>
              <a:t>, </a:t>
            </a:r>
            <a:r>
              <a:rPr lang="en-US" sz="1600" b="0" i="0" u="none" strike="noStrike" cap="none" dirty="0">
                <a:solidFill>
                  <a:srgbClr val="000000"/>
                </a:solidFill>
                <a:latin typeface="+mj-lt"/>
                <a:ea typeface="Arial"/>
                <a:cs typeface="Arial"/>
                <a:sym typeface="Arial"/>
              </a:rPr>
              <a:t>NASA </a:t>
            </a:r>
            <a:r>
              <a:rPr lang="en-US" sz="1600" b="0" i="0" u="none" strike="noStrike" cap="none" dirty="0" err="1">
                <a:solidFill>
                  <a:srgbClr val="000000"/>
                </a:solidFill>
                <a:latin typeface="+mj-lt"/>
                <a:ea typeface="Arial"/>
                <a:cs typeface="Arial"/>
                <a:sym typeface="Arial"/>
              </a:rPr>
              <a:t>LaRC</a:t>
            </a:r>
            <a:endParaRPr lang="en-US" sz="1600" b="0" i="0" u="none" strike="noStrike" cap="none" dirty="0">
              <a:solidFill>
                <a:srgbClr val="000000"/>
              </a:solidFill>
              <a:latin typeface="+mj-lt"/>
              <a:ea typeface="Arial"/>
              <a:cs typeface="Arial"/>
            </a:endParaRPr>
          </a:p>
          <a:p>
            <a:pPr marL="0" marR="0" lvl="0" indent="0" algn="l" rtl="0">
              <a:buNone/>
            </a:pPr>
            <a:r>
              <a:rPr lang="en-US" sz="1600" b="1" i="0" u="none" strike="noStrike" cap="none" dirty="0">
                <a:solidFill>
                  <a:srgbClr val="013589"/>
                </a:solidFill>
                <a:latin typeface="+mj-lt"/>
                <a:ea typeface="Arial"/>
                <a:cs typeface="Arial"/>
                <a:sym typeface="Arial"/>
              </a:rPr>
              <a:t>Other Institutions: </a:t>
            </a:r>
            <a:r>
              <a:rPr lang="en-US" sz="1600" b="0" i="0" u="none" strike="noStrike" cap="none" dirty="0">
                <a:solidFill>
                  <a:srgbClr val="000000"/>
                </a:solidFill>
                <a:latin typeface="+mj-lt"/>
                <a:ea typeface="Arial"/>
                <a:cs typeface="Arial"/>
                <a:sym typeface="Arial"/>
              </a:rPr>
              <a:t>NASA GSFC, NOAA, EPA, NCAR, Harvard, UC Berkeley, St. Louis U, UAH, U Iowa</a:t>
            </a:r>
            <a:r>
              <a:rPr lang="en-US" sz="1600" b="0" i="0" u="none" strike="noStrike" cap="none" dirty="0">
                <a:solidFill>
                  <a:srgbClr val="0C0C0C"/>
                </a:solidFill>
                <a:latin typeface="+mj-lt"/>
                <a:ea typeface="Arial"/>
                <a:cs typeface="Arial"/>
                <a:sym typeface="Arial"/>
              </a:rPr>
              <a:t>, Sitting Bull College, RT Solutions, </a:t>
            </a:r>
            <a:r>
              <a:rPr lang="en-US" sz="1600" b="0" i="0" u="none" strike="noStrike" cap="none" dirty="0" err="1">
                <a:solidFill>
                  <a:srgbClr val="0C0C0C"/>
                </a:solidFill>
                <a:latin typeface="+mj-lt"/>
                <a:ea typeface="Arial"/>
                <a:cs typeface="Arial"/>
                <a:sym typeface="Arial"/>
              </a:rPr>
              <a:t>Carr</a:t>
            </a:r>
            <a:r>
              <a:rPr lang="en-US" sz="1600" b="0" i="0" u="none" strike="noStrike" cap="none" dirty="0">
                <a:solidFill>
                  <a:srgbClr val="0C0C0C"/>
                </a:solidFill>
                <a:latin typeface="+mj-lt"/>
                <a:ea typeface="Arial"/>
                <a:cs typeface="Arial"/>
                <a:sym typeface="Arial"/>
              </a:rPr>
              <a:t> Astronautics</a:t>
            </a:r>
            <a:endParaRPr sz="1600" dirty="0">
              <a:latin typeface="+mj-lt"/>
            </a:endParaRPr>
          </a:p>
          <a:p>
            <a:pPr marL="0" marR="0" lvl="0" indent="0" algn="l" rtl="0">
              <a:buNone/>
            </a:pPr>
            <a:r>
              <a:rPr lang="en-US" sz="1600" b="1" i="0" u="none" strike="noStrike" cap="none" dirty="0">
                <a:solidFill>
                  <a:srgbClr val="013589"/>
                </a:solidFill>
                <a:latin typeface="+mj-lt"/>
                <a:ea typeface="Arial"/>
                <a:cs typeface="Arial"/>
                <a:sym typeface="Arial"/>
              </a:rPr>
              <a:t>International collaboration:</a:t>
            </a:r>
            <a:r>
              <a:rPr lang="en-US" sz="1600" b="0" i="0" u="none" strike="noStrike" cap="none" dirty="0">
                <a:solidFill>
                  <a:srgbClr val="013589"/>
                </a:solidFill>
                <a:latin typeface="+mj-lt"/>
                <a:ea typeface="Arial"/>
                <a:cs typeface="Arial"/>
                <a:sym typeface="Arial"/>
              </a:rPr>
              <a:t> </a:t>
            </a:r>
            <a:r>
              <a:rPr lang="en-US" sz="1600" b="0" i="0" u="none" strike="noStrike" cap="none" dirty="0">
                <a:solidFill>
                  <a:srgbClr val="0C0C0C"/>
                </a:solidFill>
                <a:latin typeface="+mj-lt"/>
                <a:ea typeface="Arial"/>
                <a:cs typeface="Arial"/>
                <a:sym typeface="Arial"/>
              </a:rPr>
              <a:t>Mexico, Canada, Cuba, Korea, U.K., ESA, </a:t>
            </a:r>
            <a:r>
              <a:rPr lang="en-US" sz="1600" b="0" i="0" u="none" strike="noStrike" cap="none" dirty="0">
                <a:solidFill>
                  <a:srgbClr val="000000"/>
                </a:solidFill>
                <a:latin typeface="+mj-lt"/>
                <a:ea typeface="Arial"/>
                <a:cs typeface="Arial"/>
                <a:sym typeface="Arial"/>
              </a:rPr>
              <a:t>Spain</a:t>
            </a:r>
            <a:endParaRPr sz="1600" dirty="0">
              <a:latin typeface="+mj-lt"/>
            </a:endParaRPr>
          </a:p>
          <a:p>
            <a:pPr marL="0" marR="0" lvl="0" indent="0" algn="l" rtl="0">
              <a:buNone/>
            </a:pPr>
            <a:r>
              <a:rPr lang="en-US" sz="1600" b="1" i="0" u="none" strike="noStrike" cap="none" dirty="0">
                <a:solidFill>
                  <a:srgbClr val="013589"/>
                </a:solidFill>
                <a:latin typeface="+mj-lt"/>
                <a:ea typeface="Arial"/>
                <a:cs typeface="Arial"/>
                <a:sym typeface="Arial"/>
              </a:rPr>
              <a:t>Mission Project Management: </a:t>
            </a:r>
            <a:r>
              <a:rPr lang="en-US" sz="1600" dirty="0">
                <a:latin typeface="+mj-lt"/>
              </a:rPr>
              <a:t>K</a:t>
            </a:r>
            <a:r>
              <a:rPr lang="en-US" sz="1600" b="0" i="0" u="none" strike="noStrike" cap="none" dirty="0">
                <a:solidFill>
                  <a:srgbClr val="000000"/>
                </a:solidFill>
                <a:latin typeface="+mj-lt"/>
                <a:ea typeface="Arial"/>
                <a:cs typeface="Arial"/>
                <a:sym typeface="Arial"/>
              </a:rPr>
              <a:t>evin Daugherty, NASA </a:t>
            </a:r>
            <a:r>
              <a:rPr lang="en-US" sz="1600" b="0" i="0" u="none" strike="noStrike" cap="none" dirty="0" err="1">
                <a:solidFill>
                  <a:srgbClr val="000000"/>
                </a:solidFill>
                <a:latin typeface="+mj-lt"/>
                <a:ea typeface="Arial"/>
                <a:cs typeface="Arial"/>
                <a:sym typeface="Arial"/>
              </a:rPr>
              <a:t>LaRC</a:t>
            </a:r>
            <a:endParaRPr sz="1600" dirty="0">
              <a:latin typeface="+mj-lt"/>
            </a:endParaRPr>
          </a:p>
          <a:p>
            <a:pPr marL="0" marR="0" lvl="0" indent="0" algn="l" rtl="0">
              <a:buNone/>
            </a:pPr>
            <a:r>
              <a:rPr lang="en-US" sz="1600" b="1" i="0" u="none" strike="noStrike" cap="none" dirty="0">
                <a:solidFill>
                  <a:srgbClr val="013589"/>
                </a:solidFill>
                <a:latin typeface="+mj-lt"/>
                <a:ea typeface="Arial"/>
                <a:cs typeface="Arial"/>
                <a:sym typeface="Arial"/>
              </a:rPr>
              <a:t>Host Satellite Provider:</a:t>
            </a:r>
            <a:r>
              <a:rPr lang="en-US" sz="1600" b="0" i="0" u="none" strike="noStrike" cap="none" dirty="0">
                <a:solidFill>
                  <a:srgbClr val="013589"/>
                </a:solidFill>
                <a:latin typeface="+mj-lt"/>
                <a:ea typeface="Arial"/>
                <a:cs typeface="Arial"/>
                <a:sym typeface="Arial"/>
              </a:rPr>
              <a:t> </a:t>
            </a:r>
            <a:r>
              <a:rPr lang="en-US" sz="1600" dirty="0">
                <a:latin typeface="+mj-lt"/>
              </a:rPr>
              <a:t>Maxar </a:t>
            </a:r>
            <a:r>
              <a:rPr lang="en-US" sz="1600" dirty="0">
                <a:latin typeface="+mj-lt"/>
                <a:sym typeface="Calibri"/>
              </a:rPr>
              <a:t>Technologies</a:t>
            </a:r>
            <a:endParaRPr sz="1600" dirty="0">
              <a:latin typeface="+mj-lt"/>
            </a:endParaRPr>
          </a:p>
          <a:p>
            <a:pPr marL="0" marR="0" lvl="0" indent="0" algn="l" rtl="0">
              <a:buNone/>
            </a:pPr>
            <a:r>
              <a:rPr lang="en-US" sz="1600" b="1" i="0" u="none" strike="noStrike" cap="none" dirty="0">
                <a:solidFill>
                  <a:srgbClr val="013589"/>
                </a:solidFill>
                <a:latin typeface="+mj-lt"/>
                <a:ea typeface="Arial"/>
                <a:cs typeface="Arial"/>
                <a:sym typeface="Arial"/>
              </a:rPr>
              <a:t>Satellite Host: </a:t>
            </a:r>
            <a:r>
              <a:rPr lang="en-US" sz="1600" b="0" i="0" u="none" strike="noStrike" cap="none" dirty="0">
                <a:solidFill>
                  <a:srgbClr val="000000"/>
                </a:solidFill>
                <a:latin typeface="+mj-lt"/>
                <a:ea typeface="Arial"/>
                <a:cs typeface="Arial"/>
                <a:sym typeface="Arial"/>
              </a:rPr>
              <a:t>Intelsat (IS-40e)</a:t>
            </a:r>
            <a:endParaRPr sz="1600" dirty="0">
              <a:latin typeface="+mj-lt"/>
            </a:endParaRPr>
          </a:p>
          <a:p>
            <a:r>
              <a:rPr lang="en-US" sz="1600" b="1" i="0" u="none" strike="noStrike" cap="none" dirty="0">
                <a:solidFill>
                  <a:srgbClr val="013589"/>
                </a:solidFill>
                <a:latin typeface="+mj-lt"/>
                <a:ea typeface="Arial"/>
                <a:cs typeface="Arial"/>
                <a:sym typeface="Arial"/>
              </a:rPr>
              <a:t>Launch: </a:t>
            </a:r>
            <a:r>
              <a:rPr lang="en-US" sz="1600" b="0" i="0" u="none" strike="noStrike" cap="none" dirty="0">
                <a:solidFill>
                  <a:srgbClr val="000000"/>
                </a:solidFill>
                <a:latin typeface="+mj-lt"/>
                <a:ea typeface="Arial"/>
                <a:cs typeface="Arial"/>
                <a:sym typeface="Arial"/>
              </a:rPr>
              <a:t>SpaceX</a:t>
            </a:r>
            <a:r>
              <a:rPr lang="en-US" sz="1600" dirty="0">
                <a:latin typeface="+mj-lt"/>
              </a:rPr>
              <a:t> </a:t>
            </a:r>
          </a:p>
          <a:p>
            <a:pPr marL="0" marR="0" lvl="0" indent="0" algn="l" rtl="0">
              <a:buNone/>
            </a:pPr>
            <a:r>
              <a:rPr lang="en-US" sz="1600" b="1" i="0" u="none" strike="noStrike" cap="none" dirty="0">
                <a:solidFill>
                  <a:srgbClr val="013589"/>
                </a:solidFill>
                <a:latin typeface="+mj-lt"/>
                <a:ea typeface="Arial"/>
                <a:cs typeface="Arial"/>
                <a:sym typeface="Arial"/>
              </a:rPr>
              <a:t>Provides hourly daylight observations to capture rapidly varying emissions and chemistry important for air quality</a:t>
            </a:r>
            <a:endParaRPr sz="1600" dirty="0">
              <a:solidFill>
                <a:srgbClr val="013589"/>
              </a:solidFill>
              <a:latin typeface="+mj-lt"/>
            </a:endParaRPr>
          </a:p>
          <a:p>
            <a:pPr marL="227965" marR="0" lvl="1" indent="-109220" algn="l" rtl="0">
              <a:spcAft>
                <a:spcPts val="0"/>
              </a:spcAft>
              <a:buClr>
                <a:srgbClr val="000000"/>
              </a:buClr>
              <a:buSzPts val="1400"/>
              <a:buFont typeface="Arial"/>
              <a:buChar char="•"/>
            </a:pPr>
            <a:r>
              <a:rPr lang="en-US" sz="1600" b="0" i="0" u="none" strike="noStrike" cap="none" dirty="0">
                <a:solidFill>
                  <a:srgbClr val="000000"/>
                </a:solidFill>
                <a:latin typeface="+mj-lt"/>
                <a:ea typeface="Arial"/>
                <a:cs typeface="Arial"/>
                <a:sym typeface="Arial"/>
              </a:rPr>
              <a:t>UV/visible grating spectrometer to measure key elements in tropospheric ozone and aerosol pollution</a:t>
            </a:r>
            <a:endParaRPr sz="1600" dirty="0">
              <a:latin typeface="+mj-lt"/>
            </a:endParaRPr>
          </a:p>
          <a:p>
            <a:pPr marL="227965" marR="0" lvl="1" indent="-109220" algn="l" rtl="0">
              <a:spcAft>
                <a:spcPts val="0"/>
              </a:spcAft>
              <a:buClr>
                <a:srgbClr val="000000"/>
              </a:buClr>
              <a:buSzPts val="1400"/>
              <a:buFont typeface="Arial"/>
              <a:buChar char="•"/>
            </a:pPr>
            <a:r>
              <a:rPr lang="en-US" sz="1600" b="0" i="0" u="none" strike="noStrike" cap="none" dirty="0">
                <a:solidFill>
                  <a:srgbClr val="000000"/>
                </a:solidFill>
                <a:latin typeface="+mj-lt"/>
                <a:ea typeface="Arial"/>
                <a:cs typeface="Arial"/>
                <a:sym typeface="Arial"/>
              </a:rPr>
              <a:t>Distinguishes boundary layer from free tropospheric &amp; stratospheric ozone</a:t>
            </a:r>
            <a:endParaRPr sz="1600" dirty="0">
              <a:latin typeface="+mj-lt"/>
            </a:endParaRPr>
          </a:p>
          <a:p>
            <a:pPr marL="118745" marR="0" lvl="0" indent="-118745" algn="l" rtl="0">
              <a:spcBef>
                <a:spcPts val="600"/>
              </a:spcBef>
              <a:spcAft>
                <a:spcPts val="0"/>
              </a:spcAft>
              <a:buNone/>
            </a:pPr>
            <a:r>
              <a:rPr lang="en-US" sz="1600" b="1" i="0" u="none" strike="noStrike" cap="none" dirty="0">
                <a:solidFill>
                  <a:srgbClr val="013589"/>
                </a:solidFill>
                <a:latin typeface="+mj-lt"/>
                <a:ea typeface="Arial"/>
                <a:cs typeface="Arial"/>
                <a:sym typeface="Arial"/>
              </a:rPr>
              <a:t>Aligned with Earth Science 2007 Decadal Survey recommendations</a:t>
            </a:r>
            <a:endParaRPr sz="1600" dirty="0">
              <a:solidFill>
                <a:srgbClr val="013589"/>
              </a:solidFill>
              <a:latin typeface="+mj-lt"/>
            </a:endParaRPr>
          </a:p>
          <a:p>
            <a:pPr marL="227965" lvl="1" indent="-109220">
              <a:buSzPts val="1400"/>
              <a:buFont typeface="Arial"/>
              <a:buChar char="•"/>
            </a:pPr>
            <a:r>
              <a:rPr lang="en-US" sz="1600" b="0" i="0" u="none" strike="noStrike" cap="none" dirty="0">
                <a:solidFill>
                  <a:srgbClr val="000000"/>
                </a:solidFill>
                <a:latin typeface="+mj-lt"/>
                <a:ea typeface="Arial"/>
                <a:cs typeface="Arial"/>
                <a:sym typeface="Arial"/>
              </a:rPr>
              <a:t>Makes many of the GEO-CAPE atmospheric measurements</a:t>
            </a:r>
            <a:r>
              <a:rPr lang="en-US" sz="1600" dirty="0">
                <a:latin typeface="+mj-lt"/>
              </a:rPr>
              <a:t> </a:t>
            </a:r>
            <a:endParaRPr sz="1600" dirty="0">
              <a:latin typeface="+mj-lt"/>
            </a:endParaRPr>
          </a:p>
          <a:p>
            <a:pPr marL="227965" marR="0" lvl="1" indent="-109220" algn="l" rtl="0">
              <a:spcAft>
                <a:spcPts val="0"/>
              </a:spcAft>
              <a:buClr>
                <a:srgbClr val="000000"/>
              </a:buClr>
              <a:buSzPts val="1400"/>
              <a:buFont typeface="Arial"/>
              <a:buChar char="•"/>
            </a:pPr>
            <a:r>
              <a:rPr lang="en-US" sz="1600" b="0" i="0" u="none" strike="noStrike" cap="none" dirty="0">
                <a:solidFill>
                  <a:srgbClr val="000000"/>
                </a:solidFill>
                <a:latin typeface="+mj-lt"/>
                <a:ea typeface="Arial"/>
                <a:cs typeface="Arial"/>
                <a:sym typeface="Arial"/>
              </a:rPr>
              <a:t>Responds to the phased implementation recommendation of GEO-CAPE mission design team</a:t>
            </a:r>
            <a:endParaRPr sz="1600" b="1" i="0" u="none" strike="noStrike" cap="none" dirty="0">
              <a:solidFill>
                <a:srgbClr val="1F497D"/>
              </a:solidFill>
              <a:latin typeface="+mj-lt"/>
              <a:ea typeface="Arial"/>
              <a:cs typeface="Arial"/>
            </a:endParaRP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2" name="Footer Placeholder 4">
            <a:extLst>
              <a:ext uri="{FF2B5EF4-FFF2-40B4-BE49-F238E27FC236}">
                <a16:creationId xmlns:a16="http://schemas.microsoft.com/office/drawing/2014/main" id="{48AE7998-357D-AE0C-388E-0E672C155045}"/>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3" name="Date Placeholder 6">
            <a:extLst>
              <a:ext uri="{FF2B5EF4-FFF2-40B4-BE49-F238E27FC236}">
                <a16:creationId xmlns:a16="http://schemas.microsoft.com/office/drawing/2014/main" id="{479CA487-DB51-BCFA-2209-5BE899E2FCC8}"/>
              </a:ext>
            </a:extLst>
          </p:cNvPr>
          <p:cNvSpPr>
            <a:spLocks noGrp="1"/>
          </p:cNvSpPr>
          <p:nvPr>
            <p:ph type="dt" sz="half" idx="10"/>
          </p:nvPr>
        </p:nvSpPr>
        <p:spPr>
          <a:xfrm>
            <a:off x="0" y="6621140"/>
            <a:ext cx="2743200" cy="182880"/>
          </a:xfrm>
        </p:spPr>
        <p:txBody>
          <a:bodyPr/>
          <a:lstStyle/>
          <a:p>
            <a:r>
              <a:rPr lang="en-US" dirty="0"/>
              <a:t>May 1-5, 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31335"/>
        </a:solidFill>
        <a:effectLst/>
      </p:bgPr>
    </p:bg>
    <p:spTree>
      <p:nvGrpSpPr>
        <p:cNvPr id="1" name="Shape 275"/>
        <p:cNvGrpSpPr/>
        <p:nvPr/>
      </p:nvGrpSpPr>
      <p:grpSpPr>
        <a:xfrm>
          <a:off x="0" y="0"/>
          <a:ext cx="0" cy="0"/>
          <a:chOff x="0" y="0"/>
          <a:chExt cx="0" cy="0"/>
        </a:xfrm>
      </p:grpSpPr>
      <p:pic>
        <p:nvPicPr>
          <p:cNvPr id="278" name="Google Shape;278;p3"/>
          <p:cNvPicPr preferRelativeResize="0">
            <a:picLocks noChangeAspect="1"/>
          </p:cNvPicPr>
          <p:nvPr/>
        </p:nvPicPr>
        <p:blipFill rotWithShape="1">
          <a:blip r:embed="rId3">
            <a:alphaModFix amt="87000"/>
          </a:blip>
          <a:srcRect/>
          <a:stretch/>
        </p:blipFill>
        <p:spPr>
          <a:xfrm>
            <a:off x="955355" y="634329"/>
            <a:ext cx="10281291" cy="6222197"/>
          </a:xfrm>
          <a:prstGeom prst="rect">
            <a:avLst/>
          </a:prstGeom>
          <a:noFill/>
          <a:ln>
            <a:noFill/>
          </a:ln>
        </p:spPr>
      </p:pic>
      <p:sp>
        <p:nvSpPr>
          <p:cNvPr id="279" name="Google Shape;279;p3"/>
          <p:cNvSpPr txBox="1"/>
          <p:nvPr/>
        </p:nvSpPr>
        <p:spPr>
          <a:xfrm>
            <a:off x="8133734" y="1110272"/>
            <a:ext cx="1679030" cy="307736"/>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dirty="0">
                <a:solidFill>
                  <a:srgbClr val="000099"/>
                </a:solidFill>
                <a:latin typeface="Calibri"/>
                <a:ea typeface="Calibri"/>
                <a:cs typeface="Calibri"/>
                <a:sym typeface="Calibri"/>
              </a:rPr>
              <a:t>Launched Feb 2020</a:t>
            </a:r>
            <a:endParaRPr dirty="0"/>
          </a:p>
        </p:txBody>
      </p:sp>
      <p:sp>
        <p:nvSpPr>
          <p:cNvPr id="280" name="Google Shape;280;p3"/>
          <p:cNvSpPr txBox="1"/>
          <p:nvPr/>
        </p:nvSpPr>
        <p:spPr>
          <a:xfrm>
            <a:off x="5182596" y="1105108"/>
            <a:ext cx="1679031" cy="307777"/>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dirty="0">
                <a:solidFill>
                  <a:srgbClr val="FF0000"/>
                </a:solidFill>
                <a:latin typeface="Calibri"/>
                <a:ea typeface="Calibri"/>
                <a:cs typeface="Calibri"/>
                <a:sym typeface="Calibri"/>
              </a:rPr>
              <a:t>Launch late 2024</a:t>
            </a:r>
            <a:endParaRPr dirty="0"/>
          </a:p>
        </p:txBody>
      </p:sp>
      <p:sp>
        <p:nvSpPr>
          <p:cNvPr id="281" name="Google Shape;281;p3"/>
          <p:cNvSpPr txBox="1"/>
          <p:nvPr/>
        </p:nvSpPr>
        <p:spPr>
          <a:xfrm>
            <a:off x="1572684" y="1105108"/>
            <a:ext cx="1746677" cy="307777"/>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dirty="0">
                <a:solidFill>
                  <a:srgbClr val="0044A6"/>
                </a:solidFill>
                <a:latin typeface="Calibri"/>
                <a:ea typeface="Calibri"/>
                <a:cs typeface="Calibri"/>
                <a:sym typeface="Calibri"/>
              </a:rPr>
              <a:t>Launched </a:t>
            </a:r>
            <a:r>
              <a:rPr lang="en-US" b="1" dirty="0">
                <a:solidFill>
                  <a:srgbClr val="0044A6"/>
                </a:solidFill>
                <a:latin typeface="Calibri"/>
                <a:ea typeface="Calibri"/>
                <a:cs typeface="Calibri"/>
                <a:sym typeface="Calibri"/>
              </a:rPr>
              <a:t>April</a:t>
            </a:r>
            <a:r>
              <a:rPr lang="en-US" sz="1400" b="1" i="0" u="none" strike="noStrike" cap="none" dirty="0">
                <a:solidFill>
                  <a:srgbClr val="0044A6"/>
                </a:solidFill>
                <a:latin typeface="Calibri"/>
                <a:ea typeface="Calibri"/>
                <a:cs typeface="Calibri"/>
                <a:sym typeface="Calibri"/>
              </a:rPr>
              <a:t> 2023</a:t>
            </a:r>
            <a:endParaRPr dirty="0">
              <a:solidFill>
                <a:srgbClr val="0044A6"/>
              </a:solidFill>
            </a:endParaRPr>
          </a:p>
        </p:txBody>
      </p:sp>
      <p:sp>
        <p:nvSpPr>
          <p:cNvPr id="282" name="Google Shape;282;p3"/>
          <p:cNvSpPr txBox="1"/>
          <p:nvPr/>
        </p:nvSpPr>
        <p:spPr>
          <a:xfrm flipH="1">
            <a:off x="9450889" y="6460969"/>
            <a:ext cx="1785756" cy="276959"/>
          </a:xfrm>
          <a:prstGeom prst="rect">
            <a:avLst/>
          </a:prstGeom>
          <a:solidFill>
            <a:schemeClr val="bg1">
              <a:lumMod val="85000"/>
            </a:schemeClr>
          </a:solidFill>
          <a:ln>
            <a:solidFill>
              <a:schemeClr val="tx1"/>
            </a:solid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200" b="0" i="0" u="none" strike="noStrike" cap="none" dirty="0">
                <a:solidFill>
                  <a:schemeClr val="tx1"/>
                </a:solidFill>
                <a:latin typeface="+mn-lt"/>
                <a:ea typeface="Helvetica Neue"/>
                <a:cs typeface="Helvetica Neue"/>
                <a:sym typeface="Helvetica Neue"/>
              </a:rPr>
              <a:t>Image Credit: NASA LaRC</a:t>
            </a:r>
            <a:endParaRPr sz="1200" b="0" i="0" u="none" strike="noStrike" cap="none" dirty="0">
              <a:solidFill>
                <a:schemeClr val="tx1"/>
              </a:solidFill>
              <a:latin typeface="+mn-lt"/>
              <a:ea typeface="Helvetica Neue"/>
              <a:cs typeface="Helvetica Neue"/>
              <a:sym typeface="Helvetica Neue"/>
            </a:endParaRPr>
          </a:p>
        </p:txBody>
      </p:sp>
      <p:sp>
        <p:nvSpPr>
          <p:cNvPr id="276" name="Google Shape;276;p3"/>
          <p:cNvSpPr txBox="1">
            <a:spLocks noGrp="1"/>
          </p:cNvSpPr>
          <p:nvPr>
            <p:ph type="title"/>
          </p:nvPr>
        </p:nvSpPr>
        <p:spPr>
          <a:xfrm>
            <a:off x="1572684" y="52254"/>
            <a:ext cx="9077899" cy="801189"/>
          </a:xfrm>
        </p:spPr>
        <p:txBody>
          <a:bodyPr/>
          <a:lstStyle/>
          <a:p>
            <a:pPr lvl="0"/>
            <a:r>
              <a:rPr lang="en-US" sz="3200" dirty="0"/>
              <a:t>North American Component of an International Geostationary Air Quality Constellation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8D4AA-51A8-4277-9863-CE7400C1D982}"/>
              </a:ext>
            </a:extLst>
          </p:cNvPr>
          <p:cNvSpPr>
            <a:spLocks noGrp="1"/>
          </p:cNvSpPr>
          <p:nvPr>
            <p:ph idx="1"/>
          </p:nvPr>
        </p:nvSpPr>
        <p:spPr/>
        <p:txBody>
          <a:bodyPr/>
          <a:lstStyle/>
          <a:p>
            <a:r>
              <a:rPr lang="en-US" sz="2400" dirty="0"/>
              <a:t>What are the temporal and spatial variations of </a:t>
            </a:r>
            <a:r>
              <a:rPr lang="en-US" sz="2400" b="1" dirty="0">
                <a:solidFill>
                  <a:srgbClr val="013589"/>
                </a:solidFill>
              </a:rPr>
              <a:t>emissions</a:t>
            </a:r>
            <a:r>
              <a:rPr lang="en-US" sz="2400" dirty="0"/>
              <a:t> of gases and aerosols important for air quality and climate?</a:t>
            </a:r>
          </a:p>
          <a:p>
            <a:r>
              <a:rPr lang="en-US" sz="2400" dirty="0"/>
              <a:t>How do physical, chemical, and dynamical </a:t>
            </a:r>
            <a:r>
              <a:rPr lang="en-US" sz="2400" b="1" dirty="0">
                <a:solidFill>
                  <a:srgbClr val="013589"/>
                </a:solidFill>
              </a:rPr>
              <a:t>processes</a:t>
            </a:r>
            <a:r>
              <a:rPr lang="en-US" sz="2400" dirty="0"/>
              <a:t> determine tropospheric composition and air quality over scales ranging from urban to continental, diurnally to seasonally?</a:t>
            </a:r>
          </a:p>
          <a:p>
            <a:r>
              <a:rPr lang="en-US" sz="2400" dirty="0"/>
              <a:t>How does air pollution drive </a:t>
            </a:r>
            <a:r>
              <a:rPr lang="en-US" sz="2400" b="1" dirty="0">
                <a:solidFill>
                  <a:srgbClr val="013589"/>
                </a:solidFill>
              </a:rPr>
              <a:t>climate</a:t>
            </a:r>
            <a:r>
              <a:rPr lang="en-US" sz="2400" dirty="0"/>
              <a:t> forcing and how does climate change affect </a:t>
            </a:r>
            <a:r>
              <a:rPr lang="en-US" sz="2400" b="1" dirty="0">
                <a:solidFill>
                  <a:srgbClr val="013589"/>
                </a:solidFill>
              </a:rPr>
              <a:t>air quality </a:t>
            </a:r>
            <a:r>
              <a:rPr lang="en-US" sz="2400" dirty="0"/>
              <a:t>on a continental scale?</a:t>
            </a:r>
          </a:p>
          <a:p>
            <a:r>
              <a:rPr lang="en-US" sz="2400" dirty="0"/>
              <a:t>How can observations from space improve </a:t>
            </a:r>
            <a:r>
              <a:rPr lang="en-US" sz="2400" b="1" dirty="0">
                <a:solidFill>
                  <a:srgbClr val="013589"/>
                </a:solidFill>
              </a:rPr>
              <a:t>air quality forecasts and assessments</a:t>
            </a:r>
            <a:r>
              <a:rPr lang="en-US" sz="2400" dirty="0"/>
              <a:t> for societal benefit?</a:t>
            </a:r>
          </a:p>
          <a:p>
            <a:r>
              <a:rPr lang="en-US" sz="2400" dirty="0"/>
              <a:t>How does </a:t>
            </a:r>
            <a:r>
              <a:rPr lang="en-US" sz="2400" b="1" dirty="0">
                <a:solidFill>
                  <a:srgbClr val="013589"/>
                </a:solidFill>
              </a:rPr>
              <a:t>intercontinental transport </a:t>
            </a:r>
            <a:r>
              <a:rPr lang="en-US" sz="2400" dirty="0"/>
              <a:t>affect air quality?</a:t>
            </a:r>
          </a:p>
          <a:p>
            <a:r>
              <a:rPr lang="en-US" sz="2400" dirty="0"/>
              <a:t>How do </a:t>
            </a:r>
            <a:r>
              <a:rPr lang="en-US" sz="2400" b="1" dirty="0">
                <a:solidFill>
                  <a:srgbClr val="013589"/>
                </a:solidFill>
              </a:rPr>
              <a:t>episodic events</a:t>
            </a:r>
            <a:r>
              <a:rPr lang="en-US" sz="2400" dirty="0"/>
              <a:t>, such as wildfires, dust outbreaks, and volcanic eruptions, affect atmospheric composition and air quality?</a:t>
            </a:r>
          </a:p>
          <a:p>
            <a:endParaRPr lang="en-US" sz="2400" dirty="0"/>
          </a:p>
        </p:txBody>
      </p:sp>
      <p:sp>
        <p:nvSpPr>
          <p:cNvPr id="4" name="Title 3"/>
          <p:cNvSpPr>
            <a:spLocks noGrp="1"/>
          </p:cNvSpPr>
          <p:nvPr>
            <p:ph type="title"/>
          </p:nvPr>
        </p:nvSpPr>
        <p:spPr>
          <a:xfrm>
            <a:off x="0" y="0"/>
            <a:ext cx="12192000" cy="975701"/>
          </a:xfrm>
        </p:spPr>
        <p:txBody>
          <a:bodyPr/>
          <a:lstStyle/>
          <a:p>
            <a:r>
              <a:rPr lang="en-US" dirty="0"/>
              <a:t>TEMPO Science Questions</a:t>
            </a:r>
          </a:p>
        </p:txBody>
      </p:sp>
      <p:sp>
        <p:nvSpPr>
          <p:cNvPr id="2" name="Slide Number Placeholder 1">
            <a:extLst>
              <a:ext uri="{FF2B5EF4-FFF2-40B4-BE49-F238E27FC236}">
                <a16:creationId xmlns:a16="http://schemas.microsoft.com/office/drawing/2014/main" id="{8FFDF6CF-896C-4D03-B791-966947E8033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5" name="Footer Placeholder 4">
            <a:extLst>
              <a:ext uri="{FF2B5EF4-FFF2-40B4-BE49-F238E27FC236}">
                <a16:creationId xmlns:a16="http://schemas.microsoft.com/office/drawing/2014/main" id="{82EC70B5-3BDA-CC18-1537-1758B889A21C}"/>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6" name="Date Placeholder 6">
            <a:extLst>
              <a:ext uri="{FF2B5EF4-FFF2-40B4-BE49-F238E27FC236}">
                <a16:creationId xmlns:a16="http://schemas.microsoft.com/office/drawing/2014/main" id="{C27E2DF5-FB1A-1711-20DB-2363A23C8137}"/>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200765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731B3FC1-58DE-4196-868B-9EE338E9A5C5}"/>
                  </a:ext>
                </a:extLst>
              </p:cNvPr>
              <p:cNvSpPr>
                <a:spLocks noGrp="1"/>
              </p:cNvSpPr>
              <p:nvPr>
                <p:ph idx="1"/>
              </p:nvPr>
            </p:nvSpPr>
            <p:spPr>
              <a:xfrm>
                <a:off x="0" y="1047201"/>
                <a:ext cx="12192000" cy="5410200"/>
              </a:xfrm>
            </p:spPr>
            <p:txBody>
              <a:bodyPr/>
              <a:lstStyle/>
              <a:p>
                <a:r>
                  <a:rPr lang="en-US" sz="2400" b="1" dirty="0">
                    <a:latin typeface="Calibri" panose="020F0502020204030204" pitchFamily="34" charset="0"/>
                    <a:cs typeface="Calibri" panose="020F0502020204030204" pitchFamily="34" charset="0"/>
                  </a:rPr>
                  <a:t>Imaging grating spectrometer measuring solar irradiance and solar backscattered Earth radiance</a:t>
                </a:r>
              </a:p>
              <a:p>
                <a:pPr lvl="1"/>
                <a:r>
                  <a:rPr lang="en-US" sz="2200" dirty="0">
                    <a:latin typeface="Calibri" panose="020F0502020204030204" pitchFamily="34" charset="0"/>
                    <a:cs typeface="Calibri" panose="020F0502020204030204" pitchFamily="34" charset="0"/>
                  </a:rPr>
                  <a:t>2 channels (1 focal plane but with 2 2-D 2 k </a:t>
                </a:r>
                <a14:m>
                  <m:oMath xmlns:m="http://schemas.openxmlformats.org/officeDocument/2006/math">
                    <m:r>
                      <a:rPr lang="en-US" sz="2200" b="0" i="0" smtClean="0">
                        <a:latin typeface="Cambria Math" panose="02040503050406030204" pitchFamily="18" charset="0"/>
                        <a:ea typeface="Cambria Math" panose="02040503050406030204" pitchFamily="18" charset="0"/>
                      </a:rPr>
                      <m:t>× </m:t>
                    </m:r>
                  </m:oMath>
                </a14:m>
                <a:r>
                  <a:rPr lang="en-US" sz="2200" dirty="0">
                    <a:latin typeface="Calibri" panose="020F0502020204030204" pitchFamily="34" charset="0"/>
                    <a:cs typeface="Calibri" panose="020F0502020204030204" pitchFamily="34" charset="0"/>
                  </a:rPr>
                  <a:t>1k detectors ): ~293-494 + 538-741 nm </a:t>
                </a:r>
              </a:p>
              <a:p>
                <a:pPr lvl="1"/>
                <a:r>
                  <a:rPr lang="en-US" sz="2200" dirty="0">
                    <a:latin typeface="Calibri" panose="020F0502020204030204" pitchFamily="34" charset="0"/>
                    <a:cs typeface="Calibri" panose="020F0502020204030204" pitchFamily="34" charset="0"/>
                  </a:rPr>
                  <a:t>~0.6 nm FWHM, ~0.2 nm sampling</a:t>
                </a:r>
              </a:p>
              <a:p>
                <a:endParaRPr lang="en-US" sz="2400" dirty="0"/>
              </a:p>
            </p:txBody>
          </p:sp>
        </mc:Choice>
        <mc:Fallback xmlns="">
          <p:sp>
            <p:nvSpPr>
              <p:cNvPr id="7" name="Content Placeholder 6">
                <a:extLst>
                  <a:ext uri="{FF2B5EF4-FFF2-40B4-BE49-F238E27FC236}">
                    <a16:creationId xmlns:a16="http://schemas.microsoft.com/office/drawing/2014/main" id="{731B3FC1-58DE-4196-868B-9EE338E9A5C5}"/>
                  </a:ext>
                </a:extLst>
              </p:cNvPr>
              <p:cNvSpPr>
                <a:spLocks noGrp="1" noRot="1" noChangeAspect="1" noMove="1" noResize="1" noEditPoints="1" noAdjustHandles="1" noChangeArrowheads="1" noChangeShapeType="1" noTextEdit="1"/>
              </p:cNvSpPr>
              <p:nvPr>
                <p:ph idx="1"/>
              </p:nvPr>
            </p:nvSpPr>
            <p:spPr>
              <a:xfrm>
                <a:off x="0" y="1047201"/>
                <a:ext cx="12192000" cy="5410200"/>
              </a:xfrm>
              <a:blipFill>
                <a:blip r:embed="rId3"/>
                <a:stretch>
                  <a:fillRect l="-728" t="-937"/>
                </a:stretch>
              </a:blipFill>
            </p:spPr>
            <p:txBody>
              <a:bodyPr/>
              <a:lstStyle/>
              <a:p>
                <a:r>
                  <a:rPr lang="en-US">
                    <a:noFill/>
                  </a:rPr>
                  <a:t> </a:t>
                </a:r>
              </a:p>
            </p:txBody>
          </p:sp>
        </mc:Fallback>
      </mc:AlternateContent>
      <p:sp>
        <p:nvSpPr>
          <p:cNvPr id="300" name="Google Shape;300;p5"/>
          <p:cNvSpPr txBox="1">
            <a:spLocks noGrp="1"/>
          </p:cNvSpPr>
          <p:nvPr>
            <p:ph type="title"/>
          </p:nvPr>
        </p:nvSpPr>
        <p:spPr>
          <a:xfrm>
            <a:off x="0" y="0"/>
            <a:ext cx="12192000" cy="975701"/>
          </a:xfrm>
        </p:spPr>
        <p:txBody>
          <a:bodyPr/>
          <a:lstStyle/>
          <a:p>
            <a:pPr lvl="0"/>
            <a:r>
              <a:rPr lang="en-US" dirty="0"/>
              <a:t>TEMPO Instrument</a:t>
            </a:r>
          </a:p>
        </p:txBody>
      </p:sp>
      <p:grpSp>
        <p:nvGrpSpPr>
          <p:cNvPr id="302" name="Google Shape;302;p5"/>
          <p:cNvGrpSpPr>
            <a:grpSpLocks noChangeAspect="1"/>
          </p:cNvGrpSpPr>
          <p:nvPr/>
        </p:nvGrpSpPr>
        <p:grpSpPr>
          <a:xfrm>
            <a:off x="2855026" y="2639576"/>
            <a:ext cx="6481949" cy="3910059"/>
            <a:chOff x="1461409" y="1905157"/>
            <a:chExt cx="8147956" cy="4952843"/>
          </a:xfrm>
        </p:grpSpPr>
        <p:grpSp>
          <p:nvGrpSpPr>
            <p:cNvPr id="303" name="Google Shape;303;p5"/>
            <p:cNvGrpSpPr/>
            <p:nvPr/>
          </p:nvGrpSpPr>
          <p:grpSpPr>
            <a:xfrm>
              <a:off x="1461409" y="1905157"/>
              <a:ext cx="8147956" cy="4952843"/>
              <a:chOff x="563229" y="1065476"/>
              <a:chExt cx="7449248" cy="5747631"/>
            </a:xfrm>
          </p:grpSpPr>
          <p:pic>
            <p:nvPicPr>
              <p:cNvPr id="304" name="Google Shape;304;p5" descr="GOME-albedos-with desert.PNG"/>
              <p:cNvPicPr preferRelativeResize="0"/>
              <p:nvPr/>
            </p:nvPicPr>
            <p:blipFill rotWithShape="1">
              <a:blip r:embed="rId4">
                <a:alphaModFix/>
              </a:blip>
              <a:srcRect l="5503" t="9768" r="13030" b="5219"/>
              <a:stretch/>
            </p:blipFill>
            <p:spPr>
              <a:xfrm>
                <a:off x="563229" y="1065476"/>
                <a:ext cx="7449248" cy="5747631"/>
              </a:xfrm>
              <a:prstGeom prst="rect">
                <a:avLst/>
              </a:prstGeom>
              <a:noFill/>
              <a:ln>
                <a:noFill/>
              </a:ln>
            </p:spPr>
          </p:pic>
          <p:sp>
            <p:nvSpPr>
              <p:cNvPr id="305" name="Google Shape;305;p5"/>
              <p:cNvSpPr/>
              <p:nvPr/>
            </p:nvSpPr>
            <p:spPr>
              <a:xfrm>
                <a:off x="2158806" y="1524001"/>
                <a:ext cx="2057400" cy="4365624"/>
              </a:xfrm>
              <a:prstGeom prst="rect">
                <a:avLst/>
              </a:prstGeom>
              <a:noFill/>
              <a:ln w="38100" cap="flat" cmpd="sng">
                <a:solidFill>
                  <a:srgbClr val="000090"/>
                </a:solidFill>
                <a:prstDash val="dash"/>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        </a:t>
                </a:r>
                <a:endParaRPr/>
              </a:p>
            </p:txBody>
          </p:sp>
          <p:sp>
            <p:nvSpPr>
              <p:cNvPr id="306" name="Google Shape;306;p5"/>
              <p:cNvSpPr/>
              <p:nvPr/>
            </p:nvSpPr>
            <p:spPr>
              <a:xfrm>
                <a:off x="4735195" y="1533526"/>
                <a:ext cx="2057400" cy="4365624"/>
              </a:xfrm>
              <a:prstGeom prst="rect">
                <a:avLst/>
              </a:prstGeom>
              <a:noFill/>
              <a:ln w="38100" cap="flat" cmpd="sng">
                <a:solidFill>
                  <a:srgbClr val="000090"/>
                </a:solidFill>
                <a:prstDash val="dash"/>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          </a:t>
                </a:r>
                <a:endParaRPr/>
              </a:p>
            </p:txBody>
          </p:sp>
        </p:grpSp>
        <p:sp>
          <p:nvSpPr>
            <p:cNvPr id="307" name="Google Shape;307;p5"/>
            <p:cNvSpPr txBox="1"/>
            <p:nvPr/>
          </p:nvSpPr>
          <p:spPr>
            <a:xfrm>
              <a:off x="3417031" y="2312871"/>
              <a:ext cx="2028550" cy="5067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00B050"/>
                  </a:solidFill>
                  <a:latin typeface="Calibri"/>
                  <a:ea typeface="Calibri"/>
                  <a:cs typeface="Calibri"/>
                  <a:sym typeface="Calibri"/>
                </a:rPr>
                <a:t>~293-494 nm</a:t>
              </a:r>
              <a:endParaRPr sz="1200" dirty="0">
                <a:solidFill>
                  <a:srgbClr val="00B050"/>
                </a:solidFill>
              </a:endParaRPr>
            </a:p>
          </p:txBody>
        </p:sp>
        <p:sp>
          <p:nvSpPr>
            <p:cNvPr id="308" name="Google Shape;308;p5"/>
            <p:cNvSpPr txBox="1"/>
            <p:nvPr/>
          </p:nvSpPr>
          <p:spPr>
            <a:xfrm>
              <a:off x="6270693" y="2312871"/>
              <a:ext cx="1983032" cy="5067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00B050"/>
                  </a:solidFill>
                  <a:latin typeface="Calibri"/>
                  <a:ea typeface="Calibri"/>
                  <a:cs typeface="Calibri"/>
                  <a:sym typeface="Calibri"/>
                </a:rPr>
                <a:t>~538-741 nm</a:t>
              </a:r>
              <a:endParaRPr sz="1200" dirty="0">
                <a:solidFill>
                  <a:srgbClr val="00B050"/>
                </a:solidFill>
              </a:endParaRPr>
            </a:p>
          </p:txBody>
        </p:sp>
      </p:grpSp>
      <p:sp>
        <p:nvSpPr>
          <p:cNvPr id="309" name="Google Shape;309;p5"/>
          <p:cNvSpPr txBox="1"/>
          <p:nvPr/>
        </p:nvSpPr>
        <p:spPr>
          <a:xfrm>
            <a:off x="2685476" y="6241858"/>
            <a:ext cx="287392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Calibri"/>
                <a:ea typeface="Calibri"/>
                <a:cs typeface="Calibri"/>
                <a:sym typeface="Calibri"/>
              </a:rPr>
              <a:t>Examples of spectra based on GOME</a:t>
            </a:r>
            <a:endParaRPr/>
          </a:p>
        </p:txBody>
      </p:sp>
      <p:sp>
        <p:nvSpPr>
          <p:cNvPr id="4" name="Slide Number Placeholder 3">
            <a:extLst>
              <a:ext uri="{FF2B5EF4-FFF2-40B4-BE49-F238E27FC236}">
                <a16:creationId xmlns:a16="http://schemas.microsoft.com/office/drawing/2014/main" id="{2F7852D0-47A0-44DD-9B16-C9D5361B5A0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2" name="Footer Placeholder 4">
            <a:extLst>
              <a:ext uri="{FF2B5EF4-FFF2-40B4-BE49-F238E27FC236}">
                <a16:creationId xmlns:a16="http://schemas.microsoft.com/office/drawing/2014/main" id="{BB96A2B6-A451-AA3A-73FB-54406E9C2285}"/>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6" name="Date Placeholder 6">
            <a:extLst>
              <a:ext uri="{FF2B5EF4-FFF2-40B4-BE49-F238E27FC236}">
                <a16:creationId xmlns:a16="http://schemas.microsoft.com/office/drawing/2014/main" id="{A4B2E8D6-CA01-7340-86FD-7B586FFFD305}"/>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3564848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Content Placeholder 16">
                <a:extLst>
                  <a:ext uri="{FF2B5EF4-FFF2-40B4-BE49-F238E27FC236}">
                    <a16:creationId xmlns:a16="http://schemas.microsoft.com/office/drawing/2014/main" id="{100471FD-9374-4E54-84D8-AE2DEC3C9AB0}"/>
                  </a:ext>
                </a:extLst>
              </p:cNvPr>
              <p:cNvSpPr>
                <a:spLocks noGrp="1"/>
              </p:cNvSpPr>
              <p:nvPr>
                <p:ph idx="1"/>
              </p:nvPr>
            </p:nvSpPr>
            <p:spPr>
              <a:xfrm>
                <a:off x="5881737" y="1604547"/>
                <a:ext cx="6310263" cy="4765777"/>
              </a:xfrm>
            </p:spPr>
            <p:txBody>
              <a:bodyPr/>
              <a:lstStyle/>
              <a:p>
                <a:r>
                  <a:rPr lang="en-US" sz="2400" b="1" dirty="0">
                    <a:latin typeface="Calibri" panose="020F0502020204030204" pitchFamily="34" charset="0"/>
                    <a:cs typeface="Calibri" panose="020F0502020204030204" pitchFamily="34" charset="0"/>
                  </a:rPr>
                  <a:t>Nominal: </a:t>
                </a:r>
                <a:r>
                  <a:rPr lang="en-US" sz="2400" dirty="0">
                    <a:latin typeface="Calibri" panose="020F0502020204030204" pitchFamily="34" charset="0"/>
                    <a:cs typeface="Calibri" panose="020F0502020204030204" pitchFamily="34" charset="0"/>
                  </a:rPr>
                  <a:t>Scan Field of Regard (FOR) in 1 hour with 10 granules</a:t>
                </a:r>
              </a:p>
              <a:p>
                <a:pPr lvl="1"/>
                <a:r>
                  <a:rPr lang="en-US" sz="2200" dirty="0"/>
                  <a:t>~ 2K N/S pixels </a:t>
                </a:r>
                <a14:m>
                  <m:oMath xmlns:m="http://schemas.openxmlformats.org/officeDocument/2006/math">
                    <m:r>
                      <a:rPr lang="en-US" sz="2200" b="0" i="0" smtClean="0">
                        <a:latin typeface="Cambria Math" panose="02040503050406030204" pitchFamily="18" charset="0"/>
                        <a:ea typeface="Cambria Math" panose="02040503050406030204" pitchFamily="18" charset="0"/>
                      </a:rPr>
                      <m:t>×</m:t>
                    </m:r>
                  </m:oMath>
                </a14:m>
                <a:r>
                  <a:rPr lang="en-US" sz="2200" dirty="0">
                    <a:solidFill>
                      <a:srgbClr val="FF0000"/>
                    </a:solidFill>
                  </a:rPr>
                  <a:t> </a:t>
                </a:r>
                <a:r>
                  <a:rPr lang="en-US" sz="2200" dirty="0"/>
                  <a:t>1226 steps/</a:t>
                </a:r>
                <a:r>
                  <a:rPr lang="en-US" sz="2200" dirty="0" err="1"/>
                  <a:t>hr</a:t>
                </a:r>
                <a:r>
                  <a:rPr lang="en-US" sz="2200" dirty="0"/>
                  <a:t>, ~ 2.5 M pixels/</a:t>
                </a:r>
                <a:r>
                  <a:rPr lang="en-US" sz="2200" dirty="0" err="1"/>
                  <a:t>hr</a:t>
                </a:r>
                <a:r>
                  <a:rPr lang="en-US" sz="2200" dirty="0"/>
                  <a:t>, daily # spatial pixels ~TROPOMI</a:t>
                </a:r>
              </a:p>
              <a:p>
                <a:pPr lvl="1"/>
                <a:r>
                  <a:rPr lang="en-US" sz="2200" dirty="0"/>
                  <a:t>2 </a:t>
                </a:r>
                <a14:m>
                  <m:oMath xmlns:m="http://schemas.openxmlformats.org/officeDocument/2006/math">
                    <m:r>
                      <a:rPr lang="en-US" sz="2200" b="0" i="0" smtClean="0">
                        <a:latin typeface="Cambria Math" panose="02040503050406030204" pitchFamily="18" charset="0"/>
                        <a:ea typeface="Cambria Math" panose="02040503050406030204" pitchFamily="18" charset="0"/>
                      </a:rPr>
                      <m:t>×</m:t>
                    </m:r>
                  </m:oMath>
                </a14:m>
                <a:r>
                  <a:rPr lang="en-US" sz="2200" dirty="0"/>
                  <a:t> 4.75 km</a:t>
                </a:r>
                <a:r>
                  <a:rPr lang="en-US" sz="2200" baseline="30000" dirty="0"/>
                  <a:t>2</a:t>
                </a:r>
                <a:r>
                  <a:rPr lang="en-US" sz="2200" dirty="0"/>
                  <a:t> @center of FOR, from 8 km</a:t>
                </a:r>
                <a:r>
                  <a:rPr lang="en-US" sz="2200" baseline="30000" dirty="0"/>
                  <a:t>2</a:t>
                </a:r>
                <a:r>
                  <a:rPr lang="en-US" sz="2200" dirty="0"/>
                  <a:t> at Mexico City to 21 km</a:t>
                </a:r>
                <a:r>
                  <a:rPr lang="en-US" sz="2200" baseline="30000" dirty="0"/>
                  <a:t>2</a:t>
                </a:r>
                <a:r>
                  <a:rPr lang="en-US" sz="2200" dirty="0"/>
                  <a:t> at Canadian Tar Sands</a:t>
                </a:r>
              </a:p>
              <a:p>
                <a:pPr lvl="1"/>
                <a:r>
                  <a:rPr lang="en-US" sz="2200" dirty="0"/>
                  <a:t>FOR: N/S +/-210 pixels, E/W +230/160 pixels </a:t>
                </a:r>
              </a:p>
              <a:p>
                <a:r>
                  <a:rPr lang="en-US" sz="2200" b="1" dirty="0"/>
                  <a:t>Optimized scan</a:t>
                </a:r>
                <a:r>
                  <a:rPr lang="en-US" sz="2200" dirty="0"/>
                  <a:t>: in the early morning and late afternoon, daylight portion of FOR, higher temporal resolution</a:t>
                </a:r>
              </a:p>
              <a:p>
                <a:r>
                  <a:rPr lang="en-US" sz="2200" b="1" dirty="0"/>
                  <a:t>High-time scan (up to 25%)</a:t>
                </a:r>
                <a:r>
                  <a:rPr lang="en-US" sz="2200" dirty="0"/>
                  <a:t>: selected portion of FOR at higher temporal resolution (e.g., &lt;= 10 mins)</a:t>
                </a:r>
              </a:p>
            </p:txBody>
          </p:sp>
        </mc:Choice>
        <mc:Fallback xmlns="">
          <p:sp>
            <p:nvSpPr>
              <p:cNvPr id="17" name="Content Placeholder 16">
                <a:extLst>
                  <a:ext uri="{FF2B5EF4-FFF2-40B4-BE49-F238E27FC236}">
                    <a16:creationId xmlns:a16="http://schemas.microsoft.com/office/drawing/2014/main" id="{100471FD-9374-4E54-84D8-AE2DEC3C9AB0}"/>
                  </a:ext>
                </a:extLst>
              </p:cNvPr>
              <p:cNvSpPr>
                <a:spLocks noGrp="1" noRot="1" noChangeAspect="1" noMove="1" noResize="1" noEditPoints="1" noAdjustHandles="1" noChangeArrowheads="1" noChangeShapeType="1" noTextEdit="1"/>
              </p:cNvSpPr>
              <p:nvPr>
                <p:ph idx="1"/>
              </p:nvPr>
            </p:nvSpPr>
            <p:spPr>
              <a:xfrm>
                <a:off x="5881737" y="1604547"/>
                <a:ext cx="6310263" cy="4765777"/>
              </a:xfrm>
              <a:blipFill>
                <a:blip r:embed="rId3"/>
                <a:stretch>
                  <a:fillRect l="-1406" t="-1064" r="-2008" b="-4521"/>
                </a:stretch>
              </a:blipFill>
            </p:spPr>
            <p:txBody>
              <a:bodyPr/>
              <a:lstStyle/>
              <a:p>
                <a:r>
                  <a:rPr lang="en-US">
                    <a:noFill/>
                  </a:rPr>
                  <a:t> </a:t>
                </a:r>
              </a:p>
            </p:txBody>
          </p:sp>
        </mc:Fallback>
      </mc:AlternateContent>
      <p:sp>
        <p:nvSpPr>
          <p:cNvPr id="7" name="Title 6">
            <a:extLst>
              <a:ext uri="{FF2B5EF4-FFF2-40B4-BE49-F238E27FC236}">
                <a16:creationId xmlns:a16="http://schemas.microsoft.com/office/drawing/2014/main" id="{BF59EAD2-D438-4FAA-A3D7-FE3E4EEF616E}"/>
              </a:ext>
            </a:extLst>
          </p:cNvPr>
          <p:cNvSpPr>
            <a:spLocks noGrp="1"/>
          </p:cNvSpPr>
          <p:nvPr>
            <p:ph type="title"/>
          </p:nvPr>
        </p:nvSpPr>
        <p:spPr>
          <a:xfrm>
            <a:off x="0" y="0"/>
            <a:ext cx="12192000" cy="975701"/>
          </a:xfrm>
        </p:spPr>
        <p:txBody>
          <a:bodyPr/>
          <a:lstStyle/>
          <a:p>
            <a:r>
              <a:rPr lang="en-US" dirty="0"/>
              <a:t>TEMPO Operation</a:t>
            </a:r>
          </a:p>
        </p:txBody>
      </p:sp>
      <p:pic>
        <p:nvPicPr>
          <p:cNvPr id="318" name="Google Shape;318;p6"/>
          <p:cNvPicPr preferRelativeResize="0">
            <a:picLocks noChangeAspect="1"/>
          </p:cNvPicPr>
          <p:nvPr/>
        </p:nvPicPr>
        <p:blipFill rotWithShape="1">
          <a:blip r:embed="rId4">
            <a:alphaModFix/>
          </a:blip>
          <a:srcRect l="10152" t="12520" r="10281" b="8383"/>
          <a:stretch/>
        </p:blipFill>
        <p:spPr>
          <a:xfrm>
            <a:off x="114301" y="1605646"/>
            <a:ext cx="5767436" cy="4424334"/>
          </a:xfrm>
          <a:prstGeom prst="rect">
            <a:avLst/>
          </a:prstGeom>
          <a:noFill/>
          <a:ln>
            <a:noFill/>
          </a:ln>
        </p:spPr>
      </p:pic>
      <p:sp>
        <p:nvSpPr>
          <p:cNvPr id="319" name="Google Shape;319;p6"/>
          <p:cNvSpPr txBox="1"/>
          <p:nvPr/>
        </p:nvSpPr>
        <p:spPr>
          <a:xfrm>
            <a:off x="114301" y="6040350"/>
            <a:ext cx="6486795" cy="523180"/>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000000"/>
              </a:buClr>
              <a:buSzPts val="1400"/>
              <a:buFont typeface="Arial"/>
              <a:buChar char="•"/>
            </a:pPr>
            <a:r>
              <a:rPr lang="en-US" sz="1400" dirty="0">
                <a:solidFill>
                  <a:srgbClr val="000000"/>
                </a:solidFill>
                <a:latin typeface="+mj-lt"/>
                <a:ea typeface="Calibri"/>
                <a:cs typeface="Calibri"/>
                <a:sym typeface="Calibri"/>
              </a:rPr>
              <a:t>Field of regard is optimized to cover both Puerto Rico and Canadian tar sands.</a:t>
            </a:r>
            <a:endParaRPr dirty="0">
              <a:latin typeface="+mj-lt"/>
            </a:endParaRPr>
          </a:p>
          <a:p>
            <a:pPr marL="171450" marR="0" lvl="0" indent="-171450" algn="l" rtl="0">
              <a:spcBef>
                <a:spcPts val="0"/>
              </a:spcBef>
              <a:spcAft>
                <a:spcPts val="0"/>
              </a:spcAft>
              <a:buClr>
                <a:srgbClr val="000000"/>
              </a:buClr>
              <a:buSzPts val="1400"/>
              <a:buFont typeface="Arial"/>
              <a:buChar char="•"/>
            </a:pPr>
            <a:r>
              <a:rPr lang="en-US" sz="1400" dirty="0">
                <a:solidFill>
                  <a:srgbClr val="000000"/>
                </a:solidFill>
                <a:latin typeface="+mj-lt"/>
                <a:ea typeface="Calibri"/>
                <a:cs typeface="Calibri"/>
                <a:sym typeface="Calibri"/>
              </a:rPr>
              <a:t>S5p-TROPOMI NO</a:t>
            </a:r>
            <a:r>
              <a:rPr lang="en-US" sz="1400" baseline="-25000" dirty="0">
                <a:solidFill>
                  <a:srgbClr val="000000"/>
                </a:solidFill>
                <a:latin typeface="+mj-lt"/>
                <a:ea typeface="Calibri"/>
                <a:cs typeface="Calibri"/>
                <a:sym typeface="Calibri"/>
              </a:rPr>
              <a:t>2</a:t>
            </a:r>
            <a:r>
              <a:rPr lang="en-US" sz="1400" dirty="0">
                <a:solidFill>
                  <a:srgbClr val="000000"/>
                </a:solidFill>
                <a:latin typeface="+mj-lt"/>
                <a:ea typeface="Calibri"/>
                <a:cs typeface="Calibri"/>
                <a:sym typeface="Calibri"/>
              </a:rPr>
              <a:t> product oversampled by Kang Sun.</a:t>
            </a:r>
            <a:endParaRPr dirty="0">
              <a:latin typeface="+mj-lt"/>
            </a:endParaRPr>
          </a:p>
        </p:txBody>
      </p:sp>
      <p:sp>
        <p:nvSpPr>
          <p:cNvPr id="320" name="Google Shape;320;p6"/>
          <p:cNvSpPr txBox="1"/>
          <p:nvPr/>
        </p:nvSpPr>
        <p:spPr>
          <a:xfrm>
            <a:off x="114301" y="1089766"/>
            <a:ext cx="11955780" cy="461665"/>
          </a:xfrm>
          <a:prstGeom prst="rect">
            <a:avLst/>
          </a:prstGeom>
          <a:noFill/>
          <a:ln>
            <a:noFill/>
          </a:ln>
        </p:spPr>
        <p:txBody>
          <a:bodyPr spcFirstLastPara="1" wrap="square" lIns="91425" tIns="45700" rIns="91425" bIns="45700" anchor="t" anchorCtr="0">
            <a:spAutoFit/>
          </a:bodyPr>
          <a:lstStyle/>
          <a:p>
            <a:pPr marL="342900" marR="0" lvl="1" indent="-342900" algn="l" rtl="0">
              <a:spcBef>
                <a:spcPts val="0"/>
              </a:spcBef>
              <a:spcAft>
                <a:spcPts val="0"/>
              </a:spcAft>
              <a:buClrTx/>
              <a:buSzPts val="2400"/>
              <a:buFont typeface="Wingdings" panose="05000000000000000000" pitchFamily="2" charset="2"/>
              <a:buChar char="Ø"/>
            </a:pPr>
            <a:r>
              <a:rPr lang="en-US" sz="2400" b="1" u="none" strike="noStrike" cap="none" dirty="0">
                <a:solidFill>
                  <a:schemeClr val="tx1"/>
                </a:solidFill>
                <a:latin typeface="Calibri" panose="020F0502020204030204" pitchFamily="34" charset="0"/>
                <a:ea typeface="Arial Narrow"/>
                <a:cs typeface="Calibri" panose="020F0502020204030204" pitchFamily="34" charset="0"/>
                <a:sym typeface="Arial Narrow"/>
              </a:rPr>
              <a:t>Operate on geostationary communications satellite Intelsat 40e (IS-40e) at 91</a:t>
            </a:r>
            <a:r>
              <a:rPr lang="en-US" sz="2400" b="1" u="none" strike="noStrike" cap="none" baseline="30000" dirty="0">
                <a:solidFill>
                  <a:schemeClr val="tx1"/>
                </a:solidFill>
                <a:latin typeface="Calibri" panose="020F0502020204030204" pitchFamily="34" charset="0"/>
                <a:ea typeface="Arial Narrow"/>
                <a:cs typeface="Calibri" panose="020F0502020204030204" pitchFamily="34" charset="0"/>
                <a:sym typeface="Arial Narrow"/>
              </a:rPr>
              <a:t> ∘ </a:t>
            </a:r>
            <a:r>
              <a:rPr lang="en-US" sz="2400" b="1" u="none" strike="noStrike" cap="none" dirty="0">
                <a:solidFill>
                  <a:schemeClr val="tx1"/>
                </a:solidFill>
                <a:latin typeface="Calibri" panose="020F0502020204030204" pitchFamily="34" charset="0"/>
                <a:ea typeface="Arial Narrow"/>
                <a:cs typeface="Calibri" panose="020F0502020204030204" pitchFamily="34" charset="0"/>
                <a:sym typeface="Arial Narrow"/>
              </a:rPr>
              <a:t>W</a:t>
            </a:r>
            <a:endParaRPr b="1"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58D3CAB-2215-4D8C-AEF2-11A859A4CD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2" name="Footer Placeholder 4">
            <a:extLst>
              <a:ext uri="{FF2B5EF4-FFF2-40B4-BE49-F238E27FC236}">
                <a16:creationId xmlns:a16="http://schemas.microsoft.com/office/drawing/2014/main" id="{68D232A2-67C4-5BD3-8822-B63C43A5CFD6}"/>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6" name="Date Placeholder 6">
            <a:extLst>
              <a:ext uri="{FF2B5EF4-FFF2-40B4-BE49-F238E27FC236}">
                <a16:creationId xmlns:a16="http://schemas.microsoft.com/office/drawing/2014/main" id="{0E1B0A56-BF62-100F-6CD5-BA730DDDE284}"/>
              </a:ext>
            </a:extLst>
          </p:cNvPr>
          <p:cNvSpPr>
            <a:spLocks noGrp="1"/>
          </p:cNvSpPr>
          <p:nvPr>
            <p:ph type="dt" sz="half" idx="10"/>
          </p:nvPr>
        </p:nvSpPr>
        <p:spPr>
          <a:xfrm>
            <a:off x="0" y="6621140"/>
            <a:ext cx="2743200" cy="182880"/>
          </a:xfrm>
        </p:spPr>
        <p:txBody>
          <a:bodyPr/>
          <a:lstStyle/>
          <a:p>
            <a:r>
              <a:rPr lang="en-US" dirty="0"/>
              <a:t>May 1-5, 2023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7"/>
          <p:cNvSpPr txBox="1">
            <a:spLocks noGrp="1"/>
          </p:cNvSpPr>
          <p:nvPr>
            <p:ph type="title"/>
          </p:nvPr>
        </p:nvSpPr>
        <p:spPr/>
        <p:txBody>
          <a:bodyPr/>
          <a:lstStyle/>
          <a:p>
            <a:pPr lvl="0"/>
            <a:r>
              <a:rPr lang="en-US" dirty="0"/>
              <a:t>Baseline and Threshold Products</a:t>
            </a:r>
            <a:br>
              <a:rPr lang="en-US" dirty="0"/>
            </a:br>
            <a:r>
              <a:rPr lang="en-US" dirty="0"/>
              <a:t>(Variables) &amp; Requirements</a:t>
            </a:r>
          </a:p>
        </p:txBody>
      </p:sp>
      <p:graphicFrame>
        <p:nvGraphicFramePr>
          <p:cNvPr id="327" name="Google Shape;327;p7"/>
          <p:cNvGraphicFramePr/>
          <p:nvPr>
            <p:extLst>
              <p:ext uri="{D42A27DB-BD31-4B8C-83A1-F6EECF244321}">
                <p14:modId xmlns:p14="http://schemas.microsoft.com/office/powerpoint/2010/main" val="725672277"/>
              </p:ext>
            </p:extLst>
          </p:nvPr>
        </p:nvGraphicFramePr>
        <p:xfrm>
          <a:off x="1797482" y="1143000"/>
          <a:ext cx="8597036" cy="3566160"/>
        </p:xfrm>
        <a:graphic>
          <a:graphicData uri="http://schemas.openxmlformats.org/drawingml/2006/table">
            <a:tbl>
              <a:tblPr firstRow="1" firstCol="1" bandRow="1">
                <a:noFill/>
                <a:tableStyleId>{E0DC333D-3754-43DE-B946-33F477848E6B}</a:tableStyleId>
              </a:tblPr>
              <a:tblGrid>
                <a:gridCol w="3233612">
                  <a:extLst>
                    <a:ext uri="{9D8B030D-6E8A-4147-A177-3AD203B41FA5}">
                      <a16:colId xmlns:a16="http://schemas.microsoft.com/office/drawing/2014/main" val="20000"/>
                    </a:ext>
                  </a:extLst>
                </a:gridCol>
                <a:gridCol w="3247241">
                  <a:extLst>
                    <a:ext uri="{9D8B030D-6E8A-4147-A177-3AD203B41FA5}">
                      <a16:colId xmlns:a16="http://schemas.microsoft.com/office/drawing/2014/main" val="20001"/>
                    </a:ext>
                  </a:extLst>
                </a:gridCol>
                <a:gridCol w="2116183">
                  <a:extLst>
                    <a:ext uri="{9D8B030D-6E8A-4147-A177-3AD203B41FA5}">
                      <a16:colId xmlns:a16="http://schemas.microsoft.com/office/drawing/2014/main" val="20002"/>
                    </a:ext>
                  </a:extLst>
                </a:gridCol>
              </a:tblGrid>
              <a:tr h="0">
                <a:tc>
                  <a:txBody>
                    <a:bodyPr/>
                    <a:lstStyle/>
                    <a:p>
                      <a:pPr marL="0" marR="0" lvl="0" indent="0" algn="ctr" rtl="0">
                        <a:spcBef>
                          <a:spcPts val="0"/>
                        </a:spcBef>
                        <a:spcAft>
                          <a:spcPts val="0"/>
                        </a:spcAft>
                        <a:buNone/>
                      </a:pPr>
                      <a:r>
                        <a:rPr lang="en-US" sz="1800" u="none" strike="noStrike" cap="none"/>
                        <a:t>Species/Products</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i="0" u="none" strike="noStrike" kern="1200" cap="none">
                          <a:solidFill>
                            <a:schemeClr val="lt1"/>
                          </a:solidFill>
                          <a:latin typeface="Calibri"/>
                          <a:cs typeface="Calibri"/>
                        </a:rPr>
                        <a:t>Required Precision</a:t>
                      </a:r>
                      <a:endParaRPr sz="1800" b="1" i="0" u="none" strike="noStrike" kern="1200" cap="none">
                        <a:solidFill>
                          <a:schemeClr val="lt1"/>
                        </a:solidFill>
                        <a:latin typeface="Calibri"/>
                        <a:ea typeface="Cambria"/>
                        <a:cs typeface="Calibri"/>
                        <a:sym typeface="Cambria"/>
                      </a:endParaRPr>
                    </a:p>
                  </a:txBody>
                  <a:tcPr marL="45720" marR="45720" anchor="ctr"/>
                </a:tc>
                <a:tc>
                  <a:txBody>
                    <a:bodyPr/>
                    <a:lstStyle/>
                    <a:p>
                      <a:pPr marL="0" marR="0" lvl="0" indent="0" algn="ctr" defTabSz="609585" rtl="0" eaLnBrk="1" latinLnBrk="0" hangingPunct="1">
                        <a:lnSpc>
                          <a:spcPct val="100000"/>
                        </a:lnSpc>
                        <a:spcBef>
                          <a:spcPts val="0"/>
                        </a:spcBef>
                        <a:spcAft>
                          <a:spcPts val="0"/>
                        </a:spcAft>
                        <a:buNone/>
                      </a:pPr>
                      <a:r>
                        <a:rPr lang="en-US" sz="1800" b="1" i="0" u="none" strike="noStrike" kern="1200" cap="none">
                          <a:solidFill>
                            <a:schemeClr val="lt1"/>
                          </a:solidFill>
                          <a:latin typeface="Calibri"/>
                          <a:ea typeface="Calibri"/>
                          <a:cs typeface="Calibri"/>
                          <a:sym typeface="Calibri"/>
                        </a:rPr>
                        <a:t>Temporal Revisit*</a:t>
                      </a:r>
                      <a:endParaRPr sz="1800" b="1" i="0" u="none" strike="noStrike" kern="1200" cap="none">
                        <a:solidFill>
                          <a:schemeClr val="lt1"/>
                        </a:solidFill>
                        <a:latin typeface="Calibri"/>
                        <a:cs typeface="Calibri"/>
                      </a:endParaRPr>
                    </a:p>
                  </a:txBody>
                  <a:tcPr marL="45720" marR="45720" anchor="ctr"/>
                </a:tc>
                <a:extLst>
                  <a:ext uri="{0D108BD9-81ED-4DB2-BD59-A6C34878D82A}">
                    <a16:rowId xmlns:a16="http://schemas.microsoft.com/office/drawing/2014/main" val="10000"/>
                  </a:ext>
                </a:extLst>
              </a:tr>
              <a:tr h="150496">
                <a:tc>
                  <a:txBody>
                    <a:bodyPr/>
                    <a:lstStyle/>
                    <a:p>
                      <a:pPr marL="0" marR="0" lvl="0" indent="0" algn="ctr" rtl="0">
                        <a:spcBef>
                          <a:spcPts val="0"/>
                        </a:spcBef>
                        <a:spcAft>
                          <a:spcPts val="0"/>
                        </a:spcAft>
                        <a:buNone/>
                      </a:pPr>
                      <a:r>
                        <a:rPr lang="en-US" sz="1800" u="none" strike="noStrike" cap="none"/>
                        <a:t>0-2 km O</a:t>
                      </a:r>
                      <a:r>
                        <a:rPr lang="en-US" sz="1800" u="none" strike="noStrike" cap="none" baseline="-25000"/>
                        <a:t>3 </a:t>
                      </a:r>
                      <a:r>
                        <a:rPr lang="en-US" sz="1800" u="none" strike="noStrike" cap="none"/>
                        <a:t>(Selected Scenes) </a:t>
                      </a:r>
                      <a:r>
                        <a:rPr lang="en-US" sz="1800" u="none" strike="noStrike" cap="none">
                          <a:solidFill>
                            <a:srgbClr val="FFFF00"/>
                          </a:solidFill>
                        </a:rPr>
                        <a:t>Baseline only</a:t>
                      </a:r>
                      <a:endParaRPr sz="1800" u="none" strike="noStrike" cap="none">
                        <a:solidFill>
                          <a:srgbClr val="FFFF00"/>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10 ppbv</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2 hour</a:t>
                      </a:r>
                      <a:endParaRPr sz="1800" u="none" strike="noStrike" cap="none">
                        <a:latin typeface="Cambria"/>
                        <a:ea typeface="Cambria"/>
                        <a:cs typeface="Cambria"/>
                        <a:sym typeface="Cambria"/>
                      </a:endParaRPr>
                    </a:p>
                  </a:txBody>
                  <a:tcPr marL="45720" marR="45720" anchor="ctr"/>
                </a:tc>
                <a:extLst>
                  <a:ext uri="{0D108BD9-81ED-4DB2-BD59-A6C34878D82A}">
                    <a16:rowId xmlns:a16="http://schemas.microsoft.com/office/drawing/2014/main" val="10001"/>
                  </a:ext>
                </a:extLst>
              </a:tr>
              <a:tr h="0">
                <a:tc>
                  <a:txBody>
                    <a:bodyPr/>
                    <a:lstStyle/>
                    <a:p>
                      <a:pPr marL="0" marR="0" lvl="0" indent="0" algn="ctr" rtl="0">
                        <a:spcBef>
                          <a:spcPts val="0"/>
                        </a:spcBef>
                        <a:spcAft>
                          <a:spcPts val="0"/>
                        </a:spcAft>
                        <a:buNone/>
                      </a:pPr>
                      <a:r>
                        <a:rPr lang="en-US" sz="1800" u="none" strike="noStrike" cap="none"/>
                        <a:t>Tropospheric O</a:t>
                      </a:r>
                      <a:r>
                        <a:rPr lang="en-US" sz="1800" u="none" strike="noStrike" cap="none" baseline="-25000"/>
                        <a:t>3</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10 ppbv</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 hour</a:t>
                      </a:r>
                      <a:endParaRPr sz="1800" u="none" strike="noStrike" cap="none">
                        <a:latin typeface="Cambria"/>
                        <a:ea typeface="Cambria"/>
                        <a:cs typeface="Cambria"/>
                        <a:sym typeface="Cambria"/>
                      </a:endParaRPr>
                    </a:p>
                  </a:txBody>
                  <a:tcPr marL="45720" marR="45720" anchor="ctr"/>
                </a:tc>
                <a:extLst>
                  <a:ext uri="{0D108BD9-81ED-4DB2-BD59-A6C34878D82A}">
                    <a16:rowId xmlns:a16="http://schemas.microsoft.com/office/drawing/2014/main" val="10002"/>
                  </a:ext>
                </a:extLst>
              </a:tr>
              <a:tr h="0">
                <a:tc>
                  <a:txBody>
                    <a:bodyPr/>
                    <a:lstStyle/>
                    <a:p>
                      <a:pPr marL="0" marR="0" lvl="0" indent="0" algn="ctr" rtl="0">
                        <a:spcBef>
                          <a:spcPts val="0"/>
                        </a:spcBef>
                        <a:spcAft>
                          <a:spcPts val="0"/>
                        </a:spcAft>
                        <a:buNone/>
                      </a:pPr>
                      <a:r>
                        <a:rPr lang="en-US" sz="1800" u="none" strike="noStrike" cap="none"/>
                        <a:t>Total O</a:t>
                      </a:r>
                      <a:r>
                        <a:rPr lang="en-US" sz="1800" u="none" strike="noStrike" cap="none" baseline="-25000"/>
                        <a:t>3</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3%</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 hour</a:t>
                      </a:r>
                      <a:endParaRPr sz="1800" u="none" strike="noStrike" cap="none">
                        <a:latin typeface="Cambria"/>
                        <a:ea typeface="Cambria"/>
                        <a:cs typeface="Cambria"/>
                        <a:sym typeface="Cambria"/>
                      </a:endParaRPr>
                    </a:p>
                  </a:txBody>
                  <a:tcPr marL="45720" marR="45720" anchor="ctr"/>
                </a:tc>
                <a:extLst>
                  <a:ext uri="{0D108BD9-81ED-4DB2-BD59-A6C34878D82A}">
                    <a16:rowId xmlns:a16="http://schemas.microsoft.com/office/drawing/2014/main" val="10003"/>
                  </a:ext>
                </a:extLst>
              </a:tr>
              <a:tr h="0">
                <a:tc>
                  <a:txBody>
                    <a:bodyPr/>
                    <a:lstStyle/>
                    <a:p>
                      <a:pPr marL="0" marR="0" lvl="0" indent="0" algn="ctr" rtl="0">
                        <a:spcBef>
                          <a:spcPts val="0"/>
                        </a:spcBef>
                        <a:spcAft>
                          <a:spcPts val="0"/>
                        </a:spcAft>
                        <a:buNone/>
                      </a:pPr>
                      <a:r>
                        <a:rPr lang="en-US" sz="1800" u="none" strike="noStrike" cap="none"/>
                        <a:t>Tropospheric NO</a:t>
                      </a:r>
                      <a:r>
                        <a:rPr lang="en-US" sz="1800" u="none" strike="noStrike" cap="none" baseline="-25000"/>
                        <a:t>2</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1.0 × 10</a:t>
                      </a:r>
                      <a:r>
                        <a:rPr lang="en-US" sz="1800" u="none" strike="noStrike" cap="none" baseline="30000"/>
                        <a:t>15</a:t>
                      </a:r>
                      <a:r>
                        <a:rPr lang="en-US" sz="1800" u="none" strike="noStrike" cap="none"/>
                        <a:t> molecules cm</a:t>
                      </a:r>
                      <a:r>
                        <a:rPr lang="en-US" sz="1800" u="none" strike="noStrike" cap="none" baseline="30000"/>
                        <a:t>-2</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 hour</a:t>
                      </a:r>
                      <a:endParaRPr sz="1800" u="none" strike="noStrike" cap="none">
                        <a:latin typeface="Cambria"/>
                        <a:ea typeface="Cambria"/>
                        <a:cs typeface="Cambria"/>
                        <a:sym typeface="Cambria"/>
                      </a:endParaRPr>
                    </a:p>
                  </a:txBody>
                  <a:tcPr marL="45720" marR="45720" anchor="ctr"/>
                </a:tc>
                <a:extLst>
                  <a:ext uri="{0D108BD9-81ED-4DB2-BD59-A6C34878D82A}">
                    <a16:rowId xmlns:a16="http://schemas.microsoft.com/office/drawing/2014/main" val="10004"/>
                  </a:ext>
                </a:extLst>
              </a:tr>
              <a:tr h="0">
                <a:tc>
                  <a:txBody>
                    <a:bodyPr/>
                    <a:lstStyle/>
                    <a:p>
                      <a:pPr marL="0" marR="0" lvl="0" indent="0" algn="ctr" rtl="0">
                        <a:spcBef>
                          <a:spcPts val="0"/>
                        </a:spcBef>
                        <a:spcAft>
                          <a:spcPts val="0"/>
                        </a:spcAft>
                        <a:buNone/>
                      </a:pPr>
                      <a:r>
                        <a:rPr lang="en-US" sz="1800" u="none" strike="noStrike" cap="none"/>
                        <a:t>Tropospheric H</a:t>
                      </a:r>
                      <a:r>
                        <a:rPr lang="en-US" sz="1800" u="none" strike="noStrike" cap="none" baseline="-25000"/>
                        <a:t>2</a:t>
                      </a:r>
                      <a:r>
                        <a:rPr lang="en-US" sz="1800" u="none" strike="noStrike" cap="none"/>
                        <a:t>CO</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1.0 × 10</a:t>
                      </a:r>
                      <a:r>
                        <a:rPr lang="en-US" sz="1800" u="none" strike="noStrike" cap="none" baseline="30000"/>
                        <a:t>16</a:t>
                      </a:r>
                      <a:r>
                        <a:rPr lang="en-US" sz="1800" u="none" strike="noStrike" cap="none"/>
                        <a:t> molecules cm</a:t>
                      </a:r>
                      <a:r>
                        <a:rPr lang="en-US" sz="1800" u="none" strike="noStrike" cap="none" baseline="30000"/>
                        <a:t>-2</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3 hour</a:t>
                      </a:r>
                      <a:endParaRPr sz="1800" u="none" strike="noStrike" cap="none">
                        <a:latin typeface="Cambria"/>
                        <a:ea typeface="Cambria"/>
                        <a:cs typeface="Cambria"/>
                        <a:sym typeface="Cambria"/>
                      </a:endParaRPr>
                    </a:p>
                  </a:txBody>
                  <a:tcPr marL="45720" marR="45720" anchor="ctr"/>
                </a:tc>
                <a:extLst>
                  <a:ext uri="{0D108BD9-81ED-4DB2-BD59-A6C34878D82A}">
                    <a16:rowId xmlns:a16="http://schemas.microsoft.com/office/drawing/2014/main" val="10005"/>
                  </a:ext>
                </a:extLst>
              </a:tr>
              <a:tr h="0">
                <a:tc>
                  <a:txBody>
                    <a:bodyPr/>
                    <a:lstStyle/>
                    <a:p>
                      <a:pPr marL="0" marR="0" lvl="0" indent="0" algn="ctr" rtl="0">
                        <a:spcBef>
                          <a:spcPts val="0"/>
                        </a:spcBef>
                        <a:spcAft>
                          <a:spcPts val="0"/>
                        </a:spcAft>
                        <a:buNone/>
                      </a:pPr>
                      <a:r>
                        <a:rPr lang="en-US" sz="1800" b="1" u="none" strike="noStrike" cap="none">
                          <a:solidFill>
                            <a:srgbClr val="E36C09"/>
                          </a:solidFill>
                        </a:rPr>
                        <a:t>Tropospheric SO</a:t>
                      </a:r>
                      <a:r>
                        <a:rPr lang="en-US" sz="1800" b="1" u="none" strike="noStrike" cap="none" baseline="-25000">
                          <a:solidFill>
                            <a:srgbClr val="E36C09"/>
                          </a:solidFill>
                        </a:rPr>
                        <a:t>2</a:t>
                      </a:r>
                      <a:endParaRPr sz="1800" b="1" u="none" strike="noStrike" cap="none">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a:solidFill>
                            <a:srgbClr val="E36C09"/>
                          </a:solidFill>
                        </a:rPr>
                        <a:t>1.0 × 10</a:t>
                      </a:r>
                      <a:r>
                        <a:rPr lang="en-US" sz="1800" b="1" u="none" strike="noStrike" cap="none" baseline="30000">
                          <a:solidFill>
                            <a:srgbClr val="E36C09"/>
                          </a:solidFill>
                        </a:rPr>
                        <a:t>16</a:t>
                      </a:r>
                      <a:r>
                        <a:rPr lang="en-US" sz="1800" b="1" u="none" strike="noStrike" cap="none">
                          <a:solidFill>
                            <a:srgbClr val="E36C09"/>
                          </a:solidFill>
                        </a:rPr>
                        <a:t> molecules cm</a:t>
                      </a:r>
                      <a:r>
                        <a:rPr lang="en-US" sz="1800" b="1" u="none" strike="noStrike" cap="none" baseline="30000">
                          <a:solidFill>
                            <a:srgbClr val="E36C09"/>
                          </a:solidFill>
                        </a:rPr>
                        <a:t>-2</a:t>
                      </a:r>
                      <a:endParaRPr sz="1800" b="1" u="none" strike="noStrike" cap="none">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a:solidFill>
                            <a:srgbClr val="E36C09"/>
                          </a:solidFill>
                        </a:rPr>
                        <a:t>3 hour</a:t>
                      </a:r>
                      <a:endParaRPr sz="1800" b="1" u="none" strike="noStrike" cap="none">
                        <a:solidFill>
                          <a:srgbClr val="E36C09"/>
                        </a:solidFill>
                        <a:latin typeface="Cambria"/>
                        <a:ea typeface="Cambria"/>
                        <a:cs typeface="Cambria"/>
                        <a:sym typeface="Cambria"/>
                      </a:endParaRPr>
                    </a:p>
                  </a:txBody>
                  <a:tcPr marL="45720" marR="45720" anchor="ctr"/>
                </a:tc>
                <a:extLst>
                  <a:ext uri="{0D108BD9-81ED-4DB2-BD59-A6C34878D82A}">
                    <a16:rowId xmlns:a16="http://schemas.microsoft.com/office/drawing/2014/main" val="10006"/>
                  </a:ext>
                </a:extLst>
              </a:tr>
              <a:tr h="0">
                <a:tc>
                  <a:txBody>
                    <a:bodyPr/>
                    <a:lstStyle/>
                    <a:p>
                      <a:pPr marL="0" marR="0" lvl="0" indent="0" algn="ctr" rtl="0">
                        <a:spcBef>
                          <a:spcPts val="0"/>
                        </a:spcBef>
                        <a:spcAft>
                          <a:spcPts val="0"/>
                        </a:spcAft>
                        <a:buNone/>
                      </a:pPr>
                      <a:r>
                        <a:rPr lang="en-US" sz="1800" b="1" u="none" strike="noStrike" cap="none">
                          <a:solidFill>
                            <a:srgbClr val="E36C09"/>
                          </a:solidFill>
                        </a:rPr>
                        <a:t>Tropospheric C</a:t>
                      </a:r>
                      <a:r>
                        <a:rPr lang="en-US" sz="1800" b="1" u="none" strike="noStrike" cap="none" baseline="-25000">
                          <a:solidFill>
                            <a:srgbClr val="E36C09"/>
                          </a:solidFill>
                        </a:rPr>
                        <a:t>2</a:t>
                      </a:r>
                      <a:r>
                        <a:rPr lang="en-US" sz="1800" b="1" u="none" strike="noStrike" cap="none">
                          <a:solidFill>
                            <a:srgbClr val="E36C09"/>
                          </a:solidFill>
                        </a:rPr>
                        <a:t>H</a:t>
                      </a:r>
                      <a:r>
                        <a:rPr lang="en-US" sz="1800" b="1" u="none" strike="noStrike" cap="none" baseline="-25000">
                          <a:solidFill>
                            <a:srgbClr val="E36C09"/>
                          </a:solidFill>
                        </a:rPr>
                        <a:t>2</a:t>
                      </a:r>
                      <a:r>
                        <a:rPr lang="en-US" sz="1800" b="1" u="none" strike="noStrike" cap="none">
                          <a:solidFill>
                            <a:srgbClr val="E36C09"/>
                          </a:solidFill>
                        </a:rPr>
                        <a:t>O</a:t>
                      </a:r>
                      <a:r>
                        <a:rPr lang="en-US" sz="1800" b="1" u="none" strike="noStrike" cap="none" baseline="-25000">
                          <a:solidFill>
                            <a:srgbClr val="E36C09"/>
                          </a:solidFill>
                        </a:rPr>
                        <a:t>2</a:t>
                      </a:r>
                      <a:endParaRPr sz="1800" b="1" u="none" strike="noStrike" cap="none">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a:solidFill>
                            <a:srgbClr val="E36C09"/>
                          </a:solidFill>
                        </a:rPr>
                        <a:t>4.0 × 10</a:t>
                      </a:r>
                      <a:r>
                        <a:rPr lang="en-US" sz="1800" b="1" u="none" strike="noStrike" cap="none" baseline="30000">
                          <a:solidFill>
                            <a:srgbClr val="E36C09"/>
                          </a:solidFill>
                        </a:rPr>
                        <a:t>14</a:t>
                      </a:r>
                      <a:r>
                        <a:rPr lang="en-US" sz="1800" b="1" u="none" strike="noStrike" cap="none">
                          <a:solidFill>
                            <a:srgbClr val="E36C09"/>
                          </a:solidFill>
                        </a:rPr>
                        <a:t> molecules cm</a:t>
                      </a:r>
                      <a:r>
                        <a:rPr lang="en-US" sz="1800" b="1" u="none" strike="noStrike" cap="none" baseline="30000">
                          <a:solidFill>
                            <a:srgbClr val="E36C09"/>
                          </a:solidFill>
                        </a:rPr>
                        <a:t>-2</a:t>
                      </a:r>
                      <a:endParaRPr sz="1800" b="1" u="none" strike="noStrike" cap="none">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a:solidFill>
                            <a:srgbClr val="E36C09"/>
                          </a:solidFill>
                        </a:rPr>
                        <a:t>3 hour</a:t>
                      </a:r>
                      <a:endParaRPr sz="1800" b="1" u="none" strike="noStrike" cap="none">
                        <a:solidFill>
                          <a:srgbClr val="E36C09"/>
                        </a:solidFill>
                        <a:latin typeface="Cambria"/>
                        <a:ea typeface="Cambria"/>
                        <a:cs typeface="Cambria"/>
                        <a:sym typeface="Cambria"/>
                      </a:endParaRPr>
                    </a:p>
                  </a:txBody>
                  <a:tcPr marL="45720" marR="45720" anchor="ctr"/>
                </a:tc>
                <a:extLst>
                  <a:ext uri="{0D108BD9-81ED-4DB2-BD59-A6C34878D82A}">
                    <a16:rowId xmlns:a16="http://schemas.microsoft.com/office/drawing/2014/main" val="10007"/>
                  </a:ext>
                </a:extLst>
              </a:tr>
              <a:tr h="0">
                <a:tc>
                  <a:txBody>
                    <a:bodyPr/>
                    <a:lstStyle/>
                    <a:p>
                      <a:pPr marL="0" marR="0" lvl="0" indent="0" algn="ctr" rtl="0">
                        <a:spcBef>
                          <a:spcPts val="0"/>
                        </a:spcBef>
                        <a:spcAft>
                          <a:spcPts val="0"/>
                        </a:spcAft>
                        <a:buNone/>
                      </a:pPr>
                      <a:r>
                        <a:rPr lang="en-US" sz="1800" b="1" u="none" strike="noStrike" cap="none">
                          <a:solidFill>
                            <a:srgbClr val="E36C09"/>
                          </a:solidFill>
                        </a:rPr>
                        <a:t>Aerosol Optical Depth</a:t>
                      </a:r>
                      <a:endParaRPr sz="1800" b="1" u="none" strike="noStrike" cap="none">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a:solidFill>
                            <a:srgbClr val="E36C09"/>
                          </a:solidFill>
                        </a:rPr>
                        <a:t>0.10</a:t>
                      </a:r>
                      <a:endParaRPr sz="1800" b="1" u="none" strike="noStrike" cap="none">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a:solidFill>
                            <a:srgbClr val="E36C09"/>
                          </a:solidFill>
                        </a:rPr>
                        <a:t>1 hour</a:t>
                      </a:r>
                      <a:endParaRPr sz="1800" b="1" u="none" strike="noStrike" cap="none">
                        <a:solidFill>
                          <a:srgbClr val="E36C09"/>
                        </a:solidFill>
                        <a:latin typeface="Cambria"/>
                        <a:ea typeface="Cambria"/>
                        <a:cs typeface="Cambria"/>
                        <a:sym typeface="Cambria"/>
                      </a:endParaRPr>
                    </a:p>
                  </a:txBody>
                  <a:tcPr marL="45720" marR="45720" anchor="ctr"/>
                </a:tc>
                <a:extLst>
                  <a:ext uri="{0D108BD9-81ED-4DB2-BD59-A6C34878D82A}">
                    <a16:rowId xmlns:a16="http://schemas.microsoft.com/office/drawing/2014/main" val="10008"/>
                  </a:ext>
                </a:extLst>
              </a:tr>
            </a:tbl>
          </a:graphicData>
        </a:graphic>
      </p:graphicFrame>
      <p:sp>
        <p:nvSpPr>
          <p:cNvPr id="328" name="Google Shape;328;p7"/>
          <p:cNvSpPr/>
          <p:nvPr/>
        </p:nvSpPr>
        <p:spPr>
          <a:xfrm>
            <a:off x="1797482" y="5820000"/>
            <a:ext cx="8597036" cy="646290"/>
          </a:xfrm>
          <a:prstGeom prst="rect">
            <a:avLst/>
          </a:prstGeom>
          <a:noFill/>
          <a:ln>
            <a:noFill/>
          </a:ln>
        </p:spPr>
        <p:txBody>
          <a:bodyPr spcFirstLastPara="1" wrap="square" lIns="91425" tIns="45700" rIns="91425" bIns="45700" anchor="t" anchorCtr="0">
            <a:spAutoFit/>
          </a:bodyPr>
          <a:lstStyle/>
          <a:p>
            <a:pPr marL="285750" marR="0" lvl="0" indent="-285750" algn="l" rtl="0">
              <a:spcAft>
                <a:spcPts val="0"/>
              </a:spcAft>
              <a:buClr>
                <a:srgbClr val="E36C09"/>
              </a:buClr>
              <a:buSzPts val="2000"/>
              <a:buFont typeface="Wingdings" panose="05000000000000000000" pitchFamily="2" charset="2"/>
              <a:buChar char="Ø"/>
            </a:pPr>
            <a:r>
              <a:rPr lang="en-US" sz="1800" b="1">
                <a:solidFill>
                  <a:srgbClr val="E36C09"/>
                </a:solidFill>
                <a:latin typeface="+mj-lt"/>
                <a:ea typeface="Calibri"/>
                <a:cs typeface="Calibri"/>
                <a:sym typeface="Calibri"/>
              </a:rPr>
              <a:t> Aerosols, SO</a:t>
            </a:r>
            <a:r>
              <a:rPr lang="en-US" sz="1800" b="1" baseline="-25000">
                <a:solidFill>
                  <a:srgbClr val="E36C09"/>
                </a:solidFill>
                <a:latin typeface="+mj-lt"/>
                <a:ea typeface="Calibri"/>
                <a:cs typeface="Calibri"/>
                <a:sym typeface="Calibri"/>
              </a:rPr>
              <a:t>2</a:t>
            </a:r>
            <a:r>
              <a:rPr lang="en-US" sz="1800" b="1">
                <a:solidFill>
                  <a:srgbClr val="E36C09"/>
                </a:solidFill>
                <a:latin typeface="+mj-lt"/>
                <a:ea typeface="Calibri"/>
                <a:cs typeface="Calibri"/>
                <a:sym typeface="Calibri"/>
              </a:rPr>
              <a:t>, C</a:t>
            </a:r>
            <a:r>
              <a:rPr lang="en-US" sz="1800" b="1" baseline="-25000">
                <a:solidFill>
                  <a:srgbClr val="E36C09"/>
                </a:solidFill>
                <a:latin typeface="+mj-lt"/>
                <a:ea typeface="Calibri"/>
                <a:cs typeface="Calibri"/>
                <a:sym typeface="Calibri"/>
              </a:rPr>
              <a:t>2</a:t>
            </a:r>
            <a:r>
              <a:rPr lang="en-US" sz="1800" b="1">
                <a:solidFill>
                  <a:srgbClr val="E36C09"/>
                </a:solidFill>
                <a:latin typeface="+mj-lt"/>
                <a:ea typeface="Calibri"/>
                <a:cs typeface="Calibri"/>
                <a:sym typeface="Calibri"/>
              </a:rPr>
              <a:t>H</a:t>
            </a:r>
            <a:r>
              <a:rPr lang="en-US" sz="1800" b="1" baseline="-25000">
                <a:solidFill>
                  <a:srgbClr val="E36C09"/>
                </a:solidFill>
                <a:latin typeface="+mj-lt"/>
                <a:ea typeface="Calibri"/>
                <a:cs typeface="Calibri"/>
                <a:sym typeface="Calibri"/>
              </a:rPr>
              <a:t>2</a:t>
            </a:r>
            <a:r>
              <a:rPr lang="en-US" sz="1800" b="1">
                <a:solidFill>
                  <a:srgbClr val="E36C09"/>
                </a:solidFill>
                <a:latin typeface="+mj-lt"/>
                <a:ea typeface="Calibri"/>
                <a:cs typeface="Calibri"/>
                <a:sym typeface="Calibri"/>
              </a:rPr>
              <a:t>O</a:t>
            </a:r>
            <a:r>
              <a:rPr lang="en-US" sz="1800" b="1" baseline="-25000">
                <a:solidFill>
                  <a:srgbClr val="E36C09"/>
                </a:solidFill>
                <a:latin typeface="+mj-lt"/>
                <a:ea typeface="Calibri"/>
                <a:cs typeface="Calibri"/>
                <a:sym typeface="Calibri"/>
              </a:rPr>
              <a:t>2</a:t>
            </a:r>
            <a:r>
              <a:rPr lang="en-US" sz="1800" b="1">
                <a:solidFill>
                  <a:srgbClr val="E36C09"/>
                </a:solidFill>
                <a:latin typeface="+mj-lt"/>
                <a:ea typeface="Calibri"/>
                <a:cs typeface="Calibri"/>
                <a:sym typeface="Calibri"/>
              </a:rPr>
              <a:t> were removed from baseline products during KDPC</a:t>
            </a:r>
            <a:endParaRPr sz="1800">
              <a:latin typeface="+mj-lt"/>
            </a:endParaRPr>
          </a:p>
          <a:p>
            <a:pPr marL="285750" marR="0" lvl="0" indent="-285750" algn="l" rtl="0">
              <a:spcAft>
                <a:spcPts val="0"/>
              </a:spcAft>
              <a:buClr>
                <a:srgbClr val="000090"/>
              </a:buClr>
              <a:buSzPts val="2000"/>
              <a:buFont typeface="Wingdings" panose="05000000000000000000" pitchFamily="2" charset="2"/>
              <a:buChar char="Ø"/>
            </a:pPr>
            <a:r>
              <a:rPr lang="en-US" sz="1800" b="1">
                <a:solidFill>
                  <a:srgbClr val="000090"/>
                </a:solidFill>
                <a:latin typeface="+mj-lt"/>
                <a:ea typeface="Calibri"/>
                <a:cs typeface="Calibri"/>
                <a:sym typeface="Calibri"/>
              </a:rPr>
              <a:t> Cloud product (cloud fraction, cloud pressure): used in trace gas/aerosol retrievals</a:t>
            </a:r>
            <a:endParaRPr sz="1800">
              <a:latin typeface="+mj-lt"/>
            </a:endParaRPr>
          </a:p>
        </p:txBody>
      </p:sp>
      <p:sp>
        <p:nvSpPr>
          <p:cNvPr id="329" name="Google Shape;329;p7"/>
          <p:cNvSpPr txBox="1"/>
          <p:nvPr/>
        </p:nvSpPr>
        <p:spPr>
          <a:xfrm>
            <a:off x="1797482" y="4834153"/>
            <a:ext cx="8597036"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tx1"/>
                </a:solidFill>
                <a:latin typeface="+mj-lt"/>
                <a:ea typeface="Calibri"/>
                <a:cs typeface="Calibri"/>
                <a:sym typeface="Calibri"/>
              </a:rPr>
              <a:t>*     # of hourly measurements to be averaged to achieve required precision</a:t>
            </a:r>
            <a:endParaRPr sz="1600" dirty="0">
              <a:solidFill>
                <a:schemeClr val="tx1"/>
              </a:solidFill>
              <a:latin typeface="+mj-lt"/>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dirty="0">
                <a:solidFill>
                  <a:schemeClr val="tx1"/>
                </a:solidFill>
                <a:latin typeface="+mj-lt"/>
                <a:ea typeface="Calibri"/>
                <a:cs typeface="Calibri"/>
                <a:sym typeface="Calibri"/>
              </a:rPr>
              <a:t>Mission duration:  20 months for baseline, 12 months for threshold</a:t>
            </a:r>
            <a:endParaRPr sz="1600" dirty="0">
              <a:solidFill>
                <a:schemeClr val="tx1"/>
              </a:solidFill>
              <a:latin typeface="+mj-lt"/>
            </a:endParaRPr>
          </a:p>
          <a:p>
            <a:pPr marL="285750" marR="0" lvl="0" indent="-285750" algn="l" rtl="0">
              <a:spcBef>
                <a:spcPts val="0"/>
              </a:spcBef>
              <a:spcAft>
                <a:spcPts val="0"/>
              </a:spcAft>
              <a:buClr>
                <a:schemeClr val="dk1"/>
              </a:buClr>
              <a:buSzPts val="1600"/>
              <a:buFont typeface="Arial"/>
              <a:buChar char="•"/>
            </a:pPr>
            <a:r>
              <a:rPr lang="en-US" sz="1600" dirty="0">
                <a:solidFill>
                  <a:schemeClr val="tx1"/>
                </a:solidFill>
                <a:latin typeface="+mj-lt"/>
                <a:ea typeface="Calibri"/>
                <a:cs typeface="Calibri"/>
                <a:sym typeface="Calibri"/>
              </a:rPr>
              <a:t>Spatial resolution: &lt; 60 km</a:t>
            </a:r>
            <a:r>
              <a:rPr lang="en-US" sz="1600" baseline="30000" dirty="0">
                <a:solidFill>
                  <a:schemeClr val="tx1"/>
                </a:solidFill>
                <a:latin typeface="+mj-lt"/>
                <a:ea typeface="Calibri"/>
                <a:cs typeface="Calibri"/>
                <a:sym typeface="Calibri"/>
              </a:rPr>
              <a:t>2</a:t>
            </a:r>
            <a:r>
              <a:rPr lang="en-US" sz="1600" dirty="0">
                <a:solidFill>
                  <a:schemeClr val="tx1"/>
                </a:solidFill>
                <a:latin typeface="+mj-lt"/>
                <a:ea typeface="Calibri"/>
                <a:cs typeface="Calibri"/>
                <a:sym typeface="Calibri"/>
              </a:rPr>
              <a:t> for baseline (4 native pixels coadded),  &lt; 300 km</a:t>
            </a:r>
            <a:r>
              <a:rPr lang="en-US" sz="1600" baseline="30000" dirty="0">
                <a:solidFill>
                  <a:schemeClr val="tx1"/>
                </a:solidFill>
                <a:latin typeface="+mj-lt"/>
                <a:ea typeface="Calibri"/>
                <a:cs typeface="Calibri"/>
                <a:sym typeface="Calibri"/>
              </a:rPr>
              <a:t>2</a:t>
            </a:r>
            <a:r>
              <a:rPr lang="en-US" sz="1600" dirty="0">
                <a:solidFill>
                  <a:schemeClr val="tx1"/>
                </a:solidFill>
                <a:latin typeface="+mj-lt"/>
                <a:ea typeface="Calibri"/>
                <a:cs typeface="Calibri"/>
                <a:sym typeface="Calibri"/>
              </a:rPr>
              <a:t> for threshold</a:t>
            </a:r>
            <a:endParaRPr sz="1600" dirty="0">
              <a:solidFill>
                <a:schemeClr val="tx1"/>
              </a:solidFill>
              <a:latin typeface="+mj-lt"/>
            </a:endParaRPr>
          </a:p>
        </p:txBody>
      </p:sp>
      <p:sp>
        <p:nvSpPr>
          <p:cNvPr id="4" name="Slide Number Placeholder 3">
            <a:extLst>
              <a:ext uri="{FF2B5EF4-FFF2-40B4-BE49-F238E27FC236}">
                <a16:creationId xmlns:a16="http://schemas.microsoft.com/office/drawing/2014/main" id="{D918086D-4970-4231-8654-639D8E74225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2" name="Footer Placeholder 4">
            <a:extLst>
              <a:ext uri="{FF2B5EF4-FFF2-40B4-BE49-F238E27FC236}">
                <a16:creationId xmlns:a16="http://schemas.microsoft.com/office/drawing/2014/main" id="{5AC453CC-73D7-78BC-CE7A-939404E7E346}"/>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6" name="Date Placeholder 6">
            <a:extLst>
              <a:ext uri="{FF2B5EF4-FFF2-40B4-BE49-F238E27FC236}">
                <a16:creationId xmlns:a16="http://schemas.microsoft.com/office/drawing/2014/main" id="{39DB5361-39E0-1B3B-4F6C-AEFB32A7836C}"/>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340995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8"/>
          <p:cNvSpPr txBox="1">
            <a:spLocks noGrp="1"/>
          </p:cNvSpPr>
          <p:nvPr>
            <p:ph type="title"/>
          </p:nvPr>
        </p:nvSpPr>
        <p:spPr>
          <a:xfrm>
            <a:off x="0" y="0"/>
            <a:ext cx="12192000" cy="975701"/>
          </a:xfrm>
        </p:spPr>
        <p:txBody>
          <a:bodyPr/>
          <a:lstStyle/>
          <a:p>
            <a:pPr lvl="0"/>
            <a:r>
              <a:rPr lang="en-US" dirty="0"/>
              <a:t>TEMPO Data Products </a:t>
            </a:r>
          </a:p>
        </p:txBody>
      </p:sp>
      <p:graphicFrame>
        <p:nvGraphicFramePr>
          <p:cNvPr id="336" name="Google Shape;336;p8"/>
          <p:cNvGraphicFramePr/>
          <p:nvPr>
            <p:extLst>
              <p:ext uri="{D42A27DB-BD31-4B8C-83A1-F6EECF244321}">
                <p14:modId xmlns:p14="http://schemas.microsoft.com/office/powerpoint/2010/main" val="319786346"/>
              </p:ext>
            </p:extLst>
          </p:nvPr>
        </p:nvGraphicFramePr>
        <p:xfrm>
          <a:off x="99556" y="1086595"/>
          <a:ext cx="11992887" cy="4927322"/>
        </p:xfrm>
        <a:graphic>
          <a:graphicData uri="http://schemas.openxmlformats.org/drawingml/2006/table">
            <a:tbl>
              <a:tblPr firstRow="1" bandRow="1">
                <a:noFill/>
              </a:tblPr>
              <a:tblGrid>
                <a:gridCol w="625182">
                  <a:extLst>
                    <a:ext uri="{9D8B030D-6E8A-4147-A177-3AD203B41FA5}">
                      <a16:colId xmlns:a16="http://schemas.microsoft.com/office/drawing/2014/main" val="20000"/>
                    </a:ext>
                  </a:extLst>
                </a:gridCol>
                <a:gridCol w="1410210">
                  <a:extLst>
                    <a:ext uri="{9D8B030D-6E8A-4147-A177-3AD203B41FA5}">
                      <a16:colId xmlns:a16="http://schemas.microsoft.com/office/drawing/2014/main" val="20001"/>
                    </a:ext>
                  </a:extLst>
                </a:gridCol>
                <a:gridCol w="1759978">
                  <a:extLst>
                    <a:ext uri="{9D8B030D-6E8A-4147-A177-3AD203B41FA5}">
                      <a16:colId xmlns:a16="http://schemas.microsoft.com/office/drawing/2014/main" val="20002"/>
                    </a:ext>
                  </a:extLst>
                </a:gridCol>
                <a:gridCol w="3927108">
                  <a:extLst>
                    <a:ext uri="{9D8B030D-6E8A-4147-A177-3AD203B41FA5}">
                      <a16:colId xmlns:a16="http://schemas.microsoft.com/office/drawing/2014/main" val="20003"/>
                    </a:ext>
                  </a:extLst>
                </a:gridCol>
                <a:gridCol w="1344782">
                  <a:extLst>
                    <a:ext uri="{9D8B030D-6E8A-4147-A177-3AD203B41FA5}">
                      <a16:colId xmlns:a16="http://schemas.microsoft.com/office/drawing/2014/main" val="3104119214"/>
                    </a:ext>
                  </a:extLst>
                </a:gridCol>
                <a:gridCol w="1408043">
                  <a:extLst>
                    <a:ext uri="{9D8B030D-6E8A-4147-A177-3AD203B41FA5}">
                      <a16:colId xmlns:a16="http://schemas.microsoft.com/office/drawing/2014/main" val="20004"/>
                    </a:ext>
                  </a:extLst>
                </a:gridCol>
                <a:gridCol w="1517584">
                  <a:extLst>
                    <a:ext uri="{9D8B030D-6E8A-4147-A177-3AD203B41FA5}">
                      <a16:colId xmlns:a16="http://schemas.microsoft.com/office/drawing/2014/main" val="20005"/>
                    </a:ext>
                  </a:extLst>
                </a:gridCol>
              </a:tblGrid>
              <a:tr h="411451">
                <a:tc>
                  <a:txBody>
                    <a:bodyPr/>
                    <a:lstStyle/>
                    <a:p>
                      <a:pPr marL="0" marR="0" lvl="0" indent="0" algn="ctr" rtl="0">
                        <a:lnSpc>
                          <a:spcPct val="70000"/>
                        </a:lnSpc>
                        <a:spcBef>
                          <a:spcPts val="0"/>
                        </a:spcBef>
                        <a:spcAft>
                          <a:spcPts val="0"/>
                        </a:spcAft>
                        <a:buNone/>
                      </a:pPr>
                      <a:r>
                        <a:rPr lang="en-US" sz="1800" b="1" u="none" strike="noStrike" cap="none" dirty="0">
                          <a:latin typeface="+mj-lt"/>
                        </a:rPr>
                        <a:t>Level</a:t>
                      </a:r>
                      <a:endParaRPr sz="1800" b="1" dirty="0">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a:latin typeface="+mj-lt"/>
                        </a:rPr>
                        <a:t>Product</a:t>
                      </a:r>
                      <a:endParaRPr sz="1800" b="1">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a:latin typeface="+mj-lt"/>
                        </a:rPr>
                        <a:t>Algorithm</a:t>
                      </a:r>
                      <a:endParaRPr sz="1800" b="1">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dirty="0">
                          <a:latin typeface="+mj-lt"/>
                        </a:rPr>
                        <a:t>Major Outputs</a:t>
                      </a:r>
                      <a:endParaRPr sz="1800" b="1" dirty="0">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kern="1200" cap="none" dirty="0">
                          <a:solidFill>
                            <a:schemeClr val="tx1"/>
                          </a:solidFill>
                          <a:latin typeface="+mj-lt"/>
                          <a:ea typeface="+mn-ea"/>
                          <a:cs typeface="+mn-cs"/>
                        </a:rPr>
                        <a:t>A Priori (L2)</a:t>
                      </a:r>
                      <a:endParaRPr sz="1800" b="1" u="none" strike="noStrike" kern="1200" cap="none" dirty="0">
                        <a:solidFill>
                          <a:schemeClr val="tx1"/>
                        </a:solidFill>
                        <a:latin typeface="+mj-lt"/>
                        <a:ea typeface="+mn-ea"/>
                        <a:cs typeface="+mn-cs"/>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dirty="0">
                          <a:latin typeface="+mj-lt"/>
                        </a:rPr>
                        <a:t>Res km</a:t>
                      </a:r>
                      <a:r>
                        <a:rPr lang="en-US" sz="1800" b="1" u="none" strike="noStrike" cap="none" baseline="30000" dirty="0">
                          <a:latin typeface="+mj-lt"/>
                        </a:rPr>
                        <a:t>2 </a:t>
                      </a:r>
                      <a:r>
                        <a:rPr lang="en-US" sz="1800" b="1" u="none" strike="noStrike" cap="none" baseline="30000" dirty="0">
                          <a:solidFill>
                            <a:schemeClr val="tx1"/>
                          </a:solidFill>
                          <a:latin typeface="+mj-lt"/>
                        </a:rPr>
                        <a:t>* </a:t>
                      </a:r>
                      <a:endParaRPr sz="1800" b="1" u="none" strike="noStrike" cap="none" baseline="30000" dirty="0">
                        <a:solidFill>
                          <a:schemeClr val="tx1"/>
                        </a:solidFill>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dirty="0">
                          <a:latin typeface="+mj-lt"/>
                        </a:rPr>
                        <a:t>Freq/Size</a:t>
                      </a:r>
                      <a:endParaRPr sz="1800" b="1" dirty="0">
                        <a:latin typeface="+mj-lt"/>
                      </a:endParaRPr>
                    </a:p>
                  </a:txBody>
                  <a:tcPr marL="18300" marR="18300" marT="45725" marB="45725" anchor="ctr"/>
                </a:tc>
                <a:extLst>
                  <a:ext uri="{0D108BD9-81ED-4DB2-BD59-A6C34878D82A}">
                    <a16:rowId xmlns:a16="http://schemas.microsoft.com/office/drawing/2014/main" val="10000"/>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L0</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a:latin typeface="+mj-lt"/>
                        </a:rPr>
                        <a:t>Digital counts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Raw to L0</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Reconstructed/reformatted digital counts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Daily/hourly</a:t>
                      </a:r>
                      <a:endParaRPr sz="1800" dirty="0">
                        <a:latin typeface="+mj-lt"/>
                      </a:endParaRPr>
                    </a:p>
                  </a:txBody>
                  <a:tcPr marL="18300" marR="18300" marT="45725" marB="45725" anchor="ctr"/>
                </a:tc>
                <a:extLst>
                  <a:ext uri="{0D108BD9-81ED-4DB2-BD59-A6C34878D82A}">
                    <a16:rowId xmlns:a16="http://schemas.microsoft.com/office/drawing/2014/main" val="10001"/>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L1-b</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Irradiance</a:t>
                      </a:r>
                      <a:endParaRPr sz="1800" b="1" u="none" strike="noStrike" cap="none" baseline="30000" dirty="0">
                        <a:solidFill>
                          <a:srgbClr val="FF000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L0-1</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Calibrated &amp; quality flags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endParaRPr sz="18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daily</a:t>
                      </a:r>
                      <a:endParaRPr sz="1800">
                        <a:latin typeface="+mj-lt"/>
                      </a:endParaRPr>
                    </a:p>
                  </a:txBody>
                  <a:tcPr marL="18300" marR="18300" marT="45725" marB="45725" anchor="ctr"/>
                </a:tc>
                <a:extLst>
                  <a:ext uri="{0D108BD9-81ED-4DB2-BD59-A6C34878D82A}">
                    <a16:rowId xmlns:a16="http://schemas.microsoft.com/office/drawing/2014/main" val="10002"/>
                  </a:ext>
                </a:extLst>
              </a:tr>
              <a:tr h="656933">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Radiance</a:t>
                      </a:r>
                      <a:endParaRPr sz="1800" b="1" u="none" strike="noStrike" cap="none" dirty="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L0-1</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Geolocated, calibrated, viewing, geolocation &amp; quality flags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3"/>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L2</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Cloud</a:t>
                      </a:r>
                      <a:endParaRPr sz="1800" dirty="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solidFill>
                            <a:schemeClr val="dk1"/>
                          </a:solidFill>
                          <a:latin typeface="+mj-lt"/>
                          <a:ea typeface="Arial Narrow"/>
                          <a:cs typeface="Arial Narrow"/>
                          <a:sym typeface="Arial Narrow"/>
                        </a:rPr>
                        <a:t>OMI O</a:t>
                      </a:r>
                      <a:r>
                        <a:rPr lang="en-US" sz="1800" b="0" i="0" u="none" strike="noStrike" cap="none" baseline="-25000" dirty="0">
                          <a:solidFill>
                            <a:schemeClr val="dk1"/>
                          </a:solidFill>
                          <a:latin typeface="+mj-lt"/>
                          <a:ea typeface="Arial Narrow"/>
                          <a:cs typeface="Arial Narrow"/>
                          <a:sym typeface="Arial Narrow"/>
                        </a:rPr>
                        <a:t>2</a:t>
                      </a:r>
                      <a:r>
                        <a:rPr lang="en-US" sz="1800" b="0" i="0" u="none" strike="noStrike" cap="none" dirty="0">
                          <a:solidFill>
                            <a:schemeClr val="dk1"/>
                          </a:solidFill>
                          <a:latin typeface="+mj-lt"/>
                          <a:ea typeface="Arial Narrow"/>
                          <a:cs typeface="Arial Narrow"/>
                          <a:sym typeface="Arial Narrow"/>
                        </a:rPr>
                        <a:t>-O</a:t>
                      </a:r>
                      <a:r>
                        <a:rPr lang="en-US" sz="1800" b="0" i="0" u="none" strike="noStrike" cap="none" baseline="-25000" dirty="0">
                          <a:solidFill>
                            <a:schemeClr val="dk1"/>
                          </a:solidFill>
                          <a:latin typeface="+mj-lt"/>
                          <a:ea typeface="Arial Narrow"/>
                          <a:cs typeface="Arial Narrow"/>
                          <a:sym typeface="Arial Narrow"/>
                        </a:rPr>
                        <a:t>2</a:t>
                      </a:r>
                      <a:endParaRPr sz="1800" baseline="-250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Cloud fraction, cloud pressure</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dirty="0">
                          <a:latin typeface="+mj-lt"/>
                        </a:rPr>
                        <a:t>GEOS-CF</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4"/>
                  </a:ext>
                </a:extLst>
              </a:tr>
              <a:tr h="656933">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O</a:t>
                      </a:r>
                      <a:r>
                        <a:rPr lang="en-US" sz="1800" b="1" u="none" strike="noStrike" cap="none" baseline="-25000" dirty="0">
                          <a:latin typeface="+mj-lt"/>
                        </a:rPr>
                        <a:t>3</a:t>
                      </a:r>
                      <a:r>
                        <a:rPr lang="en-US" sz="1800" b="1" u="none" strike="noStrike" cap="none" dirty="0">
                          <a:latin typeface="+mj-lt"/>
                        </a:rPr>
                        <a:t> profile</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SAO 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profile</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profile, total/</a:t>
                      </a:r>
                      <a:r>
                        <a:rPr lang="en-US" sz="1800" b="0" i="0" u="none" strike="noStrike" cap="none" dirty="0" err="1">
                          <a:latin typeface="+mj-lt"/>
                          <a:ea typeface="Arial Narrow"/>
                          <a:cs typeface="Arial Narrow"/>
                          <a:sym typeface="Arial Narrow"/>
                        </a:rPr>
                        <a:t>strat</a:t>
                      </a:r>
                      <a:r>
                        <a:rPr lang="en-US" sz="1800" b="0" i="0" u="none" strike="noStrike" cap="none" dirty="0">
                          <a:latin typeface="+mj-lt"/>
                          <a:ea typeface="Arial Narrow"/>
                          <a:cs typeface="Arial Narrow"/>
                          <a:sym typeface="Arial Narrow"/>
                        </a:rPr>
                        <a:t>/trop/0-2 km 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column, errors, a priori, AKs</a:t>
                      </a:r>
                      <a:endParaRPr sz="18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800" b="0" i="0" u="none" strike="noStrike" kern="1200" cap="none" dirty="0" err="1">
                          <a:solidFill>
                            <a:schemeClr val="tx1"/>
                          </a:solidFill>
                          <a:latin typeface="+mj-lt"/>
                          <a:ea typeface="Arial Narrow"/>
                          <a:cs typeface="Arial Narrow"/>
                          <a:sym typeface="Arial Narrow"/>
                        </a:rPr>
                        <a:t>Climatology+GEOS-CF</a:t>
                      </a:r>
                      <a:endParaRPr sz="1800" b="0" i="0" u="none" strike="noStrike" kern="1200" cap="none" dirty="0">
                        <a:solidFill>
                          <a:schemeClr val="tx1"/>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&gt;= 8.0 x 4.75</a:t>
                      </a:r>
                      <a:r>
                        <a:rPr lang="en-US" sz="1800" b="0" i="0" u="none" strike="noStrike" cap="none" baseline="30000" dirty="0">
                          <a:solidFill>
                            <a:schemeClr val="tx1"/>
                          </a:solidFill>
                          <a:latin typeface="+mj-lt"/>
                          <a:ea typeface="Arial Narrow"/>
                          <a:cs typeface="Arial Narrow"/>
                          <a:sym typeface="Arial Narrow"/>
                        </a:rPr>
                        <a:t>**</a:t>
                      </a:r>
                      <a:r>
                        <a:rPr lang="en-US" sz="1800" b="0" i="0" u="none" strike="noStrike" cap="none" dirty="0">
                          <a:latin typeface="+mj-lt"/>
                          <a:ea typeface="Arial Narrow"/>
                          <a:cs typeface="Arial Narrow"/>
                          <a:sym typeface="Arial Narrow"/>
                        </a:rPr>
                        <a:t> </a:t>
                      </a:r>
                      <a:endParaRPr sz="1800" b="0" i="0" u="none" strike="noStrike" cap="none" dirty="0">
                        <a:solidFill>
                          <a:srgbClr val="FF0908"/>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5"/>
                  </a:ext>
                </a:extLst>
              </a:tr>
              <a:tr h="411451">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Total O</a:t>
                      </a:r>
                      <a:r>
                        <a:rPr lang="en-US" sz="1800" b="1" u="none" strike="noStrike" cap="none" baseline="-25000" dirty="0">
                          <a:latin typeface="+mj-lt"/>
                        </a:rPr>
                        <a:t>3</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TOMS V8.5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Total 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AI, cloud fraction</a:t>
                      </a:r>
                      <a:endParaRPr sz="18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800" b="0" i="0" u="none" strike="noStrike" kern="1200" cap="none" dirty="0">
                          <a:solidFill>
                            <a:schemeClr val="tx1"/>
                          </a:solidFill>
                          <a:latin typeface="+mj-lt"/>
                          <a:cs typeface="Arial Narrow"/>
                        </a:rPr>
                        <a:t>Climatology</a:t>
                      </a:r>
                      <a:endParaRPr sz="1800" b="0" i="0" u="none" strike="noStrike" kern="1200" cap="none" dirty="0">
                        <a:solidFill>
                          <a:schemeClr val="tx1"/>
                        </a:solidFill>
                        <a:latin typeface="+mj-lt"/>
                        <a:cs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6"/>
                  </a:ext>
                </a:extLst>
              </a:tr>
              <a:tr h="656933">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NO</a:t>
                      </a:r>
                      <a:r>
                        <a:rPr lang="en-US" sz="1800" b="1" u="none" strike="noStrike" cap="none" baseline="-25000" dirty="0">
                          <a:latin typeface="+mj-lt"/>
                        </a:rPr>
                        <a:t>2</a:t>
                      </a:r>
                      <a:endParaRPr sz="1800" b="1" u="none" strike="noStrike" cap="none" baseline="-25000" dirty="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SAO trace gas, BU </a:t>
                      </a:r>
                      <a:r>
                        <a:rPr lang="en-US" sz="1800" b="0" i="0" u="none" strike="noStrike" cap="none" dirty="0" err="1">
                          <a:latin typeface="+mj-lt"/>
                          <a:ea typeface="Arial Narrow"/>
                          <a:cs typeface="Arial Narrow"/>
                          <a:sym typeface="Arial Narrow"/>
                        </a:rPr>
                        <a:t>strat</a:t>
                      </a:r>
                      <a:r>
                        <a:rPr lang="en-US" sz="1800" b="0" i="0" u="none" strike="noStrike" cap="none" dirty="0">
                          <a:latin typeface="+mj-lt"/>
                          <a:ea typeface="Arial Narrow"/>
                          <a:cs typeface="Arial Narrow"/>
                          <a:sym typeface="Arial Narrow"/>
                        </a:rPr>
                        <a:t>./trop. </a:t>
                      </a:r>
                      <a:r>
                        <a:rPr lang="en-US" sz="1800" b="0" i="0" u="none" strike="noStrike" cap="none" dirty="0" err="1">
                          <a:latin typeface="+mj-lt"/>
                          <a:ea typeface="Arial Narrow"/>
                          <a:cs typeface="Arial Narrow"/>
                          <a:sym typeface="Arial Narrow"/>
                        </a:rPr>
                        <a:t>sep.</a:t>
                      </a:r>
                      <a:endParaRPr sz="1800" b="0" i="0" u="none" strike="noStrike" cap="none" dirty="0">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SCD, strat./trop. VCD, error, shape factor, scattering weights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dirty="0">
                          <a:latin typeface="+mj-lt"/>
                        </a:rPr>
                        <a:t>GEOS-CF</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7"/>
                  </a:ext>
                </a:extLst>
              </a:tr>
              <a:tr h="411451">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HCHO</a:t>
                      </a:r>
                      <a:endParaRPr sz="1800" b="1" u="none" strike="noStrike" cap="none" dirty="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trace gas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SCD, VCD, error, shape factor, scattering weights</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dirty="0">
                          <a:latin typeface="+mj-lt"/>
                        </a:rPr>
                        <a:t>GEOS-CF</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Hourly, granule</a:t>
                      </a:r>
                      <a:endParaRPr sz="1800" dirty="0">
                        <a:latin typeface="+mj-lt"/>
                      </a:endParaRPr>
                    </a:p>
                  </a:txBody>
                  <a:tcPr marL="18300" marR="18300" marT="45725" marB="45725" anchor="ctr"/>
                </a:tc>
                <a:extLst>
                  <a:ext uri="{0D108BD9-81ED-4DB2-BD59-A6C34878D82A}">
                    <a16:rowId xmlns:a16="http://schemas.microsoft.com/office/drawing/2014/main" val="10008"/>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L3</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a:latin typeface="+mj-lt"/>
                        </a:rPr>
                        <a:t>Gridded L2</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L2-3</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Same as L2</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2 x 2 (?)</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Hourly, scan</a:t>
                      </a:r>
                      <a:endParaRPr sz="1800" dirty="0">
                        <a:latin typeface="+mj-lt"/>
                      </a:endParaRPr>
                    </a:p>
                  </a:txBody>
                  <a:tcPr marL="18300" marR="18300" marT="45725" marB="45725" anchor="ctr"/>
                </a:tc>
                <a:extLst>
                  <a:ext uri="{0D108BD9-81ED-4DB2-BD59-A6C34878D82A}">
                    <a16:rowId xmlns:a16="http://schemas.microsoft.com/office/drawing/2014/main" val="10015"/>
                  </a:ext>
                </a:extLst>
              </a:tr>
            </a:tbl>
          </a:graphicData>
        </a:graphic>
      </p:graphicFrame>
      <p:sp>
        <p:nvSpPr>
          <p:cNvPr id="337" name="Google Shape;337;p8"/>
          <p:cNvSpPr txBox="1"/>
          <p:nvPr/>
        </p:nvSpPr>
        <p:spPr>
          <a:xfrm>
            <a:off x="99556" y="6013917"/>
            <a:ext cx="12092444"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black"/>
                </a:solidFill>
                <a:effectLst/>
                <a:uLnTx/>
                <a:uFillTx/>
                <a:latin typeface="Calibri"/>
                <a:ea typeface="Times New Roman"/>
                <a:cs typeface="Times New Roman"/>
                <a:sym typeface="Times New Roman"/>
              </a:rPr>
              <a:t>*</a:t>
            </a: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 Spatial resolution at center of FOR. </a:t>
            </a:r>
            <a:r>
              <a:rPr kumimoji="0" lang="en-US" sz="1600" b="0" i="0" u="none" strike="noStrike" kern="0" cap="none" spc="0" normalizeH="0" baseline="0" noProof="0" dirty="0">
                <a:ln>
                  <a:noFill/>
                </a:ln>
                <a:solidFill>
                  <a:prstClr val="black"/>
                </a:solidFill>
                <a:effectLst/>
                <a:uLnTx/>
                <a:uFillTx/>
                <a:latin typeface="Calibri"/>
                <a:ea typeface="Times New Roman"/>
                <a:cs typeface="Times New Roman"/>
                <a:sym typeface="Times New Roman"/>
              </a:rPr>
              <a:t>**</a:t>
            </a:r>
            <a:r>
              <a:rPr kumimoji="0" lang="en-US" sz="1600" b="0" i="0" u="none" strike="noStrike" kern="0" cap="none" spc="0" normalizeH="0" baseline="0" noProof="0" dirty="0">
                <a:ln>
                  <a:noFill/>
                </a:ln>
                <a:solidFill>
                  <a:srgbClr val="FF0000"/>
                </a:solidFill>
                <a:effectLst/>
                <a:uLnTx/>
                <a:uFillTx/>
                <a:latin typeface="Calibri"/>
                <a:ea typeface="Times New Roman"/>
                <a:cs typeface="Times New Roman"/>
                <a:sym typeface="Times New Roman"/>
              </a:rPr>
              <a:t> </a:t>
            </a: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Might be at 8 x 9.5 km</a:t>
            </a:r>
            <a:r>
              <a:rPr kumimoji="0" lang="en-US" sz="1600" b="0" i="0" u="none" strike="noStrike" kern="0" cap="none" spc="0" normalizeH="0" baseline="30000" noProof="0" dirty="0">
                <a:ln>
                  <a:noFill/>
                </a:ln>
                <a:solidFill>
                  <a:srgbClr val="000000"/>
                </a:solidFill>
                <a:effectLst/>
                <a:uLnTx/>
                <a:uFillTx/>
                <a:latin typeface="Calibri"/>
                <a:ea typeface="Times New Roman"/>
                <a:cs typeface="Times New Roman"/>
                <a:sym typeface="Times New Roman"/>
              </a:rPr>
              <a:t>2</a:t>
            </a:r>
            <a:endParaRPr kumimoji="0"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endParaRPr>
          </a:p>
        </p:txBody>
      </p:sp>
      <p:sp>
        <p:nvSpPr>
          <p:cNvPr id="3" name="Slide Number Placeholder 2">
            <a:extLst>
              <a:ext uri="{FF2B5EF4-FFF2-40B4-BE49-F238E27FC236}">
                <a16:creationId xmlns:a16="http://schemas.microsoft.com/office/drawing/2014/main" id="{D052C668-9BEA-46F2-9A87-383D8198B8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6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2" name="Footer Placeholder 4">
            <a:extLst>
              <a:ext uri="{FF2B5EF4-FFF2-40B4-BE49-F238E27FC236}">
                <a16:creationId xmlns:a16="http://schemas.microsoft.com/office/drawing/2014/main" id="{C9C438FA-4AFA-45E0-EA8D-E9C623C56BC8}"/>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4" name="Date Placeholder 6">
            <a:extLst>
              <a:ext uri="{FF2B5EF4-FFF2-40B4-BE49-F238E27FC236}">
                <a16:creationId xmlns:a16="http://schemas.microsoft.com/office/drawing/2014/main" id="{7CE95C41-423A-E899-BF03-1E2D0AE0B125}"/>
              </a:ext>
            </a:extLst>
          </p:cNvPr>
          <p:cNvSpPr>
            <a:spLocks noGrp="1"/>
          </p:cNvSpPr>
          <p:nvPr>
            <p:ph type="dt" sz="half" idx="10"/>
          </p:nvPr>
        </p:nvSpPr>
        <p:spPr>
          <a:xfrm>
            <a:off x="0" y="6621140"/>
            <a:ext cx="2743200" cy="182880"/>
          </a:xfrm>
        </p:spPr>
        <p:txBody>
          <a:bodyPr/>
          <a:lstStyle/>
          <a:p>
            <a:r>
              <a:rPr lang="en-US" dirty="0"/>
              <a:t>May 1-5, 2023</a:t>
            </a:r>
          </a:p>
        </p:txBody>
      </p:sp>
      <p:sp>
        <p:nvSpPr>
          <p:cNvPr id="5" name="object 9">
            <a:extLst>
              <a:ext uri="{FF2B5EF4-FFF2-40B4-BE49-F238E27FC236}">
                <a16:creationId xmlns:a16="http://schemas.microsoft.com/office/drawing/2014/main" id="{71A5EE58-E871-CB78-F3AC-C58EC903AB0B}"/>
              </a:ext>
            </a:extLst>
          </p:cNvPr>
          <p:cNvSpPr txBox="1"/>
          <p:nvPr/>
        </p:nvSpPr>
        <p:spPr>
          <a:xfrm>
            <a:off x="204331" y="6270478"/>
            <a:ext cx="11680371" cy="346890"/>
          </a:xfrm>
          <a:prstGeom prst="rect">
            <a:avLst/>
          </a:prstGeom>
          <a:solidFill>
            <a:srgbClr val="008F00"/>
          </a:solidFill>
        </p:spPr>
        <p:txBody>
          <a:bodyPr vert="horz" wrap="square" lIns="0" tIns="38735" rIns="0" bIns="0" rtlCol="0">
            <a:spAutoFit/>
          </a:bodyPr>
          <a:lstStyle/>
          <a:p>
            <a:pPr marL="0" marR="0" lvl="0" indent="0" algn="ctr" defTabSz="609585" rtl="0" eaLnBrk="1" fontAlgn="auto" latinLnBrk="0" hangingPunct="1">
              <a:lnSpc>
                <a:spcPct val="100000"/>
              </a:lnSpc>
              <a:spcBef>
                <a:spcPts val="305"/>
              </a:spcBef>
              <a:spcAft>
                <a:spcPts val="0"/>
              </a:spcAft>
              <a:buClrTx/>
              <a:buSzTx/>
              <a:buFontTx/>
              <a:buNone/>
              <a:tabLst/>
              <a:defRPr/>
            </a:pPr>
            <a:r>
              <a:rPr kumimoji="0" lang="en-US" sz="2000" b="1" i="0" u="none" strike="noStrike" kern="1200" cap="none" spc="-5" normalizeH="0" baseline="0" noProof="0" dirty="0">
                <a:ln>
                  <a:noFill/>
                </a:ln>
                <a:solidFill>
                  <a:srgbClr val="FFFFFF"/>
                </a:solidFill>
                <a:effectLst/>
                <a:uLnTx/>
                <a:uFillTx/>
                <a:latin typeface="Arial"/>
                <a:ea typeface="+mn-ea"/>
                <a:cs typeface="Arial"/>
              </a:rPr>
              <a:t>Launch-ready SDPC software has been developed to produce baseline products meeting PLRA</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070061124"/>
      </p:ext>
    </p:extLst>
  </p:cSld>
  <p:clrMapOvr>
    <a:masterClrMapping/>
  </p:clrMapOvr>
</p:sld>
</file>

<file path=ppt/theme/theme1.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E583755-DFDA-4DC7-9855-11E240C735CD}" vid="{B1693466-D641-4694-BAB3-37399BADBB58}"/>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1C547C81D5641B2853B35EF8DF0A7" ma:contentTypeVersion="20" ma:contentTypeDescription="Create a new document." ma:contentTypeScope="" ma:versionID="1e0b7c392572837326aa4cd8ec6b1353">
  <xsd:schema xmlns:xsd="http://www.w3.org/2001/XMLSchema" xmlns:xs="http://www.w3.org/2001/XMLSchema" xmlns:p="http://schemas.microsoft.com/office/2006/metadata/properties" xmlns:ns2="7d583c83-7f40-41e3-9f74-efc4f9579d08" xmlns:ns3="08da2995-e90b-4438-a7b0-7509e933bd92" xmlns:ns4="d900e117-17a0-4b24-9e47-511ef1d02c43" targetNamespace="http://schemas.microsoft.com/office/2006/metadata/properties" ma:root="true" ma:fieldsID="848d5c9b6b05671713eb8facb98f6ec3" ns2:_="" ns3:_="" ns4:_="">
    <xsd:import namespace="7d583c83-7f40-41e3-9f74-efc4f9579d08"/>
    <xsd:import namespace="08da2995-e90b-4438-a7b0-7509e933bd92"/>
    <xsd:import namespace="d900e117-17a0-4b24-9e47-511ef1d02c43"/>
    <xsd:element name="properties">
      <xsd:complexType>
        <xsd:sequence>
          <xsd:element name="documentManagement">
            <xsd:complexType>
              <xsd:all>
                <xsd:element ref="ns2:Owner" minOccurs="0"/>
                <xsd:element ref="ns2:Data_x0020_Classification" minOccurs="0"/>
                <xsd:element ref="ns2:Handle" minOccurs="0"/>
                <xsd:element ref="ns2:Original_x0020_Filename" minOccurs="0"/>
                <xsd:element ref="ns2:Corporate_x0020_Author" minOccurs="0"/>
                <xsd:element ref="ns2:Creation_x0020_Date" minOccurs="0"/>
                <xsd:element ref="ns2:Summary" minOccurs="0"/>
                <xsd:element ref="ns3:MediaServiceMetadata" minOccurs="0"/>
                <xsd:element ref="ns3:MediaServiceFastMetadata" minOccurs="0"/>
                <xsd:element ref="ns3:MediaLengthInSecond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583c83-7f40-41e3-9f74-efc4f9579d08" elementFormDefault="qualified">
    <xsd:import namespace="http://schemas.microsoft.com/office/2006/documentManagement/types"/>
    <xsd:import namespace="http://schemas.microsoft.com/office/infopath/2007/PartnerControls"/>
    <xsd:element name="Owner" ma:index="8" nillable="true" ma:displayName="Owner" ma:internalName="Owner">
      <xsd:simpleType>
        <xsd:restriction base="dms:Text">
          <xsd:maxLength value="255"/>
        </xsd:restriction>
      </xsd:simpleType>
    </xsd:element>
    <xsd:element name="Data_x0020_Classification" ma:index="9" nillable="true" ma:displayName="Data Classification" ma:internalName="Data_x0020_Classification">
      <xsd:simpleType>
        <xsd:restriction base="dms:Text">
          <xsd:maxLength value="255"/>
        </xsd:restriction>
      </xsd:simpleType>
    </xsd:element>
    <xsd:element name="Handle" ma:index="10" nillable="true" ma:displayName="Handle" ma:internalName="Handle">
      <xsd:simpleType>
        <xsd:restriction base="dms:Text">
          <xsd:maxLength value="255"/>
        </xsd:restriction>
      </xsd:simpleType>
    </xsd:element>
    <xsd:element name="Original_x0020_Filename" ma:index="11" nillable="true" ma:displayName="Original Filename" ma:internalName="Original_x0020_Filename">
      <xsd:simpleType>
        <xsd:restriction base="dms:Text">
          <xsd:maxLength value="255"/>
        </xsd:restriction>
      </xsd:simpleType>
    </xsd:element>
    <xsd:element name="Corporate_x0020_Author" ma:index="12" nillable="true" ma:displayName="Corporate Author" ma:internalName="Corporate_x0020_Author">
      <xsd:simpleType>
        <xsd:restriction base="dms:Text">
          <xsd:maxLength value="255"/>
        </xsd:restriction>
      </xsd:simpleType>
    </xsd:element>
    <xsd:element name="Creation_x0020_Date" ma:index="13" nillable="true" ma:displayName="Creation Date" ma:format="DateOnly" ma:internalName="Creation_x0020_Date">
      <xsd:simpleType>
        <xsd:restriction base="dms:DateTime"/>
      </xsd:simpleType>
    </xsd:element>
    <xsd:element name="Summary" ma:index="15" nillable="true" ma:displayName="Summary" ma:internalName="Summary">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da2995-e90b-4438-a7b0-7509e933bd92"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LengthInSeconds" ma:index="18" nillable="true" ma:displayName="Length (seconds)"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347b9cc4-fb6f-4d7a-bd92-58ac48c43431}" ma:internalName="TaxCatchAll" ma:showField="CatchAllData" ma:web="a400b605-e52c-4a0e-a84f-39c9c7d011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wner xmlns="7d583c83-7f40-41e3-9f74-efc4f9579d08" xsi:nil="true"/>
    <Data_x0020_Classification xmlns="7d583c83-7f40-41e3-9f74-efc4f9579d08" xsi:nil="true"/>
    <Original_x0020_Filename xmlns="7d583c83-7f40-41e3-9f74-efc4f9579d08" xsi:nil="true"/>
    <TaxCatchAll xmlns="d900e117-17a0-4b24-9e47-511ef1d02c43" xsi:nil="true"/>
    <Creation_x0020_Date xmlns="7d583c83-7f40-41e3-9f74-efc4f9579d08" xsi:nil="true"/>
    <Corporate_x0020_Author xmlns="7d583c83-7f40-41e3-9f74-efc4f9579d08" xsi:nil="true"/>
    <lcf76f155ced4ddcb4097134ff3c332f xmlns="08da2995-e90b-4438-a7b0-7509e933bd92">
      <Terms xmlns="http://schemas.microsoft.com/office/infopath/2007/PartnerControls"/>
    </lcf76f155ced4ddcb4097134ff3c332f>
    <Handle xmlns="7d583c83-7f40-41e3-9f74-efc4f9579d08" xsi:nil="true"/>
    <Summary xmlns="7d583c83-7f40-41e3-9f74-efc4f9579d08" xsi:nil="true"/>
  </documentManagement>
</p:properties>
</file>

<file path=customXml/itemProps1.xml><?xml version="1.0" encoding="utf-8"?>
<ds:datastoreItem xmlns:ds="http://schemas.openxmlformats.org/officeDocument/2006/customXml" ds:itemID="{183A5E67-9A5E-45C2-B10E-7B6B4BD8C926}">
  <ds:schemaRefs>
    <ds:schemaRef ds:uri="08da2995-e90b-4438-a7b0-7509e933bd92"/>
    <ds:schemaRef ds:uri="7d583c83-7f40-41e3-9f74-efc4f9579d08"/>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E691B9-2D29-4B98-84D5-4C9D29E0AE01}">
  <ds:schemaRefs>
    <ds:schemaRef ds:uri="http://schemas.microsoft.com/sharepoint/v3/contenttype/forms"/>
  </ds:schemaRefs>
</ds:datastoreItem>
</file>

<file path=customXml/itemProps3.xml><?xml version="1.0" encoding="utf-8"?>
<ds:datastoreItem xmlns:ds="http://schemas.openxmlformats.org/officeDocument/2006/customXml" ds:itemID="{4929E27A-84B7-42C6-ADE4-E0BDB37C476D}">
  <ds:schemaRefs>
    <ds:schemaRef ds:uri="http://www.w3.org/XML/1998/namespace"/>
    <ds:schemaRef ds:uri="08da2995-e90b-4438-a7b0-7509e933bd92"/>
    <ds:schemaRef ds:uri="http://schemas.microsoft.com/office/2006/metadata/properties"/>
    <ds:schemaRef ds:uri="http://schemas.microsoft.com/office/2006/documentManagement/types"/>
    <ds:schemaRef ds:uri="7d583c83-7f40-41e3-9f74-efc4f9579d08"/>
    <ds:schemaRef ds:uri="http://purl.org/dc/elements/1.1/"/>
    <ds:schemaRef ds:uri="http://purl.org/dc/dcmitype/"/>
    <ds:schemaRef ds:uri="http://schemas.microsoft.com/office/infopath/2007/PartnerControls"/>
    <ds:schemaRef ds:uri="http://schemas.openxmlformats.org/package/2006/metadata/core-properties"/>
    <ds:schemaRef ds:uri="d900e117-17a0-4b24-9e47-511ef1d02c43"/>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6365</TotalTime>
  <Words>3270</Words>
  <Application>Microsoft Macintosh PowerPoint</Application>
  <PresentationFormat>Widescreen</PresentationFormat>
  <Paragraphs>592</Paragraphs>
  <Slides>25</Slides>
  <Notes>18</Notes>
  <HiddenSlides>0</HiddenSlides>
  <MMClips>1</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42" baseType="lpstr">
      <vt:lpstr>Cambria</vt:lpstr>
      <vt:lpstr>Arial Rounded MT Bold</vt:lpstr>
      <vt:lpstr>Noto Sans Symbols</vt:lpstr>
      <vt:lpstr>Helvetica Neue</vt:lpstr>
      <vt:lpstr>Helvetica</vt:lpstr>
      <vt:lpstr>Arial Narrow</vt:lpstr>
      <vt:lpstr>Times New Roman</vt:lpstr>
      <vt:lpstr>Arial Rounded</vt:lpstr>
      <vt:lpstr>Century Gothic</vt:lpstr>
      <vt:lpstr>Arial</vt:lpstr>
      <vt:lpstr>Courier New</vt:lpstr>
      <vt:lpstr>Cambria Math</vt:lpstr>
      <vt:lpstr>Calibri</vt:lpstr>
      <vt:lpstr>Wingdings</vt:lpstr>
      <vt:lpstr>1_TEMPO Wide ORR MRR</vt:lpstr>
      <vt:lpstr>Office Theme</vt:lpstr>
      <vt:lpstr>Document</vt:lpstr>
      <vt:lpstr>PowerPoint Presentation</vt:lpstr>
      <vt:lpstr>Outline</vt:lpstr>
      <vt:lpstr>Hourly daytime atmospheric pollution  over North America from the GEO</vt:lpstr>
      <vt:lpstr>North American Component of an International Geostationary Air Quality Constellation</vt:lpstr>
      <vt:lpstr>TEMPO Science Questions</vt:lpstr>
      <vt:lpstr>TEMPO Instrument</vt:lpstr>
      <vt:lpstr>TEMPO Operation</vt:lpstr>
      <vt:lpstr>Baseline and Threshold Products (Variables) &amp; Requirements</vt:lpstr>
      <vt:lpstr>TEMPO Data Products </vt:lpstr>
      <vt:lpstr>TEMPO Data Products  Baseline + SNWG TEMPO NRT </vt:lpstr>
      <vt:lpstr>Commissioning Timeline,  Distribution, and Data Release Plan </vt:lpstr>
      <vt:lpstr>Summary</vt:lpstr>
      <vt:lpstr>PowerPoint Presentation</vt:lpstr>
      <vt:lpstr>PowerPoint Presentation</vt:lpstr>
      <vt:lpstr>PowerPoint Presentation</vt:lpstr>
      <vt:lpstr>Why geostationary?  High temporal and spatial resolution</vt:lpstr>
      <vt:lpstr>PowerPoint Presentation</vt:lpstr>
      <vt:lpstr>TEMPO Science Traceability Matrix</vt:lpstr>
      <vt:lpstr>TEMPO Data Products Distribution</vt:lpstr>
      <vt:lpstr>TEMPO Green Paper:  Chemistry Experiments with TEMPO</vt:lpstr>
      <vt:lpstr>Including Visible to Improve  Tropospheric Ozone Retrieval Sensitivity</vt:lpstr>
      <vt:lpstr>TEMPO Science Team, U.S.</vt:lpstr>
      <vt:lpstr>TEMPO Science Team, non-U.S.</vt:lpstr>
      <vt:lpstr>TEMPO Algorithm Teams</vt:lpstr>
      <vt:lpstr>NRT vs. Off-line Trace Gas Products (if with additional NRT funding)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Overview</dc:title>
  <dc:creator>Liu, Xiong</dc:creator>
  <cp:lastModifiedBy>Liu, Xiong</cp:lastModifiedBy>
  <cp:revision>129</cp:revision>
  <dcterms:created xsi:type="dcterms:W3CDTF">2021-11-05T03:06:55Z</dcterms:created>
  <dcterms:modified xsi:type="dcterms:W3CDTF">2023-05-02T03:04:54Z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0x010100EA81C547C81D5641B2853B35EF8DF0A7</vt:lpwstr>
  </property>
  <property fmtid="{D5CDD505-2E9C-101B-9397-08002B2CF9AE}" pid="3" name="MediaServiceImageTags">
    <vt:lpwstr/>
  </property>
</Properties>
</file>