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7" r:id="rId4"/>
    <p:sldMasterId id="2147483666" r:id="rId5"/>
    <p:sldMasterId id="2147483681" r:id="rId6"/>
    <p:sldMasterId id="2147483690" r:id="rId7"/>
  </p:sldMasterIdLst>
  <p:notesMasterIdLst>
    <p:notesMasterId r:id="rId8"/>
  </p:notesMasterIdLst>
  <p:sldIdLst>
    <p:sldId id="256" r:id="rId9"/>
    <p:sldId id="257" r:id="rId10"/>
    <p:sldId id="258" r:id="rId11"/>
    <p:sldId id="259" r:id="rId12"/>
    <p:sldId id="260" r:id="rId13"/>
  </p:sldIdLst>
  <p:sldSz cy="6858000" cx="12192000"/>
  <p:notesSz cx="6858000" cy="9144000"/>
  <p:embeddedFontLst>
    <p:embeddedFont>
      <p:font typeface="Helvetica Neue"/>
      <p:regular r:id="rId14"/>
      <p:bold r:id="rId15"/>
      <p:italic r:id="rId16"/>
      <p:boldItalic r:id="rId17"/>
    </p:embeddedFont>
    <p:embeddedFont>
      <p:font typeface="Open Sans Light"/>
      <p:regular r:id="rId18"/>
      <p:bold r:id="rId19"/>
      <p:italic r:id="rId20"/>
      <p:boldItalic r:id="rId21"/>
    </p:embeddedFont>
    <p:embeddedFont>
      <p:font typeface="Open Sans"/>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6" roundtripDataSignature="AMtx7mgfd5LYas1pfextiONJiZDim3xC1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OpenSansLight-italic.fntdata"/><Relationship Id="rId22" Type="http://schemas.openxmlformats.org/officeDocument/2006/relationships/font" Target="fonts/OpenSans-regular.fntdata"/><Relationship Id="rId21" Type="http://schemas.openxmlformats.org/officeDocument/2006/relationships/font" Target="fonts/OpenSansLight-boldItalic.fntdata"/><Relationship Id="rId24" Type="http://schemas.openxmlformats.org/officeDocument/2006/relationships/font" Target="fonts/OpenSans-italic.fntdata"/><Relationship Id="rId23" Type="http://schemas.openxmlformats.org/officeDocument/2006/relationships/font" Target="fonts/OpenSa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26" Type="http://customschemas.google.com/relationships/presentationmetadata" Target="metadata"/><Relationship Id="rId25" Type="http://schemas.openxmlformats.org/officeDocument/2006/relationships/font" Target="fonts/OpenSans-bold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font" Target="fonts/HelveticaNeue-bold.fntdata"/><Relationship Id="rId14" Type="http://schemas.openxmlformats.org/officeDocument/2006/relationships/font" Target="fonts/HelveticaNeue-regular.fntdata"/><Relationship Id="rId17" Type="http://schemas.openxmlformats.org/officeDocument/2006/relationships/font" Target="fonts/HelveticaNeue-boldItalic.fntdata"/><Relationship Id="rId16" Type="http://schemas.openxmlformats.org/officeDocument/2006/relationships/font" Target="fonts/HelveticaNeue-italic.fntdata"/><Relationship Id="rId19" Type="http://schemas.openxmlformats.org/officeDocument/2006/relationships/font" Target="fonts/OpenSansLight-bold.fntdata"/><Relationship Id="rId18" Type="http://schemas.openxmlformats.org/officeDocument/2006/relationships/font" Target="fonts/OpenSansLigh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3e1ce27b2c_0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23e1ce27b2c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3e1ce27b2c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23e1ce27b2c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0" i="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21421e774b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g221421e774b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3cb82bcc80_0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g23cb82bcc80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1.png"/><Relationship Id="rId13" Type="http://schemas.openxmlformats.org/officeDocument/2006/relationships/image" Target="../media/image5.png"/><Relationship Id="rId12"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6.jpg"/><Relationship Id="rId9" Type="http://schemas.openxmlformats.org/officeDocument/2006/relationships/image" Target="../media/image16.png"/><Relationship Id="rId5" Type="http://schemas.openxmlformats.org/officeDocument/2006/relationships/image" Target="../media/image25.jpg"/><Relationship Id="rId6" Type="http://schemas.openxmlformats.org/officeDocument/2006/relationships/image" Target="../media/image7.jpg"/><Relationship Id="rId7" Type="http://schemas.openxmlformats.org/officeDocument/2006/relationships/image" Target="../media/image18.png"/><Relationship Id="rId8" Type="http://schemas.openxmlformats.org/officeDocument/2006/relationships/image" Target="../media/image1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0" Type="http://schemas.openxmlformats.org/officeDocument/2006/relationships/image" Target="../media/image31.png"/><Relationship Id="rId1" Type="http://schemas.openxmlformats.org/officeDocument/2006/relationships/slideMaster" Target="../slideMasters/slideMaster4.xml"/><Relationship Id="rId2" Type="http://schemas.openxmlformats.org/officeDocument/2006/relationships/image" Target="../media/image40.png"/><Relationship Id="rId3"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29.png"/><Relationship Id="rId5" Type="http://schemas.openxmlformats.org/officeDocument/2006/relationships/image" Target="../media/image37.png"/><Relationship Id="rId6" Type="http://schemas.openxmlformats.org/officeDocument/2006/relationships/image" Target="../media/image41.png"/><Relationship Id="rId7" Type="http://schemas.openxmlformats.org/officeDocument/2006/relationships/image" Target="../media/image57.png"/><Relationship Id="rId8" Type="http://schemas.openxmlformats.org/officeDocument/2006/relationships/image" Target="../media/image3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1.png"/><Relationship Id="rId3" Type="http://schemas.openxmlformats.org/officeDocument/2006/relationships/image" Target="../media/image33.png"/><Relationship Id="rId4" Type="http://schemas.openxmlformats.org/officeDocument/2006/relationships/image" Target="../media/image48.jpg"/><Relationship Id="rId5" Type="http://schemas.openxmlformats.org/officeDocument/2006/relationships/image" Target="../media/image46.png"/><Relationship Id="rId6" Type="http://schemas.openxmlformats.org/officeDocument/2006/relationships/image" Target="../media/image30.png"/><Relationship Id="rId7" Type="http://schemas.openxmlformats.org/officeDocument/2006/relationships/image" Target="../media/image56.png"/><Relationship Id="rId8" Type="http://schemas.openxmlformats.org/officeDocument/2006/relationships/image" Target="../media/image3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png"/><Relationship Id="rId3" Type="http://schemas.openxmlformats.org/officeDocument/2006/relationships/image" Target="../media/image3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1.png"/><Relationship Id="rId3" Type="http://schemas.openxmlformats.org/officeDocument/2006/relationships/image" Target="../media/image33.png"/><Relationship Id="rId4" Type="http://schemas.openxmlformats.org/officeDocument/2006/relationships/image" Target="../media/image48.jpg"/><Relationship Id="rId5" Type="http://schemas.openxmlformats.org/officeDocument/2006/relationships/image" Target="../media/image46.png"/><Relationship Id="rId6" Type="http://schemas.openxmlformats.org/officeDocument/2006/relationships/image" Target="../media/image30.png"/><Relationship Id="rId7" Type="http://schemas.openxmlformats.org/officeDocument/2006/relationships/image" Target="../media/image56.png"/><Relationship Id="rId8" Type="http://schemas.openxmlformats.org/officeDocument/2006/relationships/image" Target="../media/image3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png"/><Relationship Id="rId3" Type="http://schemas.openxmlformats.org/officeDocument/2006/relationships/image" Target="../media/image3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1" Type="http://schemas.openxmlformats.org/officeDocument/2006/relationships/image" Target="../media/image8.jpg"/><Relationship Id="rId10" Type="http://schemas.openxmlformats.org/officeDocument/2006/relationships/image" Target="../media/image1.png"/><Relationship Id="rId13" Type="http://schemas.openxmlformats.org/officeDocument/2006/relationships/image" Target="../media/image5.png"/><Relationship Id="rId12"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6.jpg"/><Relationship Id="rId9" Type="http://schemas.openxmlformats.org/officeDocument/2006/relationships/image" Target="../media/image16.png"/><Relationship Id="rId5" Type="http://schemas.openxmlformats.org/officeDocument/2006/relationships/image" Target="../media/image25.jpg"/><Relationship Id="rId6" Type="http://schemas.openxmlformats.org/officeDocument/2006/relationships/image" Target="../media/image7.jpg"/><Relationship Id="rId7" Type="http://schemas.openxmlformats.org/officeDocument/2006/relationships/image" Target="../media/image18.png"/><Relationship Id="rId8" Type="http://schemas.openxmlformats.org/officeDocument/2006/relationships/image" Target="../media/image1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bg>
      <p:bgPr>
        <a:gradFill>
          <a:gsLst>
            <a:gs pos="0">
              <a:schemeClr val="lt1"/>
            </a:gs>
            <a:gs pos="33000">
              <a:schemeClr val="lt1"/>
            </a:gs>
            <a:gs pos="52000">
              <a:srgbClr val="BBD6EE"/>
            </a:gs>
            <a:gs pos="100000">
              <a:srgbClr val="BBD6EE"/>
            </a:gs>
          </a:gsLst>
          <a:lin ang="10800000" scaled="0"/>
        </a:gradFill>
      </p:bgPr>
    </p:bg>
    <p:spTree>
      <p:nvGrpSpPr>
        <p:cNvPr id="15" name="Shape 15"/>
        <p:cNvGrpSpPr/>
        <p:nvPr/>
      </p:nvGrpSpPr>
      <p:grpSpPr>
        <a:xfrm>
          <a:off x="0" y="0"/>
          <a:ext cx="0" cy="0"/>
          <a:chOff x="0" y="0"/>
          <a:chExt cx="0" cy="0"/>
        </a:xfrm>
      </p:grpSpPr>
      <p:sp>
        <p:nvSpPr>
          <p:cNvPr id="16" name="Google Shape;16;p5"/>
          <p:cNvSpPr txBox="1"/>
          <p:nvPr/>
        </p:nvSpPr>
        <p:spPr>
          <a:xfrm>
            <a:off x="6307282" y="1897026"/>
            <a:ext cx="5859041" cy="189440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17" name="Google Shape;17;p5"/>
          <p:cNvSpPr txBox="1"/>
          <p:nvPr/>
        </p:nvSpPr>
        <p:spPr>
          <a:xfrm>
            <a:off x="6986387" y="3775301"/>
            <a:ext cx="4842770" cy="22176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18" name="Google Shape;18;p5"/>
          <p:cNvSpPr txBox="1"/>
          <p:nvPr/>
        </p:nvSpPr>
        <p:spPr>
          <a:xfrm>
            <a:off x="6307282" y="1897026"/>
            <a:ext cx="5859041" cy="189440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19" name="Google Shape;19;p5"/>
          <p:cNvSpPr txBox="1"/>
          <p:nvPr/>
        </p:nvSpPr>
        <p:spPr>
          <a:xfrm>
            <a:off x="6986387" y="3775301"/>
            <a:ext cx="4842770" cy="22176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pic>
        <p:nvPicPr>
          <p:cNvPr id="20" name="Google Shape;20;p5"/>
          <p:cNvPicPr preferRelativeResize="0"/>
          <p:nvPr/>
        </p:nvPicPr>
        <p:blipFill rotWithShape="1">
          <a:blip r:embed="rId2">
            <a:alphaModFix/>
          </a:blip>
          <a:srcRect b="0" l="8642" r="0" t="0"/>
          <a:stretch/>
        </p:blipFill>
        <p:spPr>
          <a:xfrm>
            <a:off x="31899" y="4238427"/>
            <a:ext cx="3564274" cy="2590800"/>
          </a:xfrm>
          <a:prstGeom prst="rect">
            <a:avLst/>
          </a:prstGeom>
          <a:noFill/>
          <a:ln>
            <a:noFill/>
          </a:ln>
        </p:spPr>
      </p:pic>
      <p:pic>
        <p:nvPicPr>
          <p:cNvPr id="21" name="Google Shape;21;p5"/>
          <p:cNvPicPr preferRelativeResize="0"/>
          <p:nvPr/>
        </p:nvPicPr>
        <p:blipFill rotWithShape="1">
          <a:blip r:embed="rId3">
            <a:alphaModFix/>
          </a:blip>
          <a:srcRect b="0" l="0" r="0" t="0"/>
          <a:stretch/>
        </p:blipFill>
        <p:spPr>
          <a:xfrm>
            <a:off x="2713802" y="32203"/>
            <a:ext cx="3255975" cy="2441982"/>
          </a:xfrm>
          <a:prstGeom prst="rect">
            <a:avLst/>
          </a:prstGeom>
          <a:noFill/>
          <a:ln>
            <a:noFill/>
          </a:ln>
        </p:spPr>
      </p:pic>
      <p:pic>
        <p:nvPicPr>
          <p:cNvPr id="22" name="Google Shape;22;p5"/>
          <p:cNvPicPr preferRelativeResize="0"/>
          <p:nvPr/>
        </p:nvPicPr>
        <p:blipFill rotWithShape="1">
          <a:blip r:embed="rId4">
            <a:alphaModFix/>
          </a:blip>
          <a:srcRect b="0" l="0" r="0" t="0"/>
          <a:stretch/>
        </p:blipFill>
        <p:spPr>
          <a:xfrm>
            <a:off x="3399680" y="4200486"/>
            <a:ext cx="3505537" cy="2629152"/>
          </a:xfrm>
          <a:prstGeom prst="rect">
            <a:avLst/>
          </a:prstGeom>
          <a:noFill/>
          <a:ln>
            <a:noFill/>
          </a:ln>
        </p:spPr>
      </p:pic>
      <p:pic>
        <p:nvPicPr>
          <p:cNvPr id="23" name="Google Shape;23;p5"/>
          <p:cNvPicPr preferRelativeResize="0"/>
          <p:nvPr/>
        </p:nvPicPr>
        <p:blipFill rotWithShape="1">
          <a:blip r:embed="rId5">
            <a:alphaModFix/>
          </a:blip>
          <a:srcRect b="0" l="0" r="0" t="0"/>
          <a:stretch/>
        </p:blipFill>
        <p:spPr>
          <a:xfrm>
            <a:off x="16715" y="237109"/>
            <a:ext cx="2571365" cy="3857048"/>
          </a:xfrm>
          <a:prstGeom prst="rect">
            <a:avLst/>
          </a:prstGeom>
          <a:noFill/>
          <a:ln>
            <a:noFill/>
          </a:ln>
        </p:spPr>
      </p:pic>
      <p:pic>
        <p:nvPicPr>
          <p:cNvPr descr="MAIA_title.png" id="24" name="Google Shape;24;p5"/>
          <p:cNvPicPr preferRelativeResize="0"/>
          <p:nvPr/>
        </p:nvPicPr>
        <p:blipFill rotWithShape="1">
          <a:blip r:embed="rId6">
            <a:alphaModFix/>
          </a:blip>
          <a:srcRect b="66732" l="67247" r="735" t="537"/>
          <a:stretch/>
        </p:blipFill>
        <p:spPr>
          <a:xfrm>
            <a:off x="4298653" y="2209420"/>
            <a:ext cx="2228743" cy="2255118"/>
          </a:xfrm>
          <a:prstGeom prst="rect">
            <a:avLst/>
          </a:prstGeom>
          <a:noFill/>
          <a:ln>
            <a:noFill/>
          </a:ln>
        </p:spPr>
      </p:pic>
      <p:pic>
        <p:nvPicPr>
          <p:cNvPr descr="Symbols of NASA | NASA" id="25" name="Google Shape;25;p5"/>
          <p:cNvPicPr preferRelativeResize="0"/>
          <p:nvPr/>
        </p:nvPicPr>
        <p:blipFill rotWithShape="1">
          <a:blip r:embed="rId7">
            <a:alphaModFix/>
          </a:blip>
          <a:srcRect b="6861" l="21197" r="21276" t="4979"/>
          <a:stretch/>
        </p:blipFill>
        <p:spPr>
          <a:xfrm>
            <a:off x="5800952" y="4671"/>
            <a:ext cx="1483877" cy="1137070"/>
          </a:xfrm>
          <a:prstGeom prst="rect">
            <a:avLst/>
          </a:prstGeom>
          <a:noFill/>
          <a:ln>
            <a:noFill/>
          </a:ln>
        </p:spPr>
      </p:pic>
      <p:sp>
        <p:nvSpPr>
          <p:cNvPr id="26" name="Google Shape;26;p5"/>
          <p:cNvSpPr txBox="1"/>
          <p:nvPr/>
        </p:nvSpPr>
        <p:spPr>
          <a:xfrm>
            <a:off x="466454" y="28362"/>
            <a:ext cx="4903716"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8B810"/>
                </a:solidFill>
                <a:latin typeface="Helvetica Neue"/>
                <a:ea typeface="Helvetica Neue"/>
                <a:cs typeface="Helvetica Neue"/>
                <a:sym typeface="Helvetica Neue"/>
              </a:rPr>
              <a:t>Building the Pathway from TEMPO to GeoXO</a:t>
            </a:r>
            <a:endParaRPr b="0" i="0" sz="1800" u="none" cap="none" strike="noStrike">
              <a:solidFill>
                <a:srgbClr val="08B810"/>
              </a:solidFill>
              <a:latin typeface="Helvetica Neue"/>
              <a:ea typeface="Helvetica Neue"/>
              <a:cs typeface="Helvetica Neue"/>
              <a:sym typeface="Helvetica Neue"/>
            </a:endParaRPr>
          </a:p>
        </p:txBody>
      </p:sp>
      <p:sp>
        <p:nvSpPr>
          <p:cNvPr id="27" name="Google Shape;27;p5"/>
          <p:cNvSpPr txBox="1"/>
          <p:nvPr>
            <p:ph idx="1" type="body"/>
          </p:nvPr>
        </p:nvSpPr>
        <p:spPr>
          <a:xfrm>
            <a:off x="7215602" y="2566215"/>
            <a:ext cx="4098282" cy="912019"/>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5"/>
          <p:cNvSpPr txBox="1"/>
          <p:nvPr>
            <p:ph idx="2" type="body"/>
          </p:nvPr>
        </p:nvSpPr>
        <p:spPr>
          <a:xfrm>
            <a:off x="7517917" y="4135510"/>
            <a:ext cx="3606292" cy="601300"/>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400"/>
              <a:buNone/>
              <a:defRPr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 outdoor, sky, person&#10;&#10;Description automatically generated" id="29" name="Google Shape;29;p5"/>
          <p:cNvPicPr preferRelativeResize="0"/>
          <p:nvPr/>
        </p:nvPicPr>
        <p:blipFill rotWithShape="1">
          <a:blip r:embed="rId8">
            <a:alphaModFix/>
          </a:blip>
          <a:srcRect b="0" l="32161" r="0" t="0"/>
          <a:stretch/>
        </p:blipFill>
        <p:spPr>
          <a:xfrm>
            <a:off x="2361807" y="2613124"/>
            <a:ext cx="2087161" cy="2038278"/>
          </a:xfrm>
          <a:prstGeom prst="rect">
            <a:avLst/>
          </a:prstGeom>
          <a:noFill/>
          <a:ln>
            <a:noFill/>
          </a:ln>
        </p:spPr>
      </p:pic>
      <p:pic>
        <p:nvPicPr>
          <p:cNvPr descr="A close-up of a compass&#10;&#10;Description automatically generated with low confidence" id="30" name="Google Shape;30;p5"/>
          <p:cNvPicPr preferRelativeResize="0"/>
          <p:nvPr/>
        </p:nvPicPr>
        <p:blipFill rotWithShape="1">
          <a:blip r:embed="rId9">
            <a:alphaModFix/>
          </a:blip>
          <a:srcRect b="0" l="0" r="0" t="0"/>
          <a:stretch/>
        </p:blipFill>
        <p:spPr>
          <a:xfrm>
            <a:off x="6709835" y="1048901"/>
            <a:ext cx="1876041" cy="1449668"/>
          </a:xfrm>
          <a:prstGeom prst="rect">
            <a:avLst/>
          </a:prstGeom>
          <a:noFill/>
          <a:ln>
            <a:noFill/>
          </a:ln>
        </p:spPr>
      </p:pic>
      <p:pic>
        <p:nvPicPr>
          <p:cNvPr descr="A picture containing text, clipart&#10;&#10;Description automatically generated" id="31" name="Google Shape;31;p5"/>
          <p:cNvPicPr preferRelativeResize="0"/>
          <p:nvPr/>
        </p:nvPicPr>
        <p:blipFill rotWithShape="1">
          <a:blip r:embed="rId10">
            <a:alphaModFix/>
          </a:blip>
          <a:srcRect b="0" l="0" r="0" t="0"/>
          <a:stretch/>
        </p:blipFill>
        <p:spPr>
          <a:xfrm>
            <a:off x="8478692" y="1070698"/>
            <a:ext cx="1466057" cy="1398393"/>
          </a:xfrm>
          <a:prstGeom prst="rect">
            <a:avLst/>
          </a:prstGeom>
          <a:noFill/>
          <a:ln>
            <a:noFill/>
          </a:ln>
        </p:spPr>
      </p:pic>
      <p:pic>
        <p:nvPicPr>
          <p:cNvPr descr="Diagram, logo&#10;&#10;Description automatically generated" id="32" name="Google Shape;32;p5"/>
          <p:cNvPicPr preferRelativeResize="0"/>
          <p:nvPr/>
        </p:nvPicPr>
        <p:blipFill rotWithShape="1">
          <a:blip r:embed="rId11">
            <a:alphaModFix/>
          </a:blip>
          <a:srcRect b="0" l="0" r="0" t="0"/>
          <a:stretch/>
        </p:blipFill>
        <p:spPr>
          <a:xfrm>
            <a:off x="10139674" y="1216617"/>
            <a:ext cx="1100170" cy="1124948"/>
          </a:xfrm>
          <a:prstGeom prst="rect">
            <a:avLst/>
          </a:prstGeom>
          <a:noFill/>
          <a:ln>
            <a:noFill/>
          </a:ln>
        </p:spPr>
      </p:pic>
      <p:pic>
        <p:nvPicPr>
          <p:cNvPr descr="Logo, icon, company name&#10;&#10;Description automatically generated" id="33" name="Google Shape;33;p5"/>
          <p:cNvPicPr preferRelativeResize="0"/>
          <p:nvPr/>
        </p:nvPicPr>
        <p:blipFill rotWithShape="1">
          <a:blip r:embed="rId12">
            <a:alphaModFix/>
          </a:blip>
          <a:srcRect b="0" l="0" r="0" t="0"/>
          <a:stretch/>
        </p:blipFill>
        <p:spPr>
          <a:xfrm>
            <a:off x="11173723" y="85159"/>
            <a:ext cx="990633" cy="990633"/>
          </a:xfrm>
          <a:prstGeom prst="rect">
            <a:avLst/>
          </a:prstGeom>
          <a:noFill/>
          <a:ln>
            <a:noFill/>
          </a:ln>
        </p:spPr>
      </p:pic>
      <p:sp>
        <p:nvSpPr>
          <p:cNvPr id="34" name="Google Shape;34;p5"/>
          <p:cNvSpPr txBox="1"/>
          <p:nvPr/>
        </p:nvSpPr>
        <p:spPr>
          <a:xfrm>
            <a:off x="6929236" y="216344"/>
            <a:ext cx="4365597" cy="758797"/>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050"/>
              <a:buFont typeface="Arial"/>
              <a:buNone/>
            </a:pPr>
            <a:r>
              <a:rPr b="0" i="0" lang="en-US" sz="2050" u="none" cap="none" strike="noStrike">
                <a:solidFill>
                  <a:srgbClr val="2E75B5"/>
                </a:solidFill>
                <a:latin typeface="Helvetica Neue"/>
                <a:ea typeface="Helvetica Neue"/>
                <a:cs typeface="Helvetica Neue"/>
                <a:sym typeface="Helvetica Neue"/>
              </a:rPr>
              <a:t>Joint Science Meeting for TEMPO, GeoXO ACX, &amp; TOLNet</a:t>
            </a:r>
            <a:endParaRPr b="0" i="0" sz="2050" u="none" cap="none" strike="noStrike">
              <a:solidFill>
                <a:srgbClr val="2E75B5"/>
              </a:solidFill>
              <a:latin typeface="Helvetica Neue"/>
              <a:ea typeface="Helvetica Neue"/>
              <a:cs typeface="Helvetica Neue"/>
              <a:sym typeface="Helvetica Neue"/>
            </a:endParaRPr>
          </a:p>
        </p:txBody>
      </p:sp>
      <p:pic>
        <p:nvPicPr>
          <p:cNvPr descr="Graphical user interface, website&#10;&#10;Description automatically generated" id="35" name="Google Shape;35;p5"/>
          <p:cNvPicPr preferRelativeResize="0"/>
          <p:nvPr/>
        </p:nvPicPr>
        <p:blipFill rotWithShape="1">
          <a:blip r:embed="rId13">
            <a:alphaModFix/>
          </a:blip>
          <a:srcRect b="0" l="0" r="0" t="0"/>
          <a:stretch/>
        </p:blipFill>
        <p:spPr>
          <a:xfrm>
            <a:off x="6709835" y="5948756"/>
            <a:ext cx="5486415" cy="91226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
    <p:bg>
      <p:bgPr>
        <a:gradFill>
          <a:gsLst>
            <a:gs pos="0">
              <a:srgbClr val="FEFEFE">
                <a:alpha val="74901"/>
              </a:srgbClr>
            </a:gs>
            <a:gs pos="75000">
              <a:srgbClr val="FEFEFE">
                <a:alpha val="74901"/>
              </a:srgbClr>
            </a:gs>
            <a:gs pos="100000">
              <a:srgbClr val="83B3DF">
                <a:alpha val="74901"/>
              </a:srgbClr>
            </a:gs>
          </a:gsLst>
          <a:lin ang="16200038" scaled="0"/>
        </a:gradFill>
      </p:bgPr>
    </p:bg>
    <p:spTree>
      <p:nvGrpSpPr>
        <p:cNvPr id="108" name="Shape 108"/>
        <p:cNvGrpSpPr/>
        <p:nvPr/>
      </p:nvGrpSpPr>
      <p:grpSpPr>
        <a:xfrm>
          <a:off x="0" y="0"/>
          <a:ext cx="0" cy="0"/>
          <a:chOff x="0" y="0"/>
          <a:chExt cx="0" cy="0"/>
        </a:xfrm>
      </p:grpSpPr>
      <p:sp>
        <p:nvSpPr>
          <p:cNvPr id="109" name="Google Shape;109;g23cb82bcc80_0_113"/>
          <p:cNvSpPr txBox="1"/>
          <p:nvPr>
            <p:ph idx="12" type="sldNum"/>
          </p:nvPr>
        </p:nvSpPr>
        <p:spPr>
          <a:xfrm>
            <a:off x="11630345" y="6365294"/>
            <a:ext cx="436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Tempo logo" id="110" name="Google Shape;110;g23cb82bcc80_0_113"/>
          <p:cNvPicPr preferRelativeResize="0"/>
          <p:nvPr/>
        </p:nvPicPr>
        <p:blipFill rotWithShape="1">
          <a:blip r:embed="rId2">
            <a:alphaModFix/>
          </a:blip>
          <a:srcRect b="0" l="0" r="0" t="0"/>
          <a:stretch/>
        </p:blipFill>
        <p:spPr>
          <a:xfrm>
            <a:off x="146658" y="164800"/>
            <a:ext cx="870374" cy="827569"/>
          </a:xfrm>
          <a:prstGeom prst="rect">
            <a:avLst/>
          </a:prstGeom>
          <a:noFill/>
          <a:ln>
            <a:noFill/>
          </a:ln>
        </p:spPr>
      </p:pic>
      <p:sp>
        <p:nvSpPr>
          <p:cNvPr id="111" name="Google Shape;111;g23cb82bcc80_0_113"/>
          <p:cNvSpPr txBox="1"/>
          <p:nvPr>
            <p:ph idx="1" type="body"/>
          </p:nvPr>
        </p:nvSpPr>
        <p:spPr>
          <a:xfrm>
            <a:off x="1283882" y="164800"/>
            <a:ext cx="9250200" cy="7617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2" name="Google Shape;112;g23cb82bcc80_0_113"/>
          <p:cNvSpPr txBox="1"/>
          <p:nvPr>
            <p:ph idx="2" type="body"/>
          </p:nvPr>
        </p:nvSpPr>
        <p:spPr>
          <a:xfrm>
            <a:off x="354013" y="1268413"/>
            <a:ext cx="11499900" cy="48522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sz="2400"/>
            </a:lvl1pPr>
            <a:lvl2pPr indent="-228600" lvl="1" marL="914400" rtl="0" algn="l">
              <a:lnSpc>
                <a:spcPct val="90000"/>
              </a:lnSpc>
              <a:spcBef>
                <a:spcPts val="500"/>
              </a:spcBef>
              <a:spcAft>
                <a:spcPts val="0"/>
              </a:spcAft>
              <a:buClr>
                <a:schemeClr val="dk1"/>
              </a:buClr>
              <a:buSzPts val="2400"/>
              <a:buNone/>
              <a:defRPr sz="2400"/>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descr="A close-up of a compass&#10;&#10;Description automatically generated with low confidence" id="113" name="Google Shape;113;g23cb82bcc80_0_113"/>
          <p:cNvPicPr preferRelativeResize="0"/>
          <p:nvPr/>
        </p:nvPicPr>
        <p:blipFill rotWithShape="1">
          <a:blip r:embed="rId3">
            <a:alphaModFix/>
          </a:blip>
          <a:srcRect b="0" l="0" r="0" t="0"/>
          <a:stretch/>
        </p:blipFill>
        <p:spPr>
          <a:xfrm>
            <a:off x="10714385" y="10255"/>
            <a:ext cx="1470969" cy="113665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g23cb82bcc80_0_119"/>
          <p:cNvSpPr txBox="1"/>
          <p:nvPr>
            <p:ph type="ctrTitle"/>
          </p:nvPr>
        </p:nvSpPr>
        <p:spPr>
          <a:xfrm>
            <a:off x="1524000" y="1122364"/>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6" name="Google Shape;116;g23cb82bcc80_0_11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17" name="Google Shape;117;g23cb82bcc80_0_119"/>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g23cb82bcc80_0_119"/>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g23cb82bcc80_0_119"/>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0" name="Shape 120"/>
        <p:cNvGrpSpPr/>
        <p:nvPr/>
      </p:nvGrpSpPr>
      <p:grpSpPr>
        <a:xfrm>
          <a:off x="0" y="0"/>
          <a:ext cx="0" cy="0"/>
          <a:chOff x="0" y="0"/>
          <a:chExt cx="0" cy="0"/>
        </a:xfrm>
      </p:grpSpPr>
      <p:sp>
        <p:nvSpPr>
          <p:cNvPr id="121" name="Google Shape;121;g23cb82bcc80_0_125"/>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g23cb82bcc80_0_12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g23cb82bcc80_0_125"/>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g23cb82bcc80_0_125"/>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g23cb82bcc80_0_125"/>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g23cb82bcc80_0_13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8" name="Google Shape;128;g23cb82bcc80_0_131"/>
          <p:cNvSpPr txBox="1"/>
          <p:nvPr>
            <p:ph idx="1" type="body"/>
          </p:nvPr>
        </p:nvSpPr>
        <p:spPr>
          <a:xfrm>
            <a:off x="831850" y="4589464"/>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29" name="Google Shape;129;g23cb82bcc80_0_131"/>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0" name="Google Shape;130;g23cb82bcc80_0_131"/>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1" name="Google Shape;131;g23cb82bcc80_0_131"/>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2" name="Shape 132"/>
        <p:cNvGrpSpPr/>
        <p:nvPr/>
      </p:nvGrpSpPr>
      <p:grpSpPr>
        <a:xfrm>
          <a:off x="0" y="0"/>
          <a:ext cx="0" cy="0"/>
          <a:chOff x="0" y="0"/>
          <a:chExt cx="0" cy="0"/>
        </a:xfrm>
      </p:grpSpPr>
      <p:sp>
        <p:nvSpPr>
          <p:cNvPr id="133" name="Google Shape;133;g23cb82bcc80_0_137"/>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4" name="Google Shape;134;g23cb82bcc80_0_137"/>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5" name="Google Shape;135;g23cb82bcc80_0_137"/>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6" name="Google Shape;136;g23cb82bcc80_0_137"/>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g23cb82bcc80_0_137"/>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8" name="Google Shape;138;g23cb82bcc80_0_137"/>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9" name="Shape 139"/>
        <p:cNvGrpSpPr/>
        <p:nvPr/>
      </p:nvGrpSpPr>
      <p:grpSpPr>
        <a:xfrm>
          <a:off x="0" y="0"/>
          <a:ext cx="0" cy="0"/>
          <a:chOff x="0" y="0"/>
          <a:chExt cx="0" cy="0"/>
        </a:xfrm>
      </p:grpSpPr>
      <p:sp>
        <p:nvSpPr>
          <p:cNvPr id="140" name="Google Shape;140;g23cb82bcc80_0_144"/>
          <p:cNvSpPr txBox="1"/>
          <p:nvPr>
            <p:ph type="title"/>
          </p:nvPr>
        </p:nvSpPr>
        <p:spPr>
          <a:xfrm>
            <a:off x="839788"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1" name="Google Shape;141;g23cb82bcc80_0_144"/>
          <p:cNvSpPr txBox="1"/>
          <p:nvPr>
            <p:ph idx="1" type="body"/>
          </p:nvPr>
        </p:nvSpPr>
        <p:spPr>
          <a:xfrm>
            <a:off x="839789" y="1681164"/>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42" name="Google Shape;142;g23cb82bcc80_0_144"/>
          <p:cNvSpPr txBox="1"/>
          <p:nvPr>
            <p:ph idx="2" type="body"/>
          </p:nvPr>
        </p:nvSpPr>
        <p:spPr>
          <a:xfrm>
            <a:off x="839789"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3" name="Google Shape;143;g23cb82bcc80_0_144"/>
          <p:cNvSpPr txBox="1"/>
          <p:nvPr>
            <p:ph idx="3" type="body"/>
          </p:nvPr>
        </p:nvSpPr>
        <p:spPr>
          <a:xfrm>
            <a:off x="6172200" y="1681164"/>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44" name="Google Shape;144;g23cb82bcc80_0_14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5" name="Google Shape;145;g23cb82bcc80_0_144"/>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6" name="Google Shape;146;g23cb82bcc80_0_144"/>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g23cb82bcc80_0_144"/>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8" name="Shape 148"/>
        <p:cNvGrpSpPr/>
        <p:nvPr/>
      </p:nvGrpSpPr>
      <p:grpSpPr>
        <a:xfrm>
          <a:off x="0" y="0"/>
          <a:ext cx="0" cy="0"/>
          <a:chOff x="0" y="0"/>
          <a:chExt cx="0" cy="0"/>
        </a:xfrm>
      </p:grpSpPr>
      <p:sp>
        <p:nvSpPr>
          <p:cNvPr id="149" name="Google Shape;149;g23cb82bcc80_0_153"/>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0" name="Google Shape;150;g23cb82bcc80_0_153"/>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1" name="Google Shape;151;g23cb82bcc80_0_153"/>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2" name="Google Shape;152;g23cb82bcc80_0_153"/>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159" name="Shape 159"/>
        <p:cNvGrpSpPr/>
        <p:nvPr/>
      </p:nvGrpSpPr>
      <p:grpSpPr>
        <a:xfrm>
          <a:off x="0" y="0"/>
          <a:ext cx="0" cy="0"/>
          <a:chOff x="0" y="0"/>
          <a:chExt cx="0" cy="0"/>
        </a:xfrm>
      </p:grpSpPr>
      <p:sp>
        <p:nvSpPr>
          <p:cNvPr id="160" name="Google Shape;160;g221421e774b_0_114"/>
          <p:cNvSpPr txBox="1"/>
          <p:nvPr>
            <p:ph type="title"/>
          </p:nvPr>
        </p:nvSpPr>
        <p:spPr>
          <a:xfrm>
            <a:off x="172529" y="76199"/>
            <a:ext cx="9923100" cy="836700"/>
          </a:xfrm>
          <a:prstGeom prst="rect">
            <a:avLst/>
          </a:prstGeom>
          <a:noFill/>
          <a:ln>
            <a:noFill/>
          </a:ln>
        </p:spPr>
        <p:txBody>
          <a:bodyPr anchorCtr="0" anchor="ctr" bIns="34275" lIns="68575" spcFirstLastPara="1" rIns="68575" wrap="square" tIns="34275">
            <a:noAutofit/>
          </a:bodyPr>
          <a:lstStyle>
            <a:lvl1pPr lvl="0" marR="0" rtl="0" algn="l">
              <a:lnSpc>
                <a:spcPct val="80000"/>
              </a:lnSpc>
              <a:spcBef>
                <a:spcPts val="0"/>
              </a:spcBef>
              <a:spcAft>
                <a:spcPts val="0"/>
              </a:spcAft>
              <a:buClr>
                <a:schemeClr val="lt1"/>
              </a:buClr>
              <a:buSzPts val="1400"/>
              <a:buFont typeface="Arial"/>
              <a:buNone/>
              <a:defRPr b="1" i="0" sz="36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867" u="none" cap="none" strike="noStrike">
                <a:solidFill>
                  <a:srgbClr val="000000"/>
                </a:solidFill>
                <a:latin typeface="Arial"/>
                <a:ea typeface="Arial"/>
                <a:cs typeface="Arial"/>
                <a:sym typeface="Arial"/>
              </a:defRPr>
            </a:lvl9pPr>
          </a:lstStyle>
          <a:p/>
        </p:txBody>
      </p:sp>
      <p:sp>
        <p:nvSpPr>
          <p:cNvPr id="161" name="Google Shape;161;g221421e774b_0_114"/>
          <p:cNvSpPr txBox="1"/>
          <p:nvPr>
            <p:ph idx="1" type="body"/>
          </p:nvPr>
        </p:nvSpPr>
        <p:spPr>
          <a:xfrm>
            <a:off x="389626" y="1157765"/>
            <a:ext cx="11394000" cy="4932600"/>
          </a:xfrm>
          <a:prstGeom prst="rect">
            <a:avLst/>
          </a:prstGeom>
          <a:noFill/>
          <a:ln>
            <a:noFill/>
          </a:ln>
        </p:spPr>
        <p:txBody>
          <a:bodyPr anchorCtr="0" anchor="t" bIns="34275" lIns="68575" spcFirstLastPara="1" rIns="68575" wrap="square" tIns="34275">
            <a:noAutofit/>
          </a:bodyPr>
          <a:lstStyle>
            <a:lvl1pPr indent="-365760" lvl="0" marL="457200" marR="0" rtl="0" algn="l">
              <a:lnSpc>
                <a:spcPct val="90000"/>
              </a:lnSpc>
              <a:spcBef>
                <a:spcPts val="1067"/>
              </a:spcBef>
              <a:spcAft>
                <a:spcPts val="0"/>
              </a:spcAft>
              <a:buClr>
                <a:srgbClr val="267FB0"/>
              </a:buClr>
              <a:buSzPts val="2160"/>
              <a:buFont typeface="Noto Sans Symbols"/>
              <a:buChar char="▪"/>
              <a:defRPr b="0" i="0" sz="2400" u="none" cap="none" strike="noStrike">
                <a:solidFill>
                  <a:srgbClr val="595959"/>
                </a:solidFill>
                <a:latin typeface="Open Sans"/>
                <a:ea typeface="Open Sans"/>
                <a:cs typeface="Open Sans"/>
                <a:sym typeface="Open Sans"/>
              </a:defRPr>
            </a:lvl1pPr>
            <a:lvl2pPr indent="-330200" lvl="1" marL="914400" marR="0" rtl="0" algn="l">
              <a:lnSpc>
                <a:spcPct val="90000"/>
              </a:lnSpc>
              <a:spcBef>
                <a:spcPts val="533"/>
              </a:spcBef>
              <a:spcAft>
                <a:spcPts val="0"/>
              </a:spcAft>
              <a:buClr>
                <a:srgbClr val="267FB0"/>
              </a:buClr>
              <a:buSzPts val="1600"/>
              <a:buFont typeface="Arial"/>
              <a:buChar char="•"/>
              <a:defRPr b="0" i="0" sz="2000" u="none" cap="none" strike="noStrike">
                <a:solidFill>
                  <a:srgbClr val="595959"/>
                </a:solidFill>
                <a:latin typeface="Open Sans"/>
                <a:ea typeface="Open Sans"/>
                <a:cs typeface="Open Sans"/>
                <a:sym typeface="Open Sans"/>
              </a:defRPr>
            </a:lvl2pPr>
            <a:lvl3pPr indent="-320039" lvl="2" marL="1371600" marR="0" rtl="0" algn="l">
              <a:lnSpc>
                <a:spcPct val="90000"/>
              </a:lnSpc>
              <a:spcBef>
                <a:spcPts val="533"/>
              </a:spcBef>
              <a:spcAft>
                <a:spcPts val="0"/>
              </a:spcAft>
              <a:buClr>
                <a:srgbClr val="267FB0"/>
              </a:buClr>
              <a:buSzPts val="1440"/>
              <a:buFont typeface="Arial"/>
              <a:buChar char="•"/>
              <a:defRPr b="0" i="0" sz="1800" u="none" cap="none" strike="noStrike">
                <a:solidFill>
                  <a:srgbClr val="595959"/>
                </a:solidFill>
                <a:latin typeface="Open Sans"/>
                <a:ea typeface="Open Sans"/>
                <a:cs typeface="Open Sans"/>
                <a:sym typeface="Open Sans"/>
              </a:defRPr>
            </a:lvl3pPr>
            <a:lvl4pPr indent="-309880" lvl="3" marL="1828800" marR="0" rtl="0" algn="l">
              <a:lnSpc>
                <a:spcPct val="90000"/>
              </a:lnSpc>
              <a:spcBef>
                <a:spcPts val="533"/>
              </a:spcBef>
              <a:spcAft>
                <a:spcPts val="0"/>
              </a:spcAft>
              <a:buClr>
                <a:srgbClr val="267FB0"/>
              </a:buClr>
              <a:buSzPts val="1280"/>
              <a:buFont typeface="Arial"/>
              <a:buChar char="•"/>
              <a:defRPr b="0" i="0" sz="1600" u="none" cap="none" strike="noStrike">
                <a:solidFill>
                  <a:srgbClr val="595959"/>
                </a:solidFill>
                <a:latin typeface="Open Sans"/>
                <a:ea typeface="Open Sans"/>
                <a:cs typeface="Open Sans"/>
                <a:sym typeface="Open Sans"/>
              </a:defRPr>
            </a:lvl4pPr>
            <a:lvl5pPr indent="-309879" lvl="4" marL="2286000" marR="0" rtl="0" algn="l">
              <a:lnSpc>
                <a:spcPct val="90000"/>
              </a:lnSpc>
              <a:spcBef>
                <a:spcPts val="533"/>
              </a:spcBef>
              <a:spcAft>
                <a:spcPts val="0"/>
              </a:spcAft>
              <a:buClr>
                <a:srgbClr val="267FB0"/>
              </a:buClr>
              <a:buSzPts val="1280"/>
              <a:buFont typeface="Arial"/>
              <a:buChar char="•"/>
              <a:defRPr b="0" i="0" sz="1600" u="none" cap="none" strike="noStrike">
                <a:solidFill>
                  <a:srgbClr val="595959"/>
                </a:solidFill>
                <a:latin typeface="Open Sans"/>
                <a:ea typeface="Open Sans"/>
                <a:cs typeface="Open Sans"/>
                <a:sym typeface="Open Sans"/>
              </a:defRPr>
            </a:lvl5pPr>
            <a:lvl6pPr indent="-317500" lvl="5" marL="2743200" marR="0" rtl="0" algn="l">
              <a:lnSpc>
                <a:spcPct val="90000"/>
              </a:lnSpc>
              <a:spcBef>
                <a:spcPts val="533"/>
              </a:spcBef>
              <a:spcAft>
                <a:spcPts val="0"/>
              </a:spcAft>
              <a:buClr>
                <a:schemeClr val="dk1"/>
              </a:buClr>
              <a:buSzPts val="1400"/>
              <a:buFont typeface="Arial"/>
              <a:buChar char="•"/>
              <a:defRPr b="0" i="0" sz="1867" u="none" cap="none" strike="noStrike">
                <a:solidFill>
                  <a:srgbClr val="000000"/>
                </a:solidFill>
                <a:latin typeface="Arial"/>
                <a:ea typeface="Arial"/>
                <a:cs typeface="Arial"/>
                <a:sym typeface="Arial"/>
              </a:defRPr>
            </a:lvl6pPr>
            <a:lvl7pPr indent="-317500" lvl="6" marL="3200400" marR="0" rtl="0" algn="l">
              <a:lnSpc>
                <a:spcPct val="90000"/>
              </a:lnSpc>
              <a:spcBef>
                <a:spcPts val="533"/>
              </a:spcBef>
              <a:spcAft>
                <a:spcPts val="0"/>
              </a:spcAft>
              <a:buClr>
                <a:schemeClr val="dk1"/>
              </a:buClr>
              <a:buSzPts val="1400"/>
              <a:buFont typeface="Arial"/>
              <a:buChar char="•"/>
              <a:defRPr b="0" i="0" sz="1867" u="none" cap="none" strike="noStrike">
                <a:solidFill>
                  <a:srgbClr val="000000"/>
                </a:solidFill>
                <a:latin typeface="Arial"/>
                <a:ea typeface="Arial"/>
                <a:cs typeface="Arial"/>
                <a:sym typeface="Arial"/>
              </a:defRPr>
            </a:lvl7pPr>
            <a:lvl8pPr indent="-317500" lvl="7" marL="3657600" marR="0" rtl="0" algn="l">
              <a:lnSpc>
                <a:spcPct val="90000"/>
              </a:lnSpc>
              <a:spcBef>
                <a:spcPts val="533"/>
              </a:spcBef>
              <a:spcAft>
                <a:spcPts val="0"/>
              </a:spcAft>
              <a:buClr>
                <a:schemeClr val="dk1"/>
              </a:buClr>
              <a:buSzPts val="1400"/>
              <a:buFont typeface="Arial"/>
              <a:buChar char="•"/>
              <a:defRPr b="0" i="0" sz="1867" u="none" cap="none" strike="noStrike">
                <a:solidFill>
                  <a:srgbClr val="000000"/>
                </a:solidFill>
                <a:latin typeface="Arial"/>
                <a:ea typeface="Arial"/>
                <a:cs typeface="Arial"/>
                <a:sym typeface="Arial"/>
              </a:defRPr>
            </a:lvl8pPr>
            <a:lvl9pPr indent="-317500" lvl="8" marL="4114800" marR="0" rtl="0" algn="l">
              <a:lnSpc>
                <a:spcPct val="90000"/>
              </a:lnSpc>
              <a:spcBef>
                <a:spcPts val="533"/>
              </a:spcBef>
              <a:spcAft>
                <a:spcPts val="0"/>
              </a:spcAft>
              <a:buClr>
                <a:schemeClr val="dk1"/>
              </a:buClr>
              <a:buSzPts val="1400"/>
              <a:buFont typeface="Arial"/>
              <a:buChar char="•"/>
              <a:defRPr b="0" i="0" sz="1867"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2" name="Shape 162"/>
        <p:cNvGrpSpPr/>
        <p:nvPr/>
      </p:nvGrpSpPr>
      <p:grpSpPr>
        <a:xfrm>
          <a:off x="0" y="0"/>
          <a:ext cx="0" cy="0"/>
          <a:chOff x="0" y="0"/>
          <a:chExt cx="0" cy="0"/>
        </a:xfrm>
      </p:grpSpPr>
      <p:sp>
        <p:nvSpPr>
          <p:cNvPr id="163" name="Google Shape;163;g221421e774b_0_11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4" name="Google Shape;164;g221421e774b_0_11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65" name="Google Shape;165;g221421e774b_0_1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6" name="Google Shape;166;g221421e774b_0_1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7" name="Google Shape;167;g221421e774b_0_1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8" name="Shape 168"/>
        <p:cNvGrpSpPr/>
        <p:nvPr/>
      </p:nvGrpSpPr>
      <p:grpSpPr>
        <a:xfrm>
          <a:off x="0" y="0"/>
          <a:ext cx="0" cy="0"/>
          <a:chOff x="0" y="0"/>
          <a:chExt cx="0" cy="0"/>
        </a:xfrm>
      </p:grpSpPr>
      <p:sp>
        <p:nvSpPr>
          <p:cNvPr id="169" name="Google Shape;169;g221421e774b_0_1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0" name="Google Shape;170;g221421e774b_0_12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1" name="Google Shape;171;g221421e774b_0_1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2" name="Google Shape;172;g221421e774b_0_1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3" name="Google Shape;173;g221421e774b_0_1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
    <p:bg>
      <p:bgPr>
        <a:gradFill>
          <a:gsLst>
            <a:gs pos="0">
              <a:srgbClr val="FEFEFE">
                <a:alpha val="74509"/>
              </a:srgbClr>
            </a:gs>
            <a:gs pos="75000">
              <a:srgbClr val="FEFEFE">
                <a:alpha val="74509"/>
              </a:srgbClr>
            </a:gs>
            <a:gs pos="100000">
              <a:srgbClr val="83B3DF">
                <a:alpha val="74509"/>
              </a:srgbClr>
            </a:gs>
          </a:gsLst>
          <a:lin ang="16200000" scaled="0"/>
        </a:gradFill>
      </p:bgPr>
    </p:bg>
    <p:spTree>
      <p:nvGrpSpPr>
        <p:cNvPr id="36" name="Shape 36"/>
        <p:cNvGrpSpPr/>
        <p:nvPr/>
      </p:nvGrpSpPr>
      <p:grpSpPr>
        <a:xfrm>
          <a:off x="0" y="0"/>
          <a:ext cx="0" cy="0"/>
          <a:chOff x="0" y="0"/>
          <a:chExt cx="0" cy="0"/>
        </a:xfrm>
      </p:grpSpPr>
      <p:sp>
        <p:nvSpPr>
          <p:cNvPr id="37" name="Google Shape;37;p8"/>
          <p:cNvSpPr txBox="1"/>
          <p:nvPr>
            <p:ph idx="12" type="sldNum"/>
          </p:nvPr>
        </p:nvSpPr>
        <p:spPr>
          <a:xfrm>
            <a:off x="11630345" y="6365294"/>
            <a:ext cx="43611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Tempo logo" id="38" name="Google Shape;38;p8"/>
          <p:cNvPicPr preferRelativeResize="0"/>
          <p:nvPr/>
        </p:nvPicPr>
        <p:blipFill rotWithShape="1">
          <a:blip r:embed="rId2">
            <a:alphaModFix/>
          </a:blip>
          <a:srcRect b="0" l="0" r="0" t="0"/>
          <a:stretch/>
        </p:blipFill>
        <p:spPr>
          <a:xfrm>
            <a:off x="146658" y="164800"/>
            <a:ext cx="870374" cy="827569"/>
          </a:xfrm>
          <a:prstGeom prst="rect">
            <a:avLst/>
          </a:prstGeom>
          <a:noFill/>
          <a:ln>
            <a:noFill/>
          </a:ln>
        </p:spPr>
      </p:pic>
      <p:sp>
        <p:nvSpPr>
          <p:cNvPr id="39" name="Google Shape;39;p8"/>
          <p:cNvSpPr txBox="1"/>
          <p:nvPr>
            <p:ph idx="1" type="body"/>
          </p:nvPr>
        </p:nvSpPr>
        <p:spPr>
          <a:xfrm>
            <a:off x="1283882" y="164800"/>
            <a:ext cx="9250326" cy="76179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
          <p:cNvSpPr txBox="1"/>
          <p:nvPr>
            <p:ph idx="2" type="body"/>
          </p:nvPr>
        </p:nvSpPr>
        <p:spPr>
          <a:xfrm>
            <a:off x="354013" y="1268413"/>
            <a:ext cx="11499850" cy="485230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lvl1pPr>
            <a:lvl2pPr indent="-228600" lvl="1" marL="914400" algn="l">
              <a:lnSpc>
                <a:spcPct val="90000"/>
              </a:lnSpc>
              <a:spcBef>
                <a:spcPts val="500"/>
              </a:spcBef>
              <a:spcAft>
                <a:spcPts val="0"/>
              </a:spcAft>
              <a:buClr>
                <a:schemeClr val="dk1"/>
              </a:buClr>
              <a:buSzPts val="2400"/>
              <a:buNone/>
              <a:defRPr sz="2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up of a compass&#10;&#10;Description automatically generated with low confidence" id="41" name="Google Shape;41;p8"/>
          <p:cNvPicPr preferRelativeResize="0"/>
          <p:nvPr/>
        </p:nvPicPr>
        <p:blipFill rotWithShape="1">
          <a:blip r:embed="rId3">
            <a:alphaModFix/>
          </a:blip>
          <a:srcRect b="0" l="0" r="0" t="0"/>
          <a:stretch/>
        </p:blipFill>
        <p:spPr>
          <a:xfrm>
            <a:off x="10714385" y="10255"/>
            <a:ext cx="1470969" cy="113665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4" name="Shape 174"/>
        <p:cNvGrpSpPr/>
        <p:nvPr/>
      </p:nvGrpSpPr>
      <p:grpSpPr>
        <a:xfrm>
          <a:off x="0" y="0"/>
          <a:ext cx="0" cy="0"/>
          <a:chOff x="0" y="0"/>
          <a:chExt cx="0" cy="0"/>
        </a:xfrm>
      </p:grpSpPr>
      <p:sp>
        <p:nvSpPr>
          <p:cNvPr id="175" name="Google Shape;175;g221421e774b_0_129"/>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6" name="Google Shape;176;g221421e774b_0_129"/>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77" name="Google Shape;177;g221421e774b_0_12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8" name="Google Shape;178;g221421e774b_0_12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9" name="Google Shape;179;g221421e774b_0_1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0" name="Shape 180"/>
        <p:cNvGrpSpPr/>
        <p:nvPr/>
      </p:nvGrpSpPr>
      <p:grpSpPr>
        <a:xfrm>
          <a:off x="0" y="0"/>
          <a:ext cx="0" cy="0"/>
          <a:chOff x="0" y="0"/>
          <a:chExt cx="0" cy="0"/>
        </a:xfrm>
      </p:grpSpPr>
      <p:sp>
        <p:nvSpPr>
          <p:cNvPr id="181" name="Google Shape;181;g221421e774b_0_13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2" name="Google Shape;182;g221421e774b_0_13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3" name="Google Shape;183;g221421e774b_0_13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4" name="Google Shape;184;g221421e774b_0_13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5" name="Google Shape;185;g221421e774b_0_13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6" name="Google Shape;186;g221421e774b_0_1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7" name="Shape 187"/>
        <p:cNvGrpSpPr/>
        <p:nvPr/>
      </p:nvGrpSpPr>
      <p:grpSpPr>
        <a:xfrm>
          <a:off x="0" y="0"/>
          <a:ext cx="0" cy="0"/>
          <a:chOff x="0" y="0"/>
          <a:chExt cx="0" cy="0"/>
        </a:xfrm>
      </p:grpSpPr>
      <p:sp>
        <p:nvSpPr>
          <p:cNvPr id="188" name="Google Shape;188;g221421e774b_0_14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9" name="Google Shape;189;g221421e774b_0_14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90" name="Google Shape;190;g221421e774b_0_14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1" name="Google Shape;191;g221421e774b_0_14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92" name="Google Shape;192;g221421e774b_0_14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93" name="Google Shape;193;g221421e774b_0_14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4" name="Google Shape;194;g221421e774b_0_14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5" name="Google Shape;195;g221421e774b_0_1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6" name="Shape 196"/>
        <p:cNvGrpSpPr/>
        <p:nvPr/>
      </p:nvGrpSpPr>
      <p:grpSpPr>
        <a:xfrm>
          <a:off x="0" y="0"/>
          <a:ext cx="0" cy="0"/>
          <a:chOff x="0" y="0"/>
          <a:chExt cx="0" cy="0"/>
        </a:xfrm>
      </p:grpSpPr>
      <p:sp>
        <p:nvSpPr>
          <p:cNvPr id="197" name="Google Shape;197;g221421e774b_0_1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8" name="Google Shape;198;g221421e774b_0_1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9" name="Google Shape;199;g221421e774b_0_1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0" name="Google Shape;200;g221421e774b_0_1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1" name="Shape 201"/>
        <p:cNvGrpSpPr/>
        <p:nvPr/>
      </p:nvGrpSpPr>
      <p:grpSpPr>
        <a:xfrm>
          <a:off x="0" y="0"/>
          <a:ext cx="0" cy="0"/>
          <a:chOff x="0" y="0"/>
          <a:chExt cx="0" cy="0"/>
        </a:xfrm>
      </p:grpSpPr>
      <p:sp>
        <p:nvSpPr>
          <p:cNvPr id="202" name="Google Shape;202;g221421e774b_0_15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3" name="Google Shape;203;g221421e774b_0_15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4" name="Google Shape;204;g221421e774b_0_1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5" name="Shape 205"/>
        <p:cNvGrpSpPr/>
        <p:nvPr/>
      </p:nvGrpSpPr>
      <p:grpSpPr>
        <a:xfrm>
          <a:off x="0" y="0"/>
          <a:ext cx="0" cy="0"/>
          <a:chOff x="0" y="0"/>
          <a:chExt cx="0" cy="0"/>
        </a:xfrm>
      </p:grpSpPr>
      <p:sp>
        <p:nvSpPr>
          <p:cNvPr id="206" name="Google Shape;206;g221421e774b_0_16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7" name="Google Shape;207;g221421e774b_0_16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08" name="Google Shape;208;g221421e774b_0_16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09" name="Google Shape;209;g221421e774b_0_16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0" name="Google Shape;210;g221421e774b_0_16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1" name="Google Shape;211;g221421e774b_0_1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2" name="Shape 212"/>
        <p:cNvGrpSpPr/>
        <p:nvPr/>
      </p:nvGrpSpPr>
      <p:grpSpPr>
        <a:xfrm>
          <a:off x="0" y="0"/>
          <a:ext cx="0" cy="0"/>
          <a:chOff x="0" y="0"/>
          <a:chExt cx="0" cy="0"/>
        </a:xfrm>
      </p:grpSpPr>
      <p:sp>
        <p:nvSpPr>
          <p:cNvPr id="213" name="Google Shape;213;g221421e774b_0_16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4" name="Google Shape;214;g221421e774b_0_167"/>
          <p:cNvSpPr/>
          <p:nvPr>
            <p:ph idx="2" type="pic"/>
          </p:nvPr>
        </p:nvSpPr>
        <p:spPr>
          <a:xfrm>
            <a:off x="5183188" y="987425"/>
            <a:ext cx="6172200" cy="4873500"/>
          </a:xfrm>
          <a:prstGeom prst="rect">
            <a:avLst/>
          </a:prstGeom>
          <a:noFill/>
          <a:ln>
            <a:noFill/>
          </a:ln>
        </p:spPr>
      </p:sp>
      <p:sp>
        <p:nvSpPr>
          <p:cNvPr id="215" name="Google Shape;215;g221421e774b_0_167"/>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16" name="Google Shape;216;g221421e774b_0_16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7" name="Google Shape;217;g221421e774b_0_16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8" name="Google Shape;218;g221421e774b_0_1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9" name="Shape 219"/>
        <p:cNvGrpSpPr/>
        <p:nvPr/>
      </p:nvGrpSpPr>
      <p:grpSpPr>
        <a:xfrm>
          <a:off x="0" y="0"/>
          <a:ext cx="0" cy="0"/>
          <a:chOff x="0" y="0"/>
          <a:chExt cx="0" cy="0"/>
        </a:xfrm>
      </p:grpSpPr>
      <p:sp>
        <p:nvSpPr>
          <p:cNvPr id="220" name="Google Shape;220;g221421e774b_0_17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1" name="Google Shape;221;g221421e774b_0_17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2" name="Google Shape;222;g221421e774b_0_1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3" name="Google Shape;223;g221421e774b_0_1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4" name="Google Shape;224;g221421e774b_0_1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5" name="Shape 225"/>
        <p:cNvGrpSpPr/>
        <p:nvPr/>
      </p:nvGrpSpPr>
      <p:grpSpPr>
        <a:xfrm>
          <a:off x="0" y="0"/>
          <a:ext cx="0" cy="0"/>
          <a:chOff x="0" y="0"/>
          <a:chExt cx="0" cy="0"/>
        </a:xfrm>
      </p:grpSpPr>
      <p:sp>
        <p:nvSpPr>
          <p:cNvPr id="226" name="Google Shape;226;g221421e774b_0_180"/>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7" name="Google Shape;227;g221421e774b_0_180"/>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8" name="Google Shape;228;g221421e774b_0_18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9" name="Google Shape;229;g221421e774b_0_18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0" name="Google Shape;230;g221421e774b_0_1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1_Title Only_1">
    <p:spTree>
      <p:nvGrpSpPr>
        <p:cNvPr id="231" name="Shape 23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 name="Shape 42"/>
        <p:cNvGrpSpPr/>
        <p:nvPr/>
      </p:nvGrpSpPr>
      <p:grpSpPr>
        <a:xfrm>
          <a:off x="0" y="0"/>
          <a:ext cx="0" cy="0"/>
          <a:chOff x="0" y="0"/>
          <a:chExt cx="0" cy="0"/>
        </a:xfrm>
      </p:grpSpPr>
      <p:sp>
        <p:nvSpPr>
          <p:cNvPr id="43" name="Google Shape;43;p9"/>
          <p:cNvSpPr txBox="1"/>
          <p:nvPr>
            <p:ph type="ctrTitle"/>
          </p:nvPr>
        </p:nvSpPr>
        <p:spPr>
          <a:xfrm>
            <a:off x="1524000" y="1122364"/>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5" name="Google Shape;45;p9"/>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9"/>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9"/>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Basic Content">
    <p:spTree>
      <p:nvGrpSpPr>
        <p:cNvPr id="232" name="Shape 232"/>
        <p:cNvGrpSpPr/>
        <p:nvPr/>
      </p:nvGrpSpPr>
      <p:grpSpPr>
        <a:xfrm>
          <a:off x="0" y="0"/>
          <a:ext cx="0" cy="0"/>
          <a:chOff x="0" y="0"/>
          <a:chExt cx="0" cy="0"/>
        </a:xfrm>
      </p:grpSpPr>
      <p:sp>
        <p:nvSpPr>
          <p:cNvPr id="233" name="Google Shape;233;g221421e774b_0_187"/>
          <p:cNvSpPr txBox="1"/>
          <p:nvPr>
            <p:ph type="title"/>
          </p:nvPr>
        </p:nvSpPr>
        <p:spPr>
          <a:xfrm>
            <a:off x="172529" y="76199"/>
            <a:ext cx="9923100" cy="836700"/>
          </a:xfrm>
          <a:prstGeom prst="rect">
            <a:avLst/>
          </a:prstGeom>
          <a:noFill/>
          <a:ln>
            <a:noFill/>
          </a:ln>
        </p:spPr>
        <p:txBody>
          <a:bodyPr anchorCtr="0" anchor="ctr" bIns="45700" lIns="91425" spcFirstLastPara="1" rIns="91425" wrap="square" tIns="45700">
            <a:noAutofit/>
          </a:bodyPr>
          <a:lstStyle>
            <a:lvl1pPr lvl="0" marR="0" rtl="0" algn="l">
              <a:lnSpc>
                <a:spcPct val="80000"/>
              </a:lnSpc>
              <a:spcBef>
                <a:spcPts val="0"/>
              </a:spcBef>
              <a:spcAft>
                <a:spcPts val="0"/>
              </a:spcAft>
              <a:buClr>
                <a:schemeClr val="lt1"/>
              </a:buClr>
              <a:buSzPts val="1900"/>
              <a:buFont typeface="Arial"/>
              <a:buNone/>
              <a:defRPr b="1" i="0" sz="36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34" name="Google Shape;234;g221421e774b_0_187"/>
          <p:cNvSpPr txBox="1"/>
          <p:nvPr>
            <p:ph idx="1" type="body"/>
          </p:nvPr>
        </p:nvSpPr>
        <p:spPr>
          <a:xfrm>
            <a:off x="389625" y="1157765"/>
            <a:ext cx="11394000" cy="4932300"/>
          </a:xfrm>
          <a:prstGeom prst="rect">
            <a:avLst/>
          </a:prstGeom>
          <a:noFill/>
          <a:ln>
            <a:noFill/>
          </a:ln>
        </p:spPr>
        <p:txBody>
          <a:bodyPr anchorCtr="0" anchor="t" bIns="45700" lIns="91425" spcFirstLastPara="1" rIns="91425" wrap="square" tIns="45700">
            <a:noAutofit/>
          </a:bodyPr>
          <a:lstStyle>
            <a:lvl1pPr indent="-368300" lvl="0" marL="457200" marR="0" rtl="0" algn="l">
              <a:lnSpc>
                <a:spcPct val="90000"/>
              </a:lnSpc>
              <a:spcBef>
                <a:spcPts val="1100"/>
              </a:spcBef>
              <a:spcAft>
                <a:spcPts val="0"/>
              </a:spcAft>
              <a:buClr>
                <a:srgbClr val="267FB0"/>
              </a:buClr>
              <a:buSzPts val="2200"/>
              <a:buFont typeface="Noto Sans Symbols"/>
              <a:buChar char="▪"/>
              <a:defRPr b="0" i="0" sz="2400" u="none" cap="none" strike="noStrike">
                <a:solidFill>
                  <a:srgbClr val="595959"/>
                </a:solidFill>
                <a:latin typeface="Open Sans"/>
                <a:ea typeface="Open Sans"/>
                <a:cs typeface="Open Sans"/>
                <a:sym typeface="Open Sans"/>
              </a:defRPr>
            </a:lvl1pPr>
            <a:lvl2pPr indent="-330200" lvl="1" marL="914400" marR="0" rtl="0" algn="l">
              <a:lnSpc>
                <a:spcPct val="90000"/>
              </a:lnSpc>
              <a:spcBef>
                <a:spcPts val="500"/>
              </a:spcBef>
              <a:spcAft>
                <a:spcPts val="0"/>
              </a:spcAft>
              <a:buClr>
                <a:srgbClr val="267FB0"/>
              </a:buClr>
              <a:buSzPts val="1600"/>
              <a:buFont typeface="Arial"/>
              <a:buChar char="•"/>
              <a:defRPr b="0" i="0" sz="2000" u="none" cap="none" strike="noStrike">
                <a:solidFill>
                  <a:srgbClr val="595959"/>
                </a:solidFill>
                <a:latin typeface="Open Sans"/>
                <a:ea typeface="Open Sans"/>
                <a:cs typeface="Open Sans"/>
                <a:sym typeface="Open Sans"/>
              </a:defRPr>
            </a:lvl2pPr>
            <a:lvl3pPr indent="-317500" lvl="2" marL="1371600" marR="0" rtl="0" algn="l">
              <a:lnSpc>
                <a:spcPct val="90000"/>
              </a:lnSpc>
              <a:spcBef>
                <a:spcPts val="500"/>
              </a:spcBef>
              <a:spcAft>
                <a:spcPts val="0"/>
              </a:spcAft>
              <a:buClr>
                <a:srgbClr val="267FB0"/>
              </a:buClr>
              <a:buSzPts val="1400"/>
              <a:buFont typeface="Arial"/>
              <a:buChar char="•"/>
              <a:defRPr b="0" i="0" sz="1800" u="none" cap="none" strike="noStrike">
                <a:solidFill>
                  <a:srgbClr val="595959"/>
                </a:solidFill>
                <a:latin typeface="Open Sans"/>
                <a:ea typeface="Open Sans"/>
                <a:cs typeface="Open Sans"/>
                <a:sym typeface="Open Sans"/>
              </a:defRPr>
            </a:lvl3pPr>
            <a:lvl4pPr indent="-311150" lvl="3" marL="1828800" marR="0" rtl="0" algn="l">
              <a:lnSpc>
                <a:spcPct val="90000"/>
              </a:lnSpc>
              <a:spcBef>
                <a:spcPts val="500"/>
              </a:spcBef>
              <a:spcAft>
                <a:spcPts val="0"/>
              </a:spcAft>
              <a:buClr>
                <a:srgbClr val="267FB0"/>
              </a:buClr>
              <a:buSzPts val="1300"/>
              <a:buFont typeface="Arial"/>
              <a:buChar char="•"/>
              <a:defRPr b="0" i="0" sz="1600" u="none" cap="none" strike="noStrike">
                <a:solidFill>
                  <a:srgbClr val="595959"/>
                </a:solidFill>
                <a:latin typeface="Open Sans"/>
                <a:ea typeface="Open Sans"/>
                <a:cs typeface="Open Sans"/>
                <a:sym typeface="Open Sans"/>
              </a:defRPr>
            </a:lvl4pPr>
            <a:lvl5pPr indent="-311150" lvl="4" marL="2286000" marR="0" rtl="0" algn="l">
              <a:lnSpc>
                <a:spcPct val="90000"/>
              </a:lnSpc>
              <a:spcBef>
                <a:spcPts val="500"/>
              </a:spcBef>
              <a:spcAft>
                <a:spcPts val="0"/>
              </a:spcAft>
              <a:buClr>
                <a:srgbClr val="267FB0"/>
              </a:buClr>
              <a:buSzPts val="1300"/>
              <a:buFont typeface="Arial"/>
              <a:buChar char="•"/>
              <a:defRPr b="0" i="0" sz="1600" u="none" cap="none" strike="noStrike">
                <a:solidFill>
                  <a:srgbClr val="595959"/>
                </a:solidFill>
                <a:latin typeface="Open Sans"/>
                <a:ea typeface="Open Sans"/>
                <a:cs typeface="Open Sans"/>
                <a:sym typeface="Open Sans"/>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37" name="Shape 237"/>
        <p:cNvGrpSpPr/>
        <p:nvPr/>
      </p:nvGrpSpPr>
      <p:grpSpPr>
        <a:xfrm>
          <a:off x="0" y="0"/>
          <a:ext cx="0" cy="0"/>
          <a:chOff x="0" y="0"/>
          <a:chExt cx="0" cy="0"/>
        </a:xfrm>
      </p:grpSpPr>
      <p:pic>
        <p:nvPicPr>
          <p:cNvPr id="238" name="Google Shape;238;g23e1ce27b2c_0_67"/>
          <p:cNvPicPr preferRelativeResize="0"/>
          <p:nvPr/>
        </p:nvPicPr>
        <p:blipFill rotWithShape="1">
          <a:blip r:embed="rId2">
            <a:alphaModFix/>
          </a:blip>
          <a:srcRect b="0" l="0" r="0" t="0"/>
          <a:stretch/>
        </p:blipFill>
        <p:spPr>
          <a:xfrm>
            <a:off x="0" y="0"/>
            <a:ext cx="12192000" cy="6857999"/>
          </a:xfrm>
          <a:prstGeom prst="rect">
            <a:avLst/>
          </a:prstGeom>
          <a:noFill/>
          <a:ln>
            <a:noFill/>
          </a:ln>
        </p:spPr>
      </p:pic>
      <p:sp>
        <p:nvSpPr>
          <p:cNvPr id="239" name="Google Shape;239;g23e1ce27b2c_0_67"/>
          <p:cNvSpPr/>
          <p:nvPr/>
        </p:nvSpPr>
        <p:spPr>
          <a:xfrm>
            <a:off x="-36087" y="6190385"/>
            <a:ext cx="12192000" cy="687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grpSp>
        <p:nvGrpSpPr>
          <p:cNvPr id="240" name="Google Shape;240;g23e1ce27b2c_0_67"/>
          <p:cNvGrpSpPr/>
          <p:nvPr/>
        </p:nvGrpSpPr>
        <p:grpSpPr>
          <a:xfrm>
            <a:off x="9738002" y="244817"/>
            <a:ext cx="2202540" cy="728190"/>
            <a:chOff x="7303684" y="179706"/>
            <a:chExt cx="1651946" cy="546156"/>
          </a:xfrm>
        </p:grpSpPr>
        <p:grpSp>
          <p:nvGrpSpPr>
            <p:cNvPr id="241" name="Google Shape;241;g23e1ce27b2c_0_67"/>
            <p:cNvGrpSpPr/>
            <p:nvPr/>
          </p:nvGrpSpPr>
          <p:grpSpPr>
            <a:xfrm>
              <a:off x="7303684" y="179706"/>
              <a:ext cx="1651946" cy="546156"/>
              <a:chOff x="0" y="0"/>
              <a:chExt cx="1764900" cy="583500"/>
            </a:xfrm>
          </p:grpSpPr>
          <p:sp>
            <p:nvSpPr>
              <p:cNvPr id="242" name="Google Shape;242;g23e1ce27b2c_0_67"/>
              <p:cNvSpPr/>
              <p:nvPr/>
            </p:nvSpPr>
            <p:spPr>
              <a:xfrm>
                <a:off x="0" y="0"/>
                <a:ext cx="1764900" cy="583500"/>
              </a:xfrm>
              <a:prstGeom prst="roundRect">
                <a:avLst>
                  <a:gd fmla="val 50000"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pic>
            <p:nvPicPr>
              <p:cNvPr descr="Google Shape;424;p69" id="243" name="Google Shape;243;g23e1ce27b2c_0_67"/>
              <p:cNvPicPr preferRelativeResize="0"/>
              <p:nvPr/>
            </p:nvPicPr>
            <p:blipFill rotWithShape="1">
              <a:blip r:embed="rId3">
                <a:alphaModFix/>
              </a:blip>
              <a:srcRect b="0" l="0" r="0" t="0"/>
              <a:stretch/>
            </p:blipFill>
            <p:spPr>
              <a:xfrm>
                <a:off x="119111" y="138428"/>
                <a:ext cx="1037779" cy="316611"/>
              </a:xfrm>
              <a:prstGeom prst="rect">
                <a:avLst/>
              </a:prstGeom>
              <a:noFill/>
              <a:ln>
                <a:noFill/>
              </a:ln>
            </p:spPr>
          </p:pic>
        </p:grpSp>
        <p:pic>
          <p:nvPicPr>
            <p:cNvPr id="244" name="Google Shape;244;g23e1ce27b2c_0_67"/>
            <p:cNvPicPr preferRelativeResize="0"/>
            <p:nvPr/>
          </p:nvPicPr>
          <p:blipFill rotWithShape="1">
            <a:blip r:embed="rId4">
              <a:alphaModFix/>
            </a:blip>
            <a:srcRect b="0" l="0" r="0" t="0"/>
            <a:stretch/>
          </p:blipFill>
          <p:spPr>
            <a:xfrm>
              <a:off x="8481873" y="295029"/>
              <a:ext cx="381364" cy="315580"/>
            </a:xfrm>
            <a:prstGeom prst="rect">
              <a:avLst/>
            </a:prstGeom>
            <a:noFill/>
            <a:ln>
              <a:noFill/>
            </a:ln>
          </p:spPr>
        </p:pic>
      </p:grpSp>
      <p:pic>
        <p:nvPicPr>
          <p:cNvPr descr="Google Shape;70;p16" id="245" name="Google Shape;245;g23e1ce27b2c_0_67"/>
          <p:cNvPicPr preferRelativeResize="0"/>
          <p:nvPr/>
        </p:nvPicPr>
        <p:blipFill rotWithShape="1">
          <a:blip r:embed="rId5">
            <a:alphaModFix/>
          </a:blip>
          <a:srcRect b="0" l="0" r="0" t="0"/>
          <a:stretch/>
        </p:blipFill>
        <p:spPr>
          <a:xfrm>
            <a:off x="3454356" y="6354359"/>
            <a:ext cx="1241101" cy="319680"/>
          </a:xfrm>
          <a:prstGeom prst="rect">
            <a:avLst/>
          </a:prstGeom>
          <a:noFill/>
          <a:ln>
            <a:noFill/>
          </a:ln>
        </p:spPr>
      </p:pic>
      <p:cxnSp>
        <p:nvCxnSpPr>
          <p:cNvPr id="246" name="Google Shape;246;g23e1ce27b2c_0_67"/>
          <p:cNvCxnSpPr/>
          <p:nvPr/>
        </p:nvCxnSpPr>
        <p:spPr>
          <a:xfrm>
            <a:off x="4914985" y="6280060"/>
            <a:ext cx="0" cy="468300"/>
          </a:xfrm>
          <a:prstGeom prst="straightConnector1">
            <a:avLst/>
          </a:prstGeom>
          <a:noFill/>
          <a:ln cap="flat" cmpd="sng" w="9525">
            <a:solidFill>
              <a:srgbClr val="7F7F7F"/>
            </a:solidFill>
            <a:prstDash val="solid"/>
            <a:miter lim="800000"/>
            <a:headEnd len="sm" w="sm" type="none"/>
            <a:tailEnd len="sm" w="sm" type="none"/>
          </a:ln>
        </p:spPr>
      </p:cxnSp>
      <p:grpSp>
        <p:nvGrpSpPr>
          <p:cNvPr id="247" name="Google Shape;247;g23e1ce27b2c_0_67"/>
          <p:cNvGrpSpPr/>
          <p:nvPr/>
        </p:nvGrpSpPr>
        <p:grpSpPr>
          <a:xfrm>
            <a:off x="5940839" y="6407560"/>
            <a:ext cx="2128780" cy="256119"/>
            <a:chOff x="483484" y="26463"/>
            <a:chExt cx="2128780" cy="256119"/>
          </a:xfrm>
        </p:grpSpPr>
        <p:pic>
          <p:nvPicPr>
            <p:cNvPr descr="Picture 21" id="248" name="Google Shape;248;g23e1ce27b2c_0_67"/>
            <p:cNvPicPr preferRelativeResize="0"/>
            <p:nvPr/>
          </p:nvPicPr>
          <p:blipFill rotWithShape="1">
            <a:blip r:embed="rId6">
              <a:alphaModFix/>
            </a:blip>
            <a:srcRect b="0" l="0" r="0" t="0"/>
            <a:stretch/>
          </p:blipFill>
          <p:spPr>
            <a:xfrm>
              <a:off x="483484" y="30995"/>
              <a:ext cx="761047" cy="251587"/>
            </a:xfrm>
            <a:prstGeom prst="rect">
              <a:avLst/>
            </a:prstGeom>
            <a:noFill/>
            <a:ln>
              <a:noFill/>
            </a:ln>
          </p:spPr>
        </p:pic>
        <p:pic>
          <p:nvPicPr>
            <p:cNvPr descr="Picture 23" id="249" name="Google Shape;249;g23e1ce27b2c_0_67"/>
            <p:cNvPicPr preferRelativeResize="0"/>
            <p:nvPr/>
          </p:nvPicPr>
          <p:blipFill rotWithShape="1">
            <a:blip r:embed="rId7">
              <a:alphaModFix/>
            </a:blip>
            <a:srcRect b="0" l="0" r="0" t="0"/>
            <a:stretch/>
          </p:blipFill>
          <p:spPr>
            <a:xfrm>
              <a:off x="2108667" y="26463"/>
              <a:ext cx="503597" cy="247531"/>
            </a:xfrm>
            <a:prstGeom prst="rect">
              <a:avLst/>
            </a:prstGeom>
            <a:noFill/>
            <a:ln>
              <a:noFill/>
            </a:ln>
          </p:spPr>
        </p:pic>
      </p:grpSp>
      <p:pic>
        <p:nvPicPr>
          <p:cNvPr id="250" name="Google Shape;250;g23e1ce27b2c_0_67"/>
          <p:cNvPicPr preferRelativeResize="0"/>
          <p:nvPr/>
        </p:nvPicPr>
        <p:blipFill rotWithShape="1">
          <a:blip r:embed="rId8">
            <a:alphaModFix/>
          </a:blip>
          <a:srcRect b="0" l="0" r="0" t="0"/>
          <a:stretch/>
        </p:blipFill>
        <p:spPr>
          <a:xfrm>
            <a:off x="6689788" y="6390329"/>
            <a:ext cx="819344" cy="306176"/>
          </a:xfrm>
          <a:prstGeom prst="rect">
            <a:avLst/>
          </a:prstGeom>
          <a:noFill/>
          <a:ln>
            <a:noFill/>
          </a:ln>
        </p:spPr>
      </p:pic>
      <p:pic>
        <p:nvPicPr>
          <p:cNvPr id="251" name="Google Shape;251;g23e1ce27b2c_0_67"/>
          <p:cNvPicPr preferRelativeResize="0"/>
          <p:nvPr/>
        </p:nvPicPr>
        <p:blipFill rotWithShape="1">
          <a:blip r:embed="rId9">
            <a:alphaModFix/>
          </a:blip>
          <a:srcRect b="0" l="0" r="0" t="0"/>
          <a:stretch/>
        </p:blipFill>
        <p:spPr>
          <a:xfrm>
            <a:off x="8324615" y="6345924"/>
            <a:ext cx="716442" cy="335027"/>
          </a:xfrm>
          <a:prstGeom prst="rect">
            <a:avLst/>
          </a:prstGeom>
          <a:noFill/>
          <a:ln>
            <a:noFill/>
          </a:ln>
        </p:spPr>
      </p:pic>
      <p:pic>
        <p:nvPicPr>
          <p:cNvPr descr="Text&#10;&#10;Description automatically generated with medium confidence" id="252" name="Google Shape;252;g23e1ce27b2c_0_67"/>
          <p:cNvPicPr preferRelativeResize="0"/>
          <p:nvPr/>
        </p:nvPicPr>
        <p:blipFill rotWithShape="1">
          <a:blip r:embed="rId10">
            <a:alphaModFix/>
          </a:blip>
          <a:srcRect b="0" l="0" r="0" t="0"/>
          <a:stretch/>
        </p:blipFill>
        <p:spPr>
          <a:xfrm>
            <a:off x="5099015" y="6354359"/>
            <a:ext cx="761049" cy="34985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53" name="Shape 253"/>
        <p:cNvGrpSpPr/>
        <p:nvPr/>
      </p:nvGrpSpPr>
      <p:grpSpPr>
        <a:xfrm>
          <a:off x="0" y="0"/>
          <a:ext cx="0" cy="0"/>
          <a:chOff x="0" y="0"/>
          <a:chExt cx="0" cy="0"/>
        </a:xfrm>
      </p:grpSpPr>
      <p:sp>
        <p:nvSpPr>
          <p:cNvPr id="254" name="Google Shape;254;g23e1ce27b2c_0_83"/>
          <p:cNvSpPr txBox="1"/>
          <p:nvPr>
            <p:ph type="title"/>
          </p:nvPr>
        </p:nvSpPr>
        <p:spPr>
          <a:xfrm>
            <a:off x="172529" y="76199"/>
            <a:ext cx="9923100" cy="836700"/>
          </a:xfrm>
          <a:prstGeom prst="rect">
            <a:avLst/>
          </a:prstGeom>
          <a:noFill/>
          <a:ln>
            <a:noFill/>
          </a:ln>
        </p:spPr>
        <p:txBody>
          <a:bodyPr anchorCtr="0" anchor="ctr" bIns="45700" lIns="91425" spcFirstLastPara="1" rIns="91425" wrap="square" tIns="45700">
            <a:noAutofit/>
          </a:bodyPr>
          <a:lstStyle>
            <a:lvl1pPr lvl="0" marR="0" rtl="0" algn="l">
              <a:lnSpc>
                <a:spcPct val="80000"/>
              </a:lnSpc>
              <a:spcBef>
                <a:spcPts val="0"/>
              </a:spcBef>
              <a:spcAft>
                <a:spcPts val="0"/>
              </a:spcAft>
              <a:buClr>
                <a:schemeClr val="lt1"/>
              </a:buClr>
              <a:buSzPts val="1900"/>
              <a:buFont typeface="Arial"/>
              <a:buNone/>
              <a:defRPr b="1" i="0" sz="36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55" name="Google Shape;255;g23e1ce27b2c_0_83"/>
          <p:cNvSpPr txBox="1"/>
          <p:nvPr>
            <p:ph idx="1" type="body"/>
          </p:nvPr>
        </p:nvSpPr>
        <p:spPr>
          <a:xfrm>
            <a:off x="389625" y="1157765"/>
            <a:ext cx="11394000" cy="4932300"/>
          </a:xfrm>
          <a:prstGeom prst="rect">
            <a:avLst/>
          </a:prstGeom>
          <a:noFill/>
          <a:ln>
            <a:noFill/>
          </a:ln>
        </p:spPr>
        <p:txBody>
          <a:bodyPr anchorCtr="0" anchor="t" bIns="45700" lIns="91425" spcFirstLastPara="1" rIns="91425" wrap="square" tIns="45700">
            <a:noAutofit/>
          </a:bodyPr>
          <a:lstStyle>
            <a:lvl1pPr indent="-368300" lvl="0" marL="457200" marR="0" rtl="0" algn="l">
              <a:lnSpc>
                <a:spcPct val="90000"/>
              </a:lnSpc>
              <a:spcBef>
                <a:spcPts val="1100"/>
              </a:spcBef>
              <a:spcAft>
                <a:spcPts val="0"/>
              </a:spcAft>
              <a:buClr>
                <a:srgbClr val="267FB0"/>
              </a:buClr>
              <a:buSzPts val="2200"/>
              <a:buFont typeface="Noto Sans Symbols"/>
              <a:buChar char="▪"/>
              <a:defRPr b="0" i="0" sz="2400" u="none" cap="none" strike="noStrike">
                <a:solidFill>
                  <a:srgbClr val="595959"/>
                </a:solidFill>
                <a:latin typeface="Open Sans"/>
                <a:ea typeface="Open Sans"/>
                <a:cs typeface="Open Sans"/>
                <a:sym typeface="Open Sans"/>
              </a:defRPr>
            </a:lvl1pPr>
            <a:lvl2pPr indent="-330200" lvl="1" marL="914400" marR="0" rtl="0" algn="l">
              <a:lnSpc>
                <a:spcPct val="90000"/>
              </a:lnSpc>
              <a:spcBef>
                <a:spcPts val="500"/>
              </a:spcBef>
              <a:spcAft>
                <a:spcPts val="0"/>
              </a:spcAft>
              <a:buClr>
                <a:srgbClr val="267FB0"/>
              </a:buClr>
              <a:buSzPts val="1600"/>
              <a:buFont typeface="Arial"/>
              <a:buChar char="•"/>
              <a:defRPr b="0" i="0" sz="2000" u="none" cap="none" strike="noStrike">
                <a:solidFill>
                  <a:srgbClr val="595959"/>
                </a:solidFill>
                <a:latin typeface="Open Sans"/>
                <a:ea typeface="Open Sans"/>
                <a:cs typeface="Open Sans"/>
                <a:sym typeface="Open Sans"/>
              </a:defRPr>
            </a:lvl2pPr>
            <a:lvl3pPr indent="-317500" lvl="2" marL="1371600" marR="0" rtl="0" algn="l">
              <a:lnSpc>
                <a:spcPct val="90000"/>
              </a:lnSpc>
              <a:spcBef>
                <a:spcPts val="500"/>
              </a:spcBef>
              <a:spcAft>
                <a:spcPts val="0"/>
              </a:spcAft>
              <a:buClr>
                <a:srgbClr val="267FB0"/>
              </a:buClr>
              <a:buSzPts val="1400"/>
              <a:buFont typeface="Arial"/>
              <a:buChar char="•"/>
              <a:defRPr b="0" i="0" sz="1800" u="none" cap="none" strike="noStrike">
                <a:solidFill>
                  <a:srgbClr val="595959"/>
                </a:solidFill>
                <a:latin typeface="Open Sans"/>
                <a:ea typeface="Open Sans"/>
                <a:cs typeface="Open Sans"/>
                <a:sym typeface="Open Sans"/>
              </a:defRPr>
            </a:lvl3pPr>
            <a:lvl4pPr indent="-311150" lvl="3" marL="1828800" marR="0" rtl="0" algn="l">
              <a:lnSpc>
                <a:spcPct val="90000"/>
              </a:lnSpc>
              <a:spcBef>
                <a:spcPts val="500"/>
              </a:spcBef>
              <a:spcAft>
                <a:spcPts val="0"/>
              </a:spcAft>
              <a:buClr>
                <a:srgbClr val="267FB0"/>
              </a:buClr>
              <a:buSzPts val="1300"/>
              <a:buFont typeface="Arial"/>
              <a:buChar char="•"/>
              <a:defRPr b="0" i="0" sz="1600" u="none" cap="none" strike="noStrike">
                <a:solidFill>
                  <a:srgbClr val="595959"/>
                </a:solidFill>
                <a:latin typeface="Open Sans"/>
                <a:ea typeface="Open Sans"/>
                <a:cs typeface="Open Sans"/>
                <a:sym typeface="Open Sans"/>
              </a:defRPr>
            </a:lvl4pPr>
            <a:lvl5pPr indent="-311150" lvl="4" marL="2286000" marR="0" rtl="0" algn="l">
              <a:lnSpc>
                <a:spcPct val="90000"/>
              </a:lnSpc>
              <a:spcBef>
                <a:spcPts val="500"/>
              </a:spcBef>
              <a:spcAft>
                <a:spcPts val="0"/>
              </a:spcAft>
              <a:buClr>
                <a:srgbClr val="267FB0"/>
              </a:buClr>
              <a:buSzPts val="1300"/>
              <a:buFont typeface="Arial"/>
              <a:buChar char="•"/>
              <a:defRPr b="0" i="0" sz="1600" u="none" cap="none" strike="noStrike">
                <a:solidFill>
                  <a:srgbClr val="595959"/>
                </a:solidFill>
                <a:latin typeface="Open Sans"/>
                <a:ea typeface="Open Sans"/>
                <a:cs typeface="Open Sans"/>
                <a:sym typeface="Open Sans"/>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256" name="Shape 256"/>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57" name="Shape 257"/>
        <p:cNvGrpSpPr/>
        <p:nvPr/>
      </p:nvGrpSpPr>
      <p:grpSpPr>
        <a:xfrm>
          <a:off x="0" y="0"/>
          <a:ext cx="0" cy="0"/>
          <a:chOff x="0" y="0"/>
          <a:chExt cx="0" cy="0"/>
        </a:xfrm>
      </p:grpSpPr>
      <p:sp>
        <p:nvSpPr>
          <p:cNvPr id="258" name="Google Shape;258;g23e1ce27b2c_0_87"/>
          <p:cNvSpPr txBox="1"/>
          <p:nvPr>
            <p:ph type="title"/>
          </p:nvPr>
        </p:nvSpPr>
        <p:spPr>
          <a:xfrm>
            <a:off x="172529" y="76199"/>
            <a:ext cx="9923100" cy="836700"/>
          </a:xfrm>
          <a:prstGeom prst="rect">
            <a:avLst/>
          </a:prstGeom>
          <a:noFill/>
          <a:ln>
            <a:noFill/>
          </a:ln>
        </p:spPr>
        <p:txBody>
          <a:bodyPr anchorCtr="0" anchor="ctr" bIns="45700" lIns="91425" spcFirstLastPara="1" rIns="91425" wrap="square" tIns="45700">
            <a:noAutofit/>
          </a:bodyPr>
          <a:lstStyle>
            <a:lvl1pPr lvl="0" marR="0" rtl="0" algn="l">
              <a:lnSpc>
                <a:spcPct val="80000"/>
              </a:lnSpc>
              <a:spcBef>
                <a:spcPts val="0"/>
              </a:spcBef>
              <a:spcAft>
                <a:spcPts val="0"/>
              </a:spcAft>
              <a:buClr>
                <a:schemeClr val="lt1"/>
              </a:buClr>
              <a:buSzPts val="1900"/>
              <a:buFont typeface="Arial"/>
              <a:buNone/>
              <a:defRPr b="1" i="0" sz="36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59" name="Google Shape;259;g23e1ce27b2c_0_87"/>
          <p:cNvSpPr txBox="1"/>
          <p:nvPr>
            <p:ph idx="1" type="body"/>
          </p:nvPr>
        </p:nvSpPr>
        <p:spPr>
          <a:xfrm>
            <a:off x="389625" y="1157765"/>
            <a:ext cx="11394000" cy="4932300"/>
          </a:xfrm>
          <a:prstGeom prst="rect">
            <a:avLst/>
          </a:prstGeom>
          <a:noFill/>
          <a:ln>
            <a:noFill/>
          </a:ln>
        </p:spPr>
        <p:txBody>
          <a:bodyPr anchorCtr="0" anchor="t" bIns="45700" lIns="91425" spcFirstLastPara="1" rIns="91425" wrap="square" tIns="45700">
            <a:noAutofit/>
          </a:bodyPr>
          <a:lstStyle>
            <a:lvl1pPr indent="-336550" lvl="0" marL="457200" marR="0" rtl="0" algn="l">
              <a:lnSpc>
                <a:spcPct val="90000"/>
              </a:lnSpc>
              <a:spcBef>
                <a:spcPts val="1100"/>
              </a:spcBef>
              <a:spcAft>
                <a:spcPts val="0"/>
              </a:spcAft>
              <a:buClr>
                <a:srgbClr val="002060"/>
              </a:buClr>
              <a:buSzPts val="1700"/>
              <a:buFont typeface="Noto Sans Symbols"/>
              <a:buChar char="▪"/>
              <a:defRPr b="0" i="0" sz="1900" u="none" cap="none" strike="noStrike">
                <a:solidFill>
                  <a:srgbClr val="002060"/>
                </a:solidFill>
                <a:latin typeface="Open Sans"/>
                <a:ea typeface="Open Sans"/>
                <a:cs typeface="Open Sans"/>
                <a:sym typeface="Open Sans"/>
              </a:defRPr>
            </a:lvl1pPr>
            <a:lvl2pPr indent="-349250" lvl="1" marL="914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Blue">
  <p:cSld name="Content and Blue">
    <p:spTree>
      <p:nvGrpSpPr>
        <p:cNvPr id="260" name="Shape 260"/>
        <p:cNvGrpSpPr/>
        <p:nvPr/>
      </p:nvGrpSpPr>
      <p:grpSpPr>
        <a:xfrm>
          <a:off x="0" y="0"/>
          <a:ext cx="0" cy="0"/>
          <a:chOff x="0" y="0"/>
          <a:chExt cx="0" cy="0"/>
        </a:xfrm>
      </p:grpSpPr>
      <p:pic>
        <p:nvPicPr>
          <p:cNvPr id="261" name="Google Shape;261;g23e1ce27b2c_0_90"/>
          <p:cNvPicPr preferRelativeResize="0"/>
          <p:nvPr/>
        </p:nvPicPr>
        <p:blipFill rotWithShape="1">
          <a:blip r:embed="rId2">
            <a:alphaModFix/>
          </a:blip>
          <a:srcRect b="0" l="0" r="0" t="0"/>
          <a:stretch/>
        </p:blipFill>
        <p:spPr>
          <a:xfrm>
            <a:off x="0" y="0"/>
            <a:ext cx="12192000" cy="6857999"/>
          </a:xfrm>
          <a:prstGeom prst="rect">
            <a:avLst/>
          </a:prstGeom>
          <a:noFill/>
          <a:ln>
            <a:noFill/>
          </a:ln>
        </p:spPr>
      </p:pic>
      <p:pic>
        <p:nvPicPr>
          <p:cNvPr id="262" name="Google Shape;262;g23e1ce27b2c_0_90"/>
          <p:cNvPicPr preferRelativeResize="0"/>
          <p:nvPr/>
        </p:nvPicPr>
        <p:blipFill rotWithShape="1">
          <a:blip r:embed="rId3">
            <a:alphaModFix/>
          </a:blip>
          <a:srcRect b="0" l="0" r="0" t="0"/>
          <a:stretch/>
        </p:blipFill>
        <p:spPr>
          <a:xfrm>
            <a:off x="254000" y="228616"/>
            <a:ext cx="1545772" cy="310421"/>
          </a:xfrm>
          <a:prstGeom prst="rect">
            <a:avLst/>
          </a:prstGeom>
          <a:noFill/>
          <a:ln>
            <a:noFill/>
          </a:ln>
        </p:spPr>
      </p:pic>
      <p:pic>
        <p:nvPicPr>
          <p:cNvPr id="263" name="Google Shape;263;g23e1ce27b2c_0_90"/>
          <p:cNvPicPr preferRelativeResize="0"/>
          <p:nvPr/>
        </p:nvPicPr>
        <p:blipFill rotWithShape="1">
          <a:blip r:embed="rId4">
            <a:alphaModFix/>
          </a:blip>
          <a:srcRect b="0" l="0" r="0" t="0"/>
          <a:stretch/>
        </p:blipFill>
        <p:spPr>
          <a:xfrm>
            <a:off x="8746849" y="0"/>
            <a:ext cx="3439766" cy="3439766"/>
          </a:xfrm>
          <a:prstGeom prst="rect">
            <a:avLst/>
          </a:prstGeom>
          <a:noFill/>
          <a:ln>
            <a:noFill/>
          </a:ln>
        </p:spPr>
      </p:pic>
      <p:pic>
        <p:nvPicPr>
          <p:cNvPr id="264" name="Google Shape;264;g23e1ce27b2c_0_90"/>
          <p:cNvPicPr preferRelativeResize="0"/>
          <p:nvPr/>
        </p:nvPicPr>
        <p:blipFill rotWithShape="1">
          <a:blip r:embed="rId5">
            <a:alphaModFix/>
          </a:blip>
          <a:srcRect b="0" l="0" r="0" t="0"/>
          <a:stretch/>
        </p:blipFill>
        <p:spPr>
          <a:xfrm>
            <a:off x="5334201" y="-10765"/>
            <a:ext cx="3428997" cy="3428997"/>
          </a:xfrm>
          <a:prstGeom prst="rect">
            <a:avLst/>
          </a:prstGeom>
          <a:noFill/>
          <a:ln>
            <a:noFill/>
          </a:ln>
        </p:spPr>
      </p:pic>
      <p:pic>
        <p:nvPicPr>
          <p:cNvPr id="265" name="Google Shape;265;g23e1ce27b2c_0_90"/>
          <p:cNvPicPr preferRelativeResize="0"/>
          <p:nvPr/>
        </p:nvPicPr>
        <p:blipFill rotWithShape="1">
          <a:blip r:embed="rId6">
            <a:alphaModFix/>
          </a:blip>
          <a:srcRect b="0" l="0" r="0" t="0"/>
          <a:stretch/>
        </p:blipFill>
        <p:spPr>
          <a:xfrm>
            <a:off x="5334201" y="3418232"/>
            <a:ext cx="3439768" cy="3439768"/>
          </a:xfrm>
          <a:prstGeom prst="rect">
            <a:avLst/>
          </a:prstGeom>
          <a:noFill/>
          <a:ln>
            <a:noFill/>
          </a:ln>
        </p:spPr>
      </p:pic>
      <p:pic>
        <p:nvPicPr>
          <p:cNvPr id="266" name="Google Shape;266;g23e1ce27b2c_0_90"/>
          <p:cNvPicPr preferRelativeResize="0"/>
          <p:nvPr/>
        </p:nvPicPr>
        <p:blipFill rotWithShape="1">
          <a:blip r:embed="rId7">
            <a:alphaModFix/>
          </a:blip>
          <a:srcRect b="0" l="0" r="0" t="0"/>
          <a:stretch/>
        </p:blipFill>
        <p:spPr>
          <a:xfrm>
            <a:off x="8765795" y="3418233"/>
            <a:ext cx="3439766" cy="3439766"/>
          </a:xfrm>
          <a:prstGeom prst="rect">
            <a:avLst/>
          </a:prstGeom>
          <a:noFill/>
          <a:ln>
            <a:noFill/>
          </a:ln>
        </p:spPr>
      </p:pic>
      <p:sp>
        <p:nvSpPr>
          <p:cNvPr id="267" name="Google Shape;267;g23e1ce27b2c_0_90"/>
          <p:cNvSpPr txBox="1"/>
          <p:nvPr>
            <p:ph idx="1" type="body"/>
          </p:nvPr>
        </p:nvSpPr>
        <p:spPr>
          <a:xfrm>
            <a:off x="770467" y="4317999"/>
            <a:ext cx="3640800" cy="19716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0"/>
              </a:spcBef>
              <a:spcAft>
                <a:spcPts val="0"/>
              </a:spcAft>
              <a:buClr>
                <a:srgbClr val="000000"/>
              </a:buClr>
              <a:buSzPts val="1900"/>
              <a:buFont typeface="Arial"/>
              <a:buNone/>
              <a:defRPr b="1" i="0" sz="4000" u="none" cap="none" strike="noStrike">
                <a:solidFill>
                  <a:schemeClr val="lt1"/>
                </a:solidFill>
                <a:latin typeface="Open Sans"/>
                <a:ea typeface="Open Sans"/>
                <a:cs typeface="Open Sans"/>
                <a:sym typeface="Open Sans"/>
              </a:defRPr>
            </a:lvl1pPr>
            <a:lvl2pPr indent="-228600" lvl="1" marL="914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68" name="Google Shape;268;g23e1ce27b2c_0_90"/>
          <p:cNvSpPr txBox="1"/>
          <p:nvPr/>
        </p:nvSpPr>
        <p:spPr>
          <a:xfrm>
            <a:off x="4413812" y="796697"/>
            <a:ext cx="246300" cy="4155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69" name="Google Shape;269;g23e1ce27b2c_0_90"/>
          <p:cNvPicPr preferRelativeResize="0"/>
          <p:nvPr/>
        </p:nvPicPr>
        <p:blipFill rotWithShape="1">
          <a:blip r:embed="rId8">
            <a:alphaModFix/>
          </a:blip>
          <a:srcRect b="0" l="0" r="0" t="0"/>
          <a:stretch/>
        </p:blipFill>
        <p:spPr>
          <a:xfrm>
            <a:off x="5334201" y="-10765"/>
            <a:ext cx="6871360" cy="686876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Blue">
  <p:cSld name="1_Content and Blue">
    <p:spTree>
      <p:nvGrpSpPr>
        <p:cNvPr id="270" name="Shape 270"/>
        <p:cNvGrpSpPr/>
        <p:nvPr/>
      </p:nvGrpSpPr>
      <p:grpSpPr>
        <a:xfrm>
          <a:off x="0" y="0"/>
          <a:ext cx="0" cy="0"/>
          <a:chOff x="0" y="0"/>
          <a:chExt cx="0" cy="0"/>
        </a:xfrm>
      </p:grpSpPr>
      <p:pic>
        <p:nvPicPr>
          <p:cNvPr id="271" name="Google Shape;271;g23e1ce27b2c_0_100"/>
          <p:cNvPicPr preferRelativeResize="0"/>
          <p:nvPr/>
        </p:nvPicPr>
        <p:blipFill rotWithShape="1">
          <a:blip r:embed="rId2">
            <a:alphaModFix/>
          </a:blip>
          <a:srcRect b="0" l="0" r="0" t="-1688"/>
          <a:stretch/>
        </p:blipFill>
        <p:spPr>
          <a:xfrm flipH="1">
            <a:off x="0" y="-140177"/>
            <a:ext cx="12192000" cy="6998178"/>
          </a:xfrm>
          <a:prstGeom prst="rect">
            <a:avLst/>
          </a:prstGeom>
          <a:noFill/>
          <a:ln>
            <a:noFill/>
          </a:ln>
        </p:spPr>
      </p:pic>
      <p:sp>
        <p:nvSpPr>
          <p:cNvPr id="272" name="Google Shape;272;g23e1ce27b2c_0_100"/>
          <p:cNvSpPr/>
          <p:nvPr/>
        </p:nvSpPr>
        <p:spPr>
          <a:xfrm>
            <a:off x="0" y="0"/>
            <a:ext cx="12192000" cy="6858000"/>
          </a:xfrm>
          <a:prstGeom prst="rect">
            <a:avLst/>
          </a:prstGeom>
          <a:solidFill>
            <a:srgbClr val="267FB0">
              <a:alpha val="2196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Open Sans"/>
              <a:ea typeface="Open Sans"/>
              <a:cs typeface="Open Sans"/>
              <a:sym typeface="Open Sans"/>
            </a:endParaRPr>
          </a:p>
        </p:txBody>
      </p:sp>
      <p:pic>
        <p:nvPicPr>
          <p:cNvPr id="273" name="Google Shape;273;g23e1ce27b2c_0_100"/>
          <p:cNvPicPr preferRelativeResize="0"/>
          <p:nvPr/>
        </p:nvPicPr>
        <p:blipFill rotWithShape="1">
          <a:blip r:embed="rId3">
            <a:alphaModFix/>
          </a:blip>
          <a:srcRect b="0" l="0" r="0" t="0"/>
          <a:stretch/>
        </p:blipFill>
        <p:spPr>
          <a:xfrm>
            <a:off x="10422467" y="209005"/>
            <a:ext cx="1545772" cy="31042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74" name="Shape 274"/>
        <p:cNvGrpSpPr/>
        <p:nvPr/>
      </p:nvGrpSpPr>
      <p:grpSpPr>
        <a:xfrm>
          <a:off x="0" y="0"/>
          <a:ext cx="0" cy="0"/>
          <a:chOff x="0" y="0"/>
          <a:chExt cx="0" cy="0"/>
        </a:xfrm>
      </p:grpSpPr>
      <p:sp>
        <p:nvSpPr>
          <p:cNvPr id="275" name="Google Shape;275;g23e1ce27b2c_0_104"/>
          <p:cNvSpPr txBox="1"/>
          <p:nvPr>
            <p:ph idx="1" type="body"/>
          </p:nvPr>
        </p:nvSpPr>
        <p:spPr>
          <a:xfrm>
            <a:off x="839788" y="1681163"/>
            <a:ext cx="5157600" cy="824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100"/>
              </a:spcBef>
              <a:spcAft>
                <a:spcPts val="0"/>
              </a:spcAft>
              <a:buClr>
                <a:schemeClr val="dk1"/>
              </a:buClr>
              <a:buSzPts val="2400"/>
              <a:buFont typeface="Arial"/>
              <a:buNone/>
              <a:defRPr b="1" i="0" sz="2400" u="none" cap="none" strike="noStrike">
                <a:solidFill>
                  <a:srgbClr val="267FB0"/>
                </a:solidFill>
                <a:latin typeface="Open Sans"/>
                <a:ea typeface="Open Sans"/>
                <a:cs typeface="Open Sans"/>
                <a:sym typeface="Open Sans"/>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900"/>
              <a:buFont typeface="Arial"/>
              <a:buNone/>
              <a:defRPr b="1" i="0" sz="1900" u="none" cap="none" strike="noStrike">
                <a:solidFill>
                  <a:srgbClr val="000000"/>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276" name="Google Shape;276;g23e1ce27b2c_0_104"/>
          <p:cNvSpPr txBox="1"/>
          <p:nvPr>
            <p:ph idx="2" type="body"/>
          </p:nvPr>
        </p:nvSpPr>
        <p:spPr>
          <a:xfrm>
            <a:off x="839788" y="2505075"/>
            <a:ext cx="5157600" cy="3684300"/>
          </a:xfrm>
          <a:prstGeom prst="rect">
            <a:avLst/>
          </a:prstGeom>
          <a:noFill/>
          <a:ln>
            <a:noFill/>
          </a:ln>
        </p:spPr>
        <p:txBody>
          <a:bodyPr anchorCtr="0" anchor="t" bIns="45700" lIns="91425" spcFirstLastPara="1" rIns="91425" wrap="square" tIns="45700">
            <a:noAutofit/>
          </a:bodyPr>
          <a:lstStyle>
            <a:lvl1pPr indent="-336550" lvl="0" marL="457200" marR="0" rtl="0" algn="l">
              <a:lnSpc>
                <a:spcPct val="90000"/>
              </a:lnSpc>
              <a:spcBef>
                <a:spcPts val="1100"/>
              </a:spcBef>
              <a:spcAft>
                <a:spcPts val="0"/>
              </a:spcAft>
              <a:buClr>
                <a:srgbClr val="267FB0"/>
              </a:buClr>
              <a:buSzPts val="1700"/>
              <a:buFont typeface="Noto Sans Symbols"/>
              <a:buChar char="▪"/>
              <a:defRPr b="0" i="0" sz="1900" u="none" cap="none" strike="noStrike">
                <a:solidFill>
                  <a:srgbClr val="595959"/>
                </a:solidFill>
                <a:latin typeface="Open Sans"/>
                <a:ea typeface="Open Sans"/>
                <a:cs typeface="Open Sans"/>
                <a:sym typeface="Open Sans"/>
              </a:defRPr>
            </a:lvl1pPr>
            <a:lvl2pPr indent="-349250" lvl="1" marL="914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77" name="Google Shape;277;g23e1ce27b2c_0_104"/>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100"/>
              </a:spcBef>
              <a:spcAft>
                <a:spcPts val="0"/>
              </a:spcAft>
              <a:buClr>
                <a:schemeClr val="dk1"/>
              </a:buClr>
              <a:buSzPts val="2400"/>
              <a:buFont typeface="Arial"/>
              <a:buNone/>
              <a:defRPr b="1" i="0" sz="2400" u="none" cap="none" strike="noStrike">
                <a:solidFill>
                  <a:srgbClr val="267FB0"/>
                </a:solidFill>
                <a:latin typeface="Open Sans"/>
                <a:ea typeface="Open Sans"/>
                <a:cs typeface="Open Sans"/>
                <a:sym typeface="Open Sans"/>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900"/>
              <a:buFont typeface="Arial"/>
              <a:buNone/>
              <a:defRPr b="1" i="0" sz="1900" u="none" cap="none" strike="noStrike">
                <a:solidFill>
                  <a:srgbClr val="000000"/>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278" name="Google Shape;278;g23e1ce27b2c_0_104"/>
          <p:cNvSpPr txBox="1"/>
          <p:nvPr>
            <p:ph idx="4" type="body"/>
          </p:nvPr>
        </p:nvSpPr>
        <p:spPr>
          <a:xfrm>
            <a:off x="6172200" y="2505075"/>
            <a:ext cx="5183100" cy="3684300"/>
          </a:xfrm>
          <a:prstGeom prst="rect">
            <a:avLst/>
          </a:prstGeom>
          <a:noFill/>
          <a:ln>
            <a:noFill/>
          </a:ln>
        </p:spPr>
        <p:txBody>
          <a:bodyPr anchorCtr="0" anchor="t" bIns="45700" lIns="91425" spcFirstLastPara="1" rIns="91425" wrap="square" tIns="45700">
            <a:noAutofit/>
          </a:bodyPr>
          <a:lstStyle>
            <a:lvl1pPr indent="-336550" lvl="0" marL="457200" marR="0" rtl="0" algn="l">
              <a:lnSpc>
                <a:spcPct val="90000"/>
              </a:lnSpc>
              <a:spcBef>
                <a:spcPts val="1100"/>
              </a:spcBef>
              <a:spcAft>
                <a:spcPts val="0"/>
              </a:spcAft>
              <a:buClr>
                <a:srgbClr val="267FB0"/>
              </a:buClr>
              <a:buSzPts val="1700"/>
              <a:buFont typeface="Noto Sans Symbols"/>
              <a:buChar char="▪"/>
              <a:defRPr b="0" i="0" sz="1900" u="none" cap="none" strike="noStrike">
                <a:solidFill>
                  <a:srgbClr val="595959"/>
                </a:solidFill>
                <a:latin typeface="Open Sans"/>
                <a:ea typeface="Open Sans"/>
                <a:cs typeface="Open Sans"/>
                <a:sym typeface="Open Sans"/>
              </a:defRPr>
            </a:lvl1pPr>
            <a:lvl2pPr indent="-349250" lvl="1" marL="914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79" name="Google Shape;279;g23e1ce27b2c_0_104"/>
          <p:cNvSpPr txBox="1"/>
          <p:nvPr>
            <p:ph type="title"/>
          </p:nvPr>
        </p:nvSpPr>
        <p:spPr>
          <a:xfrm>
            <a:off x="172529" y="76199"/>
            <a:ext cx="9923100" cy="836700"/>
          </a:xfrm>
          <a:prstGeom prst="rect">
            <a:avLst/>
          </a:prstGeom>
          <a:noFill/>
          <a:ln>
            <a:noFill/>
          </a:ln>
        </p:spPr>
        <p:txBody>
          <a:bodyPr anchorCtr="0" anchor="ctr" bIns="45700" lIns="91425" spcFirstLastPara="1" rIns="91425" wrap="square" tIns="45700">
            <a:noAutofit/>
          </a:bodyPr>
          <a:lstStyle>
            <a:lvl1pPr lvl="0" marR="0" rtl="0" algn="l">
              <a:lnSpc>
                <a:spcPct val="80000"/>
              </a:lnSpc>
              <a:spcBef>
                <a:spcPts val="0"/>
              </a:spcBef>
              <a:spcAft>
                <a:spcPts val="0"/>
              </a:spcAft>
              <a:buClr>
                <a:schemeClr val="lt1"/>
              </a:buClr>
              <a:buSzPts val="1900"/>
              <a:buFont typeface="Arial"/>
              <a:buNone/>
              <a:defRPr b="1" i="0" sz="36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2">
    <p:spTree>
      <p:nvGrpSpPr>
        <p:cNvPr id="280" name="Shape 280"/>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283" name="Shape 28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8" name="Shape 48"/>
        <p:cNvGrpSpPr/>
        <p:nvPr/>
      </p:nvGrpSpPr>
      <p:grpSpPr>
        <a:xfrm>
          <a:off x="0" y="0"/>
          <a:ext cx="0" cy="0"/>
          <a:chOff x="0" y="0"/>
          <a:chExt cx="0" cy="0"/>
        </a:xfrm>
      </p:grpSpPr>
      <p:sp>
        <p:nvSpPr>
          <p:cNvPr id="49" name="Google Shape;49;p10"/>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10"/>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0"/>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Blue">
  <p:cSld name="Content and Blue">
    <p:spTree>
      <p:nvGrpSpPr>
        <p:cNvPr id="284" name="Shape 284"/>
        <p:cNvGrpSpPr/>
        <p:nvPr/>
      </p:nvGrpSpPr>
      <p:grpSpPr>
        <a:xfrm>
          <a:off x="0" y="0"/>
          <a:ext cx="0" cy="0"/>
          <a:chOff x="0" y="0"/>
          <a:chExt cx="0" cy="0"/>
        </a:xfrm>
      </p:grpSpPr>
      <p:pic>
        <p:nvPicPr>
          <p:cNvPr id="285" name="Google Shape;285;g23e1ce27b2c_0_204"/>
          <p:cNvPicPr preferRelativeResize="0"/>
          <p:nvPr/>
        </p:nvPicPr>
        <p:blipFill rotWithShape="1">
          <a:blip r:embed="rId2">
            <a:alphaModFix/>
          </a:blip>
          <a:srcRect b="0" l="0" r="0" t="0"/>
          <a:stretch/>
        </p:blipFill>
        <p:spPr>
          <a:xfrm>
            <a:off x="0" y="0"/>
            <a:ext cx="12192000" cy="6857999"/>
          </a:xfrm>
          <a:prstGeom prst="rect">
            <a:avLst/>
          </a:prstGeom>
          <a:noFill/>
          <a:ln>
            <a:noFill/>
          </a:ln>
        </p:spPr>
      </p:pic>
      <p:pic>
        <p:nvPicPr>
          <p:cNvPr id="286" name="Google Shape;286;g23e1ce27b2c_0_204"/>
          <p:cNvPicPr preferRelativeResize="0"/>
          <p:nvPr/>
        </p:nvPicPr>
        <p:blipFill rotWithShape="1">
          <a:blip r:embed="rId3">
            <a:alphaModFix/>
          </a:blip>
          <a:srcRect b="0" l="0" r="0" t="0"/>
          <a:stretch/>
        </p:blipFill>
        <p:spPr>
          <a:xfrm>
            <a:off x="254000" y="228616"/>
            <a:ext cx="1545772" cy="310421"/>
          </a:xfrm>
          <a:prstGeom prst="rect">
            <a:avLst/>
          </a:prstGeom>
          <a:noFill/>
          <a:ln>
            <a:noFill/>
          </a:ln>
        </p:spPr>
      </p:pic>
      <p:pic>
        <p:nvPicPr>
          <p:cNvPr id="287" name="Google Shape;287;g23e1ce27b2c_0_204"/>
          <p:cNvPicPr preferRelativeResize="0"/>
          <p:nvPr/>
        </p:nvPicPr>
        <p:blipFill rotWithShape="1">
          <a:blip r:embed="rId4">
            <a:alphaModFix/>
          </a:blip>
          <a:srcRect b="0" l="0" r="0" t="0"/>
          <a:stretch/>
        </p:blipFill>
        <p:spPr>
          <a:xfrm>
            <a:off x="8746849" y="0"/>
            <a:ext cx="3439766" cy="3439766"/>
          </a:xfrm>
          <a:prstGeom prst="rect">
            <a:avLst/>
          </a:prstGeom>
          <a:noFill/>
          <a:ln>
            <a:noFill/>
          </a:ln>
        </p:spPr>
      </p:pic>
      <p:pic>
        <p:nvPicPr>
          <p:cNvPr id="288" name="Google Shape;288;g23e1ce27b2c_0_204"/>
          <p:cNvPicPr preferRelativeResize="0"/>
          <p:nvPr/>
        </p:nvPicPr>
        <p:blipFill rotWithShape="1">
          <a:blip r:embed="rId5">
            <a:alphaModFix/>
          </a:blip>
          <a:srcRect b="0" l="0" r="0" t="0"/>
          <a:stretch/>
        </p:blipFill>
        <p:spPr>
          <a:xfrm>
            <a:off x="5334201" y="-10765"/>
            <a:ext cx="3428997" cy="3428997"/>
          </a:xfrm>
          <a:prstGeom prst="rect">
            <a:avLst/>
          </a:prstGeom>
          <a:noFill/>
          <a:ln>
            <a:noFill/>
          </a:ln>
        </p:spPr>
      </p:pic>
      <p:pic>
        <p:nvPicPr>
          <p:cNvPr id="289" name="Google Shape;289;g23e1ce27b2c_0_204"/>
          <p:cNvPicPr preferRelativeResize="0"/>
          <p:nvPr/>
        </p:nvPicPr>
        <p:blipFill rotWithShape="1">
          <a:blip r:embed="rId6">
            <a:alphaModFix/>
          </a:blip>
          <a:srcRect b="0" l="0" r="0" t="0"/>
          <a:stretch/>
        </p:blipFill>
        <p:spPr>
          <a:xfrm>
            <a:off x="5334201" y="3418232"/>
            <a:ext cx="3439768" cy="3439768"/>
          </a:xfrm>
          <a:prstGeom prst="rect">
            <a:avLst/>
          </a:prstGeom>
          <a:noFill/>
          <a:ln>
            <a:noFill/>
          </a:ln>
        </p:spPr>
      </p:pic>
      <p:pic>
        <p:nvPicPr>
          <p:cNvPr id="290" name="Google Shape;290;g23e1ce27b2c_0_204"/>
          <p:cNvPicPr preferRelativeResize="0"/>
          <p:nvPr/>
        </p:nvPicPr>
        <p:blipFill rotWithShape="1">
          <a:blip r:embed="rId7">
            <a:alphaModFix/>
          </a:blip>
          <a:srcRect b="0" l="0" r="0" t="0"/>
          <a:stretch/>
        </p:blipFill>
        <p:spPr>
          <a:xfrm>
            <a:off x="8765795" y="3418233"/>
            <a:ext cx="3439766" cy="3439766"/>
          </a:xfrm>
          <a:prstGeom prst="rect">
            <a:avLst/>
          </a:prstGeom>
          <a:noFill/>
          <a:ln>
            <a:noFill/>
          </a:ln>
        </p:spPr>
      </p:pic>
      <p:sp>
        <p:nvSpPr>
          <p:cNvPr id="291" name="Google Shape;291;g23e1ce27b2c_0_204"/>
          <p:cNvSpPr txBox="1"/>
          <p:nvPr>
            <p:ph idx="1" type="body"/>
          </p:nvPr>
        </p:nvSpPr>
        <p:spPr>
          <a:xfrm>
            <a:off x="770467" y="4317999"/>
            <a:ext cx="3640800" cy="19716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0"/>
              </a:spcBef>
              <a:spcAft>
                <a:spcPts val="0"/>
              </a:spcAft>
              <a:buClr>
                <a:srgbClr val="000000"/>
              </a:buClr>
              <a:buSzPts val="1900"/>
              <a:buFont typeface="Arial"/>
              <a:buNone/>
              <a:defRPr b="1" i="0" sz="4000" u="none" cap="none" strike="noStrike">
                <a:solidFill>
                  <a:schemeClr val="lt1"/>
                </a:solidFill>
                <a:latin typeface="Open Sans"/>
                <a:ea typeface="Open Sans"/>
                <a:cs typeface="Open Sans"/>
                <a:sym typeface="Open Sans"/>
              </a:defRPr>
            </a:lvl1pPr>
            <a:lvl2pPr indent="-228600" lvl="1" marL="914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92" name="Google Shape;292;g23e1ce27b2c_0_204"/>
          <p:cNvSpPr txBox="1"/>
          <p:nvPr/>
        </p:nvSpPr>
        <p:spPr>
          <a:xfrm>
            <a:off x="4413812" y="796697"/>
            <a:ext cx="246300" cy="4155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93" name="Google Shape;293;g23e1ce27b2c_0_204"/>
          <p:cNvPicPr preferRelativeResize="0"/>
          <p:nvPr/>
        </p:nvPicPr>
        <p:blipFill rotWithShape="1">
          <a:blip r:embed="rId8">
            <a:alphaModFix/>
          </a:blip>
          <a:srcRect b="0" l="0" r="0" t="0"/>
          <a:stretch/>
        </p:blipFill>
        <p:spPr>
          <a:xfrm>
            <a:off x="5334201" y="-10765"/>
            <a:ext cx="6871360" cy="686876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Basic Content">
    <p:spTree>
      <p:nvGrpSpPr>
        <p:cNvPr id="294" name="Shape 294"/>
        <p:cNvGrpSpPr/>
        <p:nvPr/>
      </p:nvGrpSpPr>
      <p:grpSpPr>
        <a:xfrm>
          <a:off x="0" y="0"/>
          <a:ext cx="0" cy="0"/>
          <a:chOff x="0" y="0"/>
          <a:chExt cx="0" cy="0"/>
        </a:xfrm>
      </p:grpSpPr>
      <p:sp>
        <p:nvSpPr>
          <p:cNvPr id="295" name="Google Shape;295;g23e1ce27b2c_0_214"/>
          <p:cNvSpPr txBox="1"/>
          <p:nvPr>
            <p:ph type="title"/>
          </p:nvPr>
        </p:nvSpPr>
        <p:spPr>
          <a:xfrm>
            <a:off x="172529" y="76199"/>
            <a:ext cx="9923100" cy="836700"/>
          </a:xfrm>
          <a:prstGeom prst="rect">
            <a:avLst/>
          </a:prstGeom>
          <a:noFill/>
          <a:ln>
            <a:noFill/>
          </a:ln>
        </p:spPr>
        <p:txBody>
          <a:bodyPr anchorCtr="0" anchor="ctr" bIns="45700" lIns="91425" spcFirstLastPara="1" rIns="91425" wrap="square" tIns="45700">
            <a:noAutofit/>
          </a:bodyPr>
          <a:lstStyle>
            <a:lvl1pPr lvl="0" marR="0" rtl="0" algn="l">
              <a:lnSpc>
                <a:spcPct val="80000"/>
              </a:lnSpc>
              <a:spcBef>
                <a:spcPts val="0"/>
              </a:spcBef>
              <a:spcAft>
                <a:spcPts val="0"/>
              </a:spcAft>
              <a:buClr>
                <a:schemeClr val="lt1"/>
              </a:buClr>
              <a:buSzPts val="1900"/>
              <a:buFont typeface="Arial"/>
              <a:buNone/>
              <a:defRPr b="1" i="0" sz="36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96" name="Google Shape;296;g23e1ce27b2c_0_214"/>
          <p:cNvSpPr txBox="1"/>
          <p:nvPr>
            <p:ph idx="1" type="body"/>
          </p:nvPr>
        </p:nvSpPr>
        <p:spPr>
          <a:xfrm>
            <a:off x="389625" y="1157765"/>
            <a:ext cx="11394000" cy="4932300"/>
          </a:xfrm>
          <a:prstGeom prst="rect">
            <a:avLst/>
          </a:prstGeom>
          <a:noFill/>
          <a:ln>
            <a:noFill/>
          </a:ln>
        </p:spPr>
        <p:txBody>
          <a:bodyPr anchorCtr="0" anchor="t" bIns="45700" lIns="91425" spcFirstLastPara="1" rIns="91425" wrap="square" tIns="45700">
            <a:noAutofit/>
          </a:bodyPr>
          <a:lstStyle>
            <a:lvl1pPr indent="-368300" lvl="0" marL="457200" marR="0" rtl="0" algn="l">
              <a:lnSpc>
                <a:spcPct val="90000"/>
              </a:lnSpc>
              <a:spcBef>
                <a:spcPts val="1100"/>
              </a:spcBef>
              <a:spcAft>
                <a:spcPts val="0"/>
              </a:spcAft>
              <a:buClr>
                <a:srgbClr val="267FB0"/>
              </a:buClr>
              <a:buSzPts val="2200"/>
              <a:buFont typeface="Noto Sans Symbols"/>
              <a:buChar char="▪"/>
              <a:defRPr b="0" i="0" sz="2400" u="none" cap="none" strike="noStrike">
                <a:solidFill>
                  <a:srgbClr val="595959"/>
                </a:solidFill>
                <a:latin typeface="Open Sans"/>
                <a:ea typeface="Open Sans"/>
                <a:cs typeface="Open Sans"/>
                <a:sym typeface="Open Sans"/>
              </a:defRPr>
            </a:lvl1pPr>
            <a:lvl2pPr indent="-330200" lvl="1" marL="914400" marR="0" rtl="0" algn="l">
              <a:lnSpc>
                <a:spcPct val="90000"/>
              </a:lnSpc>
              <a:spcBef>
                <a:spcPts val="500"/>
              </a:spcBef>
              <a:spcAft>
                <a:spcPts val="0"/>
              </a:spcAft>
              <a:buClr>
                <a:srgbClr val="267FB0"/>
              </a:buClr>
              <a:buSzPts val="1600"/>
              <a:buFont typeface="Arial"/>
              <a:buChar char="•"/>
              <a:defRPr b="0" i="0" sz="2000" u="none" cap="none" strike="noStrike">
                <a:solidFill>
                  <a:srgbClr val="595959"/>
                </a:solidFill>
                <a:latin typeface="Open Sans"/>
                <a:ea typeface="Open Sans"/>
                <a:cs typeface="Open Sans"/>
                <a:sym typeface="Open Sans"/>
              </a:defRPr>
            </a:lvl2pPr>
            <a:lvl3pPr indent="-317500" lvl="2" marL="1371600" marR="0" rtl="0" algn="l">
              <a:lnSpc>
                <a:spcPct val="90000"/>
              </a:lnSpc>
              <a:spcBef>
                <a:spcPts val="500"/>
              </a:spcBef>
              <a:spcAft>
                <a:spcPts val="0"/>
              </a:spcAft>
              <a:buClr>
                <a:srgbClr val="267FB0"/>
              </a:buClr>
              <a:buSzPts val="1400"/>
              <a:buFont typeface="Arial"/>
              <a:buChar char="•"/>
              <a:defRPr b="0" i="0" sz="1800" u="none" cap="none" strike="noStrike">
                <a:solidFill>
                  <a:srgbClr val="595959"/>
                </a:solidFill>
                <a:latin typeface="Open Sans"/>
                <a:ea typeface="Open Sans"/>
                <a:cs typeface="Open Sans"/>
                <a:sym typeface="Open Sans"/>
              </a:defRPr>
            </a:lvl3pPr>
            <a:lvl4pPr indent="-311150" lvl="3" marL="1828800" marR="0" rtl="0" algn="l">
              <a:lnSpc>
                <a:spcPct val="90000"/>
              </a:lnSpc>
              <a:spcBef>
                <a:spcPts val="500"/>
              </a:spcBef>
              <a:spcAft>
                <a:spcPts val="0"/>
              </a:spcAft>
              <a:buClr>
                <a:srgbClr val="267FB0"/>
              </a:buClr>
              <a:buSzPts val="1300"/>
              <a:buFont typeface="Arial"/>
              <a:buChar char="•"/>
              <a:defRPr b="0" i="0" sz="1600" u="none" cap="none" strike="noStrike">
                <a:solidFill>
                  <a:srgbClr val="595959"/>
                </a:solidFill>
                <a:latin typeface="Open Sans"/>
                <a:ea typeface="Open Sans"/>
                <a:cs typeface="Open Sans"/>
                <a:sym typeface="Open Sans"/>
              </a:defRPr>
            </a:lvl4pPr>
            <a:lvl5pPr indent="-311150" lvl="4" marL="2286000" marR="0" rtl="0" algn="l">
              <a:lnSpc>
                <a:spcPct val="90000"/>
              </a:lnSpc>
              <a:spcBef>
                <a:spcPts val="500"/>
              </a:spcBef>
              <a:spcAft>
                <a:spcPts val="0"/>
              </a:spcAft>
              <a:buClr>
                <a:srgbClr val="267FB0"/>
              </a:buClr>
              <a:buSzPts val="1300"/>
              <a:buFont typeface="Arial"/>
              <a:buChar char="•"/>
              <a:defRPr b="0" i="0" sz="1600" u="none" cap="none" strike="noStrike">
                <a:solidFill>
                  <a:srgbClr val="595959"/>
                </a:solidFill>
                <a:latin typeface="Open Sans"/>
                <a:ea typeface="Open Sans"/>
                <a:cs typeface="Open Sans"/>
                <a:sym typeface="Open Sans"/>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Blue">
  <p:cSld name="1_Content and Blue">
    <p:spTree>
      <p:nvGrpSpPr>
        <p:cNvPr id="297" name="Shape 297"/>
        <p:cNvGrpSpPr/>
        <p:nvPr/>
      </p:nvGrpSpPr>
      <p:grpSpPr>
        <a:xfrm>
          <a:off x="0" y="0"/>
          <a:ext cx="0" cy="0"/>
          <a:chOff x="0" y="0"/>
          <a:chExt cx="0" cy="0"/>
        </a:xfrm>
      </p:grpSpPr>
      <p:pic>
        <p:nvPicPr>
          <p:cNvPr id="298" name="Google Shape;298;g23e1ce27b2c_0_217"/>
          <p:cNvPicPr preferRelativeResize="0"/>
          <p:nvPr/>
        </p:nvPicPr>
        <p:blipFill rotWithShape="1">
          <a:blip r:embed="rId2">
            <a:alphaModFix/>
          </a:blip>
          <a:srcRect b="0" l="0" r="0" t="-1688"/>
          <a:stretch/>
        </p:blipFill>
        <p:spPr>
          <a:xfrm flipH="1">
            <a:off x="0" y="-140177"/>
            <a:ext cx="12192000" cy="6998178"/>
          </a:xfrm>
          <a:prstGeom prst="rect">
            <a:avLst/>
          </a:prstGeom>
          <a:noFill/>
          <a:ln>
            <a:noFill/>
          </a:ln>
        </p:spPr>
      </p:pic>
      <p:sp>
        <p:nvSpPr>
          <p:cNvPr id="299" name="Google Shape;299;g23e1ce27b2c_0_217"/>
          <p:cNvSpPr/>
          <p:nvPr/>
        </p:nvSpPr>
        <p:spPr>
          <a:xfrm>
            <a:off x="0" y="0"/>
            <a:ext cx="12192000" cy="6858000"/>
          </a:xfrm>
          <a:prstGeom prst="rect">
            <a:avLst/>
          </a:prstGeom>
          <a:solidFill>
            <a:srgbClr val="267FB0">
              <a:alpha val="21960"/>
            </a:srgbClr>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Open Sans"/>
              <a:ea typeface="Open Sans"/>
              <a:cs typeface="Open Sans"/>
              <a:sym typeface="Open Sans"/>
            </a:endParaRPr>
          </a:p>
        </p:txBody>
      </p:sp>
      <p:pic>
        <p:nvPicPr>
          <p:cNvPr id="300" name="Google Shape;300;g23e1ce27b2c_0_217"/>
          <p:cNvPicPr preferRelativeResize="0"/>
          <p:nvPr/>
        </p:nvPicPr>
        <p:blipFill rotWithShape="1">
          <a:blip r:embed="rId3">
            <a:alphaModFix/>
          </a:blip>
          <a:srcRect b="0" l="0" r="0" t="0"/>
          <a:stretch/>
        </p:blipFill>
        <p:spPr>
          <a:xfrm>
            <a:off x="10422467" y="209005"/>
            <a:ext cx="1545772" cy="31042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01" name="Shape 301"/>
        <p:cNvGrpSpPr/>
        <p:nvPr/>
      </p:nvGrpSpPr>
      <p:grpSpPr>
        <a:xfrm>
          <a:off x="0" y="0"/>
          <a:ext cx="0" cy="0"/>
          <a:chOff x="0" y="0"/>
          <a:chExt cx="0" cy="0"/>
        </a:xfrm>
      </p:grpSpPr>
      <p:sp>
        <p:nvSpPr>
          <p:cNvPr id="302" name="Google Shape;302;g23e1ce27b2c_0_221"/>
          <p:cNvSpPr txBox="1"/>
          <p:nvPr>
            <p:ph idx="1" type="body"/>
          </p:nvPr>
        </p:nvSpPr>
        <p:spPr>
          <a:xfrm>
            <a:off x="839788" y="1681163"/>
            <a:ext cx="5157600" cy="824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100"/>
              </a:spcBef>
              <a:spcAft>
                <a:spcPts val="0"/>
              </a:spcAft>
              <a:buClr>
                <a:schemeClr val="dk1"/>
              </a:buClr>
              <a:buSzPts val="2400"/>
              <a:buFont typeface="Arial"/>
              <a:buNone/>
              <a:defRPr b="1" i="0" sz="2400" u="none" cap="none" strike="noStrike">
                <a:solidFill>
                  <a:srgbClr val="267FB0"/>
                </a:solidFill>
                <a:latin typeface="Open Sans"/>
                <a:ea typeface="Open Sans"/>
                <a:cs typeface="Open Sans"/>
                <a:sym typeface="Open Sans"/>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900"/>
              <a:buFont typeface="Arial"/>
              <a:buNone/>
              <a:defRPr b="1" i="0" sz="1900" u="none" cap="none" strike="noStrike">
                <a:solidFill>
                  <a:srgbClr val="000000"/>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303" name="Google Shape;303;g23e1ce27b2c_0_221"/>
          <p:cNvSpPr txBox="1"/>
          <p:nvPr>
            <p:ph idx="2" type="body"/>
          </p:nvPr>
        </p:nvSpPr>
        <p:spPr>
          <a:xfrm>
            <a:off x="839788" y="2505075"/>
            <a:ext cx="5157600" cy="3684300"/>
          </a:xfrm>
          <a:prstGeom prst="rect">
            <a:avLst/>
          </a:prstGeom>
          <a:noFill/>
          <a:ln>
            <a:noFill/>
          </a:ln>
        </p:spPr>
        <p:txBody>
          <a:bodyPr anchorCtr="0" anchor="t" bIns="45700" lIns="91425" spcFirstLastPara="1" rIns="91425" wrap="square" tIns="45700">
            <a:noAutofit/>
          </a:bodyPr>
          <a:lstStyle>
            <a:lvl1pPr indent="-336550" lvl="0" marL="457200" marR="0" rtl="0" algn="l">
              <a:lnSpc>
                <a:spcPct val="90000"/>
              </a:lnSpc>
              <a:spcBef>
                <a:spcPts val="1100"/>
              </a:spcBef>
              <a:spcAft>
                <a:spcPts val="0"/>
              </a:spcAft>
              <a:buClr>
                <a:srgbClr val="267FB0"/>
              </a:buClr>
              <a:buSzPts val="1700"/>
              <a:buFont typeface="Noto Sans Symbols"/>
              <a:buChar char="▪"/>
              <a:defRPr b="0" i="0" sz="1900" u="none" cap="none" strike="noStrike">
                <a:solidFill>
                  <a:srgbClr val="595959"/>
                </a:solidFill>
                <a:latin typeface="Open Sans"/>
                <a:ea typeface="Open Sans"/>
                <a:cs typeface="Open Sans"/>
                <a:sym typeface="Open Sans"/>
              </a:defRPr>
            </a:lvl1pPr>
            <a:lvl2pPr indent="-349250" lvl="1" marL="914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04" name="Google Shape;304;g23e1ce27b2c_0_221"/>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100"/>
              </a:spcBef>
              <a:spcAft>
                <a:spcPts val="0"/>
              </a:spcAft>
              <a:buClr>
                <a:schemeClr val="dk1"/>
              </a:buClr>
              <a:buSzPts val="2400"/>
              <a:buFont typeface="Arial"/>
              <a:buNone/>
              <a:defRPr b="1" i="0" sz="2400" u="none" cap="none" strike="noStrike">
                <a:solidFill>
                  <a:srgbClr val="267FB0"/>
                </a:solidFill>
                <a:latin typeface="Open Sans"/>
                <a:ea typeface="Open Sans"/>
                <a:cs typeface="Open Sans"/>
                <a:sym typeface="Open Sans"/>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rgbClr val="000000"/>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900"/>
              <a:buFont typeface="Arial"/>
              <a:buNone/>
              <a:defRPr b="1" i="0" sz="1900" u="none" cap="none" strike="noStrike">
                <a:solidFill>
                  <a:srgbClr val="000000"/>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rgbClr val="000000"/>
                </a:solidFill>
                <a:latin typeface="Arial"/>
                <a:ea typeface="Arial"/>
                <a:cs typeface="Arial"/>
                <a:sym typeface="Arial"/>
              </a:defRPr>
            </a:lvl9pPr>
          </a:lstStyle>
          <a:p/>
        </p:txBody>
      </p:sp>
      <p:sp>
        <p:nvSpPr>
          <p:cNvPr id="305" name="Google Shape;305;g23e1ce27b2c_0_221"/>
          <p:cNvSpPr txBox="1"/>
          <p:nvPr>
            <p:ph idx="4" type="body"/>
          </p:nvPr>
        </p:nvSpPr>
        <p:spPr>
          <a:xfrm>
            <a:off x="6172200" y="2505075"/>
            <a:ext cx="5183100" cy="3684300"/>
          </a:xfrm>
          <a:prstGeom prst="rect">
            <a:avLst/>
          </a:prstGeom>
          <a:noFill/>
          <a:ln>
            <a:noFill/>
          </a:ln>
        </p:spPr>
        <p:txBody>
          <a:bodyPr anchorCtr="0" anchor="t" bIns="45700" lIns="91425" spcFirstLastPara="1" rIns="91425" wrap="square" tIns="45700">
            <a:noAutofit/>
          </a:bodyPr>
          <a:lstStyle>
            <a:lvl1pPr indent="-336550" lvl="0" marL="457200" marR="0" rtl="0" algn="l">
              <a:lnSpc>
                <a:spcPct val="90000"/>
              </a:lnSpc>
              <a:spcBef>
                <a:spcPts val="1100"/>
              </a:spcBef>
              <a:spcAft>
                <a:spcPts val="0"/>
              </a:spcAft>
              <a:buClr>
                <a:srgbClr val="267FB0"/>
              </a:buClr>
              <a:buSzPts val="1700"/>
              <a:buFont typeface="Noto Sans Symbols"/>
              <a:buChar char="▪"/>
              <a:defRPr b="0" i="0" sz="1900" u="none" cap="none" strike="noStrike">
                <a:solidFill>
                  <a:srgbClr val="595959"/>
                </a:solidFill>
                <a:latin typeface="Open Sans"/>
                <a:ea typeface="Open Sans"/>
                <a:cs typeface="Open Sans"/>
                <a:sym typeface="Open Sans"/>
              </a:defRPr>
            </a:lvl1pPr>
            <a:lvl2pPr indent="-349250" lvl="1" marL="914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06" name="Google Shape;306;g23e1ce27b2c_0_221"/>
          <p:cNvSpPr txBox="1"/>
          <p:nvPr>
            <p:ph type="title"/>
          </p:nvPr>
        </p:nvSpPr>
        <p:spPr>
          <a:xfrm>
            <a:off x="172529" y="76199"/>
            <a:ext cx="9923100" cy="836700"/>
          </a:xfrm>
          <a:prstGeom prst="rect">
            <a:avLst/>
          </a:prstGeom>
          <a:noFill/>
          <a:ln>
            <a:noFill/>
          </a:ln>
        </p:spPr>
        <p:txBody>
          <a:bodyPr anchorCtr="0" anchor="ctr" bIns="45700" lIns="91425" spcFirstLastPara="1" rIns="91425" wrap="square" tIns="45700">
            <a:noAutofit/>
          </a:bodyPr>
          <a:lstStyle>
            <a:lvl1pPr lvl="0" marR="0" rtl="0" algn="l">
              <a:lnSpc>
                <a:spcPct val="80000"/>
              </a:lnSpc>
              <a:spcBef>
                <a:spcPts val="0"/>
              </a:spcBef>
              <a:spcAft>
                <a:spcPts val="0"/>
              </a:spcAft>
              <a:buClr>
                <a:schemeClr val="lt1"/>
              </a:buClr>
              <a:buSzPts val="1900"/>
              <a:buFont typeface="Arial"/>
              <a:buNone/>
              <a:defRPr b="1" i="0" sz="36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showMasterSp="0">
  <p:cSld name="1_Title Only 2">
    <p:spTree>
      <p:nvGrpSpPr>
        <p:cNvPr id="307" name="Shape 30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 name="Shape 54"/>
        <p:cNvGrpSpPr/>
        <p:nvPr/>
      </p:nvGrpSpPr>
      <p:grpSpPr>
        <a:xfrm>
          <a:off x="0" y="0"/>
          <a:ext cx="0" cy="0"/>
          <a:chOff x="0" y="0"/>
          <a:chExt cx="0" cy="0"/>
        </a:xfrm>
      </p:grpSpPr>
      <p:sp>
        <p:nvSpPr>
          <p:cNvPr id="55" name="Google Shape;55;p1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
          <p:cNvSpPr txBox="1"/>
          <p:nvPr>
            <p:ph idx="1" type="body"/>
          </p:nvPr>
        </p:nvSpPr>
        <p:spPr>
          <a:xfrm>
            <a:off x="831850"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7" name="Google Shape;57;p11"/>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1"/>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1"/>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 name="Shape 60"/>
        <p:cNvGrpSpPr/>
        <p:nvPr/>
      </p:nvGrpSpPr>
      <p:grpSpPr>
        <a:xfrm>
          <a:off x="0" y="0"/>
          <a:ext cx="0" cy="0"/>
          <a:chOff x="0" y="0"/>
          <a:chExt cx="0" cy="0"/>
        </a:xfrm>
      </p:grpSpPr>
      <p:sp>
        <p:nvSpPr>
          <p:cNvPr id="61" name="Google Shape;61;p12"/>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2"/>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2"/>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2"/>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 name="Shape 67"/>
        <p:cNvGrpSpPr/>
        <p:nvPr/>
      </p:nvGrpSpPr>
      <p:grpSpPr>
        <a:xfrm>
          <a:off x="0" y="0"/>
          <a:ext cx="0" cy="0"/>
          <a:chOff x="0" y="0"/>
          <a:chExt cx="0" cy="0"/>
        </a:xfrm>
      </p:grpSpPr>
      <p:sp>
        <p:nvSpPr>
          <p:cNvPr id="68" name="Google Shape;68;p13"/>
          <p:cNvSpPr txBox="1"/>
          <p:nvPr>
            <p:ph type="title"/>
          </p:nvPr>
        </p:nvSpPr>
        <p:spPr>
          <a:xfrm>
            <a:off x="839788"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3"/>
          <p:cNvSpPr txBox="1"/>
          <p:nvPr>
            <p:ph idx="1" type="body"/>
          </p:nvPr>
        </p:nvSpPr>
        <p:spPr>
          <a:xfrm>
            <a:off x="839789" y="1681164"/>
            <a:ext cx="51577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 name="Google Shape;70;p13"/>
          <p:cNvSpPr txBox="1"/>
          <p:nvPr>
            <p:ph idx="2" type="body"/>
          </p:nvPr>
        </p:nvSpPr>
        <p:spPr>
          <a:xfrm>
            <a:off x="839789" y="2505075"/>
            <a:ext cx="51577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3"/>
          <p:cNvSpPr txBox="1"/>
          <p:nvPr>
            <p:ph idx="3" type="body"/>
          </p:nvPr>
        </p:nvSpPr>
        <p:spPr>
          <a:xfrm>
            <a:off x="6172200" y="1681164"/>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2" name="Google Shape;72;p1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13"/>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3"/>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3"/>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14"/>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4"/>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4"/>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4"/>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bg>
      <p:bgPr>
        <a:gradFill>
          <a:gsLst>
            <a:gs pos="0">
              <a:schemeClr val="lt1"/>
            </a:gs>
            <a:gs pos="33000">
              <a:schemeClr val="lt1"/>
            </a:gs>
            <a:gs pos="52000">
              <a:srgbClr val="BBD6EE"/>
            </a:gs>
            <a:gs pos="100000">
              <a:srgbClr val="BBD6EE"/>
            </a:gs>
          </a:gsLst>
          <a:lin ang="10800025" scaled="0"/>
        </a:gradFill>
      </p:bgPr>
    </p:bg>
    <p:spTree>
      <p:nvGrpSpPr>
        <p:cNvPr id="87" name="Shape 87"/>
        <p:cNvGrpSpPr/>
        <p:nvPr/>
      </p:nvGrpSpPr>
      <p:grpSpPr>
        <a:xfrm>
          <a:off x="0" y="0"/>
          <a:ext cx="0" cy="0"/>
          <a:chOff x="0" y="0"/>
          <a:chExt cx="0" cy="0"/>
        </a:xfrm>
      </p:grpSpPr>
      <p:sp>
        <p:nvSpPr>
          <p:cNvPr id="88" name="Google Shape;88;g23cb82bcc80_0_92"/>
          <p:cNvSpPr txBox="1"/>
          <p:nvPr/>
        </p:nvSpPr>
        <p:spPr>
          <a:xfrm>
            <a:off x="6307282" y="1897026"/>
            <a:ext cx="5859000" cy="1894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89" name="Google Shape;89;g23cb82bcc80_0_92"/>
          <p:cNvSpPr txBox="1"/>
          <p:nvPr/>
        </p:nvSpPr>
        <p:spPr>
          <a:xfrm>
            <a:off x="6986387" y="3775301"/>
            <a:ext cx="4842900" cy="2217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90" name="Google Shape;90;g23cb82bcc80_0_92"/>
          <p:cNvSpPr txBox="1"/>
          <p:nvPr/>
        </p:nvSpPr>
        <p:spPr>
          <a:xfrm>
            <a:off x="6307282" y="1897026"/>
            <a:ext cx="5859000" cy="1894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sp>
        <p:nvSpPr>
          <p:cNvPr id="91" name="Google Shape;91;g23cb82bcc80_0_92"/>
          <p:cNvSpPr txBox="1"/>
          <p:nvPr/>
        </p:nvSpPr>
        <p:spPr>
          <a:xfrm>
            <a:off x="6986387" y="3775301"/>
            <a:ext cx="4842900" cy="2217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t/>
            </a:r>
            <a:endParaRPr b="1" i="0" sz="2800" u="none" cap="none" strike="noStrike">
              <a:solidFill>
                <a:srgbClr val="2F5496"/>
              </a:solidFill>
              <a:latin typeface="Helvetica Neue"/>
              <a:ea typeface="Helvetica Neue"/>
              <a:cs typeface="Helvetica Neue"/>
              <a:sym typeface="Helvetica Neue"/>
            </a:endParaRPr>
          </a:p>
        </p:txBody>
      </p:sp>
      <p:pic>
        <p:nvPicPr>
          <p:cNvPr id="92" name="Google Shape;92;g23cb82bcc80_0_92"/>
          <p:cNvPicPr preferRelativeResize="0"/>
          <p:nvPr/>
        </p:nvPicPr>
        <p:blipFill rotWithShape="1">
          <a:blip r:embed="rId2">
            <a:alphaModFix/>
          </a:blip>
          <a:srcRect b="0" l="8642" r="0" t="0"/>
          <a:stretch/>
        </p:blipFill>
        <p:spPr>
          <a:xfrm>
            <a:off x="31899" y="4238427"/>
            <a:ext cx="3564275" cy="2590800"/>
          </a:xfrm>
          <a:prstGeom prst="rect">
            <a:avLst/>
          </a:prstGeom>
          <a:noFill/>
          <a:ln>
            <a:noFill/>
          </a:ln>
        </p:spPr>
      </p:pic>
      <p:pic>
        <p:nvPicPr>
          <p:cNvPr id="93" name="Google Shape;93;g23cb82bcc80_0_92"/>
          <p:cNvPicPr preferRelativeResize="0"/>
          <p:nvPr/>
        </p:nvPicPr>
        <p:blipFill rotWithShape="1">
          <a:blip r:embed="rId3">
            <a:alphaModFix/>
          </a:blip>
          <a:srcRect b="0" l="0" r="0" t="0"/>
          <a:stretch/>
        </p:blipFill>
        <p:spPr>
          <a:xfrm>
            <a:off x="2713802" y="32203"/>
            <a:ext cx="3255974" cy="2441982"/>
          </a:xfrm>
          <a:prstGeom prst="rect">
            <a:avLst/>
          </a:prstGeom>
          <a:noFill/>
          <a:ln>
            <a:noFill/>
          </a:ln>
        </p:spPr>
      </p:pic>
      <p:pic>
        <p:nvPicPr>
          <p:cNvPr id="94" name="Google Shape;94;g23cb82bcc80_0_92"/>
          <p:cNvPicPr preferRelativeResize="0"/>
          <p:nvPr/>
        </p:nvPicPr>
        <p:blipFill rotWithShape="1">
          <a:blip r:embed="rId4">
            <a:alphaModFix/>
          </a:blip>
          <a:srcRect b="0" l="0" r="0" t="0"/>
          <a:stretch/>
        </p:blipFill>
        <p:spPr>
          <a:xfrm>
            <a:off x="3399680" y="4200486"/>
            <a:ext cx="3505537" cy="2629151"/>
          </a:xfrm>
          <a:prstGeom prst="rect">
            <a:avLst/>
          </a:prstGeom>
          <a:noFill/>
          <a:ln>
            <a:noFill/>
          </a:ln>
        </p:spPr>
      </p:pic>
      <p:pic>
        <p:nvPicPr>
          <p:cNvPr id="95" name="Google Shape;95;g23cb82bcc80_0_92"/>
          <p:cNvPicPr preferRelativeResize="0"/>
          <p:nvPr/>
        </p:nvPicPr>
        <p:blipFill rotWithShape="1">
          <a:blip r:embed="rId5">
            <a:alphaModFix/>
          </a:blip>
          <a:srcRect b="0" l="0" r="0" t="0"/>
          <a:stretch/>
        </p:blipFill>
        <p:spPr>
          <a:xfrm>
            <a:off x="16715" y="237109"/>
            <a:ext cx="2571364" cy="3857046"/>
          </a:xfrm>
          <a:prstGeom prst="rect">
            <a:avLst/>
          </a:prstGeom>
          <a:noFill/>
          <a:ln>
            <a:noFill/>
          </a:ln>
        </p:spPr>
      </p:pic>
      <p:pic>
        <p:nvPicPr>
          <p:cNvPr descr="MAIA_title.png" id="96" name="Google Shape;96;g23cb82bcc80_0_92"/>
          <p:cNvPicPr preferRelativeResize="0"/>
          <p:nvPr/>
        </p:nvPicPr>
        <p:blipFill rotWithShape="1">
          <a:blip r:embed="rId6">
            <a:alphaModFix/>
          </a:blip>
          <a:srcRect b="66732" l="67248" r="733" t="536"/>
          <a:stretch/>
        </p:blipFill>
        <p:spPr>
          <a:xfrm>
            <a:off x="4298653" y="2209420"/>
            <a:ext cx="2228743" cy="2255118"/>
          </a:xfrm>
          <a:prstGeom prst="rect">
            <a:avLst/>
          </a:prstGeom>
          <a:noFill/>
          <a:ln>
            <a:noFill/>
          </a:ln>
        </p:spPr>
      </p:pic>
      <p:pic>
        <p:nvPicPr>
          <p:cNvPr descr="Symbols of NASA | NASA" id="97" name="Google Shape;97;g23cb82bcc80_0_92"/>
          <p:cNvPicPr preferRelativeResize="0"/>
          <p:nvPr/>
        </p:nvPicPr>
        <p:blipFill rotWithShape="1">
          <a:blip r:embed="rId7">
            <a:alphaModFix/>
          </a:blip>
          <a:srcRect b="6858" l="21197" r="21278" t="4981"/>
          <a:stretch/>
        </p:blipFill>
        <p:spPr>
          <a:xfrm>
            <a:off x="5800952" y="4671"/>
            <a:ext cx="1483877" cy="1137070"/>
          </a:xfrm>
          <a:prstGeom prst="rect">
            <a:avLst/>
          </a:prstGeom>
          <a:noFill/>
          <a:ln>
            <a:noFill/>
          </a:ln>
        </p:spPr>
      </p:pic>
      <p:sp>
        <p:nvSpPr>
          <p:cNvPr id="98" name="Google Shape;98;g23cb82bcc80_0_92"/>
          <p:cNvSpPr txBox="1"/>
          <p:nvPr/>
        </p:nvSpPr>
        <p:spPr>
          <a:xfrm>
            <a:off x="466454" y="28362"/>
            <a:ext cx="4903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rgbClr val="08B810"/>
                </a:solidFill>
                <a:latin typeface="Helvetica Neue"/>
                <a:ea typeface="Helvetica Neue"/>
                <a:cs typeface="Helvetica Neue"/>
                <a:sym typeface="Helvetica Neue"/>
              </a:rPr>
              <a:t>Building the Pathway from TEMPO to GeoXO</a:t>
            </a:r>
            <a:endParaRPr b="0" i="0" sz="1800" u="none" cap="none" strike="noStrike">
              <a:solidFill>
                <a:srgbClr val="08B810"/>
              </a:solidFill>
              <a:latin typeface="Helvetica Neue"/>
              <a:ea typeface="Helvetica Neue"/>
              <a:cs typeface="Helvetica Neue"/>
              <a:sym typeface="Helvetica Neue"/>
            </a:endParaRPr>
          </a:p>
        </p:txBody>
      </p:sp>
      <p:sp>
        <p:nvSpPr>
          <p:cNvPr id="99" name="Google Shape;99;g23cb82bcc80_0_92"/>
          <p:cNvSpPr txBox="1"/>
          <p:nvPr>
            <p:ph idx="1" type="body"/>
          </p:nvPr>
        </p:nvSpPr>
        <p:spPr>
          <a:xfrm>
            <a:off x="7215602" y="2566215"/>
            <a:ext cx="4098300" cy="912000"/>
          </a:xfrm>
          <a:prstGeom prst="rect">
            <a:avLst/>
          </a:prstGeom>
          <a:noFill/>
          <a:ln>
            <a:noFill/>
          </a:ln>
        </p:spPr>
        <p:txBody>
          <a:bodyPr anchorCtr="0" anchor="ctr" bIns="45700" lIns="91425" spcFirstLastPara="1" rIns="91425" wrap="square" tIns="45700">
            <a:noAutofit/>
          </a:bodyPr>
          <a:lstStyle>
            <a:lvl1pPr indent="-228600" lvl="0" marL="457200" rtl="0" algn="ctr">
              <a:lnSpc>
                <a:spcPct val="90000"/>
              </a:lnSpc>
              <a:spcBef>
                <a:spcPts val="1000"/>
              </a:spcBef>
              <a:spcAft>
                <a:spcPts val="0"/>
              </a:spcAft>
              <a:buClr>
                <a:schemeClr val="dk1"/>
              </a:buClr>
              <a:buSzPts val="3200"/>
              <a:buNone/>
              <a:defRPr sz="3200">
                <a:latin typeface="Calibri"/>
                <a:ea typeface="Calibri"/>
                <a:cs typeface="Calibri"/>
                <a:sym typeface="Calibri"/>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0" name="Google Shape;100;g23cb82bcc80_0_92"/>
          <p:cNvSpPr txBox="1"/>
          <p:nvPr>
            <p:ph idx="2" type="body"/>
          </p:nvPr>
        </p:nvSpPr>
        <p:spPr>
          <a:xfrm>
            <a:off x="7517917" y="4135510"/>
            <a:ext cx="3606300" cy="6012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90000"/>
              </a:lnSpc>
              <a:spcBef>
                <a:spcPts val="1000"/>
              </a:spcBef>
              <a:spcAft>
                <a:spcPts val="0"/>
              </a:spcAft>
              <a:buClr>
                <a:schemeClr val="dk1"/>
              </a:buClr>
              <a:buSzPts val="2400"/>
              <a:buNone/>
              <a:defRPr sz="2400"/>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descr="A picture containing text, outdoor, sky, person&#10;&#10;Description automatically generated" id="101" name="Google Shape;101;g23cb82bcc80_0_92"/>
          <p:cNvPicPr preferRelativeResize="0"/>
          <p:nvPr/>
        </p:nvPicPr>
        <p:blipFill rotWithShape="1">
          <a:blip r:embed="rId8">
            <a:alphaModFix/>
          </a:blip>
          <a:srcRect b="0" l="32161" r="0" t="0"/>
          <a:stretch/>
        </p:blipFill>
        <p:spPr>
          <a:xfrm>
            <a:off x="2361807" y="2613124"/>
            <a:ext cx="2087161" cy="2038277"/>
          </a:xfrm>
          <a:prstGeom prst="rect">
            <a:avLst/>
          </a:prstGeom>
          <a:noFill/>
          <a:ln>
            <a:noFill/>
          </a:ln>
        </p:spPr>
      </p:pic>
      <p:pic>
        <p:nvPicPr>
          <p:cNvPr descr="A close-up of a compass&#10;&#10;Description automatically generated with low confidence" id="102" name="Google Shape;102;g23cb82bcc80_0_92"/>
          <p:cNvPicPr preferRelativeResize="0"/>
          <p:nvPr/>
        </p:nvPicPr>
        <p:blipFill rotWithShape="1">
          <a:blip r:embed="rId9">
            <a:alphaModFix/>
          </a:blip>
          <a:srcRect b="0" l="0" r="0" t="0"/>
          <a:stretch/>
        </p:blipFill>
        <p:spPr>
          <a:xfrm>
            <a:off x="6709835" y="1048901"/>
            <a:ext cx="1876040" cy="1449668"/>
          </a:xfrm>
          <a:prstGeom prst="rect">
            <a:avLst/>
          </a:prstGeom>
          <a:noFill/>
          <a:ln>
            <a:noFill/>
          </a:ln>
        </p:spPr>
      </p:pic>
      <p:pic>
        <p:nvPicPr>
          <p:cNvPr descr="A picture containing text, clipart&#10;&#10;Description automatically generated" id="103" name="Google Shape;103;g23cb82bcc80_0_92"/>
          <p:cNvPicPr preferRelativeResize="0"/>
          <p:nvPr/>
        </p:nvPicPr>
        <p:blipFill rotWithShape="1">
          <a:blip r:embed="rId10">
            <a:alphaModFix/>
          </a:blip>
          <a:srcRect b="0" l="0" r="0" t="0"/>
          <a:stretch/>
        </p:blipFill>
        <p:spPr>
          <a:xfrm>
            <a:off x="8478692" y="1070698"/>
            <a:ext cx="1466057" cy="1398393"/>
          </a:xfrm>
          <a:prstGeom prst="rect">
            <a:avLst/>
          </a:prstGeom>
          <a:noFill/>
          <a:ln>
            <a:noFill/>
          </a:ln>
        </p:spPr>
      </p:pic>
      <p:pic>
        <p:nvPicPr>
          <p:cNvPr descr="Diagram, logo&#10;&#10;Description automatically generated" id="104" name="Google Shape;104;g23cb82bcc80_0_92"/>
          <p:cNvPicPr preferRelativeResize="0"/>
          <p:nvPr/>
        </p:nvPicPr>
        <p:blipFill rotWithShape="1">
          <a:blip r:embed="rId11">
            <a:alphaModFix/>
          </a:blip>
          <a:srcRect b="0" l="0" r="0" t="0"/>
          <a:stretch/>
        </p:blipFill>
        <p:spPr>
          <a:xfrm>
            <a:off x="10139674" y="1216617"/>
            <a:ext cx="1100170" cy="1124948"/>
          </a:xfrm>
          <a:prstGeom prst="rect">
            <a:avLst/>
          </a:prstGeom>
          <a:noFill/>
          <a:ln>
            <a:noFill/>
          </a:ln>
        </p:spPr>
      </p:pic>
      <p:pic>
        <p:nvPicPr>
          <p:cNvPr descr="Logo, icon, company name&#10;&#10;Description automatically generated" id="105" name="Google Shape;105;g23cb82bcc80_0_92"/>
          <p:cNvPicPr preferRelativeResize="0"/>
          <p:nvPr/>
        </p:nvPicPr>
        <p:blipFill rotWithShape="1">
          <a:blip r:embed="rId12">
            <a:alphaModFix/>
          </a:blip>
          <a:srcRect b="0" l="0" r="0" t="0"/>
          <a:stretch/>
        </p:blipFill>
        <p:spPr>
          <a:xfrm>
            <a:off x="11173723" y="85159"/>
            <a:ext cx="990633" cy="990633"/>
          </a:xfrm>
          <a:prstGeom prst="rect">
            <a:avLst/>
          </a:prstGeom>
          <a:noFill/>
          <a:ln>
            <a:noFill/>
          </a:ln>
        </p:spPr>
      </p:pic>
      <p:sp>
        <p:nvSpPr>
          <p:cNvPr id="106" name="Google Shape;106;g23cb82bcc80_0_92"/>
          <p:cNvSpPr txBox="1"/>
          <p:nvPr/>
        </p:nvSpPr>
        <p:spPr>
          <a:xfrm>
            <a:off x="6929236" y="216344"/>
            <a:ext cx="4365600" cy="74550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0" i="0" lang="en-US" sz="2050" u="none" cap="none" strike="noStrike">
                <a:solidFill>
                  <a:srgbClr val="2E75B5"/>
                </a:solidFill>
                <a:latin typeface="Helvetica Neue"/>
                <a:ea typeface="Helvetica Neue"/>
                <a:cs typeface="Helvetica Neue"/>
                <a:sym typeface="Helvetica Neue"/>
              </a:rPr>
              <a:t>Joint Science Meeting for TEMPO, GeoXO ACX, &amp; TOLNet</a:t>
            </a:r>
            <a:endParaRPr b="0" i="0" sz="2050" u="none" cap="none" strike="noStrike">
              <a:solidFill>
                <a:srgbClr val="2E75B5"/>
              </a:solidFill>
              <a:latin typeface="Helvetica Neue"/>
              <a:ea typeface="Helvetica Neue"/>
              <a:cs typeface="Helvetica Neue"/>
              <a:sym typeface="Helvetica Neue"/>
            </a:endParaRPr>
          </a:p>
        </p:txBody>
      </p:sp>
      <p:pic>
        <p:nvPicPr>
          <p:cNvPr descr="Graphical user interface, website&#10;&#10;Description automatically generated" id="107" name="Google Shape;107;g23cb82bcc80_0_92"/>
          <p:cNvPicPr preferRelativeResize="0"/>
          <p:nvPr/>
        </p:nvPicPr>
        <p:blipFill rotWithShape="1">
          <a:blip r:embed="rId13">
            <a:alphaModFix/>
          </a:blip>
          <a:srcRect b="0" l="0" r="0" t="0"/>
          <a:stretch/>
        </p:blipFill>
        <p:spPr>
          <a:xfrm>
            <a:off x="6709835" y="5948756"/>
            <a:ext cx="5486414" cy="91226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theme" Target="../theme/theme5.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theme" Target="../theme/theme3.xml"/><Relationship Id="rId14" Type="http://schemas.openxmlformats.org/officeDocument/2006/relationships/slideLayout" Target="../slideLayouts/slideLayout3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4.xml"/><Relationship Id="rId10" Type="http://schemas.openxmlformats.org/officeDocument/2006/relationships/slideLayout" Target="../slideLayouts/slideLayout38.xml"/><Relationship Id="rId1" Type="http://schemas.openxmlformats.org/officeDocument/2006/relationships/image" Target="../media/image28.jpg"/><Relationship Id="rId2" Type="http://schemas.openxmlformats.org/officeDocument/2006/relationships/image" Target="../media/image39.png"/><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
          <p:cNvSpPr txBox="1"/>
          <p:nvPr>
            <p:ph type="title"/>
          </p:nvPr>
        </p:nvSpPr>
        <p:spPr>
          <a:xfrm>
            <a:off x="838200" y="36512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 name="Shape 81"/>
        <p:cNvGrpSpPr/>
        <p:nvPr/>
      </p:nvGrpSpPr>
      <p:grpSpPr>
        <a:xfrm>
          <a:off x="0" y="0"/>
          <a:ext cx="0" cy="0"/>
          <a:chOff x="0" y="0"/>
          <a:chExt cx="0" cy="0"/>
        </a:xfrm>
      </p:grpSpPr>
      <p:sp>
        <p:nvSpPr>
          <p:cNvPr id="82" name="Google Shape;82;g23cb82bcc80_0_86"/>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3" name="Google Shape;83;g23cb82bcc80_0_8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 name="Google Shape;84;g23cb82bcc80_0_86"/>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23cb82bcc80_0_86"/>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g23cb82bcc80_0_86"/>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sp>
        <p:nvSpPr>
          <p:cNvPr id="154" name="Google Shape;154;g221421e774b_0_10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5" name="Google Shape;155;g221421e774b_0_10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g221421e774b_0_10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7" name="Google Shape;157;g221421e774b_0_10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8" name="Google Shape;158;g221421e774b_0_10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35" name="Shape 235"/>
        <p:cNvGrpSpPr/>
        <p:nvPr/>
      </p:nvGrpSpPr>
      <p:grpSpPr>
        <a:xfrm>
          <a:off x="0" y="0"/>
          <a:ext cx="0" cy="0"/>
          <a:chOff x="0" y="0"/>
          <a:chExt cx="0" cy="0"/>
        </a:xfrm>
      </p:grpSpPr>
      <p:pic>
        <p:nvPicPr>
          <p:cNvPr id="236" name="Google Shape;236;g23e1ce27b2c_0_65"/>
          <p:cNvPicPr preferRelativeResize="0"/>
          <p:nvPr/>
        </p:nvPicPr>
        <p:blipFill rotWithShape="1">
          <a:blip r:embed="rId2">
            <a:alphaModFix/>
          </a:blip>
          <a:srcRect b="0" l="0" r="0" t="0"/>
          <a:stretch/>
        </p:blipFill>
        <p:spPr>
          <a:xfrm>
            <a:off x="0" y="-5061"/>
            <a:ext cx="12192000" cy="685799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1" name="Shape 281"/>
        <p:cNvGrpSpPr/>
        <p:nvPr/>
      </p:nvGrpSpPr>
      <p:grpSpPr>
        <a:xfrm>
          <a:off x="0" y="0"/>
          <a:ext cx="0" cy="0"/>
          <a:chOff x="0" y="0"/>
          <a:chExt cx="0" cy="0"/>
        </a:xfrm>
      </p:grpSpPr>
      <p:pic>
        <p:nvPicPr>
          <p:cNvPr id="282" name="Google Shape;282;g23e1ce27b2c_0_201"/>
          <p:cNvPicPr preferRelativeResize="0"/>
          <p:nvPr/>
        </p:nvPicPr>
        <p:blipFill rotWithShape="1">
          <a:blip r:embed="rId1">
            <a:alphaModFix/>
          </a:blip>
          <a:srcRect b="0" l="0" r="0" t="0"/>
          <a:stretch/>
        </p:blipFill>
        <p:spPr>
          <a:xfrm>
            <a:off x="0" y="-5061"/>
            <a:ext cx="12192000" cy="685799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1" r:id="rId2"/>
    <p:sldLayoutId id="2147483692" r:id="rId3"/>
    <p:sldLayoutId id="2147483693" r:id="rId4"/>
    <p:sldLayoutId id="2147483694" r:id="rId5"/>
    <p:sldLayoutId id="2147483695" r:id="rId6"/>
    <p:sldLayoutId id="2147483696"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74.png"/><Relationship Id="rId13" Type="http://schemas.openxmlformats.org/officeDocument/2006/relationships/image" Target="../media/image57.png"/><Relationship Id="rId12" Type="http://schemas.openxmlformats.org/officeDocument/2006/relationships/image" Target="../media/image41.png"/><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52.jpg"/><Relationship Id="rId4" Type="http://schemas.openxmlformats.org/officeDocument/2006/relationships/image" Target="../media/image66.png"/><Relationship Id="rId9" Type="http://schemas.openxmlformats.org/officeDocument/2006/relationships/image" Target="../media/image38.png"/><Relationship Id="rId15" Type="http://schemas.openxmlformats.org/officeDocument/2006/relationships/image" Target="../media/image77.png"/><Relationship Id="rId14" Type="http://schemas.openxmlformats.org/officeDocument/2006/relationships/image" Target="../media/image35.png"/><Relationship Id="rId16" Type="http://schemas.openxmlformats.org/officeDocument/2006/relationships/image" Target="../media/image31.png"/><Relationship Id="rId5" Type="http://schemas.openxmlformats.org/officeDocument/2006/relationships/image" Target="../media/image64.png"/><Relationship Id="rId6" Type="http://schemas.openxmlformats.org/officeDocument/2006/relationships/image" Target="../media/image67.png"/><Relationship Id="rId7" Type="http://schemas.openxmlformats.org/officeDocument/2006/relationships/image" Target="../media/image63.png"/><Relationship Id="rId8"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 Id="rId3"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72.jpg"/><Relationship Id="rId4" Type="http://schemas.openxmlformats.org/officeDocument/2006/relationships/image" Target="../media/image79.png"/><Relationship Id="rId9" Type="http://schemas.openxmlformats.org/officeDocument/2006/relationships/image" Target="../media/image75.png"/><Relationship Id="rId5" Type="http://schemas.openxmlformats.org/officeDocument/2006/relationships/image" Target="../media/image71.png"/><Relationship Id="rId6" Type="http://schemas.openxmlformats.org/officeDocument/2006/relationships/image" Target="../media/image73.png"/><Relationship Id="rId7" Type="http://schemas.openxmlformats.org/officeDocument/2006/relationships/image" Target="../media/image76.png"/><Relationship Id="rId8"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
          <p:cNvSpPr txBox="1"/>
          <p:nvPr>
            <p:ph idx="1" type="body"/>
          </p:nvPr>
        </p:nvSpPr>
        <p:spPr>
          <a:xfrm>
            <a:off x="7215602" y="2566215"/>
            <a:ext cx="4098282" cy="91201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None/>
            </a:pPr>
            <a:r>
              <a:rPr lang="en-US"/>
              <a:t>Relevance of TEMPO to the upcoming SERVIR Central America hub</a:t>
            </a:r>
            <a:endParaRPr/>
          </a:p>
        </p:txBody>
      </p:sp>
      <p:sp>
        <p:nvSpPr>
          <p:cNvPr id="313" name="Google Shape;313;p1"/>
          <p:cNvSpPr txBox="1"/>
          <p:nvPr>
            <p:ph idx="2" type="body"/>
          </p:nvPr>
        </p:nvSpPr>
        <p:spPr>
          <a:xfrm>
            <a:off x="7517925" y="3824800"/>
            <a:ext cx="4272000" cy="1894800"/>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90000"/>
              </a:lnSpc>
              <a:spcBef>
                <a:spcPts val="0"/>
              </a:spcBef>
              <a:spcAft>
                <a:spcPts val="0"/>
              </a:spcAft>
              <a:buClr>
                <a:schemeClr val="dk1"/>
              </a:buClr>
              <a:buSzPts val="2400"/>
              <a:buNone/>
            </a:pPr>
            <a:r>
              <a:rPr lang="en-US"/>
              <a:t>Betzy Hernández</a:t>
            </a:r>
            <a:endParaRPr/>
          </a:p>
          <a:p>
            <a:pPr indent="0" lvl="0" marL="0" rtl="0" algn="ctr">
              <a:lnSpc>
                <a:spcPct val="90000"/>
              </a:lnSpc>
              <a:spcBef>
                <a:spcPts val="0"/>
              </a:spcBef>
              <a:spcAft>
                <a:spcPts val="0"/>
              </a:spcAft>
              <a:buClr>
                <a:schemeClr val="dk1"/>
              </a:buClr>
              <a:buSzPts val="2400"/>
              <a:buNone/>
            </a:pPr>
            <a:r>
              <a:rPr lang="en-US"/>
              <a:t>Regional Science Coordination Lead - Central America</a:t>
            </a:r>
            <a:endParaRPr/>
          </a:p>
          <a:p>
            <a:pPr indent="0" lvl="0" marL="0" rtl="0" algn="ctr">
              <a:lnSpc>
                <a:spcPct val="90000"/>
              </a:lnSpc>
              <a:spcBef>
                <a:spcPts val="0"/>
              </a:spcBef>
              <a:spcAft>
                <a:spcPts val="0"/>
              </a:spcAft>
              <a:buClr>
                <a:schemeClr val="dk1"/>
              </a:buClr>
              <a:buSzPts val="2400"/>
              <a:buNone/>
            </a:pPr>
            <a:r>
              <a:rPr lang="en-US"/>
              <a:t>SERVIR Science Coordination Office</a:t>
            </a:r>
            <a:endParaRPr/>
          </a:p>
          <a:p>
            <a:pPr indent="0" lvl="0" marL="0" rtl="0" algn="ctr">
              <a:lnSpc>
                <a:spcPct val="90000"/>
              </a:lnSpc>
              <a:spcBef>
                <a:spcPts val="0"/>
              </a:spcBef>
              <a:spcAft>
                <a:spcPts val="0"/>
              </a:spcAft>
              <a:buClr>
                <a:schemeClr val="dk1"/>
              </a:buClr>
              <a:buSzPts val="2400"/>
              <a:buNone/>
            </a:pPr>
            <a:r>
              <a:rPr lang="en-US"/>
              <a:t>NASA MSFC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g23e1ce27b2c_0_170"/>
          <p:cNvPicPr preferRelativeResize="0"/>
          <p:nvPr/>
        </p:nvPicPr>
        <p:blipFill rotWithShape="1">
          <a:blip r:embed="rId3">
            <a:alphaModFix/>
          </a:blip>
          <a:srcRect b="0" l="0" r="0" t="0"/>
          <a:stretch/>
        </p:blipFill>
        <p:spPr>
          <a:xfrm>
            <a:off x="-1" y="-81023"/>
            <a:ext cx="12192000" cy="6630535"/>
          </a:xfrm>
          <a:prstGeom prst="rect">
            <a:avLst/>
          </a:prstGeom>
          <a:noFill/>
          <a:ln>
            <a:noFill/>
          </a:ln>
        </p:spPr>
      </p:pic>
      <p:sp>
        <p:nvSpPr>
          <p:cNvPr id="319" name="Google Shape;319;g23e1ce27b2c_0_170"/>
          <p:cNvSpPr/>
          <p:nvPr/>
        </p:nvSpPr>
        <p:spPr>
          <a:xfrm rot="10800000">
            <a:off x="-8" y="-80892"/>
            <a:ext cx="12192000" cy="6249900"/>
          </a:xfrm>
          <a:prstGeom prst="rect">
            <a:avLst/>
          </a:prstGeom>
          <a:gradFill>
            <a:gsLst>
              <a:gs pos="0">
                <a:srgbClr val="F4F8FB">
                  <a:alpha val="0"/>
                </a:srgbClr>
              </a:gs>
              <a:gs pos="27000">
                <a:srgbClr val="0D2940">
                  <a:alpha val="44313"/>
                </a:srgbClr>
              </a:gs>
              <a:gs pos="64000">
                <a:srgbClr val="0D2940"/>
              </a:gs>
              <a:gs pos="96000">
                <a:srgbClr val="0D2940"/>
              </a:gs>
              <a:gs pos="100000">
                <a:srgbClr val="0D2940"/>
              </a:gs>
            </a:gsLst>
            <a:lin ang="5400012" scaled="0"/>
          </a:gra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320" name="Google Shape;320;g23e1ce27b2c_0_170"/>
          <p:cNvGrpSpPr/>
          <p:nvPr/>
        </p:nvGrpSpPr>
        <p:grpSpPr>
          <a:xfrm>
            <a:off x="8628911" y="1916688"/>
            <a:ext cx="1908695" cy="4951966"/>
            <a:chOff x="5134719" y="1850346"/>
            <a:chExt cx="1431557" cy="3113661"/>
          </a:xfrm>
        </p:grpSpPr>
        <p:sp>
          <p:nvSpPr>
            <p:cNvPr id="321" name="Google Shape;321;g23e1ce27b2c_0_170"/>
            <p:cNvSpPr/>
            <p:nvPr/>
          </p:nvSpPr>
          <p:spPr>
            <a:xfrm rot="-229770">
              <a:off x="5234438" y="1977145"/>
              <a:ext cx="296462" cy="2980325"/>
            </a:xfrm>
            <a:prstGeom prst="triangle">
              <a:avLst>
                <a:gd fmla="val 50000" name="adj"/>
              </a:avLst>
            </a:prstGeom>
            <a:solidFill>
              <a:srgbClr val="CF713A">
                <a:alpha val="6039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22" name="Google Shape;322;g23e1ce27b2c_0_170"/>
            <p:cNvSpPr/>
            <p:nvPr/>
          </p:nvSpPr>
          <p:spPr>
            <a:xfrm rot="-548301">
              <a:off x="5405884" y="1927397"/>
              <a:ext cx="296564" cy="2980134"/>
            </a:xfrm>
            <a:prstGeom prst="triangle">
              <a:avLst>
                <a:gd fmla="val 50000" name="adj"/>
              </a:avLst>
            </a:prstGeom>
            <a:solidFill>
              <a:srgbClr val="187D87">
                <a:alpha val="6667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23" name="Google Shape;323;g23e1ce27b2c_0_170"/>
            <p:cNvSpPr/>
            <p:nvPr/>
          </p:nvSpPr>
          <p:spPr>
            <a:xfrm rot="-940008">
              <a:off x="5563870" y="1871055"/>
              <a:ext cx="296620" cy="2980216"/>
            </a:xfrm>
            <a:prstGeom prst="triangle">
              <a:avLst>
                <a:gd fmla="val 50000" name="adj"/>
              </a:avLst>
            </a:prstGeom>
            <a:solidFill>
              <a:srgbClr val="69A478">
                <a:alpha val="50199"/>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24" name="Google Shape;324;g23e1ce27b2c_0_170"/>
            <p:cNvSpPr/>
            <p:nvPr/>
          </p:nvSpPr>
          <p:spPr>
            <a:xfrm rot="-1307439">
              <a:off x="5727530" y="1799080"/>
              <a:ext cx="296593" cy="2980132"/>
            </a:xfrm>
            <a:prstGeom prst="triangle">
              <a:avLst>
                <a:gd fmla="val 50000" name="adj"/>
              </a:avLst>
            </a:prstGeom>
            <a:solidFill>
              <a:srgbClr val="5572AF">
                <a:alpha val="68630"/>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pic>
        <p:nvPicPr>
          <p:cNvPr id="325" name="Google Shape;325;g23e1ce27b2c_0_170"/>
          <p:cNvPicPr preferRelativeResize="0"/>
          <p:nvPr/>
        </p:nvPicPr>
        <p:blipFill rotWithShape="1">
          <a:blip r:embed="rId4">
            <a:alphaModFix/>
          </a:blip>
          <a:srcRect b="0" l="0" r="0" t="0"/>
          <a:stretch/>
        </p:blipFill>
        <p:spPr>
          <a:xfrm>
            <a:off x="6789396" y="-1146720"/>
            <a:ext cx="8901181" cy="4605540"/>
          </a:xfrm>
          <a:prstGeom prst="rect">
            <a:avLst/>
          </a:prstGeom>
          <a:noFill/>
          <a:ln>
            <a:noFill/>
          </a:ln>
        </p:spPr>
      </p:pic>
      <p:sp>
        <p:nvSpPr>
          <p:cNvPr id="326" name="Google Shape;326;g23e1ce27b2c_0_170"/>
          <p:cNvSpPr txBox="1"/>
          <p:nvPr/>
        </p:nvSpPr>
        <p:spPr>
          <a:xfrm>
            <a:off x="377907" y="294323"/>
            <a:ext cx="4215600" cy="13344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chemeClr val="lt1"/>
              </a:buClr>
              <a:buSzPts val="1900"/>
              <a:buFont typeface="Arial"/>
              <a:buNone/>
            </a:pPr>
            <a:r>
              <a:rPr b="0" i="0" lang="en-US" sz="3500" u="none" cap="none" strike="noStrike">
                <a:solidFill>
                  <a:schemeClr val="lt1"/>
                </a:solidFill>
                <a:latin typeface="Open Sans Light"/>
                <a:ea typeface="Open Sans Light"/>
                <a:cs typeface="Open Sans Light"/>
                <a:sym typeface="Open Sans Light"/>
              </a:rPr>
              <a:t>CONNECTING</a:t>
            </a:r>
            <a:r>
              <a:rPr b="1" i="0" lang="en-US" sz="3500" u="none" cap="none" strike="noStrike">
                <a:solidFill>
                  <a:schemeClr val="lt1"/>
                </a:solidFill>
                <a:latin typeface="Open Sans"/>
                <a:ea typeface="Open Sans"/>
                <a:cs typeface="Open Sans"/>
                <a:sym typeface="Open Sans"/>
              </a:rPr>
              <a:t> SPACE </a:t>
            </a:r>
            <a:r>
              <a:rPr b="0" i="0" lang="en-US" sz="3500" u="none" cap="none" strike="noStrike">
                <a:solidFill>
                  <a:schemeClr val="lt1"/>
                </a:solidFill>
                <a:latin typeface="Open Sans Light"/>
                <a:ea typeface="Open Sans Light"/>
                <a:cs typeface="Open Sans Light"/>
                <a:sym typeface="Open Sans Light"/>
              </a:rPr>
              <a:t>TO</a:t>
            </a:r>
            <a:r>
              <a:rPr b="1" i="0" lang="en-US" sz="3500" u="none" cap="none" strike="noStrike">
                <a:solidFill>
                  <a:schemeClr val="lt1"/>
                </a:solidFill>
                <a:latin typeface="Open Sans"/>
                <a:ea typeface="Open Sans"/>
                <a:cs typeface="Open Sans"/>
                <a:sym typeface="Open Sans"/>
              </a:rPr>
              <a:t> VILLAGE</a:t>
            </a:r>
            <a:endParaRPr b="0" i="0" sz="1900" u="none" cap="none" strike="noStrike">
              <a:solidFill>
                <a:srgbClr val="000000"/>
              </a:solidFill>
              <a:latin typeface="Arial"/>
              <a:ea typeface="Arial"/>
              <a:cs typeface="Arial"/>
              <a:sym typeface="Arial"/>
            </a:endParaRPr>
          </a:p>
        </p:txBody>
      </p:sp>
      <p:sp>
        <p:nvSpPr>
          <p:cNvPr id="327" name="Google Shape;327;g23e1ce27b2c_0_170"/>
          <p:cNvSpPr txBox="1"/>
          <p:nvPr/>
        </p:nvSpPr>
        <p:spPr>
          <a:xfrm>
            <a:off x="146960" y="2582164"/>
            <a:ext cx="6895500" cy="2061600"/>
          </a:xfrm>
          <a:prstGeom prst="rect">
            <a:avLst/>
          </a:prstGeom>
          <a:noFill/>
          <a:ln>
            <a:noFill/>
          </a:ln>
        </p:spPr>
        <p:txBody>
          <a:bodyPr anchorCtr="0" anchor="ctr" bIns="45700" lIns="91425" spcFirstLastPara="1" rIns="91425" wrap="square" tIns="45700">
            <a:noAutofit/>
          </a:bodyPr>
          <a:lstStyle/>
          <a:p>
            <a:pPr indent="0" lvl="0" marL="203200" marR="0" rtl="0" algn="l">
              <a:lnSpc>
                <a:spcPct val="90000"/>
              </a:lnSpc>
              <a:spcBef>
                <a:spcPts val="1100"/>
              </a:spcBef>
              <a:spcAft>
                <a:spcPts val="0"/>
              </a:spcAft>
              <a:buClr>
                <a:srgbClr val="000000"/>
              </a:buClr>
              <a:buSzPts val="2100"/>
              <a:buFont typeface="Arial"/>
              <a:buNone/>
            </a:pPr>
            <a:r>
              <a:rPr b="1" i="0" lang="en-US" sz="2100" u="none" cap="none" strike="noStrike">
                <a:solidFill>
                  <a:schemeClr val="lt1"/>
                </a:solidFill>
                <a:latin typeface="Open Sans"/>
                <a:ea typeface="Open Sans"/>
                <a:cs typeface="Open Sans"/>
                <a:sym typeface="Open Sans"/>
              </a:rPr>
              <a:t>SERVIR</a:t>
            </a:r>
            <a:r>
              <a:rPr b="0" i="0" lang="en-US" sz="2100" u="none" cap="none" strike="noStrike">
                <a:solidFill>
                  <a:schemeClr val="lt1"/>
                </a:solidFill>
                <a:latin typeface="Open Sans"/>
                <a:ea typeface="Open Sans"/>
                <a:cs typeface="Open Sans"/>
                <a:sym typeface="Open Sans"/>
              </a:rPr>
              <a:t> is a joint initiative of NASA, USAID, and leading geospatial organizations in Asia, Africa, and Latin America, that partners with countries and organizations in these regions to address critical challenges in climate change, food security, water and related disasters, land use, and air quality. </a:t>
            </a:r>
            <a:endParaRPr b="0" i="0" sz="1900" u="none" cap="none" strike="noStrike">
              <a:solidFill>
                <a:srgbClr val="000000"/>
              </a:solidFill>
              <a:latin typeface="Arial"/>
              <a:ea typeface="Arial"/>
              <a:cs typeface="Arial"/>
              <a:sym typeface="Arial"/>
            </a:endParaRPr>
          </a:p>
          <a:p>
            <a:pPr indent="0" lvl="0" marL="203200" marR="0" rtl="0" algn="l">
              <a:lnSpc>
                <a:spcPct val="90000"/>
              </a:lnSpc>
              <a:spcBef>
                <a:spcPts val="1100"/>
              </a:spcBef>
              <a:spcAft>
                <a:spcPts val="0"/>
              </a:spcAft>
              <a:buClr>
                <a:srgbClr val="000000"/>
              </a:buClr>
              <a:buSzPts val="2100"/>
              <a:buFont typeface="Arial"/>
              <a:buNone/>
            </a:pPr>
            <a:r>
              <a:rPr b="0" i="0" lang="en-US" sz="2100" u="none" cap="none" strike="noStrike">
                <a:solidFill>
                  <a:schemeClr val="lt1"/>
                </a:solidFill>
                <a:latin typeface="Open Sans"/>
                <a:ea typeface="Open Sans"/>
                <a:cs typeface="Open Sans"/>
                <a:sym typeface="Open Sans"/>
              </a:rPr>
              <a:t>Using satellite data and geospatial technology, SERVIR co-develops innovative solutions through a network of regional hubs to improve resilience and sustainable resource management at local, national and regional scales.</a:t>
            </a:r>
            <a:endParaRPr b="0" i="0" sz="1600" u="none" cap="none" strike="noStrike">
              <a:solidFill>
                <a:schemeClr val="lt1"/>
              </a:solidFill>
              <a:latin typeface="Open Sans"/>
              <a:ea typeface="Open Sans"/>
              <a:cs typeface="Open Sans"/>
              <a:sym typeface="Open Sans"/>
            </a:endParaRPr>
          </a:p>
          <a:p>
            <a:pPr indent="0" lvl="0" marL="203200" marR="0" rtl="0" algn="l">
              <a:lnSpc>
                <a:spcPct val="90000"/>
              </a:lnSpc>
              <a:spcBef>
                <a:spcPts val="1100"/>
              </a:spcBef>
              <a:spcAft>
                <a:spcPts val="0"/>
              </a:spcAft>
              <a:buClr>
                <a:srgbClr val="267FB0"/>
              </a:buClr>
              <a:buSzPts val="1700"/>
              <a:buFont typeface="Noto Sans Symbols"/>
              <a:buNone/>
            </a:pPr>
            <a:r>
              <a:t/>
            </a:r>
            <a:endParaRPr b="0" i="0" sz="1900" u="none" cap="none" strike="noStrike">
              <a:solidFill>
                <a:schemeClr val="lt1"/>
              </a:solidFill>
              <a:latin typeface="Open Sans"/>
              <a:ea typeface="Open Sans"/>
              <a:cs typeface="Open Sans"/>
              <a:sym typeface="Open Sans"/>
            </a:endParaRPr>
          </a:p>
        </p:txBody>
      </p:sp>
      <p:cxnSp>
        <p:nvCxnSpPr>
          <p:cNvPr id="328" name="Google Shape;328;g23e1ce27b2c_0_170"/>
          <p:cNvCxnSpPr/>
          <p:nvPr/>
        </p:nvCxnSpPr>
        <p:spPr>
          <a:xfrm>
            <a:off x="476724" y="1521519"/>
            <a:ext cx="459600" cy="0"/>
          </a:xfrm>
          <a:prstGeom prst="straightConnector1">
            <a:avLst/>
          </a:prstGeom>
          <a:noFill/>
          <a:ln cap="flat" cmpd="sng" w="76200">
            <a:solidFill>
              <a:srgbClr val="B2CE49"/>
            </a:solidFill>
            <a:prstDash val="solid"/>
            <a:round/>
            <a:headEnd len="sm" w="sm" type="none"/>
            <a:tailEnd len="sm" w="sm" type="none"/>
          </a:ln>
        </p:spPr>
      </p:cxnSp>
      <p:sp>
        <p:nvSpPr>
          <p:cNvPr id="329" name="Google Shape;329;g23e1ce27b2c_0_170"/>
          <p:cNvSpPr/>
          <p:nvPr/>
        </p:nvSpPr>
        <p:spPr>
          <a:xfrm>
            <a:off x="0" y="6170400"/>
            <a:ext cx="12192000" cy="6876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900"/>
              <a:buFont typeface="Calibri"/>
              <a:buNone/>
            </a:pPr>
            <a:r>
              <a:t/>
            </a:r>
            <a:endParaRPr b="0" i="0" sz="1900" u="none" cap="none" strike="noStrike">
              <a:solidFill>
                <a:srgbClr val="000000"/>
              </a:solidFill>
              <a:latin typeface="Calibri"/>
              <a:ea typeface="Calibri"/>
              <a:cs typeface="Calibri"/>
              <a:sym typeface="Calibri"/>
            </a:endParaRPr>
          </a:p>
        </p:txBody>
      </p:sp>
      <p:pic>
        <p:nvPicPr>
          <p:cNvPr id="330" name="Google Shape;330;g23e1ce27b2c_0_170"/>
          <p:cNvPicPr preferRelativeResize="0"/>
          <p:nvPr/>
        </p:nvPicPr>
        <p:blipFill rotWithShape="1">
          <a:blip r:embed="rId5">
            <a:alphaModFix/>
          </a:blip>
          <a:srcRect b="0" l="0" r="0" t="0"/>
          <a:stretch/>
        </p:blipFill>
        <p:spPr>
          <a:xfrm>
            <a:off x="5901617" y="941005"/>
            <a:ext cx="346072" cy="346073"/>
          </a:xfrm>
          <a:prstGeom prst="rect">
            <a:avLst/>
          </a:prstGeom>
          <a:noFill/>
          <a:ln>
            <a:noFill/>
          </a:ln>
        </p:spPr>
      </p:pic>
      <p:pic>
        <p:nvPicPr>
          <p:cNvPr id="331" name="Google Shape;331;g23e1ce27b2c_0_170"/>
          <p:cNvPicPr preferRelativeResize="0"/>
          <p:nvPr/>
        </p:nvPicPr>
        <p:blipFill rotWithShape="1">
          <a:blip r:embed="rId6">
            <a:alphaModFix/>
          </a:blip>
          <a:srcRect b="0" l="0" r="0" t="0"/>
          <a:stretch/>
        </p:blipFill>
        <p:spPr>
          <a:xfrm>
            <a:off x="5068807" y="942997"/>
            <a:ext cx="346072" cy="346073"/>
          </a:xfrm>
          <a:prstGeom prst="rect">
            <a:avLst/>
          </a:prstGeom>
          <a:noFill/>
          <a:ln>
            <a:noFill/>
          </a:ln>
        </p:spPr>
      </p:pic>
      <p:pic>
        <p:nvPicPr>
          <p:cNvPr id="332" name="Google Shape;332;g23e1ce27b2c_0_170"/>
          <p:cNvPicPr preferRelativeResize="0"/>
          <p:nvPr/>
        </p:nvPicPr>
        <p:blipFill rotWithShape="1">
          <a:blip r:embed="rId7">
            <a:alphaModFix/>
          </a:blip>
          <a:srcRect b="0" l="0" r="0" t="0"/>
          <a:stretch/>
        </p:blipFill>
        <p:spPr>
          <a:xfrm>
            <a:off x="4626239" y="945652"/>
            <a:ext cx="346070" cy="346070"/>
          </a:xfrm>
          <a:prstGeom prst="rect">
            <a:avLst/>
          </a:prstGeom>
          <a:noFill/>
          <a:ln>
            <a:noFill/>
          </a:ln>
        </p:spPr>
      </p:pic>
      <p:pic>
        <p:nvPicPr>
          <p:cNvPr id="333" name="Google Shape;333;g23e1ce27b2c_0_170"/>
          <p:cNvPicPr preferRelativeResize="0"/>
          <p:nvPr/>
        </p:nvPicPr>
        <p:blipFill rotWithShape="1">
          <a:blip r:embed="rId8">
            <a:alphaModFix/>
          </a:blip>
          <a:srcRect b="0" l="0" r="0" t="0"/>
          <a:stretch/>
        </p:blipFill>
        <p:spPr>
          <a:xfrm>
            <a:off x="5476492" y="941669"/>
            <a:ext cx="346072" cy="346073"/>
          </a:xfrm>
          <a:prstGeom prst="rect">
            <a:avLst/>
          </a:prstGeom>
          <a:noFill/>
          <a:ln>
            <a:noFill/>
          </a:ln>
        </p:spPr>
      </p:pic>
      <p:cxnSp>
        <p:nvCxnSpPr>
          <p:cNvPr id="334" name="Google Shape;334;g23e1ce27b2c_0_170"/>
          <p:cNvCxnSpPr/>
          <p:nvPr/>
        </p:nvCxnSpPr>
        <p:spPr>
          <a:xfrm>
            <a:off x="4443117" y="6268448"/>
            <a:ext cx="0" cy="468300"/>
          </a:xfrm>
          <a:prstGeom prst="straightConnector1">
            <a:avLst/>
          </a:prstGeom>
          <a:noFill/>
          <a:ln cap="flat" cmpd="sng" w="9525">
            <a:solidFill>
              <a:srgbClr val="7F7F7F"/>
            </a:solidFill>
            <a:prstDash val="solid"/>
            <a:miter lim="800000"/>
            <a:headEnd len="sm" w="sm" type="none"/>
            <a:tailEnd len="sm" w="sm" type="none"/>
          </a:ln>
        </p:spPr>
      </p:cxnSp>
      <p:grpSp>
        <p:nvGrpSpPr>
          <p:cNvPr id="335" name="Google Shape;335;g23e1ce27b2c_0_170"/>
          <p:cNvGrpSpPr/>
          <p:nvPr/>
        </p:nvGrpSpPr>
        <p:grpSpPr>
          <a:xfrm>
            <a:off x="2334140" y="6268291"/>
            <a:ext cx="7853359" cy="468388"/>
            <a:chOff x="1750649" y="4701336"/>
            <a:chExt cx="5890167" cy="351300"/>
          </a:xfrm>
        </p:grpSpPr>
        <p:grpSp>
          <p:nvGrpSpPr>
            <p:cNvPr id="336" name="Google Shape;336;g23e1ce27b2c_0_170"/>
            <p:cNvGrpSpPr/>
            <p:nvPr/>
          </p:nvGrpSpPr>
          <p:grpSpPr>
            <a:xfrm>
              <a:off x="1750649" y="4720673"/>
              <a:ext cx="1448060" cy="315580"/>
              <a:chOff x="2135918" y="4720673"/>
              <a:chExt cx="1448060" cy="315580"/>
            </a:xfrm>
          </p:grpSpPr>
          <p:pic>
            <p:nvPicPr>
              <p:cNvPr descr="Google Shape;424;p69" id="337" name="Google Shape;337;g23e1ce27b2c_0_170"/>
              <p:cNvPicPr preferRelativeResize="0"/>
              <p:nvPr/>
            </p:nvPicPr>
            <p:blipFill rotWithShape="1">
              <a:blip r:embed="rId9">
                <a:alphaModFix/>
              </a:blip>
              <a:srcRect b="0" l="0" r="0" t="0"/>
              <a:stretch/>
            </p:blipFill>
            <p:spPr>
              <a:xfrm>
                <a:off x="2135918" y="4734925"/>
                <a:ext cx="971409" cy="296363"/>
              </a:xfrm>
              <a:prstGeom prst="rect">
                <a:avLst/>
              </a:prstGeom>
              <a:noFill/>
              <a:ln>
                <a:noFill/>
              </a:ln>
            </p:spPr>
          </p:pic>
          <p:pic>
            <p:nvPicPr>
              <p:cNvPr id="338" name="Google Shape;338;g23e1ce27b2c_0_170"/>
              <p:cNvPicPr preferRelativeResize="0"/>
              <p:nvPr/>
            </p:nvPicPr>
            <p:blipFill rotWithShape="1">
              <a:blip r:embed="rId10">
                <a:alphaModFix/>
              </a:blip>
              <a:srcRect b="0" l="0" r="0" t="0"/>
              <a:stretch/>
            </p:blipFill>
            <p:spPr>
              <a:xfrm>
                <a:off x="3202614" y="4720673"/>
                <a:ext cx="381364" cy="315580"/>
              </a:xfrm>
              <a:prstGeom prst="rect">
                <a:avLst/>
              </a:prstGeom>
              <a:noFill/>
              <a:ln>
                <a:noFill/>
              </a:ln>
            </p:spPr>
          </p:pic>
        </p:grpSp>
        <p:pic>
          <p:nvPicPr>
            <p:cNvPr descr="Google Shape;70;p16" id="339" name="Google Shape;339;g23e1ce27b2c_0_170"/>
            <p:cNvPicPr preferRelativeResize="0"/>
            <p:nvPr/>
          </p:nvPicPr>
          <p:blipFill rotWithShape="1">
            <a:blip r:embed="rId11">
              <a:alphaModFix/>
            </a:blip>
            <a:srcRect b="0" l="0" r="0" t="0"/>
            <a:stretch/>
          </p:blipFill>
          <p:spPr>
            <a:xfrm>
              <a:off x="3522585" y="4757060"/>
              <a:ext cx="930826" cy="239760"/>
            </a:xfrm>
            <a:prstGeom prst="rect">
              <a:avLst/>
            </a:prstGeom>
            <a:noFill/>
            <a:ln>
              <a:noFill/>
            </a:ln>
          </p:spPr>
        </p:pic>
        <p:cxnSp>
          <p:nvCxnSpPr>
            <p:cNvPr id="340" name="Google Shape;340;g23e1ce27b2c_0_170"/>
            <p:cNvCxnSpPr/>
            <p:nvPr/>
          </p:nvCxnSpPr>
          <p:spPr>
            <a:xfrm>
              <a:off x="4618057" y="4701336"/>
              <a:ext cx="0" cy="351300"/>
            </a:xfrm>
            <a:prstGeom prst="straightConnector1">
              <a:avLst/>
            </a:prstGeom>
            <a:noFill/>
            <a:ln cap="flat" cmpd="sng" w="9525">
              <a:solidFill>
                <a:srgbClr val="7F7F7F"/>
              </a:solidFill>
              <a:prstDash val="solid"/>
              <a:miter lim="800000"/>
              <a:headEnd len="sm" w="sm" type="none"/>
              <a:tailEnd len="sm" w="sm" type="none"/>
            </a:ln>
          </p:spPr>
        </p:cxnSp>
        <p:pic>
          <p:nvPicPr>
            <p:cNvPr descr="Picture 21" id="341" name="Google Shape;341;g23e1ce27b2c_0_170"/>
            <p:cNvPicPr preferRelativeResize="0"/>
            <p:nvPr/>
          </p:nvPicPr>
          <p:blipFill rotWithShape="1">
            <a:blip r:embed="rId12">
              <a:alphaModFix/>
            </a:blip>
            <a:srcRect b="0" l="0" r="0" t="0"/>
            <a:stretch/>
          </p:blipFill>
          <p:spPr>
            <a:xfrm>
              <a:off x="5278538" y="4785370"/>
              <a:ext cx="570786" cy="188692"/>
            </a:xfrm>
            <a:prstGeom prst="rect">
              <a:avLst/>
            </a:prstGeom>
            <a:noFill/>
            <a:ln>
              <a:noFill/>
            </a:ln>
          </p:spPr>
        </p:pic>
        <p:pic>
          <p:nvPicPr>
            <p:cNvPr descr="Picture 23" id="342" name="Google Shape;342;g23e1ce27b2c_0_170"/>
            <p:cNvPicPr preferRelativeResize="0"/>
            <p:nvPr/>
          </p:nvPicPr>
          <p:blipFill rotWithShape="1">
            <a:blip r:embed="rId13">
              <a:alphaModFix/>
            </a:blip>
            <a:srcRect b="0" l="0" r="0" t="0"/>
            <a:stretch/>
          </p:blipFill>
          <p:spPr>
            <a:xfrm>
              <a:off x="6497427" y="4781971"/>
              <a:ext cx="377698" cy="185650"/>
            </a:xfrm>
            <a:prstGeom prst="rect">
              <a:avLst/>
            </a:prstGeom>
            <a:noFill/>
            <a:ln>
              <a:noFill/>
            </a:ln>
          </p:spPr>
        </p:pic>
        <p:pic>
          <p:nvPicPr>
            <p:cNvPr id="343" name="Google Shape;343;g23e1ce27b2c_0_170"/>
            <p:cNvPicPr preferRelativeResize="0"/>
            <p:nvPr/>
          </p:nvPicPr>
          <p:blipFill rotWithShape="1">
            <a:blip r:embed="rId14">
              <a:alphaModFix/>
            </a:blip>
            <a:srcRect b="0" l="0" r="0" t="0"/>
            <a:stretch/>
          </p:blipFill>
          <p:spPr>
            <a:xfrm>
              <a:off x="5840249" y="4769048"/>
              <a:ext cx="614508" cy="229632"/>
            </a:xfrm>
            <a:prstGeom prst="rect">
              <a:avLst/>
            </a:prstGeom>
            <a:noFill/>
            <a:ln>
              <a:noFill/>
            </a:ln>
          </p:spPr>
        </p:pic>
        <p:pic>
          <p:nvPicPr>
            <p:cNvPr id="344" name="Google Shape;344;g23e1ce27b2c_0_170"/>
            <p:cNvPicPr preferRelativeResize="0"/>
            <p:nvPr/>
          </p:nvPicPr>
          <p:blipFill rotWithShape="1">
            <a:blip r:embed="rId15">
              <a:alphaModFix/>
            </a:blip>
            <a:srcRect b="0" l="0" r="0" t="0"/>
            <a:stretch/>
          </p:blipFill>
          <p:spPr>
            <a:xfrm>
              <a:off x="7037566" y="4710039"/>
              <a:ext cx="603250" cy="281622"/>
            </a:xfrm>
            <a:prstGeom prst="rect">
              <a:avLst/>
            </a:prstGeom>
            <a:noFill/>
            <a:ln>
              <a:noFill/>
            </a:ln>
          </p:spPr>
        </p:pic>
        <p:pic>
          <p:nvPicPr>
            <p:cNvPr id="345" name="Google Shape;345;g23e1ce27b2c_0_170"/>
            <p:cNvPicPr preferRelativeResize="0"/>
            <p:nvPr/>
          </p:nvPicPr>
          <p:blipFill rotWithShape="1">
            <a:blip r:embed="rId16">
              <a:alphaModFix amt="50000"/>
            </a:blip>
            <a:srcRect b="0" l="0" r="0" t="0"/>
            <a:stretch/>
          </p:blipFill>
          <p:spPr>
            <a:xfrm>
              <a:off x="4766869" y="4723224"/>
              <a:ext cx="461627" cy="308064"/>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Map&#10;&#10;Description automatically generated" id="350" name="Google Shape;350;g23e1ce27b2c_0_56"/>
          <p:cNvPicPr preferRelativeResize="0"/>
          <p:nvPr/>
        </p:nvPicPr>
        <p:blipFill rotWithShape="1">
          <a:blip r:embed="rId3">
            <a:alphaModFix/>
          </a:blip>
          <a:srcRect b="0" l="0" r="0" t="0"/>
          <a:stretch/>
        </p:blipFill>
        <p:spPr>
          <a:xfrm>
            <a:off x="-1" y="912863"/>
            <a:ext cx="12192002" cy="6021336"/>
          </a:xfrm>
          <a:prstGeom prst="rect">
            <a:avLst/>
          </a:prstGeom>
          <a:noFill/>
          <a:ln>
            <a:noFill/>
          </a:ln>
        </p:spPr>
      </p:pic>
      <p:sp>
        <p:nvSpPr>
          <p:cNvPr id="351" name="Google Shape;351;g23e1ce27b2c_0_56"/>
          <p:cNvSpPr txBox="1"/>
          <p:nvPr/>
        </p:nvSpPr>
        <p:spPr>
          <a:xfrm>
            <a:off x="172529" y="24063"/>
            <a:ext cx="10944300" cy="8889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FFFFFF"/>
              </a:buClr>
              <a:buSzPts val="4000"/>
              <a:buFont typeface="Calibri"/>
              <a:buNone/>
            </a:pPr>
            <a:r>
              <a:rPr b="1" i="0" lang="en-US" sz="2800" u="none" cap="none" strike="noStrike">
                <a:solidFill>
                  <a:srgbClr val="FFFFFF"/>
                </a:solidFill>
                <a:latin typeface="Open Sans"/>
                <a:ea typeface="Open Sans"/>
                <a:cs typeface="Open Sans"/>
                <a:sym typeface="Open Sans"/>
              </a:rPr>
              <a:t>SERVIR Focuses on Countries in Asia, Africa, &amp; the Americas</a:t>
            </a:r>
            <a:endParaRPr b="0" i="0" sz="1900" u="none" cap="none" strike="noStrike">
              <a:solidFill>
                <a:srgbClr val="000000"/>
              </a:solidFill>
              <a:latin typeface="Arial"/>
              <a:ea typeface="Arial"/>
              <a:cs typeface="Arial"/>
              <a:sym typeface="Arial"/>
            </a:endParaRPr>
          </a:p>
        </p:txBody>
      </p:sp>
      <p:sp>
        <p:nvSpPr>
          <p:cNvPr id="352" name="Google Shape;352;g23e1ce27b2c_0_56"/>
          <p:cNvSpPr/>
          <p:nvPr/>
        </p:nvSpPr>
        <p:spPr>
          <a:xfrm flipH="1" rot="10800000">
            <a:off x="3908529" y="6533997"/>
            <a:ext cx="511500" cy="158400"/>
          </a:xfrm>
          <a:prstGeom prst="rect">
            <a:avLst/>
          </a:prstGeom>
          <a:solidFill>
            <a:srgbClr val="749D40"/>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
        <p:nvSpPr>
          <p:cNvPr id="353" name="Google Shape;353;g23e1ce27b2c_0_56"/>
          <p:cNvSpPr txBox="1"/>
          <p:nvPr/>
        </p:nvSpPr>
        <p:spPr>
          <a:xfrm>
            <a:off x="4420072" y="6469644"/>
            <a:ext cx="1507200" cy="461700"/>
          </a:xfrm>
          <a:prstGeom prst="rect">
            <a:avLst/>
          </a:prstGeom>
          <a:noFill/>
          <a:ln>
            <a:noFill/>
          </a:ln>
        </p:spPr>
        <p:txBody>
          <a:bodyPr anchorCtr="0" anchor="ctr"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Open Sans"/>
                <a:ea typeface="Open Sans"/>
                <a:cs typeface="Open Sans"/>
                <a:sym typeface="Open Sans"/>
              </a:rPr>
              <a:t>FOCUS COUNTRIES</a:t>
            </a:r>
            <a:endParaRPr b="0" i="0" sz="1900" u="none" cap="none" strike="noStrike">
              <a:solidFill>
                <a:srgbClr val="000000"/>
              </a:solidFill>
              <a:latin typeface="Arial"/>
              <a:ea typeface="Arial"/>
              <a:cs typeface="Arial"/>
              <a:sym typeface="Arial"/>
            </a:endParaRPr>
          </a:p>
        </p:txBody>
      </p:sp>
      <p:sp>
        <p:nvSpPr>
          <p:cNvPr id="354" name="Google Shape;354;g23e1ce27b2c_0_56"/>
          <p:cNvSpPr txBox="1"/>
          <p:nvPr/>
        </p:nvSpPr>
        <p:spPr>
          <a:xfrm>
            <a:off x="6692864" y="6469671"/>
            <a:ext cx="3098400" cy="292500"/>
          </a:xfrm>
          <a:prstGeom prst="rect">
            <a:avLst/>
          </a:prstGeom>
          <a:noFill/>
          <a:ln>
            <a:noFill/>
          </a:ln>
        </p:spPr>
        <p:txBody>
          <a:bodyPr anchorCtr="0" anchor="ctr"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Open Sans"/>
                <a:ea typeface="Open Sans"/>
                <a:cs typeface="Open Sans"/>
                <a:sym typeface="Open Sans"/>
              </a:rPr>
              <a:t>ADDITIONAL OUTREACH</a:t>
            </a:r>
            <a:endParaRPr b="0" i="0" sz="1900" u="none" cap="none" strike="noStrike">
              <a:solidFill>
                <a:srgbClr val="000000"/>
              </a:solidFill>
              <a:latin typeface="Arial"/>
              <a:ea typeface="Arial"/>
              <a:cs typeface="Arial"/>
              <a:sym typeface="Arial"/>
            </a:endParaRPr>
          </a:p>
        </p:txBody>
      </p:sp>
      <p:sp>
        <p:nvSpPr>
          <p:cNvPr id="355" name="Google Shape;355;g23e1ce27b2c_0_56"/>
          <p:cNvSpPr/>
          <p:nvPr/>
        </p:nvSpPr>
        <p:spPr>
          <a:xfrm flipH="1" rot="10800000">
            <a:off x="6181321" y="6533997"/>
            <a:ext cx="511500" cy="158400"/>
          </a:xfrm>
          <a:prstGeom prst="rect">
            <a:avLst/>
          </a:prstGeom>
          <a:solidFill>
            <a:srgbClr val="BBCD5F"/>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9" name="Shape 359"/>
        <p:cNvGrpSpPr/>
        <p:nvPr/>
      </p:nvGrpSpPr>
      <p:grpSpPr>
        <a:xfrm>
          <a:off x="0" y="0"/>
          <a:ext cx="0" cy="0"/>
          <a:chOff x="0" y="0"/>
          <a:chExt cx="0" cy="0"/>
        </a:xfrm>
      </p:grpSpPr>
      <p:sp>
        <p:nvSpPr>
          <p:cNvPr id="360" name="Google Shape;360;g221421e774b_0_95"/>
          <p:cNvSpPr/>
          <p:nvPr/>
        </p:nvSpPr>
        <p:spPr>
          <a:xfrm>
            <a:off x="0" y="4250"/>
            <a:ext cx="12208200" cy="919200"/>
          </a:xfrm>
          <a:prstGeom prst="rect">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21421e774b_0_95"/>
          <p:cNvSpPr txBox="1"/>
          <p:nvPr/>
        </p:nvSpPr>
        <p:spPr>
          <a:xfrm>
            <a:off x="237050" y="134250"/>
            <a:ext cx="99795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lt1"/>
                </a:solidFill>
                <a:latin typeface="Open Sans"/>
                <a:ea typeface="Open Sans"/>
                <a:cs typeface="Open Sans"/>
                <a:sym typeface="Open Sans"/>
              </a:rPr>
              <a:t>SERVIR </a:t>
            </a:r>
            <a:r>
              <a:rPr b="1" lang="en-US" sz="2600">
                <a:solidFill>
                  <a:schemeClr val="lt1"/>
                </a:solidFill>
                <a:latin typeface="Open Sans"/>
                <a:ea typeface="Open Sans"/>
                <a:cs typeface="Open Sans"/>
                <a:sym typeface="Open Sans"/>
              </a:rPr>
              <a:t>Central America</a:t>
            </a:r>
            <a:endParaRPr b="1" i="0" sz="3600" u="none" cap="none" strike="noStrike">
              <a:solidFill>
                <a:schemeClr val="lt1"/>
              </a:solidFill>
              <a:latin typeface="Open Sans"/>
              <a:ea typeface="Open Sans"/>
              <a:cs typeface="Open Sans"/>
              <a:sym typeface="Open Sans"/>
            </a:endParaRPr>
          </a:p>
        </p:txBody>
      </p:sp>
      <p:pic>
        <p:nvPicPr>
          <p:cNvPr id="362" name="Google Shape;362;g221421e774b_0_95"/>
          <p:cNvPicPr preferRelativeResize="0"/>
          <p:nvPr/>
        </p:nvPicPr>
        <p:blipFill rotWithShape="1">
          <a:blip r:embed="rId4">
            <a:alphaModFix/>
          </a:blip>
          <a:srcRect b="6394" l="21426" r="6553" t="24020"/>
          <a:stretch/>
        </p:blipFill>
        <p:spPr>
          <a:xfrm>
            <a:off x="1868912" y="3725263"/>
            <a:ext cx="4152848" cy="2572392"/>
          </a:xfrm>
          <a:prstGeom prst="rect">
            <a:avLst/>
          </a:prstGeom>
          <a:noFill/>
          <a:ln>
            <a:noFill/>
          </a:ln>
        </p:spPr>
      </p:pic>
      <p:sp>
        <p:nvSpPr>
          <p:cNvPr id="363" name="Google Shape;363;g221421e774b_0_95"/>
          <p:cNvSpPr txBox="1"/>
          <p:nvPr/>
        </p:nvSpPr>
        <p:spPr>
          <a:xfrm>
            <a:off x="6190250" y="1682450"/>
            <a:ext cx="5926500" cy="523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rgbClr val="A64D79"/>
                </a:solidFill>
                <a:latin typeface="Calibri"/>
                <a:ea typeface="Calibri"/>
                <a:cs typeface="Calibri"/>
                <a:sym typeface="Calibri"/>
              </a:rPr>
              <a:t>VISION:</a:t>
            </a:r>
            <a:r>
              <a:rPr lang="en-US" sz="1600">
                <a:latin typeface="Calibri"/>
                <a:ea typeface="Calibri"/>
                <a:cs typeface="Calibri"/>
                <a:sym typeface="Calibri"/>
              </a:rPr>
              <a:t> SERVIR builds on the 2019 NASA-SICA joint statement with regional, national, and local institutions. The CA hub responds to the </a:t>
            </a:r>
            <a:r>
              <a:rPr b="1" lang="en-US" sz="1600">
                <a:latin typeface="Calibri"/>
                <a:ea typeface="Calibri"/>
                <a:cs typeface="Calibri"/>
                <a:sym typeface="Calibri"/>
              </a:rPr>
              <a:t>President’s Emergency Plan for Adaptation and Resilience (PREPARE)</a:t>
            </a:r>
            <a:r>
              <a:rPr lang="en-US" sz="1600">
                <a:latin typeface="Calibri"/>
                <a:ea typeface="Calibri"/>
                <a:cs typeface="Calibri"/>
                <a:sym typeface="Calibri"/>
              </a:rPr>
              <a:t> as a mechanism to increase resilience capacities and quality information to adapt to climate change impacts. </a:t>
            </a:r>
            <a:endParaRPr sz="16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0" lvl="0" marL="0" rtl="0" algn="l">
              <a:spcBef>
                <a:spcPts val="0"/>
              </a:spcBef>
              <a:spcAft>
                <a:spcPts val="0"/>
              </a:spcAft>
              <a:buNone/>
            </a:pPr>
            <a:r>
              <a:rPr lang="en-US" sz="1600">
                <a:latin typeface="Calibri"/>
                <a:ea typeface="Calibri"/>
                <a:cs typeface="Calibri"/>
                <a:sym typeface="Calibri"/>
              </a:rPr>
              <a:t>SERVIR four thematic service  areas:</a:t>
            </a:r>
            <a:endParaRPr sz="1600">
              <a:latin typeface="Calibri"/>
              <a:ea typeface="Calibri"/>
              <a:cs typeface="Calibri"/>
              <a:sym typeface="Calibri"/>
            </a:endParaRPr>
          </a:p>
          <a:p>
            <a:pPr indent="0" lvl="0" marL="0" rtl="0" algn="l">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en-US" sz="1600">
                <a:latin typeface="Calibri"/>
                <a:ea typeface="Calibri"/>
                <a:cs typeface="Calibri"/>
                <a:sym typeface="Calibri"/>
              </a:rPr>
              <a:t>The SERVIR CA hub will also help build alliances with leading organizations in the region, taking advantage of existing initiatives, tools, and capacities in the region, minimizing duplication of efforts, and supporting the capacities of regional institutions. </a:t>
            </a:r>
            <a:endParaRPr sz="16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a:p>
            <a:pPr indent="0" lvl="0" marL="0" rtl="0" algn="l">
              <a:spcBef>
                <a:spcPts val="0"/>
              </a:spcBef>
              <a:spcAft>
                <a:spcPts val="0"/>
              </a:spcAft>
              <a:buNone/>
            </a:pPr>
            <a:r>
              <a:rPr lang="en-US" sz="1600">
                <a:latin typeface="Calibri"/>
                <a:ea typeface="Calibri"/>
                <a:cs typeface="Calibri"/>
                <a:sym typeface="Calibri"/>
              </a:rPr>
              <a:t>Three-phase SERVIR CA design:</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Phase 1 - Geospatial Assessment</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Phase 2 - USAID/NASA IAA</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Phase 3 - Establishment of SERVIR CA Hub</a:t>
            </a:r>
            <a:endParaRPr sz="1600">
              <a:latin typeface="Calibri"/>
              <a:ea typeface="Calibri"/>
              <a:cs typeface="Calibri"/>
              <a:sym typeface="Calibri"/>
            </a:endParaRPr>
          </a:p>
        </p:txBody>
      </p:sp>
      <p:pic>
        <p:nvPicPr>
          <p:cNvPr id="364" name="Google Shape;364;g221421e774b_0_95"/>
          <p:cNvPicPr preferRelativeResize="0"/>
          <p:nvPr/>
        </p:nvPicPr>
        <p:blipFill>
          <a:blip r:embed="rId5">
            <a:alphaModFix/>
          </a:blip>
          <a:stretch>
            <a:fillRect/>
          </a:stretch>
        </p:blipFill>
        <p:spPr>
          <a:xfrm>
            <a:off x="7175500" y="3409150"/>
            <a:ext cx="3728400" cy="1214875"/>
          </a:xfrm>
          <a:prstGeom prst="rect">
            <a:avLst/>
          </a:prstGeom>
          <a:noFill/>
          <a:ln>
            <a:noFill/>
          </a:ln>
        </p:spPr>
      </p:pic>
      <p:sp>
        <p:nvSpPr>
          <p:cNvPr id="365" name="Google Shape;365;g221421e774b_0_95"/>
          <p:cNvSpPr txBox="1"/>
          <p:nvPr/>
        </p:nvSpPr>
        <p:spPr>
          <a:xfrm>
            <a:off x="47625" y="1682450"/>
            <a:ext cx="59265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rgbClr val="A64D79"/>
                </a:solidFill>
                <a:latin typeface="Calibri"/>
                <a:ea typeface="Calibri"/>
                <a:cs typeface="Calibri"/>
                <a:sym typeface="Calibri"/>
              </a:rPr>
              <a:t>OVERVIEW:</a:t>
            </a:r>
            <a:r>
              <a:rPr lang="en-US" sz="1600">
                <a:latin typeface="Calibri"/>
                <a:ea typeface="Calibri"/>
                <a:cs typeface="Calibri"/>
                <a:sym typeface="Calibri"/>
              </a:rPr>
              <a:t> SERVIR CA hub is a long-term initiative between the U.S.Agency for International Development, NASA, and relevant regional institutions. It will address regional climate mitigation, adaptation and resilience challenges through capacity development in the management of geospatial and remote sensing technologies. </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p:txBody>
      </p:sp>
      <p:pic>
        <p:nvPicPr>
          <p:cNvPr id="366" name="Google Shape;366;g221421e774b_0_95"/>
          <p:cNvPicPr preferRelativeResize="0"/>
          <p:nvPr/>
        </p:nvPicPr>
        <p:blipFill rotWithShape="1">
          <a:blip r:embed="rId6">
            <a:alphaModFix/>
          </a:blip>
          <a:srcRect b="0" l="0" r="0" t="2104"/>
          <a:stretch/>
        </p:blipFill>
        <p:spPr>
          <a:xfrm>
            <a:off x="95250" y="3725275"/>
            <a:ext cx="1821275" cy="3010400"/>
          </a:xfrm>
          <a:prstGeom prst="rect">
            <a:avLst/>
          </a:prstGeom>
          <a:noFill/>
          <a:ln>
            <a:noFill/>
          </a:ln>
        </p:spPr>
      </p:pic>
      <p:pic>
        <p:nvPicPr>
          <p:cNvPr id="367" name="Google Shape;367;g221421e774b_0_95"/>
          <p:cNvPicPr preferRelativeResize="0"/>
          <p:nvPr/>
        </p:nvPicPr>
        <p:blipFill rotWithShape="1">
          <a:blip r:embed="rId7">
            <a:alphaModFix/>
          </a:blip>
          <a:srcRect b="28207" l="0" r="0" t="0"/>
          <a:stretch/>
        </p:blipFill>
        <p:spPr>
          <a:xfrm>
            <a:off x="0" y="4250"/>
            <a:ext cx="12208200" cy="1579150"/>
          </a:xfrm>
          <a:prstGeom prst="rect">
            <a:avLst/>
          </a:prstGeom>
          <a:noFill/>
          <a:ln>
            <a:noFill/>
          </a:ln>
        </p:spPr>
      </p:pic>
      <p:pic>
        <p:nvPicPr>
          <p:cNvPr id="368" name="Google Shape;368;g221421e774b_0_95"/>
          <p:cNvPicPr preferRelativeResize="0"/>
          <p:nvPr/>
        </p:nvPicPr>
        <p:blipFill>
          <a:blip r:embed="rId8">
            <a:alphaModFix/>
          </a:blip>
          <a:stretch>
            <a:fillRect/>
          </a:stretch>
        </p:blipFill>
        <p:spPr>
          <a:xfrm>
            <a:off x="95250" y="3212925"/>
            <a:ext cx="5964849" cy="512350"/>
          </a:xfrm>
          <a:prstGeom prst="rect">
            <a:avLst/>
          </a:prstGeom>
          <a:noFill/>
          <a:ln>
            <a:noFill/>
          </a:ln>
        </p:spPr>
      </p:pic>
      <p:pic>
        <p:nvPicPr>
          <p:cNvPr id="369" name="Google Shape;369;g221421e774b_0_95"/>
          <p:cNvPicPr preferRelativeResize="0"/>
          <p:nvPr/>
        </p:nvPicPr>
        <p:blipFill>
          <a:blip r:embed="rId9">
            <a:alphaModFix/>
          </a:blip>
          <a:stretch>
            <a:fillRect/>
          </a:stretch>
        </p:blipFill>
        <p:spPr>
          <a:xfrm>
            <a:off x="1916525" y="6297643"/>
            <a:ext cx="4105225" cy="4380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23cb82bcc80_0_79"/>
          <p:cNvSpPr txBox="1"/>
          <p:nvPr>
            <p:ph idx="1" type="body"/>
          </p:nvPr>
        </p:nvSpPr>
        <p:spPr>
          <a:xfrm>
            <a:off x="1283882" y="164800"/>
            <a:ext cx="9250200" cy="761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lang="en-US"/>
              <a:t>Central America synergies with TEMPO</a:t>
            </a:r>
            <a:endParaRPr/>
          </a:p>
        </p:txBody>
      </p:sp>
      <p:sp>
        <p:nvSpPr>
          <p:cNvPr id="375" name="Google Shape;375;g23cb82bcc80_0_79"/>
          <p:cNvSpPr txBox="1"/>
          <p:nvPr>
            <p:ph idx="2" type="body"/>
          </p:nvPr>
        </p:nvSpPr>
        <p:spPr>
          <a:xfrm>
            <a:off x="354025" y="1268425"/>
            <a:ext cx="7118100" cy="519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None/>
            </a:pPr>
            <a:r>
              <a:rPr lang="en-US" sz="1850">
                <a:highlight>
                  <a:srgbClr val="FFFFFF"/>
                </a:highlight>
              </a:rPr>
              <a:t>Most critical TEMPO baseline or proposed products?</a:t>
            </a:r>
            <a:endParaRPr sz="1850">
              <a:highlight>
                <a:srgbClr val="FFFFFF"/>
              </a:highlight>
            </a:endParaRPr>
          </a:p>
          <a:p>
            <a:pPr indent="-346075" lvl="0" marL="457200" rtl="0" algn="l">
              <a:lnSpc>
                <a:spcPct val="100000"/>
              </a:lnSpc>
              <a:spcBef>
                <a:spcPts val="1200"/>
              </a:spcBef>
              <a:spcAft>
                <a:spcPts val="0"/>
              </a:spcAft>
              <a:buClr>
                <a:srgbClr val="242424"/>
              </a:buClr>
              <a:buSzPts val="1850"/>
              <a:buFont typeface="Roboto"/>
              <a:buChar char="●"/>
            </a:pPr>
            <a:r>
              <a:rPr lang="en-US" sz="1850">
                <a:solidFill>
                  <a:srgbClr val="0000FF"/>
                </a:solidFill>
                <a:highlight>
                  <a:srgbClr val="FFFFFF"/>
                </a:highlight>
              </a:rPr>
              <a:t>TEMPO data complementary to data (e.g., from GOES, MODIS, and VIIRS) that environmental + public health authorities in region already using</a:t>
            </a:r>
            <a:endParaRPr sz="1850">
              <a:solidFill>
                <a:srgbClr val="0000FF"/>
              </a:solidFill>
              <a:highlight>
                <a:srgbClr val="FFFFFF"/>
              </a:highlight>
            </a:endParaRPr>
          </a:p>
          <a:p>
            <a:pPr indent="-346075" lvl="0" marL="457200" rtl="0" algn="l">
              <a:lnSpc>
                <a:spcPct val="100000"/>
              </a:lnSpc>
              <a:spcBef>
                <a:spcPts val="0"/>
              </a:spcBef>
              <a:spcAft>
                <a:spcPts val="0"/>
              </a:spcAft>
              <a:buClr>
                <a:srgbClr val="242424"/>
              </a:buClr>
              <a:buSzPts val="1850"/>
              <a:buFont typeface="Roboto"/>
              <a:buChar char="●"/>
            </a:pPr>
            <a:r>
              <a:rPr lang="en-US" sz="1850">
                <a:solidFill>
                  <a:srgbClr val="0000FF"/>
                </a:solidFill>
                <a:highlight>
                  <a:srgbClr val="FFFFFF"/>
                </a:highlight>
              </a:rPr>
              <a:t>Likely interest in O</a:t>
            </a:r>
            <a:r>
              <a:rPr baseline="-25000" lang="en-US" sz="1850">
                <a:solidFill>
                  <a:srgbClr val="0000FF"/>
                </a:solidFill>
                <a:highlight>
                  <a:srgbClr val="FFFFFF"/>
                </a:highlight>
              </a:rPr>
              <a:t>3</a:t>
            </a:r>
            <a:r>
              <a:rPr lang="en-US" sz="1850">
                <a:solidFill>
                  <a:srgbClr val="0000FF"/>
                </a:solidFill>
                <a:highlight>
                  <a:srgbClr val="FFFFFF"/>
                </a:highlight>
              </a:rPr>
              <a:t>, NO</a:t>
            </a:r>
            <a:r>
              <a:rPr baseline="-25000" lang="en-US" sz="1850">
                <a:solidFill>
                  <a:srgbClr val="0000FF"/>
                </a:solidFill>
                <a:highlight>
                  <a:srgbClr val="FFFFFF"/>
                </a:highlight>
              </a:rPr>
              <a:t>2</a:t>
            </a:r>
            <a:r>
              <a:rPr lang="en-US" sz="1850">
                <a:solidFill>
                  <a:srgbClr val="0000FF"/>
                </a:solidFill>
                <a:highlight>
                  <a:srgbClr val="FFFFFF"/>
                </a:highlight>
              </a:rPr>
              <a:t>, SO</a:t>
            </a:r>
            <a:r>
              <a:rPr baseline="-25000" lang="en-US" sz="1850">
                <a:solidFill>
                  <a:srgbClr val="0000FF"/>
                </a:solidFill>
                <a:highlight>
                  <a:srgbClr val="FFFFFF"/>
                </a:highlight>
              </a:rPr>
              <a:t>2</a:t>
            </a:r>
            <a:r>
              <a:rPr lang="en-US" sz="1850">
                <a:solidFill>
                  <a:srgbClr val="0000FF"/>
                </a:solidFill>
                <a:highlight>
                  <a:srgbClr val="FFFFFF"/>
                </a:highlight>
              </a:rPr>
              <a:t>, AOD, others</a:t>
            </a:r>
            <a:endParaRPr sz="1850">
              <a:highlight>
                <a:srgbClr val="FFFFFF"/>
              </a:highlight>
            </a:endParaRPr>
          </a:p>
          <a:p>
            <a:pPr indent="0" lvl="0" marL="0" rtl="0" algn="l">
              <a:lnSpc>
                <a:spcPct val="100000"/>
              </a:lnSpc>
              <a:spcBef>
                <a:spcPts val="0"/>
              </a:spcBef>
              <a:spcAft>
                <a:spcPts val="0"/>
              </a:spcAft>
              <a:buNone/>
            </a:pPr>
            <a:r>
              <a:t/>
            </a:r>
            <a:endParaRPr sz="1850">
              <a:highlight>
                <a:srgbClr val="FFFFFF"/>
              </a:highlight>
            </a:endParaRPr>
          </a:p>
          <a:p>
            <a:pPr indent="0" lvl="0" marL="0" rtl="0" algn="l">
              <a:lnSpc>
                <a:spcPct val="100000"/>
              </a:lnSpc>
              <a:spcBef>
                <a:spcPts val="0"/>
              </a:spcBef>
              <a:spcAft>
                <a:spcPts val="0"/>
              </a:spcAft>
              <a:buNone/>
            </a:pPr>
            <a:r>
              <a:rPr lang="en-US" sz="1850">
                <a:highlight>
                  <a:srgbClr val="FFFFFF"/>
                </a:highlight>
              </a:rPr>
              <a:t>Value-added or research products?</a:t>
            </a:r>
            <a:endParaRPr sz="1850">
              <a:highlight>
                <a:srgbClr val="FFFFFF"/>
              </a:highlight>
            </a:endParaRPr>
          </a:p>
          <a:p>
            <a:pPr indent="-346075" lvl="0" marL="457200" rtl="0" algn="l">
              <a:lnSpc>
                <a:spcPct val="100000"/>
              </a:lnSpc>
              <a:spcBef>
                <a:spcPts val="0"/>
              </a:spcBef>
              <a:spcAft>
                <a:spcPts val="0"/>
              </a:spcAft>
              <a:buClr>
                <a:srgbClr val="0000FF"/>
              </a:buClr>
              <a:buSzPts val="1850"/>
              <a:buFont typeface="Roboto"/>
              <a:buChar char="●"/>
            </a:pPr>
            <a:r>
              <a:rPr lang="en-US" sz="1850">
                <a:solidFill>
                  <a:srgbClr val="0000FF"/>
                </a:solidFill>
                <a:highlight>
                  <a:srgbClr val="FFFFFF"/>
                </a:highlight>
              </a:rPr>
              <a:t>Expanded domain to cover as much of Central America as possible</a:t>
            </a:r>
            <a:endParaRPr sz="1850">
              <a:solidFill>
                <a:srgbClr val="0000FF"/>
              </a:solidFill>
              <a:highlight>
                <a:srgbClr val="FFFFFF"/>
              </a:highlight>
            </a:endParaRPr>
          </a:p>
          <a:p>
            <a:pPr indent="0" lvl="0" marL="0" rtl="0" algn="l">
              <a:lnSpc>
                <a:spcPct val="100000"/>
              </a:lnSpc>
              <a:spcBef>
                <a:spcPts val="0"/>
              </a:spcBef>
              <a:spcAft>
                <a:spcPts val="0"/>
              </a:spcAft>
              <a:buNone/>
            </a:pPr>
            <a:r>
              <a:t/>
            </a:r>
            <a:endParaRPr sz="1850">
              <a:highlight>
                <a:srgbClr val="FFFFFF"/>
              </a:highlight>
            </a:endParaRPr>
          </a:p>
          <a:p>
            <a:pPr indent="0" lvl="0" marL="0" rtl="0" algn="l">
              <a:lnSpc>
                <a:spcPct val="100000"/>
              </a:lnSpc>
              <a:spcBef>
                <a:spcPts val="0"/>
              </a:spcBef>
              <a:spcAft>
                <a:spcPts val="0"/>
              </a:spcAft>
              <a:buNone/>
            </a:pPr>
            <a:r>
              <a:rPr lang="en-US" sz="1850">
                <a:highlight>
                  <a:srgbClr val="FFFFFF"/>
                </a:highlight>
              </a:rPr>
              <a:t>Early adopter activities to facilitate the collaboration?</a:t>
            </a:r>
            <a:endParaRPr sz="1850">
              <a:highlight>
                <a:srgbClr val="FFFFFF"/>
              </a:highlight>
            </a:endParaRPr>
          </a:p>
          <a:p>
            <a:pPr indent="-346075" lvl="0" marL="457200" rtl="0" algn="l">
              <a:lnSpc>
                <a:spcPct val="100000"/>
              </a:lnSpc>
              <a:spcBef>
                <a:spcPts val="0"/>
              </a:spcBef>
              <a:spcAft>
                <a:spcPts val="0"/>
              </a:spcAft>
              <a:buClr>
                <a:srgbClr val="0000FF"/>
              </a:buClr>
              <a:buSzPts val="1850"/>
              <a:buFont typeface="Roboto"/>
              <a:buChar char="●"/>
            </a:pPr>
            <a:r>
              <a:rPr lang="en-US" sz="1850">
                <a:solidFill>
                  <a:srgbClr val="0000FF"/>
                </a:solidFill>
                <a:highlight>
                  <a:srgbClr val="FFFFFF"/>
                </a:highlight>
              </a:rPr>
              <a:t>CA representatives likely interested in participating as early adopters; have ground sensor data orig. funded by US EPA in ~2009, could potentially contribute for cal / val</a:t>
            </a:r>
            <a:endParaRPr sz="1850">
              <a:solidFill>
                <a:srgbClr val="0000FF"/>
              </a:solidFill>
              <a:highlight>
                <a:srgbClr val="FFFFFF"/>
              </a:highlight>
            </a:endParaRPr>
          </a:p>
          <a:p>
            <a:pPr indent="-346075" lvl="0" marL="457200" rtl="0" algn="l">
              <a:lnSpc>
                <a:spcPct val="100000"/>
              </a:lnSpc>
              <a:spcBef>
                <a:spcPts val="0"/>
              </a:spcBef>
              <a:spcAft>
                <a:spcPts val="0"/>
              </a:spcAft>
              <a:buClr>
                <a:srgbClr val="0000FF"/>
              </a:buClr>
              <a:buSzPts val="1850"/>
              <a:buFont typeface="Roboto"/>
              <a:buChar char="●"/>
            </a:pPr>
            <a:r>
              <a:rPr lang="en-US" sz="1850">
                <a:solidFill>
                  <a:srgbClr val="0000FF"/>
                </a:solidFill>
                <a:highlight>
                  <a:srgbClr val="FFFFFF"/>
                </a:highlight>
              </a:rPr>
              <a:t>Context: NASA and Central American Integration System (SICA) signed joint statement to collaborate on research, applications in 2019</a:t>
            </a:r>
            <a:endParaRPr sz="1850">
              <a:solidFill>
                <a:srgbClr val="0000FF"/>
              </a:solidFill>
              <a:highlight>
                <a:srgbClr val="FFFFFF"/>
              </a:highlight>
            </a:endParaRPr>
          </a:p>
          <a:p>
            <a:pPr indent="-346075" lvl="0" marL="457200" rtl="0" algn="l">
              <a:lnSpc>
                <a:spcPct val="100000"/>
              </a:lnSpc>
              <a:spcBef>
                <a:spcPts val="0"/>
              </a:spcBef>
              <a:spcAft>
                <a:spcPts val="0"/>
              </a:spcAft>
              <a:buClr>
                <a:srgbClr val="0000FF"/>
              </a:buClr>
              <a:buSzPts val="1850"/>
              <a:buFont typeface="Roboto"/>
              <a:buChar char="●"/>
            </a:pPr>
            <a:r>
              <a:rPr lang="en-US" sz="1850">
                <a:solidFill>
                  <a:srgbClr val="0000FF"/>
                </a:solidFill>
                <a:highlight>
                  <a:srgbClr val="FFFFFF"/>
                </a:highlight>
              </a:rPr>
              <a:t>SERVIR - including USAID CAM - could facilitate collaborations</a:t>
            </a:r>
            <a:endParaRPr sz="1850">
              <a:solidFill>
                <a:srgbClr val="0000FF"/>
              </a:solidFill>
              <a:highlight>
                <a:srgbClr val="FFFFFF"/>
              </a:highlight>
            </a:endParaRPr>
          </a:p>
        </p:txBody>
      </p:sp>
      <p:pic>
        <p:nvPicPr>
          <p:cNvPr id="376" name="Google Shape;376;g23cb82bcc80_0_79"/>
          <p:cNvPicPr preferRelativeResize="0"/>
          <p:nvPr/>
        </p:nvPicPr>
        <p:blipFill>
          <a:blip r:embed="rId3">
            <a:alphaModFix/>
          </a:blip>
          <a:stretch>
            <a:fillRect/>
          </a:stretch>
        </p:blipFill>
        <p:spPr>
          <a:xfrm>
            <a:off x="7624525" y="1268425"/>
            <a:ext cx="4567475" cy="3274794"/>
          </a:xfrm>
          <a:prstGeom prst="rect">
            <a:avLst/>
          </a:prstGeom>
          <a:noFill/>
          <a:ln>
            <a:noFill/>
          </a:ln>
        </p:spPr>
      </p:pic>
      <p:sp>
        <p:nvSpPr>
          <p:cNvPr id="377" name="Google Shape;377;g23cb82bcc80_0_79"/>
          <p:cNvSpPr txBox="1"/>
          <p:nvPr/>
        </p:nvSpPr>
        <p:spPr>
          <a:xfrm>
            <a:off x="7727725" y="4543225"/>
            <a:ext cx="4147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Overlap between TEMPO and Central America domain </a:t>
            </a:r>
            <a:r>
              <a:rPr i="1" lang="en-US">
                <a:latin typeface="Calibri"/>
                <a:ea typeface="Calibri"/>
                <a:cs typeface="Calibri"/>
                <a:sym typeface="Calibri"/>
              </a:rPr>
              <a:t>(credit: Meryl Kruskopf / SERVIR)</a:t>
            </a:r>
            <a:endParaRPr i="1">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SERVIR Blu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ERVIR Blu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