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17" r:id="rId2"/>
    <p:sldId id="518" r:id="rId3"/>
    <p:sldId id="520" r:id="rId4"/>
    <p:sldId id="5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DA8A2-0286-489F-B652-4F1B72F2E1C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4CD016B-E137-4F63-8220-F03C140D3168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Event and request</a:t>
          </a:r>
        </a:p>
      </dgm:t>
    </dgm:pt>
    <dgm:pt modelId="{D9F60EFE-8965-41F8-801F-7283A5D8F084}" type="parTrans" cxnId="{5C7B5208-DC11-49CD-9414-03FE961A1722}">
      <dgm:prSet/>
      <dgm:spPr/>
      <dgm:t>
        <a:bodyPr/>
        <a:lstStyle/>
        <a:p>
          <a:endParaRPr lang="en-US"/>
        </a:p>
      </dgm:t>
    </dgm:pt>
    <dgm:pt modelId="{C5F91D6B-9F20-46EC-B8CB-0FD96DE09773}" type="sibTrans" cxnId="{5C7B5208-DC11-49CD-9414-03FE961A1722}">
      <dgm:prSet/>
      <dgm:spPr/>
      <dgm:t>
        <a:bodyPr/>
        <a:lstStyle/>
        <a:p>
          <a:endParaRPr lang="en-US"/>
        </a:p>
      </dgm:t>
    </dgm:pt>
    <dgm:pt modelId="{693FFC47-2040-43D2-9432-5E9F26B29B1C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rgbClr val="FF0000"/>
              </a:solidFill>
            </a:rPr>
            <a:t>MAIA target board reviews</a:t>
          </a:r>
        </a:p>
      </dgm:t>
    </dgm:pt>
    <dgm:pt modelId="{9A04586E-855F-4BF0-9286-7FBAF34B7DF5}" type="parTrans" cxnId="{DB356AE7-D594-4909-8214-24C6A687BF2F}">
      <dgm:prSet/>
      <dgm:spPr/>
      <dgm:t>
        <a:bodyPr/>
        <a:lstStyle/>
        <a:p>
          <a:endParaRPr lang="en-US"/>
        </a:p>
      </dgm:t>
    </dgm:pt>
    <dgm:pt modelId="{F008D933-8820-465F-BE17-6F8015B6DD91}" type="sibTrans" cxnId="{DB356AE7-D594-4909-8214-24C6A687BF2F}">
      <dgm:prSet/>
      <dgm:spPr/>
      <dgm:t>
        <a:bodyPr/>
        <a:lstStyle/>
        <a:p>
          <a:endParaRPr lang="en-US"/>
        </a:p>
      </dgm:t>
    </dgm:pt>
    <dgm:pt modelId="{00E409A3-FFD2-43AB-84D8-40AC900AC847}">
      <dgm:prSet phldrT="[Text]"/>
      <dgm:spPr/>
      <dgm:t>
        <a:bodyPr/>
        <a:lstStyle/>
        <a:p>
          <a:pPr algn="l"/>
          <a:r>
            <a:rPr lang="en-US" sz="1800" b="1" dirty="0">
              <a:solidFill>
                <a:srgbClr val="FF0000"/>
              </a:solidFill>
            </a:rPr>
            <a:t>New targeting plan generated</a:t>
          </a:r>
        </a:p>
      </dgm:t>
    </dgm:pt>
    <dgm:pt modelId="{D1E2AE06-A726-486D-BE55-7FA8FC87136E}" type="parTrans" cxnId="{03287D1A-4B2B-4E3F-B203-77401DC89762}">
      <dgm:prSet/>
      <dgm:spPr/>
      <dgm:t>
        <a:bodyPr/>
        <a:lstStyle/>
        <a:p>
          <a:endParaRPr lang="en-US"/>
        </a:p>
      </dgm:t>
    </dgm:pt>
    <dgm:pt modelId="{119586DA-90D5-44FD-BEC4-E95661355011}" type="sibTrans" cxnId="{03287D1A-4B2B-4E3F-B203-77401DC89762}">
      <dgm:prSet/>
      <dgm:spPr/>
      <dgm:t>
        <a:bodyPr/>
        <a:lstStyle/>
        <a:p>
          <a:endParaRPr lang="en-US"/>
        </a:p>
      </dgm:t>
    </dgm:pt>
    <dgm:pt modelId="{679FA39D-41C2-437B-888D-37047A58AEC3}">
      <dgm:prSet/>
      <dgm:spPr/>
      <dgm:t>
        <a:bodyPr/>
        <a:lstStyle/>
        <a:p>
          <a:pPr algn="l"/>
          <a:r>
            <a:rPr lang="en-US" sz="1800" b="1" dirty="0">
              <a:solidFill>
                <a:srgbClr val="FF0000"/>
              </a:solidFill>
            </a:rPr>
            <a:t>Targeting plan uploaded by host</a:t>
          </a:r>
        </a:p>
      </dgm:t>
    </dgm:pt>
    <dgm:pt modelId="{BA882DD0-5539-4C0E-B276-467EC9087BDC}" type="parTrans" cxnId="{7F1C1579-D39E-489D-8DBD-75495AEEFA36}">
      <dgm:prSet/>
      <dgm:spPr/>
      <dgm:t>
        <a:bodyPr/>
        <a:lstStyle/>
        <a:p>
          <a:endParaRPr lang="en-US"/>
        </a:p>
      </dgm:t>
    </dgm:pt>
    <dgm:pt modelId="{F2CF9A4C-6611-413B-A9E0-25C52A7DC827}" type="sibTrans" cxnId="{7F1C1579-D39E-489D-8DBD-75495AEEFA36}">
      <dgm:prSet/>
      <dgm:spPr/>
      <dgm:t>
        <a:bodyPr/>
        <a:lstStyle/>
        <a:p>
          <a:endParaRPr lang="en-US"/>
        </a:p>
      </dgm:t>
    </dgm:pt>
    <dgm:pt modelId="{52006E02-E1F0-4049-B1E2-E8FFEB7F89E8}">
      <dgm:prSet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MAIA observes TOO</a:t>
          </a:r>
        </a:p>
      </dgm:t>
    </dgm:pt>
    <dgm:pt modelId="{7BBD326E-C24B-4070-8800-7A25B39AC9FE}" type="parTrans" cxnId="{FF58B4B7-5F2C-432E-9E7F-090F4905B70D}">
      <dgm:prSet/>
      <dgm:spPr/>
      <dgm:t>
        <a:bodyPr/>
        <a:lstStyle/>
        <a:p>
          <a:endParaRPr lang="en-US"/>
        </a:p>
      </dgm:t>
    </dgm:pt>
    <dgm:pt modelId="{1B64EABA-E572-4450-8AEE-FF9E0C38B8A4}" type="sibTrans" cxnId="{FF58B4B7-5F2C-432E-9E7F-090F4905B70D}">
      <dgm:prSet/>
      <dgm:spPr/>
      <dgm:t>
        <a:bodyPr/>
        <a:lstStyle/>
        <a:p>
          <a:endParaRPr lang="en-US"/>
        </a:p>
      </dgm:t>
    </dgm:pt>
    <dgm:pt modelId="{F9087955-DEC2-479E-90AD-5CB7AE82923C}">
      <dgm:prSet/>
      <dgm:spPr/>
      <dgm:t>
        <a:bodyPr/>
        <a:lstStyle/>
        <a:p>
          <a:pPr algn="l"/>
          <a:r>
            <a:rPr lang="en-US" sz="1800" b="1" dirty="0">
              <a:solidFill>
                <a:srgbClr val="FF0000"/>
              </a:solidFill>
            </a:rPr>
            <a:t>Data processing</a:t>
          </a:r>
        </a:p>
      </dgm:t>
    </dgm:pt>
    <dgm:pt modelId="{3EBE56F8-627E-4B4E-81A3-E9470E1D5A0F}" type="parTrans" cxnId="{EC93864B-AA30-4D57-8DA7-3E2170D22602}">
      <dgm:prSet/>
      <dgm:spPr/>
      <dgm:t>
        <a:bodyPr/>
        <a:lstStyle/>
        <a:p>
          <a:endParaRPr lang="en-US"/>
        </a:p>
      </dgm:t>
    </dgm:pt>
    <dgm:pt modelId="{529E6A56-BFD5-4A83-A687-8B1FEFA4D206}" type="sibTrans" cxnId="{EC93864B-AA30-4D57-8DA7-3E2170D22602}">
      <dgm:prSet/>
      <dgm:spPr/>
      <dgm:t>
        <a:bodyPr/>
        <a:lstStyle/>
        <a:p>
          <a:endParaRPr lang="en-US"/>
        </a:p>
      </dgm:t>
    </dgm:pt>
    <dgm:pt modelId="{0458FEB7-5860-4ADE-9D4D-D4D8F67BA23B}">
      <dgm:prSet custT="1"/>
      <dgm:spPr/>
      <dgm:t>
        <a:bodyPr/>
        <a:lstStyle/>
        <a:p>
          <a:r>
            <a:rPr lang="en-US" sz="1600" dirty="0"/>
            <a:t>One-time or recurring?</a:t>
          </a:r>
        </a:p>
      </dgm:t>
    </dgm:pt>
    <dgm:pt modelId="{09C7F57A-A2A7-452C-86A8-7372B5451662}" type="parTrans" cxnId="{A782C048-F801-4847-8FA0-057D6369BDBB}">
      <dgm:prSet/>
      <dgm:spPr/>
      <dgm:t>
        <a:bodyPr/>
        <a:lstStyle/>
        <a:p>
          <a:endParaRPr lang="en-US"/>
        </a:p>
      </dgm:t>
    </dgm:pt>
    <dgm:pt modelId="{39D64011-8244-4D2D-BB91-BA7447BDAC40}" type="sibTrans" cxnId="{A782C048-F801-4847-8FA0-057D6369BDBB}">
      <dgm:prSet/>
      <dgm:spPr/>
      <dgm:t>
        <a:bodyPr/>
        <a:lstStyle/>
        <a:p>
          <a:endParaRPr lang="en-US"/>
        </a:p>
      </dgm:t>
    </dgm:pt>
    <dgm:pt modelId="{0B975684-D46F-4414-8745-766EDA3EEA36}">
      <dgm:prSet custT="1"/>
      <dgm:spPr/>
      <dgm:t>
        <a:bodyPr/>
        <a:lstStyle/>
        <a:p>
          <a:r>
            <a:rPr lang="en-US" sz="1600" dirty="0"/>
            <a:t>Location</a:t>
          </a:r>
        </a:p>
      </dgm:t>
    </dgm:pt>
    <dgm:pt modelId="{560A911B-86DB-459E-9B04-03F0451C2D05}" type="parTrans" cxnId="{04C0353D-0B16-4B37-9B86-E943288BB8FD}">
      <dgm:prSet/>
      <dgm:spPr/>
      <dgm:t>
        <a:bodyPr/>
        <a:lstStyle/>
        <a:p>
          <a:endParaRPr lang="en-US"/>
        </a:p>
      </dgm:t>
    </dgm:pt>
    <dgm:pt modelId="{470E0F74-E302-4DC4-9559-4DDDE3059C94}" type="sibTrans" cxnId="{04C0353D-0B16-4B37-9B86-E943288BB8FD}">
      <dgm:prSet/>
      <dgm:spPr/>
      <dgm:t>
        <a:bodyPr/>
        <a:lstStyle/>
        <a:p>
          <a:endParaRPr lang="en-US"/>
        </a:p>
      </dgm:t>
    </dgm:pt>
    <dgm:pt modelId="{BFF11872-6AD7-48CF-9474-0358870ADF7D}">
      <dgm:prSet custT="1"/>
      <dgm:spPr/>
      <dgm:t>
        <a:bodyPr/>
        <a:lstStyle/>
        <a:p>
          <a:r>
            <a:rPr lang="en-US" sz="1600" dirty="0"/>
            <a:t>Data requests </a:t>
          </a:r>
        </a:p>
      </dgm:t>
    </dgm:pt>
    <dgm:pt modelId="{2F90BC6B-F925-4D52-9D00-BE0E89BEE20A}" type="parTrans" cxnId="{699E4F6E-2D13-4C18-BF27-5566AE411EB3}">
      <dgm:prSet/>
      <dgm:spPr/>
      <dgm:t>
        <a:bodyPr/>
        <a:lstStyle/>
        <a:p>
          <a:endParaRPr lang="en-US"/>
        </a:p>
      </dgm:t>
    </dgm:pt>
    <dgm:pt modelId="{157430E4-A994-482A-9221-B665FEB1D5B1}" type="sibTrans" cxnId="{699E4F6E-2D13-4C18-BF27-5566AE411EB3}">
      <dgm:prSet/>
      <dgm:spPr/>
      <dgm:t>
        <a:bodyPr/>
        <a:lstStyle/>
        <a:p>
          <a:endParaRPr lang="en-US"/>
        </a:p>
      </dgm:t>
    </dgm:pt>
    <dgm:pt modelId="{F8B22043-DE1B-4BE6-BAB5-889AF4BB3062}">
      <dgm:prSet custT="1"/>
      <dgm:spPr/>
      <dgm:t>
        <a:bodyPr/>
        <a:lstStyle/>
        <a:p>
          <a:r>
            <a:rPr lang="en-US" sz="1600" dirty="0"/>
            <a:t>Effect on other MAIA targets?</a:t>
          </a:r>
        </a:p>
      </dgm:t>
    </dgm:pt>
    <dgm:pt modelId="{DE738C79-D1C8-4F10-8EAB-BBEC474B5B0B}" type="parTrans" cxnId="{0C86B1ED-9B18-4768-A1C9-D4FA5E48644F}">
      <dgm:prSet/>
      <dgm:spPr/>
      <dgm:t>
        <a:bodyPr/>
        <a:lstStyle/>
        <a:p>
          <a:endParaRPr lang="en-US"/>
        </a:p>
      </dgm:t>
    </dgm:pt>
    <dgm:pt modelId="{92FD5E56-1CC4-46C7-B269-4D817F44323E}" type="sibTrans" cxnId="{0C86B1ED-9B18-4768-A1C9-D4FA5E48644F}">
      <dgm:prSet/>
      <dgm:spPr/>
      <dgm:t>
        <a:bodyPr/>
        <a:lstStyle/>
        <a:p>
          <a:endParaRPr lang="en-US"/>
        </a:p>
      </dgm:t>
    </dgm:pt>
    <dgm:pt modelId="{7004B903-9674-4601-975C-4440BEBCB286}">
      <dgm:prSet custT="1"/>
      <dgm:spPr/>
      <dgm:t>
        <a:bodyPr/>
        <a:lstStyle/>
        <a:p>
          <a:r>
            <a:rPr lang="en-US" sz="1600" dirty="0"/>
            <a:t>Serves a compelling science or decision-making need?</a:t>
          </a:r>
        </a:p>
      </dgm:t>
    </dgm:pt>
    <dgm:pt modelId="{9CF0ECEC-C73C-48BC-AE3A-104136DD2B18}" type="parTrans" cxnId="{FEF40B57-27BC-482F-8EDA-7878EABDF214}">
      <dgm:prSet/>
      <dgm:spPr/>
      <dgm:t>
        <a:bodyPr/>
        <a:lstStyle/>
        <a:p>
          <a:endParaRPr lang="en-US"/>
        </a:p>
      </dgm:t>
    </dgm:pt>
    <dgm:pt modelId="{1E89CB28-6D5E-4968-97C8-C6AB0DEE8A79}" type="sibTrans" cxnId="{FEF40B57-27BC-482F-8EDA-7878EABDF214}">
      <dgm:prSet/>
      <dgm:spPr/>
      <dgm:t>
        <a:bodyPr/>
        <a:lstStyle/>
        <a:p>
          <a:endParaRPr lang="en-US"/>
        </a:p>
      </dgm:t>
    </dgm:pt>
    <dgm:pt modelId="{99959DA2-B46E-4C0B-9232-F7D053AB3A76}">
      <dgm:prSet custT="1"/>
      <dgm:spPr/>
      <dgm:t>
        <a:bodyPr/>
        <a:lstStyle/>
        <a:p>
          <a:r>
            <a:rPr lang="en-US" sz="1600" dirty="0"/>
            <a:t>What day target can be observed</a:t>
          </a:r>
        </a:p>
      </dgm:t>
    </dgm:pt>
    <dgm:pt modelId="{91ABF67D-10F1-4123-AE5E-10391B8F55B8}" type="parTrans" cxnId="{B3994F6B-821E-4B11-8197-37C5873D6AE2}">
      <dgm:prSet/>
      <dgm:spPr/>
      <dgm:t>
        <a:bodyPr/>
        <a:lstStyle/>
        <a:p>
          <a:endParaRPr lang="en-US"/>
        </a:p>
      </dgm:t>
    </dgm:pt>
    <dgm:pt modelId="{94B9D692-773F-4748-9743-CECB46364B9B}" type="sibTrans" cxnId="{B3994F6B-821E-4B11-8197-37C5873D6AE2}">
      <dgm:prSet/>
      <dgm:spPr/>
      <dgm:t>
        <a:bodyPr/>
        <a:lstStyle/>
        <a:p>
          <a:endParaRPr lang="en-US"/>
        </a:p>
      </dgm:t>
    </dgm:pt>
    <dgm:pt modelId="{F9FD88F5-0F88-4654-9305-C08710BEFEE6}">
      <dgm:prSet custT="1"/>
      <dgm:spPr/>
      <dgm:t>
        <a:bodyPr/>
        <a:lstStyle/>
        <a:p>
          <a:r>
            <a:rPr lang="en-US" sz="1600" dirty="0"/>
            <a:t>Important: Latency to be determined!</a:t>
          </a:r>
        </a:p>
      </dgm:t>
    </dgm:pt>
    <dgm:pt modelId="{154DD1C5-16C2-433E-BEE0-C13175AD3591}" type="parTrans" cxnId="{0C97A7FB-35F3-4231-B39F-69A6E391C336}">
      <dgm:prSet/>
      <dgm:spPr/>
      <dgm:t>
        <a:bodyPr/>
        <a:lstStyle/>
        <a:p>
          <a:endParaRPr lang="en-US"/>
        </a:p>
      </dgm:t>
    </dgm:pt>
    <dgm:pt modelId="{2A36334B-D6DC-4BC3-B8DA-DC0EF0785BB0}" type="sibTrans" cxnId="{0C97A7FB-35F3-4231-B39F-69A6E391C336}">
      <dgm:prSet/>
      <dgm:spPr/>
      <dgm:t>
        <a:bodyPr/>
        <a:lstStyle/>
        <a:p>
          <a:endParaRPr lang="en-US"/>
        </a:p>
      </dgm:t>
    </dgm:pt>
    <dgm:pt modelId="{2FD570F9-AB7E-42D0-AEE2-E08EE8CA68E2}">
      <dgm:prSet/>
      <dgm:spPr/>
      <dgm:t>
        <a:bodyPr/>
        <a:lstStyle/>
        <a:p>
          <a:pPr algn="l"/>
          <a:endParaRPr lang="en-US" dirty="0"/>
        </a:p>
      </dgm:t>
    </dgm:pt>
    <dgm:pt modelId="{CC24A0B3-025C-44C4-A260-EEFFF1A406D2}" type="parTrans" cxnId="{9EC59B14-17DE-4FA9-98F6-D58308B9CA4C}">
      <dgm:prSet/>
      <dgm:spPr/>
      <dgm:t>
        <a:bodyPr/>
        <a:lstStyle/>
        <a:p>
          <a:endParaRPr lang="en-US"/>
        </a:p>
      </dgm:t>
    </dgm:pt>
    <dgm:pt modelId="{1A424D11-F9AB-4890-8FF0-A1000FA2D47A}" type="sibTrans" cxnId="{9EC59B14-17DE-4FA9-98F6-D58308B9CA4C}">
      <dgm:prSet/>
      <dgm:spPr/>
      <dgm:t>
        <a:bodyPr/>
        <a:lstStyle/>
        <a:p>
          <a:endParaRPr lang="en-US"/>
        </a:p>
      </dgm:t>
    </dgm:pt>
    <dgm:pt modelId="{D8DF41CC-3035-43C6-A62D-C85BADDA814A}">
      <dgm:prSet custT="1"/>
      <dgm:spPr/>
      <dgm:t>
        <a:bodyPr/>
        <a:lstStyle/>
        <a:p>
          <a:r>
            <a:rPr lang="en-US" sz="1600" dirty="0"/>
            <a:t>Latency will depend on downlink frequency and processing time</a:t>
          </a:r>
        </a:p>
      </dgm:t>
    </dgm:pt>
    <dgm:pt modelId="{C739D389-793F-411C-A606-C6063AC92731}" type="parTrans" cxnId="{ECFC95FB-F8FB-4781-B514-18E91DD25202}">
      <dgm:prSet/>
      <dgm:spPr/>
      <dgm:t>
        <a:bodyPr/>
        <a:lstStyle/>
        <a:p>
          <a:endParaRPr lang="en-US"/>
        </a:p>
      </dgm:t>
    </dgm:pt>
    <dgm:pt modelId="{A0444DCA-8A2F-48F7-8531-DD6D79E52CB2}" type="sibTrans" cxnId="{ECFC95FB-F8FB-4781-B514-18E91DD25202}">
      <dgm:prSet/>
      <dgm:spPr/>
      <dgm:t>
        <a:bodyPr/>
        <a:lstStyle/>
        <a:p>
          <a:endParaRPr lang="en-US"/>
        </a:p>
      </dgm:t>
    </dgm:pt>
    <dgm:pt modelId="{62394887-21B2-4C62-97AD-4E01E8958C7F}" type="pres">
      <dgm:prSet presAssocID="{781DA8A2-0286-489F-B652-4F1B72F2E1CA}" presName="Name0" presStyleCnt="0">
        <dgm:presLayoutVars>
          <dgm:dir/>
          <dgm:resizeHandles val="exact"/>
        </dgm:presLayoutVars>
      </dgm:prSet>
      <dgm:spPr/>
    </dgm:pt>
    <dgm:pt modelId="{E9A8815F-C505-4481-B572-7ECC2D49B266}" type="pres">
      <dgm:prSet presAssocID="{44CD016B-E137-4F63-8220-F03C140D3168}" presName="node" presStyleLbl="node1" presStyleIdx="0" presStyleCnt="6">
        <dgm:presLayoutVars>
          <dgm:bulletEnabled val="1"/>
        </dgm:presLayoutVars>
      </dgm:prSet>
      <dgm:spPr/>
    </dgm:pt>
    <dgm:pt modelId="{2AE711D9-E1F1-462B-9EE9-3D934BD048CF}" type="pres">
      <dgm:prSet presAssocID="{C5F91D6B-9F20-46EC-B8CB-0FD96DE09773}" presName="sibTrans" presStyleLbl="sibTrans2D1" presStyleIdx="0" presStyleCnt="5"/>
      <dgm:spPr/>
    </dgm:pt>
    <dgm:pt modelId="{8FC536A8-94C1-4280-B650-C19B4F9AEBD5}" type="pres">
      <dgm:prSet presAssocID="{C5F91D6B-9F20-46EC-B8CB-0FD96DE09773}" presName="connectorText" presStyleLbl="sibTrans2D1" presStyleIdx="0" presStyleCnt="5"/>
      <dgm:spPr/>
    </dgm:pt>
    <dgm:pt modelId="{34943617-51DA-4A7A-A45C-540D21793777}" type="pres">
      <dgm:prSet presAssocID="{693FFC47-2040-43D2-9432-5E9F26B29B1C}" presName="node" presStyleLbl="node1" presStyleIdx="1" presStyleCnt="6">
        <dgm:presLayoutVars>
          <dgm:bulletEnabled val="1"/>
        </dgm:presLayoutVars>
      </dgm:prSet>
      <dgm:spPr/>
    </dgm:pt>
    <dgm:pt modelId="{B11DF6BD-044D-491F-84EA-641A67069EAC}" type="pres">
      <dgm:prSet presAssocID="{F008D933-8820-465F-BE17-6F8015B6DD91}" presName="sibTrans" presStyleLbl="sibTrans2D1" presStyleIdx="1" presStyleCnt="5"/>
      <dgm:spPr/>
    </dgm:pt>
    <dgm:pt modelId="{3301BBCA-1236-4F9E-9A43-A0511DFA83EB}" type="pres">
      <dgm:prSet presAssocID="{F008D933-8820-465F-BE17-6F8015B6DD91}" presName="connectorText" presStyleLbl="sibTrans2D1" presStyleIdx="1" presStyleCnt="5"/>
      <dgm:spPr/>
    </dgm:pt>
    <dgm:pt modelId="{51A41E99-2E5A-4C3C-A006-0962185E9B07}" type="pres">
      <dgm:prSet presAssocID="{00E409A3-FFD2-43AB-84D8-40AC900AC847}" presName="node" presStyleLbl="node1" presStyleIdx="2" presStyleCnt="6" custLinFactNeighborX="3444">
        <dgm:presLayoutVars>
          <dgm:bulletEnabled val="1"/>
        </dgm:presLayoutVars>
      </dgm:prSet>
      <dgm:spPr/>
    </dgm:pt>
    <dgm:pt modelId="{CC0C1B2E-D65C-49B8-9515-4E98F691B3F4}" type="pres">
      <dgm:prSet presAssocID="{119586DA-90D5-44FD-BEC4-E95661355011}" presName="sibTrans" presStyleLbl="sibTrans2D1" presStyleIdx="2" presStyleCnt="5"/>
      <dgm:spPr/>
    </dgm:pt>
    <dgm:pt modelId="{7E85DF2C-41BC-4425-AE1B-0095412C5233}" type="pres">
      <dgm:prSet presAssocID="{119586DA-90D5-44FD-BEC4-E95661355011}" presName="connectorText" presStyleLbl="sibTrans2D1" presStyleIdx="2" presStyleCnt="5"/>
      <dgm:spPr/>
    </dgm:pt>
    <dgm:pt modelId="{2FDBC0B7-DB77-41B9-8C92-C72729ED95F1}" type="pres">
      <dgm:prSet presAssocID="{679FA39D-41C2-437B-888D-37047A58AEC3}" presName="node" presStyleLbl="node1" presStyleIdx="3" presStyleCnt="6">
        <dgm:presLayoutVars>
          <dgm:bulletEnabled val="1"/>
        </dgm:presLayoutVars>
      </dgm:prSet>
      <dgm:spPr/>
    </dgm:pt>
    <dgm:pt modelId="{932D0438-DB55-4576-9D68-8530817E99C7}" type="pres">
      <dgm:prSet presAssocID="{F2CF9A4C-6611-413B-A9E0-25C52A7DC827}" presName="sibTrans" presStyleLbl="sibTrans2D1" presStyleIdx="3" presStyleCnt="5"/>
      <dgm:spPr/>
    </dgm:pt>
    <dgm:pt modelId="{03F6022D-A2DE-491D-A30F-6FF000B2966C}" type="pres">
      <dgm:prSet presAssocID="{F2CF9A4C-6611-413B-A9E0-25C52A7DC827}" presName="connectorText" presStyleLbl="sibTrans2D1" presStyleIdx="3" presStyleCnt="5"/>
      <dgm:spPr/>
    </dgm:pt>
    <dgm:pt modelId="{B7DE6811-B832-43A6-A6C0-4E80900518E1}" type="pres">
      <dgm:prSet presAssocID="{52006E02-E1F0-4049-B1E2-E8FFEB7F89E8}" presName="node" presStyleLbl="node1" presStyleIdx="4" presStyleCnt="6">
        <dgm:presLayoutVars>
          <dgm:bulletEnabled val="1"/>
        </dgm:presLayoutVars>
      </dgm:prSet>
      <dgm:spPr/>
    </dgm:pt>
    <dgm:pt modelId="{689E0A7C-E786-4289-AF4D-8455A39D248C}" type="pres">
      <dgm:prSet presAssocID="{1B64EABA-E572-4450-8AEE-FF9E0C38B8A4}" presName="sibTrans" presStyleLbl="sibTrans2D1" presStyleIdx="4" presStyleCnt="5"/>
      <dgm:spPr/>
    </dgm:pt>
    <dgm:pt modelId="{97CE40AB-6D61-4748-94EA-1776C75CE6F7}" type="pres">
      <dgm:prSet presAssocID="{1B64EABA-E572-4450-8AEE-FF9E0C38B8A4}" presName="connectorText" presStyleLbl="sibTrans2D1" presStyleIdx="4" presStyleCnt="5"/>
      <dgm:spPr/>
    </dgm:pt>
    <dgm:pt modelId="{CE2A0EE8-373A-44E8-AFAA-5DDCCEF85D2C}" type="pres">
      <dgm:prSet presAssocID="{F9087955-DEC2-479E-90AD-5CB7AE82923C}" presName="node" presStyleLbl="node1" presStyleIdx="5" presStyleCnt="6">
        <dgm:presLayoutVars>
          <dgm:bulletEnabled val="1"/>
        </dgm:presLayoutVars>
      </dgm:prSet>
      <dgm:spPr/>
    </dgm:pt>
  </dgm:ptLst>
  <dgm:cxnLst>
    <dgm:cxn modelId="{5C7B5208-DC11-49CD-9414-03FE961A1722}" srcId="{781DA8A2-0286-489F-B652-4F1B72F2E1CA}" destId="{44CD016B-E137-4F63-8220-F03C140D3168}" srcOrd="0" destOrd="0" parTransId="{D9F60EFE-8965-41F8-801F-7283A5D8F084}" sibTransId="{C5F91D6B-9F20-46EC-B8CB-0FD96DE09773}"/>
    <dgm:cxn modelId="{9EC59B14-17DE-4FA9-98F6-D58308B9CA4C}" srcId="{52006E02-E1F0-4049-B1E2-E8FFEB7F89E8}" destId="{2FD570F9-AB7E-42D0-AEE2-E08EE8CA68E2}" srcOrd="0" destOrd="0" parTransId="{CC24A0B3-025C-44C4-A260-EEFFF1A406D2}" sibTransId="{1A424D11-F9AB-4890-8FF0-A1000FA2D47A}"/>
    <dgm:cxn modelId="{8A819B16-917A-45E7-872A-A1FB6D99FB67}" type="presOf" srcId="{2FD570F9-AB7E-42D0-AEE2-E08EE8CA68E2}" destId="{B7DE6811-B832-43A6-A6C0-4E80900518E1}" srcOrd="0" destOrd="1" presId="urn:microsoft.com/office/officeart/2005/8/layout/process1"/>
    <dgm:cxn modelId="{03287D1A-4B2B-4E3F-B203-77401DC89762}" srcId="{781DA8A2-0286-489F-B652-4F1B72F2E1CA}" destId="{00E409A3-FFD2-43AB-84D8-40AC900AC847}" srcOrd="2" destOrd="0" parTransId="{D1E2AE06-A726-486D-BE55-7FA8FC87136E}" sibTransId="{119586DA-90D5-44FD-BEC4-E95661355011}"/>
    <dgm:cxn modelId="{F47D5A25-D7E2-4BF1-B4C9-D9862AEA7715}" type="presOf" srcId="{0B975684-D46F-4414-8745-766EDA3EEA36}" destId="{E9A8815F-C505-4481-B572-7ECC2D49B266}" srcOrd="0" destOrd="1" presId="urn:microsoft.com/office/officeart/2005/8/layout/process1"/>
    <dgm:cxn modelId="{5B1AD12F-53E9-4B12-8402-670C26AE37CE}" type="presOf" srcId="{1B64EABA-E572-4450-8AEE-FF9E0C38B8A4}" destId="{97CE40AB-6D61-4748-94EA-1776C75CE6F7}" srcOrd="1" destOrd="0" presId="urn:microsoft.com/office/officeart/2005/8/layout/process1"/>
    <dgm:cxn modelId="{D7881039-FDA0-4812-B50A-E654B2A4B504}" type="presOf" srcId="{7004B903-9674-4601-975C-4440BEBCB286}" destId="{34943617-51DA-4A7A-A45C-540D21793777}" srcOrd="0" destOrd="2" presId="urn:microsoft.com/office/officeart/2005/8/layout/process1"/>
    <dgm:cxn modelId="{04C0353D-0B16-4B37-9B86-E943288BB8FD}" srcId="{44CD016B-E137-4F63-8220-F03C140D3168}" destId="{0B975684-D46F-4414-8745-766EDA3EEA36}" srcOrd="0" destOrd="0" parTransId="{560A911B-86DB-459E-9B04-03F0451C2D05}" sibTransId="{470E0F74-E302-4DC4-9559-4DDDE3059C94}"/>
    <dgm:cxn modelId="{6542525B-8DE3-456B-A777-404E93EE5D47}" type="presOf" srcId="{1B64EABA-E572-4450-8AEE-FF9E0C38B8A4}" destId="{689E0A7C-E786-4289-AF4D-8455A39D248C}" srcOrd="0" destOrd="0" presId="urn:microsoft.com/office/officeart/2005/8/layout/process1"/>
    <dgm:cxn modelId="{77059B5D-7647-4BDC-9B7A-F449E8A5CF10}" type="presOf" srcId="{F9FD88F5-0F88-4654-9305-C08710BEFEE6}" destId="{2FDBC0B7-DB77-41B9-8C92-C72729ED95F1}" srcOrd="0" destOrd="1" presId="urn:microsoft.com/office/officeart/2005/8/layout/process1"/>
    <dgm:cxn modelId="{FB13745E-9222-4127-90DF-37E624AAEF21}" type="presOf" srcId="{781DA8A2-0286-489F-B652-4F1B72F2E1CA}" destId="{62394887-21B2-4C62-97AD-4E01E8958C7F}" srcOrd="0" destOrd="0" presId="urn:microsoft.com/office/officeart/2005/8/layout/process1"/>
    <dgm:cxn modelId="{99223467-BD88-4455-9ECC-EE7A46CDF7A0}" type="presOf" srcId="{F2CF9A4C-6611-413B-A9E0-25C52A7DC827}" destId="{932D0438-DB55-4576-9D68-8530817E99C7}" srcOrd="0" destOrd="0" presId="urn:microsoft.com/office/officeart/2005/8/layout/process1"/>
    <dgm:cxn modelId="{A782C048-F801-4847-8FA0-057D6369BDBB}" srcId="{44CD016B-E137-4F63-8220-F03C140D3168}" destId="{0458FEB7-5860-4ADE-9D4D-D4D8F67BA23B}" srcOrd="1" destOrd="0" parTransId="{09C7F57A-A2A7-452C-86A8-7372B5451662}" sibTransId="{39D64011-8244-4D2D-BB91-BA7447BDAC40}"/>
    <dgm:cxn modelId="{B3994F6B-821E-4B11-8197-37C5873D6AE2}" srcId="{00E409A3-FFD2-43AB-84D8-40AC900AC847}" destId="{99959DA2-B46E-4C0B-9232-F7D053AB3A76}" srcOrd="0" destOrd="0" parTransId="{91ABF67D-10F1-4123-AE5E-10391B8F55B8}" sibTransId="{94B9D692-773F-4748-9743-CECB46364B9B}"/>
    <dgm:cxn modelId="{EC93864B-AA30-4D57-8DA7-3E2170D22602}" srcId="{781DA8A2-0286-489F-B652-4F1B72F2E1CA}" destId="{F9087955-DEC2-479E-90AD-5CB7AE82923C}" srcOrd="5" destOrd="0" parTransId="{3EBE56F8-627E-4B4E-81A3-E9470E1D5A0F}" sibTransId="{529E6A56-BFD5-4A83-A687-8B1FEFA4D206}"/>
    <dgm:cxn modelId="{699E4F6E-2D13-4C18-BF27-5566AE411EB3}" srcId="{44CD016B-E137-4F63-8220-F03C140D3168}" destId="{BFF11872-6AD7-48CF-9474-0358870ADF7D}" srcOrd="2" destOrd="0" parTransId="{2F90BC6B-F925-4D52-9D00-BE0E89BEE20A}" sibTransId="{157430E4-A994-482A-9221-B665FEB1D5B1}"/>
    <dgm:cxn modelId="{FEF40B57-27BC-482F-8EDA-7878EABDF214}" srcId="{693FFC47-2040-43D2-9432-5E9F26B29B1C}" destId="{7004B903-9674-4601-975C-4440BEBCB286}" srcOrd="1" destOrd="0" parTransId="{9CF0ECEC-C73C-48BC-AE3A-104136DD2B18}" sibTransId="{1E89CB28-6D5E-4968-97C8-C6AB0DEE8A79}"/>
    <dgm:cxn modelId="{7F1C1579-D39E-489D-8DBD-75495AEEFA36}" srcId="{781DA8A2-0286-489F-B652-4F1B72F2E1CA}" destId="{679FA39D-41C2-437B-888D-37047A58AEC3}" srcOrd="3" destOrd="0" parTransId="{BA882DD0-5539-4C0E-B276-467EC9087BDC}" sibTransId="{F2CF9A4C-6611-413B-A9E0-25C52A7DC827}"/>
    <dgm:cxn modelId="{1198107B-A80A-48B0-A555-D136FDAEB696}" type="presOf" srcId="{00E409A3-FFD2-43AB-84D8-40AC900AC847}" destId="{51A41E99-2E5A-4C3C-A006-0962185E9B07}" srcOrd="0" destOrd="0" presId="urn:microsoft.com/office/officeart/2005/8/layout/process1"/>
    <dgm:cxn modelId="{8301507D-E30A-4168-82E0-D1FF1BE84076}" type="presOf" srcId="{119586DA-90D5-44FD-BEC4-E95661355011}" destId="{7E85DF2C-41BC-4425-AE1B-0095412C5233}" srcOrd="1" destOrd="0" presId="urn:microsoft.com/office/officeart/2005/8/layout/process1"/>
    <dgm:cxn modelId="{E673F27E-E684-4E06-AA26-EC9B3F1704C9}" type="presOf" srcId="{44CD016B-E137-4F63-8220-F03C140D3168}" destId="{E9A8815F-C505-4481-B572-7ECC2D49B266}" srcOrd="0" destOrd="0" presId="urn:microsoft.com/office/officeart/2005/8/layout/process1"/>
    <dgm:cxn modelId="{06ABB08B-1DE4-4DFF-9E97-02BE58A9A86D}" type="presOf" srcId="{F2CF9A4C-6611-413B-A9E0-25C52A7DC827}" destId="{03F6022D-A2DE-491D-A30F-6FF000B2966C}" srcOrd="1" destOrd="0" presId="urn:microsoft.com/office/officeart/2005/8/layout/process1"/>
    <dgm:cxn modelId="{E9CFCFA6-E163-4776-B65E-92E5152A7977}" type="presOf" srcId="{F008D933-8820-465F-BE17-6F8015B6DD91}" destId="{B11DF6BD-044D-491F-84EA-641A67069EAC}" srcOrd="0" destOrd="0" presId="urn:microsoft.com/office/officeart/2005/8/layout/process1"/>
    <dgm:cxn modelId="{63A558B1-BB95-45F0-ABC6-E5D3660F9D16}" type="presOf" srcId="{F8B22043-DE1B-4BE6-BAB5-889AF4BB3062}" destId="{34943617-51DA-4A7A-A45C-540D21793777}" srcOrd="0" destOrd="1" presId="urn:microsoft.com/office/officeart/2005/8/layout/process1"/>
    <dgm:cxn modelId="{FF58B4B7-5F2C-432E-9E7F-090F4905B70D}" srcId="{781DA8A2-0286-489F-B652-4F1B72F2E1CA}" destId="{52006E02-E1F0-4049-B1E2-E8FFEB7F89E8}" srcOrd="4" destOrd="0" parTransId="{7BBD326E-C24B-4070-8800-7A25B39AC9FE}" sibTransId="{1B64EABA-E572-4450-8AEE-FF9E0C38B8A4}"/>
    <dgm:cxn modelId="{0F869CC0-5908-47CB-B7F2-B715B9004225}" type="presOf" srcId="{0458FEB7-5860-4ADE-9D4D-D4D8F67BA23B}" destId="{E9A8815F-C505-4481-B572-7ECC2D49B266}" srcOrd="0" destOrd="2" presId="urn:microsoft.com/office/officeart/2005/8/layout/process1"/>
    <dgm:cxn modelId="{B5B86CC1-CFBC-4D16-AA04-423268038C46}" type="presOf" srcId="{693FFC47-2040-43D2-9432-5E9F26B29B1C}" destId="{34943617-51DA-4A7A-A45C-540D21793777}" srcOrd="0" destOrd="0" presId="urn:microsoft.com/office/officeart/2005/8/layout/process1"/>
    <dgm:cxn modelId="{F83CD4C4-0C9A-4CE2-901D-3E3408305BC0}" type="presOf" srcId="{F008D933-8820-465F-BE17-6F8015B6DD91}" destId="{3301BBCA-1236-4F9E-9A43-A0511DFA83EB}" srcOrd="1" destOrd="0" presId="urn:microsoft.com/office/officeart/2005/8/layout/process1"/>
    <dgm:cxn modelId="{182EDDCB-D300-476E-8D10-2ADA62722E82}" type="presOf" srcId="{F9087955-DEC2-479E-90AD-5CB7AE82923C}" destId="{CE2A0EE8-373A-44E8-AFAA-5DDCCEF85D2C}" srcOrd="0" destOrd="0" presId="urn:microsoft.com/office/officeart/2005/8/layout/process1"/>
    <dgm:cxn modelId="{7DB64DCE-9BCD-4A31-B4FD-97610E193F83}" type="presOf" srcId="{99959DA2-B46E-4C0B-9232-F7D053AB3A76}" destId="{51A41E99-2E5A-4C3C-A006-0962185E9B07}" srcOrd="0" destOrd="1" presId="urn:microsoft.com/office/officeart/2005/8/layout/process1"/>
    <dgm:cxn modelId="{B00415D1-4A3C-4006-BF91-7C12EC73D85A}" type="presOf" srcId="{D8DF41CC-3035-43C6-A62D-C85BADDA814A}" destId="{CE2A0EE8-373A-44E8-AFAA-5DDCCEF85D2C}" srcOrd="0" destOrd="1" presId="urn:microsoft.com/office/officeart/2005/8/layout/process1"/>
    <dgm:cxn modelId="{243091D2-8D8D-4864-A8AC-4FC283DF79E3}" type="presOf" srcId="{BFF11872-6AD7-48CF-9474-0358870ADF7D}" destId="{E9A8815F-C505-4481-B572-7ECC2D49B266}" srcOrd="0" destOrd="3" presId="urn:microsoft.com/office/officeart/2005/8/layout/process1"/>
    <dgm:cxn modelId="{6CE009D6-CE5C-4050-9F64-5043F1CBB487}" type="presOf" srcId="{C5F91D6B-9F20-46EC-B8CB-0FD96DE09773}" destId="{2AE711D9-E1F1-462B-9EE9-3D934BD048CF}" srcOrd="0" destOrd="0" presId="urn:microsoft.com/office/officeart/2005/8/layout/process1"/>
    <dgm:cxn modelId="{A9F70AD7-8F04-4909-BC4B-310CAB222CFA}" type="presOf" srcId="{C5F91D6B-9F20-46EC-B8CB-0FD96DE09773}" destId="{8FC536A8-94C1-4280-B650-C19B4F9AEBD5}" srcOrd="1" destOrd="0" presId="urn:microsoft.com/office/officeart/2005/8/layout/process1"/>
    <dgm:cxn modelId="{4E2311E5-CC4C-4B3A-ADEA-5688E87585E0}" type="presOf" srcId="{52006E02-E1F0-4049-B1E2-E8FFEB7F89E8}" destId="{B7DE6811-B832-43A6-A6C0-4E80900518E1}" srcOrd="0" destOrd="0" presId="urn:microsoft.com/office/officeart/2005/8/layout/process1"/>
    <dgm:cxn modelId="{DB356AE7-D594-4909-8214-24C6A687BF2F}" srcId="{781DA8A2-0286-489F-B652-4F1B72F2E1CA}" destId="{693FFC47-2040-43D2-9432-5E9F26B29B1C}" srcOrd="1" destOrd="0" parTransId="{9A04586E-855F-4BF0-9286-7FBAF34B7DF5}" sibTransId="{F008D933-8820-465F-BE17-6F8015B6DD91}"/>
    <dgm:cxn modelId="{85BDEDEB-B5FA-4718-943A-075470D1F50D}" type="presOf" srcId="{119586DA-90D5-44FD-BEC4-E95661355011}" destId="{CC0C1B2E-D65C-49B8-9515-4E98F691B3F4}" srcOrd="0" destOrd="0" presId="urn:microsoft.com/office/officeart/2005/8/layout/process1"/>
    <dgm:cxn modelId="{0C86B1ED-9B18-4768-A1C9-D4FA5E48644F}" srcId="{693FFC47-2040-43D2-9432-5E9F26B29B1C}" destId="{F8B22043-DE1B-4BE6-BAB5-889AF4BB3062}" srcOrd="0" destOrd="0" parTransId="{DE738C79-D1C8-4F10-8EAB-BBEC474B5B0B}" sibTransId="{92FD5E56-1CC4-46C7-B269-4D817F44323E}"/>
    <dgm:cxn modelId="{ECFC95FB-F8FB-4781-B514-18E91DD25202}" srcId="{F9087955-DEC2-479E-90AD-5CB7AE82923C}" destId="{D8DF41CC-3035-43C6-A62D-C85BADDA814A}" srcOrd="0" destOrd="0" parTransId="{C739D389-793F-411C-A606-C6063AC92731}" sibTransId="{A0444DCA-8A2F-48F7-8531-DD6D79E52CB2}"/>
    <dgm:cxn modelId="{0C97A7FB-35F3-4231-B39F-69A6E391C336}" srcId="{679FA39D-41C2-437B-888D-37047A58AEC3}" destId="{F9FD88F5-0F88-4654-9305-C08710BEFEE6}" srcOrd="0" destOrd="0" parTransId="{154DD1C5-16C2-433E-BEE0-C13175AD3591}" sibTransId="{2A36334B-D6DC-4BC3-B8DA-DC0EF0785BB0}"/>
    <dgm:cxn modelId="{6A626AFD-66A4-46F4-AD57-0EC53BC3A063}" type="presOf" srcId="{679FA39D-41C2-437B-888D-37047A58AEC3}" destId="{2FDBC0B7-DB77-41B9-8C92-C72729ED95F1}" srcOrd="0" destOrd="0" presId="urn:microsoft.com/office/officeart/2005/8/layout/process1"/>
    <dgm:cxn modelId="{946C0C9B-D555-441D-8265-9CC03F771025}" type="presParOf" srcId="{62394887-21B2-4C62-97AD-4E01E8958C7F}" destId="{E9A8815F-C505-4481-B572-7ECC2D49B266}" srcOrd="0" destOrd="0" presId="urn:microsoft.com/office/officeart/2005/8/layout/process1"/>
    <dgm:cxn modelId="{8D8CEABD-FB0A-4660-8952-79951F6B77BD}" type="presParOf" srcId="{62394887-21B2-4C62-97AD-4E01E8958C7F}" destId="{2AE711D9-E1F1-462B-9EE9-3D934BD048CF}" srcOrd="1" destOrd="0" presId="urn:microsoft.com/office/officeart/2005/8/layout/process1"/>
    <dgm:cxn modelId="{C8A3CC7B-BC82-4935-A305-EEAE2723F799}" type="presParOf" srcId="{2AE711D9-E1F1-462B-9EE9-3D934BD048CF}" destId="{8FC536A8-94C1-4280-B650-C19B4F9AEBD5}" srcOrd="0" destOrd="0" presId="urn:microsoft.com/office/officeart/2005/8/layout/process1"/>
    <dgm:cxn modelId="{13CE7334-63BF-48B6-85D2-77044B1033FD}" type="presParOf" srcId="{62394887-21B2-4C62-97AD-4E01E8958C7F}" destId="{34943617-51DA-4A7A-A45C-540D21793777}" srcOrd="2" destOrd="0" presId="urn:microsoft.com/office/officeart/2005/8/layout/process1"/>
    <dgm:cxn modelId="{2BD11929-1AAE-4781-896C-A95ED6D37B7F}" type="presParOf" srcId="{62394887-21B2-4C62-97AD-4E01E8958C7F}" destId="{B11DF6BD-044D-491F-84EA-641A67069EAC}" srcOrd="3" destOrd="0" presId="urn:microsoft.com/office/officeart/2005/8/layout/process1"/>
    <dgm:cxn modelId="{458CBF4E-C5C9-41A9-BEC8-DF1F7F81ABFA}" type="presParOf" srcId="{B11DF6BD-044D-491F-84EA-641A67069EAC}" destId="{3301BBCA-1236-4F9E-9A43-A0511DFA83EB}" srcOrd="0" destOrd="0" presId="urn:microsoft.com/office/officeart/2005/8/layout/process1"/>
    <dgm:cxn modelId="{344A2B5A-01C0-4647-B36D-94974E5AAB21}" type="presParOf" srcId="{62394887-21B2-4C62-97AD-4E01E8958C7F}" destId="{51A41E99-2E5A-4C3C-A006-0962185E9B07}" srcOrd="4" destOrd="0" presId="urn:microsoft.com/office/officeart/2005/8/layout/process1"/>
    <dgm:cxn modelId="{E26B431B-E278-4BAD-B8C0-FC3589CCCB7C}" type="presParOf" srcId="{62394887-21B2-4C62-97AD-4E01E8958C7F}" destId="{CC0C1B2E-D65C-49B8-9515-4E98F691B3F4}" srcOrd="5" destOrd="0" presId="urn:microsoft.com/office/officeart/2005/8/layout/process1"/>
    <dgm:cxn modelId="{F7AEBED9-8F4A-4041-9378-1D08FF94D205}" type="presParOf" srcId="{CC0C1B2E-D65C-49B8-9515-4E98F691B3F4}" destId="{7E85DF2C-41BC-4425-AE1B-0095412C5233}" srcOrd="0" destOrd="0" presId="urn:microsoft.com/office/officeart/2005/8/layout/process1"/>
    <dgm:cxn modelId="{053AB9C2-7C77-44E9-B144-B293893F0A23}" type="presParOf" srcId="{62394887-21B2-4C62-97AD-4E01E8958C7F}" destId="{2FDBC0B7-DB77-41B9-8C92-C72729ED95F1}" srcOrd="6" destOrd="0" presId="urn:microsoft.com/office/officeart/2005/8/layout/process1"/>
    <dgm:cxn modelId="{681B2FF9-FADF-4531-94B2-7FC304CAA6D5}" type="presParOf" srcId="{62394887-21B2-4C62-97AD-4E01E8958C7F}" destId="{932D0438-DB55-4576-9D68-8530817E99C7}" srcOrd="7" destOrd="0" presId="urn:microsoft.com/office/officeart/2005/8/layout/process1"/>
    <dgm:cxn modelId="{45117B1B-8104-4A3F-AE37-75AACE4196FB}" type="presParOf" srcId="{932D0438-DB55-4576-9D68-8530817E99C7}" destId="{03F6022D-A2DE-491D-A30F-6FF000B2966C}" srcOrd="0" destOrd="0" presId="urn:microsoft.com/office/officeart/2005/8/layout/process1"/>
    <dgm:cxn modelId="{E2F81D6E-3096-468E-B625-A0996D3D79F0}" type="presParOf" srcId="{62394887-21B2-4C62-97AD-4E01E8958C7F}" destId="{B7DE6811-B832-43A6-A6C0-4E80900518E1}" srcOrd="8" destOrd="0" presId="urn:microsoft.com/office/officeart/2005/8/layout/process1"/>
    <dgm:cxn modelId="{787FC8D9-DF48-4A79-9423-436F8F32135B}" type="presParOf" srcId="{62394887-21B2-4C62-97AD-4E01E8958C7F}" destId="{689E0A7C-E786-4289-AF4D-8455A39D248C}" srcOrd="9" destOrd="0" presId="urn:microsoft.com/office/officeart/2005/8/layout/process1"/>
    <dgm:cxn modelId="{F83D1187-D6D0-445E-BBDE-C023C4A05608}" type="presParOf" srcId="{689E0A7C-E786-4289-AF4D-8455A39D248C}" destId="{97CE40AB-6D61-4748-94EA-1776C75CE6F7}" srcOrd="0" destOrd="0" presId="urn:microsoft.com/office/officeart/2005/8/layout/process1"/>
    <dgm:cxn modelId="{2B7B6407-2A47-40DE-BC85-76C9AF7B9304}" type="presParOf" srcId="{62394887-21B2-4C62-97AD-4E01E8958C7F}" destId="{CE2A0EE8-373A-44E8-AFAA-5DDCCEF85D2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8815F-C505-4481-B572-7ECC2D49B266}">
      <dsp:nvSpPr>
        <dsp:cNvPr id="0" name=""/>
        <dsp:cNvSpPr/>
      </dsp:nvSpPr>
      <dsp:spPr>
        <a:xfrm>
          <a:off x="0" y="395293"/>
          <a:ext cx="1500106" cy="314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Event and request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One-time or recurring?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 requests </a:t>
          </a:r>
        </a:p>
      </dsp:txBody>
      <dsp:txXfrm>
        <a:off x="43937" y="439230"/>
        <a:ext cx="1412232" cy="3058284"/>
      </dsp:txXfrm>
    </dsp:sp>
    <dsp:sp modelId="{2AE711D9-E1F1-462B-9EE9-3D934BD048CF}">
      <dsp:nvSpPr>
        <dsp:cNvPr id="0" name=""/>
        <dsp:cNvSpPr/>
      </dsp:nvSpPr>
      <dsp:spPr>
        <a:xfrm>
          <a:off x="1650117" y="1782359"/>
          <a:ext cx="318022" cy="37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50117" y="1856764"/>
        <a:ext cx="222615" cy="223216"/>
      </dsp:txXfrm>
    </dsp:sp>
    <dsp:sp modelId="{34943617-51DA-4A7A-A45C-540D21793777}">
      <dsp:nvSpPr>
        <dsp:cNvPr id="0" name=""/>
        <dsp:cNvSpPr/>
      </dsp:nvSpPr>
      <dsp:spPr>
        <a:xfrm>
          <a:off x="2100149" y="395293"/>
          <a:ext cx="1500106" cy="314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MAIA target board reviews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Effect on other MAIA targets?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Serves a compelling science or decision-making need?</a:t>
          </a:r>
        </a:p>
      </dsp:txBody>
      <dsp:txXfrm>
        <a:off x="2144086" y="439230"/>
        <a:ext cx="1412232" cy="3058284"/>
      </dsp:txXfrm>
    </dsp:sp>
    <dsp:sp modelId="{B11DF6BD-044D-491F-84EA-641A67069EAC}">
      <dsp:nvSpPr>
        <dsp:cNvPr id="0" name=""/>
        <dsp:cNvSpPr/>
      </dsp:nvSpPr>
      <dsp:spPr>
        <a:xfrm>
          <a:off x="3755432" y="1782359"/>
          <a:ext cx="328975" cy="37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755432" y="1856764"/>
        <a:ext cx="230283" cy="223216"/>
      </dsp:txXfrm>
    </dsp:sp>
    <dsp:sp modelId="{51A41E99-2E5A-4C3C-A006-0962185E9B07}">
      <dsp:nvSpPr>
        <dsp:cNvPr id="0" name=""/>
        <dsp:cNvSpPr/>
      </dsp:nvSpPr>
      <dsp:spPr>
        <a:xfrm>
          <a:off x="4220964" y="395293"/>
          <a:ext cx="1500106" cy="314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New targeting plan generated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What day target can be observed</a:t>
          </a:r>
        </a:p>
      </dsp:txBody>
      <dsp:txXfrm>
        <a:off x="4264901" y="439230"/>
        <a:ext cx="1412232" cy="3058284"/>
      </dsp:txXfrm>
    </dsp:sp>
    <dsp:sp modelId="{CC0C1B2E-D65C-49B8-9515-4E98F691B3F4}">
      <dsp:nvSpPr>
        <dsp:cNvPr id="0" name=""/>
        <dsp:cNvSpPr/>
      </dsp:nvSpPr>
      <dsp:spPr>
        <a:xfrm>
          <a:off x="5865914" y="1782359"/>
          <a:ext cx="307069" cy="37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865914" y="1856764"/>
        <a:ext cx="214948" cy="223216"/>
      </dsp:txXfrm>
    </dsp:sp>
    <dsp:sp modelId="{2FDBC0B7-DB77-41B9-8C92-C72729ED95F1}">
      <dsp:nvSpPr>
        <dsp:cNvPr id="0" name=""/>
        <dsp:cNvSpPr/>
      </dsp:nvSpPr>
      <dsp:spPr>
        <a:xfrm>
          <a:off x="6300447" y="395293"/>
          <a:ext cx="1500106" cy="314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Targeting plan uploaded by host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Important: Latency to be determined!</a:t>
          </a:r>
        </a:p>
      </dsp:txBody>
      <dsp:txXfrm>
        <a:off x="6344384" y="439230"/>
        <a:ext cx="1412232" cy="3058284"/>
      </dsp:txXfrm>
    </dsp:sp>
    <dsp:sp modelId="{932D0438-DB55-4576-9D68-8530817E99C7}">
      <dsp:nvSpPr>
        <dsp:cNvPr id="0" name=""/>
        <dsp:cNvSpPr/>
      </dsp:nvSpPr>
      <dsp:spPr>
        <a:xfrm>
          <a:off x="7950565" y="1782359"/>
          <a:ext cx="318022" cy="37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950565" y="1856764"/>
        <a:ext cx="222615" cy="223216"/>
      </dsp:txXfrm>
    </dsp:sp>
    <dsp:sp modelId="{B7DE6811-B832-43A6-A6C0-4E80900518E1}">
      <dsp:nvSpPr>
        <dsp:cNvPr id="0" name=""/>
        <dsp:cNvSpPr/>
      </dsp:nvSpPr>
      <dsp:spPr>
        <a:xfrm>
          <a:off x="8400597" y="395293"/>
          <a:ext cx="1500106" cy="314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</a:rPr>
            <a:t>MAIA observes TOO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8444534" y="439230"/>
        <a:ext cx="1412232" cy="3058284"/>
      </dsp:txXfrm>
    </dsp:sp>
    <dsp:sp modelId="{689E0A7C-E786-4289-AF4D-8455A39D248C}">
      <dsp:nvSpPr>
        <dsp:cNvPr id="0" name=""/>
        <dsp:cNvSpPr/>
      </dsp:nvSpPr>
      <dsp:spPr>
        <a:xfrm>
          <a:off x="10050714" y="1782359"/>
          <a:ext cx="318022" cy="37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0050714" y="1856764"/>
        <a:ext cx="222615" cy="223216"/>
      </dsp:txXfrm>
    </dsp:sp>
    <dsp:sp modelId="{CE2A0EE8-373A-44E8-AFAA-5DDCCEF85D2C}">
      <dsp:nvSpPr>
        <dsp:cNvPr id="0" name=""/>
        <dsp:cNvSpPr/>
      </dsp:nvSpPr>
      <dsp:spPr>
        <a:xfrm>
          <a:off x="10500746" y="395293"/>
          <a:ext cx="1500106" cy="314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Data processing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Latency will depend on downlink frequency and processing time</a:t>
          </a:r>
        </a:p>
      </dsp:txBody>
      <dsp:txXfrm>
        <a:off x="10544683" y="439230"/>
        <a:ext cx="1412232" cy="305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bigail.M.Nastan@jpl.nasa.gov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MAIA-TEMPO Synergy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Abbey Nastan, MAIA Deputy Program Applications Lead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D2363-B027-45EF-98C9-C232F27EB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14" y="4578311"/>
            <a:ext cx="4871258" cy="13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MAIA/TEMPO Synergy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86D03-993C-425D-839C-2949A270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49552"/>
              </p:ext>
            </p:extLst>
          </p:nvPr>
        </p:nvGraphicFramePr>
        <p:xfrm>
          <a:off x="346076" y="1085988"/>
          <a:ext cx="11499848" cy="53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088">
                  <a:extLst>
                    <a:ext uri="{9D8B030D-6E8A-4147-A177-3AD203B41FA5}">
                      <a16:colId xmlns:a16="http://schemas.microsoft.com/office/drawing/2014/main" val="2334857486"/>
                    </a:ext>
                  </a:extLst>
                </a:gridCol>
                <a:gridCol w="3158836">
                  <a:extLst>
                    <a:ext uri="{9D8B030D-6E8A-4147-A177-3AD203B41FA5}">
                      <a16:colId xmlns:a16="http://schemas.microsoft.com/office/drawing/2014/main" val="3690887159"/>
                    </a:ext>
                  </a:extLst>
                </a:gridCol>
                <a:gridCol w="2874962">
                  <a:extLst>
                    <a:ext uri="{9D8B030D-6E8A-4147-A177-3AD203B41FA5}">
                      <a16:colId xmlns:a16="http://schemas.microsoft.com/office/drawing/2014/main" val="252813776"/>
                    </a:ext>
                  </a:extLst>
                </a:gridCol>
                <a:gridCol w="2874962">
                  <a:extLst>
                    <a:ext uri="{9D8B030D-6E8A-4147-A177-3AD203B41FA5}">
                      <a16:colId xmlns:a16="http://schemas.microsoft.com/office/drawing/2014/main" val="2446231054"/>
                    </a:ext>
                  </a:extLst>
                </a:gridCol>
              </a:tblGrid>
              <a:tr h="432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Synergy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TEMPO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MAIA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98678"/>
                  </a:ext>
                </a:extLst>
              </a:tr>
              <a:tr h="1216546">
                <a:tc>
                  <a:txBody>
                    <a:bodyPr/>
                    <a:lstStyle/>
                    <a:p>
                      <a:r>
                        <a:rPr lang="en-US" dirty="0"/>
                        <a:t>Merged ground-level criteria pollutant concentration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studies, AQ management, EJ/citizen science “what’s the AQ where I live”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O3, NO2, SO2*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PM2.5 and PM10 from L4 PM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54480"/>
                  </a:ext>
                </a:extLst>
              </a:tr>
              <a:tr h="1216546">
                <a:tc>
                  <a:txBody>
                    <a:bodyPr/>
                    <a:lstStyle/>
                    <a:p>
                      <a:r>
                        <a:rPr lang="en-US" dirty="0"/>
                        <a:t>Merged “beyond the criteria pollutants” concentration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Health studies, AQ management, EJ/citizen science “what’s the AQ where I live”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Formaldehyde*, Glyoxal*, Bromine*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Speciated PM from L4 PM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98851"/>
                  </a:ext>
                </a:extLst>
              </a:tr>
              <a:tr h="1216546">
                <a:tc>
                  <a:txBody>
                    <a:bodyPr/>
                    <a:lstStyle/>
                    <a:p>
                      <a:r>
                        <a:rPr lang="en-US" dirty="0"/>
                        <a:t>L2 Aerosol+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 TEMPO temp resolution with MAIA particle info for aerosol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L2 aerosol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L2 aerosol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53910"/>
                  </a:ext>
                </a:extLst>
              </a:tr>
              <a:tr h="1216546">
                <a:tc>
                  <a:txBody>
                    <a:bodyPr/>
                    <a:lstStyle/>
                    <a:p>
                      <a:r>
                        <a:rPr lang="en-US" dirty="0"/>
                        <a:t>L2 Cloud+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 TEMPO temp resolution with MAIA cloud droplet info for cloud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L2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MAIA L1 sweep observations of cloud targets with derived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24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6386D9-4238-46F0-B5F1-C68C03CC4C1F}"/>
              </a:ext>
            </a:extLst>
          </p:cNvPr>
          <p:cNvSpPr txBox="1"/>
          <p:nvPr/>
        </p:nvSpPr>
        <p:spPr>
          <a:xfrm>
            <a:off x="232756" y="6434051"/>
            <a:ext cx="523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*TEMPO product is total column – adds complications</a:t>
            </a:r>
          </a:p>
        </p:txBody>
      </p:sp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8EE76-D49D-4BBB-A246-B810A26B5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 Special Ops &amp; MAIA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6E50D-D8EF-4F81-ADB8-6B0036BB3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Intensive studies of MAIA PTAs – e.g., how do conditions change over the morning and evening rush hour periods?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can really help with temporal resolution since MAIA is daily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Synergy with MAIA Targets of Opportunity (TOOs) – fires, pollution events, volcanic eruptions, </a:t>
            </a:r>
            <a:r>
              <a:rPr lang="en-US" dirty="0" err="1"/>
              <a:t>etc</a:t>
            </a:r>
            <a:r>
              <a:rPr lang="en-US" dirty="0"/>
              <a:t> – can expand the temporal dimension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Q for MAIA: what data products for TOO observations?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4EF542-CCEB-4C3C-9E28-B4128EE6B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823685"/>
              </p:ext>
            </p:extLst>
          </p:nvPr>
        </p:nvGraphicFramePr>
        <p:xfrm>
          <a:off x="99284" y="3318624"/>
          <a:ext cx="12000853" cy="393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94EBF9-8E07-4A68-A3C6-1EDE889191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84" r="21049" b="41975"/>
          <a:stretch/>
        </p:blipFill>
        <p:spPr>
          <a:xfrm>
            <a:off x="8514862" y="4780461"/>
            <a:ext cx="1462007" cy="1981540"/>
          </a:xfrm>
          <a:prstGeom prst="roundRect">
            <a:avLst>
              <a:gd name="adj" fmla="val 9247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1BA35-D086-4F77-9920-027ED7A636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745" r="19285" b="66332"/>
          <a:stretch/>
        </p:blipFill>
        <p:spPr>
          <a:xfrm>
            <a:off x="119736" y="5937975"/>
            <a:ext cx="1462007" cy="824026"/>
          </a:xfrm>
          <a:prstGeom prst="roundRect">
            <a:avLst>
              <a:gd name="adj" fmla="val 11238"/>
            </a:avLst>
          </a:prstGeom>
        </p:spPr>
      </p:pic>
    </p:spTree>
    <p:extLst>
      <p:ext uri="{BB962C8B-B14F-4D97-AF65-F5344CB8AC3E}">
        <p14:creationId xmlns:p14="http://schemas.microsoft.com/office/powerpoint/2010/main" val="9328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DE48-71A8-491A-8AE1-0DCDCEA1C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to collaborate and communicate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FB035-3973-4E53-A1D6-F1DF8AD2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activities: Recently received funding to develop prototype merged products!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 to host joint Early Adopter events to gather more input on merged product needs as prototype work starts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Think about data pipeline – not just products, but how are they served to users? Unified cloud tools, etc. Work with the NASA data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C331C-817A-4889-91F6-3DA1D3970456}"/>
              </a:ext>
            </a:extLst>
          </p:cNvPr>
          <p:cNvSpPr txBox="1"/>
          <p:nvPr/>
        </p:nvSpPr>
        <p:spPr>
          <a:xfrm>
            <a:off x="3172462" y="3956858"/>
            <a:ext cx="5473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Questions?</a:t>
            </a:r>
          </a:p>
          <a:p>
            <a:pPr algn="ctr"/>
            <a:r>
              <a:rPr lang="en-US" sz="3200" dirty="0">
                <a:hlinkClick r:id="rId2"/>
              </a:rPr>
              <a:t>Abigail.M.Nastan@jpl.nasa.gov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89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3230</TotalTime>
  <Words>372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Naeger, Aaron (MSFC-ST11)[UAH]</cp:lastModifiedBy>
  <cp:revision>215</cp:revision>
  <dcterms:created xsi:type="dcterms:W3CDTF">2020-05-12T18:08:23Z</dcterms:created>
  <dcterms:modified xsi:type="dcterms:W3CDTF">2023-04-27T04:07:41Z</dcterms:modified>
</cp:coreProperties>
</file>