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18" r:id="rId2"/>
    <p:sldId id="51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8B810"/>
    <a:srgbClr val="33CC33"/>
    <a:srgbClr val="66FF33"/>
    <a:srgbClr val="0099FF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wmo.int/en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icao.int/Pages/default.aspx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sacs.aeronomie.b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VAAC Montréal</a:t>
            </a:r>
            <a:endParaRPr lang="en-US" sz="48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3903B-FB49-4F69-9501-4C21E32DE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Volcanic Ash Advisory Centre (VAAC) Montréal </a:t>
            </a:r>
            <a:r>
              <a:rPr lang="en-US" dirty="0"/>
              <a:t>monitors and advises on volcanic ash transport as part of the International Airways Volcano </a:t>
            </a:r>
            <a:r>
              <a:rPr lang="en-US" dirty="0" smtClean="0"/>
              <a:t>Watch, a </a:t>
            </a:r>
            <a:r>
              <a:rPr lang="en-US" dirty="0"/>
              <a:t>joint initiative of </a:t>
            </a:r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International Civil Aviation Organization</a:t>
            </a:r>
            <a:r>
              <a:rPr lang="en-US" dirty="0" smtClean="0"/>
              <a:t> </a:t>
            </a:r>
            <a:r>
              <a:rPr lang="en-US" dirty="0"/>
              <a:t>and the </a:t>
            </a:r>
            <a:r>
              <a:rPr lang="en-US" dirty="0">
                <a:hlinkClick r:id="rId3"/>
              </a:rPr>
              <a:t>World Meteorological </a:t>
            </a:r>
            <a:r>
              <a:rPr lang="en-US" dirty="0" smtClean="0">
                <a:hlinkClick r:id="rId3"/>
              </a:rPr>
              <a:t>Organization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VAACs work together to coordinate responses to volcanic ash events and to harmonize products as much as </a:t>
            </a:r>
            <a:r>
              <a:rPr lang="en-US" dirty="0" smtClean="0"/>
              <a:t>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VAAC </a:t>
            </a:r>
            <a:r>
              <a:rPr lang="en-US" dirty="0"/>
              <a:t>Montréal has no active volcanoes in its area of </a:t>
            </a:r>
            <a:r>
              <a:rPr lang="en-US" dirty="0" smtClean="0"/>
              <a:t>responsibility.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number of advisories sent out by VAAC Montréal is quite variable. Most are for volcanic ash originating in Kamchatka, Alaska and Iceland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VAAC </a:t>
            </a:r>
            <a:r>
              <a:rPr lang="en-US" dirty="0" smtClean="0"/>
              <a:t>Montréal </a:t>
            </a:r>
            <a:r>
              <a:rPr lang="en-US" dirty="0"/>
              <a:t>does not directly monitor volcanoes, but receives direct notification of volcanic eruptions from various </a:t>
            </a:r>
            <a:r>
              <a:rPr lang="en-US" dirty="0" smtClean="0"/>
              <a:t>sources.  These include observations of </a:t>
            </a:r>
            <a:r>
              <a:rPr lang="en-US" dirty="0" err="1" smtClean="0"/>
              <a:t>sulphur</a:t>
            </a:r>
            <a:r>
              <a:rPr lang="en-US" dirty="0" smtClean="0"/>
              <a:t> dioxide </a:t>
            </a:r>
            <a:r>
              <a:rPr lang="en-US" dirty="0" smtClean="0"/>
              <a:t>that are received chiefly </a:t>
            </a:r>
            <a:r>
              <a:rPr lang="en-US" dirty="0"/>
              <a:t>from </a:t>
            </a:r>
            <a:r>
              <a:rPr lang="en-US" dirty="0" smtClean="0"/>
              <a:t>the </a:t>
            </a:r>
            <a:r>
              <a:rPr lang="en-US" dirty="0"/>
              <a:t>Support to Aviation Control Service (</a:t>
            </a:r>
            <a:r>
              <a:rPr lang="en-US" dirty="0">
                <a:hlinkClick r:id="rId4"/>
              </a:rPr>
              <a:t>SACS</a:t>
            </a:r>
            <a:r>
              <a:rPr lang="en-US" dirty="0" smtClean="0"/>
              <a:t>)</a:t>
            </a:r>
            <a:r>
              <a:rPr lang="en-US" dirty="0"/>
              <a:t>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0" y="5575411"/>
            <a:ext cx="1340344" cy="11057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03" y="5397992"/>
            <a:ext cx="1445443" cy="14454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751" y="5658750"/>
            <a:ext cx="8454366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3903B-FB49-4F69-9501-4C21E32DE8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One of the biggest challenges in forecasting volcanic ash is determining where it is located initially.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VAACs use many sources of information to try and determine the location of volcanic ash and new sources are always welcome.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products from TEMPO could be quite helpful to the VAACs.  </a:t>
            </a:r>
            <a:r>
              <a:rPr lang="en-US" dirty="0" smtClean="0"/>
              <a:t>The biggest question in terms of their usefulness is </a:t>
            </a:r>
            <a:r>
              <a:rPr lang="en-US" dirty="0" smtClean="0"/>
              <a:t>latency of </a:t>
            </a:r>
            <a:r>
              <a:rPr lang="en-US" dirty="0" smtClean="0"/>
              <a:t>the data</a:t>
            </a:r>
            <a:r>
              <a:rPr lang="en-US" dirty="0" smtClean="0"/>
              <a:t>.  All observations used to prepare volcanic ash advisories need to be available in real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Observations of volcanic ash that are available more than a few hours after being taken can be used for case studies, but likely not for operational purposes.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VAAC Montréal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4068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3233</TotalTime>
  <Words>252</Words>
  <Application>Microsoft Office PowerPoint</Application>
  <PresentationFormat>Grand écran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Présentation PowerPoint</vt:lpstr>
      <vt:lpstr>Présentation PowerPoint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Bensimon,Dov (il, lui | he, him) (ECCC)</cp:lastModifiedBy>
  <cp:revision>219</cp:revision>
  <dcterms:created xsi:type="dcterms:W3CDTF">2020-05-12T18:08:23Z</dcterms:created>
  <dcterms:modified xsi:type="dcterms:W3CDTF">2023-05-02T18:06:06Z</dcterms:modified>
</cp:coreProperties>
</file>