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517" r:id="rId2"/>
    <p:sldId id="518" r:id="rId3"/>
    <p:sldId id="519" r:id="rId4"/>
    <p:sldId id="520" r:id="rId5"/>
    <p:sldId id="52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8B810"/>
    <a:srgbClr val="33CC33"/>
    <a:srgbClr val="66FF33"/>
    <a:srgbClr val="0099FF"/>
    <a:srgbClr val="0000FF"/>
    <a:srgbClr val="0000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B2ACDE-BDC2-C24E-A1AA-4B796F5394CC}" v="31" dt="2023-05-04T04:52:53.5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22" autoAdjust="0"/>
    <p:restoredTop sz="94638"/>
  </p:normalViewPr>
  <p:slideViewPr>
    <p:cSldViewPr snapToGrid="0">
      <p:cViewPr varScale="1">
        <p:scale>
          <a:sx n="80" d="100"/>
          <a:sy n="80" d="100"/>
        </p:scale>
        <p:origin x="216" y="8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Tong" userId="a95614df-2986-4981-bf8f-e416d75725d5" providerId="ADAL" clId="{36B2ACDE-BDC2-C24E-A1AA-4B796F5394CC}"/>
    <pc:docChg chg="undo custSel addSld modSld">
      <pc:chgData name="Daniel Tong" userId="a95614df-2986-4981-bf8f-e416d75725d5" providerId="ADAL" clId="{36B2ACDE-BDC2-C24E-A1AA-4B796F5394CC}" dt="2023-05-04T04:53:24.585" v="2020" actId="120"/>
      <pc:docMkLst>
        <pc:docMk/>
      </pc:docMkLst>
      <pc:sldChg chg="addSp delSp modSp mod">
        <pc:chgData name="Daniel Tong" userId="a95614df-2986-4981-bf8f-e416d75725d5" providerId="ADAL" clId="{36B2ACDE-BDC2-C24E-A1AA-4B796F5394CC}" dt="2023-05-04T04:53:24.585" v="2020" actId="120"/>
        <pc:sldMkLst>
          <pc:docMk/>
          <pc:sldMk cId="383899780" sldId="517"/>
        </pc:sldMkLst>
        <pc:spChg chg="add del mod">
          <ac:chgData name="Daniel Tong" userId="a95614df-2986-4981-bf8f-e416d75725d5" providerId="ADAL" clId="{36B2ACDE-BDC2-C24E-A1AA-4B796F5394CC}" dt="2023-05-04T04:52:59.724" v="1967" actId="478"/>
          <ac:spMkLst>
            <pc:docMk/>
            <pc:sldMk cId="383899780" sldId="517"/>
            <ac:spMk id="2" creationId="{EA79266B-FF1B-D50E-C9B6-DC4030864AA1}"/>
          </ac:spMkLst>
        </pc:spChg>
        <pc:spChg chg="mod">
          <ac:chgData name="Daniel Tong" userId="a95614df-2986-4981-bf8f-e416d75725d5" providerId="ADAL" clId="{36B2ACDE-BDC2-C24E-A1AA-4B796F5394CC}" dt="2023-05-04T03:01:12.028" v="240" actId="14100"/>
          <ac:spMkLst>
            <pc:docMk/>
            <pc:sldMk cId="383899780" sldId="517"/>
            <ac:spMk id="4" creationId="{AF8F7AE8-2161-43B8-A093-0DD9B77F70E8}"/>
          </ac:spMkLst>
        </pc:spChg>
        <pc:spChg chg="mod">
          <ac:chgData name="Daniel Tong" userId="a95614df-2986-4981-bf8f-e416d75725d5" providerId="ADAL" clId="{36B2ACDE-BDC2-C24E-A1AA-4B796F5394CC}" dt="2023-05-04T04:53:24.585" v="2020" actId="120"/>
          <ac:spMkLst>
            <pc:docMk/>
            <pc:sldMk cId="383899780" sldId="517"/>
            <ac:spMk id="5" creationId="{640A41C2-74CD-477F-B525-16F226D36B6A}"/>
          </ac:spMkLst>
        </pc:spChg>
      </pc:sldChg>
      <pc:sldChg chg="addSp delSp modSp mod">
        <pc:chgData name="Daniel Tong" userId="a95614df-2986-4981-bf8f-e416d75725d5" providerId="ADAL" clId="{36B2ACDE-BDC2-C24E-A1AA-4B796F5394CC}" dt="2023-05-04T04:36:10.902" v="1474" actId="1035"/>
        <pc:sldMkLst>
          <pc:docMk/>
          <pc:sldMk cId="484402030" sldId="518"/>
        </pc:sldMkLst>
        <pc:spChg chg="mod">
          <ac:chgData name="Daniel Tong" userId="a95614df-2986-4981-bf8f-e416d75725d5" providerId="ADAL" clId="{36B2ACDE-BDC2-C24E-A1AA-4B796F5394CC}" dt="2023-05-04T03:25:34.133" v="330" actId="20577"/>
          <ac:spMkLst>
            <pc:docMk/>
            <pc:sldMk cId="484402030" sldId="518"/>
            <ac:spMk id="4" creationId="{F598DEB2-EBFB-4C08-A678-061994ADB0C7}"/>
          </ac:spMkLst>
        </pc:spChg>
        <pc:spChg chg="del">
          <ac:chgData name="Daniel Tong" userId="a95614df-2986-4981-bf8f-e416d75725d5" providerId="ADAL" clId="{36B2ACDE-BDC2-C24E-A1AA-4B796F5394CC}" dt="2023-05-04T03:02:15.203" v="277" actId="478"/>
          <ac:spMkLst>
            <pc:docMk/>
            <pc:sldMk cId="484402030" sldId="518"/>
            <ac:spMk id="5" creationId="{0CA3903B-FB49-4F69-9501-4C21E32DE86D}"/>
          </ac:spMkLst>
        </pc:spChg>
        <pc:picChg chg="add mod">
          <ac:chgData name="Daniel Tong" userId="a95614df-2986-4981-bf8f-e416d75725d5" providerId="ADAL" clId="{36B2ACDE-BDC2-C24E-A1AA-4B796F5394CC}" dt="2023-05-04T03:42:44.045" v="533" actId="1076"/>
          <ac:picMkLst>
            <pc:docMk/>
            <pc:sldMk cId="484402030" sldId="518"/>
            <ac:picMk id="3" creationId="{F2BE2C47-31A4-C391-2BC4-0DD39D15E1C0}"/>
          </ac:picMkLst>
        </pc:picChg>
        <pc:picChg chg="add del mod">
          <ac:chgData name="Daniel Tong" userId="a95614df-2986-4981-bf8f-e416d75725d5" providerId="ADAL" clId="{36B2ACDE-BDC2-C24E-A1AA-4B796F5394CC}" dt="2023-05-04T03:41:18.436" v="510" actId="478"/>
          <ac:picMkLst>
            <pc:docMk/>
            <pc:sldMk cId="484402030" sldId="518"/>
            <ac:picMk id="7" creationId="{C95E4BE8-CC5C-A9A8-C341-ECDF26A348BA}"/>
          </ac:picMkLst>
        </pc:picChg>
        <pc:picChg chg="add mod">
          <ac:chgData name="Daniel Tong" userId="a95614df-2986-4981-bf8f-e416d75725d5" providerId="ADAL" clId="{36B2ACDE-BDC2-C24E-A1AA-4B796F5394CC}" dt="2023-05-04T04:36:10.902" v="1474" actId="1035"/>
          <ac:picMkLst>
            <pc:docMk/>
            <pc:sldMk cId="484402030" sldId="518"/>
            <ac:picMk id="9" creationId="{083FDC3E-E9F6-6794-E396-535C8868BC4E}"/>
          </ac:picMkLst>
        </pc:picChg>
        <pc:picChg chg="add del mod">
          <ac:chgData name="Daniel Tong" userId="a95614df-2986-4981-bf8f-e416d75725d5" providerId="ADAL" clId="{36B2ACDE-BDC2-C24E-A1AA-4B796F5394CC}" dt="2023-05-04T03:06:44.130" v="307" actId="478"/>
          <ac:picMkLst>
            <pc:docMk/>
            <pc:sldMk cId="484402030" sldId="518"/>
            <ac:picMk id="11" creationId="{337BDF71-7263-09DE-CCAE-80BC78B2F0E7}"/>
          </ac:picMkLst>
        </pc:picChg>
        <pc:picChg chg="add mod">
          <ac:chgData name="Daniel Tong" userId="a95614df-2986-4981-bf8f-e416d75725d5" providerId="ADAL" clId="{36B2ACDE-BDC2-C24E-A1AA-4B796F5394CC}" dt="2023-05-04T03:27:35.593" v="345" actId="1076"/>
          <ac:picMkLst>
            <pc:docMk/>
            <pc:sldMk cId="484402030" sldId="518"/>
            <ac:picMk id="13" creationId="{8022B085-8EC8-6EC4-7DF8-E97025D6D52C}"/>
          </ac:picMkLst>
        </pc:picChg>
        <pc:picChg chg="add mod">
          <ac:chgData name="Daniel Tong" userId="a95614df-2986-4981-bf8f-e416d75725d5" providerId="ADAL" clId="{36B2ACDE-BDC2-C24E-A1AA-4B796F5394CC}" dt="2023-05-04T04:36:10.902" v="1474" actId="1035"/>
          <ac:picMkLst>
            <pc:docMk/>
            <pc:sldMk cId="484402030" sldId="518"/>
            <ac:picMk id="15" creationId="{3A7AB849-65FC-3D13-0125-D38ACA19FB33}"/>
          </ac:picMkLst>
        </pc:picChg>
        <pc:picChg chg="add mod">
          <ac:chgData name="Daniel Tong" userId="a95614df-2986-4981-bf8f-e416d75725d5" providerId="ADAL" clId="{36B2ACDE-BDC2-C24E-A1AA-4B796F5394CC}" dt="2023-05-04T03:42:29.911" v="530" actId="1076"/>
          <ac:picMkLst>
            <pc:docMk/>
            <pc:sldMk cId="484402030" sldId="518"/>
            <ac:picMk id="17" creationId="{92888162-3385-0559-CA10-126972D8E596}"/>
          </ac:picMkLst>
        </pc:picChg>
        <pc:picChg chg="add mod">
          <ac:chgData name="Daniel Tong" userId="a95614df-2986-4981-bf8f-e416d75725d5" providerId="ADAL" clId="{36B2ACDE-BDC2-C24E-A1AA-4B796F5394CC}" dt="2023-05-04T03:42:38.915" v="531" actId="1076"/>
          <ac:picMkLst>
            <pc:docMk/>
            <pc:sldMk cId="484402030" sldId="518"/>
            <ac:picMk id="19" creationId="{7603A9A7-F11A-C342-C158-038BCAC161BE}"/>
          </ac:picMkLst>
        </pc:picChg>
        <pc:picChg chg="add mod">
          <ac:chgData name="Daniel Tong" userId="a95614df-2986-4981-bf8f-e416d75725d5" providerId="ADAL" clId="{36B2ACDE-BDC2-C24E-A1AA-4B796F5394CC}" dt="2023-05-04T03:42:25.279" v="528" actId="1076"/>
          <ac:picMkLst>
            <pc:docMk/>
            <pc:sldMk cId="484402030" sldId="518"/>
            <ac:picMk id="21" creationId="{75FA92FC-39D2-BA55-834B-0225758985E6}"/>
          </ac:picMkLst>
        </pc:picChg>
      </pc:sldChg>
      <pc:sldChg chg="addSp delSp modSp add mod delAnim modAnim">
        <pc:chgData name="Daniel Tong" userId="a95614df-2986-4981-bf8f-e416d75725d5" providerId="ADAL" clId="{36B2ACDE-BDC2-C24E-A1AA-4B796F5394CC}" dt="2023-05-04T04:49:01.572" v="1834" actId="1076"/>
        <pc:sldMkLst>
          <pc:docMk/>
          <pc:sldMk cId="2485644906" sldId="519"/>
        </pc:sldMkLst>
        <pc:spChg chg="mod">
          <ac:chgData name="Daniel Tong" userId="a95614df-2986-4981-bf8f-e416d75725d5" providerId="ADAL" clId="{36B2ACDE-BDC2-C24E-A1AA-4B796F5394CC}" dt="2023-05-04T03:28:21.402" v="413" actId="27636"/>
          <ac:spMkLst>
            <pc:docMk/>
            <pc:sldMk cId="2485644906" sldId="519"/>
            <ac:spMk id="4" creationId="{F598DEB2-EBFB-4C08-A678-061994ADB0C7}"/>
          </ac:spMkLst>
        </pc:spChg>
        <pc:spChg chg="mod">
          <ac:chgData name="Daniel Tong" userId="a95614df-2986-4981-bf8f-e416d75725d5" providerId="ADAL" clId="{36B2ACDE-BDC2-C24E-A1AA-4B796F5394CC}" dt="2023-05-04T03:33:46.049" v="414"/>
          <ac:spMkLst>
            <pc:docMk/>
            <pc:sldMk cId="2485644906" sldId="519"/>
            <ac:spMk id="8" creationId="{3ADBCD1D-B6D8-C519-0C05-466B967DAAE6}"/>
          </ac:spMkLst>
        </pc:spChg>
        <pc:spChg chg="mod">
          <ac:chgData name="Daniel Tong" userId="a95614df-2986-4981-bf8f-e416d75725d5" providerId="ADAL" clId="{36B2ACDE-BDC2-C24E-A1AA-4B796F5394CC}" dt="2023-05-04T03:33:46.049" v="414"/>
          <ac:spMkLst>
            <pc:docMk/>
            <pc:sldMk cId="2485644906" sldId="519"/>
            <ac:spMk id="14" creationId="{A009B44C-8411-3C72-B0E4-4642D70FD1C0}"/>
          </ac:spMkLst>
        </pc:spChg>
        <pc:spChg chg="mod">
          <ac:chgData name="Daniel Tong" userId="a95614df-2986-4981-bf8f-e416d75725d5" providerId="ADAL" clId="{36B2ACDE-BDC2-C24E-A1AA-4B796F5394CC}" dt="2023-05-04T03:33:57.920" v="415" actId="20577"/>
          <ac:spMkLst>
            <pc:docMk/>
            <pc:sldMk cId="2485644906" sldId="519"/>
            <ac:spMk id="17" creationId="{FCFD5E25-A3F9-ED03-58B9-188FD8B43648}"/>
          </ac:spMkLst>
        </pc:spChg>
        <pc:spChg chg="mod">
          <ac:chgData name="Daniel Tong" userId="a95614df-2986-4981-bf8f-e416d75725d5" providerId="ADAL" clId="{36B2ACDE-BDC2-C24E-A1AA-4B796F5394CC}" dt="2023-05-04T04:29:03.960" v="1234" actId="2711"/>
          <ac:spMkLst>
            <pc:docMk/>
            <pc:sldMk cId="2485644906" sldId="519"/>
            <ac:spMk id="19" creationId="{0C8446E7-57D0-B351-2CE7-33A8C8AFA9A5}"/>
          </ac:spMkLst>
        </pc:spChg>
        <pc:spChg chg="mod">
          <ac:chgData name="Daniel Tong" userId="a95614df-2986-4981-bf8f-e416d75725d5" providerId="ADAL" clId="{36B2ACDE-BDC2-C24E-A1AA-4B796F5394CC}" dt="2023-05-04T04:29:05.889" v="1235" actId="2711"/>
          <ac:spMkLst>
            <pc:docMk/>
            <pc:sldMk cId="2485644906" sldId="519"/>
            <ac:spMk id="21" creationId="{265F5A0F-927F-4C6E-B76C-6A65E5942C41}"/>
          </ac:spMkLst>
        </pc:spChg>
        <pc:spChg chg="add mod">
          <ac:chgData name="Daniel Tong" userId="a95614df-2986-4981-bf8f-e416d75725d5" providerId="ADAL" clId="{36B2ACDE-BDC2-C24E-A1AA-4B796F5394CC}" dt="2023-05-04T04:48:40.767" v="1830" actId="5793"/>
          <ac:spMkLst>
            <pc:docMk/>
            <pc:sldMk cId="2485644906" sldId="519"/>
            <ac:spMk id="22" creationId="{EC373765-B3E9-046C-12A8-76E939AE8145}"/>
          </ac:spMkLst>
        </pc:spChg>
        <pc:spChg chg="add del mod">
          <ac:chgData name="Daniel Tong" userId="a95614df-2986-4981-bf8f-e416d75725d5" providerId="ADAL" clId="{36B2ACDE-BDC2-C24E-A1AA-4B796F5394CC}" dt="2023-05-04T04:16:09.405" v="886" actId="21"/>
          <ac:spMkLst>
            <pc:docMk/>
            <pc:sldMk cId="2485644906" sldId="519"/>
            <ac:spMk id="25" creationId="{4EEF1124-2BEE-2C23-EAA3-9B661DE7DBB3}"/>
          </ac:spMkLst>
        </pc:spChg>
        <pc:spChg chg="add del mod">
          <ac:chgData name="Daniel Tong" userId="a95614df-2986-4981-bf8f-e416d75725d5" providerId="ADAL" clId="{36B2ACDE-BDC2-C24E-A1AA-4B796F5394CC}" dt="2023-05-04T04:16:09.405" v="886" actId="21"/>
          <ac:spMkLst>
            <pc:docMk/>
            <pc:sldMk cId="2485644906" sldId="519"/>
            <ac:spMk id="30" creationId="{AD5056EF-9667-9DA9-B7CE-F75FA16BA1E6}"/>
          </ac:spMkLst>
        </pc:spChg>
        <pc:spChg chg="add mod">
          <ac:chgData name="Daniel Tong" userId="a95614df-2986-4981-bf8f-e416d75725d5" providerId="ADAL" clId="{36B2ACDE-BDC2-C24E-A1AA-4B796F5394CC}" dt="2023-05-04T04:49:01.572" v="1834" actId="1076"/>
          <ac:spMkLst>
            <pc:docMk/>
            <pc:sldMk cId="2485644906" sldId="519"/>
            <ac:spMk id="32" creationId="{A13F04A3-4ED3-3CA2-EBF2-2F0B12535487}"/>
          </ac:spMkLst>
        </pc:spChg>
        <pc:grpChg chg="add del mod">
          <ac:chgData name="Daniel Tong" userId="a95614df-2986-4981-bf8f-e416d75725d5" providerId="ADAL" clId="{36B2ACDE-BDC2-C24E-A1AA-4B796F5394CC}" dt="2023-05-04T03:34:05.637" v="417" actId="478"/>
          <ac:grpSpMkLst>
            <pc:docMk/>
            <pc:sldMk cId="2485644906" sldId="519"/>
            <ac:grpSpMk id="5" creationId="{6AF59D28-616D-B1C3-DD0C-C858E071A28F}"/>
          </ac:grpSpMkLst>
        </pc:grpChg>
        <pc:grpChg chg="add del mod">
          <ac:chgData name="Daniel Tong" userId="a95614df-2986-4981-bf8f-e416d75725d5" providerId="ADAL" clId="{36B2ACDE-BDC2-C24E-A1AA-4B796F5394CC}" dt="2023-05-04T03:34:00.871" v="416" actId="478"/>
          <ac:grpSpMkLst>
            <pc:docMk/>
            <pc:sldMk cId="2485644906" sldId="519"/>
            <ac:grpSpMk id="12" creationId="{77BB20FE-170D-C4F9-4F83-8AE1DAFA2452}"/>
          </ac:grpSpMkLst>
        </pc:grpChg>
        <pc:grpChg chg="add del mod">
          <ac:chgData name="Daniel Tong" userId="a95614df-2986-4981-bf8f-e416d75725d5" providerId="ADAL" clId="{36B2ACDE-BDC2-C24E-A1AA-4B796F5394CC}" dt="2023-05-04T04:48:25.802" v="1827" actId="478"/>
          <ac:grpSpMkLst>
            <pc:docMk/>
            <pc:sldMk cId="2485644906" sldId="519"/>
            <ac:grpSpMk id="18" creationId="{0BD6ED74-C1BB-680E-4A3E-364555A0EA07}"/>
          </ac:grpSpMkLst>
        </pc:grpChg>
        <pc:graphicFrameChg chg="add del mod">
          <ac:chgData name="Daniel Tong" userId="a95614df-2986-4981-bf8f-e416d75725d5" providerId="ADAL" clId="{36B2ACDE-BDC2-C24E-A1AA-4B796F5394CC}" dt="2023-05-04T04:07:25.413" v="801" actId="478"/>
          <ac:graphicFrameMkLst>
            <pc:docMk/>
            <pc:sldMk cId="2485644906" sldId="519"/>
            <ac:graphicFrameMk id="28" creationId="{6AD37B8E-C629-D518-5D01-664133C8223C}"/>
          </ac:graphicFrameMkLst>
        </pc:graphicFrameChg>
        <pc:picChg chg="add mod">
          <ac:chgData name="Daniel Tong" userId="a95614df-2986-4981-bf8f-e416d75725d5" providerId="ADAL" clId="{36B2ACDE-BDC2-C24E-A1AA-4B796F5394CC}" dt="2023-05-04T04:48:36.270" v="1829" actId="1076"/>
          <ac:picMkLst>
            <pc:docMk/>
            <pc:sldMk cId="2485644906" sldId="519"/>
            <ac:picMk id="2" creationId="{93603FB9-053A-27A0-37A7-320410B4F8DF}"/>
          </ac:picMkLst>
        </pc:picChg>
        <pc:picChg chg="del">
          <ac:chgData name="Daniel Tong" userId="a95614df-2986-4981-bf8f-e416d75725d5" providerId="ADAL" clId="{36B2ACDE-BDC2-C24E-A1AA-4B796F5394CC}" dt="2023-05-04T03:27:56.398" v="347" actId="478"/>
          <ac:picMkLst>
            <pc:docMk/>
            <pc:sldMk cId="2485644906" sldId="519"/>
            <ac:picMk id="3" creationId="{F2BE2C47-31A4-C391-2BC4-0DD39D15E1C0}"/>
          </ac:picMkLst>
        </pc:picChg>
        <pc:picChg chg="mod">
          <ac:chgData name="Daniel Tong" userId="a95614df-2986-4981-bf8f-e416d75725d5" providerId="ADAL" clId="{36B2ACDE-BDC2-C24E-A1AA-4B796F5394CC}" dt="2023-05-04T03:33:46.049" v="414"/>
          <ac:picMkLst>
            <pc:docMk/>
            <pc:sldMk cId="2485644906" sldId="519"/>
            <ac:picMk id="6" creationId="{FF06BDF7-AEED-27E6-4C46-0FE29A281C67}"/>
          </ac:picMkLst>
        </pc:picChg>
        <pc:picChg chg="del">
          <ac:chgData name="Daniel Tong" userId="a95614df-2986-4981-bf8f-e416d75725d5" providerId="ADAL" clId="{36B2ACDE-BDC2-C24E-A1AA-4B796F5394CC}" dt="2023-05-04T03:27:56.398" v="347" actId="478"/>
          <ac:picMkLst>
            <pc:docMk/>
            <pc:sldMk cId="2485644906" sldId="519"/>
            <ac:picMk id="7" creationId="{C95E4BE8-CC5C-A9A8-C341-ECDF26A348BA}"/>
          </ac:picMkLst>
        </pc:picChg>
        <pc:picChg chg="del">
          <ac:chgData name="Daniel Tong" userId="a95614df-2986-4981-bf8f-e416d75725d5" providerId="ADAL" clId="{36B2ACDE-BDC2-C24E-A1AA-4B796F5394CC}" dt="2023-05-04T03:27:56.398" v="347" actId="478"/>
          <ac:picMkLst>
            <pc:docMk/>
            <pc:sldMk cId="2485644906" sldId="519"/>
            <ac:picMk id="9" creationId="{083FDC3E-E9F6-6794-E396-535C8868BC4E}"/>
          </ac:picMkLst>
        </pc:picChg>
        <pc:picChg chg="del">
          <ac:chgData name="Daniel Tong" userId="a95614df-2986-4981-bf8f-e416d75725d5" providerId="ADAL" clId="{36B2ACDE-BDC2-C24E-A1AA-4B796F5394CC}" dt="2023-05-04T03:27:56.398" v="347" actId="478"/>
          <ac:picMkLst>
            <pc:docMk/>
            <pc:sldMk cId="2485644906" sldId="519"/>
            <ac:picMk id="13" creationId="{8022B085-8EC8-6EC4-7DF8-E97025D6D52C}"/>
          </ac:picMkLst>
        </pc:picChg>
        <pc:picChg chg="del">
          <ac:chgData name="Daniel Tong" userId="a95614df-2986-4981-bf8f-e416d75725d5" providerId="ADAL" clId="{36B2ACDE-BDC2-C24E-A1AA-4B796F5394CC}" dt="2023-05-04T03:27:56.398" v="347" actId="478"/>
          <ac:picMkLst>
            <pc:docMk/>
            <pc:sldMk cId="2485644906" sldId="519"/>
            <ac:picMk id="15" creationId="{3A7AB849-65FC-3D13-0125-D38ACA19FB33}"/>
          </ac:picMkLst>
        </pc:picChg>
        <pc:picChg chg="add mod">
          <ac:chgData name="Daniel Tong" userId="a95614df-2986-4981-bf8f-e416d75725d5" providerId="ADAL" clId="{36B2ACDE-BDC2-C24E-A1AA-4B796F5394CC}" dt="2023-05-04T04:48:53.163" v="1833" actId="1076"/>
          <ac:picMkLst>
            <pc:docMk/>
            <pc:sldMk cId="2485644906" sldId="519"/>
            <ac:picMk id="23" creationId="{FC1D4319-2305-FF40-1136-99F3C44DE78C}"/>
          </ac:picMkLst>
        </pc:picChg>
        <pc:picChg chg="add del mod">
          <ac:chgData name="Daniel Tong" userId="a95614df-2986-4981-bf8f-e416d75725d5" providerId="ADAL" clId="{36B2ACDE-BDC2-C24E-A1AA-4B796F5394CC}" dt="2023-05-04T04:00:10.437" v="620" actId="478"/>
          <ac:picMkLst>
            <pc:docMk/>
            <pc:sldMk cId="2485644906" sldId="519"/>
            <ac:picMk id="27" creationId="{C71FAB1B-9976-DD45-8DF6-25296D9781DE}"/>
          </ac:picMkLst>
        </pc:picChg>
        <pc:cxnChg chg="mod">
          <ac:chgData name="Daniel Tong" userId="a95614df-2986-4981-bf8f-e416d75725d5" providerId="ADAL" clId="{36B2ACDE-BDC2-C24E-A1AA-4B796F5394CC}" dt="2023-05-04T03:33:46.049" v="414"/>
          <ac:cxnSpMkLst>
            <pc:docMk/>
            <pc:sldMk cId="2485644906" sldId="519"/>
            <ac:cxnSpMk id="10" creationId="{D8F10943-F556-9D65-361B-2B53E107D9D7}"/>
          </ac:cxnSpMkLst>
        </pc:cxnChg>
        <pc:cxnChg chg="mod">
          <ac:chgData name="Daniel Tong" userId="a95614df-2986-4981-bf8f-e416d75725d5" providerId="ADAL" clId="{36B2ACDE-BDC2-C24E-A1AA-4B796F5394CC}" dt="2023-05-04T03:33:46.049" v="414"/>
          <ac:cxnSpMkLst>
            <pc:docMk/>
            <pc:sldMk cId="2485644906" sldId="519"/>
            <ac:cxnSpMk id="11" creationId="{37101948-A4FD-B304-3D4F-9AF80E80897D}"/>
          </ac:cxnSpMkLst>
        </pc:cxnChg>
        <pc:cxnChg chg="mod">
          <ac:chgData name="Daniel Tong" userId="a95614df-2986-4981-bf8f-e416d75725d5" providerId="ADAL" clId="{36B2ACDE-BDC2-C24E-A1AA-4B796F5394CC}" dt="2023-05-04T03:33:46.049" v="414"/>
          <ac:cxnSpMkLst>
            <pc:docMk/>
            <pc:sldMk cId="2485644906" sldId="519"/>
            <ac:cxnSpMk id="16" creationId="{290FFD00-A549-A0AC-83D9-FE55EB39C0D7}"/>
          </ac:cxnSpMkLst>
        </pc:cxnChg>
        <pc:cxnChg chg="mod">
          <ac:chgData name="Daniel Tong" userId="a95614df-2986-4981-bf8f-e416d75725d5" providerId="ADAL" clId="{36B2ACDE-BDC2-C24E-A1AA-4B796F5394CC}" dt="2023-05-04T03:33:46.049" v="414"/>
          <ac:cxnSpMkLst>
            <pc:docMk/>
            <pc:sldMk cId="2485644906" sldId="519"/>
            <ac:cxnSpMk id="20" creationId="{44943558-9A03-038E-D2E9-55DD4A8DDB9B}"/>
          </ac:cxnSpMkLst>
        </pc:cxnChg>
      </pc:sldChg>
      <pc:sldChg chg="addSp delSp modSp add mod delAnim">
        <pc:chgData name="Daniel Tong" userId="a95614df-2986-4981-bf8f-e416d75725d5" providerId="ADAL" clId="{36B2ACDE-BDC2-C24E-A1AA-4B796F5394CC}" dt="2023-05-04T04:36:44.563" v="1501" actId="20577"/>
        <pc:sldMkLst>
          <pc:docMk/>
          <pc:sldMk cId="453722539" sldId="520"/>
        </pc:sldMkLst>
        <pc:spChg chg="add mod">
          <ac:chgData name="Daniel Tong" userId="a95614df-2986-4981-bf8f-e416d75725d5" providerId="ADAL" clId="{36B2ACDE-BDC2-C24E-A1AA-4B796F5394CC}" dt="2023-05-04T04:28:37.198" v="1233" actId="1035"/>
          <ac:spMkLst>
            <pc:docMk/>
            <pc:sldMk cId="453722539" sldId="520"/>
            <ac:spMk id="3" creationId="{E29B7E8D-657A-AD47-EFB0-2DE924A560E0}"/>
          </ac:spMkLst>
        </pc:spChg>
        <pc:spChg chg="mod">
          <ac:chgData name="Daniel Tong" userId="a95614df-2986-4981-bf8f-e416d75725d5" providerId="ADAL" clId="{36B2ACDE-BDC2-C24E-A1AA-4B796F5394CC}" dt="2023-05-04T04:17:42.116" v="941" actId="20577"/>
          <ac:spMkLst>
            <pc:docMk/>
            <pc:sldMk cId="453722539" sldId="520"/>
            <ac:spMk id="4" creationId="{F598DEB2-EBFB-4C08-A678-061994ADB0C7}"/>
          </ac:spMkLst>
        </pc:spChg>
        <pc:spChg chg="add mod">
          <ac:chgData name="Daniel Tong" userId="a95614df-2986-4981-bf8f-e416d75725d5" providerId="ADAL" clId="{36B2ACDE-BDC2-C24E-A1AA-4B796F5394CC}" dt="2023-05-04T04:28:37.198" v="1233" actId="1035"/>
          <ac:spMkLst>
            <pc:docMk/>
            <pc:sldMk cId="453722539" sldId="520"/>
            <ac:spMk id="5" creationId="{670B932B-BBBB-B43C-C665-18B30C9A8B74}"/>
          </ac:spMkLst>
        </pc:spChg>
        <pc:spChg chg="add mod">
          <ac:chgData name="Daniel Tong" userId="a95614df-2986-4981-bf8f-e416d75725d5" providerId="ADAL" clId="{36B2ACDE-BDC2-C24E-A1AA-4B796F5394CC}" dt="2023-05-04T04:28:37.198" v="1233" actId="1035"/>
          <ac:spMkLst>
            <pc:docMk/>
            <pc:sldMk cId="453722539" sldId="520"/>
            <ac:spMk id="6" creationId="{FFFD42BE-BB18-1CB4-8A77-DD9EF09EB833}"/>
          </ac:spMkLst>
        </pc:spChg>
        <pc:spChg chg="add mod">
          <ac:chgData name="Daniel Tong" userId="a95614df-2986-4981-bf8f-e416d75725d5" providerId="ADAL" clId="{36B2ACDE-BDC2-C24E-A1AA-4B796F5394CC}" dt="2023-05-04T04:28:37.198" v="1233" actId="1035"/>
          <ac:spMkLst>
            <pc:docMk/>
            <pc:sldMk cId="453722539" sldId="520"/>
            <ac:spMk id="7" creationId="{7A22B8AF-A35A-D7E0-161B-79A01C3EA880}"/>
          </ac:spMkLst>
        </pc:spChg>
        <pc:spChg chg="add mod">
          <ac:chgData name="Daniel Tong" userId="a95614df-2986-4981-bf8f-e416d75725d5" providerId="ADAL" clId="{36B2ACDE-BDC2-C24E-A1AA-4B796F5394CC}" dt="2023-05-04T04:28:37.198" v="1233" actId="1035"/>
          <ac:spMkLst>
            <pc:docMk/>
            <pc:sldMk cId="453722539" sldId="520"/>
            <ac:spMk id="15" creationId="{1A73A4DB-6C7F-D655-6C88-9F6F3EB0A27C}"/>
          </ac:spMkLst>
        </pc:spChg>
        <pc:spChg chg="add mod">
          <ac:chgData name="Daniel Tong" userId="a95614df-2986-4981-bf8f-e416d75725d5" providerId="ADAL" clId="{36B2ACDE-BDC2-C24E-A1AA-4B796F5394CC}" dt="2023-05-04T04:28:37.198" v="1233" actId="1035"/>
          <ac:spMkLst>
            <pc:docMk/>
            <pc:sldMk cId="453722539" sldId="520"/>
            <ac:spMk id="16" creationId="{162318C8-1F1D-9CB7-7540-E53EAA202999}"/>
          </ac:spMkLst>
        </pc:spChg>
        <pc:spChg chg="add mod">
          <ac:chgData name="Daniel Tong" userId="a95614df-2986-4981-bf8f-e416d75725d5" providerId="ADAL" clId="{36B2ACDE-BDC2-C24E-A1AA-4B796F5394CC}" dt="2023-05-04T04:28:37.198" v="1233" actId="1035"/>
          <ac:spMkLst>
            <pc:docMk/>
            <pc:sldMk cId="453722539" sldId="520"/>
            <ac:spMk id="17" creationId="{9E313411-FB88-94CA-5692-1CFDEEC21651}"/>
          </ac:spMkLst>
        </pc:spChg>
        <pc:spChg chg="mod">
          <ac:chgData name="Daniel Tong" userId="a95614df-2986-4981-bf8f-e416d75725d5" providerId="ADAL" clId="{36B2ACDE-BDC2-C24E-A1AA-4B796F5394CC}" dt="2023-05-04T04:17:10.959" v="911" actId="20577"/>
          <ac:spMkLst>
            <pc:docMk/>
            <pc:sldMk cId="453722539" sldId="520"/>
            <ac:spMk id="21" creationId="{265F5A0F-927F-4C6E-B76C-6A65E5942C41}"/>
          </ac:spMkLst>
        </pc:spChg>
        <pc:spChg chg="del">
          <ac:chgData name="Daniel Tong" userId="a95614df-2986-4981-bf8f-e416d75725d5" providerId="ADAL" clId="{36B2ACDE-BDC2-C24E-A1AA-4B796F5394CC}" dt="2023-05-04T04:17:52.794" v="943" actId="478"/>
          <ac:spMkLst>
            <pc:docMk/>
            <pc:sldMk cId="453722539" sldId="520"/>
            <ac:spMk id="22" creationId="{EC373765-B3E9-046C-12A8-76E939AE8145}"/>
          </ac:spMkLst>
        </pc:spChg>
        <pc:spChg chg="add mod">
          <ac:chgData name="Daniel Tong" userId="a95614df-2986-4981-bf8f-e416d75725d5" providerId="ADAL" clId="{36B2ACDE-BDC2-C24E-A1AA-4B796F5394CC}" dt="2023-05-04T04:36:44.563" v="1501" actId="20577"/>
          <ac:spMkLst>
            <pc:docMk/>
            <pc:sldMk cId="453722539" sldId="520"/>
            <ac:spMk id="24" creationId="{7CFB380B-ACE0-EF87-A949-DF2BA83B0389}"/>
          </ac:spMkLst>
        </pc:spChg>
        <pc:spChg chg="del">
          <ac:chgData name="Daniel Tong" userId="a95614df-2986-4981-bf8f-e416d75725d5" providerId="ADAL" clId="{36B2ACDE-BDC2-C24E-A1AA-4B796F5394CC}" dt="2023-05-04T04:17:49.982" v="942" actId="478"/>
          <ac:spMkLst>
            <pc:docMk/>
            <pc:sldMk cId="453722539" sldId="520"/>
            <ac:spMk id="25" creationId="{4EEF1124-2BEE-2C23-EAA3-9B661DE7DBB3}"/>
          </ac:spMkLst>
        </pc:spChg>
        <pc:grpChg chg="del">
          <ac:chgData name="Daniel Tong" userId="a95614df-2986-4981-bf8f-e416d75725d5" providerId="ADAL" clId="{36B2ACDE-BDC2-C24E-A1AA-4B796F5394CC}" dt="2023-05-04T04:17:13.047" v="912" actId="478"/>
          <ac:grpSpMkLst>
            <pc:docMk/>
            <pc:sldMk cId="453722539" sldId="520"/>
            <ac:grpSpMk id="18" creationId="{0BD6ED74-C1BB-680E-4A3E-364555A0EA07}"/>
          </ac:grpSpMkLst>
        </pc:grpChg>
        <pc:picChg chg="del">
          <ac:chgData name="Daniel Tong" userId="a95614df-2986-4981-bf8f-e416d75725d5" providerId="ADAL" clId="{36B2ACDE-BDC2-C24E-A1AA-4B796F5394CC}" dt="2023-05-04T04:17:08.149" v="910" actId="478"/>
          <ac:picMkLst>
            <pc:docMk/>
            <pc:sldMk cId="453722539" sldId="520"/>
            <ac:picMk id="2" creationId="{93603FB9-053A-27A0-37A7-320410B4F8DF}"/>
          </ac:picMkLst>
        </pc:picChg>
        <pc:picChg chg="add del mod">
          <ac:chgData name="Daniel Tong" userId="a95614df-2986-4981-bf8f-e416d75725d5" providerId="ADAL" clId="{36B2ACDE-BDC2-C24E-A1AA-4B796F5394CC}" dt="2023-05-04T04:22:40.693" v="1098" actId="478"/>
          <ac:picMkLst>
            <pc:docMk/>
            <pc:sldMk cId="453722539" sldId="520"/>
            <ac:picMk id="9" creationId="{5821C42F-0660-1281-7B51-255B2798E90A}"/>
          </ac:picMkLst>
        </pc:picChg>
        <pc:picChg chg="add mod">
          <ac:chgData name="Daniel Tong" userId="a95614df-2986-4981-bf8f-e416d75725d5" providerId="ADAL" clId="{36B2ACDE-BDC2-C24E-A1AA-4B796F5394CC}" dt="2023-05-04T04:28:37.198" v="1233" actId="1035"/>
          <ac:picMkLst>
            <pc:docMk/>
            <pc:sldMk cId="453722539" sldId="520"/>
            <ac:picMk id="11" creationId="{4A549BE7-F513-9279-3071-36BCECD3FF45}"/>
          </ac:picMkLst>
        </pc:picChg>
        <pc:picChg chg="add mod">
          <ac:chgData name="Daniel Tong" userId="a95614df-2986-4981-bf8f-e416d75725d5" providerId="ADAL" clId="{36B2ACDE-BDC2-C24E-A1AA-4B796F5394CC}" dt="2023-05-04T04:28:37.198" v="1233" actId="1035"/>
          <ac:picMkLst>
            <pc:docMk/>
            <pc:sldMk cId="453722539" sldId="520"/>
            <ac:picMk id="13" creationId="{05F84266-DB9B-F835-AA80-15BE056413F1}"/>
          </ac:picMkLst>
        </pc:picChg>
        <pc:picChg chg="del">
          <ac:chgData name="Daniel Tong" userId="a95614df-2986-4981-bf8f-e416d75725d5" providerId="ADAL" clId="{36B2ACDE-BDC2-C24E-A1AA-4B796F5394CC}" dt="2023-05-04T04:17:16.877" v="914" actId="478"/>
          <ac:picMkLst>
            <pc:docMk/>
            <pc:sldMk cId="453722539" sldId="520"/>
            <ac:picMk id="23" creationId="{FC1D4319-2305-FF40-1136-99F3C44DE78C}"/>
          </ac:picMkLst>
        </pc:picChg>
        <pc:picChg chg="mod">
          <ac:chgData name="Daniel Tong" userId="a95614df-2986-4981-bf8f-e416d75725d5" providerId="ADAL" clId="{36B2ACDE-BDC2-C24E-A1AA-4B796F5394CC}" dt="2023-05-04T04:28:37.198" v="1233" actId="1035"/>
          <ac:picMkLst>
            <pc:docMk/>
            <pc:sldMk cId="453722539" sldId="520"/>
            <ac:picMk id="27" creationId="{C71FAB1B-9976-DD45-8DF6-25296D9781DE}"/>
          </ac:picMkLst>
        </pc:picChg>
      </pc:sldChg>
      <pc:sldChg chg="addSp delSp modSp add mod">
        <pc:chgData name="Daniel Tong" userId="a95614df-2986-4981-bf8f-e416d75725d5" providerId="ADAL" clId="{36B2ACDE-BDC2-C24E-A1AA-4B796F5394CC}" dt="2023-05-04T04:52:34.943" v="1964" actId="20577"/>
        <pc:sldMkLst>
          <pc:docMk/>
          <pc:sldMk cId="3954527894" sldId="521"/>
        </pc:sldMkLst>
        <pc:spChg chg="add mod">
          <ac:chgData name="Daniel Tong" userId="a95614df-2986-4981-bf8f-e416d75725d5" providerId="ADAL" clId="{36B2ACDE-BDC2-C24E-A1AA-4B796F5394CC}" dt="2023-05-04T04:38:43.190" v="1530" actId="20577"/>
          <ac:spMkLst>
            <pc:docMk/>
            <pc:sldMk cId="3954527894" sldId="521"/>
            <ac:spMk id="2" creationId="{5899210C-19EB-E401-9D71-96EF2D351F56}"/>
          </ac:spMkLst>
        </pc:spChg>
        <pc:spChg chg="del">
          <ac:chgData name="Daniel Tong" userId="a95614df-2986-4981-bf8f-e416d75725d5" providerId="ADAL" clId="{36B2ACDE-BDC2-C24E-A1AA-4B796F5394CC}" dt="2023-05-04T04:32:24.719" v="1427" actId="478"/>
          <ac:spMkLst>
            <pc:docMk/>
            <pc:sldMk cId="3954527894" sldId="521"/>
            <ac:spMk id="3" creationId="{E29B7E8D-657A-AD47-EFB0-2DE924A560E0}"/>
          </ac:spMkLst>
        </pc:spChg>
        <pc:spChg chg="mod">
          <ac:chgData name="Daniel Tong" userId="a95614df-2986-4981-bf8f-e416d75725d5" providerId="ADAL" clId="{36B2ACDE-BDC2-C24E-A1AA-4B796F5394CC}" dt="2023-05-04T04:34:14.861" v="1438" actId="20577"/>
          <ac:spMkLst>
            <pc:docMk/>
            <pc:sldMk cId="3954527894" sldId="521"/>
            <ac:spMk id="4" creationId="{F598DEB2-EBFB-4C08-A678-061994ADB0C7}"/>
          </ac:spMkLst>
        </pc:spChg>
        <pc:spChg chg="del">
          <ac:chgData name="Daniel Tong" userId="a95614df-2986-4981-bf8f-e416d75725d5" providerId="ADAL" clId="{36B2ACDE-BDC2-C24E-A1AA-4B796F5394CC}" dt="2023-05-04T04:32:24.719" v="1427" actId="478"/>
          <ac:spMkLst>
            <pc:docMk/>
            <pc:sldMk cId="3954527894" sldId="521"/>
            <ac:spMk id="5" creationId="{670B932B-BBBB-B43C-C665-18B30C9A8B74}"/>
          </ac:spMkLst>
        </pc:spChg>
        <pc:spChg chg="del">
          <ac:chgData name="Daniel Tong" userId="a95614df-2986-4981-bf8f-e416d75725d5" providerId="ADAL" clId="{36B2ACDE-BDC2-C24E-A1AA-4B796F5394CC}" dt="2023-05-04T04:32:24.719" v="1427" actId="478"/>
          <ac:spMkLst>
            <pc:docMk/>
            <pc:sldMk cId="3954527894" sldId="521"/>
            <ac:spMk id="6" creationId="{FFFD42BE-BB18-1CB4-8A77-DD9EF09EB833}"/>
          </ac:spMkLst>
        </pc:spChg>
        <pc:spChg chg="del">
          <ac:chgData name="Daniel Tong" userId="a95614df-2986-4981-bf8f-e416d75725d5" providerId="ADAL" clId="{36B2ACDE-BDC2-C24E-A1AA-4B796F5394CC}" dt="2023-05-04T04:32:24.719" v="1427" actId="478"/>
          <ac:spMkLst>
            <pc:docMk/>
            <pc:sldMk cId="3954527894" sldId="521"/>
            <ac:spMk id="7" creationId="{7A22B8AF-A35A-D7E0-161B-79A01C3EA880}"/>
          </ac:spMkLst>
        </pc:spChg>
        <pc:spChg chg="add mod">
          <ac:chgData name="Daniel Tong" userId="a95614df-2986-4981-bf8f-e416d75725d5" providerId="ADAL" clId="{36B2ACDE-BDC2-C24E-A1AA-4B796F5394CC}" dt="2023-05-04T04:38:28.042" v="1502"/>
          <ac:spMkLst>
            <pc:docMk/>
            <pc:sldMk cId="3954527894" sldId="521"/>
            <ac:spMk id="10" creationId="{5DE34B31-FA63-2F73-3D51-EAD21B3DBB2B}"/>
          </ac:spMkLst>
        </pc:spChg>
        <pc:spChg chg="add mod">
          <ac:chgData name="Daniel Tong" userId="a95614df-2986-4981-bf8f-e416d75725d5" providerId="ADAL" clId="{36B2ACDE-BDC2-C24E-A1AA-4B796F5394CC}" dt="2023-05-04T04:38:28.042" v="1502"/>
          <ac:spMkLst>
            <pc:docMk/>
            <pc:sldMk cId="3954527894" sldId="521"/>
            <ac:spMk id="14" creationId="{F5B5657F-3FA9-1209-391B-0A6F807AD3C8}"/>
          </ac:spMkLst>
        </pc:spChg>
        <pc:spChg chg="del">
          <ac:chgData name="Daniel Tong" userId="a95614df-2986-4981-bf8f-e416d75725d5" providerId="ADAL" clId="{36B2ACDE-BDC2-C24E-A1AA-4B796F5394CC}" dt="2023-05-04T04:32:24.719" v="1427" actId="478"/>
          <ac:spMkLst>
            <pc:docMk/>
            <pc:sldMk cId="3954527894" sldId="521"/>
            <ac:spMk id="15" creationId="{1A73A4DB-6C7F-D655-6C88-9F6F3EB0A27C}"/>
          </ac:spMkLst>
        </pc:spChg>
        <pc:spChg chg="del">
          <ac:chgData name="Daniel Tong" userId="a95614df-2986-4981-bf8f-e416d75725d5" providerId="ADAL" clId="{36B2ACDE-BDC2-C24E-A1AA-4B796F5394CC}" dt="2023-05-04T04:32:24.719" v="1427" actId="478"/>
          <ac:spMkLst>
            <pc:docMk/>
            <pc:sldMk cId="3954527894" sldId="521"/>
            <ac:spMk id="16" creationId="{162318C8-1F1D-9CB7-7540-E53EAA202999}"/>
          </ac:spMkLst>
        </pc:spChg>
        <pc:spChg chg="del">
          <ac:chgData name="Daniel Tong" userId="a95614df-2986-4981-bf8f-e416d75725d5" providerId="ADAL" clId="{36B2ACDE-BDC2-C24E-A1AA-4B796F5394CC}" dt="2023-05-04T04:32:24.719" v="1427" actId="478"/>
          <ac:spMkLst>
            <pc:docMk/>
            <pc:sldMk cId="3954527894" sldId="521"/>
            <ac:spMk id="17" creationId="{9E313411-FB88-94CA-5692-1CFDEEC21651}"/>
          </ac:spMkLst>
        </pc:spChg>
        <pc:spChg chg="add mod">
          <ac:chgData name="Daniel Tong" userId="a95614df-2986-4981-bf8f-e416d75725d5" providerId="ADAL" clId="{36B2ACDE-BDC2-C24E-A1AA-4B796F5394CC}" dt="2023-05-04T04:38:28.042" v="1502"/>
          <ac:spMkLst>
            <pc:docMk/>
            <pc:sldMk cId="3954527894" sldId="521"/>
            <ac:spMk id="19" creationId="{11152ED8-CC33-6CA5-3F22-498A9045A48B}"/>
          </ac:spMkLst>
        </pc:spChg>
        <pc:spChg chg="add mod">
          <ac:chgData name="Daniel Tong" userId="a95614df-2986-4981-bf8f-e416d75725d5" providerId="ADAL" clId="{36B2ACDE-BDC2-C24E-A1AA-4B796F5394CC}" dt="2023-05-04T04:38:28.042" v="1502"/>
          <ac:spMkLst>
            <pc:docMk/>
            <pc:sldMk cId="3954527894" sldId="521"/>
            <ac:spMk id="21" creationId="{A601BA42-3628-D204-D870-FAB0A30E4CEB}"/>
          </ac:spMkLst>
        </pc:spChg>
        <pc:spChg chg="add mod">
          <ac:chgData name="Daniel Tong" userId="a95614df-2986-4981-bf8f-e416d75725d5" providerId="ADAL" clId="{36B2ACDE-BDC2-C24E-A1AA-4B796F5394CC}" dt="2023-05-04T04:38:28.042" v="1502"/>
          <ac:spMkLst>
            <pc:docMk/>
            <pc:sldMk cId="3954527894" sldId="521"/>
            <ac:spMk id="22" creationId="{BE950E20-BEEF-F34F-C6A4-C00C3E7B2378}"/>
          </ac:spMkLst>
        </pc:spChg>
        <pc:spChg chg="add mod">
          <ac:chgData name="Daniel Tong" userId="a95614df-2986-4981-bf8f-e416d75725d5" providerId="ADAL" clId="{36B2ACDE-BDC2-C24E-A1AA-4B796F5394CC}" dt="2023-05-04T04:38:28.042" v="1502"/>
          <ac:spMkLst>
            <pc:docMk/>
            <pc:sldMk cId="3954527894" sldId="521"/>
            <ac:spMk id="23" creationId="{A288BFAB-FDA3-751F-BFB9-F6F132D049F4}"/>
          </ac:spMkLst>
        </pc:spChg>
        <pc:spChg chg="del">
          <ac:chgData name="Daniel Tong" userId="a95614df-2986-4981-bf8f-e416d75725d5" providerId="ADAL" clId="{36B2ACDE-BDC2-C24E-A1AA-4B796F5394CC}" dt="2023-05-04T04:39:04.730" v="1531" actId="478"/>
          <ac:spMkLst>
            <pc:docMk/>
            <pc:sldMk cId="3954527894" sldId="521"/>
            <ac:spMk id="24" creationId="{7CFB380B-ACE0-EF87-A949-DF2BA83B0389}"/>
          </ac:spMkLst>
        </pc:spChg>
        <pc:spChg chg="add mod">
          <ac:chgData name="Daniel Tong" userId="a95614df-2986-4981-bf8f-e416d75725d5" providerId="ADAL" clId="{36B2ACDE-BDC2-C24E-A1AA-4B796F5394CC}" dt="2023-05-04T04:52:34.943" v="1964" actId="20577"/>
          <ac:spMkLst>
            <pc:docMk/>
            <pc:sldMk cId="3954527894" sldId="521"/>
            <ac:spMk id="28" creationId="{AF362517-E403-BA46-BFA8-E4B982E9EB1A}"/>
          </ac:spMkLst>
        </pc:spChg>
        <pc:spChg chg="add mod">
          <ac:chgData name="Daniel Tong" userId="a95614df-2986-4981-bf8f-e416d75725d5" providerId="ADAL" clId="{36B2ACDE-BDC2-C24E-A1AA-4B796F5394CC}" dt="2023-05-04T04:39:38.600" v="1562" actId="20577"/>
          <ac:spMkLst>
            <pc:docMk/>
            <pc:sldMk cId="3954527894" sldId="521"/>
            <ac:spMk id="29" creationId="{F4090865-598D-8D9D-D29C-DB8133B1EA71}"/>
          </ac:spMkLst>
        </pc:spChg>
        <pc:spChg chg="add mod">
          <ac:chgData name="Daniel Tong" userId="a95614df-2986-4981-bf8f-e416d75725d5" providerId="ADAL" clId="{36B2ACDE-BDC2-C24E-A1AA-4B796F5394CC}" dt="2023-05-04T04:46:48.081" v="1821" actId="1076"/>
          <ac:spMkLst>
            <pc:docMk/>
            <pc:sldMk cId="3954527894" sldId="521"/>
            <ac:spMk id="30" creationId="{68D3CC01-E3DA-E875-B3E0-3622E9124782}"/>
          </ac:spMkLst>
        </pc:spChg>
        <pc:spChg chg="add mod">
          <ac:chgData name="Daniel Tong" userId="a95614df-2986-4981-bf8f-e416d75725d5" providerId="ADAL" clId="{36B2ACDE-BDC2-C24E-A1AA-4B796F5394CC}" dt="2023-05-04T04:52:11.278" v="1927" actId="20577"/>
          <ac:spMkLst>
            <pc:docMk/>
            <pc:sldMk cId="3954527894" sldId="521"/>
            <ac:spMk id="31" creationId="{F5450BD0-38A8-3188-FE55-93CEC2D571B5}"/>
          </ac:spMkLst>
        </pc:spChg>
        <pc:graphicFrameChg chg="add mod">
          <ac:chgData name="Daniel Tong" userId="a95614df-2986-4981-bf8f-e416d75725d5" providerId="ADAL" clId="{36B2ACDE-BDC2-C24E-A1AA-4B796F5394CC}" dt="2023-05-04T04:38:28.042" v="1502"/>
          <ac:graphicFrameMkLst>
            <pc:docMk/>
            <pc:sldMk cId="3954527894" sldId="521"/>
            <ac:graphicFrameMk id="8" creationId="{E0F98777-0036-794F-7EFB-B7E599842146}"/>
          </ac:graphicFrameMkLst>
        </pc:graphicFrameChg>
        <pc:picChg chg="del">
          <ac:chgData name="Daniel Tong" userId="a95614df-2986-4981-bf8f-e416d75725d5" providerId="ADAL" clId="{36B2ACDE-BDC2-C24E-A1AA-4B796F5394CC}" dt="2023-05-04T04:32:24.719" v="1427" actId="478"/>
          <ac:picMkLst>
            <pc:docMk/>
            <pc:sldMk cId="3954527894" sldId="521"/>
            <ac:picMk id="11" creationId="{4A549BE7-F513-9279-3071-36BCECD3FF45}"/>
          </ac:picMkLst>
        </pc:picChg>
        <pc:picChg chg="del">
          <ac:chgData name="Daniel Tong" userId="a95614df-2986-4981-bf8f-e416d75725d5" providerId="ADAL" clId="{36B2ACDE-BDC2-C24E-A1AA-4B796F5394CC}" dt="2023-05-04T04:32:24.719" v="1427" actId="478"/>
          <ac:picMkLst>
            <pc:docMk/>
            <pc:sldMk cId="3954527894" sldId="521"/>
            <ac:picMk id="13" creationId="{05F84266-DB9B-F835-AA80-15BE056413F1}"/>
          </ac:picMkLst>
        </pc:picChg>
        <pc:picChg chg="del">
          <ac:chgData name="Daniel Tong" userId="a95614df-2986-4981-bf8f-e416d75725d5" providerId="ADAL" clId="{36B2ACDE-BDC2-C24E-A1AA-4B796F5394CC}" dt="2023-05-04T04:32:24.719" v="1427" actId="478"/>
          <ac:picMkLst>
            <pc:docMk/>
            <pc:sldMk cId="3954527894" sldId="521"/>
            <ac:picMk id="27" creationId="{C71FAB1B-9976-DD45-8DF6-25296D9781DE}"/>
          </ac:picMkLst>
        </pc:picChg>
        <pc:cxnChg chg="add mod">
          <ac:chgData name="Daniel Tong" userId="a95614df-2986-4981-bf8f-e416d75725d5" providerId="ADAL" clId="{36B2ACDE-BDC2-C24E-A1AA-4B796F5394CC}" dt="2023-05-04T04:38:28.042" v="1502"/>
          <ac:cxnSpMkLst>
            <pc:docMk/>
            <pc:sldMk cId="3954527894" sldId="521"/>
            <ac:cxnSpMk id="9" creationId="{A4B3D508-7402-655F-A0CB-3B99D9883853}"/>
          </ac:cxnSpMkLst>
        </pc:cxnChg>
        <pc:cxnChg chg="add mod">
          <ac:chgData name="Daniel Tong" userId="a95614df-2986-4981-bf8f-e416d75725d5" providerId="ADAL" clId="{36B2ACDE-BDC2-C24E-A1AA-4B796F5394CC}" dt="2023-05-04T04:38:28.042" v="1502"/>
          <ac:cxnSpMkLst>
            <pc:docMk/>
            <pc:sldMk cId="3954527894" sldId="521"/>
            <ac:cxnSpMk id="12" creationId="{DD1E9F82-0645-3D5D-8017-E97815492696}"/>
          </ac:cxnSpMkLst>
        </pc:cxnChg>
        <pc:cxnChg chg="add mod">
          <ac:chgData name="Daniel Tong" userId="a95614df-2986-4981-bf8f-e416d75725d5" providerId="ADAL" clId="{36B2ACDE-BDC2-C24E-A1AA-4B796F5394CC}" dt="2023-05-04T04:38:28.042" v="1502"/>
          <ac:cxnSpMkLst>
            <pc:docMk/>
            <pc:sldMk cId="3954527894" sldId="521"/>
            <ac:cxnSpMk id="18" creationId="{D772EAEF-BE82-3265-7EDD-80A4601FCCEE}"/>
          </ac:cxnSpMkLst>
        </pc:cxnChg>
        <pc:cxnChg chg="add mod">
          <ac:chgData name="Daniel Tong" userId="a95614df-2986-4981-bf8f-e416d75725d5" providerId="ADAL" clId="{36B2ACDE-BDC2-C24E-A1AA-4B796F5394CC}" dt="2023-05-04T04:38:28.042" v="1502"/>
          <ac:cxnSpMkLst>
            <pc:docMk/>
            <pc:sldMk cId="3954527894" sldId="521"/>
            <ac:cxnSpMk id="20" creationId="{4AE1A435-1311-CAB9-2E90-028D28000873}"/>
          </ac:cxnSpMkLst>
        </pc:cxnChg>
        <pc:cxnChg chg="add mod">
          <ac:chgData name="Daniel Tong" userId="a95614df-2986-4981-bf8f-e416d75725d5" providerId="ADAL" clId="{36B2ACDE-BDC2-C24E-A1AA-4B796F5394CC}" dt="2023-05-04T04:38:28.042" v="1502"/>
          <ac:cxnSpMkLst>
            <pc:docMk/>
            <pc:sldMk cId="3954527894" sldId="521"/>
            <ac:cxnSpMk id="25" creationId="{4FA77E21-B1FE-F515-7124-369EE7DC49E7}"/>
          </ac:cxnSpMkLst>
        </pc:cxnChg>
        <pc:cxnChg chg="add mod">
          <ac:chgData name="Daniel Tong" userId="a95614df-2986-4981-bf8f-e416d75725d5" providerId="ADAL" clId="{36B2ACDE-BDC2-C24E-A1AA-4B796F5394CC}" dt="2023-05-04T04:38:28.042" v="1502"/>
          <ac:cxnSpMkLst>
            <pc:docMk/>
            <pc:sldMk cId="3954527894" sldId="521"/>
            <ac:cxnSpMk id="26" creationId="{B4729A41-642D-8AD4-556C-DB164C7F6B05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CD5ED1-4E5F-4479-866B-0815A79A1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781D14-DE74-4BF2-85B0-58119D139B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9E480-7A9F-450E-98A6-5B7E67D60226}" type="datetimeFigureOut">
              <a:rPr lang="en-US" smtClean="0"/>
              <a:t>5/3/23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BEF23-D6B2-44A2-AD32-BE5B4AFB35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8D9C6-153A-4E69-9D80-8D554AE29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51E62-1B8A-487F-8A70-7DE246A28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04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F1E9E-9B8A-4622-9D50-4CC03E01C1CD}" type="datetimeFigureOut">
              <a:rPr lang="en-US" smtClean="0"/>
              <a:t>5/3/23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1FA54-0328-4391-811B-7BB3C3BB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6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jfif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4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3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5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4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8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B5C8-4AEE-48C2-9019-AD3503AF3CA8}" type="datetimeFigureOut">
              <a:rPr lang="en-US" smtClean="0"/>
              <a:t>5/3/23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bg>
      <p:bgPr>
        <a:gradFill>
          <a:gsLst>
            <a:gs pos="52000">
              <a:schemeClr val="accent1">
                <a:lumMod val="40000"/>
                <a:lumOff val="60000"/>
              </a:schemeClr>
            </a:gs>
            <a:gs pos="52000">
              <a:schemeClr val="accent1">
                <a:lumMod val="40000"/>
                <a:lumOff val="60000"/>
              </a:schemeClr>
            </a:gs>
            <a:gs pos="52000">
              <a:schemeClr val="accent1">
                <a:lumMod val="40000"/>
                <a:lumOff val="60000"/>
              </a:schemeClr>
            </a:gs>
            <a:gs pos="33000">
              <a:schemeClr val="bg1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058A104-BD85-43DC-B7DE-BC094E06F844}"/>
              </a:ext>
            </a:extLst>
          </p:cNvPr>
          <p:cNvSpPr txBox="1">
            <a:spLocks/>
          </p:cNvSpPr>
          <p:nvPr userDrawn="1"/>
        </p:nvSpPr>
        <p:spPr>
          <a:xfrm>
            <a:off x="6307282" y="1897026"/>
            <a:ext cx="5859041" cy="18944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5E36D66-6B7B-4BC6-9D0D-77E6CB4FE304}"/>
              </a:ext>
            </a:extLst>
          </p:cNvPr>
          <p:cNvSpPr txBox="1">
            <a:spLocks/>
          </p:cNvSpPr>
          <p:nvPr userDrawn="1"/>
        </p:nvSpPr>
        <p:spPr>
          <a:xfrm>
            <a:off x="6986387" y="3775301"/>
            <a:ext cx="4842770" cy="2217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E8648-0272-4D2B-8487-FBE9AAFDE28B}"/>
              </a:ext>
            </a:extLst>
          </p:cNvPr>
          <p:cNvSpPr txBox="1">
            <a:spLocks/>
          </p:cNvSpPr>
          <p:nvPr userDrawn="1"/>
        </p:nvSpPr>
        <p:spPr>
          <a:xfrm>
            <a:off x="6307282" y="1897026"/>
            <a:ext cx="5859041" cy="18944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B66751D-3348-4BA1-8E47-80E28F187514}"/>
              </a:ext>
            </a:extLst>
          </p:cNvPr>
          <p:cNvSpPr txBox="1">
            <a:spLocks/>
          </p:cNvSpPr>
          <p:nvPr userDrawn="1"/>
        </p:nvSpPr>
        <p:spPr>
          <a:xfrm>
            <a:off x="6986387" y="3775301"/>
            <a:ext cx="4842770" cy="22176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3E5AEF-E0D6-4832-BD26-4C0BD3F20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/>
          <a:stretch/>
        </p:blipFill>
        <p:spPr>
          <a:xfrm>
            <a:off x="31899" y="4238427"/>
            <a:ext cx="3564274" cy="25908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FF7CCD-2EDD-4C4B-87C1-AA5379BE5C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802" y="32203"/>
            <a:ext cx="3255975" cy="244198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1DCE8F-EE5A-432E-9B22-87139D3895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80" y="4200486"/>
            <a:ext cx="3505537" cy="262915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B44716-C329-4697-818F-2F1FA50DF0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" y="237109"/>
            <a:ext cx="2571365" cy="385704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Picture 9" descr="MAIA_title.png">
            <a:extLst>
              <a:ext uri="{FF2B5EF4-FFF2-40B4-BE49-F238E27FC236}">
                <a16:creationId xmlns:a16="http://schemas.microsoft.com/office/drawing/2014/main" id="{E9CFCEB3-FFED-42DD-BD62-BA754DC9C3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247" t="537" r="735" b="66732"/>
          <a:stretch/>
        </p:blipFill>
        <p:spPr>
          <a:xfrm>
            <a:off x="4298653" y="2209420"/>
            <a:ext cx="2228743" cy="225511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Picture 2" descr="Symbols of NASA | NASA">
            <a:extLst>
              <a:ext uri="{FF2B5EF4-FFF2-40B4-BE49-F238E27FC236}">
                <a16:creationId xmlns:a16="http://schemas.microsoft.com/office/drawing/2014/main" id="{7B274061-A81C-47F1-9F46-45D1562CD23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8" t="4979" r="21277" b="6861"/>
          <a:stretch/>
        </p:blipFill>
        <p:spPr bwMode="auto">
          <a:xfrm>
            <a:off x="5800952" y="4671"/>
            <a:ext cx="1483877" cy="113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1B604B-2304-4A22-ACE5-1CA97FB612B4}"/>
              </a:ext>
            </a:extLst>
          </p:cNvPr>
          <p:cNvSpPr txBox="1"/>
          <p:nvPr userDrawn="1"/>
        </p:nvSpPr>
        <p:spPr>
          <a:xfrm>
            <a:off x="466454" y="28362"/>
            <a:ext cx="490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dirty="0">
                <a:solidFill>
                  <a:srgbClr val="08B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Building the Pathway from TEMPO to </a:t>
            </a:r>
            <a:r>
              <a:rPr lang="en-US" sz="1800" b="0" i="0" u="none" dirty="0" err="1">
                <a:solidFill>
                  <a:srgbClr val="08B8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GeoXO</a:t>
            </a:r>
            <a:endParaRPr lang="en-US" sz="1800" b="0" i="0" u="none" dirty="0">
              <a:solidFill>
                <a:srgbClr val="08B8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F002986A-987E-4427-8BB3-3EE0FB25B1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15602" y="2566215"/>
            <a:ext cx="4098282" cy="912019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AB4AC167-A5CD-43E0-B2BF-FD3E24640E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17917" y="4135510"/>
            <a:ext cx="3606292" cy="601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Authors</a:t>
            </a:r>
          </a:p>
        </p:txBody>
      </p:sp>
      <p:pic>
        <p:nvPicPr>
          <p:cNvPr id="3" name="Picture 2" descr="A picture containing text, outdoor, sky, person&#10;&#10;Description automatically generated">
            <a:extLst>
              <a:ext uri="{FF2B5EF4-FFF2-40B4-BE49-F238E27FC236}">
                <a16:creationId xmlns:a16="http://schemas.microsoft.com/office/drawing/2014/main" id="{D1784684-906E-45A1-B6F7-BDB04BBE1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1"/>
          <a:stretch/>
        </p:blipFill>
        <p:spPr>
          <a:xfrm>
            <a:off x="2361807" y="2613124"/>
            <a:ext cx="2087161" cy="20382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" name="Picture 19" descr="A close-up of a compass&#10;&#10;Description automatically generated with low confidence">
            <a:extLst>
              <a:ext uri="{FF2B5EF4-FFF2-40B4-BE49-F238E27FC236}">
                <a16:creationId xmlns:a16="http://schemas.microsoft.com/office/drawing/2014/main" id="{23855AFC-A977-4A18-AB8C-54D2ECC2391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5" y="1048901"/>
            <a:ext cx="1876041" cy="1449668"/>
          </a:xfrm>
          <a:prstGeom prst="rect">
            <a:avLst/>
          </a:prstGeom>
        </p:spPr>
      </p:pic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524DD1E-2333-4E6E-B863-1F9A987CAF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692" y="1070698"/>
            <a:ext cx="1466057" cy="1398393"/>
          </a:xfrm>
          <a:prstGeom prst="rect">
            <a:avLst/>
          </a:prstGeom>
        </p:spPr>
      </p:pic>
      <p:pic>
        <p:nvPicPr>
          <p:cNvPr id="25" name="Picture 24" descr="Diagram, logo&#10;&#10;Description automatically generated">
            <a:extLst>
              <a:ext uri="{FF2B5EF4-FFF2-40B4-BE49-F238E27FC236}">
                <a16:creationId xmlns:a16="http://schemas.microsoft.com/office/drawing/2014/main" id="{89AA9A9B-2CB8-4C31-8C07-0A475AEEECD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4" y="1216617"/>
            <a:ext cx="1100170" cy="1124948"/>
          </a:xfrm>
          <a:prstGeom prst="rect">
            <a:avLst/>
          </a:prstGeom>
        </p:spPr>
      </p:pic>
      <p:pic>
        <p:nvPicPr>
          <p:cNvPr id="27" name="Picture 26" descr="Logo, icon, company name&#10;&#10;Description automatically generated">
            <a:extLst>
              <a:ext uri="{FF2B5EF4-FFF2-40B4-BE49-F238E27FC236}">
                <a16:creationId xmlns:a16="http://schemas.microsoft.com/office/drawing/2014/main" id="{636D7EEB-AEBF-41DE-8CDF-CD2F3CF5705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723" y="85159"/>
            <a:ext cx="990633" cy="9906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28C81E5-9CAA-4D40-9AC8-3DBBC235EE76}"/>
              </a:ext>
            </a:extLst>
          </p:cNvPr>
          <p:cNvSpPr txBox="1"/>
          <p:nvPr userDrawn="1"/>
        </p:nvSpPr>
        <p:spPr>
          <a:xfrm>
            <a:off x="6929236" y="216344"/>
            <a:ext cx="4365597" cy="758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5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Joint Science Meeting for TEMPO, </a:t>
            </a:r>
            <a:r>
              <a:rPr lang="en-US" sz="2050" b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GeoXO</a:t>
            </a:r>
            <a:r>
              <a:rPr lang="en-US" sz="205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ACX, &amp; </a:t>
            </a:r>
            <a:r>
              <a:rPr lang="en-US" sz="2050" b="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TOLNet</a:t>
            </a:r>
            <a:endParaRPr lang="en-US" sz="2050" b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E3866A4-3944-4715-998F-4D07B8AB3B5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5" y="5948756"/>
            <a:ext cx="5486415" cy="91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gradFill>
          <a:gsLst>
            <a:gs pos="75000">
              <a:schemeClr val="bg1">
                <a:alpha val="75000"/>
                <a:lumMod val="75000"/>
                <a:lumOff val="25000"/>
              </a:schemeClr>
            </a:gs>
            <a:gs pos="100000">
              <a:schemeClr val="accent1">
                <a:alpha val="75000"/>
                <a:lumMod val="75000"/>
                <a:lumOff val="25000"/>
              </a:schemeClr>
            </a:gs>
            <a:gs pos="100000">
              <a:schemeClr val="accent1">
                <a:alpha val="75000"/>
                <a:lumMod val="75000"/>
                <a:lumOff val="2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30345" y="6365294"/>
            <a:ext cx="436113" cy="365125"/>
          </a:xfrm>
        </p:spPr>
        <p:txBody>
          <a:bodyPr/>
          <a:lstStyle/>
          <a:p>
            <a:fld id="{BBC93AA5-82BE-468E-90B3-DD1DC18545A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20" descr="Tempo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8" y="164800"/>
            <a:ext cx="870374" cy="82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283882" y="164800"/>
            <a:ext cx="9250326" cy="7617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aseline="0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54013" y="1268413"/>
            <a:ext cx="11499850" cy="485230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 descr="A close-up of a compass&#10;&#10;Description automatically generated with low confidence">
            <a:extLst>
              <a:ext uri="{FF2B5EF4-FFF2-40B4-BE49-F238E27FC236}">
                <a16:creationId xmlns:a16="http://schemas.microsoft.com/office/drawing/2014/main" id="{A7A8BB7B-D3D5-4138-AEA3-51FD3889FA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385" y="10255"/>
            <a:ext cx="1470969" cy="11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7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7B5C8-4AEE-48C2-9019-AD3503AF3CA8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93AA5-82BE-468E-90B3-DD1DC185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5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F7AE8-2161-43B8-A093-0DD9B77F70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7245" y="2722490"/>
            <a:ext cx="5592644" cy="912019"/>
          </a:xfrm>
        </p:spPr>
        <p:txBody>
          <a:bodyPr/>
          <a:lstStyle/>
          <a:p>
            <a:r>
              <a:rPr lang="en-US" dirty="0"/>
              <a:t>Can TEMPO Help Save Lives from Dust-Caused Roadway Crashes?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A41C2-74CD-477F-B525-16F226D36B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57245" y="4135510"/>
            <a:ext cx="5734755" cy="104609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Daniel Tong, George Mason University</a:t>
            </a:r>
          </a:p>
          <a:p>
            <a:pPr algn="l"/>
            <a:r>
              <a:rPr lang="en-US" dirty="0"/>
              <a:t>Barry Baker, NOAA Air Resources Laboratory</a:t>
            </a:r>
          </a:p>
        </p:txBody>
      </p:sp>
    </p:spTree>
    <p:extLst>
      <p:ext uri="{BB962C8B-B14F-4D97-AF65-F5344CB8AC3E}">
        <p14:creationId xmlns:p14="http://schemas.microsoft.com/office/powerpoint/2010/main" val="383899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8DEB2-EBFB-4C08-A678-061994ADB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May 1, 2023 Dust Storm in Illinois</a:t>
            </a:r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83FDC3E-E9F6-6794-E396-535C8868B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983" y="4040989"/>
            <a:ext cx="6297506" cy="2342315"/>
          </a:xfrm>
          <a:prstGeom prst="rect">
            <a:avLst/>
          </a:prstGeom>
        </p:spPr>
      </p:pic>
      <p:pic>
        <p:nvPicPr>
          <p:cNvPr id="13" name="Picture 12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8022B085-8EC8-6EC4-7DF8-E97025D6D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983" y="1106870"/>
            <a:ext cx="6484460" cy="1851128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3A7AB849-65FC-3D13-0125-D38ACA19FB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983" y="3437086"/>
            <a:ext cx="1862337" cy="304668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92888162-3385-0559-CA10-126972D8E5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5" y="1331995"/>
            <a:ext cx="2039538" cy="347978"/>
          </a:xfrm>
          <a:prstGeom prst="rect">
            <a:avLst/>
          </a:prstGeom>
        </p:spPr>
      </p:pic>
      <p:pic>
        <p:nvPicPr>
          <p:cNvPr id="19" name="Picture 1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603A9A7-F11A-C342-C158-038BCAC16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1526"/>
            <a:ext cx="4025900" cy="1600200"/>
          </a:xfrm>
          <a:prstGeom prst="rect">
            <a:avLst/>
          </a:prstGeom>
        </p:spPr>
      </p:pic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2BE2C47-31A4-C391-2BC4-0DD39D15E1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5" y="4515686"/>
            <a:ext cx="4235116" cy="2383508"/>
          </a:xfrm>
          <a:prstGeom prst="rect">
            <a:avLst/>
          </a:prstGeom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75FA92FC-39D2-BA55-834B-0225758985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5" y="1705499"/>
            <a:ext cx="4794420" cy="159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02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8DEB2-EBFB-4C08-A678-061994ADB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How Many People Were Killed by Dust Storms in the US?</a:t>
            </a:r>
          </a:p>
        </p:txBody>
      </p:sp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93603FB9-053A-27A0-37A7-320410B4F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76" y="926591"/>
            <a:ext cx="8249155" cy="513562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C373765-B3E9-046C-12A8-76E939AE8145}"/>
              </a:ext>
            </a:extLst>
          </p:cNvPr>
          <p:cNvSpPr/>
          <p:nvPr/>
        </p:nvSpPr>
        <p:spPr>
          <a:xfrm>
            <a:off x="9002060" y="2533672"/>
            <a:ext cx="318993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Garamond" panose="02020404030301010803" pitchFamily="18" charset="0"/>
              </a:rPr>
              <a:t>14-33 dust fatalities  (2007-2017)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Garamond" panose="02020404030301010803" pitchFamily="18" charset="0"/>
              <a:sym typeface="Wingdings" pitchFamily="2" charset="2"/>
            </a:endParaRPr>
          </a:p>
          <a:p>
            <a:r>
              <a:rPr lang="en-US" sz="2800" dirty="0">
                <a:latin typeface="Garamond" panose="02020404030301010803" pitchFamily="18" charset="0"/>
                <a:sym typeface="Wingdings" pitchFamily="2" charset="2"/>
              </a:rPr>
              <a:t> </a:t>
            </a:r>
            <a:r>
              <a:rPr lang="en-US" sz="2800" b="1" dirty="0">
                <a:latin typeface="Garamond" panose="02020404030301010803" pitchFamily="18" charset="0"/>
                <a:sym typeface="Wingdings" pitchFamily="2" charset="2"/>
              </a:rPr>
              <a:t>Comparable life losses </a:t>
            </a:r>
            <a:r>
              <a:rPr lang="en-US" sz="2800" dirty="0">
                <a:latin typeface="Garamond" panose="02020404030301010803" pitchFamily="18" charset="0"/>
                <a:sym typeface="Wingdings" pitchFamily="2" charset="2"/>
              </a:rPr>
              <a:t>from hurricanes and wildfires</a:t>
            </a:r>
            <a:endParaRPr lang="en-US" sz="2800" dirty="0">
              <a:latin typeface="Garamond" panose="02020404030301010803" pitchFamily="18" charset="0"/>
            </a:endParaRPr>
          </a:p>
        </p:txBody>
      </p:sp>
      <p:pic>
        <p:nvPicPr>
          <p:cNvPr id="23" name="Picture 22" descr="Text&#10;&#10;Description automatically generated with medium confidence">
            <a:extLst>
              <a:ext uri="{FF2B5EF4-FFF2-40B4-BE49-F238E27FC236}">
                <a16:creationId xmlns:a16="http://schemas.microsoft.com/office/drawing/2014/main" id="{FC1D4319-2305-FF40-1136-99F3C44DE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63" y="4537863"/>
            <a:ext cx="2225438" cy="232013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13F04A3-4ED3-3CA2-EBF2-2F0B12535487}"/>
              </a:ext>
            </a:extLst>
          </p:cNvPr>
          <p:cNvSpPr txBox="1"/>
          <p:nvPr/>
        </p:nvSpPr>
        <p:spPr>
          <a:xfrm>
            <a:off x="8216660" y="6229276"/>
            <a:ext cx="34780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sym typeface="Wingdings" pitchFamily="2" charset="2"/>
              </a:rPr>
              <a:t>(Tong et al., BAMS 2023)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5644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8DEB2-EBFB-4C08-A678-061994ADB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“Killer” Dust Storms</a:t>
            </a:r>
          </a:p>
        </p:txBody>
      </p:sp>
      <p:pic>
        <p:nvPicPr>
          <p:cNvPr id="27" name="Picture 26" descr="A picture containing outdoor, sky, ground, dirt&#10;&#10;Description automatically generated">
            <a:extLst>
              <a:ext uri="{FF2B5EF4-FFF2-40B4-BE49-F238E27FC236}">
                <a16:creationId xmlns:a16="http://schemas.microsoft.com/office/drawing/2014/main" id="{C71FAB1B-9976-DD45-8DF6-25296D978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90" y="4159453"/>
            <a:ext cx="4191913" cy="19720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9B7E8D-657A-AD47-EFB0-2DE924A560E0}"/>
              </a:ext>
            </a:extLst>
          </p:cNvPr>
          <p:cNvSpPr txBox="1"/>
          <p:nvPr/>
        </p:nvSpPr>
        <p:spPr>
          <a:xfrm>
            <a:off x="433138" y="1600923"/>
            <a:ext cx="41869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Garamond" panose="02020404030301010803" pitchFamily="18" charset="0"/>
              </a:rPr>
              <a:t>- 17 deaths, 11/29/1991 CA</a:t>
            </a:r>
          </a:p>
          <a:p>
            <a:r>
              <a:rPr lang="en-US" sz="2800" dirty="0">
                <a:latin typeface="Garamond" panose="02020404030301010803" pitchFamily="18" charset="0"/>
              </a:rPr>
              <a:t>- 8 deaths, 7/26/2021 Utah</a:t>
            </a:r>
          </a:p>
          <a:p>
            <a:r>
              <a:rPr lang="en-US" sz="2800" dirty="0">
                <a:latin typeface="Garamond" panose="02020404030301010803" pitchFamily="18" charset="0"/>
              </a:rPr>
              <a:t>- 7 deaths, 5/1/2023 Illinois</a:t>
            </a:r>
          </a:p>
          <a:p>
            <a:r>
              <a:rPr lang="en-US" sz="2800" dirty="0">
                <a:latin typeface="Garamond" panose="02020404030301010803" pitchFamily="18" charset="0"/>
              </a:rPr>
              <a:t>- 7 deaths, 5/22/2014 NM </a:t>
            </a:r>
          </a:p>
          <a:p>
            <a:r>
              <a:rPr lang="en-US" sz="2800" dirty="0">
                <a:latin typeface="Garamond" panose="02020404030301010803" pitchFamily="18" charset="0"/>
              </a:rPr>
              <a:t>- 6 deaths, 6/19/2017 NM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B932B-BBBB-B43C-C665-18B30C9A8B74}"/>
              </a:ext>
            </a:extLst>
          </p:cNvPr>
          <p:cNvSpPr txBox="1"/>
          <p:nvPr/>
        </p:nvSpPr>
        <p:spPr>
          <a:xfrm>
            <a:off x="561474" y="1066655"/>
            <a:ext cx="3653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sym typeface="Wingdings" pitchFamily="2" charset="2"/>
              </a:rPr>
              <a:t>Deadliest Dust Storms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FD42BE-BB18-1CB4-8A77-DD9EF09EB833}"/>
              </a:ext>
            </a:extLst>
          </p:cNvPr>
          <p:cNvSpPr txBox="1"/>
          <p:nvPr/>
        </p:nvSpPr>
        <p:spPr>
          <a:xfrm>
            <a:off x="4620126" y="1611971"/>
            <a:ext cx="680185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Garamond" panose="02020404030301010803" pitchFamily="18" charset="0"/>
              </a:rPr>
              <a:t>- Agricultural fields</a:t>
            </a:r>
          </a:p>
          <a:p>
            <a:r>
              <a:rPr lang="en-US" sz="2800" dirty="0">
                <a:latin typeface="Garamond" panose="02020404030301010803" pitchFamily="18" charset="0"/>
              </a:rPr>
              <a:t>- Exposed land (unknown land use)</a:t>
            </a:r>
          </a:p>
          <a:p>
            <a:r>
              <a:rPr lang="en-US" sz="2800" dirty="0">
                <a:latin typeface="Garamond" panose="02020404030301010803" pitchFamily="18" charset="0"/>
              </a:rPr>
              <a:t>- Agricultural fields</a:t>
            </a:r>
          </a:p>
          <a:p>
            <a:r>
              <a:rPr lang="en-US" sz="2800" dirty="0">
                <a:latin typeface="Garamond" panose="02020404030301010803" pitchFamily="18" charset="0"/>
                <a:sym typeface="Wingdings" pitchFamily="2" charset="2"/>
              </a:rPr>
              <a:t>- Playa (dry lake)</a:t>
            </a:r>
          </a:p>
          <a:p>
            <a:r>
              <a:rPr lang="en-US" sz="2800" dirty="0">
                <a:latin typeface="Garamond" panose="02020404030301010803" pitchFamily="18" charset="0"/>
                <a:sym typeface="Wingdings" pitchFamily="2" charset="2"/>
              </a:rPr>
              <a:t>- Playa (dry lake)</a:t>
            </a: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22B8AF-A35A-D7E0-161B-79A01C3EA880}"/>
              </a:ext>
            </a:extLst>
          </p:cNvPr>
          <p:cNvSpPr txBox="1"/>
          <p:nvPr/>
        </p:nvSpPr>
        <p:spPr>
          <a:xfrm>
            <a:off x="4748462" y="1066655"/>
            <a:ext cx="3653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sym typeface="Wingdings" pitchFamily="2" charset="2"/>
              </a:rPr>
              <a:t>Dust Sources</a:t>
            </a:r>
            <a:endParaRPr lang="en-US" sz="2800" b="1" dirty="0"/>
          </a:p>
        </p:txBody>
      </p:sp>
      <p:pic>
        <p:nvPicPr>
          <p:cNvPr id="11" name="Picture 10" descr="A picture containing grass, outdoor, field, mountain&#10;&#10;Description automatically generated">
            <a:extLst>
              <a:ext uri="{FF2B5EF4-FFF2-40B4-BE49-F238E27FC236}">
                <a16:creationId xmlns:a16="http://schemas.microsoft.com/office/drawing/2014/main" id="{4A549BE7-F513-9279-3071-36BCECD3F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095" y="4140053"/>
            <a:ext cx="2855494" cy="1948333"/>
          </a:xfrm>
          <a:prstGeom prst="rect">
            <a:avLst/>
          </a:prstGeom>
        </p:spPr>
      </p:pic>
      <p:pic>
        <p:nvPicPr>
          <p:cNvPr id="13" name="Picture 12" descr="A picture containing grass, sky, outdoor, road&#10;&#10;Description automatically generated">
            <a:extLst>
              <a:ext uri="{FF2B5EF4-FFF2-40B4-BE49-F238E27FC236}">
                <a16:creationId xmlns:a16="http://schemas.microsoft.com/office/drawing/2014/main" id="{05F84266-DB9B-F835-AA80-15BE05641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2" y="4159453"/>
            <a:ext cx="3493578" cy="19289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A73A4DB-6C7F-D655-6C88-9F6F3EB0A27C}"/>
              </a:ext>
            </a:extLst>
          </p:cNvPr>
          <p:cNvSpPr txBox="1"/>
          <p:nvPr/>
        </p:nvSpPr>
        <p:spPr>
          <a:xfrm>
            <a:off x="1058779" y="3753043"/>
            <a:ext cx="26309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Garamond" panose="02020404030301010803" pitchFamily="18" charset="0"/>
              </a:rPr>
              <a:t>Agricultural fields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2318C8-1F1D-9CB7-7540-E53EAA202999}"/>
              </a:ext>
            </a:extLst>
          </p:cNvPr>
          <p:cNvSpPr txBox="1"/>
          <p:nvPr/>
        </p:nvSpPr>
        <p:spPr>
          <a:xfrm>
            <a:off x="5181603" y="3778264"/>
            <a:ext cx="26309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Garamond" panose="02020404030301010803" pitchFamily="18" charset="0"/>
              </a:rPr>
              <a:t>Exposed Land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313411-FB88-94CA-5692-1CFDEEC21651}"/>
              </a:ext>
            </a:extLst>
          </p:cNvPr>
          <p:cNvSpPr txBox="1"/>
          <p:nvPr/>
        </p:nvSpPr>
        <p:spPr>
          <a:xfrm>
            <a:off x="9304428" y="3713830"/>
            <a:ext cx="15079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Garamond" panose="02020404030301010803" pitchFamily="18" charset="0"/>
              </a:rPr>
              <a:t>Playa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FB380B-ACE0-EF87-A949-DF2BA83B0389}"/>
              </a:ext>
            </a:extLst>
          </p:cNvPr>
          <p:cNvSpPr/>
          <p:nvPr/>
        </p:nvSpPr>
        <p:spPr>
          <a:xfrm>
            <a:off x="561473" y="6181635"/>
            <a:ext cx="11405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sym typeface="Wingdings" pitchFamily="2" charset="2"/>
              </a:rPr>
              <a:t>How can we detect land disturbance (e.g., agricultural tilling) in real time?</a:t>
            </a:r>
            <a:endParaRPr lang="en-US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22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8DEB2-EBFB-4C08-A678-061994ADB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Possible to Predict “Killer” Dust Storms?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899210C-19EB-E401-9D71-96EF2D351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999" y="958536"/>
            <a:ext cx="8226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buClr>
                <a:srgbClr val="00B0F0"/>
              </a:buClr>
            </a:pPr>
            <a:r>
              <a:rPr lang="en-US" altLang="zh-CN" sz="2800" dirty="0">
                <a:latin typeface="Garamond"/>
                <a:ea typeface="宋体" charset="0"/>
                <a:cs typeface="Garamond"/>
              </a:rPr>
              <a:t>How to predict a dust storm?</a:t>
            </a:r>
            <a:endParaRPr lang="en-US" altLang="zh-CN" sz="2000" i="1" dirty="0">
              <a:latin typeface="Garamond"/>
              <a:ea typeface="宋体" charset="0"/>
              <a:cs typeface="Garamond"/>
            </a:endParaRPr>
          </a:p>
        </p:txBody>
      </p:sp>
      <p:graphicFrame>
        <p:nvGraphicFramePr>
          <p:cNvPr id="8" name="Object 16">
            <a:extLst>
              <a:ext uri="{FF2B5EF4-FFF2-40B4-BE49-F238E27FC236}">
                <a16:creationId xmlns:a16="http://schemas.microsoft.com/office/drawing/2014/main" id="{E0F98777-0036-794F-7EFB-B7E5998421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08915"/>
              </p:ext>
            </p:extLst>
          </p:nvPr>
        </p:nvGraphicFramePr>
        <p:xfrm>
          <a:off x="1363957" y="2235911"/>
          <a:ext cx="7039273" cy="1054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33700" imgH="444500" progId="Equation.3">
                  <p:embed/>
                </p:oleObj>
              </mc:Choice>
              <mc:Fallback>
                <p:oleObj name="Equation" r:id="rId2" imgW="2933700" imgH="444500" progId="Equation.3">
                  <p:embed/>
                  <p:pic>
                    <p:nvPicPr>
                      <p:cNvPr id="8" name="Object 16">
                        <a:extLst>
                          <a:ext uri="{FF2B5EF4-FFF2-40B4-BE49-F238E27FC236}">
                            <a16:creationId xmlns:a16="http://schemas.microsoft.com/office/drawing/2014/main" id="{E0F98777-0036-794F-7EFB-B7E5998421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957" y="2235911"/>
                        <a:ext cx="7039273" cy="1054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3D508-7402-655F-A0CB-3B99D9883853}"/>
              </a:ext>
            </a:extLst>
          </p:cNvPr>
          <p:cNvCxnSpPr/>
          <p:nvPr/>
        </p:nvCxnSpPr>
        <p:spPr>
          <a:xfrm>
            <a:off x="1740221" y="2022708"/>
            <a:ext cx="446696" cy="29218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DE34B31-FA63-2F73-3D51-EAD21B3DBB2B}"/>
              </a:ext>
            </a:extLst>
          </p:cNvPr>
          <p:cNvSpPr/>
          <p:nvPr/>
        </p:nvSpPr>
        <p:spPr>
          <a:xfrm>
            <a:off x="1204209" y="1653376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Garamond"/>
                <a:ea typeface="宋体" charset="0"/>
                <a:cs typeface="Garamond"/>
              </a:rPr>
              <a:t>Land Use</a:t>
            </a:r>
            <a:endParaRPr lang="en-US" dirty="0">
              <a:latin typeface="Garamond"/>
              <a:cs typeface="Garamond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1E9F82-0645-3D5D-8017-E97815492696}"/>
              </a:ext>
            </a:extLst>
          </p:cNvPr>
          <p:cNvCxnSpPr>
            <a:stCxn id="14" idx="2"/>
          </p:cNvCxnSpPr>
          <p:nvPr/>
        </p:nvCxnSpPr>
        <p:spPr>
          <a:xfrm>
            <a:off x="2942898" y="2138267"/>
            <a:ext cx="29822" cy="329029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5B5657F-3FA9-1209-391B-0A6F807AD3C8}"/>
              </a:ext>
            </a:extLst>
          </p:cNvPr>
          <p:cNvSpPr/>
          <p:nvPr/>
        </p:nvSpPr>
        <p:spPr>
          <a:xfrm>
            <a:off x="2436708" y="1491936"/>
            <a:ext cx="1012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Garamond"/>
                <a:ea typeface="宋体" charset="0"/>
                <a:cs typeface="Garamond"/>
              </a:rPr>
              <a:t>Escape Fraction</a:t>
            </a:r>
            <a:endParaRPr lang="en-US" dirty="0">
              <a:latin typeface="Garamond"/>
              <a:cs typeface="Garamond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72EAEF-BE82-3265-7EDD-80A4601FCCEE}"/>
              </a:ext>
            </a:extLst>
          </p:cNvPr>
          <p:cNvCxnSpPr>
            <a:stCxn id="19" idx="2"/>
          </p:cNvCxnSpPr>
          <p:nvPr/>
        </p:nvCxnSpPr>
        <p:spPr>
          <a:xfrm>
            <a:off x="4217289" y="2168537"/>
            <a:ext cx="384594" cy="314439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1152ED8-CC33-6CA5-3F22-498A9045A48B}"/>
              </a:ext>
            </a:extLst>
          </p:cNvPr>
          <p:cNvSpPr/>
          <p:nvPr/>
        </p:nvSpPr>
        <p:spPr>
          <a:xfrm>
            <a:off x="3715603" y="1522206"/>
            <a:ext cx="1003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Garamond"/>
                <a:ea typeface="宋体" charset="0"/>
                <a:cs typeface="Garamond"/>
              </a:rPr>
              <a:t>Source Area</a:t>
            </a:r>
            <a:endParaRPr lang="en-US" dirty="0">
              <a:latin typeface="Garamond"/>
              <a:cs typeface="Garamond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AE1A435-1311-CAB9-2E90-028D28000873}"/>
              </a:ext>
            </a:extLst>
          </p:cNvPr>
          <p:cNvCxnSpPr>
            <a:stCxn id="22" idx="2"/>
          </p:cNvCxnSpPr>
          <p:nvPr/>
        </p:nvCxnSpPr>
        <p:spPr>
          <a:xfrm flipH="1">
            <a:off x="6228411" y="2175238"/>
            <a:ext cx="324856" cy="454097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601BA42-3628-D204-D870-FAB0A30E4CEB}"/>
              </a:ext>
            </a:extLst>
          </p:cNvPr>
          <p:cNvSpPr/>
          <p:nvPr/>
        </p:nvSpPr>
        <p:spPr>
          <a:xfrm>
            <a:off x="4727307" y="1506526"/>
            <a:ext cx="1386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Garamond"/>
                <a:ea typeface="宋体" charset="0"/>
                <a:cs typeface="Garamond"/>
              </a:rPr>
              <a:t>Soil Erosion Potential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950E20-BEEF-F34F-C6A4-C00C3E7B2378}"/>
              </a:ext>
            </a:extLst>
          </p:cNvPr>
          <p:cNvSpPr/>
          <p:nvPr/>
        </p:nvSpPr>
        <p:spPr>
          <a:xfrm>
            <a:off x="6077074" y="1528907"/>
            <a:ext cx="952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Garamond"/>
                <a:ea typeface="宋体" charset="0"/>
                <a:cs typeface="Garamond"/>
              </a:rPr>
              <a:t>Friction Velocity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88BFAB-FDA3-751F-BFB9-F6F132D049F4}"/>
              </a:ext>
            </a:extLst>
          </p:cNvPr>
          <p:cNvSpPr/>
          <p:nvPr/>
        </p:nvSpPr>
        <p:spPr>
          <a:xfrm>
            <a:off x="7172044" y="1519268"/>
            <a:ext cx="1743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Garamond"/>
                <a:ea typeface="宋体" charset="0"/>
                <a:cs typeface="Garamond"/>
              </a:rPr>
              <a:t>Threshold</a:t>
            </a:r>
          </a:p>
          <a:p>
            <a:pPr algn="ctr"/>
            <a:r>
              <a:rPr lang="en-US" altLang="zh-CN" dirty="0">
                <a:latin typeface="Garamond"/>
                <a:ea typeface="宋体" charset="0"/>
                <a:cs typeface="Garamond"/>
              </a:rPr>
              <a:t>Friction Velocity</a:t>
            </a:r>
            <a:endParaRPr lang="en-US" dirty="0">
              <a:latin typeface="Garamond"/>
              <a:cs typeface="Garamond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FA77E21-B1FE-F515-7124-369EE7DC49E7}"/>
              </a:ext>
            </a:extLst>
          </p:cNvPr>
          <p:cNvCxnSpPr/>
          <p:nvPr/>
        </p:nvCxnSpPr>
        <p:spPr>
          <a:xfrm flipH="1">
            <a:off x="7791803" y="2215831"/>
            <a:ext cx="136722" cy="241024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4729A41-642D-8AD4-556C-DB164C7F6B05}"/>
              </a:ext>
            </a:extLst>
          </p:cNvPr>
          <p:cNvCxnSpPr>
            <a:stCxn id="21" idx="2"/>
          </p:cNvCxnSpPr>
          <p:nvPr/>
        </p:nvCxnSpPr>
        <p:spPr>
          <a:xfrm>
            <a:off x="5420799" y="2152857"/>
            <a:ext cx="35029" cy="403629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F362517-E403-BA46-BFA8-E4B982E9EB1A}"/>
              </a:ext>
            </a:extLst>
          </p:cNvPr>
          <p:cNvSpPr txBox="1"/>
          <p:nvPr/>
        </p:nvSpPr>
        <p:spPr>
          <a:xfrm>
            <a:off x="272716" y="4101367"/>
            <a:ext cx="563632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Garamond" panose="02020404030301010803" pitchFamily="18" charset="0"/>
              </a:rPr>
              <a:t>- Dynamic changes in Source Area (S)</a:t>
            </a:r>
          </a:p>
          <a:p>
            <a:r>
              <a:rPr lang="en-US" sz="2800" dirty="0">
                <a:latin typeface="Garamond" panose="02020404030301010803" pitchFamily="18" charset="0"/>
              </a:rPr>
              <a:t>- Hard to predict high winds</a:t>
            </a:r>
          </a:p>
          <a:p>
            <a:r>
              <a:rPr lang="en-US" sz="2800" dirty="0">
                <a:latin typeface="Garamond" panose="02020404030301010803" pitchFamily="18" charset="0"/>
              </a:rPr>
              <a:t>- Land surface conditions (roughness)</a:t>
            </a:r>
          </a:p>
          <a:p>
            <a:r>
              <a:rPr lang="en-US" sz="2800" dirty="0">
                <a:latin typeface="Garamond" panose="02020404030301010803" pitchFamily="18" charset="0"/>
              </a:rPr>
              <a:t>- Threshold velocity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090865-598D-8D9D-D29C-DB8133B1EA71}"/>
              </a:ext>
            </a:extLst>
          </p:cNvPr>
          <p:cNvSpPr txBox="1"/>
          <p:nvPr/>
        </p:nvSpPr>
        <p:spPr>
          <a:xfrm>
            <a:off x="890335" y="3567099"/>
            <a:ext cx="3653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sym typeface="Wingdings" pitchFamily="2" charset="2"/>
              </a:rPr>
              <a:t>Challenges</a:t>
            </a:r>
            <a:endParaRPr lang="en-US" sz="28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D3CC01-E3DA-E875-B3E0-3622E9124782}"/>
              </a:ext>
            </a:extLst>
          </p:cNvPr>
          <p:cNvSpPr txBox="1"/>
          <p:nvPr/>
        </p:nvSpPr>
        <p:spPr>
          <a:xfrm>
            <a:off x="6576230" y="3567099"/>
            <a:ext cx="3653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Garamond" panose="02020404030301010803" pitchFamily="18" charset="0"/>
                <a:sym typeface="Wingdings" pitchFamily="2" charset="2"/>
              </a:rPr>
              <a:t>Opportunities</a:t>
            </a:r>
            <a:endParaRPr lang="en-US" sz="28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450BD0-38A8-3188-FE55-93CEC2D571B5}"/>
              </a:ext>
            </a:extLst>
          </p:cNvPr>
          <p:cNvSpPr txBox="1"/>
          <p:nvPr/>
        </p:nvSpPr>
        <p:spPr>
          <a:xfrm>
            <a:off x="6553267" y="4101367"/>
            <a:ext cx="549435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Garamond" panose="02020404030301010803" pitchFamily="18" charset="0"/>
              </a:rPr>
              <a:t>- True color, albedo?</a:t>
            </a:r>
          </a:p>
          <a:p>
            <a:r>
              <a:rPr lang="en-US" sz="2800" dirty="0">
                <a:latin typeface="Garamond" panose="02020404030301010803" pitchFamily="18" charset="0"/>
              </a:rPr>
              <a:t>- Dust/Aerosols to verify wind fields?</a:t>
            </a:r>
          </a:p>
          <a:p>
            <a:r>
              <a:rPr lang="en-US" sz="2800" dirty="0">
                <a:latin typeface="Garamond" panose="02020404030301010803" pitchFamily="18" charset="0"/>
              </a:rPr>
              <a:t>- Albedo</a:t>
            </a:r>
          </a:p>
          <a:p>
            <a:r>
              <a:rPr lang="en-US" sz="2800" dirty="0">
                <a:latin typeface="Garamond" panose="02020404030301010803" pitchFamily="18" charset="0"/>
              </a:rPr>
              <a:t>- Soil moisture</a:t>
            </a:r>
          </a:p>
        </p:txBody>
      </p:sp>
    </p:spTree>
    <p:extLst>
      <p:ext uri="{BB962C8B-B14F-4D97-AF65-F5344CB8AC3E}">
        <p14:creationId xmlns:p14="http://schemas.microsoft.com/office/powerpoint/2010/main" val="3954527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3328</TotalTime>
  <Words>231</Words>
  <Application>Microsoft Macintosh PowerPoint</Application>
  <PresentationFormat>Widescreen</PresentationFormat>
  <Paragraphs>45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Garamond</vt:lpstr>
      <vt:lpstr>Helvetica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Naeger, Aaron (MSFC-ST11)[UAH]</dc:creator>
  <cp:lastModifiedBy>Daniel Tong</cp:lastModifiedBy>
  <cp:revision>212</cp:revision>
  <dcterms:created xsi:type="dcterms:W3CDTF">2020-05-12T18:08:23Z</dcterms:created>
  <dcterms:modified xsi:type="dcterms:W3CDTF">2023-05-04T04:53:25Z</dcterms:modified>
</cp:coreProperties>
</file>