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1284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51FF35-37F7-4887-BC83-F44FD0F322BC}" type="datetimeFigureOut">
              <a:rPr lang="en-US" smtClean="0"/>
              <a:t>5/1/2023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B185BE-33AE-49B6-977E-10739267D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27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822E1A-C3F2-451F-AD0A-0FE593BB5AE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813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2EDD6-06E3-91A4-5E5B-9DFF610B02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8655E6-DBDB-43AD-EC57-99EF8E805C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76E05C-C0F4-0D6C-E6FF-C166A1F0E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0FFB3-8A72-450E-B599-10E08117637D}" type="datetimeFigureOut">
              <a:rPr lang="en-US" smtClean="0"/>
              <a:t>5/1/2023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92D58A-1D25-97BA-9923-E5E20E635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75C179-E317-77A8-F90D-CA1CD3E12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8565B-4308-473C-B9FE-4C343121D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202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79EAA-7135-55B7-80AF-41D53008A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5A9ADA-16AB-4ECB-FA9A-C3A47C76A1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100CE7-316A-4F8E-003F-F552AA99F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0FFB3-8A72-450E-B599-10E08117637D}" type="datetimeFigureOut">
              <a:rPr lang="en-US" smtClean="0"/>
              <a:t>5/1/2023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124273-7496-C098-D5C4-F0616FFF3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DEB223-0898-27AE-9366-DD9EA938F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8565B-4308-473C-B9FE-4C343121D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455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372F45-B664-6BD3-52A5-F244BA0B79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B8A6A1-E01F-D6CC-BE14-19A824A04E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15E285-DDB9-1A64-33B9-EE2ED203A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0FFB3-8A72-450E-B599-10E08117637D}" type="datetimeFigureOut">
              <a:rPr lang="en-US" smtClean="0"/>
              <a:t>5/1/2023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C1F598-F9EE-32A3-6F36-04DCDF4CD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56ADD0-0BBC-BDDD-6004-ABC7246BD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8565B-4308-473C-B9FE-4C343121D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214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7C33E-DC38-9DC0-1BFD-F5732FA3B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0BE086-E260-F498-F688-DBEFF7AD25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ABFD0C-724F-78FC-8205-7171EDC3F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0FFB3-8A72-450E-B599-10E08117637D}" type="datetimeFigureOut">
              <a:rPr lang="en-US" smtClean="0"/>
              <a:t>5/1/2023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92CB60-C02B-A338-1701-3CED7B029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716307-1765-DA8D-1371-771C59218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8565B-4308-473C-B9FE-4C343121D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805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FEFFF-6718-5CC1-B910-F6AFB30F6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F8D040-248D-DC5C-47F2-9E1FB5FE66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52EC2D-16B9-7D1A-60F7-6BCD3E2F2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0FFB3-8A72-450E-B599-10E08117637D}" type="datetimeFigureOut">
              <a:rPr lang="en-US" smtClean="0"/>
              <a:t>5/1/2023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E91F79-C899-2CBC-3534-2A1B86E28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88249F-33BF-F6D5-29B7-5E2B5F57F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8565B-4308-473C-B9FE-4C343121D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801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6A05D-B638-1B10-5B7F-CAED2244F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62983-EE6C-5819-D626-1ECC9A0C8F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FA3B7B-FD9D-A802-881C-38272C5479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10E3FC-2E0E-7495-980B-04DD2E075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0FFB3-8A72-450E-B599-10E08117637D}" type="datetimeFigureOut">
              <a:rPr lang="en-US" smtClean="0"/>
              <a:t>5/1/2023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A90892-4856-BE3B-FEEE-201E6F636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BD7876-38A1-1537-4807-2F17AE16E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8565B-4308-473C-B9FE-4C343121D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075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010C6-81B8-3DCF-E04D-DCE2E2805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5DFF36-D2F6-0B9C-370C-CDF0E768CD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C764FE-2A38-2496-2F3D-F57E6D3952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1C4598-CB12-AA58-F428-8180531D29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365A52-C675-6169-2C0A-1D48D19253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63D485-C152-040E-1240-E544C093C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0FFB3-8A72-450E-B599-10E08117637D}" type="datetimeFigureOut">
              <a:rPr lang="en-US" smtClean="0"/>
              <a:t>5/1/2023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E750D6-6FDF-B68A-ED4A-0CF82FCD2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E21D416-5AE9-ACCB-C3CA-AFB6A29B9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8565B-4308-473C-B9FE-4C343121D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249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CABF5-E59C-032D-3FE2-652674BA6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1F9DC0-3077-23E2-4F4C-42822F921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0FFB3-8A72-450E-B599-10E08117637D}" type="datetimeFigureOut">
              <a:rPr lang="en-US" smtClean="0"/>
              <a:t>5/1/2023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C83C0A-9713-0C71-17ED-D6615A824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A63216-BDA0-33CA-65C0-B3BD9352E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8565B-4308-473C-B9FE-4C343121D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623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81EC46-2059-CBE7-CA08-5A50612B2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0FFB3-8A72-450E-B599-10E08117637D}" type="datetimeFigureOut">
              <a:rPr lang="en-US" smtClean="0"/>
              <a:t>5/1/2023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D81CE5-5B7C-5A4A-B518-4530AA940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62BE68-77CF-6E4D-2B21-210B40262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8565B-4308-473C-B9FE-4C343121D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884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0196F-E13D-A1B7-8F72-AE176850E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0AD06-8607-AF93-8F8A-55FAF22E7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A46C2B-2A89-DA69-1B05-BBDC358872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FD56AF-2CBF-B7CD-F17E-8B9F9B311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0FFB3-8A72-450E-B599-10E08117637D}" type="datetimeFigureOut">
              <a:rPr lang="en-US" smtClean="0"/>
              <a:t>5/1/2023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D01E40-4782-919C-040E-B394343C5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85C81A-D35B-BBFD-8AEC-BC395A3EA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8565B-4308-473C-B9FE-4C343121D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781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DA7F2-F50C-00FA-DA47-977893180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743675-6592-6AB4-D8BA-6C8C256C2F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042599-8E6A-4BAD-D1E1-6B28A6972D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D39A51-82DB-11AB-CBF9-2097B8628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0FFB3-8A72-450E-B599-10E08117637D}" type="datetimeFigureOut">
              <a:rPr lang="en-US" smtClean="0"/>
              <a:t>5/1/2023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B8E36E-1B84-3778-8824-113D7A31C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FDFF57-0DCA-6BD4-5C96-7546506DF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8565B-4308-473C-B9FE-4C343121D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160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41616C-505F-F97D-7B9D-762D397C9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A9F648-4E25-C66F-F597-48C77E287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29A4D3-166D-2F46-5431-E92C86DDC0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0FFB3-8A72-450E-B599-10E08117637D}" type="datetimeFigureOut">
              <a:rPr lang="en-US" smtClean="0"/>
              <a:t>5/1/2023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79780-D907-15D7-0099-AF514CEF1F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727A2B-1C90-AF1F-48A6-9F76B40B81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8565B-4308-473C-B9FE-4C343121D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272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vaac.meteo.fr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3A909-A07A-4B77-980F-B1AB95A3BC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9559" y="0"/>
            <a:ext cx="9966960" cy="3592432"/>
          </a:xfrm>
        </p:spPr>
        <p:txBody>
          <a:bodyPr>
            <a:normAutofit/>
          </a:bodyPr>
          <a:lstStyle/>
          <a:p>
            <a:r>
              <a:rPr lang="en-US" sz="6700" dirty="0"/>
              <a:t>NASA’s Engagement Efforts with the Volcanic Ash Advisory Centers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2897A9-546D-4E4C-A840-7A6236DDA2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9249" y="5780563"/>
            <a:ext cx="7891272" cy="106984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Jean-Paul Vernier (NASA LARC), </a:t>
            </a:r>
            <a:r>
              <a:rPr lang="en-US" dirty="0" err="1">
                <a:solidFill>
                  <a:srgbClr val="000000"/>
                </a:solidFill>
              </a:rPr>
              <a:t>Mairen</a:t>
            </a:r>
            <a:r>
              <a:rPr lang="en-US" dirty="0">
                <a:solidFill>
                  <a:srgbClr val="000000"/>
                </a:solidFill>
              </a:rPr>
              <a:t> Flanagan (NASA HQ)</a:t>
            </a:r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905344CA-92AE-44AF-8A8F-8236F1CAA7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288" y="5111496"/>
            <a:ext cx="1412463" cy="1654746"/>
          </a:xfrm>
          <a:prstGeom prst="rect">
            <a:avLst/>
          </a:prstGeom>
        </p:spPr>
      </p:pic>
      <p:sp>
        <p:nvSpPr>
          <p:cNvPr id="4" name="Subtitle 2">
            <a:extLst>
              <a:ext uri="{FF2B5EF4-FFF2-40B4-BE49-F238E27FC236}">
                <a16:creationId xmlns:a16="http://schemas.microsoft.com/office/drawing/2014/main" id="{2E45193D-D0FA-A887-E57E-4C56C4852E69}"/>
              </a:ext>
            </a:extLst>
          </p:cNvPr>
          <p:cNvSpPr txBox="1">
            <a:spLocks/>
          </p:cNvSpPr>
          <p:nvPr/>
        </p:nvSpPr>
        <p:spPr>
          <a:xfrm>
            <a:off x="1468628" y="3955560"/>
            <a:ext cx="7891272" cy="10698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dirty="0">
                <a:solidFill>
                  <a:srgbClr val="000000"/>
                </a:solidFill>
              </a:rPr>
              <a:t>Panel discussion TEMPO’s application workshop; 5/4/2023</a:t>
            </a:r>
          </a:p>
        </p:txBody>
      </p:sp>
    </p:spTree>
    <p:extLst>
      <p:ext uri="{BB962C8B-B14F-4D97-AF65-F5344CB8AC3E}">
        <p14:creationId xmlns:p14="http://schemas.microsoft.com/office/powerpoint/2010/main" val="1165163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B54F2-8BBB-46AE-B11A-77B5FBA71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4051" y="-239441"/>
            <a:ext cx="5689600" cy="2184400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sz="6000" dirty="0"/>
              <a:t>VAAC Overview</a:t>
            </a:r>
          </a:p>
        </p:txBody>
      </p:sp>
      <p:pic>
        <p:nvPicPr>
          <p:cNvPr id="4" name="Picture 3" descr="The VAAC zones.">
            <a:hlinkClick r:id="rId2"/>
            <a:extLst>
              <a:ext uri="{FF2B5EF4-FFF2-40B4-BE49-F238E27FC236}">
                <a16:creationId xmlns:a16="http://schemas.microsoft.com/office/drawing/2014/main" id="{B4194B7B-C92F-4D3C-B52F-7D96F988046E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409700"/>
            <a:ext cx="7708900" cy="4318000"/>
          </a:xfrm>
          <a:prstGeom prst="rect">
            <a:avLst/>
          </a:prstGeom>
          <a:noFill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532BF8-2646-4CD7-99A8-0C739EEE14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3150" y="762000"/>
            <a:ext cx="4391250" cy="3319039"/>
          </a:xfrm>
        </p:spPr>
        <p:txBody>
          <a:bodyPr>
            <a:noAutofit/>
          </a:bodyPr>
          <a:lstStyle/>
          <a:p>
            <a:r>
              <a:rPr lang="en-US" sz="2000" dirty="0"/>
              <a:t>Nine Volcanic Ash Advisory Centers worldwide, usually overseen by meteorological agencies</a:t>
            </a:r>
          </a:p>
          <a:p>
            <a:pPr lvl="1"/>
            <a:r>
              <a:rPr lang="en-US" sz="2000" dirty="0"/>
              <a:t>Dual responsibility for some of providing ash and weather forecasts</a:t>
            </a:r>
          </a:p>
          <a:p>
            <a:pPr lvl="1"/>
            <a:r>
              <a:rPr lang="en-US" sz="2000" dirty="0"/>
              <a:t>Focus on real-time operations, rarely able to perform retrospective studies</a:t>
            </a:r>
          </a:p>
          <a:p>
            <a:r>
              <a:rPr lang="en-US" sz="2000" dirty="0"/>
              <a:t>Tasked by International Civil Aviation Organization (ICAO) with monitoring eruptions, providing information/advisories about ash clouds</a:t>
            </a:r>
          </a:p>
          <a:p>
            <a:pPr lvl="1"/>
            <a:r>
              <a:rPr lang="en-US" sz="2000" dirty="0"/>
              <a:t>Extent of cloud, trajectory forecast, any changes, </a:t>
            </a:r>
            <a:r>
              <a:rPr lang="en-US" sz="2000" dirty="0" err="1"/>
              <a:t>etc</a:t>
            </a:r>
            <a:endParaRPr lang="en-US" sz="2000" dirty="0"/>
          </a:p>
          <a:p>
            <a:pPr lvl="1"/>
            <a:r>
              <a:rPr lang="en-US" sz="2000" dirty="0"/>
              <a:t>Aviation hazards major focus- aircraft encounters with ash, damage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98626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C835D-BABA-47D6-856F-51832D843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8348" y="101600"/>
            <a:ext cx="8442452" cy="810768"/>
          </a:xfrm>
          <a:ln w="19050"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pPr algn="ctr"/>
            <a:r>
              <a:rPr lang="en-US" dirty="0"/>
              <a:t>NASA Disasters program initiatives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D9E697-B555-47FB-B026-C270083A4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7674" y="1355725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 Goal: Understand how VAACs using NASA data, improve connections, determine how NASA can provide support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 A Survey was created last year to understand how VAACs operate, what limitations present in NASA data/products, what improvements are desired (Feedbacks from 5/9)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 Bi-annual workshop was established since last year for continuous dialogue. 3</a:t>
            </a:r>
            <a:r>
              <a:rPr lang="en-US" baseline="30000" dirty="0"/>
              <a:t>rd</a:t>
            </a:r>
            <a:r>
              <a:rPr lang="en-US" dirty="0"/>
              <a:t> NASA-VAAC workshop will be held in June 2023</a:t>
            </a:r>
          </a:p>
          <a:p>
            <a:r>
              <a:rPr lang="en-US" dirty="0"/>
              <a:t> TEMPO application workshop : two representatives from the VAAC in Anchorage and Montreal (Nate Eckstein, </a:t>
            </a:r>
            <a:r>
              <a:rPr lang="en-US" dirty="0" err="1"/>
              <a:t>Dov</a:t>
            </a:r>
            <a:r>
              <a:rPr lang="en-US" dirty="0"/>
              <a:t> Bensimon) will share their views on how TEMPO might be used in their operations and discuss opportunities and challenges. Jamie </a:t>
            </a:r>
            <a:r>
              <a:rPr lang="en-US" dirty="0" err="1"/>
              <a:t>Kibler</a:t>
            </a:r>
            <a:r>
              <a:rPr lang="en-US" dirty="0"/>
              <a:t> from Washington VAAC could not join.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223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229</Words>
  <Application>Microsoft Office PowerPoint</Application>
  <PresentationFormat>Widescreen</PresentationFormat>
  <Paragraphs>16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NASA’s Engagement Efforts with the Volcanic Ash Advisory Centers</vt:lpstr>
      <vt:lpstr>VAAC Overview</vt:lpstr>
      <vt:lpstr>NASA Disasters program initiatives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NASA’s Engagement Efforts with the Volcanic Ash Advisory Centers</dc:title>
  <dc:creator>Vernier, Jean-Paul</dc:creator>
  <cp:lastModifiedBy>Vernier, Jean-Paul</cp:lastModifiedBy>
  <cp:revision>2</cp:revision>
  <dcterms:created xsi:type="dcterms:W3CDTF">2023-05-01T19:01:50Z</dcterms:created>
  <dcterms:modified xsi:type="dcterms:W3CDTF">2023-05-01T19:15:55Z</dcterms:modified>
</cp:coreProperties>
</file>