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0" r:id="rId4"/>
    <p:sldId id="262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0A252E-A54D-4455-A260-FECF34DEC03C}" v="93" dt="2023-04-26T12:47:47.0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9" autoAdjust="0"/>
    <p:restoredTop sz="94660"/>
  </p:normalViewPr>
  <p:slideViewPr>
    <p:cSldViewPr snapToGrid="0">
      <p:cViewPr varScale="1">
        <p:scale>
          <a:sx n="76" d="100"/>
          <a:sy n="76" d="100"/>
        </p:scale>
        <p:origin x="58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ng, Huiqun" userId="1d097ddb-de73-4134-ab46-3f047ccce610" providerId="ADAL" clId="{560A252E-A54D-4455-A260-FECF34DEC03C}"/>
    <pc:docChg chg="undo custSel addSld delSld modSld sldOrd">
      <pc:chgData name="Wang, Huiqun" userId="1d097ddb-de73-4134-ab46-3f047ccce610" providerId="ADAL" clId="{560A252E-A54D-4455-A260-FECF34DEC03C}" dt="2023-04-26T12:48:39.486" v="1717" actId="170"/>
      <pc:docMkLst>
        <pc:docMk/>
      </pc:docMkLst>
      <pc:sldChg chg="addSp delSp modSp mod">
        <pc:chgData name="Wang, Huiqun" userId="1d097ddb-de73-4134-ab46-3f047ccce610" providerId="ADAL" clId="{560A252E-A54D-4455-A260-FECF34DEC03C}" dt="2023-04-25T22:21:31.837" v="1611" actId="1076"/>
        <pc:sldMkLst>
          <pc:docMk/>
          <pc:sldMk cId="267255702" sldId="257"/>
        </pc:sldMkLst>
        <pc:spChg chg="del">
          <ac:chgData name="Wang, Huiqun" userId="1d097ddb-de73-4134-ab46-3f047ccce610" providerId="ADAL" clId="{560A252E-A54D-4455-A260-FECF34DEC03C}" dt="2023-04-23T00:16:43.901" v="275" actId="478"/>
          <ac:spMkLst>
            <pc:docMk/>
            <pc:sldMk cId="267255702" sldId="257"/>
            <ac:spMk id="3" creationId="{ED9F675B-C0EF-FCBE-3385-9B5B96769558}"/>
          </ac:spMkLst>
        </pc:spChg>
        <pc:spChg chg="mod">
          <ac:chgData name="Wang, Huiqun" userId="1d097ddb-de73-4134-ab46-3f047ccce610" providerId="ADAL" clId="{560A252E-A54D-4455-A260-FECF34DEC03C}" dt="2023-04-23T02:15:14.490" v="1458" actId="255"/>
          <ac:spMkLst>
            <pc:docMk/>
            <pc:sldMk cId="267255702" sldId="257"/>
            <ac:spMk id="7" creationId="{17A16691-C757-6213-C16F-059DCB41C414}"/>
          </ac:spMkLst>
        </pc:spChg>
        <pc:spChg chg="mod">
          <ac:chgData name="Wang, Huiqun" userId="1d097ddb-de73-4134-ab46-3f047ccce610" providerId="ADAL" clId="{560A252E-A54D-4455-A260-FECF34DEC03C}" dt="2023-04-23T02:15:49.134" v="1462" actId="1076"/>
          <ac:spMkLst>
            <pc:docMk/>
            <pc:sldMk cId="267255702" sldId="257"/>
            <ac:spMk id="8" creationId="{55901552-2595-B7FA-D294-2B2F5A704D3D}"/>
          </ac:spMkLst>
        </pc:spChg>
        <pc:spChg chg="mod">
          <ac:chgData name="Wang, Huiqun" userId="1d097ddb-de73-4134-ab46-3f047ccce610" providerId="ADAL" clId="{560A252E-A54D-4455-A260-FECF34DEC03C}" dt="2023-04-25T22:21:31.837" v="1611" actId="1076"/>
          <ac:spMkLst>
            <pc:docMk/>
            <pc:sldMk cId="267255702" sldId="257"/>
            <ac:spMk id="11" creationId="{E6580468-7069-3924-2EA7-41BD44708A3A}"/>
          </ac:spMkLst>
        </pc:spChg>
        <pc:spChg chg="mod">
          <ac:chgData name="Wang, Huiqun" userId="1d097ddb-de73-4134-ab46-3f047ccce610" providerId="ADAL" clId="{560A252E-A54D-4455-A260-FECF34DEC03C}" dt="2023-04-23T00:16:11.962" v="271"/>
          <ac:spMkLst>
            <pc:docMk/>
            <pc:sldMk cId="267255702" sldId="257"/>
            <ac:spMk id="37" creationId="{6B6D17E0-29AA-3031-B466-BBBA7A9EBDB6}"/>
          </ac:spMkLst>
        </pc:spChg>
        <pc:spChg chg="add mod">
          <ac:chgData name="Wang, Huiqun" userId="1d097ddb-de73-4134-ab46-3f047ccce610" providerId="ADAL" clId="{560A252E-A54D-4455-A260-FECF34DEC03C}" dt="2023-04-23T02:15:41.532" v="1461" actId="2711"/>
          <ac:spMkLst>
            <pc:docMk/>
            <pc:sldMk cId="267255702" sldId="257"/>
            <ac:spMk id="39" creationId="{93A3EDAB-B257-66A8-47CD-1F0D924C2E32}"/>
          </ac:spMkLst>
        </pc:spChg>
        <pc:grpChg chg="mod">
          <ac:chgData name="Wang, Huiqun" userId="1d097ddb-de73-4134-ab46-3f047ccce610" providerId="ADAL" clId="{560A252E-A54D-4455-A260-FECF34DEC03C}" dt="2023-04-23T00:49:20.774" v="653" actId="1076"/>
          <ac:grpSpMkLst>
            <pc:docMk/>
            <pc:sldMk cId="267255702" sldId="257"/>
            <ac:grpSpMk id="22" creationId="{6C4F00C0-E89F-9E5A-160A-23D5701918CF}"/>
          </ac:grpSpMkLst>
        </pc:grpChg>
        <pc:grpChg chg="del">
          <ac:chgData name="Wang, Huiqun" userId="1d097ddb-de73-4134-ab46-3f047ccce610" providerId="ADAL" clId="{560A252E-A54D-4455-A260-FECF34DEC03C}" dt="2023-04-23T00:16:05.612" v="270" actId="478"/>
          <ac:grpSpMkLst>
            <pc:docMk/>
            <pc:sldMk cId="267255702" sldId="257"/>
            <ac:grpSpMk id="34" creationId="{4207131C-42A3-28FC-FC1B-2B62E4509ACA}"/>
          </ac:grpSpMkLst>
        </pc:grpChg>
        <pc:grpChg chg="add mod">
          <ac:chgData name="Wang, Huiqun" userId="1d097ddb-de73-4134-ab46-3f047ccce610" providerId="ADAL" clId="{560A252E-A54D-4455-A260-FECF34DEC03C}" dt="2023-04-23T00:16:11.962" v="271"/>
          <ac:grpSpMkLst>
            <pc:docMk/>
            <pc:sldMk cId="267255702" sldId="257"/>
            <ac:grpSpMk id="35" creationId="{A0DB4BBE-3FE2-BBA8-07E6-F6C8DD19D036}"/>
          </ac:grpSpMkLst>
        </pc:grpChg>
        <pc:picChg chg="add del mod">
          <ac:chgData name="Wang, Huiqun" userId="1d097ddb-de73-4134-ab46-3f047ccce610" providerId="ADAL" clId="{560A252E-A54D-4455-A260-FECF34DEC03C}" dt="2023-04-23T00:15:10.989" v="259" actId="478"/>
          <ac:picMkLst>
            <pc:docMk/>
            <pc:sldMk cId="267255702" sldId="257"/>
            <ac:picMk id="5" creationId="{38131326-7624-0D21-BF4F-283B4F92BB07}"/>
          </ac:picMkLst>
        </pc:picChg>
        <pc:picChg chg="mod">
          <ac:chgData name="Wang, Huiqun" userId="1d097ddb-de73-4134-ab46-3f047ccce610" providerId="ADAL" clId="{560A252E-A54D-4455-A260-FECF34DEC03C}" dt="2023-04-23T00:16:11.962" v="271"/>
          <ac:picMkLst>
            <pc:docMk/>
            <pc:sldMk cId="267255702" sldId="257"/>
            <ac:picMk id="36" creationId="{99A0CE64-DE77-C651-3E4F-D1714AD4242B}"/>
          </ac:picMkLst>
        </pc:picChg>
      </pc:sldChg>
      <pc:sldChg chg="addSp delSp modSp new del mod ord setBg">
        <pc:chgData name="Wang, Huiqun" userId="1d097ddb-de73-4134-ab46-3f047ccce610" providerId="ADAL" clId="{560A252E-A54D-4455-A260-FECF34DEC03C}" dt="2023-04-23T00:15:03.569" v="258" actId="47"/>
        <pc:sldMkLst>
          <pc:docMk/>
          <pc:sldMk cId="2557547213" sldId="258"/>
        </pc:sldMkLst>
        <pc:spChg chg="mod">
          <ac:chgData name="Wang, Huiqun" userId="1d097ddb-de73-4134-ab46-3f047ccce610" providerId="ADAL" clId="{560A252E-A54D-4455-A260-FECF34DEC03C}" dt="2023-04-22T22:01:43.954" v="3"/>
          <ac:spMkLst>
            <pc:docMk/>
            <pc:sldMk cId="2557547213" sldId="258"/>
            <ac:spMk id="4" creationId="{25EE3269-9866-081B-0EDC-EFA729E2E81A}"/>
          </ac:spMkLst>
        </pc:spChg>
        <pc:spChg chg="add mod">
          <ac:chgData name="Wang, Huiqun" userId="1d097ddb-de73-4134-ab46-3f047ccce610" providerId="ADAL" clId="{560A252E-A54D-4455-A260-FECF34DEC03C}" dt="2023-04-22T22:15:41.806" v="202" actId="1038"/>
          <ac:spMkLst>
            <pc:docMk/>
            <pc:sldMk cId="2557547213" sldId="258"/>
            <ac:spMk id="5" creationId="{D2A6C4EB-CE66-3151-36FB-A12DE8BFE5CB}"/>
          </ac:spMkLst>
        </pc:spChg>
        <pc:spChg chg="add del mod">
          <ac:chgData name="Wang, Huiqun" userId="1d097ddb-de73-4134-ab46-3f047ccce610" providerId="ADAL" clId="{560A252E-A54D-4455-A260-FECF34DEC03C}" dt="2023-04-22T22:08:51.745" v="127" actId="478"/>
          <ac:spMkLst>
            <pc:docMk/>
            <pc:sldMk cId="2557547213" sldId="258"/>
            <ac:spMk id="6" creationId="{FF360689-88DA-9182-B3D3-AFA84E63B9E3}"/>
          </ac:spMkLst>
        </pc:spChg>
        <pc:spChg chg="mod">
          <ac:chgData name="Wang, Huiqun" userId="1d097ddb-de73-4134-ab46-3f047ccce610" providerId="ADAL" clId="{560A252E-A54D-4455-A260-FECF34DEC03C}" dt="2023-04-22T22:33:42.211" v="204"/>
          <ac:spMkLst>
            <pc:docMk/>
            <pc:sldMk cId="2557547213" sldId="258"/>
            <ac:spMk id="9" creationId="{DEB7A5D0-1286-4BA7-0575-0A30C7328DDC}"/>
          </ac:spMkLst>
        </pc:spChg>
        <pc:spChg chg="add del">
          <ac:chgData name="Wang, Huiqun" userId="1d097ddb-de73-4134-ab46-3f047ccce610" providerId="ADAL" clId="{560A252E-A54D-4455-A260-FECF34DEC03C}" dt="2023-04-22T22:11:10.981" v="129" actId="26606"/>
          <ac:spMkLst>
            <pc:docMk/>
            <pc:sldMk cId="2557547213" sldId="258"/>
            <ac:spMk id="10" creationId="{131BAD53-4E89-4F62-BBB7-26359763ED39}"/>
          </ac:spMkLst>
        </pc:spChg>
        <pc:spChg chg="add del">
          <ac:chgData name="Wang, Huiqun" userId="1d097ddb-de73-4134-ab46-3f047ccce610" providerId="ADAL" clId="{560A252E-A54D-4455-A260-FECF34DEC03C}" dt="2023-04-22T22:11:10.981" v="129" actId="26606"/>
          <ac:spMkLst>
            <pc:docMk/>
            <pc:sldMk cId="2557547213" sldId="258"/>
            <ac:spMk id="12" creationId="{62756DA2-40EB-4C6F-B962-5822FFB54FB6}"/>
          </ac:spMkLst>
        </pc:spChg>
        <pc:spChg chg="add">
          <ac:chgData name="Wang, Huiqun" userId="1d097ddb-de73-4134-ab46-3f047ccce610" providerId="ADAL" clId="{560A252E-A54D-4455-A260-FECF34DEC03C}" dt="2023-04-22T22:11:11.065" v="130" actId="26606"/>
          <ac:spMkLst>
            <pc:docMk/>
            <pc:sldMk cId="2557547213" sldId="258"/>
            <ac:spMk id="14" creationId="{2711A8FB-68FC-45FC-B01E-38F809E2D439}"/>
          </ac:spMkLst>
        </pc:spChg>
        <pc:spChg chg="add">
          <ac:chgData name="Wang, Huiqun" userId="1d097ddb-de73-4134-ab46-3f047ccce610" providerId="ADAL" clId="{560A252E-A54D-4455-A260-FECF34DEC03C}" dt="2023-04-22T22:11:11.065" v="130" actId="26606"/>
          <ac:spMkLst>
            <pc:docMk/>
            <pc:sldMk cId="2557547213" sldId="258"/>
            <ac:spMk id="15" creationId="{5116E49A-CA4D-4983-969D-19FE3C55F387}"/>
          </ac:spMkLst>
        </pc:spChg>
        <pc:spChg chg="add">
          <ac:chgData name="Wang, Huiqun" userId="1d097ddb-de73-4134-ab46-3f047ccce610" providerId="ADAL" clId="{560A252E-A54D-4455-A260-FECF34DEC03C}" dt="2023-04-22T22:11:11.065" v="130" actId="26606"/>
          <ac:spMkLst>
            <pc:docMk/>
            <pc:sldMk cId="2557547213" sldId="258"/>
            <ac:spMk id="16" creationId="{281E2DF8-F6D8-4E5C-B76E-E082FD8C1FBD}"/>
          </ac:spMkLst>
        </pc:spChg>
        <pc:spChg chg="add">
          <ac:chgData name="Wang, Huiqun" userId="1d097ddb-de73-4134-ab46-3f047ccce610" providerId="ADAL" clId="{560A252E-A54D-4455-A260-FECF34DEC03C}" dt="2023-04-22T22:11:11.065" v="130" actId="26606"/>
          <ac:spMkLst>
            <pc:docMk/>
            <pc:sldMk cId="2557547213" sldId="258"/>
            <ac:spMk id="17" creationId="{57F6BDD4-E066-4008-8011-6CC31AEB4556}"/>
          </ac:spMkLst>
        </pc:spChg>
        <pc:grpChg chg="add del mod ord">
          <ac:chgData name="Wang, Huiqun" userId="1d097ddb-de73-4134-ab46-3f047ccce610" providerId="ADAL" clId="{560A252E-A54D-4455-A260-FECF34DEC03C}" dt="2023-04-22T22:33:36.432" v="203" actId="478"/>
          <ac:grpSpMkLst>
            <pc:docMk/>
            <pc:sldMk cId="2557547213" sldId="258"/>
            <ac:grpSpMk id="2" creationId="{E38D9A10-686E-8FD8-0315-78F590C43AC9}"/>
          </ac:grpSpMkLst>
        </pc:grpChg>
        <pc:grpChg chg="add del mod">
          <ac:chgData name="Wang, Huiqun" userId="1d097ddb-de73-4134-ab46-3f047ccce610" providerId="ADAL" clId="{560A252E-A54D-4455-A260-FECF34DEC03C}" dt="2023-04-23T00:12:32.125" v="240" actId="21"/>
          <ac:grpSpMkLst>
            <pc:docMk/>
            <pc:sldMk cId="2557547213" sldId="258"/>
            <ac:grpSpMk id="7" creationId="{32CDE390-7A9C-1D13-A893-B37D9BF023BF}"/>
          </ac:grpSpMkLst>
        </pc:grpChg>
        <pc:picChg chg="mod">
          <ac:chgData name="Wang, Huiqun" userId="1d097ddb-de73-4134-ab46-3f047ccce610" providerId="ADAL" clId="{560A252E-A54D-4455-A260-FECF34DEC03C}" dt="2023-04-22T22:01:43.954" v="3"/>
          <ac:picMkLst>
            <pc:docMk/>
            <pc:sldMk cId="2557547213" sldId="258"/>
            <ac:picMk id="3" creationId="{F39D4C01-0026-BB9F-BDFA-CA4EA11E1C32}"/>
          </ac:picMkLst>
        </pc:picChg>
        <pc:picChg chg="mod">
          <ac:chgData name="Wang, Huiqun" userId="1d097ddb-de73-4134-ab46-3f047ccce610" providerId="ADAL" clId="{560A252E-A54D-4455-A260-FECF34DEC03C}" dt="2023-04-22T22:33:42.211" v="204"/>
          <ac:picMkLst>
            <pc:docMk/>
            <pc:sldMk cId="2557547213" sldId="258"/>
            <ac:picMk id="8" creationId="{3A7421EA-412D-FEC5-A657-731B2F898CDC}"/>
          </ac:picMkLst>
        </pc:picChg>
        <pc:picChg chg="add del mod">
          <ac:chgData name="Wang, Huiqun" userId="1d097ddb-de73-4134-ab46-3f047ccce610" providerId="ADAL" clId="{560A252E-A54D-4455-A260-FECF34DEC03C}" dt="2023-04-23T00:12:22.860" v="238" actId="21"/>
          <ac:picMkLst>
            <pc:docMk/>
            <pc:sldMk cId="2557547213" sldId="258"/>
            <ac:picMk id="11" creationId="{A19505A2-B3A0-4345-38AC-9C78DD564640}"/>
          </ac:picMkLst>
        </pc:picChg>
      </pc:sldChg>
      <pc:sldChg chg="addSp delSp modSp new mod ord">
        <pc:chgData name="Wang, Huiqun" userId="1d097ddb-de73-4134-ab46-3f047ccce610" providerId="ADAL" clId="{560A252E-A54D-4455-A260-FECF34DEC03C}" dt="2023-04-25T22:20:28.187" v="1586" actId="2711"/>
        <pc:sldMkLst>
          <pc:docMk/>
          <pc:sldMk cId="2752900545" sldId="259"/>
        </pc:sldMkLst>
        <pc:spChg chg="add mod">
          <ac:chgData name="Wang, Huiqun" userId="1d097ddb-de73-4134-ab46-3f047ccce610" providerId="ADAL" clId="{560A252E-A54D-4455-A260-FECF34DEC03C}" dt="2023-04-25T22:20:28.187" v="1586" actId="2711"/>
          <ac:spMkLst>
            <pc:docMk/>
            <pc:sldMk cId="2752900545" sldId="259"/>
            <ac:spMk id="2" creationId="{5BEA41DE-45EB-AA9E-E7F2-58249C8891AD}"/>
          </ac:spMkLst>
        </pc:spChg>
        <pc:spChg chg="mod">
          <ac:chgData name="Wang, Huiqun" userId="1d097ddb-de73-4134-ab46-3f047ccce610" providerId="ADAL" clId="{560A252E-A54D-4455-A260-FECF34DEC03C}" dt="2023-04-23T02:03:59.010" v="1409" actId="1037"/>
          <ac:spMkLst>
            <pc:docMk/>
            <pc:sldMk cId="2752900545" sldId="259"/>
            <ac:spMk id="6" creationId="{BE5B039F-B532-BB2C-F77E-6907E2DBEDB4}"/>
          </ac:spMkLst>
        </pc:spChg>
        <pc:spChg chg="add mod">
          <ac:chgData name="Wang, Huiqun" userId="1d097ddb-de73-4134-ab46-3f047ccce610" providerId="ADAL" clId="{560A252E-A54D-4455-A260-FECF34DEC03C}" dt="2023-04-25T22:17:00.366" v="1575" actId="1076"/>
          <ac:spMkLst>
            <pc:docMk/>
            <pc:sldMk cId="2752900545" sldId="259"/>
            <ac:spMk id="7" creationId="{5620B42B-7990-FB9B-9E86-838569801E06}"/>
          </ac:spMkLst>
        </pc:spChg>
        <pc:spChg chg="add mod">
          <ac:chgData name="Wang, Huiqun" userId="1d097ddb-de73-4134-ab46-3f047ccce610" providerId="ADAL" clId="{560A252E-A54D-4455-A260-FECF34DEC03C}" dt="2023-04-23T02:05:56.597" v="1428" actId="20577"/>
          <ac:spMkLst>
            <pc:docMk/>
            <pc:sldMk cId="2752900545" sldId="259"/>
            <ac:spMk id="8" creationId="{9F465C6C-1163-A997-56F4-8F6684A653DB}"/>
          </ac:spMkLst>
        </pc:spChg>
        <pc:spChg chg="add mod">
          <ac:chgData name="Wang, Huiqun" userId="1d097ddb-de73-4134-ab46-3f047ccce610" providerId="ADAL" clId="{560A252E-A54D-4455-A260-FECF34DEC03C}" dt="2023-04-23T02:04:49.902" v="1418" actId="164"/>
          <ac:spMkLst>
            <pc:docMk/>
            <pc:sldMk cId="2752900545" sldId="259"/>
            <ac:spMk id="10" creationId="{819FD56F-D599-3E06-8A6E-548159FD025D}"/>
          </ac:spMkLst>
        </pc:spChg>
        <pc:grpChg chg="add mod">
          <ac:chgData name="Wang, Huiqun" userId="1d097ddb-de73-4134-ab46-3f047ccce610" providerId="ADAL" clId="{560A252E-A54D-4455-A260-FECF34DEC03C}" dt="2023-04-23T00:15:52.432" v="268" actId="1076"/>
          <ac:grpSpMkLst>
            <pc:docMk/>
            <pc:sldMk cId="2752900545" sldId="259"/>
            <ac:grpSpMk id="4" creationId="{1BA26C28-57B5-E5C9-C104-F7502B7FE518}"/>
          </ac:grpSpMkLst>
        </pc:grpChg>
        <pc:grpChg chg="add mod">
          <ac:chgData name="Wang, Huiqun" userId="1d097ddb-de73-4134-ab46-3f047ccce610" providerId="ADAL" clId="{560A252E-A54D-4455-A260-FECF34DEC03C}" dt="2023-04-23T02:04:49.902" v="1418" actId="164"/>
          <ac:grpSpMkLst>
            <pc:docMk/>
            <pc:sldMk cId="2752900545" sldId="259"/>
            <ac:grpSpMk id="9" creationId="{D0542451-B503-46A3-C3E8-E6326BDAA841}"/>
          </ac:grpSpMkLst>
        </pc:grpChg>
        <pc:grpChg chg="add del mod">
          <ac:chgData name="Wang, Huiqun" userId="1d097ddb-de73-4134-ab46-3f047ccce610" providerId="ADAL" clId="{560A252E-A54D-4455-A260-FECF34DEC03C}" dt="2023-04-23T02:08:41.699" v="1430" actId="21"/>
          <ac:grpSpMkLst>
            <pc:docMk/>
            <pc:sldMk cId="2752900545" sldId="259"/>
            <ac:grpSpMk id="11" creationId="{32EDE56E-374C-F636-5B4A-4B1AF831ECDF}"/>
          </ac:grpSpMkLst>
        </pc:grpChg>
        <pc:picChg chg="add mod">
          <ac:chgData name="Wang, Huiqun" userId="1d097ddb-de73-4134-ab46-3f047ccce610" providerId="ADAL" clId="{560A252E-A54D-4455-A260-FECF34DEC03C}" dt="2023-04-23T02:03:36.566" v="1393" actId="164"/>
          <ac:picMkLst>
            <pc:docMk/>
            <pc:sldMk cId="2752900545" sldId="259"/>
            <ac:picMk id="3" creationId="{082BD59B-8403-082B-0A7C-60FF684287DB}"/>
          </ac:picMkLst>
        </pc:picChg>
        <pc:picChg chg="mod">
          <ac:chgData name="Wang, Huiqun" userId="1d097ddb-de73-4134-ab46-3f047ccce610" providerId="ADAL" clId="{560A252E-A54D-4455-A260-FECF34DEC03C}" dt="2023-04-23T00:12:33.909" v="241"/>
          <ac:picMkLst>
            <pc:docMk/>
            <pc:sldMk cId="2752900545" sldId="259"/>
            <ac:picMk id="5" creationId="{421A2710-BEFF-B079-2CE4-077CA5435A06}"/>
          </ac:picMkLst>
        </pc:picChg>
        <pc:picChg chg="add del">
          <ac:chgData name="Wang, Huiqun" userId="1d097ddb-de73-4134-ab46-3f047ccce610" providerId="ADAL" clId="{560A252E-A54D-4455-A260-FECF34DEC03C}" dt="2023-04-23T02:12:36.861" v="1436" actId="21"/>
          <ac:picMkLst>
            <pc:docMk/>
            <pc:sldMk cId="2752900545" sldId="259"/>
            <ac:picMk id="13" creationId="{F01D9FBE-F39A-A221-1992-1A6E0AB41A4B}"/>
          </ac:picMkLst>
        </pc:picChg>
        <pc:picChg chg="add mod">
          <ac:chgData name="Wang, Huiqun" userId="1d097ddb-de73-4134-ab46-3f047ccce610" providerId="ADAL" clId="{560A252E-A54D-4455-A260-FECF34DEC03C}" dt="2023-04-23T02:13:57.229" v="1452" actId="1076"/>
          <ac:picMkLst>
            <pc:docMk/>
            <pc:sldMk cId="2752900545" sldId="259"/>
            <ac:picMk id="15" creationId="{CFB981A0-357B-8DB8-8799-88FEF42D218D}"/>
          </ac:picMkLst>
        </pc:picChg>
        <pc:picChg chg="add mod">
          <ac:chgData name="Wang, Huiqun" userId="1d097ddb-de73-4134-ab46-3f047ccce610" providerId="ADAL" clId="{560A252E-A54D-4455-A260-FECF34DEC03C}" dt="2023-04-23T02:14:14.017" v="1456" actId="14100"/>
          <ac:picMkLst>
            <pc:docMk/>
            <pc:sldMk cId="2752900545" sldId="259"/>
            <ac:picMk id="1026" creationId="{60B95B0C-0FD1-D9E4-0497-C6B249194DC1}"/>
          </ac:picMkLst>
        </pc:picChg>
      </pc:sldChg>
      <pc:sldChg chg="addSp delSp modSp new mod modAnim">
        <pc:chgData name="Wang, Huiqun" userId="1d097ddb-de73-4134-ab46-3f047ccce610" providerId="ADAL" clId="{560A252E-A54D-4455-A260-FECF34DEC03C}" dt="2023-04-26T12:48:39.486" v="1717" actId="170"/>
        <pc:sldMkLst>
          <pc:docMk/>
          <pc:sldMk cId="1504880707" sldId="260"/>
        </pc:sldMkLst>
        <pc:spChg chg="add mod ord">
          <ac:chgData name="Wang, Huiqun" userId="1d097ddb-de73-4134-ab46-3f047ccce610" providerId="ADAL" clId="{560A252E-A54D-4455-A260-FECF34DEC03C}" dt="2023-04-26T12:48:39.486" v="1717" actId="170"/>
          <ac:spMkLst>
            <pc:docMk/>
            <pc:sldMk cId="1504880707" sldId="260"/>
            <ac:spMk id="2" creationId="{86E0A6B8-C770-AF40-955B-6CA9728B747E}"/>
          </ac:spMkLst>
        </pc:spChg>
        <pc:spChg chg="add del mod">
          <ac:chgData name="Wang, Huiqun" userId="1d097ddb-de73-4134-ab46-3f047ccce610" providerId="ADAL" clId="{560A252E-A54D-4455-A260-FECF34DEC03C}" dt="2023-04-25T22:23:16.122" v="1620" actId="478"/>
          <ac:spMkLst>
            <pc:docMk/>
            <pc:sldMk cId="1504880707" sldId="260"/>
            <ac:spMk id="2" creationId="{B9F702CB-DD3B-F1A4-64B4-3907E98B26ED}"/>
          </ac:spMkLst>
        </pc:spChg>
        <pc:spChg chg="add mod ord">
          <ac:chgData name="Wang, Huiqun" userId="1d097ddb-de73-4134-ab46-3f047ccce610" providerId="ADAL" clId="{560A252E-A54D-4455-A260-FECF34DEC03C}" dt="2023-04-26T12:46:43.597" v="1673" actId="1036"/>
          <ac:spMkLst>
            <pc:docMk/>
            <pc:sldMk cId="1504880707" sldId="260"/>
            <ac:spMk id="4" creationId="{4F71EBC3-ABF6-5950-3F99-62668BA7CB82}"/>
          </ac:spMkLst>
        </pc:spChg>
        <pc:spChg chg="add mod">
          <ac:chgData name="Wang, Huiqun" userId="1d097ddb-de73-4134-ab46-3f047ccce610" providerId="ADAL" clId="{560A252E-A54D-4455-A260-FECF34DEC03C}" dt="2023-04-26T12:47:47.027" v="1708" actId="164"/>
          <ac:spMkLst>
            <pc:docMk/>
            <pc:sldMk cId="1504880707" sldId="260"/>
            <ac:spMk id="7" creationId="{83A70315-B093-FE45-2CD7-0765CA0F833F}"/>
          </ac:spMkLst>
        </pc:spChg>
        <pc:spChg chg="add mod">
          <ac:chgData name="Wang, Huiqun" userId="1d097ddb-de73-4134-ab46-3f047ccce610" providerId="ADAL" clId="{560A252E-A54D-4455-A260-FECF34DEC03C}" dt="2023-04-26T12:48:22.963" v="1716" actId="20577"/>
          <ac:spMkLst>
            <pc:docMk/>
            <pc:sldMk cId="1504880707" sldId="260"/>
            <ac:spMk id="17" creationId="{7267924C-53CC-1B12-F968-4A2B91E0483F}"/>
          </ac:spMkLst>
        </pc:spChg>
        <pc:spChg chg="add mod">
          <ac:chgData name="Wang, Huiqun" userId="1d097ddb-de73-4134-ab46-3f047ccce610" providerId="ADAL" clId="{560A252E-A54D-4455-A260-FECF34DEC03C}" dt="2023-04-23T00:41:22.264" v="422" actId="164"/>
          <ac:spMkLst>
            <pc:docMk/>
            <pc:sldMk cId="1504880707" sldId="260"/>
            <ac:spMk id="18" creationId="{45203C9F-E05E-358A-606A-937D3BF500BB}"/>
          </ac:spMkLst>
        </pc:spChg>
        <pc:spChg chg="add mod">
          <ac:chgData name="Wang, Huiqun" userId="1d097ddb-de73-4134-ab46-3f047ccce610" providerId="ADAL" clId="{560A252E-A54D-4455-A260-FECF34DEC03C}" dt="2023-04-25T22:23:42.898" v="1624" actId="207"/>
          <ac:spMkLst>
            <pc:docMk/>
            <pc:sldMk cId="1504880707" sldId="260"/>
            <ac:spMk id="21" creationId="{A70596EE-CA23-B138-63BA-B93F6C3C03D3}"/>
          </ac:spMkLst>
        </pc:spChg>
        <pc:spChg chg="add del mod">
          <ac:chgData name="Wang, Huiqun" userId="1d097ddb-de73-4134-ab46-3f047ccce610" providerId="ADAL" clId="{560A252E-A54D-4455-A260-FECF34DEC03C}" dt="2023-04-23T00:59:26.943" v="779" actId="478"/>
          <ac:spMkLst>
            <pc:docMk/>
            <pc:sldMk cId="1504880707" sldId="260"/>
            <ac:spMk id="22" creationId="{5742554B-C780-42DE-B809-DFDA5B11EAD5}"/>
          </ac:spMkLst>
        </pc:spChg>
        <pc:spChg chg="add del mod">
          <ac:chgData name="Wang, Huiqun" userId="1d097ddb-de73-4134-ab46-3f047ccce610" providerId="ADAL" clId="{560A252E-A54D-4455-A260-FECF34DEC03C}" dt="2023-04-23T01:00:21.668" v="834" actId="478"/>
          <ac:spMkLst>
            <pc:docMk/>
            <pc:sldMk cId="1504880707" sldId="260"/>
            <ac:spMk id="23" creationId="{1E5DCDE1-B024-509E-7785-05D810EA13F4}"/>
          </ac:spMkLst>
        </pc:spChg>
        <pc:spChg chg="add mod">
          <ac:chgData name="Wang, Huiqun" userId="1d097ddb-de73-4134-ab46-3f047ccce610" providerId="ADAL" clId="{560A252E-A54D-4455-A260-FECF34DEC03C}" dt="2023-04-26T12:45:44.277" v="1642" actId="164"/>
          <ac:spMkLst>
            <pc:docMk/>
            <pc:sldMk cId="1504880707" sldId="260"/>
            <ac:spMk id="29" creationId="{18BC5478-EF14-4866-5836-EF2D77A743B2}"/>
          </ac:spMkLst>
        </pc:spChg>
        <pc:spChg chg="add mod">
          <ac:chgData name="Wang, Huiqun" userId="1d097ddb-de73-4134-ab46-3f047ccce610" providerId="ADAL" clId="{560A252E-A54D-4455-A260-FECF34DEC03C}" dt="2023-04-23T00:56:33.164" v="701" actId="1076"/>
          <ac:spMkLst>
            <pc:docMk/>
            <pc:sldMk cId="1504880707" sldId="260"/>
            <ac:spMk id="31" creationId="{BF072A7A-FA1B-559F-7FC9-37724579C235}"/>
          </ac:spMkLst>
        </pc:spChg>
        <pc:spChg chg="add mod">
          <ac:chgData name="Wang, Huiqun" userId="1d097ddb-de73-4134-ab46-3f047ccce610" providerId="ADAL" clId="{560A252E-A54D-4455-A260-FECF34DEC03C}" dt="2023-04-23T01:10:33.706" v="960" actId="1037"/>
          <ac:spMkLst>
            <pc:docMk/>
            <pc:sldMk cId="1504880707" sldId="260"/>
            <ac:spMk id="36" creationId="{E5516FC3-784B-2A8F-EBCD-466EE3591F46}"/>
          </ac:spMkLst>
        </pc:spChg>
        <pc:spChg chg="add mod">
          <ac:chgData name="Wang, Huiqun" userId="1d097ddb-de73-4134-ab46-3f047ccce610" providerId="ADAL" clId="{560A252E-A54D-4455-A260-FECF34DEC03C}" dt="2023-04-23T01:15:56.292" v="979" actId="1035"/>
          <ac:spMkLst>
            <pc:docMk/>
            <pc:sldMk cId="1504880707" sldId="260"/>
            <ac:spMk id="37" creationId="{9DA2A7B0-8503-FDEB-A2D6-DD27E50BA75D}"/>
          </ac:spMkLst>
        </pc:spChg>
        <pc:spChg chg="add mod ord">
          <ac:chgData name="Wang, Huiqun" userId="1d097ddb-de73-4134-ab46-3f047ccce610" providerId="ADAL" clId="{560A252E-A54D-4455-A260-FECF34DEC03C}" dt="2023-04-25T22:23:39.928" v="1623" actId="207"/>
          <ac:spMkLst>
            <pc:docMk/>
            <pc:sldMk cId="1504880707" sldId="260"/>
            <ac:spMk id="39" creationId="{D3365933-2159-8A48-EBE6-C36A7AF2BB8D}"/>
          </ac:spMkLst>
        </pc:spChg>
        <pc:spChg chg="add mod">
          <ac:chgData name="Wang, Huiqun" userId="1d097ddb-de73-4134-ab46-3f047ccce610" providerId="ADAL" clId="{560A252E-A54D-4455-A260-FECF34DEC03C}" dt="2023-04-23T01:23:26.458" v="1111" actId="255"/>
          <ac:spMkLst>
            <pc:docMk/>
            <pc:sldMk cId="1504880707" sldId="260"/>
            <ac:spMk id="44" creationId="{868F75C0-523B-3009-180E-64FC05B20277}"/>
          </ac:spMkLst>
        </pc:spChg>
        <pc:spChg chg="add mod">
          <ac:chgData name="Wang, Huiqun" userId="1d097ddb-de73-4134-ab46-3f047ccce610" providerId="ADAL" clId="{560A252E-A54D-4455-A260-FECF34DEC03C}" dt="2023-04-23T01:23:16.016" v="1109" actId="255"/>
          <ac:spMkLst>
            <pc:docMk/>
            <pc:sldMk cId="1504880707" sldId="260"/>
            <ac:spMk id="45" creationId="{F4A12724-7199-9BE5-83DE-F09E3E926E27}"/>
          </ac:spMkLst>
        </pc:spChg>
        <pc:spChg chg="add mod">
          <ac:chgData name="Wang, Huiqun" userId="1d097ddb-de73-4134-ab46-3f047ccce610" providerId="ADAL" clId="{560A252E-A54D-4455-A260-FECF34DEC03C}" dt="2023-04-23T01:23:21.473" v="1110" actId="255"/>
          <ac:spMkLst>
            <pc:docMk/>
            <pc:sldMk cId="1504880707" sldId="260"/>
            <ac:spMk id="46" creationId="{F00C9D24-AC7B-0132-4EE5-D1D1AE00C66E}"/>
          </ac:spMkLst>
        </pc:spChg>
        <pc:spChg chg="add mod">
          <ac:chgData name="Wang, Huiqun" userId="1d097ddb-de73-4134-ab46-3f047ccce610" providerId="ADAL" clId="{560A252E-A54D-4455-A260-FECF34DEC03C}" dt="2023-04-23T01:23:31.523" v="1112" actId="255"/>
          <ac:spMkLst>
            <pc:docMk/>
            <pc:sldMk cId="1504880707" sldId="260"/>
            <ac:spMk id="47" creationId="{A89EABBD-7342-9F07-68F9-FD725604A1FA}"/>
          </ac:spMkLst>
        </pc:spChg>
        <pc:spChg chg="add mod">
          <ac:chgData name="Wang, Huiqun" userId="1d097ddb-de73-4134-ab46-3f047ccce610" providerId="ADAL" clId="{560A252E-A54D-4455-A260-FECF34DEC03C}" dt="2023-04-23T01:10:43.470" v="961" actId="164"/>
          <ac:spMkLst>
            <pc:docMk/>
            <pc:sldMk cId="1504880707" sldId="260"/>
            <ac:spMk id="49" creationId="{FF22CFDD-1E04-E1C4-310B-8097E72378EB}"/>
          </ac:spMkLst>
        </pc:spChg>
        <pc:spChg chg="add del mod">
          <ac:chgData name="Wang, Huiqun" userId="1d097ddb-de73-4134-ab46-3f047ccce610" providerId="ADAL" clId="{560A252E-A54D-4455-A260-FECF34DEC03C}" dt="2023-04-23T01:16:44.344" v="985" actId="478"/>
          <ac:spMkLst>
            <pc:docMk/>
            <pc:sldMk cId="1504880707" sldId="260"/>
            <ac:spMk id="57" creationId="{2FA3DCE2-94D5-A7AC-4A8C-065D03BA1C5C}"/>
          </ac:spMkLst>
        </pc:spChg>
        <pc:spChg chg="add mod">
          <ac:chgData name="Wang, Huiqun" userId="1d097ddb-de73-4134-ab46-3f047ccce610" providerId="ADAL" clId="{560A252E-A54D-4455-A260-FECF34DEC03C}" dt="2023-04-23T01:18:31.850" v="994" actId="1035"/>
          <ac:spMkLst>
            <pc:docMk/>
            <pc:sldMk cId="1504880707" sldId="260"/>
            <ac:spMk id="58" creationId="{1C09B03E-0D52-CBFB-CF65-9DFF43747FFF}"/>
          </ac:spMkLst>
        </pc:spChg>
        <pc:spChg chg="add mod">
          <ac:chgData name="Wang, Huiqun" userId="1d097ddb-de73-4134-ab46-3f047ccce610" providerId="ADAL" clId="{560A252E-A54D-4455-A260-FECF34DEC03C}" dt="2023-04-23T01:22:43.432" v="1106" actId="164"/>
          <ac:spMkLst>
            <pc:docMk/>
            <pc:sldMk cId="1504880707" sldId="260"/>
            <ac:spMk id="60" creationId="{F617A91D-193D-67E8-0F84-E0CC41F15D32}"/>
          </ac:spMkLst>
        </pc:spChg>
        <pc:spChg chg="add mod">
          <ac:chgData name="Wang, Huiqun" userId="1d097ddb-de73-4134-ab46-3f047ccce610" providerId="ADAL" clId="{560A252E-A54D-4455-A260-FECF34DEC03C}" dt="2023-04-26T12:48:08.783" v="1710" actId="1076"/>
          <ac:spMkLst>
            <pc:docMk/>
            <pc:sldMk cId="1504880707" sldId="260"/>
            <ac:spMk id="62" creationId="{7C165123-A67A-5748-DAA0-FBD2EB12D569}"/>
          </ac:spMkLst>
        </pc:spChg>
        <pc:grpChg chg="add mod">
          <ac:chgData name="Wang, Huiqun" userId="1d097ddb-de73-4134-ab46-3f047ccce610" providerId="ADAL" clId="{560A252E-A54D-4455-A260-FECF34DEC03C}" dt="2023-04-26T12:45:44.277" v="1642" actId="164"/>
          <ac:grpSpMkLst>
            <pc:docMk/>
            <pc:sldMk cId="1504880707" sldId="260"/>
            <ac:grpSpMk id="3" creationId="{6B544E02-DE0D-C727-E627-DB922232B634}"/>
          </ac:grpSpMkLst>
        </pc:grpChg>
        <pc:grpChg chg="add mod">
          <ac:chgData name="Wang, Huiqun" userId="1d097ddb-de73-4134-ab46-3f047ccce610" providerId="ADAL" clId="{560A252E-A54D-4455-A260-FECF34DEC03C}" dt="2023-04-26T12:47:47.027" v="1708" actId="164"/>
          <ac:grpSpMkLst>
            <pc:docMk/>
            <pc:sldMk cId="1504880707" sldId="260"/>
            <ac:grpSpMk id="6" creationId="{297AC1D7-76F8-B368-CDB2-73FD36C7581C}"/>
          </ac:grpSpMkLst>
        </pc:grpChg>
        <pc:grpChg chg="add mod">
          <ac:chgData name="Wang, Huiqun" userId="1d097ddb-de73-4134-ab46-3f047ccce610" providerId="ADAL" clId="{560A252E-A54D-4455-A260-FECF34DEC03C}" dt="2023-04-26T12:47:47.027" v="1708" actId="164"/>
          <ac:grpSpMkLst>
            <pc:docMk/>
            <pc:sldMk cId="1504880707" sldId="260"/>
            <ac:grpSpMk id="8" creationId="{923FC647-3D71-9960-C332-44E44BFC1687}"/>
          </ac:grpSpMkLst>
        </pc:grpChg>
        <pc:grpChg chg="add mod">
          <ac:chgData name="Wang, Huiqun" userId="1d097ddb-de73-4134-ab46-3f047ccce610" providerId="ADAL" clId="{560A252E-A54D-4455-A260-FECF34DEC03C}" dt="2023-04-26T12:45:44.277" v="1642" actId="164"/>
          <ac:grpSpMkLst>
            <pc:docMk/>
            <pc:sldMk cId="1504880707" sldId="260"/>
            <ac:grpSpMk id="16" creationId="{D3F8E9EB-113A-0A40-62A1-5E73C7457B25}"/>
          </ac:grpSpMkLst>
        </pc:grpChg>
        <pc:grpChg chg="add mod">
          <ac:chgData name="Wang, Huiqun" userId="1d097ddb-de73-4134-ab46-3f047ccce610" providerId="ADAL" clId="{560A252E-A54D-4455-A260-FECF34DEC03C}" dt="2023-04-26T12:45:44.277" v="1642" actId="164"/>
          <ac:grpSpMkLst>
            <pc:docMk/>
            <pc:sldMk cId="1504880707" sldId="260"/>
            <ac:grpSpMk id="19" creationId="{1FBFAA5D-BBCC-59B4-25C9-FDDACCDB270D}"/>
          </ac:grpSpMkLst>
        </pc:grpChg>
        <pc:grpChg chg="add mod">
          <ac:chgData name="Wang, Huiqun" userId="1d097ddb-de73-4134-ab46-3f047ccce610" providerId="ADAL" clId="{560A252E-A54D-4455-A260-FECF34DEC03C}" dt="2023-04-23T00:54:30.766" v="663" actId="1076"/>
          <ac:grpSpMkLst>
            <pc:docMk/>
            <pc:sldMk cId="1504880707" sldId="260"/>
            <ac:grpSpMk id="20" creationId="{A0150056-E831-11D4-9E5C-E8D45771052F}"/>
          </ac:grpSpMkLst>
        </pc:grpChg>
        <pc:grpChg chg="add del mod">
          <ac:chgData name="Wang, Huiqun" userId="1d097ddb-de73-4134-ab46-3f047ccce610" providerId="ADAL" clId="{560A252E-A54D-4455-A260-FECF34DEC03C}" dt="2023-04-23T01:00:21.668" v="834" actId="478"/>
          <ac:grpSpMkLst>
            <pc:docMk/>
            <pc:sldMk cId="1504880707" sldId="260"/>
            <ac:grpSpMk id="24" creationId="{D9CD7EB2-3E4B-CDDD-B98C-DBFE4E9E1013}"/>
          </ac:grpSpMkLst>
        </pc:grpChg>
        <pc:grpChg chg="add mod">
          <ac:chgData name="Wang, Huiqun" userId="1d097ddb-de73-4134-ab46-3f047ccce610" providerId="ADAL" clId="{560A252E-A54D-4455-A260-FECF34DEC03C}" dt="2023-04-23T01:22:43.432" v="1106" actId="164"/>
          <ac:grpSpMkLst>
            <pc:docMk/>
            <pc:sldMk cId="1504880707" sldId="260"/>
            <ac:grpSpMk id="25" creationId="{CCDD1814-06C1-C201-9C99-F379B8111397}"/>
          </ac:grpSpMkLst>
        </pc:grpChg>
        <pc:grpChg chg="add mod ord">
          <ac:chgData name="Wang, Huiqun" userId="1d097ddb-de73-4134-ab46-3f047ccce610" providerId="ADAL" clId="{560A252E-A54D-4455-A260-FECF34DEC03C}" dt="2023-04-26T12:46:16.610" v="1654" actId="164"/>
          <ac:grpSpMkLst>
            <pc:docMk/>
            <pc:sldMk cId="1504880707" sldId="260"/>
            <ac:grpSpMk id="30" creationId="{12B81F47-1F67-41C4-175E-9946D69ECB1C}"/>
          </ac:grpSpMkLst>
        </pc:grpChg>
        <pc:grpChg chg="add mod">
          <ac:chgData name="Wang, Huiqun" userId="1d097ddb-de73-4134-ab46-3f047ccce610" providerId="ADAL" clId="{560A252E-A54D-4455-A260-FECF34DEC03C}" dt="2023-04-23T01:15:18.564" v="962" actId="164"/>
          <ac:grpSpMkLst>
            <pc:docMk/>
            <pc:sldMk cId="1504880707" sldId="260"/>
            <ac:grpSpMk id="38" creationId="{888401B2-90C7-E267-9323-AD8F90FD3950}"/>
          </ac:grpSpMkLst>
        </pc:grpChg>
        <pc:grpChg chg="add mod">
          <ac:chgData name="Wang, Huiqun" userId="1d097ddb-de73-4134-ab46-3f047ccce610" providerId="ADAL" clId="{560A252E-A54D-4455-A260-FECF34DEC03C}" dt="2023-04-23T01:10:43.470" v="961" actId="164"/>
          <ac:grpSpMkLst>
            <pc:docMk/>
            <pc:sldMk cId="1504880707" sldId="260"/>
            <ac:grpSpMk id="48" creationId="{AE57A988-73CD-5B51-5AFD-EC2A7207F3C8}"/>
          </ac:grpSpMkLst>
        </pc:grpChg>
        <pc:grpChg chg="add mod">
          <ac:chgData name="Wang, Huiqun" userId="1d097ddb-de73-4134-ab46-3f047ccce610" providerId="ADAL" clId="{560A252E-A54D-4455-A260-FECF34DEC03C}" dt="2023-04-23T01:15:18.564" v="962" actId="164"/>
          <ac:grpSpMkLst>
            <pc:docMk/>
            <pc:sldMk cId="1504880707" sldId="260"/>
            <ac:grpSpMk id="50" creationId="{82F5C949-F557-1723-A1B3-A468EDBF2D6F}"/>
          </ac:grpSpMkLst>
        </pc:grpChg>
        <pc:grpChg chg="add mod">
          <ac:chgData name="Wang, Huiqun" userId="1d097ddb-de73-4134-ab46-3f047ccce610" providerId="ADAL" clId="{560A252E-A54D-4455-A260-FECF34DEC03C}" dt="2023-04-23T01:18:18.375" v="988" actId="164"/>
          <ac:grpSpMkLst>
            <pc:docMk/>
            <pc:sldMk cId="1504880707" sldId="260"/>
            <ac:grpSpMk id="51" creationId="{F6285BEA-CB2F-8BEF-EF80-22AA5E6EFF8A}"/>
          </ac:grpSpMkLst>
        </pc:grpChg>
        <pc:grpChg chg="add mod">
          <ac:chgData name="Wang, Huiqun" userId="1d097ddb-de73-4134-ab46-3f047ccce610" providerId="ADAL" clId="{560A252E-A54D-4455-A260-FECF34DEC03C}" dt="2023-04-23T01:18:18.375" v="988" actId="164"/>
          <ac:grpSpMkLst>
            <pc:docMk/>
            <pc:sldMk cId="1504880707" sldId="260"/>
            <ac:grpSpMk id="59" creationId="{AFFE70FF-9DE2-0A2B-FD9A-9A5862375A90}"/>
          </ac:grpSpMkLst>
        </pc:grpChg>
        <pc:grpChg chg="add mod">
          <ac:chgData name="Wang, Huiqun" userId="1d097ddb-de73-4134-ab46-3f047ccce610" providerId="ADAL" clId="{560A252E-A54D-4455-A260-FECF34DEC03C}" dt="2023-04-23T01:22:43.432" v="1106" actId="164"/>
          <ac:grpSpMkLst>
            <pc:docMk/>
            <pc:sldMk cId="1504880707" sldId="260"/>
            <ac:grpSpMk id="61" creationId="{E4A9B17B-78E5-604F-8BD8-C9BAD46DC5BD}"/>
          </ac:grpSpMkLst>
        </pc:grpChg>
        <pc:picChg chg="add del">
          <ac:chgData name="Wang, Huiqun" userId="1d097ddb-de73-4134-ab46-3f047ccce610" providerId="ADAL" clId="{560A252E-A54D-4455-A260-FECF34DEC03C}" dt="2023-04-23T00:32:40.186" v="305" actId="21"/>
          <ac:picMkLst>
            <pc:docMk/>
            <pc:sldMk cId="1504880707" sldId="260"/>
            <ac:picMk id="3" creationId="{733FAC64-518F-E3D4-EDEF-656F66605F8F}"/>
          </ac:picMkLst>
        </pc:picChg>
        <pc:picChg chg="add mod">
          <ac:chgData name="Wang, Huiqun" userId="1d097ddb-de73-4134-ab46-3f047ccce610" providerId="ADAL" clId="{560A252E-A54D-4455-A260-FECF34DEC03C}" dt="2023-04-23T00:43:25.683" v="563" actId="164"/>
          <ac:picMkLst>
            <pc:docMk/>
            <pc:sldMk cId="1504880707" sldId="260"/>
            <ac:picMk id="5" creationId="{8E2A44C0-0A8A-5713-C02C-49F241F751E0}"/>
          </ac:picMkLst>
        </pc:picChg>
        <pc:picChg chg="add del">
          <ac:chgData name="Wang, Huiqun" userId="1d097ddb-de73-4134-ab46-3f047ccce610" providerId="ADAL" clId="{560A252E-A54D-4455-A260-FECF34DEC03C}" dt="2023-04-23T00:34:40.288" v="309" actId="21"/>
          <ac:picMkLst>
            <pc:docMk/>
            <pc:sldMk cId="1504880707" sldId="260"/>
            <ac:picMk id="7" creationId="{7154D920-25E9-B5BE-5CA7-C403544760E5}"/>
          </ac:picMkLst>
        </pc:picChg>
        <pc:picChg chg="add mod">
          <ac:chgData name="Wang, Huiqun" userId="1d097ddb-de73-4134-ab46-3f047ccce610" providerId="ADAL" clId="{560A252E-A54D-4455-A260-FECF34DEC03C}" dt="2023-04-23T00:41:22.264" v="422" actId="164"/>
          <ac:picMkLst>
            <pc:docMk/>
            <pc:sldMk cId="1504880707" sldId="260"/>
            <ac:picMk id="9" creationId="{7D9D1BC8-DC7A-BFDB-439E-75616480DEAB}"/>
          </ac:picMkLst>
        </pc:picChg>
        <pc:picChg chg="add mod">
          <ac:chgData name="Wang, Huiqun" userId="1d097ddb-de73-4134-ab46-3f047ccce610" providerId="ADAL" clId="{560A252E-A54D-4455-A260-FECF34DEC03C}" dt="2023-04-26T12:46:32.723" v="1664" actId="1036"/>
          <ac:picMkLst>
            <pc:docMk/>
            <pc:sldMk cId="1504880707" sldId="260"/>
            <ac:picMk id="11" creationId="{75C58279-1874-F876-A66D-D8FF7BC7AA07}"/>
          </ac:picMkLst>
        </pc:picChg>
        <pc:picChg chg="add del mod">
          <ac:chgData name="Wang, Huiqun" userId="1d097ddb-de73-4134-ab46-3f047ccce610" providerId="ADAL" clId="{560A252E-A54D-4455-A260-FECF34DEC03C}" dt="2023-04-23T00:39:13.126" v="326" actId="478"/>
          <ac:picMkLst>
            <pc:docMk/>
            <pc:sldMk cId="1504880707" sldId="260"/>
            <ac:picMk id="13" creationId="{DB0D050D-DC76-4FF9-EF22-9360A1404A02}"/>
          </ac:picMkLst>
        </pc:picChg>
        <pc:picChg chg="add mod">
          <ac:chgData name="Wang, Huiqun" userId="1d097ddb-de73-4134-ab46-3f047ccce610" providerId="ADAL" clId="{560A252E-A54D-4455-A260-FECF34DEC03C}" dt="2023-04-26T12:45:44.277" v="1642" actId="164"/>
          <ac:picMkLst>
            <pc:docMk/>
            <pc:sldMk cId="1504880707" sldId="260"/>
            <ac:picMk id="15" creationId="{136A42C1-00B5-A046-E1C5-A9E4E6FE5DEF}"/>
          </ac:picMkLst>
        </pc:picChg>
        <pc:picChg chg="add del">
          <ac:chgData name="Wang, Huiqun" userId="1d097ddb-de73-4134-ab46-3f047ccce610" providerId="ADAL" clId="{560A252E-A54D-4455-A260-FECF34DEC03C}" dt="2023-04-23T00:53:52.670" v="656" actId="21"/>
          <ac:picMkLst>
            <pc:docMk/>
            <pc:sldMk cId="1504880707" sldId="260"/>
            <ac:picMk id="33" creationId="{7331D8D3-D6D7-AD3C-5E1F-55DAD6FF8CDC}"/>
          </ac:picMkLst>
        </pc:picChg>
        <pc:picChg chg="add mod">
          <ac:chgData name="Wang, Huiqun" userId="1d097ddb-de73-4134-ab46-3f047ccce610" providerId="ADAL" clId="{560A252E-A54D-4455-A260-FECF34DEC03C}" dt="2023-04-23T00:57:04.484" v="732" actId="164"/>
          <ac:picMkLst>
            <pc:docMk/>
            <pc:sldMk cId="1504880707" sldId="260"/>
            <ac:picMk id="35" creationId="{766FAC61-95F8-1D06-4259-867E410F455E}"/>
          </ac:picMkLst>
        </pc:picChg>
        <pc:picChg chg="add mod">
          <ac:chgData name="Wang, Huiqun" userId="1d097ddb-de73-4134-ab46-3f047ccce610" providerId="ADAL" clId="{560A252E-A54D-4455-A260-FECF34DEC03C}" dt="2023-04-23T01:09:52.781" v="912" actId="164"/>
          <ac:picMkLst>
            <pc:docMk/>
            <pc:sldMk cId="1504880707" sldId="260"/>
            <ac:picMk id="41" creationId="{79B49F6D-1CB9-51CF-120E-B2FD90C6590B}"/>
          </ac:picMkLst>
        </pc:picChg>
        <pc:picChg chg="add mod">
          <ac:chgData name="Wang, Huiqun" userId="1d097ddb-de73-4134-ab46-3f047ccce610" providerId="ADAL" clId="{560A252E-A54D-4455-A260-FECF34DEC03C}" dt="2023-04-23T01:09:52.781" v="912" actId="164"/>
          <ac:picMkLst>
            <pc:docMk/>
            <pc:sldMk cId="1504880707" sldId="260"/>
            <ac:picMk id="43" creationId="{BB7F1996-869A-FA14-1768-51481DB23018}"/>
          </ac:picMkLst>
        </pc:picChg>
        <pc:cxnChg chg="add mod">
          <ac:chgData name="Wang, Huiqun" userId="1d097ddb-de73-4134-ab46-3f047ccce610" providerId="ADAL" clId="{560A252E-A54D-4455-A260-FECF34DEC03C}" dt="2023-04-23T00:54:36.606" v="665" actId="1076"/>
          <ac:cxnSpMkLst>
            <pc:docMk/>
            <pc:sldMk cId="1504880707" sldId="260"/>
            <ac:cxnSpMk id="27" creationId="{8BC8D6C7-489C-E0E3-82FB-8E65D786E73E}"/>
          </ac:cxnSpMkLst>
        </pc:cxnChg>
        <pc:cxnChg chg="add mod">
          <ac:chgData name="Wang, Huiqun" userId="1d097ddb-de73-4134-ab46-3f047ccce610" providerId="ADAL" clId="{560A252E-A54D-4455-A260-FECF34DEC03C}" dt="2023-04-23T00:54:33.200" v="664" actId="1076"/>
          <ac:cxnSpMkLst>
            <pc:docMk/>
            <pc:sldMk cId="1504880707" sldId="260"/>
            <ac:cxnSpMk id="28" creationId="{FE23A8AF-56DA-FEAF-A25C-CDFA6C88865F}"/>
          </ac:cxnSpMkLst>
        </pc:cxnChg>
        <pc:cxnChg chg="add mod">
          <ac:chgData name="Wang, Huiqun" userId="1d097ddb-de73-4134-ab46-3f047ccce610" providerId="ADAL" clId="{560A252E-A54D-4455-A260-FECF34DEC03C}" dt="2023-04-23T01:18:18.375" v="988" actId="164"/>
          <ac:cxnSpMkLst>
            <pc:docMk/>
            <pc:sldMk cId="1504880707" sldId="260"/>
            <ac:cxnSpMk id="53" creationId="{8AB86B02-689F-3928-DED0-B1399E6191A4}"/>
          </ac:cxnSpMkLst>
        </pc:cxnChg>
      </pc:sldChg>
      <pc:sldChg chg="addSp delSp modSp new del mod">
        <pc:chgData name="Wang, Huiqun" userId="1d097ddb-de73-4134-ab46-3f047ccce610" providerId="ADAL" clId="{560A252E-A54D-4455-A260-FECF34DEC03C}" dt="2023-04-23T02:27:57.737" v="1513" actId="47"/>
        <pc:sldMkLst>
          <pc:docMk/>
          <pc:sldMk cId="3164784820" sldId="261"/>
        </pc:sldMkLst>
        <pc:spChg chg="add mod">
          <ac:chgData name="Wang, Huiqun" userId="1d097ddb-de73-4134-ab46-3f047ccce610" providerId="ADAL" clId="{560A252E-A54D-4455-A260-FECF34DEC03C}" dt="2023-04-23T01:42:07.598" v="1164" actId="1076"/>
          <ac:spMkLst>
            <pc:docMk/>
            <pc:sldMk cId="3164784820" sldId="261"/>
            <ac:spMk id="15" creationId="{6B7809A4-64DB-A81D-7FC7-F7CAA92970E3}"/>
          </ac:spMkLst>
        </pc:spChg>
        <pc:spChg chg="add mod">
          <ac:chgData name="Wang, Huiqun" userId="1d097ddb-de73-4134-ab46-3f047ccce610" providerId="ADAL" clId="{560A252E-A54D-4455-A260-FECF34DEC03C}" dt="2023-04-23T01:42:11.998" v="1165" actId="1076"/>
          <ac:spMkLst>
            <pc:docMk/>
            <pc:sldMk cId="3164784820" sldId="261"/>
            <ac:spMk id="16" creationId="{84C61AFB-9D0D-94F0-5C4B-8FF3E77293AF}"/>
          </ac:spMkLst>
        </pc:spChg>
        <pc:spChg chg="add mod">
          <ac:chgData name="Wang, Huiqun" userId="1d097ddb-de73-4134-ab46-3f047ccce610" providerId="ADAL" clId="{560A252E-A54D-4455-A260-FECF34DEC03C}" dt="2023-04-23T01:57:45.911" v="1333" actId="20577"/>
          <ac:spMkLst>
            <pc:docMk/>
            <pc:sldMk cId="3164784820" sldId="261"/>
            <ac:spMk id="18" creationId="{2528A532-DB61-FD90-426C-549BB5B33472}"/>
          </ac:spMkLst>
        </pc:spChg>
        <pc:spChg chg="add mod">
          <ac:chgData name="Wang, Huiqun" userId="1d097ddb-de73-4134-ab46-3f047ccce610" providerId="ADAL" clId="{560A252E-A54D-4455-A260-FECF34DEC03C}" dt="2023-04-23T01:45:24.055" v="1213" actId="164"/>
          <ac:spMkLst>
            <pc:docMk/>
            <pc:sldMk cId="3164784820" sldId="261"/>
            <ac:spMk id="20" creationId="{B3965AD5-2E43-2BC2-819D-C752BC1DED06}"/>
          </ac:spMkLst>
        </pc:spChg>
        <pc:spChg chg="add mod">
          <ac:chgData name="Wang, Huiqun" userId="1d097ddb-de73-4134-ab46-3f047ccce610" providerId="ADAL" clId="{560A252E-A54D-4455-A260-FECF34DEC03C}" dt="2023-04-23T01:51:44.518" v="1276" actId="1036"/>
          <ac:spMkLst>
            <pc:docMk/>
            <pc:sldMk cId="3164784820" sldId="261"/>
            <ac:spMk id="22" creationId="{3D2DDDB5-A91B-ACE2-F348-BB8AA18E2CE6}"/>
          </ac:spMkLst>
        </pc:spChg>
        <pc:spChg chg="add mod">
          <ac:chgData name="Wang, Huiqun" userId="1d097ddb-de73-4134-ab46-3f047ccce610" providerId="ADAL" clId="{560A252E-A54D-4455-A260-FECF34DEC03C}" dt="2023-04-23T01:49:45.541" v="1264" actId="164"/>
          <ac:spMkLst>
            <pc:docMk/>
            <pc:sldMk cId="3164784820" sldId="261"/>
            <ac:spMk id="24" creationId="{3FFD1925-F1CA-3F2A-861F-D12BD7A56A59}"/>
          </ac:spMkLst>
        </pc:spChg>
        <pc:spChg chg="add mod">
          <ac:chgData name="Wang, Huiqun" userId="1d097ddb-de73-4134-ab46-3f047ccce610" providerId="ADAL" clId="{560A252E-A54D-4455-A260-FECF34DEC03C}" dt="2023-04-23T01:55:51.909" v="1331" actId="164"/>
          <ac:spMkLst>
            <pc:docMk/>
            <pc:sldMk cId="3164784820" sldId="261"/>
            <ac:spMk id="26" creationId="{2FF7FFF8-ED49-0806-8AFA-B4368DA31C86}"/>
          </ac:spMkLst>
        </pc:spChg>
        <pc:spChg chg="add mod">
          <ac:chgData name="Wang, Huiqun" userId="1d097ddb-de73-4134-ab46-3f047ccce610" providerId="ADAL" clId="{560A252E-A54D-4455-A260-FECF34DEC03C}" dt="2023-04-23T01:57:57.792" v="1340" actId="20577"/>
          <ac:spMkLst>
            <pc:docMk/>
            <pc:sldMk cId="3164784820" sldId="261"/>
            <ac:spMk id="29" creationId="{C99C9547-A271-988B-EEDA-F9267C932089}"/>
          </ac:spMkLst>
        </pc:spChg>
        <pc:grpChg chg="add mod">
          <ac:chgData name="Wang, Huiqun" userId="1d097ddb-de73-4134-ab46-3f047ccce610" providerId="ADAL" clId="{560A252E-A54D-4455-A260-FECF34DEC03C}" dt="2023-04-23T01:44:40.372" v="1202" actId="164"/>
          <ac:grpSpMkLst>
            <pc:docMk/>
            <pc:sldMk cId="3164784820" sldId="261"/>
            <ac:grpSpMk id="10" creationId="{003D67E2-D158-D0E8-0183-AB36741C6DC5}"/>
          </ac:grpSpMkLst>
        </pc:grpChg>
        <pc:grpChg chg="add mod">
          <ac:chgData name="Wang, Huiqun" userId="1d097ddb-de73-4134-ab46-3f047ccce610" providerId="ADAL" clId="{560A252E-A54D-4455-A260-FECF34DEC03C}" dt="2023-04-23T01:51:21.672" v="1273" actId="1076"/>
          <ac:grpSpMkLst>
            <pc:docMk/>
            <pc:sldMk cId="3164784820" sldId="261"/>
            <ac:grpSpMk id="17" creationId="{CAE5A998-8F81-8A8E-DBB5-92EE47747E6B}"/>
          </ac:grpSpMkLst>
        </pc:grpChg>
        <pc:grpChg chg="add mod">
          <ac:chgData name="Wang, Huiqun" userId="1d097ddb-de73-4134-ab46-3f047ccce610" providerId="ADAL" clId="{560A252E-A54D-4455-A260-FECF34DEC03C}" dt="2023-04-23T01:45:24.055" v="1213" actId="164"/>
          <ac:grpSpMkLst>
            <pc:docMk/>
            <pc:sldMk cId="3164784820" sldId="261"/>
            <ac:grpSpMk id="19" creationId="{331ADB9A-4795-064B-5200-45CC7B95847B}"/>
          </ac:grpSpMkLst>
        </pc:grpChg>
        <pc:grpChg chg="add mod">
          <ac:chgData name="Wang, Huiqun" userId="1d097ddb-de73-4134-ab46-3f047ccce610" providerId="ADAL" clId="{560A252E-A54D-4455-A260-FECF34DEC03C}" dt="2023-04-23T01:55:51.909" v="1331" actId="164"/>
          <ac:grpSpMkLst>
            <pc:docMk/>
            <pc:sldMk cId="3164784820" sldId="261"/>
            <ac:grpSpMk id="21" creationId="{0D1C3B9C-F729-4A45-3911-91C896DBD242}"/>
          </ac:grpSpMkLst>
        </pc:grpChg>
        <pc:grpChg chg="add mod">
          <ac:chgData name="Wang, Huiqun" userId="1d097ddb-de73-4134-ab46-3f047ccce610" providerId="ADAL" clId="{560A252E-A54D-4455-A260-FECF34DEC03C}" dt="2023-04-23T01:49:45.541" v="1264" actId="164"/>
          <ac:grpSpMkLst>
            <pc:docMk/>
            <pc:sldMk cId="3164784820" sldId="261"/>
            <ac:grpSpMk id="23" creationId="{D734A416-0652-E17C-F0D3-2E46047EF1D9}"/>
          </ac:grpSpMkLst>
        </pc:grpChg>
        <pc:grpChg chg="add mod">
          <ac:chgData name="Wang, Huiqun" userId="1d097ddb-de73-4134-ab46-3f047ccce610" providerId="ADAL" clId="{560A252E-A54D-4455-A260-FECF34DEC03C}" dt="2023-04-23T01:55:43.189" v="1330" actId="164"/>
          <ac:grpSpMkLst>
            <pc:docMk/>
            <pc:sldMk cId="3164784820" sldId="261"/>
            <ac:grpSpMk id="25" creationId="{423352C9-68B2-F554-F786-4E85D9D0522C}"/>
          </ac:grpSpMkLst>
        </pc:grpChg>
        <pc:grpChg chg="add mod">
          <ac:chgData name="Wang, Huiqun" userId="1d097ddb-de73-4134-ab46-3f047ccce610" providerId="ADAL" clId="{560A252E-A54D-4455-A260-FECF34DEC03C}" dt="2023-04-23T01:55:51.909" v="1331" actId="164"/>
          <ac:grpSpMkLst>
            <pc:docMk/>
            <pc:sldMk cId="3164784820" sldId="261"/>
            <ac:grpSpMk id="30" creationId="{6A8E7110-FF01-B944-6D06-3A62F8CC5824}"/>
          </ac:grpSpMkLst>
        </pc:grpChg>
        <pc:grpChg chg="add mod">
          <ac:chgData name="Wang, Huiqun" userId="1d097ddb-de73-4134-ab46-3f047ccce610" providerId="ADAL" clId="{560A252E-A54D-4455-A260-FECF34DEC03C}" dt="2023-04-23T01:56:13.213" v="1332" actId="1076"/>
          <ac:grpSpMkLst>
            <pc:docMk/>
            <pc:sldMk cId="3164784820" sldId="261"/>
            <ac:grpSpMk id="31" creationId="{0D948184-C396-5B2B-49D7-078D30A4C875}"/>
          </ac:grpSpMkLst>
        </pc:grpChg>
        <pc:picChg chg="add del">
          <ac:chgData name="Wang, Huiqun" userId="1d097ddb-de73-4134-ab46-3f047ccce610" providerId="ADAL" clId="{560A252E-A54D-4455-A260-FECF34DEC03C}" dt="2023-04-23T01:25:37.940" v="1118" actId="21"/>
          <ac:picMkLst>
            <pc:docMk/>
            <pc:sldMk cId="3164784820" sldId="261"/>
            <ac:picMk id="3" creationId="{A2EF72D0-8A5B-ADE0-BB99-C51F322E09A2}"/>
          </ac:picMkLst>
        </pc:picChg>
        <pc:picChg chg="add mod">
          <ac:chgData name="Wang, Huiqun" userId="1d097ddb-de73-4134-ab46-3f047ccce610" providerId="ADAL" clId="{560A252E-A54D-4455-A260-FECF34DEC03C}" dt="2023-04-23T01:41:47.232" v="1154" actId="164"/>
          <ac:picMkLst>
            <pc:docMk/>
            <pc:sldMk cId="3164784820" sldId="261"/>
            <ac:picMk id="5" creationId="{C390E047-23A6-1FB3-6F01-E9560F655549}"/>
          </ac:picMkLst>
        </pc:picChg>
        <pc:picChg chg="add mod">
          <ac:chgData name="Wang, Huiqun" userId="1d097ddb-de73-4134-ab46-3f047ccce610" providerId="ADAL" clId="{560A252E-A54D-4455-A260-FECF34DEC03C}" dt="2023-04-23T01:35:39.650" v="1129" actId="164"/>
          <ac:picMkLst>
            <pc:docMk/>
            <pc:sldMk cId="3164784820" sldId="261"/>
            <ac:picMk id="7" creationId="{8089283A-2632-44BB-AB49-32CC4C67DBE5}"/>
          </ac:picMkLst>
        </pc:picChg>
        <pc:picChg chg="add mod">
          <ac:chgData name="Wang, Huiqun" userId="1d097ddb-de73-4134-ab46-3f047ccce610" providerId="ADAL" clId="{560A252E-A54D-4455-A260-FECF34DEC03C}" dt="2023-04-23T01:35:46.751" v="1135" actId="1035"/>
          <ac:picMkLst>
            <pc:docMk/>
            <pc:sldMk cId="3164784820" sldId="261"/>
            <ac:picMk id="9" creationId="{6298B009-D276-1CAB-8EC4-971587CB48A3}"/>
          </ac:picMkLst>
        </pc:picChg>
        <pc:picChg chg="add del">
          <ac:chgData name="Wang, Huiqun" userId="1d097ddb-de73-4134-ab46-3f047ccce610" providerId="ADAL" clId="{560A252E-A54D-4455-A260-FECF34DEC03C}" dt="2023-04-23T01:39:14.314" v="1140" actId="22"/>
          <ac:picMkLst>
            <pc:docMk/>
            <pc:sldMk cId="3164784820" sldId="261"/>
            <ac:picMk id="12" creationId="{0F3F2B17-1AB8-5267-4739-15C7B3263CC7}"/>
          </ac:picMkLst>
        </pc:picChg>
        <pc:picChg chg="add mod">
          <ac:chgData name="Wang, Huiqun" userId="1d097ddb-de73-4134-ab46-3f047ccce610" providerId="ADAL" clId="{560A252E-A54D-4455-A260-FECF34DEC03C}" dt="2023-04-23T01:46:19.935" v="1230" actId="164"/>
          <ac:picMkLst>
            <pc:docMk/>
            <pc:sldMk cId="3164784820" sldId="261"/>
            <ac:picMk id="14" creationId="{28CFCFE2-CC96-D001-9C97-F3DF98EB0646}"/>
          </ac:picMkLst>
        </pc:picChg>
        <pc:picChg chg="add mod">
          <ac:chgData name="Wang, Huiqun" userId="1d097ddb-de73-4134-ab46-3f047ccce610" providerId="ADAL" clId="{560A252E-A54D-4455-A260-FECF34DEC03C}" dt="2023-04-23T01:55:43.189" v="1330" actId="164"/>
          <ac:picMkLst>
            <pc:docMk/>
            <pc:sldMk cId="3164784820" sldId="261"/>
            <ac:picMk id="28" creationId="{A455BB54-F72B-4C93-1B10-FD1F08452A9A}"/>
          </ac:picMkLst>
        </pc:picChg>
        <pc:picChg chg="add del">
          <ac:chgData name="Wang, Huiqun" userId="1d097ddb-de73-4134-ab46-3f047ccce610" providerId="ADAL" clId="{560A252E-A54D-4455-A260-FECF34DEC03C}" dt="2023-04-23T02:19:36.231" v="1464" actId="22"/>
          <ac:picMkLst>
            <pc:docMk/>
            <pc:sldMk cId="3164784820" sldId="261"/>
            <ac:picMk id="33" creationId="{ABF8E9FD-F5F4-C7DB-6F27-75304D4442F9}"/>
          </ac:picMkLst>
        </pc:picChg>
        <pc:picChg chg="add del">
          <ac:chgData name="Wang, Huiqun" userId="1d097ddb-de73-4134-ab46-3f047ccce610" providerId="ADAL" clId="{560A252E-A54D-4455-A260-FECF34DEC03C}" dt="2023-04-23T02:19:54.948" v="1466" actId="478"/>
          <ac:picMkLst>
            <pc:docMk/>
            <pc:sldMk cId="3164784820" sldId="261"/>
            <ac:picMk id="35" creationId="{E57FC223-C1AC-C7EE-F193-3F3ED582688C}"/>
          </ac:picMkLst>
        </pc:picChg>
        <pc:picChg chg="add del">
          <ac:chgData name="Wang, Huiqun" userId="1d097ddb-de73-4134-ab46-3f047ccce610" providerId="ADAL" clId="{560A252E-A54D-4455-A260-FECF34DEC03C}" dt="2023-04-23T02:20:39.670" v="1468" actId="22"/>
          <ac:picMkLst>
            <pc:docMk/>
            <pc:sldMk cId="3164784820" sldId="261"/>
            <ac:picMk id="37" creationId="{7411E4C1-24B5-263D-828C-BD5C424F6CEE}"/>
          </ac:picMkLst>
        </pc:picChg>
        <pc:picChg chg="add mod">
          <ac:chgData name="Wang, Huiqun" userId="1d097ddb-de73-4134-ab46-3f047ccce610" providerId="ADAL" clId="{560A252E-A54D-4455-A260-FECF34DEC03C}" dt="2023-04-23T02:21:07.448" v="1472" actId="1076"/>
          <ac:picMkLst>
            <pc:docMk/>
            <pc:sldMk cId="3164784820" sldId="261"/>
            <ac:picMk id="39" creationId="{5216189D-61D7-067E-CABA-55166AE1EE31}"/>
          </ac:picMkLst>
        </pc:picChg>
      </pc:sldChg>
      <pc:sldChg chg="addSp delSp modSp new mod setBg modAnim">
        <pc:chgData name="Wang, Huiqun" userId="1d097ddb-de73-4134-ab46-3f047ccce610" providerId="ADAL" clId="{560A252E-A54D-4455-A260-FECF34DEC03C}" dt="2023-04-26T12:40:15.155" v="1626"/>
        <pc:sldMkLst>
          <pc:docMk/>
          <pc:sldMk cId="1035491346" sldId="262"/>
        </pc:sldMkLst>
        <pc:spChg chg="mod">
          <ac:chgData name="Wang, Huiqun" userId="1d097ddb-de73-4134-ab46-3f047ccce610" providerId="ADAL" clId="{560A252E-A54D-4455-A260-FECF34DEC03C}" dt="2023-04-23T02:22:35.805" v="1475"/>
          <ac:spMkLst>
            <pc:docMk/>
            <pc:sldMk cId="1035491346" sldId="262"/>
            <ac:spMk id="6" creationId="{87DD9013-7A9D-EFA1-6E15-211A85E8B399}"/>
          </ac:spMkLst>
        </pc:spChg>
        <pc:spChg chg="mod">
          <ac:chgData name="Wang, Huiqun" userId="1d097ddb-de73-4134-ab46-3f047ccce610" providerId="ADAL" clId="{560A252E-A54D-4455-A260-FECF34DEC03C}" dt="2023-04-23T02:22:35.805" v="1475"/>
          <ac:spMkLst>
            <pc:docMk/>
            <pc:sldMk cId="1035491346" sldId="262"/>
            <ac:spMk id="7" creationId="{44D93154-4A99-FE9C-D829-C6E8DF4493C8}"/>
          </ac:spMkLst>
        </pc:spChg>
        <pc:spChg chg="add mod">
          <ac:chgData name="Wang, Huiqun" userId="1d097ddb-de73-4134-ab46-3f047ccce610" providerId="ADAL" clId="{560A252E-A54D-4455-A260-FECF34DEC03C}" dt="2023-04-23T02:34:11.244" v="1548" actId="164"/>
          <ac:spMkLst>
            <pc:docMk/>
            <pc:sldMk cId="1035491346" sldId="262"/>
            <ac:spMk id="14" creationId="{C791AF3E-89C3-7E5E-DD9E-AF9E5FEFF8FA}"/>
          </ac:spMkLst>
        </pc:spChg>
        <pc:spChg chg="add mod">
          <ac:chgData name="Wang, Huiqun" userId="1d097ddb-de73-4134-ab46-3f047ccce610" providerId="ADAL" clId="{560A252E-A54D-4455-A260-FECF34DEC03C}" dt="2023-04-23T02:34:11.244" v="1548" actId="164"/>
          <ac:spMkLst>
            <pc:docMk/>
            <pc:sldMk cId="1035491346" sldId="262"/>
            <ac:spMk id="15" creationId="{F7AB599D-36A3-F40D-D26A-A50E512D961F}"/>
          </ac:spMkLst>
        </pc:spChg>
        <pc:spChg chg="add">
          <ac:chgData name="Wang, Huiqun" userId="1d097ddb-de73-4134-ab46-3f047ccce610" providerId="ADAL" clId="{560A252E-A54D-4455-A260-FECF34DEC03C}" dt="2023-04-23T02:25:52.965" v="1481" actId="26606"/>
          <ac:spMkLst>
            <pc:docMk/>
            <pc:sldMk cId="1035491346" sldId="262"/>
            <ac:spMk id="18" creationId="{799448F2-0E5B-42DA-B2D1-11A14E947BD4}"/>
          </ac:spMkLst>
        </pc:spChg>
        <pc:spChg chg="add">
          <ac:chgData name="Wang, Huiqun" userId="1d097ddb-de73-4134-ab46-3f047ccce610" providerId="ADAL" clId="{560A252E-A54D-4455-A260-FECF34DEC03C}" dt="2023-04-23T02:25:52.965" v="1481" actId="26606"/>
          <ac:spMkLst>
            <pc:docMk/>
            <pc:sldMk cId="1035491346" sldId="262"/>
            <ac:spMk id="20" creationId="{4E8A7552-20E1-4F34-ADAB-C1DB6634D47E}"/>
          </ac:spMkLst>
        </pc:spChg>
        <pc:grpChg chg="add mod">
          <ac:chgData name="Wang, Huiqun" userId="1d097ddb-de73-4134-ab46-3f047ccce610" providerId="ADAL" clId="{560A252E-A54D-4455-A260-FECF34DEC03C}" dt="2023-04-23T02:34:11.244" v="1548" actId="164"/>
          <ac:grpSpMkLst>
            <pc:docMk/>
            <pc:sldMk cId="1035491346" sldId="262"/>
            <ac:grpSpMk id="2" creationId="{4FA2AE85-EA40-4ADF-8CEE-15AD0085D844}"/>
          </ac:grpSpMkLst>
        </pc:grpChg>
        <pc:grpChg chg="add del mod">
          <ac:chgData name="Wang, Huiqun" userId="1d097ddb-de73-4134-ab46-3f047ccce610" providerId="ADAL" clId="{560A252E-A54D-4455-A260-FECF34DEC03C}" dt="2023-04-23T02:22:42.036" v="1476"/>
          <ac:grpSpMkLst>
            <pc:docMk/>
            <pc:sldMk cId="1035491346" sldId="262"/>
            <ac:grpSpMk id="4" creationId="{A2E191E2-438D-005D-B973-0773E3E69C84}"/>
          </ac:grpSpMkLst>
        </pc:grpChg>
        <pc:picChg chg="add mod ord">
          <ac:chgData name="Wang, Huiqun" userId="1d097ddb-de73-4134-ab46-3f047ccce610" providerId="ADAL" clId="{560A252E-A54D-4455-A260-FECF34DEC03C}" dt="2023-04-23T02:34:11.244" v="1548" actId="164"/>
          <ac:picMkLst>
            <pc:docMk/>
            <pc:sldMk cId="1035491346" sldId="262"/>
            <ac:picMk id="3" creationId="{5F319D96-DAD6-2813-0C2B-152D2E22D0F8}"/>
          </ac:picMkLst>
        </pc:picChg>
        <pc:picChg chg="mod">
          <ac:chgData name="Wang, Huiqun" userId="1d097ddb-de73-4134-ab46-3f047ccce610" providerId="ADAL" clId="{560A252E-A54D-4455-A260-FECF34DEC03C}" dt="2023-04-23T02:22:35.805" v="1475"/>
          <ac:picMkLst>
            <pc:docMk/>
            <pc:sldMk cId="1035491346" sldId="262"/>
            <ac:picMk id="5" creationId="{78F1DBD5-5A64-D84E-0BBE-A12AFE3913E6}"/>
          </ac:picMkLst>
        </pc:picChg>
        <pc:picChg chg="add mod">
          <ac:chgData name="Wang, Huiqun" userId="1d097ddb-de73-4134-ab46-3f047ccce610" providerId="ADAL" clId="{560A252E-A54D-4455-A260-FECF34DEC03C}" dt="2023-04-23T02:25:52.965" v="1481" actId="26606"/>
          <ac:picMkLst>
            <pc:docMk/>
            <pc:sldMk cId="1035491346" sldId="262"/>
            <ac:picMk id="9" creationId="{35B83B1F-48CF-95B7-0580-1C443C0813EB}"/>
          </ac:picMkLst>
        </pc:picChg>
        <pc:picChg chg="add del">
          <ac:chgData name="Wang, Huiqun" userId="1d097ddb-de73-4134-ab46-3f047ccce610" providerId="ADAL" clId="{560A252E-A54D-4455-A260-FECF34DEC03C}" dt="2023-04-23T02:25:27.620" v="1479" actId="22"/>
          <ac:picMkLst>
            <pc:docMk/>
            <pc:sldMk cId="1035491346" sldId="262"/>
            <ac:picMk id="11" creationId="{0C195334-3E0F-1BBA-E402-A0372F2BA109}"/>
          </ac:picMkLst>
        </pc:picChg>
        <pc:picChg chg="add mod">
          <ac:chgData name="Wang, Huiqun" userId="1d097ddb-de73-4134-ab46-3f047ccce610" providerId="ADAL" clId="{560A252E-A54D-4455-A260-FECF34DEC03C}" dt="2023-04-23T02:25:52.965" v="1481" actId="26606"/>
          <ac:picMkLst>
            <pc:docMk/>
            <pc:sldMk cId="1035491346" sldId="262"/>
            <ac:picMk id="13" creationId="{94767C9B-E3ED-F0B5-3923-B1E9E1667018}"/>
          </ac:picMkLst>
        </pc:picChg>
      </pc:sldChg>
      <pc:sldChg chg="addSp modSp new del">
        <pc:chgData name="Wang, Huiqun" userId="1d097ddb-de73-4134-ab46-3f047ccce610" providerId="ADAL" clId="{560A252E-A54D-4455-A260-FECF34DEC03C}" dt="2023-04-23T02:14:46.481" v="1457" actId="47"/>
        <pc:sldMkLst>
          <pc:docMk/>
          <pc:sldMk cId="3774129065" sldId="262"/>
        </pc:sldMkLst>
        <pc:spChg chg="mod">
          <ac:chgData name="Wang, Huiqun" userId="1d097ddb-de73-4134-ab46-3f047ccce610" providerId="ADAL" clId="{560A252E-A54D-4455-A260-FECF34DEC03C}" dt="2023-04-23T02:08:43.745" v="1431"/>
          <ac:spMkLst>
            <pc:docMk/>
            <pc:sldMk cId="3774129065" sldId="262"/>
            <ac:spMk id="4" creationId="{D539CEF4-CF83-4F6B-48E2-2E9BC22156E5}"/>
          </ac:spMkLst>
        </pc:spChg>
        <pc:spChg chg="mod">
          <ac:chgData name="Wang, Huiqun" userId="1d097ddb-de73-4134-ab46-3f047ccce610" providerId="ADAL" clId="{560A252E-A54D-4455-A260-FECF34DEC03C}" dt="2023-04-23T02:08:43.745" v="1431"/>
          <ac:spMkLst>
            <pc:docMk/>
            <pc:sldMk cId="3774129065" sldId="262"/>
            <ac:spMk id="6" creationId="{F8BE798C-72AC-90FB-001B-BE3130047FBD}"/>
          </ac:spMkLst>
        </pc:spChg>
        <pc:grpChg chg="add mod">
          <ac:chgData name="Wang, Huiqun" userId="1d097ddb-de73-4134-ab46-3f047ccce610" providerId="ADAL" clId="{560A252E-A54D-4455-A260-FECF34DEC03C}" dt="2023-04-23T02:08:43.745" v="1431"/>
          <ac:grpSpMkLst>
            <pc:docMk/>
            <pc:sldMk cId="3774129065" sldId="262"/>
            <ac:grpSpMk id="2" creationId="{0164831C-299F-A525-15F9-4A294048C0E3}"/>
          </ac:grpSpMkLst>
        </pc:grpChg>
        <pc:grpChg chg="mod">
          <ac:chgData name="Wang, Huiqun" userId="1d097ddb-de73-4134-ab46-3f047ccce610" providerId="ADAL" clId="{560A252E-A54D-4455-A260-FECF34DEC03C}" dt="2023-04-23T02:08:43.745" v="1431"/>
          <ac:grpSpMkLst>
            <pc:docMk/>
            <pc:sldMk cId="3774129065" sldId="262"/>
            <ac:grpSpMk id="3" creationId="{110E1337-23A5-5188-650F-1B56DC02D734}"/>
          </ac:grpSpMkLst>
        </pc:grpChg>
        <pc:picChg chg="mod">
          <ac:chgData name="Wang, Huiqun" userId="1d097ddb-de73-4134-ab46-3f047ccce610" providerId="ADAL" clId="{560A252E-A54D-4455-A260-FECF34DEC03C}" dt="2023-04-23T02:08:43.745" v="1431"/>
          <ac:picMkLst>
            <pc:docMk/>
            <pc:sldMk cId="3774129065" sldId="262"/>
            <ac:picMk id="5" creationId="{26E4B4BB-40F2-7BC5-B93F-D143809ACD2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582C5-3F3F-1776-83C9-A69E7A4311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FBF4F9-0E18-9220-2AD5-5D5587AD11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53926-FF6D-5A27-4A98-7FC279313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6FC4-3558-4413-9B0B-B5EB8D41926D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34AAE-902C-6981-A956-8C3C8FD8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4B989-9B11-ECA8-45C8-A216C145D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574C2-CCF1-4962-A0CC-0D665AC42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816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018B-8320-8C3C-8C9E-EC4CB74DA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44C612-04F5-5C94-8EDA-D1DF8640C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07ECD-412C-129F-9746-0CF0D3CCA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6FC4-3558-4413-9B0B-B5EB8D41926D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EAF5BE-5DE1-BED0-0F99-999DD0C30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5607E-8DFE-B32E-F7CC-F345E0F61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574C2-CCF1-4962-A0CC-0D665AC42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34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BA9BA5-547B-85E3-6F08-974F8AFDC5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790C6B-C0F2-73FE-FDB6-74C94EB836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76627-A5C8-9CCC-11AD-D68EE76AB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6FC4-3558-4413-9B0B-B5EB8D41926D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6780D-792B-8D1C-4695-B3B68EDA5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D87EA-F358-AD04-C873-72AC0F884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574C2-CCF1-4962-A0CC-0D665AC42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69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8D9E9-BB12-328F-22F5-D70440E29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E7401-80BB-329A-C569-37C0049D2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4A47D-1F05-98E8-E881-B8372A8C6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6FC4-3558-4413-9B0B-B5EB8D41926D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5C735-3AF5-CC01-64F1-9C80FD229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1E9C52-B387-36F9-0616-84225142C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574C2-CCF1-4962-A0CC-0D665AC42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97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D82EB-B4C5-7D24-178E-6A8EA7174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CCD303-F0B7-9C01-1874-5C56F9DA2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EA941-1130-A9B5-83A0-F7520D0F2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6FC4-3558-4413-9B0B-B5EB8D41926D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A4872-F0F1-F206-0815-97A5A4F7F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1CAC6-40D8-F318-A103-821300BE7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574C2-CCF1-4962-A0CC-0D665AC42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350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18716-2CCC-E337-4F50-677ECE739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9CBC3-C150-6233-24E0-41928A531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2DBD7-A367-C765-D789-C41B1B1B03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69FF7-5430-D565-4BDF-1E8C86858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6FC4-3558-4413-9B0B-B5EB8D41926D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03751E-EA0D-3663-EA29-93EFC02C4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79F797-D307-6953-9461-BC000E345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574C2-CCF1-4962-A0CC-0D665AC42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911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3367B-C3BE-7E2A-4546-1A5CC1DDC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BD1A0E-868E-3416-15B9-040800CA6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7585C8-040B-82E9-D1B7-669043E4E7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5C5D21-7389-632A-7838-94147665D7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656B28-1F3C-C0AC-A6F6-ADA30F67C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2B6535-144B-3F78-9485-55E36C9F7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6FC4-3558-4413-9B0B-B5EB8D41926D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C82A7D-E0B2-2C59-948C-90188B27E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569042-837B-B216-333B-DCF3C9E78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574C2-CCF1-4962-A0CC-0D665AC42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68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51C4-71D0-450B-3D3F-4D68E1372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EF25B7-A3F5-F02F-3540-DC1D99995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6FC4-3558-4413-9B0B-B5EB8D41926D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0D82BE-BE76-39EB-D779-95C0722F1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F4A7AB-2DC7-1638-4F13-9AEF698D7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574C2-CCF1-4962-A0CC-0D665AC42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95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29B7E0-2124-B987-A0C5-E6134DEA0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6FC4-3558-4413-9B0B-B5EB8D41926D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44E3F-941B-4105-BCAB-9EC501238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9DA829-5332-6EB1-7275-54C0528FD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574C2-CCF1-4962-A0CC-0D665AC42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09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B055C-BFE1-8A22-9CE9-3BCF287E7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0F1BE-1E32-312A-B31B-4F803D09D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CAE23D-DC7B-70D6-BFDB-9650BC210F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B651C2-4772-B947-7A32-DA2D2C558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6FC4-3558-4413-9B0B-B5EB8D41926D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B6CB12-C323-3FED-CC28-EF2F6D47B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B498D-CC72-392A-AA01-17500B849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574C2-CCF1-4962-A0CC-0D665AC42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11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B50F2-F924-E6B4-67B4-D457BCA6E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A28253-E070-C067-3D42-2601594A21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EFC25C-6116-6E1F-CC4C-37EB84CA86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52E67C-990B-91ED-0D6D-12FEF1516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56FC4-3558-4413-9B0B-B5EB8D41926D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467064-9268-CD32-9816-7680DFC0C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780B5-984F-3B7A-FF66-39DBA87C4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574C2-CCF1-4962-A0CC-0D665AC42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85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96D4AC-E5F6-4E63-3C39-95A56DFE7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C598FA-8B4F-4CC4-48BF-C4BABB82A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751BD-01E6-9746-E6FA-4CA383B1D0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56FC4-3558-4413-9B0B-B5EB8D41926D}" type="datetimeFigureOut">
              <a:rPr lang="en-US" smtClean="0"/>
              <a:t>4/26/2023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A372B-0BCB-8A53-0261-3C72A3EB51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BBB98-CC0F-F382-64AE-D24211D20B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574C2-CCF1-4962-A0CC-0D665AC42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17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hwang@cfa.harvard.edu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EA41DE-45EB-AA9E-E7F2-58249C8891AD}"/>
              </a:ext>
            </a:extLst>
          </p:cNvPr>
          <p:cNvSpPr txBox="1"/>
          <p:nvPr/>
        </p:nvSpPr>
        <p:spPr>
          <a:xfrm>
            <a:off x="303029" y="171445"/>
            <a:ext cx="8787807" cy="1253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/>
              <a:t>Water Vapor Studies:</a:t>
            </a:r>
            <a:r>
              <a:rPr lang="en-US" sz="1700" dirty="0"/>
              <a:t> 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Atmospheric Rivers (ARs)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 Huiqun (Helen) Wang </a:t>
            </a:r>
            <a:r>
              <a:rPr lang="en-US" i="1" dirty="0">
                <a:latin typeface="+mj-lt"/>
              </a:rPr>
              <a:t>(</a:t>
            </a:r>
            <a:r>
              <a:rPr lang="en-US" i="1" dirty="0">
                <a:solidFill>
                  <a:srgbClr val="0000FF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hwang@cfa.harvard.edu</a:t>
            </a:r>
            <a:r>
              <a:rPr lang="en-US" i="1" dirty="0">
                <a:latin typeface="+mj-lt"/>
              </a:rPr>
              <a:t>) </a:t>
            </a:r>
            <a:r>
              <a:rPr lang="en-US" dirty="0"/>
              <a:t>&amp; the SAO TEMPO team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Amir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Souri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Kirsten Hall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BA26C28-57B5-E5C9-C104-F7502B7FE518}"/>
              </a:ext>
            </a:extLst>
          </p:cNvPr>
          <p:cNvGrpSpPr/>
          <p:nvPr/>
        </p:nvGrpSpPr>
        <p:grpSpPr>
          <a:xfrm>
            <a:off x="294438" y="1863343"/>
            <a:ext cx="5162105" cy="3559261"/>
            <a:chOff x="323099" y="1114065"/>
            <a:chExt cx="6240521" cy="422895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21A2710-BEFF-B079-2CE4-077CA5435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099" y="1224280"/>
              <a:ext cx="6240521" cy="41187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E5B039F-B532-BB2C-F77E-6907E2DBEDB4}"/>
                </a:ext>
              </a:extLst>
            </p:cNvPr>
            <p:cNvSpPr txBox="1"/>
            <p:nvPr/>
          </p:nvSpPr>
          <p:spPr>
            <a:xfrm>
              <a:off x="2350010" y="1114065"/>
              <a:ext cx="26493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Total Column Water Vapor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620B42B-7990-FB9B-9E86-838569801E06}"/>
              </a:ext>
            </a:extLst>
          </p:cNvPr>
          <p:cNvSpPr txBox="1"/>
          <p:nvPr/>
        </p:nvSpPr>
        <p:spPr>
          <a:xfrm>
            <a:off x="2398193" y="5786976"/>
            <a:ext cx="7760690" cy="6727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dirty="0">
                <a:latin typeface="+mj-lt"/>
                <a:ea typeface="+mj-ea"/>
                <a:cs typeface="+mj-cs"/>
              </a:rPr>
              <a:t>&gt;90% global meridional moisture transport [Newell &amp; Zhu, 1998]</a:t>
            </a:r>
          </a:p>
        </p:txBody>
      </p:sp>
      <p:pic>
        <p:nvPicPr>
          <p:cNvPr id="1026" name="Picture 2" descr="CW3E Launches New Forecast Tools for the Atmospheric River Scale ...">
            <a:extLst>
              <a:ext uri="{FF2B5EF4-FFF2-40B4-BE49-F238E27FC236}">
                <a16:creationId xmlns:a16="http://schemas.microsoft.com/office/drawing/2014/main" id="{60B95B0C-0FD1-D9E4-0497-C6B249194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001" y="68632"/>
            <a:ext cx="3528468" cy="382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B981A0-357B-8DB8-8799-88FEF42D21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4074" y="3891139"/>
            <a:ext cx="4259641" cy="177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00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7A16691-C757-6213-C16F-059DCB41C414}"/>
              </a:ext>
            </a:extLst>
          </p:cNvPr>
          <p:cNvSpPr txBox="1"/>
          <p:nvPr/>
        </p:nvSpPr>
        <p:spPr>
          <a:xfrm>
            <a:off x="2336318" y="5488786"/>
            <a:ext cx="17283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Microwave</a:t>
            </a:r>
          </a:p>
          <a:p>
            <a:pPr algn="ctr"/>
            <a:r>
              <a:rPr lang="en-US" sz="2400" dirty="0"/>
              <a:t>(ocean only)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901552-2595-B7FA-D294-2B2F5A704D3D}"/>
              </a:ext>
            </a:extLst>
          </p:cNvPr>
          <p:cNvSpPr txBox="1"/>
          <p:nvPr/>
        </p:nvSpPr>
        <p:spPr>
          <a:xfrm>
            <a:off x="7207725" y="5488786"/>
            <a:ext cx="2766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Visible </a:t>
            </a:r>
          </a:p>
          <a:p>
            <a:pPr algn="ctr"/>
            <a:r>
              <a:rPr lang="en-US" sz="2400" dirty="0"/>
              <a:t>(ocean &amp; land)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C4F00C0-E89F-9E5A-160A-23D5701918CF}"/>
              </a:ext>
            </a:extLst>
          </p:cNvPr>
          <p:cNvGrpSpPr/>
          <p:nvPr/>
        </p:nvGrpSpPr>
        <p:grpSpPr>
          <a:xfrm>
            <a:off x="6096000" y="1960704"/>
            <a:ext cx="4759843" cy="3367923"/>
            <a:chOff x="7019922" y="3218146"/>
            <a:chExt cx="4498486" cy="30819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CD682C4-6C90-F274-D7B0-6FB878CE1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19922" y="3499790"/>
              <a:ext cx="4498486" cy="280030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6580468-7069-3924-2EA7-41BD44708A3A}"/>
                </a:ext>
              </a:extLst>
            </p:cNvPr>
            <p:cNvSpPr txBox="1"/>
            <p:nvPr/>
          </p:nvSpPr>
          <p:spPr>
            <a:xfrm>
              <a:off x="8121377" y="3218146"/>
              <a:ext cx="2161458" cy="281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OMI Vertical Column Density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0DB4BBE-3FE2-BBA8-07E6-F6C8DD19D036}"/>
              </a:ext>
            </a:extLst>
          </p:cNvPr>
          <p:cNvGrpSpPr/>
          <p:nvPr/>
        </p:nvGrpSpPr>
        <p:grpSpPr>
          <a:xfrm>
            <a:off x="294438" y="1889923"/>
            <a:ext cx="5162105" cy="3532681"/>
            <a:chOff x="323099" y="1145645"/>
            <a:chExt cx="6240521" cy="4197378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9A0CE64-DE77-C651-3E4F-D1714AD42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099" y="1224280"/>
              <a:ext cx="6240521" cy="411874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B6D17E0-29AA-3031-B466-BBBA7A9EBDB6}"/>
                </a:ext>
              </a:extLst>
            </p:cNvPr>
            <p:cNvSpPr txBox="1"/>
            <p:nvPr/>
          </p:nvSpPr>
          <p:spPr>
            <a:xfrm>
              <a:off x="2382143" y="1145645"/>
              <a:ext cx="26493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Total Column Water Vapor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3A3EDAB-B257-66A8-47CD-1F0D924C2E32}"/>
              </a:ext>
            </a:extLst>
          </p:cNvPr>
          <p:cNvSpPr txBox="1"/>
          <p:nvPr/>
        </p:nvSpPr>
        <p:spPr>
          <a:xfrm>
            <a:off x="478466" y="451884"/>
            <a:ext cx="2003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latin typeface="+mj-lt"/>
              </a:rPr>
              <a:t>AR Watch</a:t>
            </a:r>
          </a:p>
        </p:txBody>
      </p:sp>
    </p:spTree>
    <p:extLst>
      <p:ext uri="{BB962C8B-B14F-4D97-AF65-F5344CB8AC3E}">
        <p14:creationId xmlns:p14="http://schemas.microsoft.com/office/powerpoint/2010/main" val="267255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A0150056-E831-11D4-9E5C-E8D45771052F}"/>
              </a:ext>
            </a:extLst>
          </p:cNvPr>
          <p:cNvGrpSpPr/>
          <p:nvPr/>
        </p:nvGrpSpPr>
        <p:grpSpPr>
          <a:xfrm>
            <a:off x="4872897" y="3376207"/>
            <a:ext cx="2209992" cy="2068481"/>
            <a:chOff x="4895746" y="2852333"/>
            <a:chExt cx="2209992" cy="20684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9D1BC8-DC7A-BFDB-439E-75616480D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95746" y="3149010"/>
              <a:ext cx="2209992" cy="177180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203C9F-E05E-358A-606A-937D3BF500BB}"/>
                </a:ext>
              </a:extLst>
            </p:cNvPr>
            <p:cNvSpPr txBox="1"/>
            <p:nvPr/>
          </p:nvSpPr>
          <p:spPr>
            <a:xfrm>
              <a:off x="5337544" y="2852333"/>
              <a:ext cx="1403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Data filtering</a:t>
              </a:r>
            </a:p>
          </p:txBody>
        </p: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BC8D6C7-489C-E0E3-82FB-8E65D786E73E}"/>
              </a:ext>
            </a:extLst>
          </p:cNvPr>
          <p:cNvCxnSpPr>
            <a:cxnSpLocks/>
          </p:cNvCxnSpPr>
          <p:nvPr/>
        </p:nvCxnSpPr>
        <p:spPr>
          <a:xfrm>
            <a:off x="4299746" y="4417684"/>
            <a:ext cx="5191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E23A8AF-56DA-FEAF-A25C-CDFA6C88865F}"/>
              </a:ext>
            </a:extLst>
          </p:cNvPr>
          <p:cNvCxnSpPr/>
          <p:nvPr/>
        </p:nvCxnSpPr>
        <p:spPr>
          <a:xfrm>
            <a:off x="7082889" y="4512089"/>
            <a:ext cx="5191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F072A7A-FA1B-559F-7FC9-37724579C235}"/>
              </a:ext>
            </a:extLst>
          </p:cNvPr>
          <p:cNvSpPr txBox="1"/>
          <p:nvPr/>
        </p:nvSpPr>
        <p:spPr>
          <a:xfrm>
            <a:off x="5073517" y="5339919"/>
            <a:ext cx="1961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[Wang et al., 2019]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FFE70FF-9DE2-0A2B-FD9A-9A5862375A90}"/>
              </a:ext>
            </a:extLst>
          </p:cNvPr>
          <p:cNvGrpSpPr/>
          <p:nvPr/>
        </p:nvGrpSpPr>
        <p:grpSpPr>
          <a:xfrm>
            <a:off x="4299746" y="591765"/>
            <a:ext cx="7439797" cy="2874449"/>
            <a:chOff x="4299746" y="591765"/>
            <a:chExt cx="7439797" cy="2874449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6285BEA-CB2F-8BEF-EF80-22AA5E6EFF8A}"/>
                </a:ext>
              </a:extLst>
            </p:cNvPr>
            <p:cNvGrpSpPr/>
            <p:nvPr/>
          </p:nvGrpSpPr>
          <p:grpSpPr>
            <a:xfrm>
              <a:off x="4362246" y="591765"/>
              <a:ext cx="7377297" cy="2441027"/>
              <a:chOff x="4362246" y="591765"/>
              <a:chExt cx="7377297" cy="2441027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888401B2-90C7-E267-9323-AD8F90FD3950}"/>
                  </a:ext>
                </a:extLst>
              </p:cNvPr>
              <p:cNvGrpSpPr/>
              <p:nvPr/>
            </p:nvGrpSpPr>
            <p:grpSpPr>
              <a:xfrm>
                <a:off x="4362246" y="591765"/>
                <a:ext cx="3535326" cy="2441027"/>
                <a:chOff x="4362246" y="591765"/>
                <a:chExt cx="3535326" cy="2441027"/>
              </a:xfrm>
            </p:grpSpPr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766FAC61-95F8-1D06-4259-867E410F45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362246" y="927602"/>
                  <a:ext cx="3535326" cy="1800007"/>
                </a:xfrm>
                <a:prstGeom prst="rect">
                  <a:avLst/>
                </a:prstGeom>
              </p:spPr>
            </p:pic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5516FC3-784B-2A8F-EBCD-466EE3591F46}"/>
                    </a:ext>
                  </a:extLst>
                </p:cNvPr>
                <p:cNvSpPr txBox="1"/>
                <p:nvPr/>
              </p:nvSpPr>
              <p:spPr>
                <a:xfrm>
                  <a:off x="5018026" y="591765"/>
                  <a:ext cx="235352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Machine Learning (ML)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9DA2A7B0-8503-FDEB-A2D6-DD27E50BA75D}"/>
                    </a:ext>
                  </a:extLst>
                </p:cNvPr>
                <p:cNvSpPr txBox="1"/>
                <p:nvPr/>
              </p:nvSpPr>
              <p:spPr>
                <a:xfrm>
                  <a:off x="5124893" y="2663460"/>
                  <a:ext cx="196117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[Wang et al., 2023]</a:t>
                  </a:r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82F5C949-F557-1723-A1B3-A468EDBF2D6F}"/>
                  </a:ext>
                </a:extLst>
              </p:cNvPr>
              <p:cNvGrpSpPr/>
              <p:nvPr/>
            </p:nvGrpSpPr>
            <p:grpSpPr>
              <a:xfrm>
                <a:off x="7912962" y="612273"/>
                <a:ext cx="3826581" cy="2238743"/>
                <a:chOff x="7912962" y="612273"/>
                <a:chExt cx="3826581" cy="2238743"/>
              </a:xfrm>
            </p:grpSpPr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AE57A988-73CD-5B51-5AFD-EC2A7207F3C8}"/>
                    </a:ext>
                  </a:extLst>
                </p:cNvPr>
                <p:cNvGrpSpPr/>
                <p:nvPr/>
              </p:nvGrpSpPr>
              <p:grpSpPr>
                <a:xfrm>
                  <a:off x="7912962" y="1020590"/>
                  <a:ext cx="3826581" cy="1830426"/>
                  <a:chOff x="7912962" y="1020590"/>
                  <a:chExt cx="3826581" cy="1830426"/>
                </a:xfrm>
              </p:grpSpPr>
              <p:pic>
                <p:nvPicPr>
                  <p:cNvPr id="41" name="Picture 40">
                    <a:extLst>
                      <a:ext uri="{FF2B5EF4-FFF2-40B4-BE49-F238E27FC236}">
                        <a16:creationId xmlns:a16="http://schemas.microsoft.com/office/drawing/2014/main" id="{79B49F6D-1CB9-51CF-120E-B2FD90C6590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8203605" y="1020590"/>
                    <a:ext cx="1661679" cy="1509031"/>
                  </a:xfrm>
                  <a:prstGeom prst="rect">
                    <a:avLst/>
                  </a:prstGeom>
                </p:spPr>
              </p:pic>
              <p:pic>
                <p:nvPicPr>
                  <p:cNvPr id="43" name="Picture 42">
                    <a:extLst>
                      <a:ext uri="{FF2B5EF4-FFF2-40B4-BE49-F238E27FC236}">
                        <a16:creationId xmlns:a16="http://schemas.microsoft.com/office/drawing/2014/main" id="{BB7F1996-869A-FA14-1768-51481DB2301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10161946" y="1029329"/>
                    <a:ext cx="1577597" cy="1444219"/>
                  </a:xfrm>
                  <a:prstGeom prst="rect">
                    <a:avLst/>
                  </a:prstGeom>
                </p:spPr>
              </p:pic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868F75C0-523B-3009-180E-64FC05B20277}"/>
                      </a:ext>
                    </a:extLst>
                  </p:cNvPr>
                  <p:cNvSpPr txBox="1"/>
                  <p:nvPr/>
                </p:nvSpPr>
                <p:spPr>
                  <a:xfrm>
                    <a:off x="10044395" y="2512462"/>
                    <a:ext cx="1601079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/>
                      <a:t>Microwave (mm)</a:t>
                    </a:r>
                  </a:p>
                </p:txBody>
              </p:sp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F4A12724-7199-9BE5-83DE-F09E3E926E27}"/>
                      </a:ext>
                    </a:extLst>
                  </p:cNvPr>
                  <p:cNvSpPr txBox="1"/>
                  <p:nvPr/>
                </p:nvSpPr>
                <p:spPr>
                  <a:xfrm>
                    <a:off x="8173399" y="2473548"/>
                    <a:ext cx="1601079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/>
                      <a:t>Microwave (mm)</a:t>
                    </a:r>
                  </a:p>
                </p:txBody>
              </p:sp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F00C9D24-AC7B-0132-4EE5-D1D1AE00C66E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7467327" y="1588252"/>
                    <a:ext cx="1229824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/>
                      <a:t>Visible (mm)</a:t>
                    </a:r>
                  </a:p>
                </p:txBody>
              </p:sp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A89EABBD-7342-9F07-68F9-FD725604A1FA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9577706" y="1529333"/>
                    <a:ext cx="944489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/>
                      <a:t>ML (mm)</a:t>
                    </a:r>
                  </a:p>
                </p:txBody>
              </p:sp>
            </p:grp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FF22CFDD-1E04-E1C4-310B-8097E72378EB}"/>
                    </a:ext>
                  </a:extLst>
                </p:cNvPr>
                <p:cNvSpPr txBox="1"/>
                <p:nvPr/>
              </p:nvSpPr>
              <p:spPr>
                <a:xfrm>
                  <a:off x="8755370" y="612273"/>
                  <a:ext cx="228460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reduced bias &amp; scatter</a:t>
                  </a:r>
                </a:p>
              </p:txBody>
            </p:sp>
          </p:grpSp>
        </p:grp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8AB86B02-689F-3928-DED0-B1399E6191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99746" y="3063446"/>
              <a:ext cx="507475" cy="4027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C09B03E-0D52-CBFB-CF65-9DFF43747FFF}"/>
                </a:ext>
              </a:extLst>
            </p:cNvPr>
            <p:cNvSpPr/>
            <p:nvPr/>
          </p:nvSpPr>
          <p:spPr>
            <a:xfrm>
              <a:off x="4362246" y="637955"/>
              <a:ext cx="7377297" cy="236294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4A9B17B-78E5-604F-8BD8-C9BAD46DC5BD}"/>
              </a:ext>
            </a:extLst>
          </p:cNvPr>
          <p:cNvGrpSpPr/>
          <p:nvPr/>
        </p:nvGrpSpPr>
        <p:grpSpPr>
          <a:xfrm>
            <a:off x="577053" y="797257"/>
            <a:ext cx="3722693" cy="4636902"/>
            <a:chOff x="577053" y="797257"/>
            <a:chExt cx="3722693" cy="463690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CDD1814-06C1-C201-9C99-F379B8111397}"/>
                </a:ext>
              </a:extLst>
            </p:cNvPr>
            <p:cNvGrpSpPr/>
            <p:nvPr/>
          </p:nvGrpSpPr>
          <p:grpSpPr>
            <a:xfrm>
              <a:off x="577053" y="797257"/>
              <a:ext cx="3722693" cy="4636902"/>
              <a:chOff x="577053" y="940797"/>
              <a:chExt cx="3722693" cy="4636902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70596EE-CA23-B138-63BA-B93F6C3C03D3}"/>
                  </a:ext>
                </a:extLst>
              </p:cNvPr>
              <p:cNvSpPr txBox="1"/>
              <p:nvPr/>
            </p:nvSpPr>
            <p:spPr>
              <a:xfrm>
                <a:off x="873608" y="5208367"/>
                <a:ext cx="32591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Visible : biased for cloudy scenes</a:t>
                </a:r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E2A44C0-0A8A-5713-C02C-49F241F751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7053" y="940797"/>
                <a:ext cx="3722693" cy="4267570"/>
              </a:xfrm>
              <a:prstGeom prst="rect">
                <a:avLst/>
              </a:prstGeom>
            </p:spPr>
          </p:pic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617A91D-193D-67E8-0F84-E0CC41F15D32}"/>
                </a:ext>
              </a:extLst>
            </p:cNvPr>
            <p:cNvSpPr txBox="1"/>
            <p:nvPr/>
          </p:nvSpPr>
          <p:spPr>
            <a:xfrm>
              <a:off x="3003698" y="4862775"/>
              <a:ext cx="4315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mm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D3365933-2159-8A48-EBE6-C36A7AF2BB8D}"/>
              </a:ext>
            </a:extLst>
          </p:cNvPr>
          <p:cNvSpPr txBox="1"/>
          <p:nvPr/>
        </p:nvSpPr>
        <p:spPr>
          <a:xfrm>
            <a:off x="960501" y="427925"/>
            <a:ext cx="30738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microwave :  All-sky “accurate”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C165123-A67A-5748-DAA0-FBD2EB12D569}"/>
              </a:ext>
            </a:extLst>
          </p:cNvPr>
          <p:cNvSpPr txBox="1"/>
          <p:nvPr/>
        </p:nvSpPr>
        <p:spPr>
          <a:xfrm>
            <a:off x="10006020" y="4083419"/>
            <a:ext cx="1311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(Amir </a:t>
            </a:r>
            <a:r>
              <a:rPr lang="en-US" i="1" dirty="0" err="1"/>
              <a:t>Souri</a:t>
            </a:r>
            <a:r>
              <a:rPr lang="en-US" i="1" dirty="0"/>
              <a:t>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23FC647-3D71-9960-C332-44E44BFC1687}"/>
              </a:ext>
            </a:extLst>
          </p:cNvPr>
          <p:cNvGrpSpPr/>
          <p:nvPr/>
        </p:nvGrpSpPr>
        <p:grpSpPr>
          <a:xfrm>
            <a:off x="7664353" y="3157081"/>
            <a:ext cx="4066014" cy="3232297"/>
            <a:chOff x="7664353" y="3157081"/>
            <a:chExt cx="4066014" cy="323229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97AC1D7-76F8-B368-CDB2-73FD36C7581C}"/>
                </a:ext>
              </a:extLst>
            </p:cNvPr>
            <p:cNvGrpSpPr/>
            <p:nvPr/>
          </p:nvGrpSpPr>
          <p:grpSpPr>
            <a:xfrm>
              <a:off x="7664353" y="3157081"/>
              <a:ext cx="4066014" cy="3232297"/>
              <a:chOff x="7664353" y="3157081"/>
              <a:chExt cx="4066014" cy="3232297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12B81F47-1F67-41C4-175E-9946D69ECB1C}"/>
                  </a:ext>
                </a:extLst>
              </p:cNvPr>
              <p:cNvGrpSpPr/>
              <p:nvPr/>
            </p:nvGrpSpPr>
            <p:grpSpPr>
              <a:xfrm>
                <a:off x="7725630" y="3157081"/>
                <a:ext cx="4004737" cy="3232297"/>
                <a:chOff x="7687340" y="2892056"/>
                <a:chExt cx="4004737" cy="3232297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1FBFAA5D-BBCC-59B4-25C9-FDDACCDB270D}"/>
                    </a:ext>
                  </a:extLst>
                </p:cNvPr>
                <p:cNvGrpSpPr/>
                <p:nvPr/>
              </p:nvGrpSpPr>
              <p:grpSpPr>
                <a:xfrm>
                  <a:off x="7778868" y="3074582"/>
                  <a:ext cx="3913209" cy="2989822"/>
                  <a:chOff x="7701738" y="3074582"/>
                  <a:chExt cx="3913209" cy="2989822"/>
                </a:xfrm>
              </p:grpSpPr>
              <p:grpSp>
                <p:nvGrpSpPr>
                  <p:cNvPr id="16" name="Group 15">
                    <a:extLst>
                      <a:ext uri="{FF2B5EF4-FFF2-40B4-BE49-F238E27FC236}">
                        <a16:creationId xmlns:a16="http://schemas.microsoft.com/office/drawing/2014/main" id="{D3F8E9EB-113A-0A40-62A1-5E73C7457B25}"/>
                      </a:ext>
                    </a:extLst>
                  </p:cNvPr>
                  <p:cNvGrpSpPr/>
                  <p:nvPr/>
                </p:nvGrpSpPr>
                <p:grpSpPr>
                  <a:xfrm>
                    <a:off x="7701738" y="3074582"/>
                    <a:ext cx="3913209" cy="2989822"/>
                    <a:chOff x="7811173" y="1675458"/>
                    <a:chExt cx="3913209" cy="2989822"/>
                  </a:xfrm>
                </p:grpSpPr>
                <p:pic>
                  <p:nvPicPr>
                    <p:cNvPr id="11" name="Picture 10">
                      <a:extLst>
                        <a:ext uri="{FF2B5EF4-FFF2-40B4-BE49-F238E27FC236}">
                          <a16:creationId xmlns:a16="http://schemas.microsoft.com/office/drawing/2014/main" id="{75C58279-1874-F876-A66D-D8FF7BC7AA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7811173" y="3190682"/>
                      <a:ext cx="3913209" cy="147459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5" name="Picture 14">
                      <a:extLst>
                        <a:ext uri="{FF2B5EF4-FFF2-40B4-BE49-F238E27FC236}">
                          <a16:creationId xmlns:a16="http://schemas.microsoft.com/office/drawing/2014/main" id="{136A42C1-00B5-A046-E1C5-A9E4E6FE5DE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7811173" y="1675458"/>
                      <a:ext cx="2095682" cy="1295512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7267924C-53CC-1B12-F968-4A2B91E0483F}"/>
                      </a:ext>
                    </a:extLst>
                  </p:cNvPr>
                  <p:cNvSpPr txBox="1"/>
                  <p:nvPr/>
                </p:nvSpPr>
                <p:spPr>
                  <a:xfrm>
                    <a:off x="9911889" y="3116312"/>
                    <a:ext cx="1536896" cy="646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Data improves</a:t>
                    </a:r>
                  </a:p>
                  <a:p>
                    <a:r>
                      <a:rPr lang="en-US" dirty="0"/>
                      <a:t>AR simulation</a:t>
                    </a:r>
                  </a:p>
                </p:txBody>
              </p:sp>
            </p:grp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8BC5478-EF14-4866-5836-EF2D77A743B2}"/>
                    </a:ext>
                  </a:extLst>
                </p:cNvPr>
                <p:cNvSpPr/>
                <p:nvPr/>
              </p:nvSpPr>
              <p:spPr>
                <a:xfrm>
                  <a:off x="7687340" y="2892056"/>
                  <a:ext cx="4004737" cy="3232297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71EBC3-ABF6-5950-3F99-62668BA7CB82}"/>
                  </a:ext>
                </a:extLst>
              </p:cNvPr>
              <p:cNvSpPr txBox="1"/>
              <p:nvPr/>
            </p:nvSpPr>
            <p:spPr>
              <a:xfrm>
                <a:off x="7664353" y="4567403"/>
                <a:ext cx="8777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Control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3A70315-B093-FE45-2CD7-0765CA0F833F}"/>
                </a:ext>
              </a:extLst>
            </p:cNvPr>
            <p:cNvSpPr txBox="1"/>
            <p:nvPr/>
          </p:nvSpPr>
          <p:spPr>
            <a:xfrm>
              <a:off x="9822264" y="4555938"/>
              <a:ext cx="13222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Assimilation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6E0A6B8-C770-AF40-955B-6CA9728B747E}"/>
              </a:ext>
            </a:extLst>
          </p:cNvPr>
          <p:cNvSpPr txBox="1"/>
          <p:nvPr/>
        </p:nvSpPr>
        <p:spPr>
          <a:xfrm>
            <a:off x="7659352" y="3110244"/>
            <a:ext cx="882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“Truth”</a:t>
            </a:r>
          </a:p>
        </p:txBody>
      </p:sp>
    </p:spTree>
    <p:extLst>
      <p:ext uri="{BB962C8B-B14F-4D97-AF65-F5344CB8AC3E}">
        <p14:creationId xmlns:p14="http://schemas.microsoft.com/office/powerpoint/2010/main" val="150488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5B83B1F-48CF-95B7-0580-1C443C081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2" y="471896"/>
            <a:ext cx="5426764" cy="26048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767C9B-E3ED-F0B5-3923-B1E9E1667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3708953"/>
            <a:ext cx="5426764" cy="260484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A2AE85-EA40-4ADF-8CEE-15AD0085D844}"/>
              </a:ext>
            </a:extLst>
          </p:cNvPr>
          <p:cNvGrpSpPr/>
          <p:nvPr/>
        </p:nvGrpSpPr>
        <p:grpSpPr>
          <a:xfrm>
            <a:off x="6308034" y="1192198"/>
            <a:ext cx="5426764" cy="4188509"/>
            <a:chOff x="6308034" y="1192198"/>
            <a:chExt cx="5426764" cy="41885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F319D96-DAD6-2813-0C2B-152D2E22D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08034" y="1789717"/>
              <a:ext cx="5426764" cy="313395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791AF3E-89C3-7E5E-DD9E-AF9E5FEFF8FA}"/>
                </a:ext>
              </a:extLst>
            </p:cNvPr>
            <p:cNvSpPr txBox="1"/>
            <p:nvPr/>
          </p:nvSpPr>
          <p:spPr>
            <a:xfrm>
              <a:off x="7696635" y="1192198"/>
              <a:ext cx="30900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TEMPO Field-of-Regard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AB599D-36A3-F40D-D26A-A50E512D961F}"/>
                </a:ext>
              </a:extLst>
            </p:cNvPr>
            <p:cNvSpPr txBox="1"/>
            <p:nvPr/>
          </p:nvSpPr>
          <p:spPr>
            <a:xfrm>
              <a:off x="8151223" y="5011375"/>
              <a:ext cx="21271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TEMPO Special Scan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549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145</Words>
  <Application>Microsoft Office PowerPoint</Application>
  <PresentationFormat>Widescreen</PresentationFormat>
  <Paragraphs>32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Wang, Huiqun</dc:creator>
  <cp:lastModifiedBy>Wang, Huiqun</cp:lastModifiedBy>
  <cp:revision>1</cp:revision>
  <dcterms:created xsi:type="dcterms:W3CDTF">2023-04-22T19:51:53Z</dcterms:created>
  <dcterms:modified xsi:type="dcterms:W3CDTF">2023-04-26T12:48:39Z</dcterms:modified>
</cp:coreProperties>
</file>