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s://barronh.github.io/pyrsig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colab.research.google.com/" TargetMode="External"/><Relationship Id="rId4" Type="http://schemas.openxmlformats.org/officeDocument/2006/relationships/hyperlink" Target="http://colab.research.google.com/" TargetMode="External"/><Relationship Id="rId5" Type="http://schemas.openxmlformats.org/officeDocument/2006/relationships/hyperlink" Target="https://barronh.github.io/pyrsig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henderson.barron@epa.gov" TargetMode="External"/><Relationship Id="rId4" Type="http://schemas.openxmlformats.org/officeDocument/2006/relationships/hyperlink" Target="mailto:rsig@epa.gov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Python Interface to RSIG</a:t>
            </a:r>
            <a:br>
              <a:rPr lang="en-US"/>
            </a:br>
            <a:r>
              <a:rPr lang="en-US"/>
              <a:t>(pyrsig)</a:t>
            </a:r>
            <a:endParaRPr/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Presented: Barron H. Henderson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Date: 2023-03-23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RSIG Team: Jim J. Szykman, Luke Valin, Todd Plessel, Matt Freeman</a:t>
            </a:r>
            <a:endParaRPr/>
          </a:p>
        </p:txBody>
      </p:sp>
      <p:pic>
        <p:nvPicPr>
          <p:cNvPr descr="EPA logo blue"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31" y="250720"/>
            <a:ext cx="2476817" cy="16512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PA logo green" id="91" name="Google Shape;9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19920" y="4958080"/>
            <a:ext cx="2590800" cy="17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500513" y="5757110"/>
            <a:ext cx="9019407" cy="790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Disclaimer</a:t>
            </a: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The views expressed in this presentation are those of the authors and do not necessarily reflect the views or policies of the U.S. Environmental Protection Agency.</a:t>
            </a:r>
            <a:endParaRPr b="1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0" y="6680200"/>
            <a:ext cx="2032000" cy="177800"/>
          </a:xfrm>
          <a:prstGeom prst="rect">
            <a:avLst/>
          </a:prstGeom>
          <a:solidFill>
            <a:srgbClr val="62C342"/>
          </a:solidFill>
          <a:ln cap="flat" cmpd="sng" w="12700">
            <a:solidFill>
              <a:srgbClr val="62C3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0" y="0"/>
            <a:ext cx="2032000" cy="177800"/>
          </a:xfrm>
          <a:prstGeom prst="rect">
            <a:avLst/>
          </a:prstGeom>
          <a:solidFill>
            <a:srgbClr val="0E6CB6"/>
          </a:solidFill>
          <a:ln cap="flat" cmpd="sng" w="12700">
            <a:solidFill>
              <a:srgbClr val="0E6CB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881" y="204355"/>
            <a:ext cx="10718800" cy="639473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4277360" y="91440"/>
            <a:ext cx="73355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sng" cap="none" strike="noStrike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https://barronh.github.io/pyrsig/</a:t>
            </a:r>
            <a:endParaRPr b="0" sz="2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0" y="6680200"/>
            <a:ext cx="4064000" cy="177800"/>
          </a:xfrm>
          <a:prstGeom prst="rect">
            <a:avLst/>
          </a:prstGeom>
          <a:solidFill>
            <a:srgbClr val="62C342"/>
          </a:solidFill>
          <a:ln cap="flat" cmpd="sng" w="12700">
            <a:solidFill>
              <a:srgbClr val="62C3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0" y="0"/>
            <a:ext cx="4064000" cy="177800"/>
          </a:xfrm>
          <a:prstGeom prst="rect">
            <a:avLst/>
          </a:prstGeom>
          <a:solidFill>
            <a:srgbClr val="0E6CB6"/>
          </a:solidFill>
          <a:ln cap="flat" cmpd="sng" w="12700">
            <a:solidFill>
              <a:srgbClr val="0E6CB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8356087" y="2127666"/>
            <a:ext cx="3053594" cy="369332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RSIG server prepares the data!</a:t>
            </a:r>
            <a:endParaRPr/>
          </a:p>
        </p:txBody>
      </p:sp>
      <p:cxnSp>
        <p:nvCxnSpPr>
          <p:cNvPr id="105" name="Google Shape;105;p14"/>
          <p:cNvCxnSpPr>
            <a:stCxn id="104" idx="1"/>
          </p:cNvCxnSpPr>
          <p:nvPr/>
        </p:nvCxnSpPr>
        <p:spPr>
          <a:xfrm flipH="1">
            <a:off x="7438387" y="2312332"/>
            <a:ext cx="917700" cy="389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521" y="193469"/>
            <a:ext cx="11165840" cy="643010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0" y="6680200"/>
            <a:ext cx="6096000" cy="177800"/>
          </a:xfrm>
          <a:prstGeom prst="rect">
            <a:avLst/>
          </a:prstGeom>
          <a:solidFill>
            <a:srgbClr val="62C342"/>
          </a:solidFill>
          <a:ln cap="flat" cmpd="sng" w="12700">
            <a:solidFill>
              <a:srgbClr val="62C3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0" y="0"/>
            <a:ext cx="6096000" cy="177800"/>
          </a:xfrm>
          <a:prstGeom prst="rect">
            <a:avLst/>
          </a:prstGeom>
          <a:solidFill>
            <a:srgbClr val="0E6CB6"/>
          </a:solidFill>
          <a:ln cap="flat" cmpd="sng" w="12700">
            <a:solidFill>
              <a:srgbClr val="0E6CB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521" y="193469"/>
            <a:ext cx="11165840" cy="6430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9463" y="4353083"/>
            <a:ext cx="10164594" cy="227679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19" name="Google Shape;119;p16"/>
          <p:cNvSpPr/>
          <p:nvPr/>
        </p:nvSpPr>
        <p:spPr>
          <a:xfrm>
            <a:off x="0" y="6680200"/>
            <a:ext cx="6096000" cy="177800"/>
          </a:xfrm>
          <a:prstGeom prst="rect">
            <a:avLst/>
          </a:prstGeom>
          <a:solidFill>
            <a:srgbClr val="62C342"/>
          </a:solidFill>
          <a:ln cap="flat" cmpd="sng" w="12700">
            <a:solidFill>
              <a:srgbClr val="62C3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0" y="0"/>
            <a:ext cx="6096000" cy="177800"/>
          </a:xfrm>
          <a:prstGeom prst="rect">
            <a:avLst/>
          </a:prstGeom>
          <a:solidFill>
            <a:srgbClr val="0E6CB6"/>
          </a:solidFill>
          <a:ln cap="flat" cmpd="sng" w="12700">
            <a:solidFill>
              <a:srgbClr val="0E6CB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41436"/>
            <a:ext cx="12192000" cy="537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80400" y="293174"/>
            <a:ext cx="3599462" cy="311270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27" name="Google Shape;12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84720" y="2812956"/>
            <a:ext cx="4424656" cy="358542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28" name="Google Shape;128;p17"/>
          <p:cNvSpPr/>
          <p:nvPr/>
        </p:nvSpPr>
        <p:spPr>
          <a:xfrm>
            <a:off x="0" y="6680200"/>
            <a:ext cx="8128000" cy="177800"/>
          </a:xfrm>
          <a:prstGeom prst="rect">
            <a:avLst/>
          </a:prstGeom>
          <a:solidFill>
            <a:srgbClr val="62C342"/>
          </a:solidFill>
          <a:ln cap="flat" cmpd="sng" w="12700">
            <a:solidFill>
              <a:srgbClr val="62C3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0" y="0"/>
            <a:ext cx="8128000" cy="177800"/>
          </a:xfrm>
          <a:prstGeom prst="rect">
            <a:avLst/>
          </a:prstGeom>
          <a:solidFill>
            <a:srgbClr val="0E6CB6"/>
          </a:solidFill>
          <a:ln cap="flat" cmpd="sng" w="12700">
            <a:solidFill>
              <a:srgbClr val="0E6CB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40242"/>
            <a:ext cx="12192000" cy="5377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ot phoenix" id="135" name="Google Shape;13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3680" y="517905"/>
            <a:ext cx="5400040" cy="180001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44329" y="2640163"/>
            <a:ext cx="4639391" cy="379984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37" name="Google Shape;137;p18"/>
          <p:cNvSpPr/>
          <p:nvPr/>
        </p:nvSpPr>
        <p:spPr>
          <a:xfrm>
            <a:off x="0" y="6680200"/>
            <a:ext cx="10160000" cy="177800"/>
          </a:xfrm>
          <a:prstGeom prst="rect">
            <a:avLst/>
          </a:prstGeom>
          <a:solidFill>
            <a:srgbClr val="62C342"/>
          </a:solidFill>
          <a:ln cap="flat" cmpd="sng" w="12700">
            <a:solidFill>
              <a:srgbClr val="62C3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0" y="0"/>
            <a:ext cx="10160000" cy="177800"/>
          </a:xfrm>
          <a:prstGeom prst="rect">
            <a:avLst/>
          </a:prstGeom>
          <a:solidFill>
            <a:srgbClr val="0E6CB6"/>
          </a:solidFill>
          <a:ln cap="flat" cmpd="sng" w="12700">
            <a:solidFill>
              <a:srgbClr val="0E6CB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Run Example On Colab</a:t>
            </a:r>
            <a:endParaRPr/>
          </a:p>
        </p:txBody>
      </p:sp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838199" y="1421027"/>
            <a:ext cx="10740081" cy="4755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General</a:t>
            </a:r>
            <a:endParaRPr b="1" u="sng">
              <a:solidFill>
                <a:schemeClr val="hlink"/>
              </a:solidFill>
              <a:hlinkClick r:id="rId3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colab.research.google.com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Open a new notebook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Add “%pip install --user netcdf4 pyproj pycno pyrsig”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And run it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barronh.github.io/pyrsig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Navigate to example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Copy code from example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Paste it in your colab notebook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Run it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Today prepackaged examples: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gist.github.com/barronh/6faf2008a0cf0ac9e49543f31c300601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gist.github.com/barronh/497e3418fb66ddce2d04a4c8d68e31a3</a:t>
            </a:r>
            <a:endParaRPr/>
          </a:p>
        </p:txBody>
      </p:sp>
      <p:sp>
        <p:nvSpPr>
          <p:cNvPr id="145" name="Google Shape;145;p19"/>
          <p:cNvSpPr/>
          <p:nvPr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rgbClr val="62C342"/>
          </a:solidFill>
          <a:ln cap="flat" cmpd="sng" w="12700">
            <a:solidFill>
              <a:srgbClr val="62C3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0" y="0"/>
            <a:ext cx="12192000" cy="177800"/>
          </a:xfrm>
          <a:prstGeom prst="rect">
            <a:avLst/>
          </a:prstGeom>
          <a:solidFill>
            <a:srgbClr val="0E6CB6"/>
          </a:solidFill>
          <a:ln cap="flat" cmpd="sng" w="12700">
            <a:solidFill>
              <a:srgbClr val="0E6CB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5207340" y="5969655"/>
            <a:ext cx="66304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https://gaftp.epa.gov/Air/aqmg/bhenders/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/>
              <a:t>pyrsig: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henderson.barron@epa.gov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/>
              <a:t>RSIG: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rsig@epa.gov</a:t>
            </a:r>
            <a:r>
              <a:rPr lang="en-US"/>
              <a:t> </a:t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rgbClr val="62C342"/>
          </a:solidFill>
          <a:ln cap="flat" cmpd="sng" w="12700">
            <a:solidFill>
              <a:srgbClr val="62C3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0" y="0"/>
            <a:ext cx="12192000" cy="177800"/>
          </a:xfrm>
          <a:prstGeom prst="rect">
            <a:avLst/>
          </a:prstGeom>
          <a:solidFill>
            <a:srgbClr val="0E6CB6"/>
          </a:solidFill>
          <a:ln cap="flat" cmpd="sng" w="12700">
            <a:solidFill>
              <a:srgbClr val="0E6CB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PA logo blue" id="156" name="Google Shape;15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031" y="250720"/>
            <a:ext cx="2476817" cy="16512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PA logo green" id="157" name="Google Shape;157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19920" y="4958080"/>
            <a:ext cx="2590800" cy="17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