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67"/>
  </p:notesMasterIdLst>
  <p:handoutMasterIdLst>
    <p:handoutMasterId r:id="rId68"/>
  </p:handoutMasterIdLst>
  <p:sldIdLst>
    <p:sldId id="266" r:id="rId6"/>
    <p:sldId id="360" r:id="rId7"/>
    <p:sldId id="265" r:id="rId8"/>
    <p:sldId id="337" r:id="rId9"/>
    <p:sldId id="338" r:id="rId10"/>
    <p:sldId id="339" r:id="rId11"/>
    <p:sldId id="340" r:id="rId12"/>
    <p:sldId id="341" r:id="rId13"/>
    <p:sldId id="342" r:id="rId14"/>
    <p:sldId id="343" r:id="rId15"/>
    <p:sldId id="344" r:id="rId16"/>
    <p:sldId id="345" r:id="rId17"/>
    <p:sldId id="346" r:id="rId18"/>
    <p:sldId id="365" r:id="rId19"/>
    <p:sldId id="367" r:id="rId20"/>
    <p:sldId id="366" r:id="rId21"/>
    <p:sldId id="347" r:id="rId22"/>
    <p:sldId id="348" r:id="rId23"/>
    <p:sldId id="349" r:id="rId24"/>
    <p:sldId id="350" r:id="rId25"/>
    <p:sldId id="351" r:id="rId26"/>
    <p:sldId id="353" r:id="rId27"/>
    <p:sldId id="354" r:id="rId28"/>
    <p:sldId id="355" r:id="rId29"/>
    <p:sldId id="378" r:id="rId30"/>
    <p:sldId id="356" r:id="rId31"/>
    <p:sldId id="357" r:id="rId32"/>
    <p:sldId id="358" r:id="rId33"/>
    <p:sldId id="359" r:id="rId34"/>
    <p:sldId id="361" r:id="rId35"/>
    <p:sldId id="362" r:id="rId36"/>
    <p:sldId id="363" r:id="rId37"/>
    <p:sldId id="379" r:id="rId38"/>
    <p:sldId id="364" r:id="rId39"/>
    <p:sldId id="368" r:id="rId40"/>
    <p:sldId id="369" r:id="rId41"/>
    <p:sldId id="370" r:id="rId42"/>
    <p:sldId id="371" r:id="rId43"/>
    <p:sldId id="372" r:id="rId44"/>
    <p:sldId id="373" r:id="rId45"/>
    <p:sldId id="374" r:id="rId46"/>
    <p:sldId id="1040" r:id="rId47"/>
    <p:sldId id="398" r:id="rId48"/>
    <p:sldId id="400" r:id="rId49"/>
    <p:sldId id="404" r:id="rId50"/>
    <p:sldId id="403" r:id="rId51"/>
    <p:sldId id="401" r:id="rId52"/>
    <p:sldId id="407" r:id="rId53"/>
    <p:sldId id="406" r:id="rId54"/>
    <p:sldId id="303" r:id="rId55"/>
    <p:sldId id="1042" r:id="rId56"/>
    <p:sldId id="380" r:id="rId57"/>
    <p:sldId id="381" r:id="rId58"/>
    <p:sldId id="382" r:id="rId59"/>
    <p:sldId id="1041" r:id="rId60"/>
    <p:sldId id="384" r:id="rId61"/>
    <p:sldId id="385" r:id="rId62"/>
    <p:sldId id="1038" r:id="rId63"/>
    <p:sldId id="1039" r:id="rId64"/>
    <p:sldId id="387" r:id="rId65"/>
    <p:sldId id="33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06A89B-56B9-4843-B36B-EAB40AC1731A}">
          <p14:sldIdLst>
            <p14:sldId id="266"/>
            <p14:sldId id="360"/>
          </p14:sldIdLst>
        </p14:section>
        <p14:section name="Earthdata Search" id="{522EE881-70E2-A84F-8A6E-44A1B15168E2}">
          <p14:sldIdLst>
            <p14:sldId id="265"/>
            <p14:sldId id="337"/>
            <p14:sldId id="338"/>
            <p14:sldId id="339"/>
            <p14:sldId id="340"/>
            <p14:sldId id="341"/>
            <p14:sldId id="342"/>
            <p14:sldId id="343"/>
          </p14:sldIdLst>
        </p14:section>
        <p14:section name="Worldview" id="{DF875C2D-9771-5340-9747-A1ED3A49A038}">
          <p14:sldIdLst>
            <p14:sldId id="344"/>
            <p14:sldId id="345"/>
            <p14:sldId id="346"/>
            <p14:sldId id="365"/>
            <p14:sldId id="367"/>
            <p14:sldId id="366"/>
          </p14:sldIdLst>
        </p14:section>
        <p14:section name="Variable subsetting" id="{C05C6283-6A19-DF4E-AEC7-7B290DA3BF6A}">
          <p14:sldIdLst>
            <p14:sldId id="347"/>
            <p14:sldId id="348"/>
            <p14:sldId id="349"/>
            <p14:sldId id="350"/>
            <p14:sldId id="351"/>
            <p14:sldId id="353"/>
          </p14:sldIdLst>
        </p14:section>
        <p14:section name="Spatial subsetting" id="{E85972FE-C567-D244-B9EC-5B925042444E}">
          <p14:sldIdLst>
            <p14:sldId id="354"/>
            <p14:sldId id="355"/>
            <p14:sldId id="378"/>
            <p14:sldId id="356"/>
            <p14:sldId id="357"/>
          </p14:sldIdLst>
        </p14:section>
        <p14:section name="Temporal subsetting" id="{6F6C5569-121A-3E4B-BB7F-4F331861707D}">
          <p14:sldIdLst>
            <p14:sldId id="358"/>
            <p14:sldId id="359"/>
            <p14:sldId id="361"/>
            <p14:sldId id="362"/>
            <p14:sldId id="363"/>
          </p14:sldIdLst>
        </p14:section>
        <p14:section name="AWS Links" id="{3C1DE1B5-1961-9B49-B937-5A3FF73FB4F5}">
          <p14:sldIdLst>
            <p14:sldId id="379"/>
            <p14:sldId id="364"/>
            <p14:sldId id="368"/>
            <p14:sldId id="369"/>
            <p14:sldId id="370"/>
            <p14:sldId id="371"/>
            <p14:sldId id="372"/>
            <p14:sldId id="373"/>
            <p14:sldId id="374"/>
          </p14:sldIdLst>
        </p14:section>
        <p14:section name="Harmony Notebook" id="{5B29D2B5-C240-1C47-99C0-042059A5CD12}">
          <p14:sldIdLst>
            <p14:sldId id="1040"/>
            <p14:sldId id="398"/>
            <p14:sldId id="400"/>
            <p14:sldId id="404"/>
            <p14:sldId id="403"/>
            <p14:sldId id="401"/>
            <p14:sldId id="407"/>
            <p14:sldId id="406"/>
          </p14:sldIdLst>
        </p14:section>
        <p14:section name="On-prem subsetter" id="{336AF1CA-FB36-2644-A62C-E4F92CE88E81}">
          <p14:sldIdLst>
            <p14:sldId id="303"/>
          </p14:sldIdLst>
        </p14:section>
        <p14:section name="Earthdata GIS" id="{F8E97E5B-DE3B-8A44-914B-E644294AF7D3}">
          <p14:sldIdLst>
            <p14:sldId id="1042"/>
            <p14:sldId id="380"/>
            <p14:sldId id="381"/>
            <p14:sldId id="382"/>
            <p14:sldId id="1041"/>
            <p14:sldId id="384"/>
            <p14:sldId id="385"/>
            <p14:sldId id="1038"/>
            <p14:sldId id="1039"/>
          </p14:sldIdLst>
        </p14:section>
        <p14:section name="Conclusion" id="{AA480883-07AF-D642-A75A-2DA2C0E77928}">
          <p14:sldIdLst>
            <p14:sldId id="387"/>
            <p14:sldId id="336"/>
          </p14:sldIdLst>
        </p14:section>
        <p14:section name="Backup" id="{89D2B371-6EB1-41DC-A4E3-C5A8847275A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t>
            </a:r>
            <a:r>
              <a:rPr lang="en-US" sz="1200" b="0" i="0" kern="1200" err="1">
                <a:solidFill>
                  <a:schemeClr val="tx1"/>
                </a:solidFill>
                <a:effectLst/>
                <a:latin typeface="+mn-lt"/>
                <a:ea typeface="+mn-ea"/>
                <a:cs typeface="+mn-cs"/>
              </a:rPr>
              <a:t>Earthdata</a:t>
            </a:r>
            <a:r>
              <a:rPr lang="en-US" sz="1200" b="0" i="0" kern="1200" baseline="0">
                <a:solidFill>
                  <a:schemeClr val="tx1"/>
                </a:solidFill>
                <a:effectLst/>
                <a:latin typeface="+mn-lt"/>
                <a:ea typeface="+mn-ea"/>
                <a:cs typeface="+mn-cs"/>
              </a:rPr>
              <a:t> Forum is our new online resource for </a:t>
            </a:r>
            <a:r>
              <a:rPr lang="en-US" sz="1200" b="0" i="0" kern="120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Members of the NASA scientific user community are encouraged also provide insights and collaborative assistance.​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27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5/4/2023</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5/4/2023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5/4/2023</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5/4/2023</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5/4/2023</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5/4/2023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r>
              <a:rPr lang="en-US"/>
              <a:t>1/15/20</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nb-NO"/>
              <a:t>PI 2019.3 System Demo Input - DUOS</a:t>
            </a:r>
            <a:endParaRPr lang="en-US"/>
          </a:p>
        </p:txBody>
      </p:sp>
      <p:sp>
        <p:nvSpPr>
          <p:cNvPr id="6" name="Slide Number Placeholder 5"/>
          <p:cNvSpPr>
            <a:spLocks noGrp="1"/>
          </p:cNvSpPr>
          <p:nvPr>
            <p:ph type="sldNum" sz="quarter" idx="12"/>
          </p:nvPr>
        </p:nvSpPr>
        <p:spPr/>
        <p:txBody>
          <a:bodyPr/>
          <a:lstStyle/>
          <a:p>
            <a:fld id="{3DDAFC0B-37EA-4D8D-ACF8-1141CEBC337D}" type="slidenum">
              <a:rPr lang="en-US" smtClean="0"/>
              <a:t>‹#›</a:t>
            </a:fld>
            <a:endParaRPr lang="en-US"/>
          </a:p>
        </p:txBody>
      </p:sp>
    </p:spTree>
    <p:extLst>
      <p:ext uri="{BB962C8B-B14F-4D97-AF65-F5344CB8AC3E}">
        <p14:creationId xmlns:p14="http://schemas.microsoft.com/office/powerpoint/2010/main" val="242552356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098" y="1143"/>
            <a:ext cx="9126246" cy="1028669"/>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1029811"/>
            <a:ext cx="10515600" cy="5147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r>
              <a:rPr lang="en-US"/>
              <a:t>1/15/20</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nb-NO"/>
              <a:t>PI 2019.3 System Demo Input - DUOS</a:t>
            </a:r>
            <a:endParaRPr lang="en-US"/>
          </a:p>
        </p:txBody>
      </p:sp>
      <p:sp>
        <p:nvSpPr>
          <p:cNvPr id="6" name="Slide Number Placeholder 5"/>
          <p:cNvSpPr>
            <a:spLocks noGrp="1"/>
          </p:cNvSpPr>
          <p:nvPr>
            <p:ph type="sldNum" sz="quarter" idx="12"/>
          </p:nvPr>
        </p:nvSpPr>
        <p:spPr/>
        <p:txBody>
          <a:bodyPr/>
          <a:lstStyle/>
          <a:p>
            <a:fld id="{3DDAFC0B-37EA-4D8D-ACF8-1141CEBC337D}" type="slidenum">
              <a:rPr lang="en-US" smtClean="0"/>
              <a:t>‹#›</a:t>
            </a:fld>
            <a:endParaRPr lang="en-US"/>
          </a:p>
        </p:txBody>
      </p:sp>
    </p:spTree>
    <p:extLst>
      <p:ext uri="{BB962C8B-B14F-4D97-AF65-F5344CB8AC3E}">
        <p14:creationId xmlns:p14="http://schemas.microsoft.com/office/powerpoint/2010/main" val="1162915770"/>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25119" y="1"/>
            <a:ext cx="9052329" cy="102790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027907"/>
            <a:ext cx="5181600" cy="5149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27907"/>
            <a:ext cx="5181600" cy="5149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r>
              <a:rPr lang="en-US"/>
              <a:t>1/15/20</a:t>
            </a: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nb-NO"/>
              <a:t>PI 2019.3 System Demo Input - DUOS</a:t>
            </a:r>
            <a:endParaRPr lang="en-US"/>
          </a:p>
        </p:txBody>
      </p:sp>
      <p:sp>
        <p:nvSpPr>
          <p:cNvPr id="7" name="Slide Number Placeholder 6"/>
          <p:cNvSpPr>
            <a:spLocks noGrp="1"/>
          </p:cNvSpPr>
          <p:nvPr>
            <p:ph type="sldNum" sz="quarter" idx="12"/>
          </p:nvPr>
        </p:nvSpPr>
        <p:spPr/>
        <p:txBody>
          <a:bodyPr/>
          <a:lstStyle/>
          <a:p>
            <a:fld id="{3DDAFC0B-37EA-4D8D-ACF8-1141CEBC337D}" type="slidenum">
              <a:rPr lang="en-US" smtClean="0"/>
              <a:t>‹#›</a:t>
            </a:fld>
            <a:endParaRPr lang="en-US"/>
          </a:p>
        </p:txBody>
      </p:sp>
    </p:spTree>
    <p:extLst>
      <p:ext uri="{BB962C8B-B14F-4D97-AF65-F5344CB8AC3E}">
        <p14:creationId xmlns:p14="http://schemas.microsoft.com/office/powerpoint/2010/main" val="2394550010"/>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5119" y="1"/>
            <a:ext cx="9052329" cy="1027906"/>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DDAFC0B-37EA-4D8D-ACF8-1141CEBC337D}" type="slidenum">
              <a:rPr lang="en-US" smtClean="0"/>
              <a:t>‹#›</a:t>
            </a:fld>
            <a:endParaRPr lang="en-US"/>
          </a:p>
        </p:txBody>
      </p:sp>
    </p:spTree>
    <p:extLst>
      <p:ext uri="{BB962C8B-B14F-4D97-AF65-F5344CB8AC3E}">
        <p14:creationId xmlns:p14="http://schemas.microsoft.com/office/powerpoint/2010/main" val="3893290600"/>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r>
              <a:rPr lang="en-US">
                <a:solidFill>
                  <a:prstClr val="black">
                    <a:tint val="75000"/>
                  </a:prstClr>
                </a:solidFill>
              </a:rPr>
              <a:t>2/16/2023</a:t>
            </a: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r>
              <a:rPr lang="nb-NO">
                <a:solidFill>
                  <a:prstClr val="black">
                    <a:tint val="75000"/>
                  </a:prstClr>
                </a:solidFill>
              </a:rPr>
              <a:t>PI 2019.3 System Demo Input - DUOS</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0BB1D0-A1AF-EA4A-8A7A-8201A4CC13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53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5/4/2023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5/4/2023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5/4/2023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5/4/2023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5/4/2023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5/4/2023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5/4/2023</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5/4/2023</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5/4/2023</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027908"/>
            <a:ext cx="10515600" cy="51490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8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3DDAFC0B-37EA-4D8D-ACF8-1141CEBC337D}" type="slidenum">
              <a:rPr lang="en-US" smtClean="0"/>
              <a:pPr/>
              <a:t>‹#›</a:t>
            </a:fld>
            <a:endParaRPr lang="en-US"/>
          </a:p>
        </p:txBody>
      </p:sp>
      <p:sp>
        <p:nvSpPr>
          <p:cNvPr id="4" name="Rectangle 3">
            <a:extLst>
              <a:ext uri="{FF2B5EF4-FFF2-40B4-BE49-F238E27FC236}">
                <a16:creationId xmlns:a16="http://schemas.microsoft.com/office/drawing/2014/main" id="{C09D2868-30B4-A064-A871-0805A796ABEF}"/>
              </a:ext>
            </a:extLst>
          </p:cNvPr>
          <p:cNvSpPr/>
          <p:nvPr userDrawn="1"/>
        </p:nvSpPr>
        <p:spPr>
          <a:xfrm>
            <a:off x="0" y="0"/>
            <a:ext cx="12197747" cy="102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826A5AFA-655B-1105-0831-AB72DC78898A}"/>
              </a:ext>
            </a:extLst>
          </p:cNvPr>
          <p:cNvSpPr>
            <a:spLocks noGrp="1"/>
          </p:cNvSpPr>
          <p:nvPr>
            <p:ph type="title"/>
          </p:nvPr>
        </p:nvSpPr>
        <p:spPr>
          <a:xfrm>
            <a:off x="1225118" y="1"/>
            <a:ext cx="9052329" cy="1027906"/>
          </a:xfrm>
          <a:prstGeom prst="rect">
            <a:avLst/>
          </a:prstGeom>
        </p:spPr>
        <p:txBody>
          <a:bodyPr vert="horz" lIns="91440" tIns="45720" rIns="91440" bIns="45720" rtlCol="0" anchor="ctr">
            <a:normAutofit/>
          </a:bodyPr>
          <a:lstStyle/>
          <a:p>
            <a:r>
              <a:rPr lang="en-US"/>
              <a:t>Click to edit Master title style</a:t>
            </a:r>
          </a:p>
        </p:txBody>
      </p:sp>
      <p:pic>
        <p:nvPicPr>
          <p:cNvPr id="10" name="Shape 9">
            <a:extLst>
              <a:ext uri="{FF2B5EF4-FFF2-40B4-BE49-F238E27FC236}">
                <a16:creationId xmlns:a16="http://schemas.microsoft.com/office/drawing/2014/main" id="{08594A10-0B2A-A5AE-F482-A78F6679A65A}"/>
              </a:ext>
            </a:extLst>
          </p:cNvPr>
          <p:cNvPicPr preferRelativeResize="0"/>
          <p:nvPr userDrawn="1"/>
        </p:nvPicPr>
        <p:blipFill rotWithShape="1">
          <a:blip r:embed="rId7">
            <a:alphaModFix/>
          </a:blip>
          <a:srcRect/>
          <a:stretch/>
        </p:blipFill>
        <p:spPr>
          <a:xfrm>
            <a:off x="10277447" y="13608"/>
            <a:ext cx="1920300" cy="1014298"/>
          </a:xfrm>
          <a:prstGeom prst="rect">
            <a:avLst/>
          </a:prstGeom>
          <a:noFill/>
          <a:ln>
            <a:noFill/>
          </a:ln>
        </p:spPr>
      </p:pic>
      <p:pic>
        <p:nvPicPr>
          <p:cNvPr id="11" name="Shape 134">
            <a:extLst>
              <a:ext uri="{FF2B5EF4-FFF2-40B4-BE49-F238E27FC236}">
                <a16:creationId xmlns:a16="http://schemas.microsoft.com/office/drawing/2014/main" id="{78FC6DF2-3D94-AF03-16C7-931C5DDE92EE}"/>
              </a:ext>
            </a:extLst>
          </p:cNvPr>
          <p:cNvPicPr preferRelativeResize="0"/>
          <p:nvPr userDrawn="1"/>
        </p:nvPicPr>
        <p:blipFill rotWithShape="1">
          <a:blip r:embed="rId8">
            <a:alphaModFix/>
          </a:blip>
          <a:srcRect/>
          <a:stretch/>
        </p:blipFill>
        <p:spPr>
          <a:xfrm>
            <a:off x="14491" y="45532"/>
            <a:ext cx="1127999" cy="940200"/>
          </a:xfrm>
          <a:prstGeom prst="rect">
            <a:avLst/>
          </a:prstGeom>
          <a:noFill/>
          <a:ln>
            <a:noFill/>
          </a:ln>
        </p:spPr>
      </p:pic>
    </p:spTree>
    <p:extLst>
      <p:ext uri="{BB962C8B-B14F-4D97-AF65-F5344CB8AC3E}">
        <p14:creationId xmlns:p14="http://schemas.microsoft.com/office/powerpoint/2010/main" val="108028159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p:txStyles>
    <p:titleStyle>
      <a:lvl1pPr algn="l" defTabSz="609630" rtl="0" eaLnBrk="1" latinLnBrk="0" hangingPunct="1">
        <a:lnSpc>
          <a:spcPct val="90000"/>
        </a:lnSpc>
        <a:spcBef>
          <a:spcPct val="0"/>
        </a:spcBef>
        <a:buNone/>
        <a:defRPr sz="3600" kern="1200">
          <a:solidFill>
            <a:schemeClr val="bg1"/>
          </a:solidFill>
          <a:latin typeface="Lato" panose="020F0502020204030203" pitchFamily="34" charset="0"/>
          <a:ea typeface="Lato" panose="020F0502020204030203" pitchFamily="34" charset="0"/>
          <a:cs typeface="Lato" panose="020F0502020204030203" pitchFamily="34"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harmony.earthdata.nasa.gov/" TargetMode="External"/><Relationship Id="rId7" Type="http://schemas.openxmlformats.org/officeDocument/2006/relationships/hyperlink" Target="https://gis.earthdata.nasa.gov/" TargetMode="External"/><Relationship Id="rId2" Type="http://schemas.openxmlformats.org/officeDocument/2006/relationships/hyperlink" Target="https://search.earthdata.nasa.gov/" TargetMode="External"/><Relationship Id="rId1" Type="http://schemas.openxmlformats.org/officeDocument/2006/relationships/slideLayout" Target="../slideLayouts/slideLayout2.xml"/><Relationship Id="rId6" Type="http://schemas.openxmlformats.org/officeDocument/2006/relationships/hyperlink" Target="https://subset.larc.nasa.gov/" TargetMode="External"/><Relationship Id="rId5" Type="http://schemas.openxmlformats.org/officeDocument/2006/relationships/hyperlink" Target="https://opendap.larc.nasa.gov/" TargetMode="External"/><Relationship Id="rId4" Type="http://schemas.openxmlformats.org/officeDocument/2006/relationships/hyperlink" Target="https://worldview.earthdata.nasa.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subset.larc.nasa.gov/"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hyperlink" Target="https://opendap.earthdata.nasa.gov/" TargetMode="External"/><Relationship Id="rId3" Type="http://schemas.openxmlformats.org/officeDocument/2006/relationships/hyperlink" Target="https://data.asdc.earthdata.nasa.gov/" TargetMode="External"/><Relationship Id="rId7" Type="http://schemas.openxmlformats.org/officeDocument/2006/relationships/hyperlink" Target="https://opendap.larc.nasa.gov/" TargetMode="External"/><Relationship Id="rId2" Type="http://schemas.openxmlformats.org/officeDocument/2006/relationships/hyperlink" Target="https://search.earthdata.nasa.gov/" TargetMode="External"/><Relationship Id="rId1" Type="http://schemas.openxmlformats.org/officeDocument/2006/relationships/slideLayout" Target="../slideLayouts/slideLayout2.xml"/><Relationship Id="rId6" Type="http://schemas.openxmlformats.org/officeDocument/2006/relationships/hyperlink" Target="https://gis.earthdata.nasa.gov/" TargetMode="External"/><Relationship Id="rId5" Type="http://schemas.openxmlformats.org/officeDocument/2006/relationships/hyperlink" Target="https://harmony.earthdata.nasa.gov/" TargetMode="External"/><Relationship Id="rId4" Type="http://schemas.openxmlformats.org/officeDocument/2006/relationships/hyperlink" Target="https://worldview.earthdata.nasa.gov/" TargetMode="External"/><Relationship Id="rId9" Type="http://schemas.openxmlformats.org/officeDocument/2006/relationships/hyperlink" Target="https://subset.larc.nasa.gov/"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022083"/>
            <a:ext cx="7547743" cy="990015"/>
          </a:xfrm>
        </p:spPr>
        <p:txBody>
          <a:bodyPr vert="horz" wrap="square" lIns="91440" tIns="45720" rIns="91440" bIns="45720" rtlCol="0" anchor="t">
            <a:spAutoFit/>
          </a:bodyPr>
          <a:lstStyle/>
          <a:p>
            <a:pPr>
              <a:spcBef>
                <a:spcPts val="400"/>
              </a:spcBef>
            </a:pPr>
            <a:r>
              <a:rPr lang="en-US" sz="3200" b="1">
                <a:latin typeface="Helvetica Neue"/>
                <a:cs typeface="Arial"/>
              </a:rPr>
              <a:t>TEMPO TRAINING</a:t>
            </a:r>
          </a:p>
          <a:p>
            <a:endParaRPr lang="en-US" sz="180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9630-D1D6-4655-92E5-32AEC31F0D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11D300-D3EA-4C51-B918-AF1C3F17B34D}"/>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3520ED2-A7FC-4068-8817-054957F93274}"/>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98858EFE-7C90-4B9B-8416-EF9CBA985608}"/>
              </a:ext>
            </a:extLst>
          </p:cNvPr>
          <p:cNvSpPr>
            <a:spLocks noGrp="1"/>
          </p:cNvSpPr>
          <p:nvPr>
            <p:ph type="sldNum" sz="quarter" idx="12"/>
          </p:nvPr>
        </p:nvSpPr>
        <p:spPr/>
        <p:txBody>
          <a:bodyPr/>
          <a:lstStyle/>
          <a:p>
            <a:fld id="{2E8C51FE-49D9-314D-9957-ABBF7DDE8782}" type="slidenum">
              <a:rPr lang="en-US" smtClean="0"/>
              <a:pPr/>
              <a:t>10</a:t>
            </a:fld>
            <a:endParaRPr lang="en-US"/>
          </a:p>
        </p:txBody>
      </p:sp>
      <p:pic>
        <p:nvPicPr>
          <p:cNvPr id="7" name="Picture 6">
            <a:extLst>
              <a:ext uri="{FF2B5EF4-FFF2-40B4-BE49-F238E27FC236}">
                <a16:creationId xmlns:a16="http://schemas.microsoft.com/office/drawing/2014/main" id="{D22831D1-0D47-46A8-8764-ACBA3202A376}"/>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423967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2268-F2AB-435F-A8E2-42499F0510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F5D548-D3FC-4083-A664-BEE8FAA5C48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A37BF8B-7A5E-4DF0-BB75-B092E7CA9066}"/>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2BD8F3D5-6537-487E-AFEE-94266D9BB7B8}"/>
              </a:ext>
            </a:extLst>
          </p:cNvPr>
          <p:cNvSpPr>
            <a:spLocks noGrp="1"/>
          </p:cNvSpPr>
          <p:nvPr>
            <p:ph type="sldNum" sz="quarter" idx="12"/>
          </p:nvPr>
        </p:nvSpPr>
        <p:spPr/>
        <p:txBody>
          <a:bodyPr/>
          <a:lstStyle/>
          <a:p>
            <a:fld id="{2E8C51FE-49D9-314D-9957-ABBF7DDE8782}" type="slidenum">
              <a:rPr lang="en-US" smtClean="0"/>
              <a:pPr/>
              <a:t>11</a:t>
            </a:fld>
            <a:endParaRPr lang="en-US"/>
          </a:p>
        </p:txBody>
      </p:sp>
      <p:pic>
        <p:nvPicPr>
          <p:cNvPr id="7" name="Picture 6">
            <a:extLst>
              <a:ext uri="{FF2B5EF4-FFF2-40B4-BE49-F238E27FC236}">
                <a16:creationId xmlns:a16="http://schemas.microsoft.com/office/drawing/2014/main" id="{5BD893C5-1043-4E0C-983B-1EB4AACDAC82}"/>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377946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5AA2-EA34-49F0-A916-6B104C1C5D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60DA34-8CA8-4F26-A58D-96D41D6E2FA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0C2CA1B-E111-4681-9238-1C215F52F17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0DFE23E-5732-4459-B2D5-E137DDBE8EA3}"/>
              </a:ext>
            </a:extLst>
          </p:cNvPr>
          <p:cNvSpPr>
            <a:spLocks noGrp="1"/>
          </p:cNvSpPr>
          <p:nvPr>
            <p:ph type="sldNum" sz="quarter" idx="12"/>
          </p:nvPr>
        </p:nvSpPr>
        <p:spPr/>
        <p:txBody>
          <a:bodyPr/>
          <a:lstStyle/>
          <a:p>
            <a:fld id="{2E8C51FE-49D9-314D-9957-ABBF7DDE8782}" type="slidenum">
              <a:rPr lang="en-US" smtClean="0"/>
              <a:pPr/>
              <a:t>12</a:t>
            </a:fld>
            <a:endParaRPr lang="en-US"/>
          </a:p>
        </p:txBody>
      </p:sp>
      <p:pic>
        <p:nvPicPr>
          <p:cNvPr id="7" name="Picture 6">
            <a:extLst>
              <a:ext uri="{FF2B5EF4-FFF2-40B4-BE49-F238E27FC236}">
                <a16:creationId xmlns:a16="http://schemas.microsoft.com/office/drawing/2014/main" id="{F6CCDEC3-D4BD-4CB6-B25E-764E157C46D7}"/>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327056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3232-8A1F-477D-B7A1-BE6C1D703C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888F03-C2FA-4891-8084-0B37127C639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4FF2338-3653-4433-B1C3-4B8C62292FA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EF47F17-A5CD-4C4F-9FBC-9158ECAA45A4}"/>
              </a:ext>
            </a:extLst>
          </p:cNvPr>
          <p:cNvSpPr>
            <a:spLocks noGrp="1"/>
          </p:cNvSpPr>
          <p:nvPr>
            <p:ph type="sldNum" sz="quarter" idx="12"/>
          </p:nvPr>
        </p:nvSpPr>
        <p:spPr/>
        <p:txBody>
          <a:bodyPr/>
          <a:lstStyle/>
          <a:p>
            <a:fld id="{2E8C51FE-49D9-314D-9957-ABBF7DDE8782}" type="slidenum">
              <a:rPr lang="en-US" smtClean="0"/>
              <a:pPr/>
              <a:t>13</a:t>
            </a:fld>
            <a:endParaRPr lang="en-US"/>
          </a:p>
        </p:txBody>
      </p:sp>
      <p:pic>
        <p:nvPicPr>
          <p:cNvPr id="7" name="Picture 6">
            <a:extLst>
              <a:ext uri="{FF2B5EF4-FFF2-40B4-BE49-F238E27FC236}">
                <a16:creationId xmlns:a16="http://schemas.microsoft.com/office/drawing/2014/main" id="{04187CBA-BD58-47A4-A1BB-C4FA57615548}"/>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C6E524FD-2813-47ED-B797-F1311D9B1349}"/>
              </a:ext>
            </a:extLst>
          </p:cNvPr>
          <p:cNvSpPr/>
          <p:nvPr/>
        </p:nvSpPr>
        <p:spPr>
          <a:xfrm>
            <a:off x="1514764" y="1454912"/>
            <a:ext cx="1440872" cy="816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77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4135-5E5C-4D30-9D31-4FFC5C43F2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623AF8-1320-48DE-A3D9-D3FD2F9A9AC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5AAB6C5-BA0E-4588-83FB-3664EDFFEAE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B8D2F69C-59A3-47FE-8921-EDB20B0A892D}"/>
              </a:ext>
            </a:extLst>
          </p:cNvPr>
          <p:cNvSpPr>
            <a:spLocks noGrp="1"/>
          </p:cNvSpPr>
          <p:nvPr>
            <p:ph type="sldNum" sz="quarter" idx="12"/>
          </p:nvPr>
        </p:nvSpPr>
        <p:spPr/>
        <p:txBody>
          <a:bodyPr/>
          <a:lstStyle/>
          <a:p>
            <a:fld id="{2E8C51FE-49D9-314D-9957-ABBF7DDE8782}" type="slidenum">
              <a:rPr lang="en-US" smtClean="0"/>
              <a:pPr/>
              <a:t>14</a:t>
            </a:fld>
            <a:endParaRPr lang="en-US"/>
          </a:p>
        </p:txBody>
      </p:sp>
      <p:pic>
        <p:nvPicPr>
          <p:cNvPr id="7" name="Picture 6">
            <a:extLst>
              <a:ext uri="{FF2B5EF4-FFF2-40B4-BE49-F238E27FC236}">
                <a16:creationId xmlns:a16="http://schemas.microsoft.com/office/drawing/2014/main" id="{F2477A61-8D44-4449-BE9F-6EA2D7B9B9E5}"/>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848EBA9B-B7B6-4729-97C7-937231827564}"/>
              </a:ext>
            </a:extLst>
          </p:cNvPr>
          <p:cNvSpPr/>
          <p:nvPr/>
        </p:nvSpPr>
        <p:spPr>
          <a:xfrm>
            <a:off x="1579418" y="2727619"/>
            <a:ext cx="2789381" cy="816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1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0436-4A26-4AA2-A5D0-D77A63C2A8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763719-6176-4603-8447-1AB5152F4FE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E4C57F9-D36F-48D6-AFA8-1526E6C4D48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92E8523-35EC-4FB4-896D-1D63393CC3F2}"/>
              </a:ext>
            </a:extLst>
          </p:cNvPr>
          <p:cNvSpPr>
            <a:spLocks noGrp="1"/>
          </p:cNvSpPr>
          <p:nvPr>
            <p:ph type="sldNum" sz="quarter" idx="12"/>
          </p:nvPr>
        </p:nvSpPr>
        <p:spPr/>
        <p:txBody>
          <a:bodyPr/>
          <a:lstStyle/>
          <a:p>
            <a:fld id="{2E8C51FE-49D9-314D-9957-ABBF7DDE8782}" type="slidenum">
              <a:rPr lang="en-US" smtClean="0"/>
              <a:pPr/>
              <a:t>15</a:t>
            </a:fld>
            <a:endParaRPr lang="en-US"/>
          </a:p>
        </p:txBody>
      </p:sp>
      <p:pic>
        <p:nvPicPr>
          <p:cNvPr id="7" name="Picture 6">
            <a:extLst>
              <a:ext uri="{FF2B5EF4-FFF2-40B4-BE49-F238E27FC236}">
                <a16:creationId xmlns:a16="http://schemas.microsoft.com/office/drawing/2014/main" id="{D86B7888-10E5-48C1-B4AE-481550E9B861}"/>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227555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5D2E8A-0A79-4890-826D-1F27F80CF6E5}"/>
              </a:ext>
            </a:extLst>
          </p:cNvPr>
          <p:cNvPicPr>
            <a:picLocks noChangeAspect="1"/>
          </p:cNvPicPr>
          <p:nvPr/>
        </p:nvPicPr>
        <p:blipFill>
          <a:blip r:embed="rId2"/>
          <a:stretch>
            <a:fillRect/>
          </a:stretch>
        </p:blipFill>
        <p:spPr>
          <a:xfrm>
            <a:off x="0" y="127000"/>
            <a:ext cx="12192000" cy="6604000"/>
          </a:xfrm>
          <a:prstGeom prst="rect">
            <a:avLst/>
          </a:prstGeom>
        </p:spPr>
      </p:pic>
      <p:sp>
        <p:nvSpPr>
          <p:cNvPr id="2" name="Title 1">
            <a:extLst>
              <a:ext uri="{FF2B5EF4-FFF2-40B4-BE49-F238E27FC236}">
                <a16:creationId xmlns:a16="http://schemas.microsoft.com/office/drawing/2014/main" id="{4866749F-D46D-4711-BD98-30C7520339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C0C764-37CC-45A8-92AC-50F1E7CC3F5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312EC297-1AC9-4E89-BD1F-402F6FBC8E62}"/>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057FA4ED-D311-42FE-B059-CA806C223378}"/>
              </a:ext>
            </a:extLst>
          </p:cNvPr>
          <p:cNvSpPr>
            <a:spLocks noGrp="1"/>
          </p:cNvSpPr>
          <p:nvPr>
            <p:ph type="sldNum" sz="quarter" idx="12"/>
          </p:nvPr>
        </p:nvSpPr>
        <p:spPr/>
        <p:txBody>
          <a:bodyPr/>
          <a:lstStyle/>
          <a:p>
            <a:fld id="{2E8C51FE-49D9-314D-9957-ABBF7DDE8782}" type="slidenum">
              <a:rPr lang="en-US" smtClean="0"/>
              <a:pPr/>
              <a:t>16</a:t>
            </a:fld>
            <a:endParaRPr lang="en-US"/>
          </a:p>
        </p:txBody>
      </p:sp>
      <p:pic>
        <p:nvPicPr>
          <p:cNvPr id="7" name="Picture 6">
            <a:extLst>
              <a:ext uri="{FF2B5EF4-FFF2-40B4-BE49-F238E27FC236}">
                <a16:creationId xmlns:a16="http://schemas.microsoft.com/office/drawing/2014/main" id="{87D7E313-F915-4E37-A713-90E1C054E3A9}"/>
              </a:ext>
            </a:extLst>
          </p:cNvPr>
          <p:cNvPicPr>
            <a:picLocks noChangeAspect="1"/>
          </p:cNvPicPr>
          <p:nvPr/>
        </p:nvPicPr>
        <p:blipFill>
          <a:blip r:embed="rId3"/>
          <a:stretch>
            <a:fillRect/>
          </a:stretch>
        </p:blipFill>
        <p:spPr>
          <a:xfrm>
            <a:off x="3367368" y="0"/>
            <a:ext cx="8824632" cy="6858000"/>
          </a:xfrm>
          <a:prstGeom prst="rect">
            <a:avLst/>
          </a:prstGeom>
        </p:spPr>
      </p:pic>
    </p:spTree>
    <p:extLst>
      <p:ext uri="{BB962C8B-B14F-4D97-AF65-F5344CB8AC3E}">
        <p14:creationId xmlns:p14="http://schemas.microsoft.com/office/powerpoint/2010/main" val="211373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C50D-E51D-4574-B4C9-D570EADDFB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A1C2F2-173A-4B42-BC7C-4142C9A5308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F47F55F-8C6D-4DF9-92EF-A15521B70A8D}"/>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E3CC3D3F-ECA6-479B-9F2F-FE479FA6FA5E}"/>
              </a:ext>
            </a:extLst>
          </p:cNvPr>
          <p:cNvSpPr>
            <a:spLocks noGrp="1"/>
          </p:cNvSpPr>
          <p:nvPr>
            <p:ph type="sldNum" sz="quarter" idx="12"/>
          </p:nvPr>
        </p:nvSpPr>
        <p:spPr/>
        <p:txBody>
          <a:bodyPr/>
          <a:lstStyle/>
          <a:p>
            <a:fld id="{2E8C51FE-49D9-314D-9957-ABBF7DDE8782}" type="slidenum">
              <a:rPr lang="en-US" smtClean="0"/>
              <a:pPr/>
              <a:t>17</a:t>
            </a:fld>
            <a:endParaRPr lang="en-US"/>
          </a:p>
        </p:txBody>
      </p:sp>
      <p:pic>
        <p:nvPicPr>
          <p:cNvPr id="7" name="Picture 6">
            <a:extLst>
              <a:ext uri="{FF2B5EF4-FFF2-40B4-BE49-F238E27FC236}">
                <a16:creationId xmlns:a16="http://schemas.microsoft.com/office/drawing/2014/main" id="{8C9207BE-9065-4DF4-A530-B7E17DE6F199}"/>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2C9A649A-AE73-48D6-9CF3-FD0689ABC69F}"/>
              </a:ext>
            </a:extLst>
          </p:cNvPr>
          <p:cNvSpPr/>
          <p:nvPr/>
        </p:nvSpPr>
        <p:spPr>
          <a:xfrm>
            <a:off x="1736437" y="2410691"/>
            <a:ext cx="812800" cy="2293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0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18</a:t>
            </a:fld>
            <a:endParaRPr lang="en-US"/>
          </a:p>
        </p:txBody>
      </p:sp>
      <p:pic>
        <p:nvPicPr>
          <p:cNvPr id="7" name="Picture 6">
            <a:extLst>
              <a:ext uri="{FF2B5EF4-FFF2-40B4-BE49-F238E27FC236}">
                <a16:creationId xmlns:a16="http://schemas.microsoft.com/office/drawing/2014/main" id="{3D9A65DE-9140-4687-A5AB-C58CF4222138}"/>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4DB9885B-9F3E-4077-B9A3-62AF692A5017}"/>
              </a:ext>
            </a:extLst>
          </p:cNvPr>
          <p:cNvSpPr/>
          <p:nvPr/>
        </p:nvSpPr>
        <p:spPr>
          <a:xfrm>
            <a:off x="1588654" y="1477818"/>
            <a:ext cx="2789381" cy="1249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E1964A-86B0-476E-8542-2F7B860D6C5C}"/>
              </a:ext>
            </a:extLst>
          </p:cNvPr>
          <p:cNvSpPr/>
          <p:nvPr/>
        </p:nvSpPr>
        <p:spPr>
          <a:xfrm>
            <a:off x="1759527" y="5227782"/>
            <a:ext cx="660401" cy="350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23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19</a:t>
            </a:fld>
            <a:endParaRPr lang="en-US"/>
          </a:p>
        </p:txBody>
      </p:sp>
      <p:pic>
        <p:nvPicPr>
          <p:cNvPr id="7" name="Picture 6">
            <a:extLst>
              <a:ext uri="{FF2B5EF4-FFF2-40B4-BE49-F238E27FC236}">
                <a16:creationId xmlns:a16="http://schemas.microsoft.com/office/drawing/2014/main" id="{7255E7E1-932E-4E9E-AC0A-8758C04D030B}"/>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367041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7D96-B6BB-4C00-8DC0-786936BF37E5}"/>
              </a:ext>
            </a:extLst>
          </p:cNvPr>
          <p:cNvSpPr>
            <a:spLocks noGrp="1"/>
          </p:cNvSpPr>
          <p:nvPr>
            <p:ph type="title"/>
          </p:nvPr>
        </p:nvSpPr>
        <p:spPr/>
        <p:txBody>
          <a:bodyPr/>
          <a:lstStyle/>
          <a:p>
            <a:r>
              <a:rPr lang="en-US"/>
              <a:t>Agenda</a:t>
            </a:r>
          </a:p>
        </p:txBody>
      </p:sp>
      <p:sp>
        <p:nvSpPr>
          <p:cNvPr id="4" name="Footer Placeholder 3">
            <a:extLst>
              <a:ext uri="{FF2B5EF4-FFF2-40B4-BE49-F238E27FC236}">
                <a16:creationId xmlns:a16="http://schemas.microsoft.com/office/drawing/2014/main" id="{F952B7F0-2B31-4E92-A3BA-56D9A2800BE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4DE2C0D5-CB1A-4369-BEBC-C847BD61EDA8}"/>
              </a:ext>
            </a:extLst>
          </p:cNvPr>
          <p:cNvSpPr>
            <a:spLocks noGrp="1"/>
          </p:cNvSpPr>
          <p:nvPr>
            <p:ph type="sldNum" sz="quarter" idx="12"/>
          </p:nvPr>
        </p:nvSpPr>
        <p:spPr/>
        <p:txBody>
          <a:bodyPr/>
          <a:lstStyle/>
          <a:p>
            <a:fld id="{2E8C51FE-49D9-314D-9957-ABBF7DDE8782}" type="slidenum">
              <a:rPr lang="en-US" smtClean="0"/>
              <a:t>2</a:t>
            </a:fld>
            <a:endParaRPr lang="en-US"/>
          </a:p>
        </p:txBody>
      </p:sp>
      <p:sp>
        <p:nvSpPr>
          <p:cNvPr id="6" name="Rectangle 1">
            <a:extLst>
              <a:ext uri="{FF2B5EF4-FFF2-40B4-BE49-F238E27FC236}">
                <a16:creationId xmlns:a16="http://schemas.microsoft.com/office/drawing/2014/main" id="{C1E7C2DB-3DAB-4B62-9CF4-6226049D5AED}"/>
              </a:ext>
            </a:extLst>
          </p:cNvPr>
          <p:cNvSpPr>
            <a:spLocks noGrp="1" noChangeArrowheads="1"/>
          </p:cNvSpPr>
          <p:nvPr>
            <p:ph idx="1"/>
          </p:nvPr>
        </p:nvSpPr>
        <p:spPr bwMode="auto">
          <a:xfrm>
            <a:off x="4914900" y="1919752"/>
            <a:ext cx="633057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2" tooltip="https://search.earthdata.nasa.gov/"/>
              </a:rPr>
              <a:t>NASA Earthdata Search</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800100" lvl="1" indent="-342900" eaLnBrk="0" fontAlgn="base" hangingPunct="0">
              <a:lnSpc>
                <a:spcPct val="100000"/>
              </a:lnSpc>
              <a:spcBef>
                <a:spcPct val="0"/>
              </a:spcBef>
              <a:spcAft>
                <a:spcPct val="0"/>
              </a:spcAft>
              <a:buFont typeface="+mj-lt"/>
              <a:buAutoNum type="arabicPeriod"/>
            </a:pPr>
            <a:r>
              <a:rPr kumimoji="0" lang="en-US" altLang="en-US" sz="2400" b="0" i="0" u="none" strike="noStrike" cap="none" normalizeH="0" baseline="0" dirty="0">
                <a:ln>
                  <a:noFill/>
                </a:ln>
                <a:solidFill>
                  <a:schemeClr val="tx1"/>
                </a:solidFill>
                <a:effectLst/>
                <a:latin typeface="Arial" panose="020B0604020202020204" pitchFamily="34" charset="0"/>
                <a:hlinkClick r:id="rId3" tooltip="https://harmony.earthdata.nasa.gov/"/>
              </a:rPr>
              <a:t>NASA Earthdata Harmony</a:t>
            </a:r>
            <a:endParaRPr lang="en-US" altLang="en-US" sz="2400" dirty="0"/>
          </a:p>
          <a:p>
            <a:pPr marL="800100" lvl="1" indent="-342900" eaLnBrk="0" fontAlgn="base" hangingPunct="0">
              <a:lnSpc>
                <a:spcPct val="100000"/>
              </a:lnSpc>
              <a:spcBef>
                <a:spcPct val="0"/>
              </a:spcBef>
              <a:spcAft>
                <a:spcPct val="0"/>
              </a:spcAft>
              <a:buFont typeface="+mj-lt"/>
              <a:buAutoNum type="arabicPeriod"/>
            </a:pPr>
            <a:r>
              <a:rPr lang="en-US" altLang="en-US" sz="2400" dirty="0">
                <a:hlinkClick r:id="rId4"/>
              </a:rPr>
              <a:t>Global Imagery Browse Service (GIBS)</a:t>
            </a:r>
          </a:p>
          <a:p>
            <a:pPr marL="342900" indent="-342900" eaLnBrk="0" fontAlgn="base" hangingPunct="0">
              <a:spcBef>
                <a:spcPct val="0"/>
              </a:spcBef>
              <a:spcAft>
                <a:spcPct val="0"/>
              </a:spcAft>
              <a:buFont typeface="+mj-lt"/>
              <a:buAutoNum type="arabicPeriod"/>
            </a:pPr>
            <a:r>
              <a:rPr lang="en-US" altLang="en-US" sz="2400" dirty="0">
                <a:hlinkClick r:id="rId4"/>
              </a:rPr>
              <a:t>NASA Worldview</a:t>
            </a:r>
            <a:endParaRPr lang="en-US" altLang="en-US" sz="2400" dirty="0"/>
          </a:p>
          <a:p>
            <a:pPr marL="342900" indent="-342900" eaLnBrk="0" fontAlgn="base" hangingPunct="0">
              <a:spcBef>
                <a:spcPct val="0"/>
              </a:spcBef>
              <a:spcAft>
                <a:spcPct val="0"/>
              </a:spcAft>
              <a:buFont typeface="+mj-lt"/>
              <a:buAutoNum type="arabicPeriod"/>
            </a:pPr>
            <a:r>
              <a:rPr lang="en-US" altLang="en-US" sz="2400" dirty="0">
                <a:hlinkClick r:id="rId5" tooltip="https://opendap.larc.nasa.gov/"/>
              </a:rPr>
              <a:t>OPeNDAP</a:t>
            </a:r>
            <a:endParaRPr lang="en-US" altLang="en-US" sz="2400" dirty="0"/>
          </a:p>
          <a:p>
            <a:pPr marL="342900" indent="-342900" eaLnBrk="0" fontAlgn="base" hangingPunct="0">
              <a:spcBef>
                <a:spcPct val="0"/>
              </a:spcBef>
              <a:spcAft>
                <a:spcPct val="0"/>
              </a:spcAft>
              <a:buFont typeface="+mj-lt"/>
              <a:buAutoNum type="arabicPeriod"/>
            </a:pPr>
            <a:r>
              <a:rPr kumimoji="0" lang="en-US" altLang="en-US" sz="2400" b="0" i="0" u="none" strike="noStrike" cap="none" normalizeH="0" baseline="0" dirty="0">
                <a:ln>
                  <a:noFill/>
                </a:ln>
                <a:solidFill>
                  <a:schemeClr val="tx1"/>
                </a:solidFill>
                <a:effectLst/>
                <a:latin typeface="Arial" panose="020B0604020202020204" pitchFamily="34" charset="0"/>
                <a:hlinkClick r:id="rId6" tooltip="https://subset.larc.nasa.gov/"/>
              </a:rPr>
              <a:t>ASDC </a:t>
            </a:r>
            <a:r>
              <a:rPr kumimoji="0" lang="en-US" altLang="en-US" sz="2400" b="0" i="0" u="none" strike="noStrike" cap="none" normalizeH="0" baseline="0" dirty="0" err="1">
                <a:ln>
                  <a:noFill/>
                </a:ln>
                <a:solidFill>
                  <a:schemeClr val="tx1"/>
                </a:solidFill>
                <a:effectLst/>
                <a:latin typeface="Arial" panose="020B0604020202020204" pitchFamily="34" charset="0"/>
                <a:hlinkClick r:id="rId6" tooltip="https://subset.larc.nasa.gov/"/>
              </a:rPr>
              <a:t>Subsetters</a:t>
            </a:r>
            <a:endParaRPr lang="en-US" altLang="en-US" sz="2400" dirty="0"/>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7" tooltip="https://gis.earthdata.nasa.gov/"/>
              </a:rPr>
              <a:t>NASA Earthdata GIS</a:t>
            </a:r>
            <a:endParaRPr lang="en-US" altLang="en-US" sz="1100" dirty="0"/>
          </a:p>
        </p:txBody>
      </p:sp>
    </p:spTree>
    <p:extLst>
      <p:ext uri="{BB962C8B-B14F-4D97-AF65-F5344CB8AC3E}">
        <p14:creationId xmlns:p14="http://schemas.microsoft.com/office/powerpoint/2010/main" val="265009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20</a:t>
            </a:fld>
            <a:endParaRPr lang="en-US"/>
          </a:p>
        </p:txBody>
      </p:sp>
      <p:pic>
        <p:nvPicPr>
          <p:cNvPr id="7" name="Picture 6">
            <a:extLst>
              <a:ext uri="{FF2B5EF4-FFF2-40B4-BE49-F238E27FC236}">
                <a16:creationId xmlns:a16="http://schemas.microsoft.com/office/drawing/2014/main" id="{B0BD2FC8-53CD-4C0B-9259-62E8B99BD93D}"/>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8A5F0163-8ACA-43B0-8386-BE8767353F53}"/>
              </a:ext>
            </a:extLst>
          </p:cNvPr>
          <p:cNvSpPr/>
          <p:nvPr/>
        </p:nvSpPr>
        <p:spPr>
          <a:xfrm>
            <a:off x="1607127" y="5153891"/>
            <a:ext cx="2789381" cy="599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42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21</a:t>
            </a:fld>
            <a:endParaRPr lang="en-US"/>
          </a:p>
        </p:txBody>
      </p:sp>
      <p:pic>
        <p:nvPicPr>
          <p:cNvPr id="7" name="Picture 6">
            <a:extLst>
              <a:ext uri="{FF2B5EF4-FFF2-40B4-BE49-F238E27FC236}">
                <a16:creationId xmlns:a16="http://schemas.microsoft.com/office/drawing/2014/main" id="{4A7D4CE2-F78C-4605-AF6A-8C008FDEA2B1}"/>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233722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5A65D8-3A8A-494D-A66A-F635050A8FA8}"/>
              </a:ext>
            </a:extLst>
          </p:cNvPr>
          <p:cNvPicPr>
            <a:picLocks noChangeAspect="1"/>
          </p:cNvPicPr>
          <p:nvPr/>
        </p:nvPicPr>
        <p:blipFill>
          <a:blip r:embed="rId2"/>
          <a:stretch>
            <a:fillRect/>
          </a:stretch>
        </p:blipFill>
        <p:spPr>
          <a:xfrm>
            <a:off x="0" y="127000"/>
            <a:ext cx="12192000" cy="6604000"/>
          </a:xfrm>
          <a:prstGeom prst="rect">
            <a:avLst/>
          </a:prstGeom>
        </p:spPr>
      </p:pic>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22</a:t>
            </a:fld>
            <a:endParaRPr lang="en-US"/>
          </a:p>
        </p:txBody>
      </p:sp>
      <p:pic>
        <p:nvPicPr>
          <p:cNvPr id="7" name="Picture 6">
            <a:extLst>
              <a:ext uri="{FF2B5EF4-FFF2-40B4-BE49-F238E27FC236}">
                <a16:creationId xmlns:a16="http://schemas.microsoft.com/office/drawing/2014/main" id="{9145747A-3880-4B2C-B093-1D1DA7BFD04C}"/>
              </a:ext>
            </a:extLst>
          </p:cNvPr>
          <p:cNvPicPr>
            <a:picLocks noChangeAspect="1"/>
          </p:cNvPicPr>
          <p:nvPr/>
        </p:nvPicPr>
        <p:blipFill>
          <a:blip r:embed="rId3"/>
          <a:stretch>
            <a:fillRect/>
          </a:stretch>
        </p:blipFill>
        <p:spPr>
          <a:xfrm>
            <a:off x="3367368" y="0"/>
            <a:ext cx="8824632" cy="6858000"/>
          </a:xfrm>
          <a:prstGeom prst="rect">
            <a:avLst/>
          </a:prstGeom>
        </p:spPr>
      </p:pic>
    </p:spTree>
    <p:extLst>
      <p:ext uri="{BB962C8B-B14F-4D97-AF65-F5344CB8AC3E}">
        <p14:creationId xmlns:p14="http://schemas.microsoft.com/office/powerpoint/2010/main" val="130185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23</a:t>
            </a:fld>
            <a:endParaRPr lang="en-US"/>
          </a:p>
        </p:txBody>
      </p:sp>
      <p:pic>
        <p:nvPicPr>
          <p:cNvPr id="9" name="Picture 8">
            <a:extLst>
              <a:ext uri="{FF2B5EF4-FFF2-40B4-BE49-F238E27FC236}">
                <a16:creationId xmlns:a16="http://schemas.microsoft.com/office/drawing/2014/main" id="{582A4324-E48C-483E-AC5B-A08B4870DDC5}"/>
              </a:ext>
            </a:extLst>
          </p:cNvPr>
          <p:cNvPicPr>
            <a:picLocks noChangeAspect="1"/>
          </p:cNvPicPr>
          <p:nvPr/>
        </p:nvPicPr>
        <p:blipFill>
          <a:blip r:embed="rId2"/>
          <a:stretch>
            <a:fillRect/>
          </a:stretch>
        </p:blipFill>
        <p:spPr>
          <a:xfrm>
            <a:off x="0" y="127000"/>
            <a:ext cx="12192000" cy="6604000"/>
          </a:xfrm>
          <a:prstGeom prst="rect">
            <a:avLst/>
          </a:prstGeom>
        </p:spPr>
      </p:pic>
      <p:sp>
        <p:nvSpPr>
          <p:cNvPr id="10" name="Rectangle 9">
            <a:extLst>
              <a:ext uri="{FF2B5EF4-FFF2-40B4-BE49-F238E27FC236}">
                <a16:creationId xmlns:a16="http://schemas.microsoft.com/office/drawing/2014/main" id="{E2D1FCE1-827D-4837-A2B7-D51353C44314}"/>
              </a:ext>
            </a:extLst>
          </p:cNvPr>
          <p:cNvSpPr/>
          <p:nvPr/>
        </p:nvSpPr>
        <p:spPr>
          <a:xfrm>
            <a:off x="170440" y="1514475"/>
            <a:ext cx="611621" cy="161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96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24</a:t>
            </a:fld>
            <a:endParaRPr lang="en-US"/>
          </a:p>
        </p:txBody>
      </p:sp>
      <p:pic>
        <p:nvPicPr>
          <p:cNvPr id="7" name="Picture 6">
            <a:extLst>
              <a:ext uri="{FF2B5EF4-FFF2-40B4-BE49-F238E27FC236}">
                <a16:creationId xmlns:a16="http://schemas.microsoft.com/office/drawing/2014/main" id="{7BA29717-13EB-4536-BCEB-EBC4517AE115}"/>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258390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CA86-10E6-4857-9F5E-8B4C98FB60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5FDBD9-CACB-45EE-8209-5E31583DCBC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0D5BEC5-4C5C-4421-8036-3DB907BA99BE}"/>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91BFC98F-A07A-4059-9E9D-A30424FD3035}"/>
              </a:ext>
            </a:extLst>
          </p:cNvPr>
          <p:cNvSpPr>
            <a:spLocks noGrp="1"/>
          </p:cNvSpPr>
          <p:nvPr>
            <p:ph type="sldNum" sz="quarter" idx="12"/>
          </p:nvPr>
        </p:nvSpPr>
        <p:spPr/>
        <p:txBody>
          <a:bodyPr/>
          <a:lstStyle/>
          <a:p>
            <a:fld id="{2E8C51FE-49D9-314D-9957-ABBF7DDE8782}" type="slidenum">
              <a:rPr lang="en-US" smtClean="0"/>
              <a:pPr/>
              <a:t>25</a:t>
            </a:fld>
            <a:endParaRPr lang="en-US"/>
          </a:p>
        </p:txBody>
      </p:sp>
      <p:pic>
        <p:nvPicPr>
          <p:cNvPr id="6" name="Picture 5">
            <a:extLst>
              <a:ext uri="{FF2B5EF4-FFF2-40B4-BE49-F238E27FC236}">
                <a16:creationId xmlns:a16="http://schemas.microsoft.com/office/drawing/2014/main" id="{70120C17-A043-4F69-9C94-D94FFFE59C16}"/>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64870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26</a:t>
            </a:fld>
            <a:endParaRPr lang="en-US"/>
          </a:p>
        </p:txBody>
      </p:sp>
      <p:pic>
        <p:nvPicPr>
          <p:cNvPr id="7" name="Picture 6">
            <a:extLst>
              <a:ext uri="{FF2B5EF4-FFF2-40B4-BE49-F238E27FC236}">
                <a16:creationId xmlns:a16="http://schemas.microsoft.com/office/drawing/2014/main" id="{5826B163-A38D-417E-9AA6-18915F002882}"/>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74777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7AEB81-27B7-40DB-B4B2-C7FBF9A8A02C}"/>
              </a:ext>
            </a:extLst>
          </p:cNvPr>
          <p:cNvPicPr>
            <a:picLocks noChangeAspect="1"/>
          </p:cNvPicPr>
          <p:nvPr/>
        </p:nvPicPr>
        <p:blipFill>
          <a:blip r:embed="rId2"/>
          <a:stretch>
            <a:fillRect/>
          </a:stretch>
        </p:blipFill>
        <p:spPr>
          <a:xfrm>
            <a:off x="0" y="127000"/>
            <a:ext cx="12192000" cy="6604000"/>
          </a:xfrm>
          <a:prstGeom prst="rect">
            <a:avLst/>
          </a:prstGeom>
        </p:spPr>
      </p:pic>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27</a:t>
            </a:fld>
            <a:endParaRPr lang="en-US"/>
          </a:p>
        </p:txBody>
      </p:sp>
      <p:pic>
        <p:nvPicPr>
          <p:cNvPr id="7" name="Picture 6">
            <a:extLst>
              <a:ext uri="{FF2B5EF4-FFF2-40B4-BE49-F238E27FC236}">
                <a16:creationId xmlns:a16="http://schemas.microsoft.com/office/drawing/2014/main" id="{5CD5AF2C-3636-45B2-92F4-8FA0C56F06D4}"/>
              </a:ext>
            </a:extLst>
          </p:cNvPr>
          <p:cNvPicPr>
            <a:picLocks noChangeAspect="1"/>
          </p:cNvPicPr>
          <p:nvPr/>
        </p:nvPicPr>
        <p:blipFill>
          <a:blip r:embed="rId3"/>
          <a:stretch>
            <a:fillRect/>
          </a:stretch>
        </p:blipFill>
        <p:spPr>
          <a:xfrm>
            <a:off x="3367368" y="0"/>
            <a:ext cx="8824632" cy="6858000"/>
          </a:xfrm>
          <a:prstGeom prst="rect">
            <a:avLst/>
          </a:prstGeom>
        </p:spPr>
      </p:pic>
    </p:spTree>
    <p:extLst>
      <p:ext uri="{BB962C8B-B14F-4D97-AF65-F5344CB8AC3E}">
        <p14:creationId xmlns:p14="http://schemas.microsoft.com/office/powerpoint/2010/main" val="151449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28</a:t>
            </a:fld>
            <a:endParaRPr lang="en-US"/>
          </a:p>
        </p:txBody>
      </p:sp>
      <p:pic>
        <p:nvPicPr>
          <p:cNvPr id="7" name="Picture 6">
            <a:extLst>
              <a:ext uri="{FF2B5EF4-FFF2-40B4-BE49-F238E27FC236}">
                <a16:creationId xmlns:a16="http://schemas.microsoft.com/office/drawing/2014/main" id="{8E9383C1-D506-4E58-A0EE-FFB8F8905F57}"/>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D52A1B48-1669-4014-9A65-1AFC319A24C3}"/>
              </a:ext>
            </a:extLst>
          </p:cNvPr>
          <p:cNvSpPr/>
          <p:nvPr/>
        </p:nvSpPr>
        <p:spPr>
          <a:xfrm>
            <a:off x="0" y="3200399"/>
            <a:ext cx="1428750" cy="466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21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29</a:t>
            </a:fld>
            <a:endParaRPr lang="en-US"/>
          </a:p>
        </p:txBody>
      </p:sp>
      <p:pic>
        <p:nvPicPr>
          <p:cNvPr id="7" name="Picture 6">
            <a:extLst>
              <a:ext uri="{FF2B5EF4-FFF2-40B4-BE49-F238E27FC236}">
                <a16:creationId xmlns:a16="http://schemas.microsoft.com/office/drawing/2014/main" id="{8C69AE5C-B41E-4ABA-A9C0-61B7DEBECE66}"/>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7494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3</a:t>
            </a:fld>
            <a:endParaRPr lang="en-US"/>
          </a:p>
        </p:txBody>
      </p:sp>
      <p:pic>
        <p:nvPicPr>
          <p:cNvPr id="6" name="Picture 5">
            <a:extLst>
              <a:ext uri="{FF2B5EF4-FFF2-40B4-BE49-F238E27FC236}">
                <a16:creationId xmlns:a16="http://schemas.microsoft.com/office/drawing/2014/main" id="{253C0CF9-849B-4224-BA7C-B350F5330FF5}"/>
              </a:ext>
            </a:extLst>
          </p:cNvPr>
          <p:cNvPicPr>
            <a:picLocks noChangeAspect="1"/>
          </p:cNvPicPr>
          <p:nvPr/>
        </p:nvPicPr>
        <p:blipFill>
          <a:blip r:embed="rId2"/>
          <a:stretch>
            <a:fillRect/>
          </a:stretch>
        </p:blipFill>
        <p:spPr>
          <a:xfrm>
            <a:off x="0" y="183464"/>
            <a:ext cx="12192000" cy="6604000"/>
          </a:xfrm>
          <a:prstGeom prst="rect">
            <a:avLst/>
          </a:prstGeom>
        </p:spPr>
      </p:pic>
    </p:spTree>
    <p:extLst>
      <p:ext uri="{BB962C8B-B14F-4D97-AF65-F5344CB8AC3E}">
        <p14:creationId xmlns:p14="http://schemas.microsoft.com/office/powerpoint/2010/main" val="40224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30</a:t>
            </a:fld>
            <a:endParaRPr lang="en-US"/>
          </a:p>
        </p:txBody>
      </p:sp>
      <p:pic>
        <p:nvPicPr>
          <p:cNvPr id="7" name="Picture 6">
            <a:extLst>
              <a:ext uri="{FF2B5EF4-FFF2-40B4-BE49-F238E27FC236}">
                <a16:creationId xmlns:a16="http://schemas.microsoft.com/office/drawing/2014/main" id="{AC800F1F-62C2-4A7F-B912-C58A7428C0B1}"/>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83246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6560E8-82B3-405A-AE95-963854760874}"/>
              </a:ext>
            </a:extLst>
          </p:cNvPr>
          <p:cNvPicPr>
            <a:picLocks noChangeAspect="1"/>
          </p:cNvPicPr>
          <p:nvPr/>
        </p:nvPicPr>
        <p:blipFill>
          <a:blip r:embed="rId2"/>
          <a:stretch>
            <a:fillRect/>
          </a:stretch>
        </p:blipFill>
        <p:spPr>
          <a:xfrm>
            <a:off x="0" y="127000"/>
            <a:ext cx="12192000" cy="6604000"/>
          </a:xfrm>
          <a:prstGeom prst="rect">
            <a:avLst/>
          </a:prstGeom>
        </p:spPr>
      </p:pic>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31</a:t>
            </a:fld>
            <a:endParaRPr lang="en-US"/>
          </a:p>
        </p:txBody>
      </p:sp>
      <p:pic>
        <p:nvPicPr>
          <p:cNvPr id="7" name="Picture 6">
            <a:extLst>
              <a:ext uri="{FF2B5EF4-FFF2-40B4-BE49-F238E27FC236}">
                <a16:creationId xmlns:a16="http://schemas.microsoft.com/office/drawing/2014/main" id="{3CB27176-3D4E-4212-A83D-E530910CF813}"/>
              </a:ext>
            </a:extLst>
          </p:cNvPr>
          <p:cNvPicPr>
            <a:picLocks noChangeAspect="1"/>
          </p:cNvPicPr>
          <p:nvPr/>
        </p:nvPicPr>
        <p:blipFill>
          <a:blip r:embed="rId3"/>
          <a:stretch>
            <a:fillRect/>
          </a:stretch>
        </p:blipFill>
        <p:spPr>
          <a:xfrm>
            <a:off x="1683684" y="0"/>
            <a:ext cx="8824632" cy="6858000"/>
          </a:xfrm>
          <a:prstGeom prst="rect">
            <a:avLst/>
          </a:prstGeom>
        </p:spPr>
      </p:pic>
    </p:spTree>
    <p:extLst>
      <p:ext uri="{BB962C8B-B14F-4D97-AF65-F5344CB8AC3E}">
        <p14:creationId xmlns:p14="http://schemas.microsoft.com/office/powerpoint/2010/main" val="23949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32</a:t>
            </a:fld>
            <a:endParaRPr lang="en-US"/>
          </a:p>
        </p:txBody>
      </p:sp>
      <p:pic>
        <p:nvPicPr>
          <p:cNvPr id="9" name="Picture 8">
            <a:extLst>
              <a:ext uri="{FF2B5EF4-FFF2-40B4-BE49-F238E27FC236}">
                <a16:creationId xmlns:a16="http://schemas.microsoft.com/office/drawing/2014/main" id="{DC9AF9C8-30CB-4D9D-BCE0-03C381577EB7}"/>
              </a:ext>
            </a:extLst>
          </p:cNvPr>
          <p:cNvPicPr>
            <a:picLocks noChangeAspect="1"/>
          </p:cNvPicPr>
          <p:nvPr/>
        </p:nvPicPr>
        <p:blipFill>
          <a:blip r:embed="rId2"/>
          <a:stretch>
            <a:fillRect/>
          </a:stretch>
        </p:blipFill>
        <p:spPr>
          <a:xfrm>
            <a:off x="0" y="560294"/>
            <a:ext cx="12192000" cy="5737412"/>
          </a:xfrm>
          <a:prstGeom prst="rect">
            <a:avLst/>
          </a:prstGeom>
        </p:spPr>
      </p:pic>
    </p:spTree>
    <p:extLst>
      <p:ext uri="{BB962C8B-B14F-4D97-AF65-F5344CB8AC3E}">
        <p14:creationId xmlns:p14="http://schemas.microsoft.com/office/powerpoint/2010/main" val="43217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9C41-04FB-42BF-8157-B42D81E2856F}"/>
              </a:ext>
            </a:extLst>
          </p:cNvPr>
          <p:cNvSpPr>
            <a:spLocks noGrp="1"/>
          </p:cNvSpPr>
          <p:nvPr>
            <p:ph type="title"/>
          </p:nvPr>
        </p:nvSpPr>
        <p:spPr>
          <a:xfrm>
            <a:off x="952499" y="1131844"/>
            <a:ext cx="10753725" cy="590931"/>
          </a:xfrm>
        </p:spPr>
        <p:txBody>
          <a:bodyPr/>
          <a:lstStyle/>
          <a:p>
            <a:r>
              <a:rPr lang="en-US" sz="3600"/>
              <a:t>TEMPO in Amazon Web Services (AWS)</a:t>
            </a:r>
          </a:p>
        </p:txBody>
      </p:sp>
      <p:sp>
        <p:nvSpPr>
          <p:cNvPr id="3" name="Content Placeholder 2">
            <a:extLst>
              <a:ext uri="{FF2B5EF4-FFF2-40B4-BE49-F238E27FC236}">
                <a16:creationId xmlns:a16="http://schemas.microsoft.com/office/drawing/2014/main" id="{72FE9EFC-0340-4619-9174-AD2820BA671C}"/>
              </a:ext>
            </a:extLst>
          </p:cNvPr>
          <p:cNvSpPr>
            <a:spLocks noGrp="1"/>
          </p:cNvSpPr>
          <p:nvPr>
            <p:ph idx="1"/>
          </p:nvPr>
        </p:nvSpPr>
        <p:spPr>
          <a:xfrm>
            <a:off x="952500" y="2271860"/>
            <a:ext cx="10619923" cy="369332"/>
          </a:xfrm>
        </p:spPr>
        <p:txBody>
          <a:bodyPr/>
          <a:lstStyle/>
          <a:p>
            <a:r>
              <a:rPr lang="en-US"/>
              <a:t>Coming soon</a:t>
            </a:r>
          </a:p>
        </p:txBody>
      </p:sp>
      <p:sp>
        <p:nvSpPr>
          <p:cNvPr id="4" name="Footer Placeholder 3">
            <a:extLst>
              <a:ext uri="{FF2B5EF4-FFF2-40B4-BE49-F238E27FC236}">
                <a16:creationId xmlns:a16="http://schemas.microsoft.com/office/drawing/2014/main" id="{9AA33C86-12ED-4E8E-B6BA-A7E980CF2FB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12E3B0D3-A6AE-4D89-BDAC-E4B99683A670}"/>
              </a:ext>
            </a:extLst>
          </p:cNvPr>
          <p:cNvSpPr>
            <a:spLocks noGrp="1"/>
          </p:cNvSpPr>
          <p:nvPr>
            <p:ph type="sldNum" sz="quarter" idx="12"/>
          </p:nvPr>
        </p:nvSpPr>
        <p:spPr/>
        <p:txBody>
          <a:bodyPr/>
          <a:lstStyle/>
          <a:p>
            <a:fld id="{2E8C51FE-49D9-314D-9957-ABBF7DDE8782}" type="slidenum">
              <a:rPr lang="en-US" smtClean="0"/>
              <a:pPr/>
              <a:t>33</a:t>
            </a:fld>
            <a:endParaRPr lang="en-US"/>
          </a:p>
        </p:txBody>
      </p:sp>
    </p:spTree>
    <p:extLst>
      <p:ext uri="{BB962C8B-B14F-4D97-AF65-F5344CB8AC3E}">
        <p14:creationId xmlns:p14="http://schemas.microsoft.com/office/powerpoint/2010/main" val="272184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004-B6E2-4821-BEE5-8F154715D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AAD14-8ED1-4077-88EC-FE84A773E3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4B68CC5-B256-43B6-96FD-ED98764971F1}"/>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D0408ED-B0F4-42CD-B727-6D505DE993F9}"/>
              </a:ext>
            </a:extLst>
          </p:cNvPr>
          <p:cNvSpPr>
            <a:spLocks noGrp="1"/>
          </p:cNvSpPr>
          <p:nvPr>
            <p:ph type="sldNum" sz="quarter" idx="12"/>
          </p:nvPr>
        </p:nvSpPr>
        <p:spPr/>
        <p:txBody>
          <a:bodyPr/>
          <a:lstStyle/>
          <a:p>
            <a:fld id="{2E8C51FE-49D9-314D-9957-ABBF7DDE8782}" type="slidenum">
              <a:rPr lang="en-US" smtClean="0"/>
              <a:pPr/>
              <a:t>34</a:t>
            </a:fld>
            <a:endParaRPr lang="en-US"/>
          </a:p>
        </p:txBody>
      </p:sp>
      <p:pic>
        <p:nvPicPr>
          <p:cNvPr id="9" name="Picture 8">
            <a:extLst>
              <a:ext uri="{FF2B5EF4-FFF2-40B4-BE49-F238E27FC236}">
                <a16:creationId xmlns:a16="http://schemas.microsoft.com/office/drawing/2014/main" id="{2C445F98-7EAA-47CF-853A-5D910F540C66}"/>
              </a:ext>
            </a:extLst>
          </p:cNvPr>
          <p:cNvPicPr>
            <a:picLocks noChangeAspect="1"/>
          </p:cNvPicPr>
          <p:nvPr/>
        </p:nvPicPr>
        <p:blipFill>
          <a:blip r:embed="rId2"/>
          <a:stretch>
            <a:fillRect/>
          </a:stretch>
        </p:blipFill>
        <p:spPr>
          <a:xfrm>
            <a:off x="0" y="127000"/>
            <a:ext cx="12192000" cy="6604000"/>
          </a:xfrm>
          <a:prstGeom prst="rect">
            <a:avLst/>
          </a:prstGeom>
        </p:spPr>
      </p:pic>
      <p:sp>
        <p:nvSpPr>
          <p:cNvPr id="12" name="Rectangle 11">
            <a:extLst>
              <a:ext uri="{FF2B5EF4-FFF2-40B4-BE49-F238E27FC236}">
                <a16:creationId xmlns:a16="http://schemas.microsoft.com/office/drawing/2014/main" id="{0C6E0A38-FFAB-474C-88D7-8C9C9F870B3A}"/>
              </a:ext>
            </a:extLst>
          </p:cNvPr>
          <p:cNvSpPr/>
          <p:nvPr/>
        </p:nvSpPr>
        <p:spPr>
          <a:xfrm>
            <a:off x="1962150" y="1508420"/>
            <a:ext cx="3924300" cy="12191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85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8767-68E9-4963-8F0D-B49D3F067A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201559-21C0-43F6-BDD6-B2C41020DC2D}"/>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62CA5CE-4411-4910-B8AE-0383C7F12829}"/>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502785C-884D-4EF5-85C0-2592D339A7A4}"/>
              </a:ext>
            </a:extLst>
          </p:cNvPr>
          <p:cNvSpPr>
            <a:spLocks noGrp="1"/>
          </p:cNvSpPr>
          <p:nvPr>
            <p:ph type="sldNum" sz="quarter" idx="12"/>
          </p:nvPr>
        </p:nvSpPr>
        <p:spPr/>
        <p:txBody>
          <a:bodyPr/>
          <a:lstStyle/>
          <a:p>
            <a:fld id="{2E8C51FE-49D9-314D-9957-ABBF7DDE8782}" type="slidenum">
              <a:rPr lang="en-US" smtClean="0"/>
              <a:pPr/>
              <a:t>35</a:t>
            </a:fld>
            <a:endParaRPr lang="en-US"/>
          </a:p>
        </p:txBody>
      </p:sp>
      <p:pic>
        <p:nvPicPr>
          <p:cNvPr id="9" name="Picture 8">
            <a:extLst>
              <a:ext uri="{FF2B5EF4-FFF2-40B4-BE49-F238E27FC236}">
                <a16:creationId xmlns:a16="http://schemas.microsoft.com/office/drawing/2014/main" id="{7D6789E2-5FD4-4EF7-8EC6-492A816B3B68}"/>
              </a:ext>
            </a:extLst>
          </p:cNvPr>
          <p:cNvPicPr>
            <a:picLocks noChangeAspect="1"/>
          </p:cNvPicPr>
          <p:nvPr/>
        </p:nvPicPr>
        <p:blipFill>
          <a:blip r:embed="rId2"/>
          <a:stretch>
            <a:fillRect/>
          </a:stretch>
        </p:blipFill>
        <p:spPr>
          <a:xfrm>
            <a:off x="0" y="127000"/>
            <a:ext cx="12192000" cy="6604000"/>
          </a:xfrm>
          <a:prstGeom prst="rect">
            <a:avLst/>
          </a:prstGeom>
        </p:spPr>
      </p:pic>
      <p:sp>
        <p:nvSpPr>
          <p:cNvPr id="10" name="Rectangle 9">
            <a:extLst>
              <a:ext uri="{FF2B5EF4-FFF2-40B4-BE49-F238E27FC236}">
                <a16:creationId xmlns:a16="http://schemas.microsoft.com/office/drawing/2014/main" id="{A4C99B63-346E-4E70-8314-57F0FA6336F3}"/>
              </a:ext>
            </a:extLst>
          </p:cNvPr>
          <p:cNvSpPr/>
          <p:nvPr/>
        </p:nvSpPr>
        <p:spPr>
          <a:xfrm>
            <a:off x="2057400" y="1783288"/>
            <a:ext cx="1981200" cy="977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A93B-696C-4E9D-BB85-D5DC0B13FE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83D215-569B-4D2A-B798-5813FAE67FA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2D40DF7-B8FF-4157-918E-8905419BFA3E}"/>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99316532-05CF-4849-A8A4-713B9FFDB073}"/>
              </a:ext>
            </a:extLst>
          </p:cNvPr>
          <p:cNvSpPr>
            <a:spLocks noGrp="1"/>
          </p:cNvSpPr>
          <p:nvPr>
            <p:ph type="sldNum" sz="quarter" idx="12"/>
          </p:nvPr>
        </p:nvSpPr>
        <p:spPr/>
        <p:txBody>
          <a:bodyPr/>
          <a:lstStyle/>
          <a:p>
            <a:fld id="{2E8C51FE-49D9-314D-9957-ABBF7DDE8782}" type="slidenum">
              <a:rPr lang="en-US" smtClean="0"/>
              <a:pPr/>
              <a:t>36</a:t>
            </a:fld>
            <a:endParaRPr lang="en-US"/>
          </a:p>
        </p:txBody>
      </p:sp>
      <p:pic>
        <p:nvPicPr>
          <p:cNvPr id="9" name="Picture 8">
            <a:extLst>
              <a:ext uri="{FF2B5EF4-FFF2-40B4-BE49-F238E27FC236}">
                <a16:creationId xmlns:a16="http://schemas.microsoft.com/office/drawing/2014/main" id="{A537C3FA-F213-4704-BB43-80CF947803FE}"/>
              </a:ext>
            </a:extLst>
          </p:cNvPr>
          <p:cNvPicPr>
            <a:picLocks noChangeAspect="1"/>
          </p:cNvPicPr>
          <p:nvPr/>
        </p:nvPicPr>
        <p:blipFill>
          <a:blip r:embed="rId2"/>
          <a:stretch>
            <a:fillRect/>
          </a:stretch>
        </p:blipFill>
        <p:spPr>
          <a:xfrm>
            <a:off x="0" y="127000"/>
            <a:ext cx="12192000" cy="6604000"/>
          </a:xfrm>
          <a:prstGeom prst="rect">
            <a:avLst/>
          </a:prstGeom>
        </p:spPr>
      </p:pic>
      <p:sp>
        <p:nvSpPr>
          <p:cNvPr id="10" name="Rectangle 9">
            <a:extLst>
              <a:ext uri="{FF2B5EF4-FFF2-40B4-BE49-F238E27FC236}">
                <a16:creationId xmlns:a16="http://schemas.microsoft.com/office/drawing/2014/main" id="{6AC3E791-5A1E-4B8D-AF3F-51739A4B9816}"/>
              </a:ext>
            </a:extLst>
          </p:cNvPr>
          <p:cNvSpPr/>
          <p:nvPr/>
        </p:nvSpPr>
        <p:spPr>
          <a:xfrm>
            <a:off x="2076450" y="3181351"/>
            <a:ext cx="3924300" cy="819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94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6D8E-9711-405D-8E36-8F08E3C2D6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7D806E-EDD9-4D91-B610-4D259712715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B0C77DA-4661-4B5F-AE87-EA37547F079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A4B8060-FD1D-4D0F-9CFA-CE2869134A52}"/>
              </a:ext>
            </a:extLst>
          </p:cNvPr>
          <p:cNvSpPr>
            <a:spLocks noGrp="1"/>
          </p:cNvSpPr>
          <p:nvPr>
            <p:ph type="sldNum" sz="quarter" idx="12"/>
          </p:nvPr>
        </p:nvSpPr>
        <p:spPr/>
        <p:txBody>
          <a:bodyPr/>
          <a:lstStyle/>
          <a:p>
            <a:fld id="{2E8C51FE-49D9-314D-9957-ABBF7DDE8782}" type="slidenum">
              <a:rPr lang="en-US" smtClean="0"/>
              <a:pPr/>
              <a:t>37</a:t>
            </a:fld>
            <a:endParaRPr lang="en-US"/>
          </a:p>
        </p:txBody>
      </p:sp>
      <p:pic>
        <p:nvPicPr>
          <p:cNvPr id="9" name="Picture 8">
            <a:extLst>
              <a:ext uri="{FF2B5EF4-FFF2-40B4-BE49-F238E27FC236}">
                <a16:creationId xmlns:a16="http://schemas.microsoft.com/office/drawing/2014/main" id="{B3C8ACF3-866C-472E-92FA-E4ED7756117D}"/>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368004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F15D-440B-4B88-B834-CE8F45C289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69CA14-4D87-4524-A791-BEC4538BA00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9D80235-DF63-4F97-AC1B-2851071C9EE2}"/>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8CDD6C1D-BD5F-4F0F-926D-BA0A352D0D86}"/>
              </a:ext>
            </a:extLst>
          </p:cNvPr>
          <p:cNvSpPr>
            <a:spLocks noGrp="1"/>
          </p:cNvSpPr>
          <p:nvPr>
            <p:ph type="sldNum" sz="quarter" idx="12"/>
          </p:nvPr>
        </p:nvSpPr>
        <p:spPr/>
        <p:txBody>
          <a:bodyPr/>
          <a:lstStyle/>
          <a:p>
            <a:fld id="{2E8C51FE-49D9-314D-9957-ABBF7DDE8782}" type="slidenum">
              <a:rPr lang="en-US" smtClean="0"/>
              <a:pPr/>
              <a:t>38</a:t>
            </a:fld>
            <a:endParaRPr lang="en-US"/>
          </a:p>
        </p:txBody>
      </p:sp>
      <p:pic>
        <p:nvPicPr>
          <p:cNvPr id="9" name="Picture 8">
            <a:extLst>
              <a:ext uri="{FF2B5EF4-FFF2-40B4-BE49-F238E27FC236}">
                <a16:creationId xmlns:a16="http://schemas.microsoft.com/office/drawing/2014/main" id="{79BAB6D5-F889-4BF3-8B8F-ACD0AA907A99}"/>
              </a:ext>
            </a:extLst>
          </p:cNvPr>
          <p:cNvPicPr>
            <a:picLocks noChangeAspect="1"/>
          </p:cNvPicPr>
          <p:nvPr/>
        </p:nvPicPr>
        <p:blipFill>
          <a:blip r:embed="rId2"/>
          <a:stretch>
            <a:fillRect/>
          </a:stretch>
        </p:blipFill>
        <p:spPr>
          <a:xfrm>
            <a:off x="0" y="136525"/>
            <a:ext cx="12192000" cy="6604000"/>
          </a:xfrm>
          <a:prstGeom prst="rect">
            <a:avLst/>
          </a:prstGeom>
        </p:spPr>
      </p:pic>
      <p:sp>
        <p:nvSpPr>
          <p:cNvPr id="10" name="Rectangle 9">
            <a:extLst>
              <a:ext uri="{FF2B5EF4-FFF2-40B4-BE49-F238E27FC236}">
                <a16:creationId xmlns:a16="http://schemas.microsoft.com/office/drawing/2014/main" id="{BD14A20F-4260-49EF-8DAD-1107C1A3D576}"/>
              </a:ext>
            </a:extLst>
          </p:cNvPr>
          <p:cNvSpPr/>
          <p:nvPr/>
        </p:nvSpPr>
        <p:spPr>
          <a:xfrm>
            <a:off x="4552950" y="3708642"/>
            <a:ext cx="1257300" cy="3651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7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F425-0D58-49B3-918B-A75850AFBE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77969B-4DF2-4D69-8A86-445A9E91A19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755207A-74D3-4A05-A49B-492ADE594366}"/>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6674FC20-6A9C-4219-A06B-2913CE252B42}"/>
              </a:ext>
            </a:extLst>
          </p:cNvPr>
          <p:cNvSpPr>
            <a:spLocks noGrp="1"/>
          </p:cNvSpPr>
          <p:nvPr>
            <p:ph type="sldNum" sz="quarter" idx="12"/>
          </p:nvPr>
        </p:nvSpPr>
        <p:spPr/>
        <p:txBody>
          <a:bodyPr/>
          <a:lstStyle/>
          <a:p>
            <a:fld id="{2E8C51FE-49D9-314D-9957-ABBF7DDE8782}" type="slidenum">
              <a:rPr lang="en-US" smtClean="0"/>
              <a:pPr/>
              <a:t>39</a:t>
            </a:fld>
            <a:endParaRPr lang="en-US"/>
          </a:p>
        </p:txBody>
      </p:sp>
      <p:pic>
        <p:nvPicPr>
          <p:cNvPr id="11" name="Picture 10">
            <a:extLst>
              <a:ext uri="{FF2B5EF4-FFF2-40B4-BE49-F238E27FC236}">
                <a16:creationId xmlns:a16="http://schemas.microsoft.com/office/drawing/2014/main" id="{BBE0497D-85FA-4C63-9902-1B54F930DB21}"/>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284865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36F6-88C1-406E-87AA-CFB208445B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F45F6C-0C23-48BD-B192-89494B2924F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0DDE0268-1891-4DA8-A7B4-E8A2484CF4D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0582C597-539F-43C8-B8A7-D334CF8F6266}"/>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7" name="Picture 6">
            <a:extLst>
              <a:ext uri="{FF2B5EF4-FFF2-40B4-BE49-F238E27FC236}">
                <a16:creationId xmlns:a16="http://schemas.microsoft.com/office/drawing/2014/main" id="{C1730079-EA3C-45AF-A015-B6A3775C25A1}"/>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743AF4A0-4E6D-4844-B980-0CB650430F39}"/>
              </a:ext>
            </a:extLst>
          </p:cNvPr>
          <p:cNvSpPr/>
          <p:nvPr/>
        </p:nvSpPr>
        <p:spPr>
          <a:xfrm>
            <a:off x="1514764" y="1279527"/>
            <a:ext cx="2863272" cy="7432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91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9629-B969-4EDD-B2CC-56FEB6FF80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2CCD5F-4321-48F4-8E3B-1FD177C0825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3E3A668-4EFA-4D18-93ED-5769CC48463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9F7A4E17-9612-4F7C-8E15-C17DEC702862}"/>
              </a:ext>
            </a:extLst>
          </p:cNvPr>
          <p:cNvSpPr>
            <a:spLocks noGrp="1"/>
          </p:cNvSpPr>
          <p:nvPr>
            <p:ph type="sldNum" sz="quarter" idx="12"/>
          </p:nvPr>
        </p:nvSpPr>
        <p:spPr/>
        <p:txBody>
          <a:bodyPr/>
          <a:lstStyle/>
          <a:p>
            <a:fld id="{2E8C51FE-49D9-314D-9957-ABBF7DDE8782}" type="slidenum">
              <a:rPr lang="en-US" smtClean="0"/>
              <a:pPr/>
              <a:t>40</a:t>
            </a:fld>
            <a:endParaRPr lang="en-US"/>
          </a:p>
        </p:txBody>
      </p:sp>
      <p:pic>
        <p:nvPicPr>
          <p:cNvPr id="8" name="Picture 7">
            <a:extLst>
              <a:ext uri="{FF2B5EF4-FFF2-40B4-BE49-F238E27FC236}">
                <a16:creationId xmlns:a16="http://schemas.microsoft.com/office/drawing/2014/main" id="{9900CC92-CFA2-4109-9C2B-D5C84C3E4569}"/>
              </a:ext>
            </a:extLst>
          </p:cNvPr>
          <p:cNvPicPr>
            <a:picLocks noChangeAspect="1"/>
          </p:cNvPicPr>
          <p:nvPr/>
        </p:nvPicPr>
        <p:blipFill>
          <a:blip r:embed="rId2"/>
          <a:stretch>
            <a:fillRect/>
          </a:stretch>
        </p:blipFill>
        <p:spPr>
          <a:xfrm>
            <a:off x="0" y="127000"/>
            <a:ext cx="12192000" cy="6604000"/>
          </a:xfrm>
          <a:prstGeom prst="rect">
            <a:avLst/>
          </a:prstGeom>
        </p:spPr>
      </p:pic>
      <p:sp>
        <p:nvSpPr>
          <p:cNvPr id="9" name="Rectangle 8">
            <a:extLst>
              <a:ext uri="{FF2B5EF4-FFF2-40B4-BE49-F238E27FC236}">
                <a16:creationId xmlns:a16="http://schemas.microsoft.com/office/drawing/2014/main" id="{71C6F714-B51D-4883-87DA-CAA140F772B4}"/>
              </a:ext>
            </a:extLst>
          </p:cNvPr>
          <p:cNvSpPr/>
          <p:nvPr/>
        </p:nvSpPr>
        <p:spPr>
          <a:xfrm>
            <a:off x="5772150" y="3717069"/>
            <a:ext cx="1257300" cy="3651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58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D98C-0467-4CF2-BCEC-6F9EDF796E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945E88-3CE2-4F1C-BE92-5C8186FF87D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7124A20-80B4-4AB2-AF0E-A52FA7135692}"/>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419F6DAE-49B0-4320-B5E4-A51C625D24A4}"/>
              </a:ext>
            </a:extLst>
          </p:cNvPr>
          <p:cNvSpPr>
            <a:spLocks noGrp="1"/>
          </p:cNvSpPr>
          <p:nvPr>
            <p:ph type="sldNum" sz="quarter" idx="12"/>
          </p:nvPr>
        </p:nvSpPr>
        <p:spPr/>
        <p:txBody>
          <a:bodyPr/>
          <a:lstStyle/>
          <a:p>
            <a:fld id="{2E8C51FE-49D9-314D-9957-ABBF7DDE8782}" type="slidenum">
              <a:rPr lang="en-US" smtClean="0"/>
              <a:pPr/>
              <a:t>41</a:t>
            </a:fld>
            <a:endParaRPr lang="en-US"/>
          </a:p>
        </p:txBody>
      </p:sp>
      <p:pic>
        <p:nvPicPr>
          <p:cNvPr id="7" name="Picture 6">
            <a:extLst>
              <a:ext uri="{FF2B5EF4-FFF2-40B4-BE49-F238E27FC236}">
                <a16:creationId xmlns:a16="http://schemas.microsoft.com/office/drawing/2014/main" id="{153AB54C-782F-4717-94CD-588B3654C090}"/>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265540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8195B-6954-4B28-A93E-685ADE9D57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9A20F0-7C04-4EB2-B4ED-CE7C3713B6B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C999295-D8D6-4EFF-BA93-3498FAFB5F59}"/>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6E93AC0-6AC2-472F-AF52-7144B09DA950}"/>
              </a:ext>
            </a:extLst>
          </p:cNvPr>
          <p:cNvSpPr>
            <a:spLocks noGrp="1"/>
          </p:cNvSpPr>
          <p:nvPr>
            <p:ph type="sldNum" sz="quarter" idx="12"/>
          </p:nvPr>
        </p:nvSpPr>
        <p:spPr/>
        <p:txBody>
          <a:bodyPr/>
          <a:lstStyle/>
          <a:p>
            <a:fld id="{2E8C51FE-49D9-314D-9957-ABBF7DDE8782}" type="slidenum">
              <a:rPr lang="en-US" smtClean="0"/>
              <a:pPr/>
              <a:t>42</a:t>
            </a:fld>
            <a:endParaRPr lang="en-US"/>
          </a:p>
        </p:txBody>
      </p:sp>
      <p:pic>
        <p:nvPicPr>
          <p:cNvPr id="7" name="Picture 6">
            <a:extLst>
              <a:ext uri="{FF2B5EF4-FFF2-40B4-BE49-F238E27FC236}">
                <a16:creationId xmlns:a16="http://schemas.microsoft.com/office/drawing/2014/main" id="{9427736A-DAA5-43A4-BFE3-740D945A003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2984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AC8A12-ABD8-4218-9507-03D12E61074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B2F3DA4-53DE-4C6D-B7EA-BE0C906B6D25}"/>
              </a:ext>
            </a:extLst>
          </p:cNvPr>
          <p:cNvSpPr>
            <a:spLocks noGrp="1"/>
          </p:cNvSpPr>
          <p:nvPr>
            <p:ph type="sldNum" sz="quarter" idx="12"/>
          </p:nvPr>
        </p:nvSpPr>
        <p:spPr/>
        <p:txBody>
          <a:bodyPr/>
          <a:lstStyle/>
          <a:p>
            <a:fld id="{2E8C51FE-49D9-314D-9957-ABBF7DDE8782}" type="slidenum">
              <a:rPr lang="en-US" smtClean="0"/>
              <a:pPr/>
              <a:t>43</a:t>
            </a:fld>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8418D500-C03E-150B-ADCC-9E35F19FED87}"/>
              </a:ext>
            </a:extLst>
          </p:cNvPr>
          <p:cNvPicPr>
            <a:picLocks noChangeAspect="1"/>
          </p:cNvPicPr>
          <p:nvPr/>
        </p:nvPicPr>
        <p:blipFill>
          <a:blip r:embed="rId2"/>
          <a:stretch>
            <a:fillRect/>
          </a:stretch>
        </p:blipFill>
        <p:spPr>
          <a:xfrm>
            <a:off x="560947" y="274450"/>
            <a:ext cx="8482798" cy="5943600"/>
          </a:xfrm>
          <a:prstGeom prst="rect">
            <a:avLst/>
          </a:prstGeom>
        </p:spPr>
      </p:pic>
    </p:spTree>
    <p:extLst>
      <p:ext uri="{BB962C8B-B14F-4D97-AF65-F5344CB8AC3E}">
        <p14:creationId xmlns:p14="http://schemas.microsoft.com/office/powerpoint/2010/main" val="40246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AC8A12-ABD8-4218-9507-03D12E61074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B2F3DA4-53DE-4C6D-B7EA-BE0C906B6D25}"/>
              </a:ext>
            </a:extLst>
          </p:cNvPr>
          <p:cNvSpPr>
            <a:spLocks noGrp="1"/>
          </p:cNvSpPr>
          <p:nvPr>
            <p:ph type="sldNum" sz="quarter" idx="12"/>
          </p:nvPr>
        </p:nvSpPr>
        <p:spPr/>
        <p:txBody>
          <a:bodyPr/>
          <a:lstStyle/>
          <a:p>
            <a:fld id="{2E8C51FE-49D9-314D-9957-ABBF7DDE8782}" type="slidenum">
              <a:rPr lang="en-US" smtClean="0"/>
              <a:pPr/>
              <a:t>44</a:t>
            </a:fld>
            <a:endParaRPr lang="en-US"/>
          </a:p>
        </p:txBody>
      </p:sp>
      <p:pic>
        <p:nvPicPr>
          <p:cNvPr id="6" name="Picture 5" descr="A screenshot of a computer&#10;&#10;Description automatically generated with low confidence">
            <a:extLst>
              <a:ext uri="{FF2B5EF4-FFF2-40B4-BE49-F238E27FC236}">
                <a16:creationId xmlns:a16="http://schemas.microsoft.com/office/drawing/2014/main" id="{40410578-9D6D-5B13-9934-2F36ACE6A217}"/>
              </a:ext>
            </a:extLst>
          </p:cNvPr>
          <p:cNvPicPr>
            <a:picLocks noChangeAspect="1"/>
          </p:cNvPicPr>
          <p:nvPr/>
        </p:nvPicPr>
        <p:blipFill>
          <a:blip r:embed="rId2"/>
          <a:stretch>
            <a:fillRect/>
          </a:stretch>
        </p:blipFill>
        <p:spPr>
          <a:xfrm>
            <a:off x="795803" y="299195"/>
            <a:ext cx="7772400" cy="1677794"/>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B50D0EA8-87F3-31BF-BED2-7B4B1A584E12}"/>
              </a:ext>
            </a:extLst>
          </p:cNvPr>
          <p:cNvPicPr>
            <a:picLocks noChangeAspect="1"/>
          </p:cNvPicPr>
          <p:nvPr/>
        </p:nvPicPr>
        <p:blipFill>
          <a:blip r:embed="rId3"/>
          <a:stretch>
            <a:fillRect/>
          </a:stretch>
        </p:blipFill>
        <p:spPr>
          <a:xfrm>
            <a:off x="849667" y="1791730"/>
            <a:ext cx="7772400" cy="4603009"/>
          </a:xfrm>
          <a:prstGeom prst="rect">
            <a:avLst/>
          </a:prstGeom>
        </p:spPr>
      </p:pic>
    </p:spTree>
    <p:extLst>
      <p:ext uri="{BB962C8B-B14F-4D97-AF65-F5344CB8AC3E}">
        <p14:creationId xmlns:p14="http://schemas.microsoft.com/office/powerpoint/2010/main" val="34629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AC8A12-ABD8-4218-9507-03D12E61074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B2F3DA4-53DE-4C6D-B7EA-BE0C906B6D25}"/>
              </a:ext>
            </a:extLst>
          </p:cNvPr>
          <p:cNvSpPr>
            <a:spLocks noGrp="1"/>
          </p:cNvSpPr>
          <p:nvPr>
            <p:ph type="sldNum" sz="quarter" idx="12"/>
          </p:nvPr>
        </p:nvSpPr>
        <p:spPr/>
        <p:txBody>
          <a:bodyPr/>
          <a:lstStyle/>
          <a:p>
            <a:fld id="{2E8C51FE-49D9-314D-9957-ABBF7DDE8782}" type="slidenum">
              <a:rPr lang="en-US" smtClean="0"/>
              <a:pPr/>
              <a:t>45</a:t>
            </a:fld>
            <a:endParaRPr lang="en-US"/>
          </a:p>
        </p:txBody>
      </p:sp>
      <p:pic>
        <p:nvPicPr>
          <p:cNvPr id="3" name="Picture 2" descr="A screenshot of a computer&#10;&#10;Description automatically generated with medium confidence">
            <a:extLst>
              <a:ext uri="{FF2B5EF4-FFF2-40B4-BE49-F238E27FC236}">
                <a16:creationId xmlns:a16="http://schemas.microsoft.com/office/drawing/2014/main" id="{3DBCFB9A-6C40-8F7F-C79D-B4677448EDBD}"/>
              </a:ext>
            </a:extLst>
          </p:cNvPr>
          <p:cNvPicPr>
            <a:picLocks noChangeAspect="1"/>
          </p:cNvPicPr>
          <p:nvPr/>
        </p:nvPicPr>
        <p:blipFill>
          <a:blip r:embed="rId2"/>
          <a:stretch>
            <a:fillRect/>
          </a:stretch>
        </p:blipFill>
        <p:spPr>
          <a:xfrm>
            <a:off x="935420" y="294673"/>
            <a:ext cx="7294180" cy="2253819"/>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C6CF3A9A-29BE-F805-E3A4-1A1575D22577}"/>
              </a:ext>
            </a:extLst>
          </p:cNvPr>
          <p:cNvPicPr>
            <a:picLocks noChangeAspect="1"/>
          </p:cNvPicPr>
          <p:nvPr/>
        </p:nvPicPr>
        <p:blipFill rotWithShape="1">
          <a:blip r:embed="rId3"/>
          <a:srcRect b="9506"/>
          <a:stretch/>
        </p:blipFill>
        <p:spPr>
          <a:xfrm>
            <a:off x="924908" y="2374581"/>
            <a:ext cx="7378927" cy="4267957"/>
          </a:xfrm>
          <a:prstGeom prst="rect">
            <a:avLst/>
          </a:prstGeom>
        </p:spPr>
      </p:pic>
    </p:spTree>
    <p:extLst>
      <p:ext uri="{BB962C8B-B14F-4D97-AF65-F5344CB8AC3E}">
        <p14:creationId xmlns:p14="http://schemas.microsoft.com/office/powerpoint/2010/main" val="87312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AC8A12-ABD8-4218-9507-03D12E61074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B2F3DA4-53DE-4C6D-B7EA-BE0C906B6D25}"/>
              </a:ext>
            </a:extLst>
          </p:cNvPr>
          <p:cNvSpPr>
            <a:spLocks noGrp="1"/>
          </p:cNvSpPr>
          <p:nvPr>
            <p:ph type="sldNum" sz="quarter" idx="12"/>
          </p:nvPr>
        </p:nvSpPr>
        <p:spPr/>
        <p:txBody>
          <a:bodyPr/>
          <a:lstStyle/>
          <a:p>
            <a:fld id="{2E8C51FE-49D9-314D-9957-ABBF7DDE8782}" type="slidenum">
              <a:rPr lang="en-US" smtClean="0"/>
              <a:pPr/>
              <a:t>46</a:t>
            </a:fld>
            <a:endParaRPr lang="en-US"/>
          </a:p>
        </p:txBody>
      </p:sp>
      <p:pic>
        <p:nvPicPr>
          <p:cNvPr id="3" name="Picture 2" descr="A screen shot of a graph&#10;&#10;Description automatically generated with low confidence">
            <a:extLst>
              <a:ext uri="{FF2B5EF4-FFF2-40B4-BE49-F238E27FC236}">
                <a16:creationId xmlns:a16="http://schemas.microsoft.com/office/drawing/2014/main" id="{D8EEFD69-33EF-CD78-D664-CAB9DD42E4F7}"/>
              </a:ext>
            </a:extLst>
          </p:cNvPr>
          <p:cNvPicPr>
            <a:picLocks noChangeAspect="1"/>
          </p:cNvPicPr>
          <p:nvPr/>
        </p:nvPicPr>
        <p:blipFill rotWithShape="1">
          <a:blip r:embed="rId2"/>
          <a:srcRect r="40795"/>
          <a:stretch/>
        </p:blipFill>
        <p:spPr>
          <a:xfrm>
            <a:off x="0" y="219307"/>
            <a:ext cx="3825766" cy="3480335"/>
          </a:xfrm>
          <a:prstGeom prst="rect">
            <a:avLst/>
          </a:prstGeom>
        </p:spPr>
      </p:pic>
      <p:pic>
        <p:nvPicPr>
          <p:cNvPr id="8" name="Picture 7" descr="A picture containing text, screenshot&#10;&#10;Description automatically generated">
            <a:extLst>
              <a:ext uri="{FF2B5EF4-FFF2-40B4-BE49-F238E27FC236}">
                <a16:creationId xmlns:a16="http://schemas.microsoft.com/office/drawing/2014/main" id="{C705CD67-4D41-5CBC-75DE-EB72F727646D}"/>
              </a:ext>
            </a:extLst>
          </p:cNvPr>
          <p:cNvPicPr>
            <a:picLocks noChangeAspect="1"/>
          </p:cNvPicPr>
          <p:nvPr/>
        </p:nvPicPr>
        <p:blipFill rotWithShape="1">
          <a:blip r:embed="rId3"/>
          <a:srcRect r="39864"/>
          <a:stretch/>
        </p:blipFill>
        <p:spPr>
          <a:xfrm>
            <a:off x="84083" y="3317775"/>
            <a:ext cx="3710151" cy="3015644"/>
          </a:xfrm>
          <a:prstGeom prst="rect">
            <a:avLst/>
          </a:prstGeom>
        </p:spPr>
      </p:pic>
      <p:pic>
        <p:nvPicPr>
          <p:cNvPr id="7" name="Picture 6" descr="A screenshot of a computer&#10;&#10;Description automatically generated with low confidence">
            <a:extLst>
              <a:ext uri="{FF2B5EF4-FFF2-40B4-BE49-F238E27FC236}">
                <a16:creationId xmlns:a16="http://schemas.microsoft.com/office/drawing/2014/main" id="{244283FB-EA2C-649F-EF63-BEB50A56F425}"/>
              </a:ext>
            </a:extLst>
          </p:cNvPr>
          <p:cNvPicPr>
            <a:picLocks noChangeAspect="1"/>
          </p:cNvPicPr>
          <p:nvPr/>
        </p:nvPicPr>
        <p:blipFill rotWithShape="1">
          <a:blip r:embed="rId4"/>
          <a:srcRect r="24611"/>
          <a:stretch/>
        </p:blipFill>
        <p:spPr>
          <a:xfrm>
            <a:off x="3599794" y="683171"/>
            <a:ext cx="5297080" cy="4540471"/>
          </a:xfrm>
          <a:prstGeom prst="rect">
            <a:avLst/>
          </a:prstGeom>
        </p:spPr>
      </p:pic>
      <p:pic>
        <p:nvPicPr>
          <p:cNvPr id="10" name="Picture 9" descr="A picture containing text, diagram, screenshot, line&#10;&#10;Description automatically generated">
            <a:extLst>
              <a:ext uri="{FF2B5EF4-FFF2-40B4-BE49-F238E27FC236}">
                <a16:creationId xmlns:a16="http://schemas.microsoft.com/office/drawing/2014/main" id="{A7A248B2-81F6-5263-B321-FAFB4AFBC275}"/>
              </a:ext>
            </a:extLst>
          </p:cNvPr>
          <p:cNvPicPr>
            <a:picLocks noChangeAspect="1"/>
          </p:cNvPicPr>
          <p:nvPr/>
        </p:nvPicPr>
        <p:blipFill rotWithShape="1">
          <a:blip r:embed="rId5"/>
          <a:srcRect r="40057"/>
          <a:stretch/>
        </p:blipFill>
        <p:spPr>
          <a:xfrm>
            <a:off x="8904649" y="1177158"/>
            <a:ext cx="3287351" cy="3657601"/>
          </a:xfrm>
          <a:prstGeom prst="rect">
            <a:avLst/>
          </a:prstGeom>
        </p:spPr>
      </p:pic>
    </p:spTree>
    <p:extLst>
      <p:ext uri="{BB962C8B-B14F-4D97-AF65-F5344CB8AC3E}">
        <p14:creationId xmlns:p14="http://schemas.microsoft.com/office/powerpoint/2010/main" val="1878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AC8A12-ABD8-4218-9507-03D12E61074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B2F3DA4-53DE-4C6D-B7EA-BE0C906B6D25}"/>
              </a:ext>
            </a:extLst>
          </p:cNvPr>
          <p:cNvSpPr>
            <a:spLocks noGrp="1"/>
          </p:cNvSpPr>
          <p:nvPr>
            <p:ph type="sldNum" sz="quarter" idx="12"/>
          </p:nvPr>
        </p:nvSpPr>
        <p:spPr/>
        <p:txBody>
          <a:bodyPr/>
          <a:lstStyle/>
          <a:p>
            <a:fld id="{2E8C51FE-49D9-314D-9957-ABBF7DDE8782}" type="slidenum">
              <a:rPr lang="en-US" smtClean="0"/>
              <a:pPr/>
              <a:t>47</a:t>
            </a:fld>
            <a:endParaRPr lang="en-US"/>
          </a:p>
        </p:txBody>
      </p:sp>
      <p:pic>
        <p:nvPicPr>
          <p:cNvPr id="3" name="Picture 2" descr="A screenshot of a computer&#10;&#10;Description automatically generated with medium confidence">
            <a:extLst>
              <a:ext uri="{FF2B5EF4-FFF2-40B4-BE49-F238E27FC236}">
                <a16:creationId xmlns:a16="http://schemas.microsoft.com/office/drawing/2014/main" id="{EBC2325E-E561-C6E1-71EF-5C5FCD39714A}"/>
              </a:ext>
            </a:extLst>
          </p:cNvPr>
          <p:cNvPicPr>
            <a:picLocks noChangeAspect="1"/>
          </p:cNvPicPr>
          <p:nvPr/>
        </p:nvPicPr>
        <p:blipFill>
          <a:blip r:embed="rId2"/>
          <a:stretch>
            <a:fillRect/>
          </a:stretch>
        </p:blipFill>
        <p:spPr>
          <a:xfrm>
            <a:off x="529220" y="472966"/>
            <a:ext cx="7772400" cy="5353653"/>
          </a:xfrm>
          <a:prstGeom prst="rect">
            <a:avLst/>
          </a:prstGeom>
        </p:spPr>
      </p:pic>
    </p:spTree>
    <p:extLst>
      <p:ext uri="{BB962C8B-B14F-4D97-AF65-F5344CB8AC3E}">
        <p14:creationId xmlns:p14="http://schemas.microsoft.com/office/powerpoint/2010/main" val="39062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AC8A12-ABD8-4218-9507-03D12E61074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B2F3DA4-53DE-4C6D-B7EA-BE0C906B6D25}"/>
              </a:ext>
            </a:extLst>
          </p:cNvPr>
          <p:cNvSpPr>
            <a:spLocks noGrp="1"/>
          </p:cNvSpPr>
          <p:nvPr>
            <p:ph type="sldNum" sz="quarter" idx="12"/>
          </p:nvPr>
        </p:nvSpPr>
        <p:spPr/>
        <p:txBody>
          <a:bodyPr/>
          <a:lstStyle/>
          <a:p>
            <a:fld id="{2E8C51FE-49D9-314D-9957-ABBF7DDE8782}" type="slidenum">
              <a:rPr lang="en-US" smtClean="0"/>
              <a:pPr/>
              <a:t>48</a:t>
            </a:fld>
            <a:endParaRPr lang="en-US"/>
          </a:p>
        </p:txBody>
      </p:sp>
      <p:pic>
        <p:nvPicPr>
          <p:cNvPr id="3" name="Picture 2" descr="A screenshot of a computer program&#10;&#10;Description automatically generated with low confidence">
            <a:extLst>
              <a:ext uri="{FF2B5EF4-FFF2-40B4-BE49-F238E27FC236}">
                <a16:creationId xmlns:a16="http://schemas.microsoft.com/office/drawing/2014/main" id="{41F3CF05-932D-F4A8-5349-523757EE91C6}"/>
              </a:ext>
            </a:extLst>
          </p:cNvPr>
          <p:cNvPicPr>
            <a:picLocks noChangeAspect="1"/>
          </p:cNvPicPr>
          <p:nvPr/>
        </p:nvPicPr>
        <p:blipFill>
          <a:blip r:embed="rId2"/>
          <a:stretch>
            <a:fillRect/>
          </a:stretch>
        </p:blipFill>
        <p:spPr>
          <a:xfrm>
            <a:off x="420383" y="483476"/>
            <a:ext cx="7772400" cy="5573031"/>
          </a:xfrm>
          <a:prstGeom prst="rect">
            <a:avLst/>
          </a:prstGeom>
        </p:spPr>
      </p:pic>
      <p:grpSp>
        <p:nvGrpSpPr>
          <p:cNvPr id="11" name="Group 10">
            <a:extLst>
              <a:ext uri="{FF2B5EF4-FFF2-40B4-BE49-F238E27FC236}">
                <a16:creationId xmlns:a16="http://schemas.microsoft.com/office/drawing/2014/main" id="{901CB89D-8A09-86BA-9E4A-F0CD22056EFE}"/>
              </a:ext>
            </a:extLst>
          </p:cNvPr>
          <p:cNvGrpSpPr/>
          <p:nvPr/>
        </p:nvGrpSpPr>
        <p:grpSpPr>
          <a:xfrm>
            <a:off x="4246180" y="536027"/>
            <a:ext cx="7672552" cy="5717627"/>
            <a:chOff x="4246180" y="536027"/>
            <a:chExt cx="7672552" cy="5717627"/>
          </a:xfrm>
        </p:grpSpPr>
        <p:sp>
          <p:nvSpPr>
            <p:cNvPr id="10" name="Rectangle 9">
              <a:extLst>
                <a:ext uri="{FF2B5EF4-FFF2-40B4-BE49-F238E27FC236}">
                  <a16:creationId xmlns:a16="http://schemas.microsoft.com/office/drawing/2014/main" id="{02E24FE7-09B7-2A72-23F8-39C60BFDC968}"/>
                </a:ext>
              </a:extLst>
            </p:cNvPr>
            <p:cNvSpPr/>
            <p:nvPr/>
          </p:nvSpPr>
          <p:spPr>
            <a:xfrm>
              <a:off x="4246180" y="536027"/>
              <a:ext cx="7672552" cy="5717627"/>
            </a:xfrm>
            <a:prstGeom prst="rect">
              <a:avLst/>
            </a:prstGeom>
            <a:solidFill>
              <a:schemeClr val="tx2">
                <a:lumMod val="60000"/>
                <a:lumOff val="40000"/>
                <a:alpha val="79332"/>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1BC7A688-FB1D-8C2B-BEE8-8637B4E87240}"/>
                </a:ext>
              </a:extLst>
            </p:cNvPr>
            <p:cNvPicPr>
              <a:picLocks noChangeAspect="1"/>
            </p:cNvPicPr>
            <p:nvPr/>
          </p:nvPicPr>
          <p:blipFill rotWithShape="1">
            <a:blip r:embed="rId3"/>
            <a:srcRect r="53753"/>
            <a:stretch/>
          </p:blipFill>
          <p:spPr>
            <a:xfrm>
              <a:off x="4330263" y="613588"/>
              <a:ext cx="3594537" cy="2316583"/>
            </a:xfrm>
            <a:prstGeom prst="rect">
              <a:avLst/>
            </a:prstGeom>
            <a:ln>
              <a:noFill/>
            </a:ln>
          </p:spPr>
        </p:pic>
        <p:pic>
          <p:nvPicPr>
            <p:cNvPr id="9" name="Picture 8" descr="A picture containing diagram, screenshot, origami&#10;&#10;Description automatically generated">
              <a:extLst>
                <a:ext uri="{FF2B5EF4-FFF2-40B4-BE49-F238E27FC236}">
                  <a16:creationId xmlns:a16="http://schemas.microsoft.com/office/drawing/2014/main" id="{DFD74C01-881A-956C-5A25-0D2CB3872B69}"/>
                </a:ext>
              </a:extLst>
            </p:cNvPr>
            <p:cNvPicPr>
              <a:picLocks noChangeAspect="1"/>
            </p:cNvPicPr>
            <p:nvPr/>
          </p:nvPicPr>
          <p:blipFill rotWithShape="1">
            <a:blip r:embed="rId4"/>
            <a:srcRect r="45962"/>
            <a:stretch/>
          </p:blipFill>
          <p:spPr>
            <a:xfrm>
              <a:off x="7918415" y="609599"/>
              <a:ext cx="3911733" cy="5562071"/>
            </a:xfrm>
            <a:prstGeom prst="rect">
              <a:avLst/>
            </a:prstGeom>
            <a:ln>
              <a:noFill/>
            </a:ln>
          </p:spPr>
        </p:pic>
      </p:grpSp>
    </p:spTree>
    <p:extLst>
      <p:ext uri="{BB962C8B-B14F-4D97-AF65-F5344CB8AC3E}">
        <p14:creationId xmlns:p14="http://schemas.microsoft.com/office/powerpoint/2010/main" val="275198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AC8A12-ABD8-4218-9507-03D12E61074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B2F3DA4-53DE-4C6D-B7EA-BE0C906B6D25}"/>
              </a:ext>
            </a:extLst>
          </p:cNvPr>
          <p:cNvSpPr>
            <a:spLocks noGrp="1"/>
          </p:cNvSpPr>
          <p:nvPr>
            <p:ph type="sldNum" sz="quarter" idx="12"/>
          </p:nvPr>
        </p:nvSpPr>
        <p:spPr/>
        <p:txBody>
          <a:bodyPr/>
          <a:lstStyle/>
          <a:p>
            <a:fld id="{2E8C51FE-49D9-314D-9957-ABBF7DDE8782}" type="slidenum">
              <a:rPr lang="en-US" smtClean="0"/>
              <a:pPr/>
              <a:t>49</a:t>
            </a:fld>
            <a:endParaRPr lang="en-US"/>
          </a:p>
        </p:txBody>
      </p:sp>
      <p:pic>
        <p:nvPicPr>
          <p:cNvPr id="3" name="Picture 2" descr="A screenshot of a computer program&#10;&#10;Description automatically generated with low confidence">
            <a:extLst>
              <a:ext uri="{FF2B5EF4-FFF2-40B4-BE49-F238E27FC236}">
                <a16:creationId xmlns:a16="http://schemas.microsoft.com/office/drawing/2014/main" id="{570FA4DC-6B8C-E130-8347-6B544D84BCED}"/>
              </a:ext>
            </a:extLst>
          </p:cNvPr>
          <p:cNvPicPr>
            <a:picLocks noChangeAspect="1"/>
          </p:cNvPicPr>
          <p:nvPr/>
        </p:nvPicPr>
        <p:blipFill>
          <a:blip r:embed="rId2"/>
          <a:stretch>
            <a:fillRect/>
          </a:stretch>
        </p:blipFill>
        <p:spPr>
          <a:xfrm>
            <a:off x="300750" y="441435"/>
            <a:ext cx="7772400" cy="4771952"/>
          </a:xfrm>
          <a:prstGeom prst="rect">
            <a:avLst/>
          </a:prstGeom>
        </p:spPr>
      </p:pic>
      <p:grpSp>
        <p:nvGrpSpPr>
          <p:cNvPr id="13" name="Group 12">
            <a:extLst>
              <a:ext uri="{FF2B5EF4-FFF2-40B4-BE49-F238E27FC236}">
                <a16:creationId xmlns:a16="http://schemas.microsoft.com/office/drawing/2014/main" id="{8136755A-8A0D-BF9B-0D5D-1D79A5B236BC}"/>
              </a:ext>
            </a:extLst>
          </p:cNvPr>
          <p:cNvGrpSpPr/>
          <p:nvPr/>
        </p:nvGrpSpPr>
        <p:grpSpPr>
          <a:xfrm>
            <a:off x="3909848" y="536027"/>
            <a:ext cx="8008884" cy="5717627"/>
            <a:chOff x="3909848" y="536027"/>
            <a:chExt cx="8008884" cy="5717627"/>
          </a:xfrm>
        </p:grpSpPr>
        <p:sp>
          <p:nvSpPr>
            <p:cNvPr id="8" name="Rectangle 7">
              <a:extLst>
                <a:ext uri="{FF2B5EF4-FFF2-40B4-BE49-F238E27FC236}">
                  <a16:creationId xmlns:a16="http://schemas.microsoft.com/office/drawing/2014/main" id="{9F832D97-F866-ABC0-CB6B-11AA9890D9B0}"/>
                </a:ext>
              </a:extLst>
            </p:cNvPr>
            <p:cNvSpPr/>
            <p:nvPr/>
          </p:nvSpPr>
          <p:spPr>
            <a:xfrm>
              <a:off x="3909848" y="536027"/>
              <a:ext cx="8008884" cy="5717627"/>
            </a:xfrm>
            <a:prstGeom prst="rect">
              <a:avLst/>
            </a:prstGeom>
            <a:solidFill>
              <a:schemeClr val="tx2">
                <a:lumMod val="60000"/>
                <a:lumOff val="40000"/>
                <a:alpha val="79332"/>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program&#10;&#10;Description automatically generated with low confidence">
              <a:extLst>
                <a:ext uri="{FF2B5EF4-FFF2-40B4-BE49-F238E27FC236}">
                  <a16:creationId xmlns:a16="http://schemas.microsoft.com/office/drawing/2014/main" id="{A8E712AD-5721-C2D0-4CBD-4ED16B972E0B}"/>
                </a:ext>
              </a:extLst>
            </p:cNvPr>
            <p:cNvPicPr>
              <a:picLocks noChangeAspect="1"/>
            </p:cNvPicPr>
            <p:nvPr/>
          </p:nvPicPr>
          <p:blipFill rotWithShape="1">
            <a:blip r:embed="rId3"/>
            <a:srcRect r="29006"/>
            <a:stretch/>
          </p:blipFill>
          <p:spPr>
            <a:xfrm>
              <a:off x="4004442" y="606224"/>
              <a:ext cx="4422565" cy="2820149"/>
            </a:xfrm>
            <a:prstGeom prst="rect">
              <a:avLst/>
            </a:prstGeom>
          </p:spPr>
        </p:pic>
        <p:pic>
          <p:nvPicPr>
            <p:cNvPr id="12" name="Picture 11" descr="A map of the united states&#10;&#10;Description automatically generated with low confidence">
              <a:extLst>
                <a:ext uri="{FF2B5EF4-FFF2-40B4-BE49-F238E27FC236}">
                  <a16:creationId xmlns:a16="http://schemas.microsoft.com/office/drawing/2014/main" id="{579CB34D-DDC6-BA55-B21F-D158A268F23D}"/>
                </a:ext>
              </a:extLst>
            </p:cNvPr>
            <p:cNvPicPr>
              <a:picLocks noChangeAspect="1"/>
            </p:cNvPicPr>
            <p:nvPr/>
          </p:nvPicPr>
          <p:blipFill rotWithShape="1">
            <a:blip r:embed="rId4"/>
            <a:srcRect r="52928"/>
            <a:stretch/>
          </p:blipFill>
          <p:spPr>
            <a:xfrm>
              <a:off x="8418786" y="599090"/>
              <a:ext cx="3405351" cy="5604852"/>
            </a:xfrm>
            <a:prstGeom prst="rect">
              <a:avLst/>
            </a:prstGeom>
          </p:spPr>
        </p:pic>
      </p:grpSp>
    </p:spTree>
    <p:extLst>
      <p:ext uri="{BB962C8B-B14F-4D97-AF65-F5344CB8AC3E}">
        <p14:creationId xmlns:p14="http://schemas.microsoft.com/office/powerpoint/2010/main" val="166521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0D6E-CF4C-444C-87B5-5A5AB7B482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235FAD-B0B2-461B-917C-78C5F81DEDB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F2B310B-1A1C-4AF3-8330-91CC6657108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7CFE8C47-C8E5-43DF-AFCB-628B8311A335}"/>
              </a:ext>
            </a:extLst>
          </p:cNvPr>
          <p:cNvSpPr>
            <a:spLocks noGrp="1"/>
          </p:cNvSpPr>
          <p:nvPr>
            <p:ph type="sldNum" sz="quarter" idx="12"/>
          </p:nvPr>
        </p:nvSpPr>
        <p:spPr/>
        <p:txBody>
          <a:bodyPr/>
          <a:lstStyle/>
          <a:p>
            <a:fld id="{2E8C51FE-49D9-314D-9957-ABBF7DDE8782}" type="slidenum">
              <a:rPr lang="en-US" smtClean="0"/>
              <a:pPr/>
              <a:t>5</a:t>
            </a:fld>
            <a:endParaRPr lang="en-US"/>
          </a:p>
        </p:txBody>
      </p:sp>
      <p:pic>
        <p:nvPicPr>
          <p:cNvPr id="7" name="Picture 6">
            <a:extLst>
              <a:ext uri="{FF2B5EF4-FFF2-40B4-BE49-F238E27FC236}">
                <a16:creationId xmlns:a16="http://schemas.microsoft.com/office/drawing/2014/main" id="{DA5C0911-8D1D-465F-AEE7-B8A6DF66D9E9}"/>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BC2FDDAA-2957-4019-8269-572D43CDD142}"/>
              </a:ext>
            </a:extLst>
          </p:cNvPr>
          <p:cNvSpPr/>
          <p:nvPr/>
        </p:nvSpPr>
        <p:spPr>
          <a:xfrm>
            <a:off x="1514764" y="1454912"/>
            <a:ext cx="1440872" cy="816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4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a:solidFill>
                  <a:schemeClr val="tx2"/>
                </a:solidFill>
                <a:latin typeface="Helvetica Neue" panose="02000503000000020004"/>
              </a:rPr>
              <a:t>ASDC </a:t>
            </a:r>
            <a:r>
              <a:rPr lang="en-US" err="1">
                <a:solidFill>
                  <a:schemeClr val="tx2"/>
                </a:solidFill>
                <a:latin typeface="Helvetica Neue" panose="02000503000000020004"/>
              </a:rPr>
              <a:t>Subsetter</a:t>
            </a:r>
            <a:endParaRPr lang="en-US">
              <a:solidFill>
                <a:schemeClr val="tx2"/>
              </a:solidFill>
              <a:latin typeface="Helvetica Neue" panose="02000503000000020004"/>
            </a:endParaRPr>
          </a:p>
        </p:txBody>
      </p:sp>
      <p:sp>
        <p:nvSpPr>
          <p:cNvPr id="3" name="Content Placeholder 2"/>
          <p:cNvSpPr>
            <a:spLocks noGrp="1"/>
          </p:cNvSpPr>
          <p:nvPr>
            <p:ph idx="1"/>
          </p:nvPr>
        </p:nvSpPr>
        <p:spPr>
          <a:xfrm>
            <a:off x="469901" y="1385063"/>
            <a:ext cx="5125829" cy="4888518"/>
          </a:xfrm>
        </p:spPr>
        <p:txBody>
          <a:bodyPr/>
          <a:lstStyle/>
          <a:p>
            <a:r>
              <a:rPr lang="en-US" b="1">
                <a:solidFill>
                  <a:schemeClr val="tx2"/>
                </a:solidFill>
                <a:latin typeface="Century Gothic" panose="020B0502020202020204" pitchFamily="34" charset="0"/>
              </a:rPr>
              <a:t>Additional services via on-prem subsetter planned to be available during Early Adopter period, in advance of incorporation into Earthdata Search subsetter</a:t>
            </a:r>
          </a:p>
          <a:p>
            <a:endParaRPr lang="en-US" b="1">
              <a:solidFill>
                <a:schemeClr val="tx2"/>
              </a:solidFill>
              <a:latin typeface="Century Gothic" panose="020B0502020202020204" pitchFamily="34" charset="0"/>
            </a:endParaRPr>
          </a:p>
          <a:p>
            <a:r>
              <a:rPr lang="en-US" b="1">
                <a:solidFill>
                  <a:schemeClr val="tx2"/>
                </a:solidFill>
                <a:latin typeface="Century Gothic" panose="020B0502020202020204" pitchFamily="34" charset="0"/>
              </a:rPr>
              <a:t>Point Selection </a:t>
            </a:r>
            <a:r>
              <a:rPr lang="en-US">
                <a:solidFill>
                  <a:schemeClr val="tx2"/>
                </a:solidFill>
                <a:latin typeface="Century Gothic" panose="020B0502020202020204" pitchFamily="34" charset="0"/>
              </a:rPr>
              <a:t>– choose </a:t>
            </a:r>
            <a:r>
              <a:rPr lang="en-US" err="1">
                <a:solidFill>
                  <a:schemeClr val="tx2"/>
                </a:solidFill>
                <a:latin typeface="Century Gothic" panose="020B0502020202020204" pitchFamily="34" charset="0"/>
              </a:rPr>
              <a:t>lat</a:t>
            </a:r>
            <a:r>
              <a:rPr lang="en-US">
                <a:solidFill>
                  <a:schemeClr val="tx2"/>
                </a:solidFill>
                <a:latin typeface="Century Gothic" panose="020B0502020202020204" pitchFamily="34" charset="0"/>
              </a:rPr>
              <a:t>/</a:t>
            </a:r>
            <a:r>
              <a:rPr lang="en-US" err="1">
                <a:solidFill>
                  <a:schemeClr val="tx2"/>
                </a:solidFill>
                <a:latin typeface="Century Gothic" panose="020B0502020202020204" pitchFamily="34" charset="0"/>
              </a:rPr>
              <a:t>lon</a:t>
            </a:r>
            <a:r>
              <a:rPr lang="en-US">
                <a:solidFill>
                  <a:schemeClr val="tx2"/>
                </a:solidFill>
                <a:latin typeface="Century Gothic" panose="020B0502020202020204" pitchFamily="34" charset="0"/>
              </a:rPr>
              <a:t>, and retrieve time series</a:t>
            </a:r>
          </a:p>
          <a:p>
            <a:r>
              <a:rPr lang="en-US" b="1">
                <a:solidFill>
                  <a:schemeClr val="tx2"/>
                </a:solidFill>
                <a:latin typeface="Century Gothic" panose="020B0502020202020204" pitchFamily="34" charset="0"/>
              </a:rPr>
              <a:t>Polygon Selection </a:t>
            </a:r>
            <a:r>
              <a:rPr lang="en-US">
                <a:solidFill>
                  <a:schemeClr val="tx2"/>
                </a:solidFill>
                <a:latin typeface="Century Gothic" panose="020B0502020202020204" pitchFamily="34" charset="0"/>
              </a:rPr>
              <a:t>– draw or chose vertices and retrieve spatial subset</a:t>
            </a:r>
          </a:p>
          <a:p>
            <a:r>
              <a:rPr lang="en-US" b="1">
                <a:solidFill>
                  <a:schemeClr val="tx2"/>
                </a:solidFill>
                <a:latin typeface="Century Gothic" panose="020B0502020202020204" pitchFamily="34" charset="0"/>
              </a:rPr>
              <a:t>Pre-loaded shapes </a:t>
            </a:r>
            <a:r>
              <a:rPr lang="en-US">
                <a:solidFill>
                  <a:schemeClr val="tx2"/>
                </a:solidFill>
                <a:latin typeface="Century Gothic" panose="020B0502020202020204" pitchFamily="34" charset="0"/>
              </a:rPr>
              <a:t>– shapefiles of interest may be able to be made available</a:t>
            </a:r>
          </a:p>
          <a:p>
            <a:r>
              <a:rPr lang="en-US" b="1">
                <a:solidFill>
                  <a:schemeClr val="tx2"/>
                </a:solidFill>
                <a:latin typeface="Century Gothic" panose="020B0502020202020204" pitchFamily="34" charset="0"/>
              </a:rPr>
              <a:t>Aggregation across scans</a:t>
            </a:r>
            <a:r>
              <a:rPr lang="en-US">
                <a:solidFill>
                  <a:schemeClr val="tx2"/>
                </a:solidFill>
                <a:latin typeface="Century Gothic" panose="020B0502020202020204" pitchFamily="34" charset="0"/>
              </a:rPr>
              <a:t> – retrieval of multiple granules throughout a day can be returned as single netCDF4 with additional `</a:t>
            </a:r>
            <a:r>
              <a:rPr lang="en-US" err="1">
                <a:solidFill>
                  <a:schemeClr val="tx2"/>
                </a:solidFill>
                <a:latin typeface="Century Gothic" panose="020B0502020202020204" pitchFamily="34" charset="0"/>
              </a:rPr>
              <a:t>scan_count</a:t>
            </a:r>
            <a:r>
              <a:rPr lang="en-US">
                <a:solidFill>
                  <a:schemeClr val="tx2"/>
                </a:solidFill>
                <a:latin typeface="Century Gothic" panose="020B0502020202020204" pitchFamily="34" charset="0"/>
              </a:rPr>
              <a:t>` dimension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The Science Directorate at NASA's Langley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3803651" y="5946121"/>
            <a:ext cx="55675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Will be available at </a:t>
            </a:r>
            <a:r>
              <a:rPr kumimoji="0" lang="en-US" sz="18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3"/>
              </a:rPr>
              <a:t>https://subset.larc.nasa.gov</a:t>
            </a:r>
            <a:r>
              <a:rPr kumimoji="0" lang="en-US" sz="18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p>
        </p:txBody>
      </p:sp>
      <p:pic>
        <p:nvPicPr>
          <p:cNvPr id="7" name="Picture 6" descr="A screenshot of a computer&#10;&#10;Description automatically generated">
            <a:extLst>
              <a:ext uri="{FF2B5EF4-FFF2-40B4-BE49-F238E27FC236}">
                <a16:creationId xmlns:a16="http://schemas.microsoft.com/office/drawing/2014/main" id="{61A70B0B-C1BA-0A99-550E-F8E22548D6E9}"/>
              </a:ext>
            </a:extLst>
          </p:cNvPr>
          <p:cNvPicPr>
            <a:picLocks noChangeAspect="1"/>
          </p:cNvPicPr>
          <p:nvPr/>
        </p:nvPicPr>
        <p:blipFill rotWithShape="1">
          <a:blip r:embed="rId4"/>
          <a:srcRect l="7208" r="7037"/>
          <a:stretch/>
        </p:blipFill>
        <p:spPr>
          <a:xfrm>
            <a:off x="5814392" y="565057"/>
            <a:ext cx="6062870" cy="53881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5024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8D31-A64F-421E-82BF-467441E09C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0B1375-AED6-4C77-951B-32C2D175B6ED}"/>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C90BCAD-68AB-4002-A2F4-C68C8147B066}"/>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5281A9DA-CBCD-4DEC-AB1F-4E869AAA6F57}"/>
              </a:ext>
            </a:extLst>
          </p:cNvPr>
          <p:cNvSpPr>
            <a:spLocks noGrp="1"/>
          </p:cNvSpPr>
          <p:nvPr>
            <p:ph type="sldNum" sz="quarter" idx="12"/>
          </p:nvPr>
        </p:nvSpPr>
        <p:spPr/>
        <p:txBody>
          <a:bodyPr/>
          <a:lstStyle/>
          <a:p>
            <a:fld id="{2E8C51FE-49D9-314D-9957-ABBF7DDE8782}" type="slidenum">
              <a:rPr lang="en-US" smtClean="0"/>
              <a:pPr/>
              <a:t>51</a:t>
            </a:fld>
            <a:endParaRPr lang="en-US"/>
          </a:p>
        </p:txBody>
      </p:sp>
      <p:pic>
        <p:nvPicPr>
          <p:cNvPr id="7" name="Picture 6">
            <a:extLst>
              <a:ext uri="{FF2B5EF4-FFF2-40B4-BE49-F238E27FC236}">
                <a16:creationId xmlns:a16="http://schemas.microsoft.com/office/drawing/2014/main" id="{99FBBBB3-4F34-41D6-8DB6-CB1A1DE1178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2708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3693-76BA-42C2-B607-1F98C75B16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E7879B-B269-4B58-B08F-8AC6825F7A9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55A2E3D-7D98-42C3-820A-BD35C00C1429}"/>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07AA0608-C18F-415A-8DEB-2695687B01E9}"/>
              </a:ext>
            </a:extLst>
          </p:cNvPr>
          <p:cNvSpPr>
            <a:spLocks noGrp="1"/>
          </p:cNvSpPr>
          <p:nvPr>
            <p:ph type="sldNum" sz="quarter" idx="12"/>
          </p:nvPr>
        </p:nvSpPr>
        <p:spPr/>
        <p:txBody>
          <a:bodyPr/>
          <a:lstStyle/>
          <a:p>
            <a:fld id="{2E8C51FE-49D9-314D-9957-ABBF7DDE8782}" type="slidenum">
              <a:rPr lang="en-US" smtClean="0"/>
              <a:pPr/>
              <a:t>52</a:t>
            </a:fld>
            <a:endParaRPr lang="en-US"/>
          </a:p>
        </p:txBody>
      </p:sp>
      <p:pic>
        <p:nvPicPr>
          <p:cNvPr id="2050" name="Picture 2">
            <a:extLst>
              <a:ext uri="{FF2B5EF4-FFF2-40B4-BE49-F238E27FC236}">
                <a16:creationId xmlns:a16="http://schemas.microsoft.com/office/drawing/2014/main" id="{EC24E28C-5C0E-4A4D-901F-50182430D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14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950C-C6E2-415A-B807-EB859D89CD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E677FA-A1B5-44E7-9CBA-1B870F6D080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C71C4AD-8F76-4799-8085-D7E8383CBEC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503A5C9-FAEC-4E7B-BA09-6E0A6DA10833}"/>
              </a:ext>
            </a:extLst>
          </p:cNvPr>
          <p:cNvSpPr>
            <a:spLocks noGrp="1"/>
          </p:cNvSpPr>
          <p:nvPr>
            <p:ph type="sldNum" sz="quarter" idx="12"/>
          </p:nvPr>
        </p:nvSpPr>
        <p:spPr/>
        <p:txBody>
          <a:bodyPr/>
          <a:lstStyle/>
          <a:p>
            <a:fld id="{2E8C51FE-49D9-314D-9957-ABBF7DDE8782}" type="slidenum">
              <a:rPr lang="en-US" smtClean="0"/>
              <a:pPr/>
              <a:t>53</a:t>
            </a:fld>
            <a:endParaRPr lang="en-US"/>
          </a:p>
        </p:txBody>
      </p:sp>
      <p:pic>
        <p:nvPicPr>
          <p:cNvPr id="3074" name="Picture 2">
            <a:extLst>
              <a:ext uri="{FF2B5EF4-FFF2-40B4-BE49-F238E27FC236}">
                <a16:creationId xmlns:a16="http://schemas.microsoft.com/office/drawing/2014/main" id="{222720B8-284D-41D5-A7D5-462F1B7F3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6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6302B3-9706-4275-B553-2D109ECFBBF0}"/>
              </a:ext>
            </a:extLst>
          </p:cNvPr>
          <p:cNvPicPr>
            <a:picLocks noChangeAspect="1"/>
          </p:cNvPicPr>
          <p:nvPr/>
        </p:nvPicPr>
        <p:blipFill>
          <a:blip r:embed="rId2"/>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86968E28-EF84-4FE6-AF4C-02ED00C78A37}"/>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07A1987F-89C0-4840-835F-2D3F1D92D1B8}"/>
              </a:ext>
            </a:extLst>
          </p:cNvPr>
          <p:cNvSpPr>
            <a:spLocks noGrp="1"/>
          </p:cNvSpPr>
          <p:nvPr>
            <p:ph type="sldNum" sz="quarter" idx="12"/>
          </p:nvPr>
        </p:nvSpPr>
        <p:spPr/>
        <p:txBody>
          <a:bodyPr/>
          <a:lstStyle/>
          <a:p>
            <a:fld id="{2E8C51FE-49D9-314D-9957-ABBF7DDE8782}" type="slidenum">
              <a:rPr lang="en-US" smtClean="0"/>
              <a:pPr/>
              <a:t>54</a:t>
            </a:fld>
            <a:endParaRPr lang="en-US"/>
          </a:p>
        </p:txBody>
      </p:sp>
    </p:spTree>
    <p:extLst>
      <p:ext uri="{BB962C8B-B14F-4D97-AF65-F5344CB8AC3E}">
        <p14:creationId xmlns:p14="http://schemas.microsoft.com/office/powerpoint/2010/main" val="1586144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A1A2-5A57-40DC-A259-9CF24D068A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D81DC7-BE19-4EF2-9FF5-6E166765412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0BBAB17-AA1D-4922-B679-9EAD680F3C39}"/>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0782C9C-3A85-481B-B887-A31EEF39970D}"/>
              </a:ext>
            </a:extLst>
          </p:cNvPr>
          <p:cNvSpPr>
            <a:spLocks noGrp="1"/>
          </p:cNvSpPr>
          <p:nvPr>
            <p:ph type="sldNum" sz="quarter" idx="12"/>
          </p:nvPr>
        </p:nvSpPr>
        <p:spPr/>
        <p:txBody>
          <a:bodyPr/>
          <a:lstStyle/>
          <a:p>
            <a:fld id="{2E8C51FE-49D9-314D-9957-ABBF7DDE8782}" type="slidenum">
              <a:rPr lang="en-US" smtClean="0"/>
              <a:pPr/>
              <a:t>55</a:t>
            </a:fld>
            <a:endParaRPr lang="en-US"/>
          </a:p>
        </p:txBody>
      </p:sp>
      <p:pic>
        <p:nvPicPr>
          <p:cNvPr id="7" name="Picture 6">
            <a:extLst>
              <a:ext uri="{FF2B5EF4-FFF2-40B4-BE49-F238E27FC236}">
                <a16:creationId xmlns:a16="http://schemas.microsoft.com/office/drawing/2014/main" id="{B85C2FBA-A4DA-44B5-84F9-D58298BB725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6130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99ED-C294-47C3-A4B0-DC30725EE2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5F822D-2696-4494-8E54-B1C5CA3FE08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7FB3099-11BE-4EAA-9227-8D57B34569E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6AD0A4F-5CC6-41E1-B413-66E8C05A9941}"/>
              </a:ext>
            </a:extLst>
          </p:cNvPr>
          <p:cNvSpPr>
            <a:spLocks noGrp="1"/>
          </p:cNvSpPr>
          <p:nvPr>
            <p:ph type="sldNum" sz="quarter" idx="12"/>
          </p:nvPr>
        </p:nvSpPr>
        <p:spPr/>
        <p:txBody>
          <a:bodyPr/>
          <a:lstStyle/>
          <a:p>
            <a:fld id="{2E8C51FE-49D9-314D-9957-ABBF7DDE8782}" type="slidenum">
              <a:rPr lang="en-US" smtClean="0"/>
              <a:pPr/>
              <a:t>56</a:t>
            </a:fld>
            <a:endParaRPr lang="en-US"/>
          </a:p>
        </p:txBody>
      </p:sp>
      <p:pic>
        <p:nvPicPr>
          <p:cNvPr id="7" name="Picture 6">
            <a:extLst>
              <a:ext uri="{FF2B5EF4-FFF2-40B4-BE49-F238E27FC236}">
                <a16:creationId xmlns:a16="http://schemas.microsoft.com/office/drawing/2014/main" id="{6F3F907F-55A5-4436-93D7-00A5E1164EF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9B64BC-5C6D-4EA6-BAD8-79B6A55F2181}"/>
              </a:ext>
            </a:extLst>
          </p:cNvPr>
          <p:cNvSpPr/>
          <p:nvPr/>
        </p:nvSpPr>
        <p:spPr>
          <a:xfrm>
            <a:off x="111967" y="413306"/>
            <a:ext cx="923731" cy="1535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584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35B7-F3BD-434D-80D0-4CF7EE11BD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005E64-11C5-4229-AB74-1ADE8E8BBF4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AE40A16-CBD9-42F5-9490-552ED17E0D59}"/>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8E2C8F31-4D48-4B0A-94CE-E28706CE5A26}"/>
              </a:ext>
            </a:extLst>
          </p:cNvPr>
          <p:cNvSpPr>
            <a:spLocks noGrp="1"/>
          </p:cNvSpPr>
          <p:nvPr>
            <p:ph type="sldNum" sz="quarter" idx="12"/>
          </p:nvPr>
        </p:nvSpPr>
        <p:spPr/>
        <p:txBody>
          <a:bodyPr/>
          <a:lstStyle/>
          <a:p>
            <a:fld id="{2E8C51FE-49D9-314D-9957-ABBF7DDE8782}" type="slidenum">
              <a:rPr lang="en-US" smtClean="0"/>
              <a:pPr/>
              <a:t>57</a:t>
            </a:fld>
            <a:endParaRPr lang="en-US"/>
          </a:p>
        </p:txBody>
      </p:sp>
      <p:pic>
        <p:nvPicPr>
          <p:cNvPr id="7" name="Picture 6">
            <a:extLst>
              <a:ext uri="{FF2B5EF4-FFF2-40B4-BE49-F238E27FC236}">
                <a16:creationId xmlns:a16="http://schemas.microsoft.com/office/drawing/2014/main" id="{B232A6C8-83E2-4523-AB08-383C8C0C9A90}"/>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19A9BEB-4BAD-4705-B830-E55AA409C969}"/>
              </a:ext>
            </a:extLst>
          </p:cNvPr>
          <p:cNvSpPr/>
          <p:nvPr/>
        </p:nvSpPr>
        <p:spPr>
          <a:xfrm>
            <a:off x="1384175" y="6483154"/>
            <a:ext cx="4778086" cy="156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354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1C4F-EC9F-4ADC-A69E-598DB12983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FEBF68-9EC3-4B2A-B059-ED5285B6B68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A605D89-63DA-4843-BF89-4A36A6418F07}"/>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D2CF97C-7449-4944-9D81-9692650415C3}"/>
              </a:ext>
            </a:extLst>
          </p:cNvPr>
          <p:cNvSpPr>
            <a:spLocks noGrp="1"/>
          </p:cNvSpPr>
          <p:nvPr>
            <p:ph type="sldNum" sz="quarter" idx="12"/>
          </p:nvPr>
        </p:nvSpPr>
        <p:spPr/>
        <p:txBody>
          <a:bodyPr/>
          <a:lstStyle/>
          <a:p>
            <a:fld id="{2E8C51FE-49D9-314D-9957-ABBF7DDE8782}" type="slidenum">
              <a:rPr lang="en-US" smtClean="0"/>
              <a:pPr/>
              <a:t>58</a:t>
            </a:fld>
            <a:endParaRPr lang="en-US"/>
          </a:p>
        </p:txBody>
      </p:sp>
      <p:pic>
        <p:nvPicPr>
          <p:cNvPr id="9" name="Picture 8">
            <a:extLst>
              <a:ext uri="{FF2B5EF4-FFF2-40B4-BE49-F238E27FC236}">
                <a16:creationId xmlns:a16="http://schemas.microsoft.com/office/drawing/2014/main" id="{5749DCC3-2089-4D48-90D5-F03BB5C01A27}"/>
              </a:ext>
            </a:extLst>
          </p:cNvPr>
          <p:cNvPicPr>
            <a:picLocks noChangeAspect="1"/>
          </p:cNvPicPr>
          <p:nvPr/>
        </p:nvPicPr>
        <p:blipFill rotWithShape="1">
          <a:blip r:embed="rId2"/>
          <a:srcRect b="3809"/>
          <a:stretch/>
        </p:blipFill>
        <p:spPr>
          <a:xfrm>
            <a:off x="0" y="0"/>
            <a:ext cx="12192000" cy="6596743"/>
          </a:xfrm>
          <a:prstGeom prst="rect">
            <a:avLst/>
          </a:prstGeom>
        </p:spPr>
      </p:pic>
    </p:spTree>
    <p:extLst>
      <p:ext uri="{BB962C8B-B14F-4D97-AF65-F5344CB8AC3E}">
        <p14:creationId xmlns:p14="http://schemas.microsoft.com/office/powerpoint/2010/main" val="448555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848D-9DB3-4C00-BA6A-C45D685612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DB827B-619C-4497-B758-F54902DA39A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015A995-46BC-47E9-9840-81002B021E4C}"/>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559A46E3-C014-4E79-8D5D-454DD18FDCD9}"/>
              </a:ext>
            </a:extLst>
          </p:cNvPr>
          <p:cNvSpPr>
            <a:spLocks noGrp="1"/>
          </p:cNvSpPr>
          <p:nvPr>
            <p:ph type="sldNum" sz="quarter" idx="12"/>
          </p:nvPr>
        </p:nvSpPr>
        <p:spPr/>
        <p:txBody>
          <a:bodyPr/>
          <a:lstStyle/>
          <a:p>
            <a:fld id="{2E8C51FE-49D9-314D-9957-ABBF7DDE8782}" type="slidenum">
              <a:rPr lang="en-US" smtClean="0"/>
              <a:pPr/>
              <a:t>59</a:t>
            </a:fld>
            <a:endParaRPr lang="en-US"/>
          </a:p>
        </p:txBody>
      </p:sp>
      <p:pic>
        <p:nvPicPr>
          <p:cNvPr id="7" name="Picture 6">
            <a:extLst>
              <a:ext uri="{FF2B5EF4-FFF2-40B4-BE49-F238E27FC236}">
                <a16:creationId xmlns:a16="http://schemas.microsoft.com/office/drawing/2014/main" id="{78468669-C84C-4BFF-BB81-5843083F94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3706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C0D9-A830-4D7A-B600-E40135AFA8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E9842C-2025-4E0A-8205-38D359BB39B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08C07C87-F2AA-4957-ACF5-D6F378108B2F}"/>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949DFDE3-AA40-40B2-BDDD-06DED3030C44}"/>
              </a:ext>
            </a:extLst>
          </p:cNvPr>
          <p:cNvSpPr>
            <a:spLocks noGrp="1"/>
          </p:cNvSpPr>
          <p:nvPr>
            <p:ph type="sldNum" sz="quarter" idx="12"/>
          </p:nvPr>
        </p:nvSpPr>
        <p:spPr/>
        <p:txBody>
          <a:bodyPr/>
          <a:lstStyle/>
          <a:p>
            <a:fld id="{2E8C51FE-49D9-314D-9957-ABBF7DDE8782}" type="slidenum">
              <a:rPr lang="en-US" smtClean="0"/>
              <a:pPr/>
              <a:t>6</a:t>
            </a:fld>
            <a:endParaRPr lang="en-US"/>
          </a:p>
        </p:txBody>
      </p:sp>
      <p:pic>
        <p:nvPicPr>
          <p:cNvPr id="7" name="Picture 6">
            <a:extLst>
              <a:ext uri="{FF2B5EF4-FFF2-40B4-BE49-F238E27FC236}">
                <a16:creationId xmlns:a16="http://schemas.microsoft.com/office/drawing/2014/main" id="{CE1A31B1-5428-4151-A36D-E5871CEAC98A}"/>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48827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3E8C5D-9226-46BC-846B-8B2B9B999C20}"/>
              </a:ext>
            </a:extLst>
          </p:cNvPr>
          <p:cNvSpPr>
            <a:spLocks noGrp="1"/>
          </p:cNvSpPr>
          <p:nvPr>
            <p:ph type="title"/>
          </p:nvPr>
        </p:nvSpPr>
        <p:spPr>
          <a:xfrm>
            <a:off x="838200" y="114156"/>
            <a:ext cx="10515600" cy="646331"/>
          </a:xfrm>
        </p:spPr>
        <p:txBody>
          <a:bodyPr/>
          <a:lstStyle/>
          <a:p>
            <a:r>
              <a:rPr lang="en-US"/>
              <a:t>TEMPO Data Access for Early Adopters</a:t>
            </a:r>
          </a:p>
        </p:txBody>
      </p:sp>
      <p:graphicFrame>
        <p:nvGraphicFramePr>
          <p:cNvPr id="6" name="Table 6">
            <a:extLst>
              <a:ext uri="{FF2B5EF4-FFF2-40B4-BE49-F238E27FC236}">
                <a16:creationId xmlns:a16="http://schemas.microsoft.com/office/drawing/2014/main" id="{B0358EEA-17BD-4986-AB3E-DA76C26A878C}"/>
              </a:ext>
            </a:extLst>
          </p:cNvPr>
          <p:cNvGraphicFramePr>
            <a:graphicFrameLocks noGrp="1"/>
          </p:cNvGraphicFramePr>
          <p:nvPr>
            <p:ph idx="1"/>
            <p:extLst>
              <p:ext uri="{D42A27DB-BD31-4B8C-83A1-F6EECF244321}">
                <p14:modId xmlns:p14="http://schemas.microsoft.com/office/powerpoint/2010/main" val="3061342612"/>
              </p:ext>
            </p:extLst>
          </p:nvPr>
        </p:nvGraphicFramePr>
        <p:xfrm>
          <a:off x="148425" y="874643"/>
          <a:ext cx="11895150" cy="5533639"/>
        </p:xfrm>
        <a:graphic>
          <a:graphicData uri="http://schemas.openxmlformats.org/drawingml/2006/table">
            <a:tbl>
              <a:tblPr firstRow="1" bandRow="1">
                <a:tableStyleId>{5C22544A-7EE6-4342-B048-85BDC9FD1C3A}</a:tableStyleId>
              </a:tblPr>
              <a:tblGrid>
                <a:gridCol w="2379030">
                  <a:extLst>
                    <a:ext uri="{9D8B030D-6E8A-4147-A177-3AD203B41FA5}">
                      <a16:colId xmlns:a16="http://schemas.microsoft.com/office/drawing/2014/main" val="3301214233"/>
                    </a:ext>
                  </a:extLst>
                </a:gridCol>
                <a:gridCol w="2379030">
                  <a:extLst>
                    <a:ext uri="{9D8B030D-6E8A-4147-A177-3AD203B41FA5}">
                      <a16:colId xmlns:a16="http://schemas.microsoft.com/office/drawing/2014/main" val="3393586970"/>
                    </a:ext>
                  </a:extLst>
                </a:gridCol>
                <a:gridCol w="2379030">
                  <a:extLst>
                    <a:ext uri="{9D8B030D-6E8A-4147-A177-3AD203B41FA5}">
                      <a16:colId xmlns:a16="http://schemas.microsoft.com/office/drawing/2014/main" val="2897176829"/>
                    </a:ext>
                  </a:extLst>
                </a:gridCol>
                <a:gridCol w="2379030">
                  <a:extLst>
                    <a:ext uri="{9D8B030D-6E8A-4147-A177-3AD203B41FA5}">
                      <a16:colId xmlns:a16="http://schemas.microsoft.com/office/drawing/2014/main" val="1305795160"/>
                    </a:ext>
                  </a:extLst>
                </a:gridCol>
                <a:gridCol w="2379030">
                  <a:extLst>
                    <a:ext uri="{9D8B030D-6E8A-4147-A177-3AD203B41FA5}">
                      <a16:colId xmlns:a16="http://schemas.microsoft.com/office/drawing/2014/main" val="3107042429"/>
                    </a:ext>
                  </a:extLst>
                </a:gridCol>
              </a:tblGrid>
              <a:tr h="432250">
                <a:tc>
                  <a:txBody>
                    <a:bodyPr/>
                    <a:lstStyle/>
                    <a:p>
                      <a:r>
                        <a:rPr lang="en-US" sz="1400"/>
                        <a:t>Tool</a:t>
                      </a:r>
                    </a:p>
                  </a:txBody>
                  <a:tcPr/>
                </a:tc>
                <a:tc>
                  <a:txBody>
                    <a:bodyPr/>
                    <a:lstStyle/>
                    <a:p>
                      <a:r>
                        <a:rPr lang="en-US" sz="1400"/>
                        <a:t>URL</a:t>
                      </a:r>
                    </a:p>
                  </a:txBody>
                  <a:tcPr/>
                </a:tc>
                <a:tc>
                  <a:txBody>
                    <a:bodyPr/>
                    <a:lstStyle/>
                    <a:p>
                      <a:r>
                        <a:rPr lang="en-US" sz="1400"/>
                        <a:t>Primary Function</a:t>
                      </a:r>
                    </a:p>
                  </a:txBody>
                  <a:tcPr/>
                </a:tc>
                <a:tc>
                  <a:txBody>
                    <a:bodyPr/>
                    <a:lstStyle/>
                    <a:p>
                      <a:r>
                        <a:rPr lang="en-US" sz="1400"/>
                        <a:t>Data</a:t>
                      </a:r>
                    </a:p>
                  </a:txBody>
                  <a:tcPr/>
                </a:tc>
                <a:tc>
                  <a:txBody>
                    <a:bodyPr/>
                    <a:lstStyle/>
                    <a:p>
                      <a:r>
                        <a:rPr lang="en-US" sz="1400"/>
                        <a:t>Notes</a:t>
                      </a:r>
                    </a:p>
                  </a:txBody>
                  <a:tcPr/>
                </a:tc>
                <a:extLst>
                  <a:ext uri="{0D108BD9-81ED-4DB2-BD59-A6C34878D82A}">
                    <a16:rowId xmlns:a16="http://schemas.microsoft.com/office/drawing/2014/main" val="455298175"/>
                  </a:ext>
                </a:extLst>
              </a:tr>
              <a:tr h="852657">
                <a:tc>
                  <a:txBody>
                    <a:bodyPr/>
                    <a:lstStyle/>
                    <a:p>
                      <a:r>
                        <a:rPr lang="en-US" sz="1400" err="1"/>
                        <a:t>Earthdata</a:t>
                      </a:r>
                      <a:r>
                        <a:rPr lang="en-US" sz="1400"/>
                        <a:t> Search</a:t>
                      </a:r>
                    </a:p>
                  </a:txBody>
                  <a:tcPr/>
                </a:tc>
                <a:tc>
                  <a:txBody>
                    <a:bodyPr/>
                    <a:lstStyle/>
                    <a:p>
                      <a:r>
                        <a:rPr lang="en-US" sz="1400">
                          <a:hlinkClick r:id="rId2"/>
                        </a:rPr>
                        <a:t>https://search.earthdata.nasa.gov</a:t>
                      </a:r>
                      <a:endParaRPr lang="en-US" sz="1400"/>
                    </a:p>
                  </a:txBody>
                  <a:tcPr/>
                </a:tc>
                <a:tc>
                  <a:txBody>
                    <a:bodyPr/>
                    <a:lstStyle/>
                    <a:p>
                      <a:r>
                        <a:rPr lang="en-US" sz="1400"/>
                        <a:t>Search, Browse, Preview, Spatial Extent, Download, Subset</a:t>
                      </a:r>
                    </a:p>
                  </a:txBody>
                  <a:tcPr/>
                </a:tc>
                <a:tc>
                  <a:txBody>
                    <a:bodyPr/>
                    <a:lstStyle/>
                    <a:p>
                      <a:r>
                        <a:rPr lang="en-US" sz="1400"/>
                        <a:t>TEMPO L1</a:t>
                      </a:r>
                    </a:p>
                    <a:p>
                      <a:r>
                        <a:rPr lang="en-US" sz="1400"/>
                        <a:t>TEMPO L2</a:t>
                      </a:r>
                      <a:br>
                        <a:rPr lang="en-US" sz="1400"/>
                      </a:br>
                      <a:r>
                        <a:rPr lang="en-US" sz="1400"/>
                        <a:t>TEMPO L3</a:t>
                      </a:r>
                    </a:p>
                  </a:txBody>
                  <a:tcPr/>
                </a:tc>
                <a:tc>
                  <a:txBody>
                    <a:bodyPr/>
                    <a:lstStyle/>
                    <a:p>
                      <a:r>
                        <a:rPr lang="en-US" sz="1400"/>
                        <a:t>TEMPO L2 Proxy available now for testing and feedback!</a:t>
                      </a:r>
                    </a:p>
                  </a:txBody>
                  <a:tcPr/>
                </a:tc>
                <a:extLst>
                  <a:ext uri="{0D108BD9-81ED-4DB2-BD59-A6C34878D82A}">
                    <a16:rowId xmlns:a16="http://schemas.microsoft.com/office/drawing/2014/main" val="3715671756"/>
                  </a:ext>
                </a:extLst>
              </a:tr>
              <a:tr h="603966">
                <a:tc>
                  <a:txBody>
                    <a:bodyPr/>
                    <a:lstStyle/>
                    <a:p>
                      <a:r>
                        <a:rPr lang="en-US" sz="1400"/>
                        <a:t>AWS S3 Direct Access</a:t>
                      </a:r>
                    </a:p>
                  </a:txBody>
                  <a:tcPr/>
                </a:tc>
                <a:tc>
                  <a:txBody>
                    <a:bodyPr/>
                    <a:lstStyle/>
                    <a:p>
                      <a:r>
                        <a:rPr lang="en-US" sz="1400">
                          <a:hlinkClick r:id="rId3"/>
                        </a:rPr>
                        <a:t>https://data.asdc.earthdata.nasa.gov</a:t>
                      </a:r>
                      <a:endParaRPr lang="en-US" sz="1400"/>
                    </a:p>
                  </a:txBody>
                  <a:tcPr/>
                </a:tc>
                <a:tc>
                  <a:txBody>
                    <a:bodyPr/>
                    <a:lstStyle/>
                    <a:p>
                      <a:endParaRPr lang="en-US"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a:t>
                      </a:r>
                      <a:br>
                        <a:rPr lang="en-US" sz="1400"/>
                      </a:br>
                      <a:r>
                        <a:rPr lang="en-US" sz="1400"/>
                        <a:t>TEMPO L3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 Proxy available soon for testing and feedback!</a:t>
                      </a:r>
                    </a:p>
                  </a:txBody>
                  <a:tcPr/>
                </a:tc>
                <a:extLst>
                  <a:ext uri="{0D108BD9-81ED-4DB2-BD59-A6C34878D82A}">
                    <a16:rowId xmlns:a16="http://schemas.microsoft.com/office/drawing/2014/main" val="3199429336"/>
                  </a:ext>
                </a:extLst>
              </a:tr>
              <a:tr h="603966">
                <a:tc>
                  <a:txBody>
                    <a:bodyPr/>
                    <a:lstStyle/>
                    <a:p>
                      <a:r>
                        <a:rPr lang="en-US" sz="1400"/>
                        <a:t>Worldview / Global Imagery Browse Service (GIBS)</a:t>
                      </a:r>
                    </a:p>
                  </a:txBody>
                  <a:tcPr/>
                </a:tc>
                <a:tc>
                  <a:txBody>
                    <a:bodyPr/>
                    <a:lstStyle/>
                    <a:p>
                      <a:r>
                        <a:rPr lang="en-US" sz="1400">
                          <a:hlinkClick r:id="rId4"/>
                        </a:rPr>
                        <a:t>https://worldview.earthdata.nasa.gov</a:t>
                      </a:r>
                      <a:endParaRPr lang="en-US" sz="1400"/>
                    </a:p>
                  </a:txBody>
                  <a:tcPr/>
                </a:tc>
                <a:tc>
                  <a:txBody>
                    <a:bodyPr/>
                    <a:lstStyle/>
                    <a:p>
                      <a:r>
                        <a:rPr lang="en-US" sz="1400"/>
                        <a:t>Browse, Preview, Animate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a:t>
                      </a:r>
                      <a:br>
                        <a:rPr lang="en-US" sz="1400"/>
                      </a:br>
                      <a:r>
                        <a:rPr lang="en-US" sz="1400"/>
                        <a:t>TEMPO L3</a:t>
                      </a:r>
                    </a:p>
                  </a:txBody>
                  <a:tcPr/>
                </a:tc>
                <a:tc>
                  <a:txBody>
                    <a:bodyPr/>
                    <a:lstStyle/>
                    <a:p>
                      <a:endParaRPr lang="en-US" sz="1400"/>
                    </a:p>
                  </a:txBody>
                  <a:tcPr/>
                </a:tc>
                <a:extLst>
                  <a:ext uri="{0D108BD9-81ED-4DB2-BD59-A6C34878D82A}">
                    <a16:rowId xmlns:a16="http://schemas.microsoft.com/office/drawing/2014/main" val="3844226223"/>
                  </a:ext>
                </a:extLst>
              </a:tr>
              <a:tr h="603966">
                <a:tc>
                  <a:txBody>
                    <a:bodyPr/>
                    <a:lstStyle/>
                    <a:p>
                      <a:r>
                        <a:rPr lang="en-US" sz="1400"/>
                        <a:t>Harmony API</a:t>
                      </a:r>
                    </a:p>
                  </a:txBody>
                  <a:tcPr/>
                </a:tc>
                <a:tc>
                  <a:txBody>
                    <a:bodyPr/>
                    <a:lstStyle/>
                    <a:p>
                      <a:r>
                        <a:rPr lang="en-US" sz="1400">
                          <a:hlinkClick r:id="rId5"/>
                        </a:rPr>
                        <a:t>https://harmony.earthdata.nasa.gov</a:t>
                      </a:r>
                      <a:endParaRPr lang="en-US" sz="1400"/>
                    </a:p>
                  </a:txBody>
                  <a:tcPr/>
                </a:tc>
                <a:tc>
                  <a:txBody>
                    <a:bodyPr/>
                    <a:lstStyle/>
                    <a:p>
                      <a:r>
                        <a:rPr lang="en-US" sz="1400"/>
                        <a:t>Subset, Transform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a:t>
                      </a:r>
                      <a:br>
                        <a:rPr lang="en-US" sz="1400"/>
                      </a:br>
                      <a:r>
                        <a:rPr lang="en-US" sz="1400"/>
                        <a:t>TEMPO L3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 Proxy available now for testing and feedback!</a:t>
                      </a:r>
                    </a:p>
                  </a:txBody>
                  <a:tcPr/>
                </a:tc>
                <a:extLst>
                  <a:ext uri="{0D108BD9-81ED-4DB2-BD59-A6C34878D82A}">
                    <a16:rowId xmlns:a16="http://schemas.microsoft.com/office/drawing/2014/main" val="2395994744"/>
                  </a:ext>
                </a:extLst>
              </a:tr>
              <a:tr h="603966">
                <a:tc>
                  <a:txBody>
                    <a:bodyPr/>
                    <a:lstStyle/>
                    <a:p>
                      <a:r>
                        <a:rPr lang="en-US" sz="1400" err="1"/>
                        <a:t>Earthdata</a:t>
                      </a:r>
                      <a:r>
                        <a:rPr lang="en-US" sz="1400"/>
                        <a:t> GIS (EGIS)</a:t>
                      </a:r>
                    </a:p>
                  </a:txBody>
                  <a:tcPr/>
                </a:tc>
                <a:tc>
                  <a:txBody>
                    <a:bodyPr/>
                    <a:lstStyle/>
                    <a:p>
                      <a:r>
                        <a:rPr lang="en-US" sz="1400">
                          <a:hlinkClick r:id="rId6"/>
                        </a:rPr>
                        <a:t>https://gis.earthdata.nasa.gov</a:t>
                      </a:r>
                      <a:endParaRPr lang="en-US" sz="1400"/>
                    </a:p>
                  </a:txBody>
                  <a:tcPr/>
                </a:tc>
                <a:tc>
                  <a:txBody>
                    <a:bodyPr/>
                    <a:lstStyle/>
                    <a:p>
                      <a:r>
                        <a:rPr lang="en-US" sz="1400"/>
                        <a:t>ArcGIS Image Service, OGC WMS &amp; WCS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a:t>
                      </a:r>
                      <a:br>
                        <a:rPr lang="en-US" sz="1400"/>
                      </a:br>
                      <a:r>
                        <a:rPr lang="en-US" sz="1400"/>
                        <a:t>TEMPO L3</a:t>
                      </a:r>
                    </a:p>
                  </a:txBody>
                  <a:tcPr/>
                </a:tc>
                <a:tc>
                  <a:txBody>
                    <a:bodyPr/>
                    <a:lstStyle/>
                    <a:p>
                      <a:endParaRPr lang="en-US" sz="1400"/>
                    </a:p>
                  </a:txBody>
                  <a:tcPr/>
                </a:tc>
                <a:extLst>
                  <a:ext uri="{0D108BD9-81ED-4DB2-BD59-A6C34878D82A}">
                    <a16:rowId xmlns:a16="http://schemas.microsoft.com/office/drawing/2014/main" val="2136304588"/>
                  </a:ext>
                </a:extLst>
              </a:tr>
              <a:tr h="852657">
                <a:tc>
                  <a:txBody>
                    <a:bodyPr/>
                    <a:lstStyle/>
                    <a:p>
                      <a:r>
                        <a:rPr lang="en-US" sz="1400" err="1"/>
                        <a:t>OPeNDAP</a:t>
                      </a:r>
                      <a:endParaRPr lang="en-US" sz="1400"/>
                    </a:p>
                  </a:txBody>
                  <a:tcPr/>
                </a:tc>
                <a:tc>
                  <a:txBody>
                    <a:bodyPr/>
                    <a:lstStyle/>
                    <a:p>
                      <a:r>
                        <a:rPr lang="en-US" sz="1400">
                          <a:hlinkClick r:id="rId7"/>
                        </a:rPr>
                        <a:t>https://opendap.larc.nasa.gov</a:t>
                      </a:r>
                      <a:endParaRPr lang="en-US" sz="1400"/>
                    </a:p>
                    <a:p>
                      <a:r>
                        <a:rPr lang="en-US" sz="1400">
                          <a:hlinkClick r:id="rId8"/>
                        </a:rPr>
                        <a:t>https://opendap.earthdata.nasa.gov</a:t>
                      </a:r>
                      <a:endParaRPr lang="en-US" sz="1400"/>
                    </a:p>
                  </a:txBody>
                  <a:tcPr/>
                </a:tc>
                <a:tc>
                  <a:txBody>
                    <a:bodyPr/>
                    <a:lstStyle/>
                    <a:p>
                      <a:r>
                        <a:rPr lang="en-US" sz="1400"/>
                        <a:t>Subset, Transform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a:t>
                      </a:r>
                      <a:br>
                        <a:rPr lang="en-US" sz="1400"/>
                      </a:br>
                      <a:r>
                        <a:rPr lang="en-US" sz="1400"/>
                        <a:t>TEMPO L3</a:t>
                      </a:r>
                    </a:p>
                  </a:txBody>
                  <a:tcPr/>
                </a:tc>
                <a:tc>
                  <a:txBody>
                    <a:bodyPr/>
                    <a:lstStyle/>
                    <a:p>
                      <a:endParaRPr lang="en-US" sz="1400"/>
                    </a:p>
                  </a:txBody>
                  <a:tcPr/>
                </a:tc>
                <a:extLst>
                  <a:ext uri="{0D108BD9-81ED-4DB2-BD59-A6C34878D82A}">
                    <a16:rowId xmlns:a16="http://schemas.microsoft.com/office/drawing/2014/main" val="2065484639"/>
                  </a:ext>
                </a:extLst>
              </a:tr>
              <a:tr h="852657">
                <a:tc>
                  <a:txBody>
                    <a:bodyPr/>
                    <a:lstStyle/>
                    <a:p>
                      <a:r>
                        <a:rPr lang="en-US" sz="1400"/>
                        <a:t>ASDC </a:t>
                      </a:r>
                      <a:r>
                        <a:rPr lang="en-US" sz="1400" err="1"/>
                        <a:t>Subsetters</a:t>
                      </a:r>
                      <a:endParaRPr lang="en-US" sz="1400"/>
                    </a:p>
                  </a:txBody>
                  <a:tcPr/>
                </a:tc>
                <a:tc>
                  <a:txBody>
                    <a:bodyPr/>
                    <a:lstStyle/>
                    <a:p>
                      <a:r>
                        <a:rPr lang="en-US" sz="1400">
                          <a:hlinkClick r:id="rId9"/>
                        </a:rPr>
                        <a:t>https://subset.larc.nasa.gov</a:t>
                      </a:r>
                      <a:endParaRPr lang="en-US" sz="1400"/>
                    </a:p>
                  </a:txBody>
                  <a:tcPr/>
                </a:tc>
                <a:tc>
                  <a:txBody>
                    <a:bodyPr/>
                    <a:lstStyle/>
                    <a:p>
                      <a:r>
                        <a:rPr lang="en-US" sz="1400"/>
                        <a:t>Subset</a:t>
                      </a:r>
                    </a:p>
                  </a:txBody>
                  <a:tcPr/>
                </a:tc>
                <a:tc>
                  <a:txBody>
                    <a:bodyPr/>
                    <a:lstStyle/>
                    <a:p>
                      <a:r>
                        <a:rPr lang="en-US" sz="1400"/>
                        <a:t>TEMPO L2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TEMPO L2 Proxy to be available in July for testing and feedback!</a:t>
                      </a:r>
                    </a:p>
                  </a:txBody>
                  <a:tcPr/>
                </a:tc>
                <a:extLst>
                  <a:ext uri="{0D108BD9-81ED-4DB2-BD59-A6C34878D82A}">
                    <a16:rowId xmlns:a16="http://schemas.microsoft.com/office/drawing/2014/main" val="458917466"/>
                  </a:ext>
                </a:extLst>
              </a:tr>
            </a:tbl>
          </a:graphicData>
        </a:graphic>
      </p:graphicFrame>
    </p:spTree>
    <p:extLst>
      <p:ext uri="{BB962C8B-B14F-4D97-AF65-F5344CB8AC3E}">
        <p14:creationId xmlns:p14="http://schemas.microsoft.com/office/powerpoint/2010/main" val="29494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396E-B129-BA8C-AB17-3579DA21F0B4}"/>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B9EA595-46E1-5C15-AF7A-24D4996D5283}"/>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892167B1-661A-605E-BD84-3B69426BEB80}"/>
              </a:ext>
            </a:extLst>
          </p:cNvPr>
          <p:cNvSpPr>
            <a:spLocks noGrp="1"/>
          </p:cNvSpPr>
          <p:nvPr>
            <p:ph type="sldNum" sz="quarter" idx="12"/>
          </p:nvPr>
        </p:nvSpPr>
        <p:spPr/>
        <p:txBody>
          <a:bodyPr/>
          <a:lstStyle/>
          <a:p>
            <a:fld id="{2E8C51FE-49D9-314D-9957-ABBF7DDE8782}" type="slidenum">
              <a:rPr lang="en-US" smtClean="0"/>
              <a:pPr/>
              <a:t>61</a:t>
            </a:fld>
            <a:endParaRPr lang="en-US"/>
          </a:p>
        </p:txBody>
      </p:sp>
      <p:pic>
        <p:nvPicPr>
          <p:cNvPr id="5" name="Picture 5" descr="A picture containing outdoor, sky, nature, plain&#10;&#10;Description automatically generated">
            <a:extLst>
              <a:ext uri="{FF2B5EF4-FFF2-40B4-BE49-F238E27FC236}">
                <a16:creationId xmlns:a16="http://schemas.microsoft.com/office/drawing/2014/main" id="{6C5F6A57-4B86-B485-3939-62E991A18C10}"/>
              </a:ext>
            </a:extLst>
          </p:cNvPr>
          <p:cNvPicPr>
            <a:picLocks noChangeAspect="1"/>
          </p:cNvPicPr>
          <p:nvPr/>
        </p:nvPicPr>
        <p:blipFill>
          <a:blip r:embed="rId2"/>
          <a:stretch>
            <a:fillRect/>
          </a:stretch>
        </p:blipFill>
        <p:spPr>
          <a:xfrm>
            <a:off x="38538" y="65673"/>
            <a:ext cx="12149958" cy="3915139"/>
          </a:xfrm>
          <a:prstGeom prst="rect">
            <a:avLst/>
          </a:prstGeom>
        </p:spPr>
      </p:pic>
      <p:sp>
        <p:nvSpPr>
          <p:cNvPr id="6" name="TextBox 5">
            <a:extLst>
              <a:ext uri="{FF2B5EF4-FFF2-40B4-BE49-F238E27FC236}">
                <a16:creationId xmlns:a16="http://schemas.microsoft.com/office/drawing/2014/main" id="{EBF5E6A8-AFD1-CE37-99A0-1E9206C4CEFA}"/>
              </a:ext>
            </a:extLst>
          </p:cNvPr>
          <p:cNvSpPr txBox="1"/>
          <p:nvPr/>
        </p:nvSpPr>
        <p:spPr>
          <a:xfrm>
            <a:off x="3235435" y="4855779"/>
            <a:ext cx="59926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 of dust devil vortices, laden with dust, passing the Spirit lander on sol 568. Image credit: NASA/JPL.</a:t>
            </a:r>
          </a:p>
        </p:txBody>
      </p:sp>
    </p:spTree>
    <p:extLst>
      <p:ext uri="{BB962C8B-B14F-4D97-AF65-F5344CB8AC3E}">
        <p14:creationId xmlns:p14="http://schemas.microsoft.com/office/powerpoint/2010/main" val="273725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CAC58-5A61-4581-891F-A0CE2F4C9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52E397-3FB9-480B-AA38-3D45159450C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34E7E806-00C3-4F88-AB45-2AF2F047A69C}"/>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A0AD69DB-985C-48E8-9889-21C3F2D263A0}"/>
              </a:ext>
            </a:extLst>
          </p:cNvPr>
          <p:cNvSpPr>
            <a:spLocks noGrp="1"/>
          </p:cNvSpPr>
          <p:nvPr>
            <p:ph type="sldNum" sz="quarter" idx="12"/>
          </p:nvPr>
        </p:nvSpPr>
        <p:spPr/>
        <p:txBody>
          <a:bodyPr/>
          <a:lstStyle/>
          <a:p>
            <a:fld id="{2E8C51FE-49D9-314D-9957-ABBF7DDE8782}" type="slidenum">
              <a:rPr lang="en-US" smtClean="0"/>
              <a:pPr/>
              <a:t>7</a:t>
            </a:fld>
            <a:endParaRPr lang="en-US"/>
          </a:p>
        </p:txBody>
      </p:sp>
      <p:pic>
        <p:nvPicPr>
          <p:cNvPr id="7" name="Picture 6">
            <a:extLst>
              <a:ext uri="{FF2B5EF4-FFF2-40B4-BE49-F238E27FC236}">
                <a16:creationId xmlns:a16="http://schemas.microsoft.com/office/drawing/2014/main" id="{250605D9-8B54-43E4-86FD-AD57B200A213}"/>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380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6895-677B-4D9D-875E-F70FCD8DAA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8FC1AF-DEB4-4C12-B56F-3AF73524AFC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6C2CBDE-76E1-4BD6-B10F-1753FCC057F9}"/>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3B32C651-084D-4FCD-A134-387864FBE55D}"/>
              </a:ext>
            </a:extLst>
          </p:cNvPr>
          <p:cNvSpPr>
            <a:spLocks noGrp="1"/>
          </p:cNvSpPr>
          <p:nvPr>
            <p:ph type="sldNum" sz="quarter" idx="12"/>
          </p:nvPr>
        </p:nvSpPr>
        <p:spPr/>
        <p:txBody>
          <a:bodyPr/>
          <a:lstStyle/>
          <a:p>
            <a:fld id="{2E8C51FE-49D9-314D-9957-ABBF7DDE8782}" type="slidenum">
              <a:rPr lang="en-US" smtClean="0"/>
              <a:pPr/>
              <a:t>8</a:t>
            </a:fld>
            <a:endParaRPr lang="en-US"/>
          </a:p>
        </p:txBody>
      </p:sp>
      <p:grpSp>
        <p:nvGrpSpPr>
          <p:cNvPr id="9" name="Group 8">
            <a:extLst>
              <a:ext uri="{FF2B5EF4-FFF2-40B4-BE49-F238E27FC236}">
                <a16:creationId xmlns:a16="http://schemas.microsoft.com/office/drawing/2014/main" id="{CFC9CB3B-7125-4363-84C9-E64C4950F820}"/>
              </a:ext>
            </a:extLst>
          </p:cNvPr>
          <p:cNvGrpSpPr/>
          <p:nvPr/>
        </p:nvGrpSpPr>
        <p:grpSpPr>
          <a:xfrm>
            <a:off x="0" y="127000"/>
            <a:ext cx="12192000" cy="6604000"/>
            <a:chOff x="0" y="127000"/>
            <a:chExt cx="12192000" cy="6604000"/>
          </a:xfrm>
        </p:grpSpPr>
        <p:pic>
          <p:nvPicPr>
            <p:cNvPr id="7" name="Picture 6">
              <a:extLst>
                <a:ext uri="{FF2B5EF4-FFF2-40B4-BE49-F238E27FC236}">
                  <a16:creationId xmlns:a16="http://schemas.microsoft.com/office/drawing/2014/main" id="{824A4B1B-38D1-48F8-9DB9-09772E0D2639}"/>
                </a:ext>
              </a:extLst>
            </p:cNvPr>
            <p:cNvPicPr>
              <a:picLocks noChangeAspect="1"/>
            </p:cNvPicPr>
            <p:nvPr/>
          </p:nvPicPr>
          <p:blipFill>
            <a:blip r:embed="rId2"/>
            <a:stretch>
              <a:fillRect/>
            </a:stretch>
          </p:blipFill>
          <p:spPr>
            <a:xfrm>
              <a:off x="0" y="127000"/>
              <a:ext cx="12192000" cy="6604000"/>
            </a:xfrm>
            <a:prstGeom prst="rect">
              <a:avLst/>
            </a:prstGeom>
          </p:spPr>
        </p:pic>
        <p:pic>
          <p:nvPicPr>
            <p:cNvPr id="8" name="Picture 7">
              <a:extLst>
                <a:ext uri="{FF2B5EF4-FFF2-40B4-BE49-F238E27FC236}">
                  <a16:creationId xmlns:a16="http://schemas.microsoft.com/office/drawing/2014/main" id="{E3D609FD-CD19-41F9-941A-651BC67DCF3C}"/>
                </a:ext>
              </a:extLst>
            </p:cNvPr>
            <p:cNvPicPr>
              <a:picLocks noChangeAspect="1"/>
            </p:cNvPicPr>
            <p:nvPr/>
          </p:nvPicPr>
          <p:blipFill rotWithShape="1">
            <a:blip r:embed="rId3"/>
            <a:srcRect l="77500" t="73654"/>
            <a:stretch/>
          </p:blipFill>
          <p:spPr>
            <a:xfrm>
              <a:off x="9448800" y="4981575"/>
              <a:ext cx="2743200" cy="1739900"/>
            </a:xfrm>
            <a:prstGeom prst="rect">
              <a:avLst/>
            </a:prstGeom>
          </p:spPr>
        </p:pic>
      </p:grpSp>
      <p:sp>
        <p:nvSpPr>
          <p:cNvPr id="10" name="Rectangle 9">
            <a:extLst>
              <a:ext uri="{FF2B5EF4-FFF2-40B4-BE49-F238E27FC236}">
                <a16:creationId xmlns:a16="http://schemas.microsoft.com/office/drawing/2014/main" id="{2DA5738F-9243-4264-89D2-C9FA04515BBF}"/>
              </a:ext>
            </a:extLst>
          </p:cNvPr>
          <p:cNvSpPr/>
          <p:nvPr/>
        </p:nvSpPr>
        <p:spPr>
          <a:xfrm>
            <a:off x="0" y="2336800"/>
            <a:ext cx="1440872" cy="193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2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F40D-18C7-4B0E-801B-B14E65F77E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DF7D9E-0B8C-4958-98DD-3395D81E07ED}"/>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E7AFEC5-3FF0-42AB-96B5-9383D4A9D314}"/>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CACEC89-47F6-4A41-B22D-0ABA90526D32}"/>
              </a:ext>
            </a:extLst>
          </p:cNvPr>
          <p:cNvSpPr>
            <a:spLocks noGrp="1"/>
          </p:cNvSpPr>
          <p:nvPr>
            <p:ph type="sldNum" sz="quarter" idx="12"/>
          </p:nvPr>
        </p:nvSpPr>
        <p:spPr/>
        <p:txBody>
          <a:bodyPr/>
          <a:lstStyle/>
          <a:p>
            <a:fld id="{2E8C51FE-49D9-314D-9957-ABBF7DDE8782}" type="slidenum">
              <a:rPr lang="en-US" smtClean="0"/>
              <a:pPr/>
              <a:t>9</a:t>
            </a:fld>
            <a:endParaRPr lang="en-US"/>
          </a:p>
        </p:txBody>
      </p:sp>
      <p:pic>
        <p:nvPicPr>
          <p:cNvPr id="7" name="Picture 6">
            <a:extLst>
              <a:ext uri="{FF2B5EF4-FFF2-40B4-BE49-F238E27FC236}">
                <a16:creationId xmlns:a16="http://schemas.microsoft.com/office/drawing/2014/main" id="{1FFB0077-199C-4B51-A8D4-4B28A17D1366}"/>
              </a:ext>
            </a:extLst>
          </p:cNvPr>
          <p:cNvPicPr>
            <a:picLocks noChangeAspect="1"/>
          </p:cNvPicPr>
          <p:nvPr/>
        </p:nvPicPr>
        <p:blipFill>
          <a:blip r:embed="rId2"/>
          <a:stretch>
            <a:fillRect/>
          </a:stretch>
        </p:blipFill>
        <p:spPr>
          <a:xfrm>
            <a:off x="0" y="127000"/>
            <a:ext cx="12192000" cy="6604000"/>
          </a:xfrm>
          <a:prstGeom prst="rect">
            <a:avLst/>
          </a:prstGeom>
        </p:spPr>
      </p:pic>
      <p:sp>
        <p:nvSpPr>
          <p:cNvPr id="8" name="Rectangle 7">
            <a:extLst>
              <a:ext uri="{FF2B5EF4-FFF2-40B4-BE49-F238E27FC236}">
                <a16:creationId xmlns:a16="http://schemas.microsoft.com/office/drawing/2014/main" id="{7FB4DC7E-3EF7-46E6-B9CC-79912C55CF17}"/>
              </a:ext>
            </a:extLst>
          </p:cNvPr>
          <p:cNvSpPr/>
          <p:nvPr/>
        </p:nvSpPr>
        <p:spPr>
          <a:xfrm>
            <a:off x="1514764" y="1293091"/>
            <a:ext cx="2854036" cy="9787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9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EC8536ABF9348BC4B1703745DD8A9" ma:contentTypeVersion="17" ma:contentTypeDescription="Create a new document." ma:contentTypeScope="" ma:versionID="79f1ac5285e46b546a0adb8aa91483f5">
  <xsd:schema xmlns:xsd="http://www.w3.org/2001/XMLSchema" xmlns:xs="http://www.w3.org/2001/XMLSchema" xmlns:p="http://schemas.microsoft.com/office/2006/metadata/properties" xmlns:ns1="http://schemas.microsoft.com/sharepoint/v3" xmlns:ns2="cf1fd67d-55d4-4326-a7f8-e3b327ab3a23" xmlns:ns3="f5d3a9e4-60b4-411a-a09f-43485e137dff" xmlns:ns4="d900e117-17a0-4b24-9e47-511ef1d02c43" targetNamespace="http://schemas.microsoft.com/office/2006/metadata/properties" ma:root="true" ma:fieldsID="8421626e739faea48c2940ea76b7a77d" ns1:_="" ns2:_="" ns3:_="" ns4:_="">
    <xsd:import namespace="http://schemas.microsoft.com/sharepoint/v3"/>
    <xsd:import namespace="cf1fd67d-55d4-4326-a7f8-e3b327ab3a23"/>
    <xsd:import namespace="f5d3a9e4-60b4-411a-a09f-43485e137dff"/>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OCR" minOccurs="0"/>
                <xsd:element ref="ns2:MediaServiceGenerationTime" minOccurs="0"/>
                <xsd:element ref="ns2:MediaServiceEventHashCode" minOccurs="0"/>
                <xsd:element ref="ns2:Notes"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1fd67d-55d4-4326-a7f8-e3b327ab3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d3a9e4-60b4-411a-a09f-43485e137d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bd80194-8495-4771-9290-3ae37e98055c}" ma:internalName="TaxCatchAll" ma:showField="CatchAllData" ma:web="f5d3a9e4-60b4-411a-a09f-43485e137d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f1fd67d-55d4-4326-a7f8-e3b327ab3a23">
      <Terms xmlns="http://schemas.microsoft.com/office/infopath/2007/PartnerControls"/>
    </lcf76f155ced4ddcb4097134ff3c332f>
    <TaxCatchAll xmlns="d900e117-17a0-4b24-9e47-511ef1d02c43" xsi:nil="true"/>
    <Notes xmlns="cf1fd67d-55d4-4326-a7f8-e3b327ab3a2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9719516-AD78-468E-A0A0-9DB83BA75532}">
  <ds:schemaRefs>
    <ds:schemaRef ds:uri="cf1fd67d-55d4-4326-a7f8-e3b327ab3a23"/>
    <ds:schemaRef ds:uri="d900e117-17a0-4b24-9e47-511ef1d02c43"/>
    <ds:schemaRef ds:uri="f5d3a9e4-60b4-411a-a09f-43485e137d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FAF733-83B8-4CD4-AE53-B5F1FAB4B731}">
  <ds:schemaRefs>
    <ds:schemaRef ds:uri="http://schemas.microsoft.com/sharepoint/v3/contenttype/forms"/>
  </ds:schemaRefs>
</ds:datastoreItem>
</file>

<file path=customXml/itemProps3.xml><?xml version="1.0" encoding="utf-8"?>
<ds:datastoreItem xmlns:ds="http://schemas.openxmlformats.org/officeDocument/2006/customXml" ds:itemID="{D06E2327-2EDF-4DFE-86F1-A401F8EEFB99}">
  <ds:schemaRefs>
    <ds:schemaRef ds:uri="d900e117-17a0-4b24-9e47-511ef1d02c43"/>
    <ds:schemaRef ds:uri="http://schemas.microsoft.com/office/2006/metadata/properties"/>
    <ds:schemaRef ds:uri="http://purl.org/dc/elements/1.1/"/>
    <ds:schemaRef ds:uri="http://schemas.microsoft.com/office/2006/documentManagement/types"/>
    <ds:schemaRef ds:uri="http://purl.org/dc/terms/"/>
    <ds:schemaRef ds:uri="cf1fd67d-55d4-4326-a7f8-e3b327ab3a23"/>
    <ds:schemaRef ds:uri="http://schemas.microsoft.com/office/infopath/2007/PartnerControls"/>
    <ds:schemaRef ds:uri="http://purl.org/dc/dcmitype/"/>
    <ds:schemaRef ds:uri="http://www.w3.org/XML/1998/namespace"/>
    <ds:schemaRef ds:uri="http://schemas.openxmlformats.org/package/2006/metadata/core-properties"/>
    <ds:schemaRef ds:uri="f5d3a9e4-60b4-411a-a09f-43485e137dff"/>
    <ds:schemaRef ds:uri="http://schemas.microsoft.com/sharepoint/v3"/>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TEMPO_2020MAY19</Template>
  <TotalTime>0</TotalTime>
  <Words>980</Words>
  <Application>Microsoft Office PowerPoint</Application>
  <PresentationFormat>Widescreen</PresentationFormat>
  <Paragraphs>182</Paragraphs>
  <Slides>61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Calibri</vt:lpstr>
      <vt:lpstr>Century Gothic</vt:lpstr>
      <vt:lpstr>Helvetica Neue</vt:lpstr>
      <vt:lpstr>Lato</vt:lpstr>
      <vt:lpstr>Office Theme</vt:lpstr>
      <vt:lpstr>4_Custom Design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 in Amazon Web Services (AWS)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ASDC Subsetter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 Data Access for Early Adopters</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lastModifiedBy>Tisdale, Matthew S. (LARC-E301)</cp:lastModifiedBy>
  <cp:revision>1</cp:revision>
  <dcterms:created xsi:type="dcterms:W3CDTF">2020-05-08T02:25:26Z</dcterms:created>
  <dcterms:modified xsi:type="dcterms:W3CDTF">2023-05-05T16:12:41Z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0x0101001DFEC8536ABF9348BC4B1703745DD8A9</vt:lpwstr>
  </property>
  <property fmtid="{D5CDD505-2E9C-101B-9397-08002B2CF9AE}" pid="3" name="MediaServiceImageTags">
    <vt:lpwstr/>
  </property>
</Properties>
</file>