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72" r:id="rId5"/>
    <p:sldId id="274" r:id="rId6"/>
    <p:sldId id="269" r:id="rId7"/>
    <p:sldId id="270" r:id="rId8"/>
    <p:sldId id="26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estas-Nunez" initials="AM" lastIdx="1" clrIdx="0">
    <p:extLst>
      <p:ext uri="{19B8F6BF-5375-455C-9EA6-DF929625EA0E}">
        <p15:presenceInfo xmlns:p15="http://schemas.microsoft.com/office/powerpoint/2012/main" userId="S-1-5-21-1922958001-1748050809-1695950106-1015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FB96F-6179-4E73-BBE5-5C9A9E087B22}" v="29" dt="2026-06-16T14:29:2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estas-Nunez" userId="7f902071-bfa2-4d88-b9df-eca4f8d2436c" providerId="ADAL" clId="{48461EC4-159C-43D0-BED0-AB11F5AE3182}"/>
    <pc:docChg chg="undo custSel addSld delSld modSld sldOrd delMainMaster">
      <pc:chgData name="Alberto Mestas-Nunez" userId="7f902071-bfa2-4d88-b9df-eca4f8d2436c" providerId="ADAL" clId="{48461EC4-159C-43D0-BED0-AB11F5AE3182}" dt="2026-06-16T14:36:23.207" v="5101" actId="1076"/>
      <pc:docMkLst>
        <pc:docMk/>
      </pc:docMkLst>
      <pc:sldChg chg="addSp delSp modSp mod">
        <pc:chgData name="Alberto Mestas-Nunez" userId="7f902071-bfa2-4d88-b9df-eca4f8d2436c" providerId="ADAL" clId="{48461EC4-159C-43D0-BED0-AB11F5AE3182}" dt="2026-06-16T13:45:22.652" v="4505" actId="20577"/>
        <pc:sldMkLst>
          <pc:docMk/>
          <pc:sldMk cId="3237939755" sldId="256"/>
        </pc:sldMkLst>
        <pc:spChg chg="mod">
          <ac:chgData name="Alberto Mestas-Nunez" userId="7f902071-bfa2-4d88-b9df-eca4f8d2436c" providerId="ADAL" clId="{48461EC4-159C-43D0-BED0-AB11F5AE3182}" dt="2026-06-15T04:13:07.707" v="4104" actId="113"/>
          <ac:spMkLst>
            <pc:docMk/>
            <pc:sldMk cId="3237939755" sldId="256"/>
            <ac:spMk id="2" creationId="{6DE55EA7-5B79-BB12-E8C7-07595A637DC2}"/>
          </ac:spMkLst>
        </pc:spChg>
        <pc:spChg chg="mod">
          <ac:chgData name="Alberto Mestas-Nunez" userId="7f902071-bfa2-4d88-b9df-eca4f8d2436c" providerId="ADAL" clId="{48461EC4-159C-43D0-BED0-AB11F5AE3182}" dt="2026-06-16T13:44:43.754" v="4500" actId="20577"/>
          <ac:spMkLst>
            <pc:docMk/>
            <pc:sldMk cId="3237939755" sldId="256"/>
            <ac:spMk id="3" creationId="{6AB3D4F1-4CE5-59B3-B2DB-CD578E0606D9}"/>
          </ac:spMkLst>
        </pc:spChg>
        <pc:spChg chg="mod">
          <ac:chgData name="Alberto Mestas-Nunez" userId="7f902071-bfa2-4d88-b9df-eca4f8d2436c" providerId="ADAL" clId="{48461EC4-159C-43D0-BED0-AB11F5AE3182}" dt="2026-06-16T13:45:22.652" v="4505" actId="20577"/>
          <ac:spMkLst>
            <pc:docMk/>
            <pc:sldMk cId="3237939755" sldId="256"/>
            <ac:spMk id="5" creationId="{162DB31D-C488-4229-AE13-C5193E40C928}"/>
          </ac:spMkLst>
        </pc:spChg>
        <pc:picChg chg="mod">
          <ac:chgData name="Alberto Mestas-Nunez" userId="7f902071-bfa2-4d88-b9df-eca4f8d2436c" providerId="ADAL" clId="{48461EC4-159C-43D0-BED0-AB11F5AE3182}" dt="2026-06-02T05:36:46.722" v="1959" actId="14100"/>
          <ac:picMkLst>
            <pc:docMk/>
            <pc:sldMk cId="3237939755" sldId="256"/>
            <ac:picMk id="6" creationId="{7170E3C8-2A0D-47E8-98A8-F4860B2A5AFD}"/>
          </ac:picMkLst>
        </pc:picChg>
        <pc:picChg chg="add del mod modCrop">
          <ac:chgData name="Alberto Mestas-Nunez" userId="7f902071-bfa2-4d88-b9df-eca4f8d2436c" providerId="ADAL" clId="{48461EC4-159C-43D0-BED0-AB11F5AE3182}" dt="2026-06-15T03:36:56.470" v="3706" actId="478"/>
          <ac:picMkLst>
            <pc:docMk/>
            <pc:sldMk cId="3237939755" sldId="256"/>
            <ac:picMk id="8" creationId="{F8F057B3-B3B9-EDAB-58A4-68A44AAC51D8}"/>
          </ac:picMkLst>
        </pc:picChg>
        <pc:picChg chg="add mod">
          <ac:chgData name="Alberto Mestas-Nunez" userId="7f902071-bfa2-4d88-b9df-eca4f8d2436c" providerId="ADAL" clId="{48461EC4-159C-43D0-BED0-AB11F5AE3182}" dt="2026-06-02T05:36:41.379" v="1958" actId="14100"/>
          <ac:picMkLst>
            <pc:docMk/>
            <pc:sldMk cId="3237939755" sldId="256"/>
            <ac:picMk id="9" creationId="{191AC65C-4BC2-6433-AED7-1055E1F5C9A6}"/>
          </ac:picMkLst>
        </pc:picChg>
      </pc:sldChg>
      <pc:sldChg chg="modSp add mod">
        <pc:chgData name="Alberto Mestas-Nunez" userId="7f902071-bfa2-4d88-b9df-eca4f8d2436c" providerId="ADAL" clId="{48461EC4-159C-43D0-BED0-AB11F5AE3182}" dt="2026-06-16T14:15:42.593" v="4958" actId="20577"/>
        <pc:sldMkLst>
          <pc:docMk/>
          <pc:sldMk cId="662686042" sldId="261"/>
        </pc:sldMkLst>
        <pc:spChg chg="mod">
          <ac:chgData name="Alberto Mestas-Nunez" userId="7f902071-bfa2-4d88-b9df-eca4f8d2436c" providerId="ADAL" clId="{48461EC4-159C-43D0-BED0-AB11F5AE3182}" dt="2026-06-16T04:18:14.064" v="4447" actId="113"/>
          <ac:spMkLst>
            <pc:docMk/>
            <pc:sldMk cId="662686042" sldId="261"/>
            <ac:spMk id="2" creationId="{AFECA02C-D358-4A0D-A7A7-99A08E8E79AC}"/>
          </ac:spMkLst>
        </pc:spChg>
        <pc:spChg chg="mod">
          <ac:chgData name="Alberto Mestas-Nunez" userId="7f902071-bfa2-4d88-b9df-eca4f8d2436c" providerId="ADAL" clId="{48461EC4-159C-43D0-BED0-AB11F5AE3182}" dt="2026-06-16T14:15:42.593" v="4958" actId="20577"/>
          <ac:spMkLst>
            <pc:docMk/>
            <pc:sldMk cId="662686042" sldId="261"/>
            <ac:spMk id="9" creationId="{BAB6F02C-AD5E-354E-2542-C6A48B1DFB58}"/>
          </ac:spMkLst>
        </pc:spChg>
        <pc:picChg chg="mod">
          <ac:chgData name="Alberto Mestas-Nunez" userId="7f902071-bfa2-4d88-b9df-eca4f8d2436c" providerId="ADAL" clId="{48461EC4-159C-43D0-BED0-AB11F5AE3182}" dt="2026-06-16T14:14:18.210" v="4935" actId="1076"/>
          <ac:picMkLst>
            <pc:docMk/>
            <pc:sldMk cId="662686042" sldId="261"/>
            <ac:picMk id="7" creationId="{AED3FED0-D480-A800-4F0F-9CFC2906FA4A}"/>
          </ac:picMkLst>
        </pc:picChg>
      </pc:sldChg>
      <pc:sldChg chg="modSp add del mod ord modNotesTx">
        <pc:chgData name="Alberto Mestas-Nunez" userId="7f902071-bfa2-4d88-b9df-eca4f8d2436c" providerId="ADAL" clId="{48461EC4-159C-43D0-BED0-AB11F5AE3182}" dt="2026-06-15T04:15:47.347" v="4117" actId="2696"/>
        <pc:sldMkLst>
          <pc:docMk/>
          <pc:sldMk cId="829120000" sldId="264"/>
        </pc:sldMkLst>
      </pc:sldChg>
      <pc:sldChg chg="addSp delSp modSp add del mod ord">
        <pc:chgData name="Alberto Mestas-Nunez" userId="7f902071-bfa2-4d88-b9df-eca4f8d2436c" providerId="ADAL" clId="{48461EC4-159C-43D0-BED0-AB11F5AE3182}" dt="2026-06-15T04:17:06.785" v="4118" actId="2696"/>
        <pc:sldMkLst>
          <pc:docMk/>
          <pc:sldMk cId="1601739945" sldId="265"/>
        </pc:sldMkLst>
      </pc:sldChg>
      <pc:sldChg chg="add del">
        <pc:chgData name="Alberto Mestas-Nunez" userId="7f902071-bfa2-4d88-b9df-eca4f8d2436c" providerId="ADAL" clId="{48461EC4-159C-43D0-BED0-AB11F5AE3182}" dt="2026-06-15T03:53:27.828" v="3976" actId="2696"/>
        <pc:sldMkLst>
          <pc:docMk/>
          <pc:sldMk cId="1863382906" sldId="266"/>
        </pc:sldMkLst>
      </pc:sldChg>
      <pc:sldChg chg="addSp modSp new mod">
        <pc:chgData name="Alberto Mestas-Nunez" userId="7f902071-bfa2-4d88-b9df-eca4f8d2436c" providerId="ADAL" clId="{48461EC4-159C-43D0-BED0-AB11F5AE3182}" dt="2026-06-16T13:53:35.093" v="4702" actId="1076"/>
        <pc:sldMkLst>
          <pc:docMk/>
          <pc:sldMk cId="2105961250" sldId="267"/>
        </pc:sldMkLst>
        <pc:spChg chg="mod">
          <ac:chgData name="Alberto Mestas-Nunez" userId="7f902071-bfa2-4d88-b9df-eca4f8d2436c" providerId="ADAL" clId="{48461EC4-159C-43D0-BED0-AB11F5AE3182}" dt="2026-06-16T13:37:24.970" v="4488" actId="1076"/>
          <ac:spMkLst>
            <pc:docMk/>
            <pc:sldMk cId="2105961250" sldId="267"/>
            <ac:spMk id="2" creationId="{0A31EA6E-E644-40E5-92D3-A364810E4201}"/>
          </ac:spMkLst>
        </pc:spChg>
        <pc:spChg chg="mod">
          <ac:chgData name="Alberto Mestas-Nunez" userId="7f902071-bfa2-4d88-b9df-eca4f8d2436c" providerId="ADAL" clId="{48461EC4-159C-43D0-BED0-AB11F5AE3182}" dt="2026-06-16T13:53:35.093" v="4702" actId="1076"/>
          <ac:spMkLst>
            <pc:docMk/>
            <pc:sldMk cId="2105961250" sldId="267"/>
            <ac:spMk id="3" creationId="{8BB6B7AC-F976-74CE-5144-7988AF6C67BC}"/>
          </ac:spMkLst>
        </pc:spChg>
        <pc:picChg chg="add mod modCrop">
          <ac:chgData name="Alberto Mestas-Nunez" userId="7f902071-bfa2-4d88-b9df-eca4f8d2436c" providerId="ADAL" clId="{48461EC4-159C-43D0-BED0-AB11F5AE3182}" dt="2026-06-16T13:53:34.301" v="4701" actId="1076"/>
          <ac:picMkLst>
            <pc:docMk/>
            <pc:sldMk cId="2105961250" sldId="267"/>
            <ac:picMk id="5" creationId="{89FA0191-2151-399A-F4FC-C14215532EE4}"/>
          </ac:picMkLst>
        </pc:picChg>
      </pc:sldChg>
      <pc:sldChg chg="addSp modSp new mod">
        <pc:chgData name="Alberto Mestas-Nunez" userId="7f902071-bfa2-4d88-b9df-eca4f8d2436c" providerId="ADAL" clId="{48461EC4-159C-43D0-BED0-AB11F5AE3182}" dt="2026-06-16T14:06:03.599" v="4856" actId="1076"/>
        <pc:sldMkLst>
          <pc:docMk/>
          <pc:sldMk cId="973555552" sldId="268"/>
        </pc:sldMkLst>
        <pc:spChg chg="mod">
          <ac:chgData name="Alberto Mestas-Nunez" userId="7f902071-bfa2-4d88-b9df-eca4f8d2436c" providerId="ADAL" clId="{48461EC4-159C-43D0-BED0-AB11F5AE3182}" dt="2026-06-15T04:04:28.106" v="4082" actId="113"/>
          <ac:spMkLst>
            <pc:docMk/>
            <pc:sldMk cId="973555552" sldId="268"/>
            <ac:spMk id="2" creationId="{9066ABB8-9526-E1DF-1174-F5A70E8BE6C2}"/>
          </ac:spMkLst>
        </pc:spChg>
        <pc:spChg chg="mod">
          <ac:chgData name="Alberto Mestas-Nunez" userId="7f902071-bfa2-4d88-b9df-eca4f8d2436c" providerId="ADAL" clId="{48461EC4-159C-43D0-BED0-AB11F5AE3182}" dt="2026-06-15T04:04:04.996" v="4079" actId="20577"/>
          <ac:spMkLst>
            <pc:docMk/>
            <pc:sldMk cId="973555552" sldId="268"/>
            <ac:spMk id="3" creationId="{8C8FF0A6-C289-15C7-63A3-1BBF47D6B9D0}"/>
          </ac:spMkLst>
        </pc:spChg>
        <pc:spChg chg="add mod">
          <ac:chgData name="Alberto Mestas-Nunez" userId="7f902071-bfa2-4d88-b9df-eca4f8d2436c" providerId="ADAL" clId="{48461EC4-159C-43D0-BED0-AB11F5AE3182}" dt="2026-06-15T04:04:38.470" v="4083" actId="1076"/>
          <ac:spMkLst>
            <pc:docMk/>
            <pc:sldMk cId="973555552" sldId="268"/>
            <ac:spMk id="4" creationId="{00E0D1EF-8733-9CD6-EB73-A63E8A001D36}"/>
          </ac:spMkLst>
        </pc:spChg>
        <pc:spChg chg="add mod">
          <ac:chgData name="Alberto Mestas-Nunez" userId="7f902071-bfa2-4d88-b9df-eca4f8d2436c" providerId="ADAL" clId="{48461EC4-159C-43D0-BED0-AB11F5AE3182}" dt="2026-06-16T14:06:03.599" v="4856" actId="1076"/>
          <ac:spMkLst>
            <pc:docMk/>
            <pc:sldMk cId="973555552" sldId="268"/>
            <ac:spMk id="5" creationId="{5FD2ABE8-D82F-4FDE-9F72-C1060E441CFD}"/>
          </ac:spMkLst>
        </pc:spChg>
      </pc:sldChg>
      <pc:sldChg chg="addSp delSp modSp new mod setBg delDesignElem chgLayout">
        <pc:chgData name="Alberto Mestas-Nunez" userId="7f902071-bfa2-4d88-b9df-eca4f8d2436c" providerId="ADAL" clId="{48461EC4-159C-43D0-BED0-AB11F5AE3182}" dt="2026-06-16T14:12:03.553" v="4924" actId="122"/>
        <pc:sldMkLst>
          <pc:docMk/>
          <pc:sldMk cId="2266053768" sldId="269"/>
        </pc:sldMkLst>
        <pc:spChg chg="mod ord">
          <ac:chgData name="Alberto Mestas-Nunez" userId="7f902071-bfa2-4d88-b9df-eca4f8d2436c" providerId="ADAL" clId="{48461EC4-159C-43D0-BED0-AB11F5AE3182}" dt="2026-06-16T14:12:03.553" v="4924" actId="122"/>
          <ac:spMkLst>
            <pc:docMk/>
            <pc:sldMk cId="2266053768" sldId="269"/>
            <ac:spMk id="2" creationId="{3AAB2A07-13BD-E683-5498-02E0B5635E71}"/>
          </ac:spMkLst>
        </pc:spChg>
        <pc:spChg chg="add del mod">
          <ac:chgData name="Alberto Mestas-Nunez" userId="7f902071-bfa2-4d88-b9df-eca4f8d2436c" providerId="ADAL" clId="{48461EC4-159C-43D0-BED0-AB11F5AE3182}" dt="2026-06-16T14:11:57.087" v="4923" actId="122"/>
          <ac:spMkLst>
            <pc:docMk/>
            <pc:sldMk cId="2266053768" sldId="269"/>
            <ac:spMk id="3" creationId="{090009E0-3638-048C-AE9F-6415CF3131EC}"/>
          </ac:spMkLst>
        </pc:spChg>
        <pc:spChg chg="del mod">
          <ac:chgData name="Alberto Mestas-Nunez" userId="7f902071-bfa2-4d88-b9df-eca4f8d2436c" providerId="ADAL" clId="{48461EC4-159C-43D0-BED0-AB11F5AE3182}" dt="2026-06-15T04:07:28.974" v="4091" actId="26606"/>
          <ac:spMkLst>
            <pc:docMk/>
            <pc:sldMk cId="2266053768" sldId="269"/>
            <ac:spMk id="3" creationId="{2CA9A777-55B0-59D6-8508-8F1B5AAED42E}"/>
          </ac:spMkLst>
        </pc:spChg>
        <pc:spChg chg="add del mod">
          <ac:chgData name="Alberto Mestas-Nunez" userId="7f902071-bfa2-4d88-b9df-eca4f8d2436c" providerId="ADAL" clId="{48461EC4-159C-43D0-BED0-AB11F5AE3182}" dt="2026-06-16T03:53:23.414" v="4295" actId="6264"/>
          <ac:spMkLst>
            <pc:docMk/>
            <pc:sldMk cId="2266053768" sldId="269"/>
            <ac:spMk id="3" creationId="{A4855CD4-60C6-ED2C-F602-18BD7D411BE7}"/>
          </ac:spMkLst>
        </pc:spChg>
        <pc:spChg chg="add del mod">
          <ac:chgData name="Alberto Mestas-Nunez" userId="7f902071-bfa2-4d88-b9df-eca4f8d2436c" providerId="ADAL" clId="{48461EC4-159C-43D0-BED0-AB11F5AE3182}" dt="2026-06-16T03:53:23.414" v="4295" actId="6264"/>
          <ac:spMkLst>
            <pc:docMk/>
            <pc:sldMk cId="2266053768" sldId="269"/>
            <ac:spMk id="4" creationId="{93595F62-59D0-396C-6367-A232AF4953B5}"/>
          </ac:spMkLst>
        </pc:spChg>
        <pc:spChg chg="add mod">
          <ac:chgData name="Alberto Mestas-Nunez" userId="7f902071-bfa2-4d88-b9df-eca4f8d2436c" providerId="ADAL" clId="{48461EC4-159C-43D0-BED0-AB11F5AE3182}" dt="2026-06-16T14:11:00.606" v="4918" actId="1076"/>
          <ac:spMkLst>
            <pc:docMk/>
            <pc:sldMk cId="2266053768" sldId="269"/>
            <ac:spMk id="4" creationId="{DDD4DA7D-6424-8D97-29D7-0EE200DB9289}"/>
          </ac:spMkLst>
        </pc:spChg>
        <pc:spChg chg="add mod">
          <ac:chgData name="Alberto Mestas-Nunez" userId="7f902071-bfa2-4d88-b9df-eca4f8d2436c" providerId="ADAL" clId="{48461EC4-159C-43D0-BED0-AB11F5AE3182}" dt="2026-06-16T14:08:23.530" v="4876" actId="1076"/>
          <ac:spMkLst>
            <pc:docMk/>
            <pc:sldMk cId="2266053768" sldId="269"/>
            <ac:spMk id="6" creationId="{CE0C28A1-5441-3DBC-6A0D-082F8CB76B6B}"/>
          </ac:spMkLst>
        </pc:spChg>
        <pc:spChg chg="add del">
          <ac:chgData name="Alberto Mestas-Nunez" userId="7f902071-bfa2-4d88-b9df-eca4f8d2436c" providerId="ADAL" clId="{48461EC4-159C-43D0-BED0-AB11F5AE3182}" dt="2026-06-15T04:10:39.166" v="4101" actId="26606"/>
          <ac:spMkLst>
            <pc:docMk/>
            <pc:sldMk cId="2266053768" sldId="269"/>
            <ac:spMk id="10" creationId="{D4771268-CB57-404A-9271-370EB28F6090}"/>
          </ac:spMkLst>
        </pc:spChg>
        <pc:spChg chg="add del">
          <ac:chgData name="Alberto Mestas-Nunez" userId="7f902071-bfa2-4d88-b9df-eca4f8d2436c" providerId="ADAL" clId="{48461EC4-159C-43D0-BED0-AB11F5AE3182}" dt="2026-06-15T04:10:39.162" v="4100" actId="26606"/>
          <ac:spMkLst>
            <pc:docMk/>
            <pc:sldMk cId="2266053768" sldId="269"/>
            <ac:spMk id="15" creationId="{47942995-B07F-4636-9A06-C6A104B260A8}"/>
          </ac:spMkLst>
        </pc:spChg>
        <pc:spChg chg="add del">
          <ac:chgData name="Alberto Mestas-Nunez" userId="7f902071-bfa2-4d88-b9df-eca4f8d2436c" providerId="ADAL" clId="{48461EC4-159C-43D0-BED0-AB11F5AE3182}" dt="2026-06-15T04:10:39.162" v="4100" actId="26606"/>
          <ac:spMkLst>
            <pc:docMk/>
            <pc:sldMk cId="2266053768" sldId="269"/>
            <ac:spMk id="22" creationId="{B81933D1-5615-42C7-9C0B-4EB7105CCE2D}"/>
          </ac:spMkLst>
        </pc:spChg>
        <pc:spChg chg="add del">
          <ac:chgData name="Alberto Mestas-Nunez" userId="7f902071-bfa2-4d88-b9df-eca4f8d2436c" providerId="ADAL" clId="{48461EC4-159C-43D0-BED0-AB11F5AE3182}" dt="2026-06-15T04:10:39.162" v="4100" actId="26606"/>
          <ac:spMkLst>
            <pc:docMk/>
            <pc:sldMk cId="2266053768" sldId="269"/>
            <ac:spMk id="24" creationId="{19C9EAEA-39D0-4B0E-A0EB-51E7B26740B1}"/>
          </ac:spMkLst>
        </pc:spChg>
        <pc:spChg chg="add del">
          <ac:chgData name="Alberto Mestas-Nunez" userId="7f902071-bfa2-4d88-b9df-eca4f8d2436c" providerId="ADAL" clId="{48461EC4-159C-43D0-BED0-AB11F5AE3182}" dt="2026-06-15T04:14:34.374" v="4109" actId="26606"/>
          <ac:spMkLst>
            <pc:docMk/>
            <pc:sldMk cId="2266053768" sldId="269"/>
            <ac:spMk id="26" creationId="{D12DDE76-C203-4047-9998-63900085B5E8}"/>
          </ac:spMkLst>
        </pc:spChg>
        <pc:spChg chg="add del">
          <ac:chgData name="Alberto Mestas-Nunez" userId="7f902071-bfa2-4d88-b9df-eca4f8d2436c" providerId="ADAL" clId="{48461EC4-159C-43D0-BED0-AB11F5AE3182}" dt="2026-06-15T04:14:23.999" v="4106" actId="26606"/>
          <ac:spMkLst>
            <pc:docMk/>
            <pc:sldMk cId="2266053768" sldId="269"/>
            <ac:spMk id="31" creationId="{5DCB5928-DC7D-4612-9922-441966E15627}"/>
          </ac:spMkLst>
        </pc:spChg>
        <pc:spChg chg="add del">
          <ac:chgData name="Alberto Mestas-Nunez" userId="7f902071-bfa2-4d88-b9df-eca4f8d2436c" providerId="ADAL" clId="{48461EC4-159C-43D0-BED0-AB11F5AE3182}" dt="2026-06-15T04:14:23.999" v="4106" actId="26606"/>
          <ac:spMkLst>
            <pc:docMk/>
            <pc:sldMk cId="2266053768" sldId="269"/>
            <ac:spMk id="33" creationId="{682C1161-1736-45EC-99B7-33F3CAE9D517}"/>
          </ac:spMkLst>
        </pc:spChg>
        <pc:spChg chg="add del">
          <ac:chgData name="Alberto Mestas-Nunez" userId="7f902071-bfa2-4d88-b9df-eca4f8d2436c" providerId="ADAL" clId="{48461EC4-159C-43D0-BED0-AB11F5AE3182}" dt="2026-06-15T04:14:23.999" v="4106" actId="26606"/>
          <ac:spMkLst>
            <pc:docMk/>
            <pc:sldMk cId="2266053768" sldId="269"/>
            <ac:spMk id="35" creationId="{84D4DDB8-B68F-45B0-9F62-C4279996F672}"/>
          </ac:spMkLst>
        </pc:spChg>
        <pc:spChg chg="add del">
          <ac:chgData name="Alberto Mestas-Nunez" userId="7f902071-bfa2-4d88-b9df-eca4f8d2436c" providerId="ADAL" clId="{48461EC4-159C-43D0-BED0-AB11F5AE3182}" dt="2026-06-15T04:14:23.999" v="4106" actId="26606"/>
          <ac:spMkLst>
            <pc:docMk/>
            <pc:sldMk cId="2266053768" sldId="269"/>
            <ac:spMk id="37" creationId="{AF2F604E-43BE-4DC3-B983-E071523364F8}"/>
          </ac:spMkLst>
        </pc:spChg>
        <pc:spChg chg="add del">
          <ac:chgData name="Alberto Mestas-Nunez" userId="7f902071-bfa2-4d88-b9df-eca4f8d2436c" providerId="ADAL" clId="{48461EC4-159C-43D0-BED0-AB11F5AE3182}" dt="2026-06-15T04:14:23.999" v="4106" actId="26606"/>
          <ac:spMkLst>
            <pc:docMk/>
            <pc:sldMk cId="2266053768" sldId="269"/>
            <ac:spMk id="39" creationId="{08C9B587-E65E-4B52-B37C-ABEBB6E87928}"/>
          </ac:spMkLst>
        </pc:spChg>
        <pc:spChg chg="add del">
          <ac:chgData name="Alberto Mestas-Nunez" userId="7f902071-bfa2-4d88-b9df-eca4f8d2436c" providerId="ADAL" clId="{48461EC4-159C-43D0-BED0-AB11F5AE3182}" dt="2026-06-15T04:14:34.370" v="4108" actId="26606"/>
          <ac:spMkLst>
            <pc:docMk/>
            <pc:sldMk cId="2266053768" sldId="269"/>
            <ac:spMk id="41" creationId="{D12DDE76-C203-4047-9998-63900085B5E8}"/>
          </ac:spMkLst>
        </pc:spChg>
        <pc:spChg chg="add del">
          <ac:chgData name="Alberto Mestas-Nunez" userId="7f902071-bfa2-4d88-b9df-eca4f8d2436c" providerId="ADAL" clId="{48461EC4-159C-43D0-BED0-AB11F5AE3182}" dt="2026-06-16T03:53:23.414" v="4295" actId="6264"/>
          <ac:spMkLst>
            <pc:docMk/>
            <pc:sldMk cId="2266053768" sldId="269"/>
            <ac:spMk id="43" creationId="{D4771268-CB57-404A-9271-370EB28F6090}"/>
          </ac:spMkLst>
        </pc:spChg>
        <pc:grpChg chg="add del">
          <ac:chgData name="Alberto Mestas-Nunez" userId="7f902071-bfa2-4d88-b9df-eca4f8d2436c" providerId="ADAL" clId="{48461EC4-159C-43D0-BED0-AB11F5AE3182}" dt="2026-06-15T04:10:39.162" v="4100" actId="26606"/>
          <ac:grpSpMkLst>
            <pc:docMk/>
            <pc:sldMk cId="2266053768" sldId="269"/>
            <ac:grpSpMk id="17" creationId="{032D8612-31EB-44CF-A1D0-14FD4C705424}"/>
          </ac:grpSpMkLst>
        </pc:grpChg>
        <pc:picChg chg="add mod ord modCrop">
          <ac:chgData name="Alberto Mestas-Nunez" userId="7f902071-bfa2-4d88-b9df-eca4f8d2436c" providerId="ADAL" clId="{48461EC4-159C-43D0-BED0-AB11F5AE3182}" dt="2026-06-16T14:08:24.129" v="4877" actId="1076"/>
          <ac:picMkLst>
            <pc:docMk/>
            <pc:sldMk cId="2266053768" sldId="269"/>
            <ac:picMk id="5" creationId="{4F88D29E-328F-CCC1-59E8-5B30A0F468EE}"/>
          </ac:picMkLst>
        </pc:picChg>
      </pc:sldChg>
      <pc:sldChg chg="addSp modSp new mod">
        <pc:chgData name="Alberto Mestas-Nunez" userId="7f902071-bfa2-4d88-b9df-eca4f8d2436c" providerId="ADAL" clId="{48461EC4-159C-43D0-BED0-AB11F5AE3182}" dt="2026-06-16T14:18:33.332" v="4987" actId="1076"/>
        <pc:sldMkLst>
          <pc:docMk/>
          <pc:sldMk cId="2267996644" sldId="270"/>
        </pc:sldMkLst>
        <pc:spChg chg="mod">
          <ac:chgData name="Alberto Mestas-Nunez" userId="7f902071-bfa2-4d88-b9df-eca4f8d2436c" providerId="ADAL" clId="{48461EC4-159C-43D0-BED0-AB11F5AE3182}" dt="2026-06-16T03:55:28.295" v="4310" actId="1076"/>
          <ac:spMkLst>
            <pc:docMk/>
            <pc:sldMk cId="2267996644" sldId="270"/>
            <ac:spMk id="2" creationId="{CF652D73-A40D-F966-8FFD-FFBABA1AE876}"/>
          </ac:spMkLst>
        </pc:spChg>
        <pc:spChg chg="add mod">
          <ac:chgData name="Alberto Mestas-Nunez" userId="7f902071-bfa2-4d88-b9df-eca4f8d2436c" providerId="ADAL" clId="{48461EC4-159C-43D0-BED0-AB11F5AE3182}" dt="2026-06-16T14:18:33.332" v="4987" actId="1076"/>
          <ac:spMkLst>
            <pc:docMk/>
            <pc:sldMk cId="2267996644" sldId="270"/>
            <ac:spMk id="5" creationId="{359E5559-8D48-C1FC-AF6E-37C85D41422E}"/>
          </ac:spMkLst>
        </pc:spChg>
        <pc:picChg chg="add mod modCrop">
          <ac:chgData name="Alberto Mestas-Nunez" userId="7f902071-bfa2-4d88-b9df-eca4f8d2436c" providerId="ADAL" clId="{48461EC4-159C-43D0-BED0-AB11F5AE3182}" dt="2026-06-16T14:12:59.271" v="4928" actId="14100"/>
          <ac:picMkLst>
            <pc:docMk/>
            <pc:sldMk cId="2267996644" sldId="270"/>
            <ac:picMk id="4" creationId="{D4DDAABF-E335-5D4A-7A78-83D7CF9F2200}"/>
          </ac:picMkLst>
        </pc:picChg>
      </pc:sldChg>
      <pc:sldChg chg="new del">
        <pc:chgData name="Alberto Mestas-Nunez" userId="7f902071-bfa2-4d88-b9df-eca4f8d2436c" providerId="ADAL" clId="{48461EC4-159C-43D0-BED0-AB11F5AE3182}" dt="2026-06-16T04:05:29.852" v="4387" actId="2696"/>
        <pc:sldMkLst>
          <pc:docMk/>
          <pc:sldMk cId="3271729986" sldId="271"/>
        </pc:sldMkLst>
      </pc:sldChg>
      <pc:sldChg chg="addSp modSp new mod ord">
        <pc:chgData name="Alberto Mestas-Nunez" userId="7f902071-bfa2-4d88-b9df-eca4f8d2436c" providerId="ADAL" clId="{48461EC4-159C-43D0-BED0-AB11F5AE3182}" dt="2026-06-16T04:16:27.073" v="4414" actId="14100"/>
        <pc:sldMkLst>
          <pc:docMk/>
          <pc:sldMk cId="1109604627" sldId="272"/>
        </pc:sldMkLst>
        <pc:spChg chg="mod">
          <ac:chgData name="Alberto Mestas-Nunez" userId="7f902071-bfa2-4d88-b9df-eca4f8d2436c" providerId="ADAL" clId="{48461EC4-159C-43D0-BED0-AB11F5AE3182}" dt="2026-06-16T04:16:27.073" v="4414" actId="14100"/>
          <ac:spMkLst>
            <pc:docMk/>
            <pc:sldMk cId="1109604627" sldId="272"/>
            <ac:spMk id="2" creationId="{9148B9F8-E283-B75B-7D7E-C4555436143A}"/>
          </ac:spMkLst>
        </pc:spChg>
        <pc:picChg chg="add mod modCrop">
          <ac:chgData name="Alberto Mestas-Nunez" userId="7f902071-bfa2-4d88-b9df-eca4f8d2436c" providerId="ADAL" clId="{48461EC4-159C-43D0-BED0-AB11F5AE3182}" dt="2026-06-16T03:31:32.692" v="4154" actId="14100"/>
          <ac:picMkLst>
            <pc:docMk/>
            <pc:sldMk cId="1109604627" sldId="272"/>
            <ac:picMk id="4" creationId="{5EF9530A-1922-C5D3-5F52-ADC21DDCEE15}"/>
          </ac:picMkLst>
        </pc:picChg>
      </pc:sldChg>
      <pc:sldChg chg="addSp delSp modSp new del mod ord setBg">
        <pc:chgData name="Alberto Mestas-Nunez" userId="7f902071-bfa2-4d88-b9df-eca4f8d2436c" providerId="ADAL" clId="{48461EC4-159C-43D0-BED0-AB11F5AE3182}" dt="2026-06-16T03:51:59.156" v="4290" actId="2696"/>
        <pc:sldMkLst>
          <pc:docMk/>
          <pc:sldMk cId="3628932356" sldId="273"/>
        </pc:sldMkLst>
        <pc:spChg chg="mod">
          <ac:chgData name="Alberto Mestas-Nunez" userId="7f902071-bfa2-4d88-b9df-eca4f8d2436c" providerId="ADAL" clId="{48461EC4-159C-43D0-BED0-AB11F5AE3182}" dt="2026-06-16T03:46:20.252" v="4214" actId="14100"/>
          <ac:spMkLst>
            <pc:docMk/>
            <pc:sldMk cId="3628932356" sldId="273"/>
            <ac:spMk id="2" creationId="{2F427346-B2A5-53B0-FD9F-D8787624FE66}"/>
          </ac:spMkLst>
        </pc:spChg>
        <pc:spChg chg="add mod">
          <ac:chgData name="Alberto Mestas-Nunez" userId="7f902071-bfa2-4d88-b9df-eca4f8d2436c" providerId="ADAL" clId="{48461EC4-159C-43D0-BED0-AB11F5AE3182}" dt="2026-06-16T03:45:41.522" v="4208" actId="767"/>
          <ac:spMkLst>
            <pc:docMk/>
            <pc:sldMk cId="3628932356" sldId="273"/>
            <ac:spMk id="7" creationId="{96DEC3F1-9D67-D282-26A5-27BF34A9145E}"/>
          </ac:spMkLst>
        </pc:spChg>
        <pc:spChg chg="add del">
          <ac:chgData name="Alberto Mestas-Nunez" userId="7f902071-bfa2-4d88-b9df-eca4f8d2436c" providerId="ADAL" clId="{48461EC4-159C-43D0-BED0-AB11F5AE3182}" dt="2026-06-16T03:46:06.070" v="4209" actId="26606"/>
          <ac:spMkLst>
            <pc:docMk/>
            <pc:sldMk cId="3628932356" sldId="273"/>
            <ac:spMk id="9" creationId="{D4771268-CB57-404A-9271-370EB28F6090}"/>
          </ac:spMkLst>
        </pc:spChg>
        <pc:spChg chg="add">
          <ac:chgData name="Alberto Mestas-Nunez" userId="7f902071-bfa2-4d88-b9df-eca4f8d2436c" providerId="ADAL" clId="{48461EC4-159C-43D0-BED0-AB11F5AE3182}" dt="2026-06-16T03:46:06.070" v="4209" actId="26606"/>
          <ac:spMkLst>
            <pc:docMk/>
            <pc:sldMk cId="3628932356" sldId="273"/>
            <ac:spMk id="14" creationId="{9389D3E0-BA02-41D3-B2AC-8FD6AA893902}"/>
          </ac:spMkLst>
        </pc:spChg>
        <pc:picChg chg="add del mod modCrop">
          <ac:chgData name="Alberto Mestas-Nunez" userId="7f902071-bfa2-4d88-b9df-eca4f8d2436c" providerId="ADAL" clId="{48461EC4-159C-43D0-BED0-AB11F5AE3182}" dt="2026-06-16T03:44:19.912" v="4198" actId="478"/>
          <ac:picMkLst>
            <pc:docMk/>
            <pc:sldMk cId="3628932356" sldId="273"/>
            <ac:picMk id="4" creationId="{C0AEEEAB-0389-E38C-499E-7A6931B9C80F}"/>
          </ac:picMkLst>
        </pc:picChg>
        <pc:picChg chg="add mod modCrop">
          <ac:chgData name="Alberto Mestas-Nunez" userId="7f902071-bfa2-4d88-b9df-eca4f8d2436c" providerId="ADAL" clId="{48461EC4-159C-43D0-BED0-AB11F5AE3182}" dt="2026-06-16T03:46:15.717" v="4213" actId="1076"/>
          <ac:picMkLst>
            <pc:docMk/>
            <pc:sldMk cId="3628932356" sldId="273"/>
            <ac:picMk id="6" creationId="{47C41D65-8BD6-2DAE-F4B7-40422C3DCF4C}"/>
          </ac:picMkLst>
        </pc:picChg>
      </pc:sldChg>
      <pc:sldChg chg="addSp delSp modSp new mod ord">
        <pc:chgData name="Alberto Mestas-Nunez" userId="7f902071-bfa2-4d88-b9df-eca4f8d2436c" providerId="ADAL" clId="{48461EC4-159C-43D0-BED0-AB11F5AE3182}" dt="2026-06-16T13:54:19.400" v="4707" actId="1076"/>
        <pc:sldMkLst>
          <pc:docMk/>
          <pc:sldMk cId="4201499830" sldId="274"/>
        </pc:sldMkLst>
        <pc:spChg chg="mod">
          <ac:chgData name="Alberto Mestas-Nunez" userId="7f902071-bfa2-4d88-b9df-eca4f8d2436c" providerId="ADAL" clId="{48461EC4-159C-43D0-BED0-AB11F5AE3182}" dt="2026-06-16T13:54:03.579" v="4704" actId="1076"/>
          <ac:spMkLst>
            <pc:docMk/>
            <pc:sldMk cId="4201499830" sldId="274"/>
            <ac:spMk id="2" creationId="{9EA14C10-EDF8-7897-9D38-D088895CD6F1}"/>
          </ac:spMkLst>
        </pc:spChg>
        <pc:spChg chg="add mod">
          <ac:chgData name="Alberto Mestas-Nunez" userId="7f902071-bfa2-4d88-b9df-eca4f8d2436c" providerId="ADAL" clId="{48461EC4-159C-43D0-BED0-AB11F5AE3182}" dt="2026-06-16T13:52:54.521" v="4689" actId="1076"/>
          <ac:spMkLst>
            <pc:docMk/>
            <pc:sldMk cId="4201499830" sldId="274"/>
            <ac:spMk id="3" creationId="{10625959-6843-B5D2-D3EE-425696106592}"/>
          </ac:spMkLst>
        </pc:spChg>
        <pc:spChg chg="add mod">
          <ac:chgData name="Alberto Mestas-Nunez" userId="7f902071-bfa2-4d88-b9df-eca4f8d2436c" providerId="ADAL" clId="{48461EC4-159C-43D0-BED0-AB11F5AE3182}" dt="2026-06-16T13:54:19.400" v="4707" actId="1076"/>
          <ac:spMkLst>
            <pc:docMk/>
            <pc:sldMk cId="4201499830" sldId="274"/>
            <ac:spMk id="5" creationId="{852D4ADB-D5D9-9171-4EC3-FF19E8FAC85D}"/>
          </ac:spMkLst>
        </pc:spChg>
        <pc:spChg chg="add mod">
          <ac:chgData name="Alberto Mestas-Nunez" userId="7f902071-bfa2-4d88-b9df-eca4f8d2436c" providerId="ADAL" clId="{48461EC4-159C-43D0-BED0-AB11F5AE3182}" dt="2026-06-16T13:54:09.856" v="4706" actId="1076"/>
          <ac:spMkLst>
            <pc:docMk/>
            <pc:sldMk cId="4201499830" sldId="274"/>
            <ac:spMk id="8" creationId="{5AD47C36-93C1-43C4-0372-3D946589A9D9}"/>
          </ac:spMkLst>
        </pc:spChg>
        <pc:picChg chg="add mod modCrop">
          <ac:chgData name="Alberto Mestas-Nunez" userId="7f902071-bfa2-4d88-b9df-eca4f8d2436c" providerId="ADAL" clId="{48461EC4-159C-43D0-BED0-AB11F5AE3182}" dt="2026-06-16T13:53:59.324" v="4703" actId="1076"/>
          <ac:picMkLst>
            <pc:docMk/>
            <pc:sldMk cId="4201499830" sldId="274"/>
            <ac:picMk id="4" creationId="{C62BE086-4E4C-03F1-2DEA-5557234B48AE}"/>
          </ac:picMkLst>
        </pc:picChg>
        <pc:picChg chg="add del mod">
          <ac:chgData name="Alberto Mestas-Nunez" userId="7f902071-bfa2-4d88-b9df-eca4f8d2436c" providerId="ADAL" clId="{48461EC4-159C-43D0-BED0-AB11F5AE3182}" dt="2026-06-16T03:49:27.804" v="4270" actId="21"/>
          <ac:picMkLst>
            <pc:docMk/>
            <pc:sldMk cId="4201499830" sldId="274"/>
            <ac:picMk id="7" creationId="{E6E9707D-C5AB-FB7F-61E3-A7ADCB332F56}"/>
          </ac:picMkLst>
        </pc:picChg>
      </pc:sldChg>
      <pc:sldChg chg="addSp modSp new mod setBg">
        <pc:chgData name="Alberto Mestas-Nunez" userId="7f902071-bfa2-4d88-b9df-eca4f8d2436c" providerId="ADAL" clId="{48461EC4-159C-43D0-BED0-AB11F5AE3182}" dt="2026-06-16T14:36:23.207" v="5101" actId="1076"/>
        <pc:sldMkLst>
          <pc:docMk/>
          <pc:sldMk cId="1992816290" sldId="275"/>
        </pc:sldMkLst>
        <pc:spChg chg="mod">
          <ac:chgData name="Alberto Mestas-Nunez" userId="7f902071-bfa2-4d88-b9df-eca4f8d2436c" providerId="ADAL" clId="{48461EC4-159C-43D0-BED0-AB11F5AE3182}" dt="2026-06-16T14:26:06.548" v="5054" actId="20577"/>
          <ac:spMkLst>
            <pc:docMk/>
            <pc:sldMk cId="1992816290" sldId="275"/>
            <ac:spMk id="2" creationId="{15608476-093C-6E0F-F0CC-4C124D20F32D}"/>
          </ac:spMkLst>
        </pc:spChg>
        <pc:spChg chg="mod">
          <ac:chgData name="Alberto Mestas-Nunez" userId="7f902071-bfa2-4d88-b9df-eca4f8d2436c" providerId="ADAL" clId="{48461EC4-159C-43D0-BED0-AB11F5AE3182}" dt="2026-06-16T14:36:23.207" v="5101" actId="1076"/>
          <ac:spMkLst>
            <pc:docMk/>
            <pc:sldMk cId="1992816290" sldId="275"/>
            <ac:spMk id="3" creationId="{9A5AE572-9C05-8266-FBE2-129D7B427E3A}"/>
          </ac:spMkLst>
        </pc:spChg>
        <pc:spChg chg="add mod">
          <ac:chgData name="Alberto Mestas-Nunez" userId="7f902071-bfa2-4d88-b9df-eca4f8d2436c" providerId="ADAL" clId="{48461EC4-159C-43D0-BED0-AB11F5AE3182}" dt="2026-06-16T14:31:08.162" v="5100" actId="692"/>
          <ac:spMkLst>
            <pc:docMk/>
            <pc:sldMk cId="1992816290" sldId="275"/>
            <ac:spMk id="4" creationId="{292AECF4-B1CD-F9AC-9EF3-D46A5D931ED2}"/>
          </ac:spMkLst>
        </pc:spChg>
        <pc:spChg chg="add mod">
          <ac:chgData name="Alberto Mestas-Nunez" userId="7f902071-bfa2-4d88-b9df-eca4f8d2436c" providerId="ADAL" clId="{48461EC4-159C-43D0-BED0-AB11F5AE3182}" dt="2026-06-16T14:25:49.896" v="5053" actId="767"/>
          <ac:spMkLst>
            <pc:docMk/>
            <pc:sldMk cId="1992816290" sldId="275"/>
            <ac:spMk id="5" creationId="{38BBD246-8D84-006E-8C7D-F4B1461E6AD4}"/>
          </ac:spMkLst>
        </pc:spChg>
      </pc:sldChg>
      <pc:sldMasterChg chg="del delSldLayout">
        <pc:chgData name="Alberto Mestas-Nunez" userId="7f902071-bfa2-4d88-b9df-eca4f8d2436c" providerId="ADAL" clId="{48461EC4-159C-43D0-BED0-AB11F5AE3182}" dt="2026-06-15T04:17:06.785" v="4118" actId="2696"/>
        <pc:sldMasterMkLst>
          <pc:docMk/>
          <pc:sldMasterMk cId="2457813590" sldId="2147483660"/>
        </pc:sldMasterMkLst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1834458697" sldId="2147483661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2152663141" sldId="2147483662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2379331391" sldId="2147483663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3746158226" sldId="2147483664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2700834719" sldId="2147483665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1701982800" sldId="2147483666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2412075060" sldId="2147483667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608354303" sldId="2147483668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4292165119" sldId="2147483669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187399944" sldId="2147483670"/>
          </pc:sldLayoutMkLst>
        </pc:sldLayoutChg>
        <pc:sldLayoutChg chg="del">
          <pc:chgData name="Alberto Mestas-Nunez" userId="7f902071-bfa2-4d88-b9df-eca4f8d2436c" providerId="ADAL" clId="{48461EC4-159C-43D0-BED0-AB11F5AE3182}" dt="2026-06-15T04:17:06.785" v="4118" actId="2696"/>
          <pc:sldLayoutMkLst>
            <pc:docMk/>
            <pc:sldMasterMk cId="2457813590" sldId="2147483660"/>
            <pc:sldLayoutMk cId="167292368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FBDE6-5F47-4083-84F8-AA408B6166EA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5D7F9-B088-4A96-88BF-446BA86A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6CCB-1565-973A-CABE-C68E7203A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2463-FF38-AFDC-5179-4DB046F57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ADEB-84D6-C8BF-411A-0C3CC213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6D7A-FCD5-96E7-4E20-8A86E7BA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4FEB-682E-5701-5759-021C4959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CAA5-1C56-08B8-9225-AE36EEAC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8FD46-088B-90E3-F689-F1D0E64C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F7F8-C28F-D0B1-4669-3650096F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CBC0B-524C-3931-804A-527E1149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80C1-2A87-C225-0445-4896E7F7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481E8-2118-B2AB-615D-E33DDFA3A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2AB2D-60CC-52DC-793A-ACA9C58D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B86C-AD10-237E-CA43-BB625563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658E-A7E5-853B-19FB-213C0C2E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2B95-370C-0B57-72AF-8A170C58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20F5-26CA-31AB-4874-A26DAC64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39AA-7F75-015D-0DA3-F662461F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AD7B-336B-8348-E205-91BEC245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CEE2-8A4D-0913-4D50-59EF0AA5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F438-4143-6879-119B-90B111C3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9600-0289-CA07-96E5-F9AB2E7A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ABED-4F19-9DEE-1964-76A4EBA9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F66F2-A436-D7C1-D9AF-3D63A3F0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0BC74-4FB7-C89A-E9A7-1CCA0DEF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ADD3-1648-2ADD-6DAD-E747F4AC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DA2A-C2E7-3FFA-1AC4-0D0454A1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D369-B7BB-F7A8-33D4-A03C66AB7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78C73-2F50-DCBA-9EB2-7552C2F63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10EF9-473D-DD8C-8D00-BDA08441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4036-80FB-A7C8-3D36-84FD0169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6576E-D068-A99B-8DCC-6646F369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39A-7684-94B2-4F6D-9E9D7017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E46E-8EBF-EBB3-E333-41BD591D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C50ED-3FC3-BD86-3CCE-829370108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C7105-BFF1-AAC6-4C56-64C314A7A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703CF-7B2D-6538-D65A-2D6E11FB4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E4AE1-3693-07EB-EE72-DC1F9214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79227-A41B-F16B-50D1-0C15E191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663B-7FEB-F22E-6695-EE0640AC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6409-082F-F560-ABE7-98D080C9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EA7E-687B-BC53-D8E4-13C87E87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3D3E0-6564-F947-29E7-E9104F20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A00B7-E199-CB7B-7419-149B77E5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BF77C-5ACF-5437-7070-D59F589B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80C0E-63FF-5C19-26E0-2FA0540F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FE9D2-8D2F-6A0D-C160-A6817EFD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ECA1-8B3A-069F-18DF-06E9D211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68816-A908-008D-5EDD-0B7932F1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A26A-EA68-AECE-A27E-5436636B8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95CB-34AC-AC0A-03B6-8ABC0D9E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125FC-9215-55AB-6192-E76D6AEA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F059A-3EF5-0007-92A6-7570A27C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3249-5A1D-7476-CD85-AEFEAC30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DFE08-803F-C966-3B40-95AF12D9F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E7EC6-F77E-985A-E553-E8E4ACA60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4FDA8-7DEE-987D-FEAD-9E641058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C1C1F-3FFF-9AD1-6402-5BF5F1DA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30CB7-6AC6-A446-25A8-F2C958E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4EF3-4212-81E8-8910-FF87343A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00FD-0310-4F1D-0695-1E48D0A9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7D49-EA3B-6DB5-6A26-50D0DA759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15B-C329-4AA3-A55B-422342E4D157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596BA-5E8D-5462-3E1B-10B73107E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0213-C3FF-80D3-A45F-110447A63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34A0-DBD2-48BE-97A7-E4CFDAD33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5EA7-5B79-BB12-E8C7-07595A637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191" y="1106192"/>
            <a:ext cx="11393214" cy="130040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TEMPO NO₂ Observations of a Brushfire-Influenced High-Ozone Event in Austin,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3D4F1-4CE5-59B3-B2DB-CD578E06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63" y="2748126"/>
            <a:ext cx="10302190" cy="3669800"/>
          </a:xfrm>
        </p:spPr>
        <p:txBody>
          <a:bodyPr>
            <a:normAutofit/>
          </a:bodyPr>
          <a:lstStyle/>
          <a:p>
            <a:r>
              <a:rPr lang="es-AR" dirty="0"/>
              <a:t>Iyare Oseghae</a:t>
            </a:r>
            <a:r>
              <a:rPr lang="es-AR" baseline="30000" dirty="0"/>
              <a:t>1</a:t>
            </a:r>
            <a:r>
              <a:rPr lang="es-AR" dirty="0"/>
              <a:t>, </a:t>
            </a:r>
            <a:r>
              <a:rPr lang="es-AR" b="1" dirty="0"/>
              <a:t>Alberto M. Mestas-Nuñez</a:t>
            </a:r>
            <a:r>
              <a:rPr lang="es-AR" b="1" baseline="30000" dirty="0"/>
              <a:t>1</a:t>
            </a:r>
            <a:r>
              <a:rPr lang="es-AR" dirty="0"/>
              <a:t>, Paul Walter</a:t>
            </a:r>
            <a:r>
              <a:rPr lang="es-AR" baseline="30000" dirty="0"/>
              <a:t>2</a:t>
            </a:r>
            <a:r>
              <a:rPr lang="es-AR" dirty="0"/>
              <a:t>, Chloe Roque</a:t>
            </a:r>
            <a:r>
              <a:rPr lang="es-AR" baseline="30000" dirty="0"/>
              <a:t>2</a:t>
            </a:r>
            <a:r>
              <a:rPr lang="es-AR" dirty="0"/>
              <a:t>, Nicolas Talavera</a:t>
            </a:r>
            <a:r>
              <a:rPr lang="es-AR" baseline="30000" dirty="0"/>
              <a:t>2</a:t>
            </a:r>
            <a:r>
              <a:rPr lang="es-AR" dirty="0"/>
              <a:t>, Josiah Guajardo</a:t>
            </a:r>
            <a:r>
              <a:rPr lang="es-AR" baseline="30000" dirty="0"/>
              <a:t>2</a:t>
            </a:r>
            <a:r>
              <a:rPr lang="es-AR" dirty="0"/>
              <a:t>, James H. Flynn III</a:t>
            </a:r>
            <a:r>
              <a:rPr lang="es-AR" baseline="30000" dirty="0"/>
              <a:t>3</a:t>
            </a:r>
            <a:r>
              <a:rPr lang="es-AR" dirty="0"/>
              <a:t>.</a:t>
            </a:r>
            <a:endParaRPr lang="en-US" dirty="0"/>
          </a:p>
          <a:p>
            <a:r>
              <a:rPr lang="es-AR" sz="1100" dirty="0"/>
              <a:t> </a:t>
            </a:r>
            <a:endParaRPr lang="en-US" sz="1100" dirty="0"/>
          </a:p>
          <a:p>
            <a:r>
              <a:rPr lang="en-US" sz="1800" b="1" baseline="30000" dirty="0"/>
              <a:t>1</a:t>
            </a:r>
            <a:r>
              <a:rPr lang="en-US" sz="1800" b="1" dirty="0"/>
              <a:t>University of Texas at San Antonio, San Antonio, Texas; </a:t>
            </a:r>
            <a:r>
              <a:rPr lang="en-US" sz="1800" baseline="30000" dirty="0"/>
              <a:t>2</a:t>
            </a:r>
            <a:r>
              <a:rPr lang="en-US" sz="1800" dirty="0"/>
              <a:t>St. Edward’s University, Austin, Texas</a:t>
            </a:r>
          </a:p>
          <a:p>
            <a:r>
              <a:rPr lang="en-US" sz="1800" baseline="30000" dirty="0"/>
              <a:t>3</a:t>
            </a:r>
            <a:r>
              <a:rPr lang="en-US" sz="1800" dirty="0"/>
              <a:t>University of Houston, Houston, Texas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800" b="1" dirty="0"/>
              <a:t>October 10, 2024 was Austin's highest ozone day of the year.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E3C8-2A0D-47E8-98A8-F4860B2A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207" y="109465"/>
            <a:ext cx="918907" cy="825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DB31D-C488-4229-AE13-C5193E40C928}"/>
              </a:ext>
            </a:extLst>
          </p:cNvPr>
          <p:cNvSpPr txBox="1"/>
          <p:nvPr/>
        </p:nvSpPr>
        <p:spPr>
          <a:xfrm>
            <a:off x="3697243" y="6417926"/>
            <a:ext cx="4574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TEMPO DART Meeting, Iowa City, IA, 15-18 June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AC65C-4BC2-6433-AED7-1055E1F5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1" y="149618"/>
            <a:ext cx="1804866" cy="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EA6E-E644-40E5-92D3-A364810E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92" y="184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Motivation and 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B7AC-F976-74CE-5144-7988AF6C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811337"/>
            <a:ext cx="3556966" cy="4351338"/>
          </a:xfrm>
        </p:spPr>
        <p:txBody>
          <a:bodyPr/>
          <a:lstStyle/>
          <a:p>
            <a:pPr lvl="0"/>
            <a:r>
              <a:rPr lang="en-US" dirty="0"/>
              <a:t>Austin exceeded the ozone standard.</a:t>
            </a:r>
          </a:p>
          <a:p>
            <a:pPr lvl="0"/>
            <a:r>
              <a:rPr lang="en-US" dirty="0"/>
              <a:t>Small brushfire ignited in East Austin.</a:t>
            </a:r>
          </a:p>
          <a:p>
            <a:r>
              <a:rPr lang="en-US" b="1" dirty="0"/>
              <a:t>Did the afternoon brushfire contribute?</a:t>
            </a:r>
          </a:p>
          <a:p>
            <a:r>
              <a:rPr lang="en-US" dirty="0"/>
              <a:t>What can TEMPO reveal?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A0191-2151-399A-F4FC-C1421553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68" b="24183"/>
          <a:stretch>
            <a:fillRect/>
          </a:stretch>
        </p:blipFill>
        <p:spPr>
          <a:xfrm>
            <a:off x="4214192" y="1371615"/>
            <a:ext cx="7711238" cy="50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ABB8-9526-E1DF-1174-F5A70E8B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Multi-platform observations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F0A6-C289-15C7-63A3-1BBF47D6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378"/>
            <a:ext cx="5045765" cy="483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Datasets: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TEMPO NO₂/HCHO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Pandora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AERONET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TCEQ monitors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Ozonesonde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HYSPLIT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0D1EF-8733-9CD6-EB73-A63E8A001D36}"/>
              </a:ext>
            </a:extLst>
          </p:cNvPr>
          <p:cNvSpPr txBox="1"/>
          <p:nvPr/>
        </p:nvSpPr>
        <p:spPr>
          <a:xfrm>
            <a:off x="5883965" y="3087837"/>
            <a:ext cx="47972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combined surface, column, vertical-profile, and satellite observations to reconstruct the event.</a:t>
            </a:r>
          </a:p>
          <a:p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FD2ABE8-D82F-4FDE-9F72-C1060E441CFD}"/>
              </a:ext>
            </a:extLst>
          </p:cNvPr>
          <p:cNvSpPr/>
          <p:nvPr/>
        </p:nvSpPr>
        <p:spPr>
          <a:xfrm>
            <a:off x="4721418" y="2262733"/>
            <a:ext cx="731520" cy="3465968"/>
          </a:xfrm>
          <a:prstGeom prst="rightBrac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5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B9F8-E283-B75B-7D7E-C4555436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16" y="269709"/>
            <a:ext cx="1087959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TEMPO NO₂ anomalies for October 10, 2024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9530A-1922-C5D3-5F52-ADC21DDC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998"/>
          <a:stretch>
            <a:fillRect/>
          </a:stretch>
        </p:blipFill>
        <p:spPr>
          <a:xfrm>
            <a:off x="2350937" y="1690688"/>
            <a:ext cx="7749435" cy="46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4C10-EDF8-7897-9D38-D088895C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6" y="1195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Pandora Observations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BE086-4E4C-03F1-2DEA-5557234B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416"/>
          <a:stretch>
            <a:fillRect/>
          </a:stretch>
        </p:blipFill>
        <p:spPr>
          <a:xfrm>
            <a:off x="1916412" y="1282334"/>
            <a:ext cx="8359175" cy="3302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D4ADB-D5D9-9171-4EC3-FF19E8FAC85D}"/>
              </a:ext>
            </a:extLst>
          </p:cNvPr>
          <p:cNvSpPr txBox="1"/>
          <p:nvPr/>
        </p:nvSpPr>
        <p:spPr>
          <a:xfrm>
            <a:off x="3415267" y="4585066"/>
            <a:ext cx="1292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47C36-93C1-43C4-0372-3D946589A9D9}"/>
              </a:ext>
            </a:extLst>
          </p:cNvPr>
          <p:cNvSpPr txBox="1"/>
          <p:nvPr/>
        </p:nvSpPr>
        <p:spPr>
          <a:xfrm>
            <a:off x="7483751" y="4585066"/>
            <a:ext cx="212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Tropospheric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25959-6843-B5D2-D3EE-425696106592}"/>
              </a:ext>
            </a:extLst>
          </p:cNvPr>
          <p:cNvSpPr txBox="1"/>
          <p:nvPr/>
        </p:nvSpPr>
        <p:spPr>
          <a:xfrm>
            <a:off x="1114426" y="542527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Pandora observations show elevated morning NO₂ before brushfire ignition, consistent with TEMPO observation.</a:t>
            </a:r>
          </a:p>
        </p:txBody>
      </p:sp>
    </p:spTree>
    <p:extLst>
      <p:ext uri="{BB962C8B-B14F-4D97-AF65-F5344CB8AC3E}">
        <p14:creationId xmlns:p14="http://schemas.microsoft.com/office/powerpoint/2010/main" val="420149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2A07-13BD-E683-5498-02E0B563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09" y="3935543"/>
            <a:ext cx="4415165" cy="132556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atmosphere was already primed for 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before fire started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8D29E-328F-CCC1-59E8-5B30A0F46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17" r="7390" b="19349"/>
          <a:stretch>
            <a:fillRect/>
          </a:stretch>
        </p:blipFill>
        <p:spPr>
          <a:xfrm>
            <a:off x="4683265" y="57353"/>
            <a:ext cx="7262504" cy="63738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009E0-3638-048C-AE9F-6415CF3131EC}"/>
              </a:ext>
            </a:extLst>
          </p:cNvPr>
          <p:cNvSpPr txBox="1"/>
          <p:nvPr/>
        </p:nvSpPr>
        <p:spPr>
          <a:xfrm>
            <a:off x="474405" y="723615"/>
            <a:ext cx="4415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Surface monitoring data high morning NO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also agrees with TEMPO and Pandora observations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DD4DA7D-6424-8D97-29D7-0EE200DB9289}"/>
              </a:ext>
            </a:extLst>
          </p:cNvPr>
          <p:cNvSpPr/>
          <p:nvPr/>
        </p:nvSpPr>
        <p:spPr>
          <a:xfrm>
            <a:off x="2161538" y="2865642"/>
            <a:ext cx="820306" cy="75725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E0C28A1-5441-3DBC-6A0D-082F8CB76B6B}"/>
              </a:ext>
            </a:extLst>
          </p:cNvPr>
          <p:cNvSpPr/>
          <p:nvPr/>
        </p:nvSpPr>
        <p:spPr>
          <a:xfrm>
            <a:off x="5068938" y="723615"/>
            <a:ext cx="447675" cy="1649732"/>
          </a:xfrm>
          <a:prstGeom prst="leftBrace">
            <a:avLst>
              <a:gd name="adj1" fmla="val 8333"/>
              <a:gd name="adj2" fmla="val 4361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2D73-A40D-F966-8FFD-FFBABA1A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61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Meteorology and plume transport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DAABF-E335-5D4A-7A78-83D7CF9F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491"/>
          <a:stretch>
            <a:fillRect/>
          </a:stretch>
        </p:blipFill>
        <p:spPr>
          <a:xfrm>
            <a:off x="1894358" y="1486827"/>
            <a:ext cx="8594817" cy="2989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E5559-8D48-C1FC-AF6E-37C85D41422E}"/>
              </a:ext>
            </a:extLst>
          </p:cNvPr>
          <p:cNvSpPr txBox="1"/>
          <p:nvPr/>
        </p:nvSpPr>
        <p:spPr>
          <a:xfrm>
            <a:off x="1340269" y="5044977"/>
            <a:ext cx="1006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Weak winds favored pollutant accumulation and transport of brushfire emissions across Austin.</a:t>
            </a:r>
          </a:p>
        </p:txBody>
      </p:sp>
    </p:spTree>
    <p:extLst>
      <p:ext uri="{BB962C8B-B14F-4D97-AF65-F5344CB8AC3E}">
        <p14:creationId xmlns:p14="http://schemas.microsoft.com/office/powerpoint/2010/main" val="226799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02C-D358-4A0D-A7A7-99A08E8E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96" y="0"/>
            <a:ext cx="889618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TEMPO plume evolution sequence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3FED0-D480-A800-4F0F-9CFC2906F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8" y="1106488"/>
            <a:ext cx="10010891" cy="4168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6F02C-AD5E-354E-2542-C6A48B1DFB58}"/>
              </a:ext>
            </a:extLst>
          </p:cNvPr>
          <p:cNvSpPr txBox="1"/>
          <p:nvPr/>
        </p:nvSpPr>
        <p:spPr>
          <a:xfrm>
            <a:off x="1221271" y="5427656"/>
            <a:ext cx="100108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TEMPO anomalies reveal evolving NO₂ enhancements during the event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8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8476-093C-6E0F-F0CC-4C124D20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7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AE572-9C05-8266-FBE2-129D7B42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246781"/>
            <a:ext cx="10515600" cy="3058519"/>
          </a:xfrm>
        </p:spPr>
        <p:txBody>
          <a:bodyPr>
            <a:normAutofit/>
          </a:bodyPr>
          <a:lstStyle/>
          <a:p>
            <a:r>
              <a:rPr lang="en-US" b="1" dirty="0"/>
              <a:t>Austin's highest ozone day of 2024 occurred under:</a:t>
            </a:r>
          </a:p>
          <a:p>
            <a:pPr lvl="1"/>
            <a:r>
              <a:rPr lang="en-US" sz="2800" b="1" dirty="0"/>
              <a:t>elevated NO₂</a:t>
            </a:r>
          </a:p>
          <a:p>
            <a:pPr lvl="1"/>
            <a:r>
              <a:rPr lang="en-US" sz="2800" b="1" dirty="0"/>
              <a:t>enhanced HCHO</a:t>
            </a:r>
          </a:p>
          <a:p>
            <a:pPr lvl="1"/>
            <a:r>
              <a:rPr lang="en-US" sz="2800" b="1" dirty="0"/>
              <a:t>weak winds and stagnant condition</a:t>
            </a:r>
          </a:p>
          <a:p>
            <a:pPr lvl="1"/>
            <a:r>
              <a:rPr lang="en-US" sz="2800" b="1" dirty="0"/>
              <a:t>strong sunlight</a:t>
            </a:r>
          </a:p>
          <a:p>
            <a:r>
              <a:rPr lang="en-US" b="1" dirty="0"/>
              <a:t>The brushfire likely intensified, but did not initiate, the ozone event.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AECF4-B1CD-F9AC-9EF3-D46A5D931ED2}"/>
              </a:ext>
            </a:extLst>
          </p:cNvPr>
          <p:cNvSpPr txBox="1"/>
          <p:nvPr/>
        </p:nvSpPr>
        <p:spPr>
          <a:xfrm>
            <a:off x="638175" y="4600575"/>
            <a:ext cx="10648950" cy="1815882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</a:rPr>
              <a:t>TEMPO Contribution: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TEMPO's hourly NO₂ observations provided critical spatial and temporal context for tracking the plume and interpreting the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295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TEMPO NO₂ Observations of a Brushfire-Influenced High-Ozone Event in Austin, Texas</vt:lpstr>
      <vt:lpstr>Motivation and Study Area</vt:lpstr>
      <vt:lpstr>Multi-platform observations </vt:lpstr>
      <vt:lpstr>TEMPO NO₂ anomalies for October 10, 2024 </vt:lpstr>
      <vt:lpstr>Pandora Observations</vt:lpstr>
      <vt:lpstr>The atmosphere was already primed for O3 before fire started</vt:lpstr>
      <vt:lpstr>Meteorology and plume transport </vt:lpstr>
      <vt:lpstr>TEMPO plume evolution sequence</vt:lpstr>
      <vt:lpstr>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Iyare Oseghae</dc:creator>
  <cp:lastModifiedBy>Alberto Mestas-Nunez</cp:lastModifiedBy>
  <cp:revision>6</cp:revision>
  <dcterms:created xsi:type="dcterms:W3CDTF">2023-09-05T23:19:38Z</dcterms:created>
  <dcterms:modified xsi:type="dcterms:W3CDTF">2026-06-16T14:36:31Z</dcterms:modified>
</cp:coreProperties>
</file>