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82" r:id="rId3"/>
    <p:sldId id="296" r:id="rId4"/>
    <p:sldId id="268" r:id="rId5"/>
    <p:sldId id="298" r:id="rId6"/>
    <p:sldId id="299" r:id="rId7"/>
    <p:sldId id="301" r:id="rId8"/>
    <p:sldId id="288" r:id="rId9"/>
    <p:sldId id="303" r:id="rId10"/>
    <p:sldId id="295" r:id="rId11"/>
    <p:sldId id="284" r:id="rId12"/>
    <p:sldId id="286" r:id="rId13"/>
    <p:sldId id="28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B864"/>
    <a:srgbClr val="DE5253"/>
    <a:srgbClr val="AE8BCD"/>
    <a:srgbClr val="E88889"/>
    <a:srgbClr val="8BCA8B"/>
    <a:srgbClr val="C43329"/>
    <a:srgbClr val="2BA02B"/>
    <a:srgbClr val="FF881F"/>
    <a:srgbClr val="3384BB"/>
    <a:srgbClr val="FF7F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9F736-F010-4443-9BA3-D011472C7621}" v="286" dt="2026-06-15T19:19:29.505"/>
    <p1510:client id="{ED0ADF90-3D21-4E50-99A2-DCEAF38BB049}" v="18" dt="2026-06-16T14:46:00.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3099" autoAdjust="0"/>
  </p:normalViewPr>
  <p:slideViewPr>
    <p:cSldViewPr snapToGrid="0">
      <p:cViewPr>
        <p:scale>
          <a:sx n="85" d="100"/>
          <a:sy n="85" d="100"/>
        </p:scale>
        <p:origin x="51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guk Park" userId="cb8db36ae89a57a2" providerId="LiveId" clId="{8811AA67-2AEB-45C6-912F-232800208FDA}"/>
    <pc:docChg chg="undo redo custSel addSld delSld modSld sldOrd">
      <pc:chgData name="Jonguk Park" userId="cb8db36ae89a57a2" providerId="LiveId" clId="{8811AA67-2AEB-45C6-912F-232800208FDA}" dt="2026-06-16T14:52:11.014" v="14106" actId="20577"/>
      <pc:docMkLst>
        <pc:docMk/>
      </pc:docMkLst>
      <pc:sldChg chg="addSp delSp modSp mod">
        <pc:chgData name="Jonguk Park" userId="cb8db36ae89a57a2" providerId="LiveId" clId="{8811AA67-2AEB-45C6-912F-232800208FDA}" dt="2026-06-12T13:54:05.742" v="226" actId="1076"/>
        <pc:sldMkLst>
          <pc:docMk/>
          <pc:sldMk cId="1027768578" sldId="256"/>
        </pc:sldMkLst>
        <pc:spChg chg="mod">
          <ac:chgData name="Jonguk Park" userId="cb8db36ae89a57a2" providerId="LiveId" clId="{8811AA67-2AEB-45C6-912F-232800208FDA}" dt="2026-06-12T13:48:43.860" v="190" actId="20577"/>
          <ac:spMkLst>
            <pc:docMk/>
            <pc:sldMk cId="1027768578" sldId="256"/>
            <ac:spMk id="4" creationId="{B6AA337D-FFAB-2150-AB4B-50EF23D3CE7D}"/>
          </ac:spMkLst>
        </pc:spChg>
        <pc:spChg chg="mod">
          <ac:chgData name="Jonguk Park" userId="cb8db36ae89a57a2" providerId="LiveId" clId="{8811AA67-2AEB-45C6-912F-232800208FDA}" dt="2026-06-12T13:52:46.426" v="209" actId="6549"/>
          <ac:spMkLst>
            <pc:docMk/>
            <pc:sldMk cId="1027768578" sldId="256"/>
            <ac:spMk id="5" creationId="{31566FBF-E39D-4EF8-E319-9B08E33A8988}"/>
          </ac:spMkLst>
        </pc:spChg>
        <pc:spChg chg="mod">
          <ac:chgData name="Jonguk Park" userId="cb8db36ae89a57a2" providerId="LiveId" clId="{8811AA67-2AEB-45C6-912F-232800208FDA}" dt="2026-06-12T13:46:47.620" v="24" actId="6549"/>
          <ac:spMkLst>
            <pc:docMk/>
            <pc:sldMk cId="1027768578" sldId="256"/>
            <ac:spMk id="6" creationId="{A086E161-EF01-468C-F260-CAB45AB6D897}"/>
          </ac:spMkLst>
        </pc:spChg>
        <pc:spChg chg="mod">
          <ac:chgData name="Jonguk Park" userId="cb8db36ae89a57a2" providerId="LiveId" clId="{8811AA67-2AEB-45C6-912F-232800208FDA}" dt="2026-06-12T13:47:17.115" v="32" actId="20577"/>
          <ac:spMkLst>
            <pc:docMk/>
            <pc:sldMk cId="1027768578" sldId="256"/>
            <ac:spMk id="7" creationId="{E8F8D523-B999-ECF7-5058-E6FEE54B20AB}"/>
          </ac:spMkLst>
        </pc:spChg>
        <pc:picChg chg="add mod">
          <ac:chgData name="Jonguk Park" userId="cb8db36ae89a57a2" providerId="LiveId" clId="{8811AA67-2AEB-45C6-912F-232800208FDA}" dt="2026-06-12T13:54:05.742" v="226" actId="1076"/>
          <ac:picMkLst>
            <pc:docMk/>
            <pc:sldMk cId="1027768578" sldId="256"/>
            <ac:picMk id="2" creationId="{934AC4BE-38D5-9FD6-5A99-05716F1C4DC6}"/>
          </ac:picMkLst>
        </pc:picChg>
        <pc:picChg chg="add mod">
          <ac:chgData name="Jonguk Park" userId="cb8db36ae89a57a2" providerId="LiveId" clId="{8811AA67-2AEB-45C6-912F-232800208FDA}" dt="2026-06-12T13:54:05.742" v="226" actId="1076"/>
          <ac:picMkLst>
            <pc:docMk/>
            <pc:sldMk cId="1027768578" sldId="256"/>
            <ac:picMk id="3" creationId="{290A48B5-DC57-F004-23E6-5A4D0324FCBC}"/>
          </ac:picMkLst>
        </pc:picChg>
        <pc:picChg chg="mod">
          <ac:chgData name="Jonguk Park" userId="cb8db36ae89a57a2" providerId="LiveId" clId="{8811AA67-2AEB-45C6-912F-232800208FDA}" dt="2026-06-12T13:54:05.742" v="226" actId="1076"/>
          <ac:picMkLst>
            <pc:docMk/>
            <pc:sldMk cId="1027768578" sldId="256"/>
            <ac:picMk id="1028" creationId="{A35C303B-D8A3-AB3C-A2DB-2EE6F321C4D6}"/>
          </ac:picMkLst>
        </pc:picChg>
        <pc:picChg chg="mod">
          <ac:chgData name="Jonguk Park" userId="cb8db36ae89a57a2" providerId="LiveId" clId="{8811AA67-2AEB-45C6-912F-232800208FDA}" dt="2026-06-12T13:54:05.742" v="226" actId="1076"/>
          <ac:picMkLst>
            <pc:docMk/>
            <pc:sldMk cId="1027768578" sldId="256"/>
            <ac:picMk id="1034" creationId="{FBE21EA0-2537-36DF-242E-2052AC2C8479}"/>
          </ac:picMkLst>
        </pc:picChg>
      </pc:sldChg>
      <pc:sldChg chg="addSp delSp modSp del mod ord">
        <pc:chgData name="Jonguk Park" userId="cb8db36ae89a57a2" providerId="LiveId" clId="{8811AA67-2AEB-45C6-912F-232800208FDA}" dt="2026-06-16T14:49:25.863" v="13918" actId="47"/>
        <pc:sldMkLst>
          <pc:docMk/>
          <pc:sldMk cId="3357320665" sldId="257"/>
        </pc:sldMkLst>
        <pc:spChg chg="add mod ord">
          <ac:chgData name="Jonguk Park" userId="cb8db36ae89a57a2" providerId="LiveId" clId="{8811AA67-2AEB-45C6-912F-232800208FDA}" dt="2026-06-15T02:05:56.335" v="9055" actId="1076"/>
          <ac:spMkLst>
            <pc:docMk/>
            <pc:sldMk cId="3357320665" sldId="257"/>
            <ac:spMk id="7" creationId="{8A777185-54C2-B8D6-68CE-17C58B686B83}"/>
          </ac:spMkLst>
        </pc:spChg>
        <pc:spChg chg="add mod ord">
          <ac:chgData name="Jonguk Park" userId="cb8db36ae89a57a2" providerId="LiveId" clId="{8811AA67-2AEB-45C6-912F-232800208FDA}" dt="2026-06-15T02:05:56.335" v="9055" actId="1076"/>
          <ac:spMkLst>
            <pc:docMk/>
            <pc:sldMk cId="3357320665" sldId="257"/>
            <ac:spMk id="9" creationId="{EA6B5B47-53FE-7E45-CC7B-7380E827D1EA}"/>
          </ac:spMkLst>
        </pc:spChg>
        <pc:picChg chg="add del mod">
          <ac:chgData name="Jonguk Park" userId="cb8db36ae89a57a2" providerId="LiveId" clId="{8811AA67-2AEB-45C6-912F-232800208FDA}" dt="2026-06-15T02:05:49.399" v="9054" actId="478"/>
          <ac:picMkLst>
            <pc:docMk/>
            <pc:sldMk cId="3357320665" sldId="257"/>
            <ac:picMk id="3" creationId="{A350328E-CA2A-3F81-2151-73CC16DC6E07}"/>
          </ac:picMkLst>
        </pc:picChg>
        <pc:picChg chg="add mod">
          <ac:chgData name="Jonguk Park" userId="cb8db36ae89a57a2" providerId="LiveId" clId="{8811AA67-2AEB-45C6-912F-232800208FDA}" dt="2026-06-15T02:05:56.335" v="9055" actId="1076"/>
          <ac:picMkLst>
            <pc:docMk/>
            <pc:sldMk cId="3357320665" sldId="257"/>
            <ac:picMk id="5" creationId="{E3215B59-623B-AA1D-C784-4EE38193375A}"/>
          </ac:picMkLst>
        </pc:picChg>
      </pc:sldChg>
      <pc:sldChg chg="modSp add del mod">
        <pc:chgData name="Jonguk Park" userId="cb8db36ae89a57a2" providerId="LiveId" clId="{8811AA67-2AEB-45C6-912F-232800208FDA}" dt="2026-06-16T14:49:25.863" v="13918" actId="47"/>
        <pc:sldMkLst>
          <pc:docMk/>
          <pc:sldMk cId="0" sldId="258"/>
        </pc:sldMkLst>
      </pc:sldChg>
      <pc:sldChg chg="modSp add del mod">
        <pc:chgData name="Jonguk Park" userId="cb8db36ae89a57a2" providerId="LiveId" clId="{8811AA67-2AEB-45C6-912F-232800208FDA}" dt="2026-06-16T14:49:25.863" v="13918" actId="47"/>
        <pc:sldMkLst>
          <pc:docMk/>
          <pc:sldMk cId="0" sldId="259"/>
        </pc:sldMkLst>
      </pc:sldChg>
      <pc:sldChg chg="modSp add del mod">
        <pc:chgData name="Jonguk Park" userId="cb8db36ae89a57a2" providerId="LiveId" clId="{8811AA67-2AEB-45C6-912F-232800208FDA}" dt="2026-06-16T14:49:25.863" v="13918" actId="47"/>
        <pc:sldMkLst>
          <pc:docMk/>
          <pc:sldMk cId="0" sldId="260"/>
        </pc:sldMkLst>
      </pc:sldChg>
      <pc:sldChg chg="modSp del mod">
        <pc:chgData name="Jonguk Park" userId="cb8db36ae89a57a2" providerId="LiveId" clId="{8811AA67-2AEB-45C6-912F-232800208FDA}" dt="2026-06-16T14:49:25.863" v="13918" actId="47"/>
        <pc:sldMkLst>
          <pc:docMk/>
          <pc:sldMk cId="3454356786" sldId="261"/>
        </pc:sldMkLst>
      </pc:sldChg>
      <pc:sldChg chg="modSp add del mod">
        <pc:chgData name="Jonguk Park" userId="cb8db36ae89a57a2" providerId="LiveId" clId="{8811AA67-2AEB-45C6-912F-232800208FDA}" dt="2026-06-16T14:49:25.863" v="13918" actId="47"/>
        <pc:sldMkLst>
          <pc:docMk/>
          <pc:sldMk cId="0" sldId="262"/>
        </pc:sldMkLst>
      </pc:sldChg>
      <pc:sldChg chg="modSp add del mod">
        <pc:chgData name="Jonguk Park" userId="cb8db36ae89a57a2" providerId="LiveId" clId="{8811AA67-2AEB-45C6-912F-232800208FDA}" dt="2026-06-16T14:49:25.863" v="13918" actId="47"/>
        <pc:sldMkLst>
          <pc:docMk/>
          <pc:sldMk cId="0" sldId="263"/>
        </pc:sldMkLst>
      </pc:sldChg>
      <pc:sldChg chg="modSp add del mod">
        <pc:chgData name="Jonguk Park" userId="cb8db36ae89a57a2" providerId="LiveId" clId="{8811AA67-2AEB-45C6-912F-232800208FDA}" dt="2026-06-16T14:49:25.863" v="13918" actId="47"/>
        <pc:sldMkLst>
          <pc:docMk/>
          <pc:sldMk cId="0" sldId="264"/>
        </pc:sldMkLst>
      </pc:sldChg>
      <pc:sldChg chg="modSp add del mod">
        <pc:chgData name="Jonguk Park" userId="cb8db36ae89a57a2" providerId="LiveId" clId="{8811AA67-2AEB-45C6-912F-232800208FDA}" dt="2026-06-16T14:49:25.863" v="13918" actId="47"/>
        <pc:sldMkLst>
          <pc:docMk/>
          <pc:sldMk cId="0" sldId="265"/>
        </pc:sldMkLst>
      </pc:sldChg>
      <pc:sldChg chg="modSp add del mod">
        <pc:chgData name="Jonguk Park" userId="cb8db36ae89a57a2" providerId="LiveId" clId="{8811AA67-2AEB-45C6-912F-232800208FDA}" dt="2026-06-16T14:49:25.863" v="13918" actId="47"/>
        <pc:sldMkLst>
          <pc:docMk/>
          <pc:sldMk cId="0" sldId="266"/>
        </pc:sldMkLst>
      </pc:sldChg>
      <pc:sldChg chg="addSp delSp modSp mod ord modNotesTx">
        <pc:chgData name="Jonguk Park" userId="cb8db36ae89a57a2" providerId="LiveId" clId="{8811AA67-2AEB-45C6-912F-232800208FDA}" dt="2026-06-16T14:35:16.943" v="13909" actId="20577"/>
        <pc:sldMkLst>
          <pc:docMk/>
          <pc:sldMk cId="63357643" sldId="268"/>
        </pc:sldMkLst>
        <pc:spChg chg="add mod">
          <ac:chgData name="Jonguk Park" userId="cb8db36ae89a57a2" providerId="LiveId" clId="{8811AA67-2AEB-45C6-912F-232800208FDA}" dt="2026-06-14T13:20:19.497" v="5702" actId="688"/>
          <ac:spMkLst>
            <pc:docMk/>
            <pc:sldMk cId="63357643" sldId="268"/>
            <ac:spMk id="3" creationId="{D85AE913-4E44-B118-92A5-EE28595E26B1}"/>
          </ac:spMkLst>
        </pc:spChg>
        <pc:spChg chg="mod">
          <ac:chgData name="Jonguk Park" userId="cb8db36ae89a57a2" providerId="LiveId" clId="{8811AA67-2AEB-45C6-912F-232800208FDA}" dt="2026-06-16T14:32:38.193" v="13848" actId="20577"/>
          <ac:spMkLst>
            <pc:docMk/>
            <pc:sldMk cId="63357643" sldId="268"/>
            <ac:spMk id="45" creationId="{3CA55204-7841-556A-0CA0-7E6D362E436E}"/>
          </ac:spMkLst>
        </pc:spChg>
        <pc:spChg chg="mod">
          <ac:chgData name="Jonguk Park" userId="cb8db36ae89a57a2" providerId="LiveId" clId="{8811AA67-2AEB-45C6-912F-232800208FDA}" dt="2026-06-16T14:35:16.943" v="13909" actId="20577"/>
          <ac:spMkLst>
            <pc:docMk/>
            <pc:sldMk cId="63357643" sldId="268"/>
            <ac:spMk id="52" creationId="{EF0B8EF1-461F-BD9A-1B8C-281D2D788414}"/>
          </ac:spMkLst>
        </pc:spChg>
        <pc:spChg chg="mod">
          <ac:chgData name="Jonguk Park" userId="cb8db36ae89a57a2" providerId="LiveId" clId="{8811AA67-2AEB-45C6-912F-232800208FDA}" dt="2026-06-14T15:02:36.124" v="6572" actId="20577"/>
          <ac:spMkLst>
            <pc:docMk/>
            <pc:sldMk cId="63357643" sldId="268"/>
            <ac:spMk id="54" creationId="{9B7D6E25-32DC-A657-4316-0BC3D345B3C8}"/>
          </ac:spMkLst>
        </pc:spChg>
        <pc:spChg chg="mod">
          <ac:chgData name="Jonguk Park" userId="cb8db36ae89a57a2" providerId="LiveId" clId="{8811AA67-2AEB-45C6-912F-232800208FDA}" dt="2026-06-14T14:58:54.902" v="6510" actId="1076"/>
          <ac:spMkLst>
            <pc:docMk/>
            <pc:sldMk cId="63357643" sldId="268"/>
            <ac:spMk id="57" creationId="{7299B038-0200-600F-5D25-16F4B16CD0FB}"/>
          </ac:spMkLst>
        </pc:spChg>
        <pc:grpChg chg="mod">
          <ac:chgData name="Jonguk Park" userId="cb8db36ae89a57a2" providerId="LiveId" clId="{8811AA67-2AEB-45C6-912F-232800208FDA}" dt="2026-06-14T02:08:44.531" v="4517" actId="1076"/>
          <ac:grpSpMkLst>
            <pc:docMk/>
            <pc:sldMk cId="63357643" sldId="268"/>
            <ac:grpSpMk id="10" creationId="{2F3703F6-B4A7-3726-E1D1-7098EBC0AE44}"/>
          </ac:grpSpMkLst>
        </pc:grpChg>
        <pc:graphicFrameChg chg="add mod modGraphic">
          <ac:chgData name="Jonguk Park" userId="cb8db36ae89a57a2" providerId="LiveId" clId="{8811AA67-2AEB-45C6-912F-232800208FDA}" dt="2026-06-16T14:34:21.675" v="13907" actId="20577"/>
          <ac:graphicFrameMkLst>
            <pc:docMk/>
            <pc:sldMk cId="63357643" sldId="268"/>
            <ac:graphicFrameMk id="5" creationId="{DC65C219-972E-300A-F5E0-9E3D6D21B60E}"/>
          </ac:graphicFrameMkLst>
        </pc:graphicFrameChg>
        <pc:picChg chg="add mod">
          <ac:chgData name="Jonguk Park" userId="cb8db36ae89a57a2" providerId="LiveId" clId="{8811AA67-2AEB-45C6-912F-232800208FDA}" dt="2026-06-14T13:19:20.168" v="5690" actId="1035"/>
          <ac:picMkLst>
            <pc:docMk/>
            <pc:sldMk cId="63357643" sldId="268"/>
            <ac:picMk id="4" creationId="{B110F30E-4C70-1EDF-CB48-0FF90891BC2B}"/>
          </ac:picMkLst>
        </pc:picChg>
        <pc:picChg chg="mod">
          <ac:chgData name="Jonguk Park" userId="cb8db36ae89a57a2" providerId="LiveId" clId="{8811AA67-2AEB-45C6-912F-232800208FDA}" dt="2026-06-14T02:08:44.531" v="4517" actId="1076"/>
          <ac:picMkLst>
            <pc:docMk/>
            <pc:sldMk cId="63357643" sldId="268"/>
            <ac:picMk id="47" creationId="{CB587257-5FE0-0FA8-9791-F85FA933C5C3}"/>
          </ac:picMkLst>
        </pc:picChg>
        <pc:cxnChg chg="mod">
          <ac:chgData name="Jonguk Park" userId="cb8db36ae89a57a2" providerId="LiveId" clId="{8811AA67-2AEB-45C6-912F-232800208FDA}" dt="2026-06-14T02:08:44.531" v="4517" actId="1076"/>
          <ac:cxnSpMkLst>
            <pc:docMk/>
            <pc:sldMk cId="63357643" sldId="268"/>
            <ac:cxnSpMk id="48" creationId="{60185EC6-D14F-15F8-487C-49B120772AF5}"/>
          </ac:cxnSpMkLst>
        </pc:cxnChg>
        <pc:cxnChg chg="mod">
          <ac:chgData name="Jonguk Park" userId="cb8db36ae89a57a2" providerId="LiveId" clId="{8811AA67-2AEB-45C6-912F-232800208FDA}" dt="2026-06-14T02:08:44.531" v="4517" actId="1076"/>
          <ac:cxnSpMkLst>
            <pc:docMk/>
            <pc:sldMk cId="63357643" sldId="268"/>
            <ac:cxnSpMk id="53" creationId="{3C790B80-70B5-09BD-937B-3339B7309135}"/>
          </ac:cxnSpMkLst>
        </pc:cxnChg>
        <pc:cxnChg chg="add mod">
          <ac:chgData name="Jonguk Park" userId="cb8db36ae89a57a2" providerId="LiveId" clId="{8811AA67-2AEB-45C6-912F-232800208FDA}" dt="2026-06-14T13:19:20.168" v="5690" actId="1035"/>
          <ac:cxnSpMkLst>
            <pc:docMk/>
            <pc:sldMk cId="63357643" sldId="268"/>
            <ac:cxnSpMk id="58" creationId="{E8A0C95C-1841-5054-D41C-A3BB90A88C00}"/>
          </ac:cxnSpMkLst>
        </pc:cxnChg>
      </pc:sldChg>
      <pc:sldChg chg="del ord">
        <pc:chgData name="Jonguk Park" userId="cb8db36ae89a57a2" providerId="LiveId" clId="{8811AA67-2AEB-45C6-912F-232800208FDA}" dt="2026-06-16T14:49:25.863" v="13918" actId="47"/>
        <pc:sldMkLst>
          <pc:docMk/>
          <pc:sldMk cId="235757831" sldId="269"/>
        </pc:sldMkLst>
      </pc:sldChg>
      <pc:sldChg chg="del ord">
        <pc:chgData name="Jonguk Park" userId="cb8db36ae89a57a2" providerId="LiveId" clId="{8811AA67-2AEB-45C6-912F-232800208FDA}" dt="2026-06-15T22:34:03.459" v="11823" actId="47"/>
        <pc:sldMkLst>
          <pc:docMk/>
          <pc:sldMk cId="1534462799" sldId="276"/>
        </pc:sldMkLst>
      </pc:sldChg>
      <pc:sldChg chg="addSp delSp modSp new mod">
        <pc:chgData name="Jonguk Park" userId="cb8db36ae89a57a2" providerId="LiveId" clId="{8811AA67-2AEB-45C6-912F-232800208FDA}" dt="2026-06-16T14:31:20.969" v="13838" actId="20577"/>
        <pc:sldMkLst>
          <pc:docMk/>
          <pc:sldMk cId="4013876296" sldId="282"/>
        </pc:sldMkLst>
        <pc:spChg chg="add mod">
          <ac:chgData name="Jonguk Park" userId="cb8db36ae89a57a2" providerId="LiveId" clId="{8811AA67-2AEB-45C6-912F-232800208FDA}" dt="2026-06-12T20:18:49.983" v="922" actId="1076"/>
          <ac:spMkLst>
            <pc:docMk/>
            <pc:sldMk cId="4013876296" sldId="282"/>
            <ac:spMk id="4" creationId="{51924D45-D0D4-4167-3199-647A69E700FF}"/>
          </ac:spMkLst>
        </pc:spChg>
        <pc:spChg chg="add mod">
          <ac:chgData name="Jonguk Park" userId="cb8db36ae89a57a2" providerId="LiveId" clId="{8811AA67-2AEB-45C6-912F-232800208FDA}" dt="2026-06-16T14:31:20.969" v="13838" actId="20577"/>
          <ac:spMkLst>
            <pc:docMk/>
            <pc:sldMk cId="4013876296" sldId="282"/>
            <ac:spMk id="9" creationId="{DEDC63A8-D339-0539-30A8-EC8E2C4ABD4D}"/>
          </ac:spMkLst>
        </pc:spChg>
        <pc:spChg chg="add mod">
          <ac:chgData name="Jonguk Park" userId="cb8db36ae89a57a2" providerId="LiveId" clId="{8811AA67-2AEB-45C6-912F-232800208FDA}" dt="2026-06-12T20:18:02.372" v="868" actId="164"/>
          <ac:spMkLst>
            <pc:docMk/>
            <pc:sldMk cId="4013876296" sldId="282"/>
            <ac:spMk id="14" creationId="{D612B2D5-C8AD-0917-7B00-60FDE1116A94}"/>
          </ac:spMkLst>
        </pc:spChg>
        <pc:spChg chg="add mod">
          <ac:chgData name="Jonguk Park" userId="cb8db36ae89a57a2" providerId="LiveId" clId="{8811AA67-2AEB-45C6-912F-232800208FDA}" dt="2026-06-12T20:18:02.372" v="868" actId="164"/>
          <ac:spMkLst>
            <pc:docMk/>
            <pc:sldMk cId="4013876296" sldId="282"/>
            <ac:spMk id="16" creationId="{49B303A0-6716-DF9B-9162-B312B4064BD1}"/>
          </ac:spMkLst>
        </pc:spChg>
        <pc:spChg chg="add mod">
          <ac:chgData name="Jonguk Park" userId="cb8db36ae89a57a2" providerId="LiveId" clId="{8811AA67-2AEB-45C6-912F-232800208FDA}" dt="2026-06-13T20:41:12.854" v="1270" actId="1076"/>
          <ac:spMkLst>
            <pc:docMk/>
            <pc:sldMk cId="4013876296" sldId="282"/>
            <ac:spMk id="19" creationId="{241CEA91-CB3C-B6AD-FDBA-E8BFA339BA19}"/>
          </ac:spMkLst>
        </pc:spChg>
        <pc:spChg chg="add mod">
          <ac:chgData name="Jonguk Park" userId="cb8db36ae89a57a2" providerId="LiveId" clId="{8811AA67-2AEB-45C6-912F-232800208FDA}" dt="2026-06-16T14:26:12.562" v="13827" actId="20577"/>
          <ac:spMkLst>
            <pc:docMk/>
            <pc:sldMk cId="4013876296" sldId="282"/>
            <ac:spMk id="23" creationId="{E21423BF-B519-3F04-E5AF-BC40B1443CF9}"/>
          </ac:spMkLst>
        </pc:spChg>
        <pc:spChg chg="add mod">
          <ac:chgData name="Jonguk Park" userId="cb8db36ae89a57a2" providerId="LiveId" clId="{8811AA67-2AEB-45C6-912F-232800208FDA}" dt="2026-06-14T13:44:54.420" v="6213" actId="12"/>
          <ac:spMkLst>
            <pc:docMk/>
            <pc:sldMk cId="4013876296" sldId="282"/>
            <ac:spMk id="25" creationId="{66BADCC7-764D-6B92-3A27-059C7362A630}"/>
          </ac:spMkLst>
        </pc:spChg>
        <pc:spChg chg="add mod">
          <ac:chgData name="Jonguk Park" userId="cb8db36ae89a57a2" providerId="LiveId" clId="{8811AA67-2AEB-45C6-912F-232800208FDA}" dt="2026-06-14T13:44:58.857" v="6214" actId="12"/>
          <ac:spMkLst>
            <pc:docMk/>
            <pc:sldMk cId="4013876296" sldId="282"/>
            <ac:spMk id="27" creationId="{6B76B726-6776-8B74-B25E-7EA9954F0B62}"/>
          </ac:spMkLst>
        </pc:spChg>
        <pc:grpChg chg="add mod">
          <ac:chgData name="Jonguk Park" userId="cb8db36ae89a57a2" providerId="LiveId" clId="{8811AA67-2AEB-45C6-912F-232800208FDA}" dt="2026-06-16T12:26:34.245" v="12876" actId="1035"/>
          <ac:grpSpMkLst>
            <pc:docMk/>
            <pc:sldMk cId="4013876296" sldId="282"/>
            <ac:grpSpMk id="18" creationId="{D41AB0B3-B9FE-80D4-D366-7F68977A7D19}"/>
          </ac:grpSpMkLst>
        </pc:grpChg>
        <pc:graphicFrameChg chg="add mod modGraphic">
          <ac:chgData name="Jonguk Park" userId="cb8db36ae89a57a2" providerId="LiveId" clId="{8811AA67-2AEB-45C6-912F-232800208FDA}" dt="2026-06-12T20:17:27.540" v="867" actId="20577"/>
          <ac:graphicFrameMkLst>
            <pc:docMk/>
            <pc:sldMk cId="4013876296" sldId="282"/>
            <ac:graphicFrameMk id="3" creationId="{F1AB9474-4305-4CE2-E829-305F41C14E5C}"/>
          </ac:graphicFrameMkLst>
        </pc:graphicFrameChg>
        <pc:graphicFrameChg chg="add mod modGraphic">
          <ac:chgData name="Jonguk Park" userId="cb8db36ae89a57a2" providerId="LiveId" clId="{8811AA67-2AEB-45C6-912F-232800208FDA}" dt="2026-06-12T20:16:17.496" v="819" actId="1076"/>
          <ac:graphicFrameMkLst>
            <pc:docMk/>
            <pc:sldMk cId="4013876296" sldId="282"/>
            <ac:graphicFrameMk id="7" creationId="{40ADF820-BF20-7871-2D1F-86DE7164672A}"/>
          </ac:graphicFrameMkLst>
        </pc:graphicFrameChg>
        <pc:picChg chg="add mod modCrop">
          <ac:chgData name="Jonguk Park" userId="cb8db36ae89a57a2" providerId="LiveId" clId="{8811AA67-2AEB-45C6-912F-232800208FDA}" dt="2026-06-12T20:18:02.372" v="868" actId="164"/>
          <ac:picMkLst>
            <pc:docMk/>
            <pc:sldMk cId="4013876296" sldId="282"/>
            <ac:picMk id="6" creationId="{0476FD02-98DA-3D70-0E5F-A218107BD9AD}"/>
          </ac:picMkLst>
        </pc:picChg>
        <pc:picChg chg="add mod ord modCrop">
          <ac:chgData name="Jonguk Park" userId="cb8db36ae89a57a2" providerId="LiveId" clId="{8811AA67-2AEB-45C6-912F-232800208FDA}" dt="2026-06-13T20:34:28.196" v="1025" actId="1076"/>
          <ac:picMkLst>
            <pc:docMk/>
            <pc:sldMk cId="4013876296" sldId="282"/>
            <ac:picMk id="11" creationId="{4614F40E-1407-133D-848A-47C329B569FF}"/>
          </ac:picMkLst>
        </pc:picChg>
        <pc:picChg chg="add mod">
          <ac:chgData name="Jonguk Park" userId="cb8db36ae89a57a2" providerId="LiveId" clId="{8811AA67-2AEB-45C6-912F-232800208FDA}" dt="2026-06-14T13:45:31.164" v="6227" actId="1036"/>
          <ac:picMkLst>
            <pc:docMk/>
            <pc:sldMk cId="4013876296" sldId="282"/>
            <ac:picMk id="28" creationId="{C345BFCD-56CE-D6E7-EDCA-D52236A45536}"/>
          </ac:picMkLst>
        </pc:picChg>
      </pc:sldChg>
      <pc:sldChg chg="addSp delSp modSp add mod">
        <pc:chgData name="Jonguk Park" userId="cb8db36ae89a57a2" providerId="LiveId" clId="{8811AA67-2AEB-45C6-912F-232800208FDA}" dt="2026-06-13T23:10:17.452" v="2242" actId="14100"/>
        <pc:sldMkLst>
          <pc:docMk/>
          <pc:sldMk cId="2533062480" sldId="284"/>
        </pc:sldMkLst>
        <pc:spChg chg="mod topLvl">
          <ac:chgData name="Jonguk Park" userId="cb8db36ae89a57a2" providerId="LiveId" clId="{8811AA67-2AEB-45C6-912F-232800208FDA}" dt="2026-06-13T22:41:47.905" v="2007" actId="1076"/>
          <ac:spMkLst>
            <pc:docMk/>
            <pc:sldMk cId="2533062480" sldId="284"/>
            <ac:spMk id="3" creationId="{D6B35347-9D13-1F34-B1D3-6B60312EDB82}"/>
          </ac:spMkLst>
        </pc:spChg>
        <pc:spChg chg="add del mod topLvl">
          <ac:chgData name="Jonguk Park" userId="cb8db36ae89a57a2" providerId="LiveId" clId="{8811AA67-2AEB-45C6-912F-232800208FDA}" dt="2026-06-13T22:41:47.905" v="2007" actId="1076"/>
          <ac:spMkLst>
            <pc:docMk/>
            <pc:sldMk cId="2533062480" sldId="284"/>
            <ac:spMk id="5" creationId="{601213C5-CE9C-D01E-C205-CB072DD142F7}"/>
          </ac:spMkLst>
        </pc:spChg>
        <pc:spChg chg="mod">
          <ac:chgData name="Jonguk Park" userId="cb8db36ae89a57a2" providerId="LiveId" clId="{8811AA67-2AEB-45C6-912F-232800208FDA}" dt="2026-06-13T23:09:24.638" v="2235" actId="403"/>
          <ac:spMkLst>
            <pc:docMk/>
            <pc:sldMk cId="2533062480" sldId="284"/>
            <ac:spMk id="12" creationId="{A4CFF4EE-5D42-6943-B4A6-35A1E5332066}"/>
          </ac:spMkLst>
        </pc:spChg>
        <pc:spChg chg="mod">
          <ac:chgData name="Jonguk Park" userId="cb8db36ae89a57a2" providerId="LiveId" clId="{8811AA67-2AEB-45C6-912F-232800208FDA}" dt="2026-06-13T23:03:24.555" v="2215" actId="1076"/>
          <ac:spMkLst>
            <pc:docMk/>
            <pc:sldMk cId="2533062480" sldId="284"/>
            <ac:spMk id="53" creationId="{DCC8DDF8-D50C-0FDE-7645-5F4785226A88}"/>
          </ac:spMkLst>
        </pc:spChg>
        <pc:spChg chg="mod">
          <ac:chgData name="Jonguk Park" userId="cb8db36ae89a57a2" providerId="LiveId" clId="{8811AA67-2AEB-45C6-912F-232800208FDA}" dt="2026-06-13T22:05:29.987" v="1681" actId="1076"/>
          <ac:spMkLst>
            <pc:docMk/>
            <pc:sldMk cId="2533062480" sldId="284"/>
            <ac:spMk id="57" creationId="{C891C3A1-3B1B-0496-18D3-02863F47201C}"/>
          </ac:spMkLst>
        </pc:spChg>
        <pc:spChg chg="mod">
          <ac:chgData name="Jonguk Park" userId="cb8db36ae89a57a2" providerId="LiveId" clId="{8811AA67-2AEB-45C6-912F-232800208FDA}" dt="2026-06-13T22:06:05.002" v="1695" actId="1076"/>
          <ac:spMkLst>
            <pc:docMk/>
            <pc:sldMk cId="2533062480" sldId="284"/>
            <ac:spMk id="61" creationId="{F628E109-8EFE-AC78-D87D-1B268B24CE63}"/>
          </ac:spMkLst>
        </pc:spChg>
        <pc:spChg chg="add del mod">
          <ac:chgData name="Jonguk Park" userId="cb8db36ae89a57a2" providerId="LiveId" clId="{8811AA67-2AEB-45C6-912F-232800208FDA}" dt="2026-06-13T22:43:03.381" v="2018" actId="1076"/>
          <ac:spMkLst>
            <pc:docMk/>
            <pc:sldMk cId="2533062480" sldId="284"/>
            <ac:spMk id="62" creationId="{CC6917A0-0CCB-87C5-68B8-34D201BD641A}"/>
          </ac:spMkLst>
        </pc:spChg>
        <pc:spChg chg="mod">
          <ac:chgData name="Jonguk Park" userId="cb8db36ae89a57a2" providerId="LiveId" clId="{8811AA67-2AEB-45C6-912F-232800208FDA}" dt="2026-06-13T22:42:30.063" v="2013" actId="2085"/>
          <ac:spMkLst>
            <pc:docMk/>
            <pc:sldMk cId="2533062480" sldId="284"/>
            <ac:spMk id="89" creationId="{0DF31384-FAEA-5EA0-72FD-082EC93B6BB0}"/>
          </ac:spMkLst>
        </pc:spChg>
        <pc:spChg chg="add mod">
          <ac:chgData name="Jonguk Park" userId="cb8db36ae89a57a2" providerId="LiveId" clId="{8811AA67-2AEB-45C6-912F-232800208FDA}" dt="2026-06-13T23:09:48.871" v="2238" actId="1076"/>
          <ac:spMkLst>
            <pc:docMk/>
            <pc:sldMk cId="2533062480" sldId="284"/>
            <ac:spMk id="92" creationId="{A82B5484-AA11-D576-E0EA-68F7483FA280}"/>
          </ac:spMkLst>
        </pc:spChg>
        <pc:spChg chg="add mod">
          <ac:chgData name="Jonguk Park" userId="cb8db36ae89a57a2" providerId="LiveId" clId="{8811AA67-2AEB-45C6-912F-232800208FDA}" dt="2026-06-13T23:09:48.871" v="2238" actId="1076"/>
          <ac:spMkLst>
            <pc:docMk/>
            <pc:sldMk cId="2533062480" sldId="284"/>
            <ac:spMk id="122" creationId="{8920D7C8-B690-DFA1-B1AE-61017787FFCE}"/>
          </ac:spMkLst>
        </pc:spChg>
        <pc:spChg chg="add mod">
          <ac:chgData name="Jonguk Park" userId="cb8db36ae89a57a2" providerId="LiveId" clId="{8811AA67-2AEB-45C6-912F-232800208FDA}" dt="2026-06-13T22:57:13.208" v="2125" actId="20577"/>
          <ac:spMkLst>
            <pc:docMk/>
            <pc:sldMk cId="2533062480" sldId="284"/>
            <ac:spMk id="127" creationId="{5107689D-6DC1-7465-FFD2-176768F4CECA}"/>
          </ac:spMkLst>
        </pc:spChg>
        <pc:grpChg chg="add mod">
          <ac:chgData name="Jonguk Park" userId="cb8db36ae89a57a2" providerId="LiveId" clId="{8811AA67-2AEB-45C6-912F-232800208FDA}" dt="2026-06-13T22:44:03.874" v="2026" actId="14100"/>
          <ac:grpSpMkLst>
            <pc:docMk/>
            <pc:sldMk cId="2533062480" sldId="284"/>
            <ac:grpSpMk id="87" creationId="{B56859CF-F8BF-A3C2-C316-732FAB10C91C}"/>
          </ac:grpSpMkLst>
        </pc:grpChg>
        <pc:grpChg chg="mod">
          <ac:chgData name="Jonguk Park" userId="cb8db36ae89a57a2" providerId="LiveId" clId="{8811AA67-2AEB-45C6-912F-232800208FDA}" dt="2026-06-13T22:41:34.962" v="2005"/>
          <ac:grpSpMkLst>
            <pc:docMk/>
            <pc:sldMk cId="2533062480" sldId="284"/>
            <ac:grpSpMk id="88" creationId="{6419518B-58B7-1C28-6D20-EA6D23523161}"/>
          </ac:grpSpMkLst>
        </pc:grpChg>
        <pc:picChg chg="add del mod ord">
          <ac:chgData name="Jonguk Park" userId="cb8db36ae89a57a2" providerId="LiveId" clId="{8811AA67-2AEB-45C6-912F-232800208FDA}" dt="2026-06-13T23:09:48.871" v="2238" actId="1076"/>
          <ac:picMkLst>
            <pc:docMk/>
            <pc:sldMk cId="2533062480" sldId="284"/>
            <ac:picMk id="4" creationId="{5C0FF415-3C8D-BD7A-8E72-F13BF3DBDEA5}"/>
          </ac:picMkLst>
        </pc:picChg>
        <pc:picChg chg="mod">
          <ac:chgData name="Jonguk Park" userId="cb8db36ae89a57a2" providerId="LiveId" clId="{8811AA67-2AEB-45C6-912F-232800208FDA}" dt="2026-06-13T22:05:17.276" v="1677" actId="1076"/>
          <ac:picMkLst>
            <pc:docMk/>
            <pc:sldMk cId="2533062480" sldId="284"/>
            <ac:picMk id="8" creationId="{980543CB-69AC-BCCB-61F4-D79E231C3415}"/>
          </ac:picMkLst>
        </pc:picChg>
        <pc:picChg chg="mod modCrop">
          <ac:chgData name="Jonguk Park" userId="cb8db36ae89a57a2" providerId="LiveId" clId="{8811AA67-2AEB-45C6-912F-232800208FDA}" dt="2026-06-13T22:46:38.724" v="2046" actId="1582"/>
          <ac:picMkLst>
            <pc:docMk/>
            <pc:sldMk cId="2533062480" sldId="284"/>
            <ac:picMk id="90" creationId="{2CE30839-1BC1-DA7F-4E8B-3C418A4E5134}"/>
          </ac:picMkLst>
        </pc:picChg>
        <pc:picChg chg="mod">
          <ac:chgData name="Jonguk Park" userId="cb8db36ae89a57a2" providerId="LiveId" clId="{8811AA67-2AEB-45C6-912F-232800208FDA}" dt="2026-06-13T22:44:44.403" v="2034" actId="1035"/>
          <ac:picMkLst>
            <pc:docMk/>
            <pc:sldMk cId="2533062480" sldId="284"/>
            <ac:picMk id="91" creationId="{0612E03B-28C4-6F90-4825-1856F1102F74}"/>
          </ac:picMkLst>
        </pc:picChg>
        <pc:picChg chg="add mod ord modCrop">
          <ac:chgData name="Jonguk Park" userId="cb8db36ae89a57a2" providerId="LiveId" clId="{8811AA67-2AEB-45C6-912F-232800208FDA}" dt="2026-06-13T23:03:38.732" v="2222" actId="732"/>
          <ac:picMkLst>
            <pc:docMk/>
            <pc:sldMk cId="2533062480" sldId="284"/>
            <ac:picMk id="138" creationId="{AB3287E7-8037-F9BC-4C20-BEFB6F910C42}"/>
          </ac:picMkLst>
        </pc:picChg>
        <pc:cxnChg chg="add mod">
          <ac:chgData name="Jonguk Park" userId="cb8db36ae89a57a2" providerId="LiveId" clId="{8811AA67-2AEB-45C6-912F-232800208FDA}" dt="2026-06-13T23:10:14.273" v="2241" actId="14100"/>
          <ac:cxnSpMkLst>
            <pc:docMk/>
            <pc:sldMk cId="2533062480" sldId="284"/>
            <ac:cxnSpMk id="94" creationId="{7B1F1F9C-417D-6BED-2BD5-273D85EA6B6E}"/>
          </ac:cxnSpMkLst>
        </pc:cxnChg>
        <pc:cxnChg chg="add mod">
          <ac:chgData name="Jonguk Park" userId="cb8db36ae89a57a2" providerId="LiveId" clId="{8811AA67-2AEB-45C6-912F-232800208FDA}" dt="2026-06-13T23:10:17.452" v="2242" actId="14100"/>
          <ac:cxnSpMkLst>
            <pc:docMk/>
            <pc:sldMk cId="2533062480" sldId="284"/>
            <ac:cxnSpMk id="96" creationId="{5E14A040-02BD-DD5A-0D5E-F76ECD5C44E2}"/>
          </ac:cxnSpMkLst>
        </pc:cxnChg>
        <pc:cxnChg chg="add mod">
          <ac:chgData name="Jonguk Park" userId="cb8db36ae89a57a2" providerId="LiveId" clId="{8811AA67-2AEB-45C6-912F-232800208FDA}" dt="2026-06-13T23:09:57.966" v="2239" actId="14100"/>
          <ac:cxnSpMkLst>
            <pc:docMk/>
            <pc:sldMk cId="2533062480" sldId="284"/>
            <ac:cxnSpMk id="139" creationId="{A9D395BF-6D04-4B9D-DB6D-16C3D4B2340A}"/>
          </ac:cxnSpMkLst>
        </pc:cxnChg>
        <pc:cxnChg chg="add mod">
          <ac:chgData name="Jonguk Park" userId="cb8db36ae89a57a2" providerId="LiveId" clId="{8811AA67-2AEB-45C6-912F-232800208FDA}" dt="2026-06-13T23:10:10.399" v="2240" actId="14100"/>
          <ac:cxnSpMkLst>
            <pc:docMk/>
            <pc:sldMk cId="2533062480" sldId="284"/>
            <ac:cxnSpMk id="142" creationId="{41131D56-D6A7-8438-FB96-35410E15DEE1}"/>
          </ac:cxnSpMkLst>
        </pc:cxnChg>
      </pc:sldChg>
      <pc:sldChg chg="addSp modSp new del mod">
        <pc:chgData name="Jonguk Park" userId="cb8db36ae89a57a2" providerId="LiveId" clId="{8811AA67-2AEB-45C6-912F-232800208FDA}" dt="2026-06-16T14:49:25.863" v="13918" actId="47"/>
        <pc:sldMkLst>
          <pc:docMk/>
          <pc:sldMk cId="4273204894" sldId="285"/>
        </pc:sldMkLst>
      </pc:sldChg>
      <pc:sldChg chg="addSp delSp modSp new mod">
        <pc:chgData name="Jonguk Park" userId="cb8db36ae89a57a2" providerId="LiveId" clId="{8811AA67-2AEB-45C6-912F-232800208FDA}" dt="2026-06-14T11:39:08.516" v="5229" actId="1076"/>
        <pc:sldMkLst>
          <pc:docMk/>
          <pc:sldMk cId="101563931" sldId="286"/>
        </pc:sldMkLst>
        <pc:spChg chg="add mod">
          <ac:chgData name="Jonguk Park" userId="cb8db36ae89a57a2" providerId="LiveId" clId="{8811AA67-2AEB-45C6-912F-232800208FDA}" dt="2026-06-14T11:39:08.516" v="5229" actId="1076"/>
          <ac:spMkLst>
            <pc:docMk/>
            <pc:sldMk cId="101563931" sldId="286"/>
            <ac:spMk id="2" creationId="{7164C316-0A8D-E8DB-5A5E-06D78DF0BC96}"/>
          </ac:spMkLst>
        </pc:spChg>
        <pc:spChg chg="add mod">
          <ac:chgData name="Jonguk Park" userId="cb8db36ae89a57a2" providerId="LiveId" clId="{8811AA67-2AEB-45C6-912F-232800208FDA}" dt="2026-06-14T00:41:29.101" v="2479" actId="20577"/>
          <ac:spMkLst>
            <pc:docMk/>
            <pc:sldMk cId="101563931" sldId="286"/>
            <ac:spMk id="7" creationId="{9AED5276-299A-BCBF-E5DE-E9D5B012DF06}"/>
          </ac:spMkLst>
        </pc:spChg>
        <pc:spChg chg="add mod">
          <ac:chgData name="Jonguk Park" userId="cb8db36ae89a57a2" providerId="LiveId" clId="{8811AA67-2AEB-45C6-912F-232800208FDA}" dt="2026-06-13T23:22:09.162" v="2390" actId="164"/>
          <ac:spMkLst>
            <pc:docMk/>
            <pc:sldMk cId="101563931" sldId="286"/>
            <ac:spMk id="19" creationId="{F3B955FF-CF45-B964-4BF7-9B880497B751}"/>
          </ac:spMkLst>
        </pc:spChg>
        <pc:spChg chg="add mod">
          <ac:chgData name="Jonguk Park" userId="cb8db36ae89a57a2" providerId="LiveId" clId="{8811AA67-2AEB-45C6-912F-232800208FDA}" dt="2026-06-13T23:22:09.162" v="2390" actId="164"/>
          <ac:spMkLst>
            <pc:docMk/>
            <pc:sldMk cId="101563931" sldId="286"/>
            <ac:spMk id="20" creationId="{FAB00026-B0CE-D477-693A-9DB0B7B1AD3D}"/>
          </ac:spMkLst>
        </pc:spChg>
        <pc:spChg chg="add mod">
          <ac:chgData name="Jonguk Park" userId="cb8db36ae89a57a2" providerId="LiveId" clId="{8811AA67-2AEB-45C6-912F-232800208FDA}" dt="2026-06-13T23:22:09.162" v="2390" actId="164"/>
          <ac:spMkLst>
            <pc:docMk/>
            <pc:sldMk cId="101563931" sldId="286"/>
            <ac:spMk id="22" creationId="{BEE6B933-AC54-D8D2-5438-C1EA66AECE90}"/>
          </ac:spMkLst>
        </pc:spChg>
        <pc:spChg chg="add mod">
          <ac:chgData name="Jonguk Park" userId="cb8db36ae89a57a2" providerId="LiveId" clId="{8811AA67-2AEB-45C6-912F-232800208FDA}" dt="2026-06-13T23:23:55.159" v="2401" actId="2085"/>
          <ac:spMkLst>
            <pc:docMk/>
            <pc:sldMk cId="101563931" sldId="286"/>
            <ac:spMk id="30" creationId="{EDE0BCDE-974C-2709-CC03-EB07314BFB93}"/>
          </ac:spMkLst>
        </pc:spChg>
        <pc:spChg chg="add mod">
          <ac:chgData name="Jonguk Park" userId="cb8db36ae89a57a2" providerId="LiveId" clId="{8811AA67-2AEB-45C6-912F-232800208FDA}" dt="2026-06-13T23:22:09.162" v="2390" actId="164"/>
          <ac:spMkLst>
            <pc:docMk/>
            <pc:sldMk cId="101563931" sldId="286"/>
            <ac:spMk id="32" creationId="{92F69E54-58ED-F804-9A8A-58613818D720}"/>
          </ac:spMkLst>
        </pc:spChg>
        <pc:spChg chg="add mod">
          <ac:chgData name="Jonguk Park" userId="cb8db36ae89a57a2" providerId="LiveId" clId="{8811AA67-2AEB-45C6-912F-232800208FDA}" dt="2026-06-14T00:40:03.595" v="2423" actId="1076"/>
          <ac:spMkLst>
            <pc:docMk/>
            <pc:sldMk cId="101563931" sldId="286"/>
            <ac:spMk id="38" creationId="{40DE5A9A-646D-41B5-6B8A-96401372B7E6}"/>
          </ac:spMkLst>
        </pc:spChg>
        <pc:spChg chg="add mod ord">
          <ac:chgData name="Jonguk Park" userId="cb8db36ae89a57a2" providerId="LiveId" clId="{8811AA67-2AEB-45C6-912F-232800208FDA}" dt="2026-06-14T00:40:03.595" v="2423" actId="1076"/>
          <ac:spMkLst>
            <pc:docMk/>
            <pc:sldMk cId="101563931" sldId="286"/>
            <ac:spMk id="40" creationId="{CAAA10F7-4D58-9906-9263-4119C5DDDCB6}"/>
          </ac:spMkLst>
        </pc:spChg>
        <pc:spChg chg="add mod">
          <ac:chgData name="Jonguk Park" userId="cb8db36ae89a57a2" providerId="LiveId" clId="{8811AA67-2AEB-45C6-912F-232800208FDA}" dt="2026-06-13T23:22:14.211" v="2391" actId="1076"/>
          <ac:spMkLst>
            <pc:docMk/>
            <pc:sldMk cId="101563931" sldId="286"/>
            <ac:spMk id="42" creationId="{80B151A5-53A0-2C04-C68F-2AEC1FB413F3}"/>
          </ac:spMkLst>
        </pc:spChg>
        <pc:spChg chg="add mod">
          <ac:chgData name="Jonguk Park" userId="cb8db36ae89a57a2" providerId="LiveId" clId="{8811AA67-2AEB-45C6-912F-232800208FDA}" dt="2026-06-13T23:22:09.162" v="2390" actId="164"/>
          <ac:spMkLst>
            <pc:docMk/>
            <pc:sldMk cId="101563931" sldId="286"/>
            <ac:spMk id="46" creationId="{1123C3B5-B9BA-DE49-1664-3DB66BF74C7B}"/>
          </ac:spMkLst>
        </pc:spChg>
        <pc:spChg chg="add mod">
          <ac:chgData name="Jonguk Park" userId="cb8db36ae89a57a2" providerId="LiveId" clId="{8811AA67-2AEB-45C6-912F-232800208FDA}" dt="2026-06-14T00:40:03.595" v="2423" actId="1076"/>
          <ac:spMkLst>
            <pc:docMk/>
            <pc:sldMk cId="101563931" sldId="286"/>
            <ac:spMk id="50" creationId="{EED15C06-A1D1-7B71-8D77-865C59DE4C3B}"/>
          </ac:spMkLst>
        </pc:spChg>
        <pc:spChg chg="add mod">
          <ac:chgData name="Jonguk Park" userId="cb8db36ae89a57a2" providerId="LiveId" clId="{8811AA67-2AEB-45C6-912F-232800208FDA}" dt="2026-06-14T00:41:06.349" v="2457" actId="208"/>
          <ac:spMkLst>
            <pc:docMk/>
            <pc:sldMk cId="101563931" sldId="286"/>
            <ac:spMk id="60" creationId="{318509F7-778F-E83C-B112-41F8B03C7AAA}"/>
          </ac:spMkLst>
        </pc:spChg>
        <pc:spChg chg="add mod">
          <ac:chgData name="Jonguk Park" userId="cb8db36ae89a57a2" providerId="LiveId" clId="{8811AA67-2AEB-45C6-912F-232800208FDA}" dt="2026-06-14T00:41:19.271" v="2460" actId="688"/>
          <ac:spMkLst>
            <pc:docMk/>
            <pc:sldMk cId="101563931" sldId="286"/>
            <ac:spMk id="62" creationId="{FA04C78F-CE5A-A7DD-CB63-FB7D8A2C98D0}"/>
          </ac:spMkLst>
        </pc:spChg>
        <pc:grpChg chg="add mod">
          <ac:chgData name="Jonguk Park" userId="cb8db36ae89a57a2" providerId="LiveId" clId="{8811AA67-2AEB-45C6-912F-232800208FDA}" dt="2026-06-13T23:22:09.162" v="2390" actId="164"/>
          <ac:grpSpMkLst>
            <pc:docMk/>
            <pc:sldMk cId="101563931" sldId="286"/>
            <ac:grpSpMk id="17" creationId="{08CDC588-8F42-81AA-4DF7-EE58E49B5630}"/>
          </ac:grpSpMkLst>
        </pc:grpChg>
        <pc:grpChg chg="add mod">
          <ac:chgData name="Jonguk Park" userId="cb8db36ae89a57a2" providerId="LiveId" clId="{8811AA67-2AEB-45C6-912F-232800208FDA}" dt="2026-06-13T23:23:39.243" v="2399" actId="1076"/>
          <ac:grpSpMkLst>
            <pc:docMk/>
            <pc:sldMk cId="101563931" sldId="286"/>
            <ac:grpSpMk id="51" creationId="{A696C7F5-FD2B-BF87-DB97-76B6FA616003}"/>
          </ac:grpSpMkLst>
        </pc:grpChg>
        <pc:grpChg chg="add mod">
          <ac:chgData name="Jonguk Park" userId="cb8db36ae89a57a2" providerId="LiveId" clId="{8811AA67-2AEB-45C6-912F-232800208FDA}" dt="2026-06-13T23:23:15.889" v="2396" actId="14100"/>
          <ac:grpSpMkLst>
            <pc:docMk/>
            <pc:sldMk cId="101563931" sldId="286"/>
            <ac:grpSpMk id="52" creationId="{07A821A7-1021-8B87-399C-22FDBBADD9EE}"/>
          </ac:grpSpMkLst>
        </pc:grpChg>
        <pc:picChg chg="add mod modCrop">
          <ac:chgData name="Jonguk Park" userId="cb8db36ae89a57a2" providerId="LiveId" clId="{8811AA67-2AEB-45C6-912F-232800208FDA}" dt="2026-06-13T23:21:23.385" v="2382" actId="1582"/>
          <ac:picMkLst>
            <pc:docMk/>
            <pc:sldMk cId="101563931" sldId="286"/>
            <ac:picMk id="13" creationId="{30EC14E0-D6B7-A735-190D-5CF563F2388E}"/>
          </ac:picMkLst>
        </pc:picChg>
        <pc:picChg chg="add mod modCrop">
          <ac:chgData name="Jonguk Park" userId="cb8db36ae89a57a2" providerId="LiveId" clId="{8811AA67-2AEB-45C6-912F-232800208FDA}" dt="2026-06-13T23:14:23.486" v="2278" actId="14100"/>
          <ac:picMkLst>
            <pc:docMk/>
            <pc:sldMk cId="101563931" sldId="286"/>
            <ac:picMk id="16" creationId="{A2E78747-E4A4-8D0A-4D9A-012F62AE75D7}"/>
          </ac:picMkLst>
        </pc:picChg>
        <pc:picChg chg="add mod modCrop">
          <ac:chgData name="Jonguk Park" userId="cb8db36ae89a57a2" providerId="LiveId" clId="{8811AA67-2AEB-45C6-912F-232800208FDA}" dt="2026-06-13T23:23:46.365" v="2400" actId="1582"/>
          <ac:picMkLst>
            <pc:docMk/>
            <pc:sldMk cId="101563931" sldId="286"/>
            <ac:picMk id="26" creationId="{9E96CF77-3DB6-DDB9-DE61-287B8EA4F5C3}"/>
          </ac:picMkLst>
        </pc:picChg>
        <pc:picChg chg="add mod modCrop">
          <ac:chgData name="Jonguk Park" userId="cb8db36ae89a57a2" providerId="LiveId" clId="{8811AA67-2AEB-45C6-912F-232800208FDA}" dt="2026-06-13T23:23:46.365" v="2400" actId="1582"/>
          <ac:picMkLst>
            <pc:docMk/>
            <pc:sldMk cId="101563931" sldId="286"/>
            <ac:picMk id="28" creationId="{61E261EF-850F-1684-C909-918B0E0369FC}"/>
          </ac:picMkLst>
        </pc:picChg>
        <pc:picChg chg="add mod modCrop">
          <ac:chgData name="Jonguk Park" userId="cb8db36ae89a57a2" providerId="LiveId" clId="{8811AA67-2AEB-45C6-912F-232800208FDA}" dt="2026-06-14T00:40:03.595" v="2423" actId="1076"/>
          <ac:picMkLst>
            <pc:docMk/>
            <pc:sldMk cId="101563931" sldId="286"/>
            <ac:picMk id="34" creationId="{01803CA4-8C67-48CF-25ED-C9BDEB527618}"/>
          </ac:picMkLst>
        </pc:picChg>
        <pc:picChg chg="add mod">
          <ac:chgData name="Jonguk Park" userId="cb8db36ae89a57a2" providerId="LiveId" clId="{8811AA67-2AEB-45C6-912F-232800208FDA}" dt="2026-06-13T23:22:14.211" v="2391" actId="1076"/>
          <ac:picMkLst>
            <pc:docMk/>
            <pc:sldMk cId="101563931" sldId="286"/>
            <ac:picMk id="36" creationId="{60ABDD0E-5454-D2CB-7F48-D3FD133FB910}"/>
          </ac:picMkLst>
        </pc:picChg>
        <pc:picChg chg="add mod">
          <ac:chgData name="Jonguk Park" userId="cb8db36ae89a57a2" providerId="LiveId" clId="{8811AA67-2AEB-45C6-912F-232800208FDA}" dt="2026-06-14T00:40:03.595" v="2423" actId="1076"/>
          <ac:picMkLst>
            <pc:docMk/>
            <pc:sldMk cId="101563931" sldId="286"/>
            <ac:picMk id="44" creationId="{BF745CF8-279A-976E-D42E-09EEFBBE6297}"/>
          </ac:picMkLst>
        </pc:picChg>
        <pc:picChg chg="add mod ord modCrop">
          <ac:chgData name="Jonguk Park" userId="cb8db36ae89a57a2" providerId="LiveId" clId="{8811AA67-2AEB-45C6-912F-232800208FDA}" dt="2026-06-14T00:40:25.233" v="2431" actId="1076"/>
          <ac:picMkLst>
            <pc:docMk/>
            <pc:sldMk cId="101563931" sldId="286"/>
            <ac:picMk id="56" creationId="{533AF61E-68DA-82C0-5452-06CB656141DA}"/>
          </ac:picMkLst>
        </pc:picChg>
        <pc:cxnChg chg="add mod">
          <ac:chgData name="Jonguk Park" userId="cb8db36ae89a57a2" providerId="LiveId" clId="{8811AA67-2AEB-45C6-912F-232800208FDA}" dt="2026-06-13T23:23:23.247" v="2397" actId="14100"/>
          <ac:cxnSpMkLst>
            <pc:docMk/>
            <pc:sldMk cId="101563931" sldId="286"/>
            <ac:cxnSpMk id="47" creationId="{DC2F3FED-97F9-0159-F267-41E05FE9016D}"/>
          </ac:cxnSpMkLst>
        </pc:cxnChg>
      </pc:sldChg>
      <pc:sldChg chg="addSp delSp modSp add mod">
        <pc:chgData name="Jonguk Park" userId="cb8db36ae89a57a2" providerId="LiveId" clId="{8811AA67-2AEB-45C6-912F-232800208FDA}" dt="2026-06-16T14:46:01.868" v="13917" actId="20577"/>
        <pc:sldMkLst>
          <pc:docMk/>
          <pc:sldMk cId="1161302524" sldId="287"/>
        </pc:sldMkLst>
        <pc:spChg chg="mod">
          <ac:chgData name="Jonguk Park" userId="cb8db36ae89a57a2" providerId="LiveId" clId="{8811AA67-2AEB-45C6-912F-232800208FDA}" dt="2026-06-14T01:02:54.412" v="2770" actId="20577"/>
          <ac:spMkLst>
            <pc:docMk/>
            <pc:sldMk cId="1161302524" sldId="287"/>
            <ac:spMk id="3" creationId="{2FA24924-9A69-5D78-49A3-E9787269F247}"/>
          </ac:spMkLst>
        </pc:spChg>
        <pc:spChg chg="mod">
          <ac:chgData name="Jonguk Park" userId="cb8db36ae89a57a2" providerId="LiveId" clId="{8811AA67-2AEB-45C6-912F-232800208FDA}" dt="2026-06-16T14:46:01.868" v="13917" actId="20577"/>
          <ac:spMkLst>
            <pc:docMk/>
            <pc:sldMk cId="1161302524" sldId="287"/>
            <ac:spMk id="4" creationId="{57D53CF5-1A1F-0616-8DD5-1EC2B0CEC258}"/>
          </ac:spMkLst>
        </pc:spChg>
        <pc:spChg chg="add mod">
          <ac:chgData name="Jonguk Park" userId="cb8db36ae89a57a2" providerId="LiveId" clId="{8811AA67-2AEB-45C6-912F-232800208FDA}" dt="2026-06-15T13:42:08.479" v="10308" actId="207"/>
          <ac:spMkLst>
            <pc:docMk/>
            <pc:sldMk cId="1161302524" sldId="287"/>
            <ac:spMk id="9" creationId="{CF0F162B-2C41-3385-F69B-9FA7107F98D2}"/>
          </ac:spMkLst>
        </pc:spChg>
        <pc:spChg chg="add mod ord">
          <ac:chgData name="Jonguk Park" userId="cb8db36ae89a57a2" providerId="LiveId" clId="{8811AA67-2AEB-45C6-912F-232800208FDA}" dt="2026-06-16T14:25:24.889" v="13824" actId="20577"/>
          <ac:spMkLst>
            <pc:docMk/>
            <pc:sldMk cId="1161302524" sldId="287"/>
            <ac:spMk id="11" creationId="{1E144040-A11A-C28E-6E52-B070D53E9B1A}"/>
          </ac:spMkLst>
        </pc:spChg>
        <pc:picChg chg="add mod">
          <ac:chgData name="Jonguk Park" userId="cb8db36ae89a57a2" providerId="LiveId" clId="{8811AA67-2AEB-45C6-912F-232800208FDA}" dt="2026-06-15T13:41:32.016" v="10304" actId="1037"/>
          <ac:picMkLst>
            <pc:docMk/>
            <pc:sldMk cId="1161302524" sldId="287"/>
            <ac:picMk id="6" creationId="{03B63E42-7EFC-BAA6-A37A-A6223D6B3CC7}"/>
          </ac:picMkLst>
        </pc:picChg>
        <pc:picChg chg="add mod">
          <ac:chgData name="Jonguk Park" userId="cb8db36ae89a57a2" providerId="LiveId" clId="{8811AA67-2AEB-45C6-912F-232800208FDA}" dt="2026-06-15T13:41:32.016" v="10304" actId="1037"/>
          <ac:picMkLst>
            <pc:docMk/>
            <pc:sldMk cId="1161302524" sldId="287"/>
            <ac:picMk id="8" creationId="{606AC3C1-D526-FEAB-E5F7-F8721A6B2E36}"/>
          </ac:picMkLst>
        </pc:picChg>
      </pc:sldChg>
      <pc:sldChg chg="addSp delSp modSp new mod">
        <pc:chgData name="Jonguk Park" userId="cb8db36ae89a57a2" providerId="LiveId" clId="{8811AA67-2AEB-45C6-912F-232800208FDA}" dt="2026-06-15T22:25:51.229" v="11513" actId="14100"/>
        <pc:sldMkLst>
          <pc:docMk/>
          <pc:sldMk cId="1717839725" sldId="288"/>
        </pc:sldMkLst>
        <pc:spChg chg="add mod">
          <ac:chgData name="Jonguk Park" userId="cb8db36ae89a57a2" providerId="LiveId" clId="{8811AA67-2AEB-45C6-912F-232800208FDA}" dt="2026-06-15T22:25:51.229" v="11513" actId="14100"/>
          <ac:spMkLst>
            <pc:docMk/>
            <pc:sldMk cId="1717839725" sldId="288"/>
            <ac:spMk id="2" creationId="{38B51C5A-7475-4BA4-1DA4-255959A76DB7}"/>
          </ac:spMkLst>
        </pc:spChg>
        <pc:spChg chg="add mod">
          <ac:chgData name="Jonguk Park" userId="cb8db36ae89a57a2" providerId="LiveId" clId="{8811AA67-2AEB-45C6-912F-232800208FDA}" dt="2026-06-15T22:25:07.636" v="11507" actId="20577"/>
          <ac:spMkLst>
            <pc:docMk/>
            <pc:sldMk cId="1717839725" sldId="288"/>
            <ac:spMk id="4" creationId="{B56F09F6-82AB-9A64-38F3-47098A8F4FB9}"/>
          </ac:spMkLst>
        </pc:spChg>
        <pc:spChg chg="add mod">
          <ac:chgData name="Jonguk Park" userId="cb8db36ae89a57a2" providerId="LiveId" clId="{8811AA67-2AEB-45C6-912F-232800208FDA}" dt="2026-06-15T19:21:50.773" v="10928" actId="12"/>
          <ac:spMkLst>
            <pc:docMk/>
            <pc:sldMk cId="1717839725" sldId="288"/>
            <ac:spMk id="6" creationId="{D41730E4-6062-B114-5732-FD44A83FAF07}"/>
          </ac:spMkLst>
        </pc:spChg>
        <pc:spChg chg="add mod">
          <ac:chgData name="Jonguk Park" userId="cb8db36ae89a57a2" providerId="LiveId" clId="{8811AA67-2AEB-45C6-912F-232800208FDA}" dt="2026-06-14T01:44:29.143" v="3774" actId="1076"/>
          <ac:spMkLst>
            <pc:docMk/>
            <pc:sldMk cId="1717839725" sldId="288"/>
            <ac:spMk id="10" creationId="{F66A6470-0B18-BCE0-538E-69132F2BAD93}"/>
          </ac:spMkLst>
        </pc:spChg>
        <pc:spChg chg="add mod">
          <ac:chgData name="Jonguk Park" userId="cb8db36ae89a57a2" providerId="LiveId" clId="{8811AA67-2AEB-45C6-912F-232800208FDA}" dt="2026-06-14T15:11:57.745" v="7158" actId="1036"/>
          <ac:spMkLst>
            <pc:docMk/>
            <pc:sldMk cId="1717839725" sldId="288"/>
            <ac:spMk id="12" creationId="{F4413966-5679-9DD5-C5E3-0C2EE44C4F4C}"/>
          </ac:spMkLst>
        </pc:spChg>
        <pc:spChg chg="add mod">
          <ac:chgData name="Jonguk Park" userId="cb8db36ae89a57a2" providerId="LiveId" clId="{8811AA67-2AEB-45C6-912F-232800208FDA}" dt="2026-06-14T15:11:57.745" v="7158" actId="1036"/>
          <ac:spMkLst>
            <pc:docMk/>
            <pc:sldMk cId="1717839725" sldId="288"/>
            <ac:spMk id="14" creationId="{A4B680B0-AFC5-9BC5-0C0E-76C00FED2198}"/>
          </ac:spMkLst>
        </pc:spChg>
        <pc:spChg chg="add mod">
          <ac:chgData name="Jonguk Park" userId="cb8db36ae89a57a2" providerId="LiveId" clId="{8811AA67-2AEB-45C6-912F-232800208FDA}" dt="2026-06-14T15:11:57.745" v="7158" actId="1036"/>
          <ac:spMkLst>
            <pc:docMk/>
            <pc:sldMk cId="1717839725" sldId="288"/>
            <ac:spMk id="22" creationId="{1183501F-D1DD-C9B9-B2CC-E45A4371B234}"/>
          </ac:spMkLst>
        </pc:spChg>
        <pc:spChg chg="add mod">
          <ac:chgData name="Jonguk Park" userId="cb8db36ae89a57a2" providerId="LiveId" clId="{8811AA67-2AEB-45C6-912F-232800208FDA}" dt="2026-06-14T15:11:57.745" v="7158" actId="1036"/>
          <ac:spMkLst>
            <pc:docMk/>
            <pc:sldMk cId="1717839725" sldId="288"/>
            <ac:spMk id="24" creationId="{E2E2892F-93D1-8EEB-F5B1-8CC2BEC0C1D7}"/>
          </ac:spMkLst>
        </pc:spChg>
        <pc:spChg chg="add mod">
          <ac:chgData name="Jonguk Park" userId="cb8db36ae89a57a2" providerId="LiveId" clId="{8811AA67-2AEB-45C6-912F-232800208FDA}" dt="2026-06-15T22:20:46.433" v="11296" actId="20577"/>
          <ac:spMkLst>
            <pc:docMk/>
            <pc:sldMk cId="1717839725" sldId="288"/>
            <ac:spMk id="25" creationId="{6FFC48FB-31B6-D56D-7EE1-B186DFD30A46}"/>
          </ac:spMkLst>
        </pc:spChg>
        <pc:spChg chg="add mod">
          <ac:chgData name="Jonguk Park" userId="cb8db36ae89a57a2" providerId="LiveId" clId="{8811AA67-2AEB-45C6-912F-232800208FDA}" dt="2026-06-14T15:11:57.745" v="7158" actId="1036"/>
          <ac:spMkLst>
            <pc:docMk/>
            <pc:sldMk cId="1717839725" sldId="288"/>
            <ac:spMk id="27" creationId="{A41E6B17-9CE0-AC7E-D154-2A99DC23DB1A}"/>
          </ac:spMkLst>
        </pc:spChg>
        <pc:picChg chg="add mod">
          <ac:chgData name="Jonguk Park" userId="cb8db36ae89a57a2" providerId="LiveId" clId="{8811AA67-2AEB-45C6-912F-232800208FDA}" dt="2026-06-14T15:11:57.745" v="7158" actId="1036"/>
          <ac:picMkLst>
            <pc:docMk/>
            <pc:sldMk cId="1717839725" sldId="288"/>
            <ac:picMk id="3" creationId="{BB3C9D2B-8BB1-29F5-AC4E-E9A61419244D}"/>
          </ac:picMkLst>
        </pc:picChg>
        <pc:picChg chg="add mod">
          <ac:chgData name="Jonguk Park" userId="cb8db36ae89a57a2" providerId="LiveId" clId="{8811AA67-2AEB-45C6-912F-232800208FDA}" dt="2026-06-14T15:11:57.745" v="7158" actId="1036"/>
          <ac:picMkLst>
            <pc:docMk/>
            <pc:sldMk cId="1717839725" sldId="288"/>
            <ac:picMk id="5" creationId="{F250C522-DF9F-DBAB-0111-AA282B93ED3C}"/>
          </ac:picMkLst>
        </pc:picChg>
        <pc:picChg chg="add mod">
          <ac:chgData name="Jonguk Park" userId="cb8db36ae89a57a2" providerId="LiveId" clId="{8811AA67-2AEB-45C6-912F-232800208FDA}" dt="2026-06-14T15:11:57.745" v="7158" actId="1036"/>
          <ac:picMkLst>
            <pc:docMk/>
            <pc:sldMk cId="1717839725" sldId="288"/>
            <ac:picMk id="9" creationId="{9E1F5C15-45EC-F2E1-35C3-EF1591AEC7F8}"/>
          </ac:picMkLst>
        </pc:picChg>
        <pc:picChg chg="add mod">
          <ac:chgData name="Jonguk Park" userId="cb8db36ae89a57a2" providerId="LiveId" clId="{8811AA67-2AEB-45C6-912F-232800208FDA}" dt="2026-06-14T15:11:57.745" v="7158" actId="1036"/>
          <ac:picMkLst>
            <pc:docMk/>
            <pc:sldMk cId="1717839725" sldId="288"/>
            <ac:picMk id="16" creationId="{A1B20054-94AB-59F9-BABE-BC29178B9295}"/>
          </ac:picMkLst>
        </pc:picChg>
        <pc:picChg chg="add mod">
          <ac:chgData name="Jonguk Park" userId="cb8db36ae89a57a2" providerId="LiveId" clId="{8811AA67-2AEB-45C6-912F-232800208FDA}" dt="2026-06-14T01:41:49.682" v="3711" actId="1076"/>
          <ac:picMkLst>
            <pc:docMk/>
            <pc:sldMk cId="1717839725" sldId="288"/>
            <ac:picMk id="18" creationId="{458B651F-11FA-4600-324E-344E230BE680}"/>
          </ac:picMkLst>
        </pc:picChg>
      </pc:sldChg>
      <pc:sldChg chg="addSp delSp modSp new del mod ord">
        <pc:chgData name="Jonguk Park" userId="cb8db36ae89a57a2" providerId="LiveId" clId="{8811AA67-2AEB-45C6-912F-232800208FDA}" dt="2026-06-16T14:49:25.863" v="13918" actId="47"/>
        <pc:sldMkLst>
          <pc:docMk/>
          <pc:sldMk cId="3676098096" sldId="289"/>
        </pc:sldMkLst>
      </pc:sldChg>
      <pc:sldChg chg="addSp delSp modSp new del mod">
        <pc:chgData name="Jonguk Park" userId="cb8db36ae89a57a2" providerId="LiveId" clId="{8811AA67-2AEB-45C6-912F-232800208FDA}" dt="2026-06-16T14:49:25.863" v="13918" actId="47"/>
        <pc:sldMkLst>
          <pc:docMk/>
          <pc:sldMk cId="2623951466" sldId="290"/>
        </pc:sldMkLst>
        <pc:grpChg chg="add mod">
          <ac:chgData name="Jonguk Park" userId="cb8db36ae89a57a2" providerId="LiveId" clId="{8811AA67-2AEB-45C6-912F-232800208FDA}" dt="2026-06-15T02:06:47.763" v="9056" actId="1076"/>
          <ac:grpSpMkLst>
            <pc:docMk/>
            <pc:sldMk cId="2623951466" sldId="290"/>
            <ac:grpSpMk id="31" creationId="{D43704D0-295F-28A9-CF71-192CD2D9BB75}"/>
          </ac:grpSpMkLst>
        </pc:grpChg>
      </pc:sldChg>
      <pc:sldChg chg="addSp new del mod">
        <pc:chgData name="Jonguk Park" userId="cb8db36ae89a57a2" providerId="LiveId" clId="{8811AA67-2AEB-45C6-912F-232800208FDA}" dt="2026-06-15T17:25:19.389" v="10753" actId="47"/>
        <pc:sldMkLst>
          <pc:docMk/>
          <pc:sldMk cId="1892357679" sldId="291"/>
        </pc:sldMkLst>
      </pc:sldChg>
      <pc:sldChg chg="addSp delSp modSp new del mod ord">
        <pc:chgData name="Jonguk Park" userId="cb8db36ae89a57a2" providerId="LiveId" clId="{8811AA67-2AEB-45C6-912F-232800208FDA}" dt="2026-06-16T14:49:25.863" v="13918" actId="47"/>
        <pc:sldMkLst>
          <pc:docMk/>
          <pc:sldMk cId="1954027398" sldId="292"/>
        </pc:sldMkLst>
        <pc:spChg chg="add mod">
          <ac:chgData name="Jonguk Park" userId="cb8db36ae89a57a2" providerId="LiveId" clId="{8811AA67-2AEB-45C6-912F-232800208FDA}" dt="2026-06-15T17:22:04.412" v="10730" actId="1037"/>
          <ac:spMkLst>
            <pc:docMk/>
            <pc:sldMk cId="1954027398" sldId="292"/>
            <ac:spMk id="10" creationId="{C78B1F9E-525E-95A8-D7FF-4EE5CCCBC6B8}"/>
          </ac:spMkLst>
        </pc:spChg>
        <pc:spChg chg="add mod">
          <ac:chgData name="Jonguk Park" userId="cb8db36ae89a57a2" providerId="LiveId" clId="{8811AA67-2AEB-45C6-912F-232800208FDA}" dt="2026-06-15T17:22:00.571" v="10719" actId="1038"/>
          <ac:spMkLst>
            <pc:docMk/>
            <pc:sldMk cId="1954027398" sldId="292"/>
            <ac:spMk id="12" creationId="{56C20DB9-8F95-7944-8A0B-EEA6D7E0B7AD}"/>
          </ac:spMkLst>
        </pc:spChg>
        <pc:picChg chg="add mod modCrop">
          <ac:chgData name="Jonguk Park" userId="cb8db36ae89a57a2" providerId="LiveId" clId="{8811AA67-2AEB-45C6-912F-232800208FDA}" dt="2026-06-15T17:21:53.212" v="10695" actId="1036"/>
          <ac:picMkLst>
            <pc:docMk/>
            <pc:sldMk cId="1954027398" sldId="292"/>
            <ac:picMk id="3" creationId="{78D98715-4D5D-3897-421E-71517E3FA20B}"/>
          </ac:picMkLst>
        </pc:picChg>
        <pc:picChg chg="add mod modCrop">
          <ac:chgData name="Jonguk Park" userId="cb8db36ae89a57a2" providerId="LiveId" clId="{8811AA67-2AEB-45C6-912F-232800208FDA}" dt="2026-06-15T17:21:53.212" v="10695" actId="1036"/>
          <ac:picMkLst>
            <pc:docMk/>
            <pc:sldMk cId="1954027398" sldId="292"/>
            <ac:picMk id="5" creationId="{9E21FD23-DD58-29B5-788E-9D6A937C3AFF}"/>
          </ac:picMkLst>
        </pc:picChg>
        <pc:picChg chg="add mod modCrop">
          <ac:chgData name="Jonguk Park" userId="cb8db36ae89a57a2" providerId="LiveId" clId="{8811AA67-2AEB-45C6-912F-232800208FDA}" dt="2026-06-15T17:21:53.212" v="10695" actId="1036"/>
          <ac:picMkLst>
            <pc:docMk/>
            <pc:sldMk cId="1954027398" sldId="292"/>
            <ac:picMk id="7" creationId="{32EB640D-C9A7-B131-BDF9-8BF0143EF11F}"/>
          </ac:picMkLst>
        </pc:picChg>
      </pc:sldChg>
      <pc:sldChg chg="addSp modSp new del mod">
        <pc:chgData name="Jonguk Park" userId="cb8db36ae89a57a2" providerId="LiveId" clId="{8811AA67-2AEB-45C6-912F-232800208FDA}" dt="2026-06-16T14:49:25.863" v="13918" actId="47"/>
        <pc:sldMkLst>
          <pc:docMk/>
          <pc:sldMk cId="832320799" sldId="294"/>
        </pc:sldMkLst>
      </pc:sldChg>
      <pc:sldChg chg="addSp delSp modSp new mod ord">
        <pc:chgData name="Jonguk Park" userId="cb8db36ae89a57a2" providerId="LiveId" clId="{8811AA67-2AEB-45C6-912F-232800208FDA}" dt="2026-06-16T12:49:32.237" v="13785" actId="20577"/>
        <pc:sldMkLst>
          <pc:docMk/>
          <pc:sldMk cId="2762481628" sldId="295"/>
        </pc:sldMkLst>
        <pc:spChg chg="add del">
          <ac:chgData name="Jonguk Park" userId="cb8db36ae89a57a2" providerId="LiveId" clId="{8811AA67-2AEB-45C6-912F-232800208FDA}" dt="2026-06-15T22:27:45.437" v="11516" actId="478"/>
          <ac:spMkLst>
            <pc:docMk/>
            <pc:sldMk cId="2762481628" sldId="295"/>
            <ac:spMk id="4" creationId="{BEB868BD-FBB7-C54A-5D44-A3980B55C1CD}"/>
          </ac:spMkLst>
        </pc:spChg>
        <pc:spChg chg="add">
          <ac:chgData name="Jonguk Park" userId="cb8db36ae89a57a2" providerId="LiveId" clId="{8811AA67-2AEB-45C6-912F-232800208FDA}" dt="2026-06-15T22:27:45.639" v="11517" actId="22"/>
          <ac:spMkLst>
            <pc:docMk/>
            <pc:sldMk cId="2762481628" sldId="295"/>
            <ac:spMk id="6" creationId="{7A215AB8-D9CD-3E74-B8D2-22B5D70ED784}"/>
          </ac:spMkLst>
        </pc:spChg>
        <pc:spChg chg="add mod">
          <ac:chgData name="Jonguk Park" userId="cb8db36ae89a57a2" providerId="LiveId" clId="{8811AA67-2AEB-45C6-912F-232800208FDA}" dt="2026-06-14T15:32:02.394" v="7666" actId="1076"/>
          <ac:spMkLst>
            <pc:docMk/>
            <pc:sldMk cId="2762481628" sldId="295"/>
            <ac:spMk id="7" creationId="{1E435CEB-3FBB-9E72-9D61-730E6101C002}"/>
          </ac:spMkLst>
        </pc:spChg>
        <pc:spChg chg="add mod">
          <ac:chgData name="Jonguk Park" userId="cb8db36ae89a57a2" providerId="LiveId" clId="{8811AA67-2AEB-45C6-912F-232800208FDA}" dt="2026-06-15T22:31:59.679" v="11821" actId="164"/>
          <ac:spMkLst>
            <pc:docMk/>
            <pc:sldMk cId="2762481628" sldId="295"/>
            <ac:spMk id="8" creationId="{F67D38A9-D4B2-D00D-C54A-F0C5E3363120}"/>
          </ac:spMkLst>
        </pc:spChg>
        <pc:spChg chg="add mod">
          <ac:chgData name="Jonguk Park" userId="cb8db36ae89a57a2" providerId="LiveId" clId="{8811AA67-2AEB-45C6-912F-232800208FDA}" dt="2026-06-15T22:32:04.988" v="11822" actId="164"/>
          <ac:spMkLst>
            <pc:docMk/>
            <pc:sldMk cId="2762481628" sldId="295"/>
            <ac:spMk id="9" creationId="{13190E94-6046-8139-2B67-37D66E8F585E}"/>
          </ac:spMkLst>
        </pc:spChg>
        <pc:spChg chg="add mod">
          <ac:chgData name="Jonguk Park" userId="cb8db36ae89a57a2" providerId="LiveId" clId="{8811AA67-2AEB-45C6-912F-232800208FDA}" dt="2026-06-15T22:32:04.988" v="11822" actId="164"/>
          <ac:spMkLst>
            <pc:docMk/>
            <pc:sldMk cId="2762481628" sldId="295"/>
            <ac:spMk id="10" creationId="{86725054-8839-BB2F-AB2E-D625D01C169E}"/>
          </ac:spMkLst>
        </pc:spChg>
        <pc:spChg chg="add mod">
          <ac:chgData name="Jonguk Park" userId="cb8db36ae89a57a2" providerId="LiveId" clId="{8811AA67-2AEB-45C6-912F-232800208FDA}" dt="2026-06-15T23:00:53.298" v="12796" actId="14100"/>
          <ac:spMkLst>
            <pc:docMk/>
            <pc:sldMk cId="2762481628" sldId="295"/>
            <ac:spMk id="12" creationId="{BAD098D1-03CA-B452-8523-39BAC0774F3E}"/>
          </ac:spMkLst>
        </pc:spChg>
        <pc:spChg chg="add mod">
          <ac:chgData name="Jonguk Park" userId="cb8db36ae89a57a2" providerId="LiveId" clId="{8811AA67-2AEB-45C6-912F-232800208FDA}" dt="2026-06-15T22:31:59.679" v="11821" actId="164"/>
          <ac:spMkLst>
            <pc:docMk/>
            <pc:sldMk cId="2762481628" sldId="295"/>
            <ac:spMk id="13" creationId="{BC8D3A13-44C4-CDCD-82C9-F6E1BF8B36EC}"/>
          </ac:spMkLst>
        </pc:spChg>
        <pc:spChg chg="add mod">
          <ac:chgData name="Jonguk Park" userId="cb8db36ae89a57a2" providerId="LiveId" clId="{8811AA67-2AEB-45C6-912F-232800208FDA}" dt="2026-06-15T22:32:04.988" v="11822" actId="164"/>
          <ac:spMkLst>
            <pc:docMk/>
            <pc:sldMk cId="2762481628" sldId="295"/>
            <ac:spMk id="15" creationId="{E8BD62D9-1773-1B4E-F60D-3E330E4909F9}"/>
          </ac:spMkLst>
        </pc:spChg>
        <pc:spChg chg="add mod">
          <ac:chgData name="Jonguk Park" userId="cb8db36ae89a57a2" providerId="LiveId" clId="{8811AA67-2AEB-45C6-912F-232800208FDA}" dt="2026-06-15T22:31:59.679" v="11821" actId="164"/>
          <ac:spMkLst>
            <pc:docMk/>
            <pc:sldMk cId="2762481628" sldId="295"/>
            <ac:spMk id="17" creationId="{90AC0357-4114-AEE4-F089-5C85950A97D1}"/>
          </ac:spMkLst>
        </pc:spChg>
        <pc:spChg chg="add mod">
          <ac:chgData name="Jonguk Park" userId="cb8db36ae89a57a2" providerId="LiveId" clId="{8811AA67-2AEB-45C6-912F-232800208FDA}" dt="2026-06-16T12:49:32.237" v="13785" actId="20577"/>
          <ac:spMkLst>
            <pc:docMk/>
            <pc:sldMk cId="2762481628" sldId="295"/>
            <ac:spMk id="21" creationId="{C773530B-523A-9D0C-7BDF-58098FFEA10A}"/>
          </ac:spMkLst>
        </pc:spChg>
        <pc:spChg chg="add mod">
          <ac:chgData name="Jonguk Park" userId="cb8db36ae89a57a2" providerId="LiveId" clId="{8811AA67-2AEB-45C6-912F-232800208FDA}" dt="2026-06-16T12:49:29.299" v="13784" actId="20577"/>
          <ac:spMkLst>
            <pc:docMk/>
            <pc:sldMk cId="2762481628" sldId="295"/>
            <ac:spMk id="24" creationId="{16D6DDEE-046B-7EEB-38DB-0536B6452864}"/>
          </ac:spMkLst>
        </pc:spChg>
        <pc:spChg chg="add mod">
          <ac:chgData name="Jonguk Park" userId="cb8db36ae89a57a2" providerId="LiveId" clId="{8811AA67-2AEB-45C6-912F-232800208FDA}" dt="2026-06-15T23:00:11.363" v="12782" actId="164"/>
          <ac:spMkLst>
            <pc:docMk/>
            <pc:sldMk cId="2762481628" sldId="295"/>
            <ac:spMk id="27" creationId="{C5AD1BAC-D856-2764-1E3C-D1D79A740D6B}"/>
          </ac:spMkLst>
        </pc:spChg>
        <pc:spChg chg="add mod">
          <ac:chgData name="Jonguk Park" userId="cb8db36ae89a57a2" providerId="LiveId" clId="{8811AA67-2AEB-45C6-912F-232800208FDA}" dt="2026-06-15T23:00:37.009" v="12795" actId="164"/>
          <ac:spMkLst>
            <pc:docMk/>
            <pc:sldMk cId="2762481628" sldId="295"/>
            <ac:spMk id="30" creationId="{0532F423-D7B3-67DB-C511-CEC8EDB5FEF3}"/>
          </ac:spMkLst>
        </pc:spChg>
        <pc:grpChg chg="add mod">
          <ac:chgData name="Jonguk Park" userId="cb8db36ae89a57a2" providerId="LiveId" clId="{8811AA67-2AEB-45C6-912F-232800208FDA}" dt="2026-06-15T22:58:30.011" v="12749" actId="164"/>
          <ac:grpSpMkLst>
            <pc:docMk/>
            <pc:sldMk cId="2762481628" sldId="295"/>
            <ac:grpSpMk id="18" creationId="{EF0854D7-0D3B-C3D3-EF61-452019E9143B}"/>
          </ac:grpSpMkLst>
        </pc:grpChg>
        <pc:grpChg chg="add mod">
          <ac:chgData name="Jonguk Park" userId="cb8db36ae89a57a2" providerId="LiveId" clId="{8811AA67-2AEB-45C6-912F-232800208FDA}" dt="2026-06-15T22:57:50.341" v="12599" actId="164"/>
          <ac:grpSpMkLst>
            <pc:docMk/>
            <pc:sldMk cId="2762481628" sldId="295"/>
            <ac:grpSpMk id="19" creationId="{35BD1CF1-F0E4-51F2-99DC-6493C207D5DA}"/>
          </ac:grpSpMkLst>
        </pc:grpChg>
        <pc:grpChg chg="add mod">
          <ac:chgData name="Jonguk Park" userId="cb8db36ae89a57a2" providerId="LiveId" clId="{8811AA67-2AEB-45C6-912F-232800208FDA}" dt="2026-06-15T23:00:11.363" v="12782" actId="164"/>
          <ac:grpSpMkLst>
            <pc:docMk/>
            <pc:sldMk cId="2762481628" sldId="295"/>
            <ac:grpSpMk id="22" creationId="{F91770DD-33F1-FD4B-CA73-10CECA15F633}"/>
          </ac:grpSpMkLst>
        </pc:grpChg>
        <pc:grpChg chg="add mod">
          <ac:chgData name="Jonguk Park" userId="cb8db36ae89a57a2" providerId="LiveId" clId="{8811AA67-2AEB-45C6-912F-232800208FDA}" dt="2026-06-15T23:00:37.009" v="12795" actId="164"/>
          <ac:grpSpMkLst>
            <pc:docMk/>
            <pc:sldMk cId="2762481628" sldId="295"/>
            <ac:grpSpMk id="25" creationId="{DA9C3464-3ABC-5F81-B36F-AACE6A3C2F9B}"/>
          </ac:grpSpMkLst>
        </pc:grpChg>
        <pc:grpChg chg="add mod">
          <ac:chgData name="Jonguk Park" userId="cb8db36ae89a57a2" providerId="LiveId" clId="{8811AA67-2AEB-45C6-912F-232800208FDA}" dt="2026-06-15T23:00:11.363" v="12782" actId="164"/>
          <ac:grpSpMkLst>
            <pc:docMk/>
            <pc:sldMk cId="2762481628" sldId="295"/>
            <ac:grpSpMk id="28" creationId="{C6DFE7BA-8431-3BA7-A4C2-759FC06E0431}"/>
          </ac:grpSpMkLst>
        </pc:grpChg>
        <pc:grpChg chg="add mod">
          <ac:chgData name="Jonguk Park" userId="cb8db36ae89a57a2" providerId="LiveId" clId="{8811AA67-2AEB-45C6-912F-232800208FDA}" dt="2026-06-15T23:00:37.009" v="12795" actId="164"/>
          <ac:grpSpMkLst>
            <pc:docMk/>
            <pc:sldMk cId="2762481628" sldId="295"/>
            <ac:grpSpMk id="31" creationId="{E4E4A0C9-294E-B7A8-C30F-1B18B463663C}"/>
          </ac:grpSpMkLst>
        </pc:grpChg>
        <pc:picChg chg="add mod modCrop">
          <ac:chgData name="Jonguk Park" userId="cb8db36ae89a57a2" providerId="LiveId" clId="{8811AA67-2AEB-45C6-912F-232800208FDA}" dt="2026-06-15T22:32:04.988" v="11822" actId="164"/>
          <ac:picMkLst>
            <pc:docMk/>
            <pc:sldMk cId="2762481628" sldId="295"/>
            <ac:picMk id="3" creationId="{297C3145-884E-22FB-8032-135C1A8A20FD}"/>
          </ac:picMkLst>
        </pc:picChg>
        <pc:picChg chg="add mod modCrop">
          <ac:chgData name="Jonguk Park" userId="cb8db36ae89a57a2" providerId="LiveId" clId="{8811AA67-2AEB-45C6-912F-232800208FDA}" dt="2026-06-15T22:31:59.679" v="11821" actId="164"/>
          <ac:picMkLst>
            <pc:docMk/>
            <pc:sldMk cId="2762481628" sldId="295"/>
            <ac:picMk id="5" creationId="{A8D3D12E-90CC-90F6-E8BE-E99CC8F0B4E2}"/>
          </ac:picMkLst>
        </pc:picChg>
      </pc:sldChg>
      <pc:sldChg chg="addSp delSp modSp new mod modNotesTx">
        <pc:chgData name="Jonguk Park" userId="cb8db36ae89a57a2" providerId="LiveId" clId="{8811AA67-2AEB-45C6-912F-232800208FDA}" dt="2026-06-16T12:27:41.420" v="12926" actId="20577"/>
        <pc:sldMkLst>
          <pc:docMk/>
          <pc:sldMk cId="3306822298" sldId="296"/>
        </pc:sldMkLst>
        <pc:spChg chg="add mod topLvl">
          <ac:chgData name="Jonguk Park" userId="cb8db36ae89a57a2" providerId="LiveId" clId="{8811AA67-2AEB-45C6-912F-232800208FDA}" dt="2026-06-14T15:27:29.989" v="7405" actId="113"/>
          <ac:spMkLst>
            <pc:docMk/>
            <pc:sldMk cId="3306822298" sldId="296"/>
            <ac:spMk id="6" creationId="{3E1F8F76-4536-6E04-090E-0905EB566051}"/>
          </ac:spMkLst>
        </pc:spChg>
        <pc:spChg chg="add mod topLvl">
          <ac:chgData name="Jonguk Park" userId="cb8db36ae89a57a2" providerId="LiveId" clId="{8811AA67-2AEB-45C6-912F-232800208FDA}" dt="2026-06-14T15:27:29.989" v="7405" actId="113"/>
          <ac:spMkLst>
            <pc:docMk/>
            <pc:sldMk cId="3306822298" sldId="296"/>
            <ac:spMk id="8" creationId="{E0F913F3-DD7A-4135-9B21-3BA163EDC354}"/>
          </ac:spMkLst>
        </pc:spChg>
        <pc:spChg chg="add mod topLvl">
          <ac:chgData name="Jonguk Park" userId="cb8db36ae89a57a2" providerId="LiveId" clId="{8811AA67-2AEB-45C6-912F-232800208FDA}" dt="2026-06-14T15:27:29.989" v="7405" actId="113"/>
          <ac:spMkLst>
            <pc:docMk/>
            <pc:sldMk cId="3306822298" sldId="296"/>
            <ac:spMk id="10" creationId="{F46019C6-859F-48F3-48B7-379052B65C36}"/>
          </ac:spMkLst>
        </pc:spChg>
        <pc:spChg chg="add mod topLvl">
          <ac:chgData name="Jonguk Park" userId="cb8db36ae89a57a2" providerId="LiveId" clId="{8811AA67-2AEB-45C6-912F-232800208FDA}" dt="2026-06-14T13:54:10.283" v="6411" actId="207"/>
          <ac:spMkLst>
            <pc:docMk/>
            <pc:sldMk cId="3306822298" sldId="296"/>
            <ac:spMk id="11" creationId="{9362FDD2-287A-8F5F-BE9E-C651523CA808}"/>
          </ac:spMkLst>
        </pc:spChg>
        <pc:spChg chg="add mod">
          <ac:chgData name="Jonguk Park" userId="cb8db36ae89a57a2" providerId="LiveId" clId="{8811AA67-2AEB-45C6-912F-232800208FDA}" dt="2026-06-15T19:07:04.477" v="10764" actId="20577"/>
          <ac:spMkLst>
            <pc:docMk/>
            <pc:sldMk cId="3306822298" sldId="296"/>
            <ac:spMk id="14" creationId="{38208D40-6225-40F1-DFF6-5FE85627FA5A}"/>
          </ac:spMkLst>
        </pc:spChg>
        <pc:spChg chg="add mod">
          <ac:chgData name="Jonguk Park" userId="cb8db36ae89a57a2" providerId="LiveId" clId="{8811AA67-2AEB-45C6-912F-232800208FDA}" dt="2026-06-14T13:54:38.033" v="6487" actId="14100"/>
          <ac:spMkLst>
            <pc:docMk/>
            <pc:sldMk cId="3306822298" sldId="296"/>
            <ac:spMk id="29" creationId="{3609DC59-9480-5355-CAB1-20C489FEE2A6}"/>
          </ac:spMkLst>
        </pc:spChg>
        <pc:picChg chg="add mod topLvl modCrop">
          <ac:chgData name="Jonguk Park" userId="cb8db36ae89a57a2" providerId="LiveId" clId="{8811AA67-2AEB-45C6-912F-232800208FDA}" dt="2026-06-14T13:53:51.060" v="6399" actId="1036"/>
          <ac:picMkLst>
            <pc:docMk/>
            <pc:sldMk cId="3306822298" sldId="296"/>
            <ac:picMk id="3" creationId="{20AAE404-C41E-AA20-75D3-4AB658E9ACE1}"/>
          </ac:picMkLst>
        </pc:picChg>
        <pc:picChg chg="add mod topLvl modCrop">
          <ac:chgData name="Jonguk Park" userId="cb8db36ae89a57a2" providerId="LiveId" clId="{8811AA67-2AEB-45C6-912F-232800208FDA}" dt="2026-06-14T13:52:42.552" v="6335" actId="1076"/>
          <ac:picMkLst>
            <pc:docMk/>
            <pc:sldMk cId="3306822298" sldId="296"/>
            <ac:picMk id="5" creationId="{A11DF960-58DD-0A60-A800-F18A988716D3}"/>
          </ac:picMkLst>
        </pc:picChg>
        <pc:picChg chg="add mod modCrop">
          <ac:chgData name="Jonguk Park" userId="cb8db36ae89a57a2" providerId="LiveId" clId="{8811AA67-2AEB-45C6-912F-232800208FDA}" dt="2026-06-14T13:52:59.212" v="6342" actId="1038"/>
          <ac:picMkLst>
            <pc:docMk/>
            <pc:sldMk cId="3306822298" sldId="296"/>
            <ac:picMk id="23" creationId="{3781A95A-CF38-777F-A61C-721E9DF585A6}"/>
          </ac:picMkLst>
        </pc:picChg>
        <pc:picChg chg="add mod modCrop">
          <ac:chgData name="Jonguk Park" userId="cb8db36ae89a57a2" providerId="LiveId" clId="{8811AA67-2AEB-45C6-912F-232800208FDA}" dt="2026-06-14T13:53:01.046" v="6347" actId="1038"/>
          <ac:picMkLst>
            <pc:docMk/>
            <pc:sldMk cId="3306822298" sldId="296"/>
            <ac:picMk id="25" creationId="{27FFC0F9-EA40-78A1-3D4B-9567690DEF97}"/>
          </ac:picMkLst>
        </pc:picChg>
        <pc:picChg chg="add mod modCrop">
          <ac:chgData name="Jonguk Park" userId="cb8db36ae89a57a2" providerId="LiveId" clId="{8811AA67-2AEB-45C6-912F-232800208FDA}" dt="2026-06-14T13:52:54.786" v="6336" actId="554"/>
          <ac:picMkLst>
            <pc:docMk/>
            <pc:sldMk cId="3306822298" sldId="296"/>
            <ac:picMk id="27" creationId="{1EE814F7-3D3B-DA55-E2E4-16CE5D7C2B99}"/>
          </ac:picMkLst>
        </pc:picChg>
      </pc:sldChg>
      <pc:sldChg chg="addSp modSp new del mod ord">
        <pc:chgData name="Jonguk Park" userId="cb8db36ae89a57a2" providerId="LiveId" clId="{8811AA67-2AEB-45C6-912F-232800208FDA}" dt="2026-06-16T14:49:25.863" v="13918" actId="47"/>
        <pc:sldMkLst>
          <pc:docMk/>
          <pc:sldMk cId="2708210086" sldId="297"/>
        </pc:sldMkLst>
      </pc:sldChg>
      <pc:sldChg chg="addSp modSp new mod modNotesTx">
        <pc:chgData name="Jonguk Park" userId="cb8db36ae89a57a2" providerId="LiveId" clId="{8811AA67-2AEB-45C6-912F-232800208FDA}" dt="2026-06-16T14:35:48.874" v="13910" actId="20577"/>
        <pc:sldMkLst>
          <pc:docMk/>
          <pc:sldMk cId="1711698701" sldId="298"/>
        </pc:sldMkLst>
        <pc:spChg chg="add mod">
          <ac:chgData name="Jonguk Park" userId="cb8db36ae89a57a2" providerId="LiveId" clId="{8811AA67-2AEB-45C6-912F-232800208FDA}" dt="2026-06-16T14:35:48.874" v="13910" actId="20577"/>
          <ac:spMkLst>
            <pc:docMk/>
            <pc:sldMk cId="1711698701" sldId="298"/>
            <ac:spMk id="3" creationId="{1A44B9EA-0539-ACFB-5E87-7ECB3D65C90E}"/>
          </ac:spMkLst>
        </pc:spChg>
        <pc:spChg chg="add mod">
          <ac:chgData name="Jonguk Park" userId="cb8db36ae89a57a2" providerId="LiveId" clId="{8811AA67-2AEB-45C6-912F-232800208FDA}" dt="2026-06-15T23:04:53.259" v="12849" actId="164"/>
          <ac:spMkLst>
            <pc:docMk/>
            <pc:sldMk cId="1711698701" sldId="298"/>
            <ac:spMk id="6" creationId="{F6078CB8-7C3A-4733-2AAC-2742E9E01A7A}"/>
          </ac:spMkLst>
        </pc:spChg>
        <pc:spChg chg="add mod">
          <ac:chgData name="Jonguk Park" userId="cb8db36ae89a57a2" providerId="LiveId" clId="{8811AA67-2AEB-45C6-912F-232800208FDA}" dt="2026-06-14T15:03:33.900" v="6687" actId="20577"/>
          <ac:spMkLst>
            <pc:docMk/>
            <pc:sldMk cId="1711698701" sldId="298"/>
            <ac:spMk id="9" creationId="{C1806635-3D34-C885-3AC9-E18BE9CC6E66}"/>
          </ac:spMkLst>
        </pc:spChg>
        <pc:spChg chg="add mod ord">
          <ac:chgData name="Jonguk Park" userId="cb8db36ae89a57a2" providerId="LiveId" clId="{8811AA67-2AEB-45C6-912F-232800208FDA}" dt="2026-06-16T14:21:50.555" v="13797" actId="1037"/>
          <ac:spMkLst>
            <pc:docMk/>
            <pc:sldMk cId="1711698701" sldId="298"/>
            <ac:spMk id="11" creationId="{FD018C2A-B959-DF5F-9B49-485F026F55FB}"/>
          </ac:spMkLst>
        </pc:spChg>
        <pc:spChg chg="add mod">
          <ac:chgData name="Jonguk Park" userId="cb8db36ae89a57a2" providerId="LiveId" clId="{8811AA67-2AEB-45C6-912F-232800208FDA}" dt="2026-06-15T22:43:29.201" v="12199" actId="164"/>
          <ac:spMkLst>
            <pc:docMk/>
            <pc:sldMk cId="1711698701" sldId="298"/>
            <ac:spMk id="16" creationId="{E920D545-426F-DD2B-11E6-F5416DBF9280}"/>
          </ac:spMkLst>
        </pc:spChg>
        <pc:spChg chg="add mod">
          <ac:chgData name="Jonguk Park" userId="cb8db36ae89a57a2" providerId="LiveId" clId="{8811AA67-2AEB-45C6-912F-232800208FDA}" dt="2026-06-15T23:04:53.259" v="12849" actId="164"/>
          <ac:spMkLst>
            <pc:docMk/>
            <pc:sldMk cId="1711698701" sldId="298"/>
            <ac:spMk id="19" creationId="{5ECD9E82-5D9B-E263-5E8B-2F7BFE5DC3AF}"/>
          </ac:spMkLst>
        </pc:spChg>
        <pc:spChg chg="add mod">
          <ac:chgData name="Jonguk Park" userId="cb8db36ae89a57a2" providerId="LiveId" clId="{8811AA67-2AEB-45C6-912F-232800208FDA}" dt="2026-06-15T23:04:53.259" v="12849" actId="164"/>
          <ac:spMkLst>
            <pc:docMk/>
            <pc:sldMk cId="1711698701" sldId="298"/>
            <ac:spMk id="21" creationId="{88BE6001-2AE7-BA60-B9B2-0E29E3F17F09}"/>
          </ac:spMkLst>
        </pc:spChg>
        <pc:spChg chg="add mod">
          <ac:chgData name="Jonguk Park" userId="cb8db36ae89a57a2" providerId="LiveId" clId="{8811AA67-2AEB-45C6-912F-232800208FDA}" dt="2026-06-15T23:04:53.259" v="12849" actId="164"/>
          <ac:spMkLst>
            <pc:docMk/>
            <pc:sldMk cId="1711698701" sldId="298"/>
            <ac:spMk id="23" creationId="{3D19AE60-E7F6-7DFA-1D77-91F4D274BF02}"/>
          </ac:spMkLst>
        </pc:spChg>
        <pc:spChg chg="add mod">
          <ac:chgData name="Jonguk Park" userId="cb8db36ae89a57a2" providerId="LiveId" clId="{8811AA67-2AEB-45C6-912F-232800208FDA}" dt="2026-06-16T14:22:20.239" v="13802" actId="20577"/>
          <ac:spMkLst>
            <pc:docMk/>
            <pc:sldMk cId="1711698701" sldId="298"/>
            <ac:spMk id="26" creationId="{2C6100C0-EA22-412B-28A2-32C7A5DBB106}"/>
          </ac:spMkLst>
        </pc:spChg>
        <pc:grpChg chg="add mod">
          <ac:chgData name="Jonguk Park" userId="cb8db36ae89a57a2" providerId="LiveId" clId="{8811AA67-2AEB-45C6-912F-232800208FDA}" dt="2026-06-15T19:19:29.505" v="10926" actId="164"/>
          <ac:grpSpMkLst>
            <pc:docMk/>
            <pc:sldMk cId="1711698701" sldId="298"/>
            <ac:grpSpMk id="10" creationId="{33D29AF8-A231-4B54-794F-26D3B549955F}"/>
          </ac:grpSpMkLst>
        </pc:grpChg>
        <pc:grpChg chg="add mod">
          <ac:chgData name="Jonguk Park" userId="cb8db36ae89a57a2" providerId="LiveId" clId="{8811AA67-2AEB-45C6-912F-232800208FDA}" dt="2026-06-15T22:43:29.201" v="12199" actId="164"/>
          <ac:grpSpMkLst>
            <pc:docMk/>
            <pc:sldMk cId="1711698701" sldId="298"/>
            <ac:grpSpMk id="12" creationId="{98C9A79C-46D4-7600-C089-5336E9CC24D7}"/>
          </ac:grpSpMkLst>
        </pc:grpChg>
        <pc:grpChg chg="add mod">
          <ac:chgData name="Jonguk Park" userId="cb8db36ae89a57a2" providerId="LiveId" clId="{8811AA67-2AEB-45C6-912F-232800208FDA}" dt="2026-06-15T23:04:53.259" v="12849" actId="164"/>
          <ac:grpSpMkLst>
            <pc:docMk/>
            <pc:sldMk cId="1711698701" sldId="298"/>
            <ac:grpSpMk id="14" creationId="{9C22F9A5-8E66-55E3-5190-6B2E05A52C5E}"/>
          </ac:grpSpMkLst>
        </pc:grpChg>
        <pc:grpChg chg="add mod">
          <ac:chgData name="Jonguk Park" userId="cb8db36ae89a57a2" providerId="LiveId" clId="{8811AA67-2AEB-45C6-912F-232800208FDA}" dt="2026-06-16T12:25:15.675" v="12868" actId="1035"/>
          <ac:grpSpMkLst>
            <pc:docMk/>
            <pc:sldMk cId="1711698701" sldId="298"/>
            <ac:grpSpMk id="17" creationId="{75C661BC-472B-FA71-FC3B-3E3867846D9D}"/>
          </ac:grpSpMkLst>
        </pc:grpChg>
        <pc:grpChg chg="add mod">
          <ac:chgData name="Jonguk Park" userId="cb8db36ae89a57a2" providerId="LiveId" clId="{8811AA67-2AEB-45C6-912F-232800208FDA}" dt="2026-06-15T23:04:53.259" v="12849" actId="164"/>
          <ac:grpSpMkLst>
            <pc:docMk/>
            <pc:sldMk cId="1711698701" sldId="298"/>
            <ac:grpSpMk id="24" creationId="{34F7591F-E1F3-3B3E-3338-F88180200302}"/>
          </ac:grpSpMkLst>
        </pc:grpChg>
        <pc:picChg chg="add mod modCrop">
          <ac:chgData name="Jonguk Park" userId="cb8db36ae89a57a2" providerId="LiveId" clId="{8811AA67-2AEB-45C6-912F-232800208FDA}" dt="2026-06-15T19:11:48.035" v="10809" actId="164"/>
          <ac:picMkLst>
            <pc:docMk/>
            <pc:sldMk cId="1711698701" sldId="298"/>
            <ac:picMk id="4" creationId="{977E88A5-A69C-B22A-D474-D7D0E213F638}"/>
          </ac:picMkLst>
        </pc:picChg>
        <pc:picChg chg="add mod modCrop">
          <ac:chgData name="Jonguk Park" userId="cb8db36ae89a57a2" providerId="LiveId" clId="{8811AA67-2AEB-45C6-912F-232800208FDA}" dt="2026-06-15T22:42:06.458" v="12143" actId="164"/>
          <ac:picMkLst>
            <pc:docMk/>
            <pc:sldMk cId="1711698701" sldId="298"/>
            <ac:picMk id="5" creationId="{58A1CC18-ACF7-F7FF-1ADF-B1F99B6A5CF2}"/>
          </ac:picMkLst>
        </pc:picChg>
        <pc:picChg chg="add mod">
          <ac:chgData name="Jonguk Park" userId="cb8db36ae89a57a2" providerId="LiveId" clId="{8811AA67-2AEB-45C6-912F-232800208FDA}" dt="2026-06-15T22:42:06.458" v="12143" actId="164"/>
          <ac:picMkLst>
            <pc:docMk/>
            <pc:sldMk cId="1711698701" sldId="298"/>
            <ac:picMk id="7" creationId="{96562BE8-192C-32EB-D6C3-99D0A1C03EC1}"/>
          </ac:picMkLst>
        </pc:picChg>
        <pc:picChg chg="add mod">
          <ac:chgData name="Jonguk Park" userId="cb8db36ae89a57a2" providerId="LiveId" clId="{8811AA67-2AEB-45C6-912F-232800208FDA}" dt="2026-06-15T23:03:19.561" v="12843" actId="14100"/>
          <ac:picMkLst>
            <pc:docMk/>
            <pc:sldMk cId="1711698701" sldId="298"/>
            <ac:picMk id="8" creationId="{83E78507-5DD2-C56D-5620-8496B51EFBC5}"/>
          </ac:picMkLst>
        </pc:picChg>
        <pc:picChg chg="add mod">
          <ac:chgData name="Jonguk Park" userId="cb8db36ae89a57a2" providerId="LiveId" clId="{8811AA67-2AEB-45C6-912F-232800208FDA}" dt="2026-06-15T19:19:29.505" v="10926" actId="164"/>
          <ac:picMkLst>
            <pc:docMk/>
            <pc:sldMk cId="1711698701" sldId="298"/>
            <ac:picMk id="13" creationId="{06469D1E-B056-4ABF-ABE2-05E37F585CE5}"/>
          </ac:picMkLst>
        </pc:picChg>
      </pc:sldChg>
      <pc:sldChg chg="addSp delSp modSp new mod">
        <pc:chgData name="Jonguk Park" userId="cb8db36ae89a57a2" providerId="LiveId" clId="{8811AA67-2AEB-45C6-912F-232800208FDA}" dt="2026-06-15T22:38:12.465" v="11931" actId="207"/>
        <pc:sldMkLst>
          <pc:docMk/>
          <pc:sldMk cId="1857207096" sldId="299"/>
        </pc:sldMkLst>
        <pc:spChg chg="add mod">
          <ac:chgData name="Jonguk Park" userId="cb8db36ae89a57a2" providerId="LiveId" clId="{8811AA67-2AEB-45C6-912F-232800208FDA}" dt="2026-06-15T13:24:49.086" v="9706" actId="1076"/>
          <ac:spMkLst>
            <pc:docMk/>
            <pc:sldMk cId="1857207096" sldId="299"/>
            <ac:spMk id="3" creationId="{EF0EB048-E713-23FC-69A8-EF78F2F49FB7}"/>
          </ac:spMkLst>
        </pc:spChg>
        <pc:spChg chg="add mod">
          <ac:chgData name="Jonguk Park" userId="cb8db36ae89a57a2" providerId="LiveId" clId="{8811AA67-2AEB-45C6-912F-232800208FDA}" dt="2026-06-15T22:38:08.709" v="11930" actId="207"/>
          <ac:spMkLst>
            <pc:docMk/>
            <pc:sldMk cId="1857207096" sldId="299"/>
            <ac:spMk id="4" creationId="{7EDDBACF-4AAE-1764-CCAD-A21ED8479D83}"/>
          </ac:spMkLst>
        </pc:spChg>
        <pc:spChg chg="add mod">
          <ac:chgData name="Jonguk Park" userId="cb8db36ae89a57a2" providerId="LiveId" clId="{8811AA67-2AEB-45C6-912F-232800208FDA}" dt="2026-06-15T22:38:12.465" v="11931" actId="207"/>
          <ac:spMkLst>
            <pc:docMk/>
            <pc:sldMk cId="1857207096" sldId="299"/>
            <ac:spMk id="6" creationId="{29429BDE-7455-1CFE-F3B5-71A4E5B7EA88}"/>
          </ac:spMkLst>
        </pc:spChg>
        <pc:spChg chg="add mod">
          <ac:chgData name="Jonguk Park" userId="cb8db36ae89a57a2" providerId="LiveId" clId="{8811AA67-2AEB-45C6-912F-232800208FDA}" dt="2026-06-15T22:37:58.503" v="11928" actId="207"/>
          <ac:spMkLst>
            <pc:docMk/>
            <pc:sldMk cId="1857207096" sldId="299"/>
            <ac:spMk id="10" creationId="{02BCFCB7-1D4B-54D3-4C38-316D9EADCE69}"/>
          </ac:spMkLst>
        </pc:spChg>
        <pc:spChg chg="add mod">
          <ac:chgData name="Jonguk Park" userId="cb8db36ae89a57a2" providerId="LiveId" clId="{8811AA67-2AEB-45C6-912F-232800208FDA}" dt="2026-06-15T22:38:03.702" v="11929" actId="207"/>
          <ac:spMkLst>
            <pc:docMk/>
            <pc:sldMk cId="1857207096" sldId="299"/>
            <ac:spMk id="14" creationId="{F4EE2CB9-7D9B-689A-F82B-110A94369789}"/>
          </ac:spMkLst>
        </pc:spChg>
        <pc:spChg chg="add mod">
          <ac:chgData name="Jonguk Park" userId="cb8db36ae89a57a2" providerId="LiveId" clId="{8811AA67-2AEB-45C6-912F-232800208FDA}" dt="2026-06-14T16:20:51.409" v="9025" actId="20577"/>
          <ac:spMkLst>
            <pc:docMk/>
            <pc:sldMk cId="1857207096" sldId="299"/>
            <ac:spMk id="15" creationId="{B8441555-130B-23F2-26FC-C8E685E7CE78}"/>
          </ac:spMkLst>
        </pc:spChg>
        <pc:spChg chg="add mod">
          <ac:chgData name="Jonguk Park" userId="cb8db36ae89a57a2" providerId="LiveId" clId="{8811AA67-2AEB-45C6-912F-232800208FDA}" dt="2026-06-15T22:37:50.662" v="11927" actId="20577"/>
          <ac:spMkLst>
            <pc:docMk/>
            <pc:sldMk cId="1857207096" sldId="299"/>
            <ac:spMk id="18" creationId="{9D7D5270-FDD5-76CC-0C2E-162DD9AF4BDA}"/>
          </ac:spMkLst>
        </pc:spChg>
        <pc:spChg chg="add mod">
          <ac:chgData name="Jonguk Park" userId="cb8db36ae89a57a2" providerId="LiveId" clId="{8811AA67-2AEB-45C6-912F-232800208FDA}" dt="2026-06-15T22:37:34.947" v="11919" actId="207"/>
          <ac:spMkLst>
            <pc:docMk/>
            <pc:sldMk cId="1857207096" sldId="299"/>
            <ac:spMk id="20" creationId="{9D405E9F-612A-67CF-67CF-DCBB01E5EFD3}"/>
          </ac:spMkLst>
        </pc:spChg>
        <pc:spChg chg="add mod">
          <ac:chgData name="Jonguk Park" userId="cb8db36ae89a57a2" providerId="LiveId" clId="{8811AA67-2AEB-45C6-912F-232800208FDA}" dt="2026-06-15T14:59:44.329" v="10413" actId="164"/>
          <ac:spMkLst>
            <pc:docMk/>
            <pc:sldMk cId="1857207096" sldId="299"/>
            <ac:spMk id="31" creationId="{320E0A15-5259-32D1-9852-C6BE2D568ED6}"/>
          </ac:spMkLst>
        </pc:spChg>
        <pc:spChg chg="add mod">
          <ac:chgData name="Jonguk Park" userId="cb8db36ae89a57a2" providerId="LiveId" clId="{8811AA67-2AEB-45C6-912F-232800208FDA}" dt="2026-06-15T15:00:01.048" v="10416" actId="164"/>
          <ac:spMkLst>
            <pc:docMk/>
            <pc:sldMk cId="1857207096" sldId="299"/>
            <ac:spMk id="34" creationId="{0D074E3C-0535-C04A-C7B7-A9A8FB386672}"/>
          </ac:spMkLst>
        </pc:spChg>
        <pc:spChg chg="add mod">
          <ac:chgData name="Jonguk Park" userId="cb8db36ae89a57a2" providerId="LiveId" clId="{8811AA67-2AEB-45C6-912F-232800208FDA}" dt="2026-06-15T15:00:21.438" v="10484" actId="164"/>
          <ac:spMkLst>
            <pc:docMk/>
            <pc:sldMk cId="1857207096" sldId="299"/>
            <ac:spMk id="37" creationId="{F5A2A3CE-A660-ED46-346B-6977976FC65B}"/>
          </ac:spMkLst>
        </pc:spChg>
        <pc:spChg chg="add mod">
          <ac:chgData name="Jonguk Park" userId="cb8db36ae89a57a2" providerId="LiveId" clId="{8811AA67-2AEB-45C6-912F-232800208FDA}" dt="2026-06-15T15:00:40.566" v="10669" actId="164"/>
          <ac:spMkLst>
            <pc:docMk/>
            <pc:sldMk cId="1857207096" sldId="299"/>
            <ac:spMk id="40" creationId="{AEDCF48C-BC38-8B2B-A464-7D34A256F991}"/>
          </ac:spMkLst>
        </pc:spChg>
        <pc:grpChg chg="add mod">
          <ac:chgData name="Jonguk Park" userId="cb8db36ae89a57a2" providerId="LiveId" clId="{8811AA67-2AEB-45C6-912F-232800208FDA}" dt="2026-06-15T14:59:44.329" v="10413" actId="164"/>
          <ac:grpSpMkLst>
            <pc:docMk/>
            <pc:sldMk cId="1857207096" sldId="299"/>
            <ac:grpSpMk id="32" creationId="{5C5CB0C4-7D17-D488-9ADE-D2FFECDF5DAF}"/>
          </ac:grpSpMkLst>
        </pc:grpChg>
        <pc:grpChg chg="add mod">
          <ac:chgData name="Jonguk Park" userId="cb8db36ae89a57a2" providerId="LiveId" clId="{8811AA67-2AEB-45C6-912F-232800208FDA}" dt="2026-06-15T15:00:01.048" v="10416" actId="164"/>
          <ac:grpSpMkLst>
            <pc:docMk/>
            <pc:sldMk cId="1857207096" sldId="299"/>
            <ac:grpSpMk id="35" creationId="{8AD10E0F-0825-ED7D-8F45-B536F2A2DE22}"/>
          </ac:grpSpMkLst>
        </pc:grpChg>
        <pc:grpChg chg="add mod">
          <ac:chgData name="Jonguk Park" userId="cb8db36ae89a57a2" providerId="LiveId" clId="{8811AA67-2AEB-45C6-912F-232800208FDA}" dt="2026-06-15T15:00:21.438" v="10484" actId="164"/>
          <ac:grpSpMkLst>
            <pc:docMk/>
            <pc:sldMk cId="1857207096" sldId="299"/>
            <ac:grpSpMk id="38" creationId="{151E64F5-CCFC-3A9F-BD1F-B4B1E22E1308}"/>
          </ac:grpSpMkLst>
        </pc:grpChg>
        <pc:grpChg chg="add mod">
          <ac:chgData name="Jonguk Park" userId="cb8db36ae89a57a2" providerId="LiveId" clId="{8811AA67-2AEB-45C6-912F-232800208FDA}" dt="2026-06-15T15:00:40.566" v="10669" actId="164"/>
          <ac:grpSpMkLst>
            <pc:docMk/>
            <pc:sldMk cId="1857207096" sldId="299"/>
            <ac:grpSpMk id="41" creationId="{18E504DD-E086-0F4D-2EE0-AA1329B3EA0D}"/>
          </ac:grpSpMkLst>
        </pc:grpChg>
        <pc:picChg chg="add mod modCrop">
          <ac:chgData name="Jonguk Park" userId="cb8db36ae89a57a2" providerId="LiveId" clId="{8811AA67-2AEB-45C6-912F-232800208FDA}" dt="2026-06-15T15:00:21.438" v="10484" actId="164"/>
          <ac:picMkLst>
            <pc:docMk/>
            <pc:sldMk cId="1857207096" sldId="299"/>
            <ac:picMk id="7" creationId="{32EDA8C8-0B3F-9653-B3B3-2642B4759DA0}"/>
          </ac:picMkLst>
        </pc:picChg>
        <pc:picChg chg="add mod modCrop">
          <ac:chgData name="Jonguk Park" userId="cb8db36ae89a57a2" providerId="LiveId" clId="{8811AA67-2AEB-45C6-912F-232800208FDA}" dt="2026-06-15T15:00:01.048" v="10416" actId="164"/>
          <ac:picMkLst>
            <pc:docMk/>
            <pc:sldMk cId="1857207096" sldId="299"/>
            <ac:picMk id="9" creationId="{36667B90-420F-5F6A-52F5-7F4A8F35EC00}"/>
          </ac:picMkLst>
        </pc:picChg>
        <pc:picChg chg="add mod modCrop">
          <ac:chgData name="Jonguk Park" userId="cb8db36ae89a57a2" providerId="LiveId" clId="{8811AA67-2AEB-45C6-912F-232800208FDA}" dt="2026-06-15T15:00:40.566" v="10669" actId="164"/>
          <ac:picMkLst>
            <pc:docMk/>
            <pc:sldMk cId="1857207096" sldId="299"/>
            <ac:picMk id="11" creationId="{FE3B3F21-F4EA-2E8E-F3D9-D3E5D053378C}"/>
          </ac:picMkLst>
        </pc:picChg>
        <pc:picChg chg="add mod modCrop">
          <ac:chgData name="Jonguk Park" userId="cb8db36ae89a57a2" providerId="LiveId" clId="{8811AA67-2AEB-45C6-912F-232800208FDA}" dt="2026-06-15T14:59:44.329" v="10413" actId="164"/>
          <ac:picMkLst>
            <pc:docMk/>
            <pc:sldMk cId="1857207096" sldId="299"/>
            <ac:picMk id="13" creationId="{C4F3652A-3D99-5E68-FE25-2FD7758A0F1E}"/>
          </ac:picMkLst>
        </pc:picChg>
        <pc:picChg chg="add mod">
          <ac:chgData name="Jonguk Park" userId="cb8db36ae89a57a2" providerId="LiveId" clId="{8811AA67-2AEB-45C6-912F-232800208FDA}" dt="2026-06-15T13:24:58.538" v="9707" actId="12788"/>
          <ac:picMkLst>
            <pc:docMk/>
            <pc:sldMk cId="1857207096" sldId="299"/>
            <ac:picMk id="23" creationId="{275155BA-32BE-EDF4-DBF5-69213DE37A26}"/>
          </ac:picMkLst>
        </pc:picChg>
        <pc:picChg chg="add mod">
          <ac:chgData name="Jonguk Park" userId="cb8db36ae89a57a2" providerId="LiveId" clId="{8811AA67-2AEB-45C6-912F-232800208FDA}" dt="2026-06-15T13:24:29.548" v="9700" actId="553"/>
          <ac:picMkLst>
            <pc:docMk/>
            <pc:sldMk cId="1857207096" sldId="299"/>
            <ac:picMk id="25" creationId="{4007A703-1981-99BC-258F-BAC85137ECDE}"/>
          </ac:picMkLst>
        </pc:picChg>
        <pc:picChg chg="add mod">
          <ac:chgData name="Jonguk Park" userId="cb8db36ae89a57a2" providerId="LiveId" clId="{8811AA67-2AEB-45C6-912F-232800208FDA}" dt="2026-06-15T13:24:58.538" v="9707" actId="12788"/>
          <ac:picMkLst>
            <pc:docMk/>
            <pc:sldMk cId="1857207096" sldId="299"/>
            <ac:picMk id="27" creationId="{0A032F0E-6815-532B-81D4-5CFC8A1C5257}"/>
          </ac:picMkLst>
        </pc:picChg>
        <pc:picChg chg="add mod">
          <ac:chgData name="Jonguk Park" userId="cb8db36ae89a57a2" providerId="LiveId" clId="{8811AA67-2AEB-45C6-912F-232800208FDA}" dt="2026-06-15T13:24:29.548" v="9700" actId="553"/>
          <ac:picMkLst>
            <pc:docMk/>
            <pc:sldMk cId="1857207096" sldId="299"/>
            <ac:picMk id="29" creationId="{0F107F2B-9C84-B57E-0F95-58CC58F24651}"/>
          </ac:picMkLst>
        </pc:picChg>
        <pc:cxnChg chg="add mod">
          <ac:chgData name="Jonguk Park" userId="cb8db36ae89a57a2" providerId="LiveId" clId="{8811AA67-2AEB-45C6-912F-232800208FDA}" dt="2026-06-15T13:24:37.667" v="9704" actId="1035"/>
          <ac:cxnSpMkLst>
            <pc:docMk/>
            <pc:sldMk cId="1857207096" sldId="299"/>
            <ac:cxnSpMk id="17" creationId="{5DED75E3-B69A-BAE1-91E3-7ABDF9492146}"/>
          </ac:cxnSpMkLst>
        </pc:cxnChg>
      </pc:sldChg>
      <pc:sldChg chg="modSp add del mod">
        <pc:chgData name="Jonguk Park" userId="cb8db36ae89a57a2" providerId="LiveId" clId="{8811AA67-2AEB-45C6-912F-232800208FDA}" dt="2026-06-16T14:49:25.863" v="13918" actId="47"/>
        <pc:sldMkLst>
          <pc:docMk/>
          <pc:sldMk cId="0" sldId="300"/>
        </pc:sldMkLst>
      </pc:sldChg>
      <pc:sldChg chg="addSp delSp modSp new mod ord modNotesTx">
        <pc:chgData name="Jonguk Park" userId="cb8db36ae89a57a2" providerId="LiveId" clId="{8811AA67-2AEB-45C6-912F-232800208FDA}" dt="2026-06-16T14:52:11.014" v="14106" actId="20577"/>
        <pc:sldMkLst>
          <pc:docMk/>
          <pc:sldMk cId="2654284042" sldId="301"/>
        </pc:sldMkLst>
        <pc:spChg chg="add mod">
          <ac:chgData name="Jonguk Park" userId="cb8db36ae89a57a2" providerId="LiveId" clId="{8811AA67-2AEB-45C6-912F-232800208FDA}" dt="2026-06-14T16:03:39.397" v="8651" actId="20577"/>
          <ac:spMkLst>
            <pc:docMk/>
            <pc:sldMk cId="2654284042" sldId="301"/>
            <ac:spMk id="3" creationId="{15346B46-24B6-410B-D7B1-60E2008F508E}"/>
          </ac:spMkLst>
        </pc:spChg>
        <pc:spChg chg="add mod">
          <ac:chgData name="Jonguk Park" userId="cb8db36ae89a57a2" providerId="LiveId" clId="{8811AA67-2AEB-45C6-912F-232800208FDA}" dt="2026-06-14T16:09:53.664" v="8935" actId="1035"/>
          <ac:spMkLst>
            <pc:docMk/>
            <pc:sldMk cId="2654284042" sldId="301"/>
            <ac:spMk id="4" creationId="{0B764D92-CACB-D3ED-B3BC-7663BC071650}"/>
          </ac:spMkLst>
        </pc:spChg>
        <pc:spChg chg="add mod">
          <ac:chgData name="Jonguk Park" userId="cb8db36ae89a57a2" providerId="LiveId" clId="{8811AA67-2AEB-45C6-912F-232800208FDA}" dt="2026-06-16T14:51:56.054" v="14096" actId="20577"/>
          <ac:spMkLst>
            <pc:docMk/>
            <pc:sldMk cId="2654284042" sldId="301"/>
            <ac:spMk id="5" creationId="{8227358F-2D23-D4BB-AD26-0E4E2FFC3800}"/>
          </ac:spMkLst>
        </pc:spChg>
        <pc:spChg chg="add mod">
          <ac:chgData name="Jonguk Park" userId="cb8db36ae89a57a2" providerId="LiveId" clId="{8811AA67-2AEB-45C6-912F-232800208FDA}" dt="2026-06-14T16:08:28.186" v="8826" actId="1038"/>
          <ac:spMkLst>
            <pc:docMk/>
            <pc:sldMk cId="2654284042" sldId="301"/>
            <ac:spMk id="16" creationId="{0DE963A1-51D0-1508-DB4F-291656B85DC3}"/>
          </ac:spMkLst>
        </pc:spChg>
        <pc:spChg chg="add mod">
          <ac:chgData name="Jonguk Park" userId="cb8db36ae89a57a2" providerId="LiveId" clId="{8811AA67-2AEB-45C6-912F-232800208FDA}" dt="2026-06-14T16:08:21.542" v="8809" actId="1035"/>
          <ac:spMkLst>
            <pc:docMk/>
            <pc:sldMk cId="2654284042" sldId="301"/>
            <ac:spMk id="18" creationId="{6B6A8396-4E6C-7AB9-EE4C-4F854E349A79}"/>
          </ac:spMkLst>
        </pc:spChg>
        <pc:spChg chg="add mod">
          <ac:chgData name="Jonguk Park" userId="cb8db36ae89a57a2" providerId="LiveId" clId="{8811AA67-2AEB-45C6-912F-232800208FDA}" dt="2026-06-14T16:08:33.695" v="8839" actId="1037"/>
          <ac:spMkLst>
            <pc:docMk/>
            <pc:sldMk cId="2654284042" sldId="301"/>
            <ac:spMk id="20" creationId="{728DC0C3-E12B-55C2-2A10-B2261B8B2F3C}"/>
          </ac:spMkLst>
        </pc:spChg>
        <pc:spChg chg="add mod">
          <ac:chgData name="Jonguk Park" userId="cb8db36ae89a57a2" providerId="LiveId" clId="{8811AA67-2AEB-45C6-912F-232800208FDA}" dt="2026-06-14T16:08:33.695" v="8839" actId="1037"/>
          <ac:spMkLst>
            <pc:docMk/>
            <pc:sldMk cId="2654284042" sldId="301"/>
            <ac:spMk id="22" creationId="{297ABCB2-EFFE-A18A-9237-9267D468B260}"/>
          </ac:spMkLst>
        </pc:spChg>
        <pc:spChg chg="add mod">
          <ac:chgData name="Jonguk Park" userId="cb8db36ae89a57a2" providerId="LiveId" clId="{8811AA67-2AEB-45C6-912F-232800208FDA}" dt="2026-06-14T16:09:24.826" v="8909" actId="1037"/>
          <ac:spMkLst>
            <pc:docMk/>
            <pc:sldMk cId="2654284042" sldId="301"/>
            <ac:spMk id="24" creationId="{46C1DB6D-B3E4-604A-8886-5DEE9A6F733E}"/>
          </ac:spMkLst>
        </pc:spChg>
        <pc:spChg chg="add mod">
          <ac:chgData name="Jonguk Park" userId="cb8db36ae89a57a2" providerId="LiveId" clId="{8811AA67-2AEB-45C6-912F-232800208FDA}" dt="2026-06-14T16:09:24.826" v="8909" actId="1037"/>
          <ac:spMkLst>
            <pc:docMk/>
            <pc:sldMk cId="2654284042" sldId="301"/>
            <ac:spMk id="28" creationId="{887887BD-596C-177D-7649-8FB7E1FF1BEC}"/>
          </ac:spMkLst>
        </pc:spChg>
        <pc:picChg chg="add mod modCrop">
          <ac:chgData name="Jonguk Park" userId="cb8db36ae89a57a2" providerId="LiveId" clId="{8811AA67-2AEB-45C6-912F-232800208FDA}" dt="2026-06-14T16:08:07.305" v="8784" actId="14100"/>
          <ac:picMkLst>
            <pc:docMk/>
            <pc:sldMk cId="2654284042" sldId="301"/>
            <ac:picMk id="7" creationId="{B915662D-A69E-06AA-DEAD-3D160C3A36CB}"/>
          </ac:picMkLst>
        </pc:picChg>
        <pc:picChg chg="add mod modCrop">
          <ac:chgData name="Jonguk Park" userId="cb8db36ae89a57a2" providerId="LiveId" clId="{8811AA67-2AEB-45C6-912F-232800208FDA}" dt="2026-06-14T16:08:33.695" v="8839" actId="1037"/>
          <ac:picMkLst>
            <pc:docMk/>
            <pc:sldMk cId="2654284042" sldId="301"/>
            <ac:picMk id="9" creationId="{C0166BEA-CCA0-F0F0-61B1-7957A7F3644C}"/>
          </ac:picMkLst>
        </pc:picChg>
        <pc:picChg chg="add mod modCrop">
          <ac:chgData name="Jonguk Park" userId="cb8db36ae89a57a2" providerId="LiveId" clId="{8811AA67-2AEB-45C6-912F-232800208FDA}" dt="2026-06-14T16:08:33.695" v="8839" actId="1037"/>
          <ac:picMkLst>
            <pc:docMk/>
            <pc:sldMk cId="2654284042" sldId="301"/>
            <ac:picMk id="11" creationId="{0BF15CE2-5F11-89A6-C771-F484F765EF76}"/>
          </ac:picMkLst>
        </pc:picChg>
        <pc:picChg chg="add mod modCrop">
          <ac:chgData name="Jonguk Park" userId="cb8db36ae89a57a2" providerId="LiveId" clId="{8811AA67-2AEB-45C6-912F-232800208FDA}" dt="2026-06-14T16:09:24.826" v="8909" actId="1037"/>
          <ac:picMkLst>
            <pc:docMk/>
            <pc:sldMk cId="2654284042" sldId="301"/>
            <ac:picMk id="13" creationId="{2965D967-7B9D-8469-A1FA-4E6B0104371C}"/>
          </ac:picMkLst>
        </pc:picChg>
        <pc:picChg chg="add mod modCrop">
          <ac:chgData name="Jonguk Park" userId="cb8db36ae89a57a2" providerId="LiveId" clId="{8811AA67-2AEB-45C6-912F-232800208FDA}" dt="2026-06-14T16:09:24.826" v="8909" actId="1037"/>
          <ac:picMkLst>
            <pc:docMk/>
            <pc:sldMk cId="2654284042" sldId="301"/>
            <ac:picMk id="15" creationId="{E1A7CFC8-7297-83AF-9E0A-9133DD6E4BFF}"/>
          </ac:picMkLst>
        </pc:picChg>
        <pc:picChg chg="add mod modCrop">
          <ac:chgData name="Jonguk Park" userId="cb8db36ae89a57a2" providerId="LiveId" clId="{8811AA67-2AEB-45C6-912F-232800208FDA}" dt="2026-06-14T16:09:16.206" v="8907" actId="1037"/>
          <ac:picMkLst>
            <pc:docMk/>
            <pc:sldMk cId="2654284042" sldId="301"/>
            <ac:picMk id="32" creationId="{A1FEC578-EE05-00CB-CB98-34C5B59F0E7B}"/>
          </ac:picMkLst>
        </pc:picChg>
        <pc:picChg chg="add mod modCrop">
          <ac:chgData name="Jonguk Park" userId="cb8db36ae89a57a2" providerId="LiveId" clId="{8811AA67-2AEB-45C6-912F-232800208FDA}" dt="2026-06-16T14:36:32.952" v="13912" actId="1036"/>
          <ac:picMkLst>
            <pc:docMk/>
            <pc:sldMk cId="2654284042" sldId="301"/>
            <ac:picMk id="34" creationId="{23D45D8E-8EE2-FCC7-D988-C9EFB74F0991}"/>
          </ac:picMkLst>
        </pc:picChg>
      </pc:sldChg>
      <pc:sldChg chg="addSp modSp new del mod">
        <pc:chgData name="Jonguk Park" userId="cb8db36ae89a57a2" providerId="LiveId" clId="{8811AA67-2AEB-45C6-912F-232800208FDA}" dt="2026-06-16T14:49:25.863" v="13918" actId="47"/>
        <pc:sldMkLst>
          <pc:docMk/>
          <pc:sldMk cId="2568512415" sldId="302"/>
        </pc:sldMkLst>
      </pc:sldChg>
      <pc:sldChg chg="addSp delSp modSp new mod">
        <pc:chgData name="Jonguk Park" userId="cb8db36ae89a57a2" providerId="LiveId" clId="{8811AA67-2AEB-45C6-912F-232800208FDA}" dt="2026-06-16T14:26:30.957" v="13829" actId="20577"/>
        <pc:sldMkLst>
          <pc:docMk/>
          <pc:sldMk cId="3747246326" sldId="303"/>
        </pc:sldMkLst>
        <pc:spChg chg="add">
          <ac:chgData name="Jonguk Park" userId="cb8db36ae89a57a2" providerId="LiveId" clId="{8811AA67-2AEB-45C6-912F-232800208FDA}" dt="2026-06-15T22:27:21.837" v="11515" actId="22"/>
          <ac:spMkLst>
            <pc:docMk/>
            <pc:sldMk cId="3747246326" sldId="303"/>
            <ac:spMk id="3" creationId="{639DD0EC-2337-CAFA-9B77-2837333BA6E2}"/>
          </ac:spMkLst>
        </pc:spChg>
        <pc:spChg chg="add del">
          <ac:chgData name="Jonguk Park" userId="cb8db36ae89a57a2" providerId="LiveId" clId="{8811AA67-2AEB-45C6-912F-232800208FDA}" dt="2026-06-15T22:27:21.645" v="11514" actId="478"/>
          <ac:spMkLst>
            <pc:docMk/>
            <pc:sldMk cId="3747246326" sldId="303"/>
            <ac:spMk id="7" creationId="{DEAA258A-F5C6-9668-B872-F3DB945CF694}"/>
          </ac:spMkLst>
        </pc:spChg>
        <pc:spChg chg="add mod">
          <ac:chgData name="Jonguk Park" userId="cb8db36ae89a57a2" providerId="LiveId" clId="{8811AA67-2AEB-45C6-912F-232800208FDA}" dt="2026-06-16T14:26:30.957" v="13829" actId="20577"/>
          <ac:spMkLst>
            <pc:docMk/>
            <pc:sldMk cId="3747246326" sldId="303"/>
            <ac:spMk id="9" creationId="{EB615B5C-F240-4E3D-E62B-778FBE2168EC}"/>
          </ac:spMkLst>
        </pc:spChg>
        <pc:picChg chg="add del mod">
          <ac:chgData name="Jonguk Park" userId="cb8db36ae89a57a2" providerId="LiveId" clId="{8811AA67-2AEB-45C6-912F-232800208FDA}" dt="2026-06-15T19:31:44.579" v="11124" actId="478"/>
          <ac:picMkLst>
            <pc:docMk/>
            <pc:sldMk cId="3747246326" sldId="303"/>
            <ac:picMk id="3" creationId="{1A4159A7-7B98-1B7F-0315-189D508DC617}"/>
          </ac:picMkLst>
        </pc:picChg>
        <pc:picChg chg="add mod">
          <ac:chgData name="Jonguk Park" userId="cb8db36ae89a57a2" providerId="LiveId" clId="{8811AA67-2AEB-45C6-912F-232800208FDA}" dt="2026-06-15T17:22:58.696" v="10747" actId="1037"/>
          <ac:picMkLst>
            <pc:docMk/>
            <pc:sldMk cId="3747246326" sldId="303"/>
            <ac:picMk id="5" creationId="{4CF67214-F056-FE17-3E92-D2D709E70F6E}"/>
          </ac:picMkLst>
        </pc:picChg>
        <pc:picChg chg="add mod">
          <ac:chgData name="Jonguk Park" userId="cb8db36ae89a57a2" providerId="LiveId" clId="{8811AA67-2AEB-45C6-912F-232800208FDA}" dt="2026-06-15T19:31:51.105" v="11223" actId="1037"/>
          <ac:picMkLst>
            <pc:docMk/>
            <pc:sldMk cId="3747246326" sldId="303"/>
            <ac:picMk id="11" creationId="{48A6C272-FF80-D6FB-C4EC-433D21EEB923}"/>
          </ac:picMkLst>
        </pc:picChg>
      </pc:sldChg>
      <pc:sldChg chg="add del">
        <pc:chgData name="Jonguk Park" userId="cb8db36ae89a57a2" providerId="LiveId" clId="{8811AA67-2AEB-45C6-912F-232800208FDA}" dt="2026-06-16T14:49:25.863" v="13918" actId="47"/>
        <pc:sldMkLst>
          <pc:docMk/>
          <pc:sldMk cId="1661709659" sldId="304"/>
        </pc:sldMkLst>
      </pc:sldChg>
      <pc:sldChg chg="addSp modSp new del mod">
        <pc:chgData name="Jonguk Park" userId="cb8db36ae89a57a2" providerId="LiveId" clId="{8811AA67-2AEB-45C6-912F-232800208FDA}" dt="2026-06-16T14:49:25.863" v="13918" actId="47"/>
        <pc:sldMkLst>
          <pc:docMk/>
          <pc:sldMk cId="4294672875" sldId="305"/>
        </pc:sldMkLst>
        <pc:picChg chg="add mod">
          <ac:chgData name="Jonguk Park" userId="cb8db36ae89a57a2" providerId="LiveId" clId="{8811AA67-2AEB-45C6-912F-232800208FDA}" dt="2026-06-15T22:37:04.975" v="11918" actId="1036"/>
          <ac:picMkLst>
            <pc:docMk/>
            <pc:sldMk cId="4294672875" sldId="305"/>
            <ac:picMk id="3" creationId="{41A3CB31-F626-5A37-633B-51CBE58EC91F}"/>
          </ac:picMkLst>
        </pc:picChg>
        <pc:picChg chg="add mod">
          <ac:chgData name="Jonguk Park" userId="cb8db36ae89a57a2" providerId="LiveId" clId="{8811AA67-2AEB-45C6-912F-232800208FDA}" dt="2026-06-15T22:37:04.975" v="11918" actId="1036"/>
          <ac:picMkLst>
            <pc:docMk/>
            <pc:sldMk cId="4294672875" sldId="305"/>
            <ac:picMk id="5" creationId="{6A0C7F4E-1782-3368-0078-9BC96FFEACFA}"/>
          </ac:picMkLst>
        </pc:picChg>
        <pc:picChg chg="add mod">
          <ac:chgData name="Jonguk Park" userId="cb8db36ae89a57a2" providerId="LiveId" clId="{8811AA67-2AEB-45C6-912F-232800208FDA}" dt="2026-06-15T22:37:04.975" v="11918" actId="1036"/>
          <ac:picMkLst>
            <pc:docMk/>
            <pc:sldMk cId="4294672875" sldId="305"/>
            <ac:picMk id="7" creationId="{01BFD194-AD3D-95E2-5FA1-87BA8E0B395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926AD-918A-4E1B-BDD5-9439E85F2BF4}"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5C88A-0201-4B6E-A774-35E339A6CC61}" type="slidenum">
              <a:rPr lang="en-US" smtClean="0"/>
              <a:t>‹#›</a:t>
            </a:fld>
            <a:endParaRPr lang="en-US"/>
          </a:p>
        </p:txBody>
      </p:sp>
    </p:spTree>
    <p:extLst>
      <p:ext uri="{BB962C8B-B14F-4D97-AF65-F5344CB8AC3E}">
        <p14:creationId xmlns:p14="http://schemas.microsoft.com/office/powerpoint/2010/main" val="799473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Virtue of high-resolution observations</a:t>
            </a:r>
          </a:p>
        </p:txBody>
      </p:sp>
      <p:sp>
        <p:nvSpPr>
          <p:cNvPr id="4" name="Slide Number Placeholder 3"/>
          <p:cNvSpPr>
            <a:spLocks noGrp="1"/>
          </p:cNvSpPr>
          <p:nvPr>
            <p:ph type="sldNum" sz="quarter" idx="5"/>
          </p:nvPr>
        </p:nvSpPr>
        <p:spPr/>
        <p:txBody>
          <a:bodyPr/>
          <a:lstStyle/>
          <a:p>
            <a:fld id="{ED85C88A-0201-4B6E-A774-35E339A6CC61}" type="slidenum">
              <a:rPr lang="en-US" smtClean="0"/>
              <a:t>3</a:t>
            </a:fld>
            <a:endParaRPr lang="en-US"/>
          </a:p>
        </p:txBody>
      </p:sp>
    </p:spTree>
    <p:extLst>
      <p:ext uri="{BB962C8B-B14F-4D97-AF65-F5344CB8AC3E}">
        <p14:creationId xmlns:p14="http://schemas.microsoft.com/office/powerpoint/2010/main" val="299350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number densities of target species along the line of sight (LOS) based on a priori model profiles used in GCAS retrievals </a:t>
            </a:r>
          </a:p>
        </p:txBody>
      </p:sp>
      <p:sp>
        <p:nvSpPr>
          <p:cNvPr id="4" name="Slide Number Placeholder 3"/>
          <p:cNvSpPr>
            <a:spLocks noGrp="1"/>
          </p:cNvSpPr>
          <p:nvPr>
            <p:ph type="sldNum" sz="quarter" idx="5"/>
          </p:nvPr>
        </p:nvSpPr>
        <p:spPr/>
        <p:txBody>
          <a:bodyPr/>
          <a:lstStyle/>
          <a:p>
            <a:fld id="{ED85C88A-0201-4B6E-A774-35E339A6CC61}" type="slidenum">
              <a:rPr lang="en-US" smtClean="0"/>
              <a:t>4</a:t>
            </a:fld>
            <a:endParaRPr lang="en-US"/>
          </a:p>
        </p:txBody>
      </p:sp>
    </p:spTree>
    <p:extLst>
      <p:ext uri="{BB962C8B-B14F-4D97-AF65-F5344CB8AC3E}">
        <p14:creationId xmlns:p14="http://schemas.microsoft.com/office/powerpoint/2010/main" val="29018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5C88A-0201-4B6E-A774-35E339A6CC61}" type="slidenum">
              <a:rPr lang="en-US" smtClean="0"/>
              <a:t>5</a:t>
            </a:fld>
            <a:endParaRPr lang="en-US"/>
          </a:p>
        </p:txBody>
      </p:sp>
    </p:spTree>
    <p:extLst>
      <p:ext uri="{BB962C8B-B14F-4D97-AF65-F5344CB8AC3E}">
        <p14:creationId xmlns:p14="http://schemas.microsoft.com/office/powerpoint/2010/main" val="1288649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know that GCAS observations conforms with Pandora direct-sun measurements, which can be an indicative of its high accuracy.</a:t>
            </a:r>
          </a:p>
          <a:p>
            <a:r>
              <a:rPr lang="en-US" dirty="0"/>
              <a:t>It is hard to narrow down temporal co-location window for satellite-GCAS comparison. (Maybe higher temporal res TEMPO measurements during the GCAS flights?)</a:t>
            </a:r>
          </a:p>
        </p:txBody>
      </p:sp>
      <p:sp>
        <p:nvSpPr>
          <p:cNvPr id="4" name="Slide Number Placeholder 3"/>
          <p:cNvSpPr>
            <a:spLocks noGrp="1"/>
          </p:cNvSpPr>
          <p:nvPr>
            <p:ph type="sldNum" sz="quarter" idx="5"/>
          </p:nvPr>
        </p:nvSpPr>
        <p:spPr/>
        <p:txBody>
          <a:bodyPr/>
          <a:lstStyle/>
          <a:p>
            <a:fld id="{ED85C88A-0201-4B6E-A774-35E339A6CC61}" type="slidenum">
              <a:rPr lang="en-US" smtClean="0"/>
              <a:t>7</a:t>
            </a:fld>
            <a:endParaRPr lang="en-US"/>
          </a:p>
        </p:txBody>
      </p:sp>
    </p:spTree>
    <p:extLst>
      <p:ext uri="{BB962C8B-B14F-4D97-AF65-F5344CB8AC3E}">
        <p14:creationId xmlns:p14="http://schemas.microsoft.com/office/powerpoint/2010/main" val="3734367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5C88A-0201-4B6E-A774-35E339A6CC61}" type="slidenum">
              <a:rPr lang="en-US" smtClean="0"/>
              <a:t>12</a:t>
            </a:fld>
            <a:endParaRPr lang="en-US"/>
          </a:p>
        </p:txBody>
      </p:sp>
    </p:spTree>
    <p:extLst>
      <p:ext uri="{BB962C8B-B14F-4D97-AF65-F5344CB8AC3E}">
        <p14:creationId xmlns:p14="http://schemas.microsoft.com/office/powerpoint/2010/main" val="259433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D844-7FFB-D2FA-16FF-E6BCDDB17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22F053-A9DF-D3B7-8B2D-DAAFC37B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0D67C5-8D68-0CDA-5FC2-53E425A7B122}"/>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5" name="Footer Placeholder 4">
            <a:extLst>
              <a:ext uri="{FF2B5EF4-FFF2-40B4-BE49-F238E27FC236}">
                <a16:creationId xmlns:a16="http://schemas.microsoft.com/office/drawing/2014/main" id="{AC432C40-0BA5-0161-BCFC-35AD324AA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DED8D-BB50-B7BF-C08D-4AD30A531959}"/>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170369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AF22-8502-5C99-52FC-8A91597E4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0C9118-BA4E-1B56-6498-CED845293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8EACC-7294-2B60-C5D8-CA9FFC761AEE}"/>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5" name="Footer Placeholder 4">
            <a:extLst>
              <a:ext uri="{FF2B5EF4-FFF2-40B4-BE49-F238E27FC236}">
                <a16:creationId xmlns:a16="http://schemas.microsoft.com/office/drawing/2014/main" id="{1A719627-1419-24DB-1AE0-BBFF787F3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1A226-118E-CA6D-A095-052D673B9AB1}"/>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292139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E5F2E3-A341-80C7-6048-F76948A96D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4BBFDA-10D4-6476-2FB2-2F28E473A9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87C1F-50CD-24DB-4171-C098C6BFD3BD}"/>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5" name="Footer Placeholder 4">
            <a:extLst>
              <a:ext uri="{FF2B5EF4-FFF2-40B4-BE49-F238E27FC236}">
                <a16:creationId xmlns:a16="http://schemas.microsoft.com/office/drawing/2014/main" id="{E4849C9B-EB4E-D0F6-4F5B-A9B414B12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E8BF5-9E05-846D-D485-2C0BD7E80FA2}"/>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298066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9D72A-8211-A388-43C3-657CAF360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F6E393-CB64-47B0-A209-F6EEA3603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7C0DF-24F0-1638-7224-89A3B3473B3C}"/>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5" name="Footer Placeholder 4">
            <a:extLst>
              <a:ext uri="{FF2B5EF4-FFF2-40B4-BE49-F238E27FC236}">
                <a16:creationId xmlns:a16="http://schemas.microsoft.com/office/drawing/2014/main" id="{63AC10FF-CF2D-D4F5-AA58-F8889C378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EC472-DC2B-C2B5-1FBA-354643F8A366}"/>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1966038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5268-7501-819E-FF4D-CAC80994C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AA57FD-770C-8EE9-C7A1-7226D4CC13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8F46FB-5ACC-4BDA-BD1D-F7A81CF16A3A}"/>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5" name="Footer Placeholder 4">
            <a:extLst>
              <a:ext uri="{FF2B5EF4-FFF2-40B4-BE49-F238E27FC236}">
                <a16:creationId xmlns:a16="http://schemas.microsoft.com/office/drawing/2014/main" id="{A3F27ECA-3B2B-E028-64C9-F859664BC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76110-815F-E702-AD2E-90BA4468F51B}"/>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373546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354B-9E3E-1B21-37C1-B687A4BB1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8A806-DF14-1D66-A38C-5AE899C210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100DEB-A251-11C2-7CC4-10C7653272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99D7B-126D-8128-9557-3BCEF5C3B8F0}"/>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6" name="Footer Placeholder 5">
            <a:extLst>
              <a:ext uri="{FF2B5EF4-FFF2-40B4-BE49-F238E27FC236}">
                <a16:creationId xmlns:a16="http://schemas.microsoft.com/office/drawing/2014/main" id="{19E15FBA-FB3C-B728-E77A-ED0F9F3EC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21FA0D-01F9-7573-B5F8-47FEDF4376CC}"/>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245935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FCDB8-0943-E0B0-0D40-E32C48DB5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4F76C1-0E0C-DAB9-27E0-79218DBD8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4385DD-3D5C-1ED1-4D43-BBB7B04F32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35AC7-7541-FA29-6795-75AA784872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7EE4B-A705-8AF7-C7D9-9A284C9273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59065-480E-E22C-5D52-DC7F6B5AA80C}"/>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8" name="Footer Placeholder 7">
            <a:extLst>
              <a:ext uri="{FF2B5EF4-FFF2-40B4-BE49-F238E27FC236}">
                <a16:creationId xmlns:a16="http://schemas.microsoft.com/office/drawing/2014/main" id="{395C92BB-4485-26BE-4125-2B42141BB9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A588D1-FB29-1B61-76CD-7FD9962D9ACD}"/>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4150965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D256-C3E1-F84C-0B14-0B74C466C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2E8E0A-F9A0-5709-B1D7-05CBC720341F}"/>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4" name="Footer Placeholder 3">
            <a:extLst>
              <a:ext uri="{FF2B5EF4-FFF2-40B4-BE49-F238E27FC236}">
                <a16:creationId xmlns:a16="http://schemas.microsoft.com/office/drawing/2014/main" id="{1C3AC904-F524-92A6-1328-61EF925FA5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3141B7-EF36-0506-464B-00AA74F15487}"/>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1215170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BFDAC-E067-120F-329F-4EFCC5662971}"/>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3" name="Footer Placeholder 2">
            <a:extLst>
              <a:ext uri="{FF2B5EF4-FFF2-40B4-BE49-F238E27FC236}">
                <a16:creationId xmlns:a16="http://schemas.microsoft.com/office/drawing/2014/main" id="{631853B0-AF06-CBC4-BC11-B69701B1E6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73C17-39AE-293D-98CE-95E2F77348C0}"/>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149719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3AB9-126F-9394-3AE3-7DD0F09D6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131688-D3B3-7C15-FF1E-94512FE01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84CD24-29BA-9C14-2D8F-2F3B6AC3C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087F1-4822-20A7-2A67-BDBC013CCD74}"/>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6" name="Footer Placeholder 5">
            <a:extLst>
              <a:ext uri="{FF2B5EF4-FFF2-40B4-BE49-F238E27FC236}">
                <a16:creationId xmlns:a16="http://schemas.microsoft.com/office/drawing/2014/main" id="{58B02DF0-23EB-DE86-094E-C0636A7584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1E6E8-8115-E3C7-3CD5-077D7D9C0358}"/>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3389775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F2B-197A-4061-5040-B5DE432C0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F464-B8A6-FB2F-FA7D-8B1170C076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33A4C-2C8B-BFA6-87EB-7F4598183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58E4B7-108B-F0CE-4AAB-4E1B8BF6CF5A}"/>
              </a:ext>
            </a:extLst>
          </p:cNvPr>
          <p:cNvSpPr>
            <a:spLocks noGrp="1"/>
          </p:cNvSpPr>
          <p:nvPr>
            <p:ph type="dt" sz="half" idx="10"/>
          </p:nvPr>
        </p:nvSpPr>
        <p:spPr/>
        <p:txBody>
          <a:bodyPr/>
          <a:lstStyle/>
          <a:p>
            <a:fld id="{F3B566C1-1C08-4FE6-B3C2-A95049D7A1A0}" type="datetimeFigureOut">
              <a:rPr lang="en-US" smtClean="0"/>
              <a:t>6/16/2026</a:t>
            </a:fld>
            <a:endParaRPr lang="en-US"/>
          </a:p>
        </p:txBody>
      </p:sp>
      <p:sp>
        <p:nvSpPr>
          <p:cNvPr id="6" name="Footer Placeholder 5">
            <a:extLst>
              <a:ext uri="{FF2B5EF4-FFF2-40B4-BE49-F238E27FC236}">
                <a16:creationId xmlns:a16="http://schemas.microsoft.com/office/drawing/2014/main" id="{AEFD9D2B-579A-EBB6-0376-47E524D6D0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0451E-905D-530B-FE55-03AE5073EA51}"/>
              </a:ext>
            </a:extLst>
          </p:cNvPr>
          <p:cNvSpPr>
            <a:spLocks noGrp="1"/>
          </p:cNvSpPr>
          <p:nvPr>
            <p:ph type="sldNum" sz="quarter" idx="12"/>
          </p:nvPr>
        </p:nvSpPr>
        <p:spPr/>
        <p:txBody>
          <a:bodyPr/>
          <a:lstStyle/>
          <a:p>
            <a:fld id="{5EDA5FCA-24C0-4C49-8C55-811E4601CE93}" type="slidenum">
              <a:rPr lang="en-US" smtClean="0"/>
              <a:t>‹#›</a:t>
            </a:fld>
            <a:endParaRPr lang="en-US"/>
          </a:p>
        </p:txBody>
      </p:sp>
    </p:spTree>
    <p:extLst>
      <p:ext uri="{BB962C8B-B14F-4D97-AF65-F5344CB8AC3E}">
        <p14:creationId xmlns:p14="http://schemas.microsoft.com/office/powerpoint/2010/main" val="104383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B8177-AC86-152F-06F4-944AD9D96D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96671E-2A94-F40C-AC19-54D7F30BD5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11656-115C-7B6D-E039-500B96A433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B566C1-1C08-4FE6-B3C2-A95049D7A1A0}" type="datetimeFigureOut">
              <a:rPr lang="en-US" smtClean="0"/>
              <a:t>6/16/2026</a:t>
            </a:fld>
            <a:endParaRPr lang="en-US"/>
          </a:p>
        </p:txBody>
      </p:sp>
      <p:sp>
        <p:nvSpPr>
          <p:cNvPr id="5" name="Footer Placeholder 4">
            <a:extLst>
              <a:ext uri="{FF2B5EF4-FFF2-40B4-BE49-F238E27FC236}">
                <a16:creationId xmlns:a16="http://schemas.microsoft.com/office/drawing/2014/main" id="{CE4D7E37-D96F-B20B-0BC1-323E9ADDF6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44392C-CE55-2D74-CA33-BBE243B9E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DA5FCA-24C0-4C49-8C55-811E4601CE93}" type="slidenum">
              <a:rPr lang="en-US" smtClean="0"/>
              <a:t>‹#›</a:t>
            </a:fld>
            <a:endParaRPr lang="en-US"/>
          </a:p>
        </p:txBody>
      </p:sp>
    </p:spTree>
    <p:extLst>
      <p:ext uri="{BB962C8B-B14F-4D97-AF65-F5344CB8AC3E}">
        <p14:creationId xmlns:p14="http://schemas.microsoft.com/office/powerpoint/2010/main" val="3551112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AA337D-FFAB-2150-AB4B-50EF23D3CE7D}"/>
              </a:ext>
            </a:extLst>
          </p:cNvPr>
          <p:cNvSpPr txBox="1"/>
          <p:nvPr/>
        </p:nvSpPr>
        <p:spPr>
          <a:xfrm>
            <a:off x="529391" y="1443947"/>
            <a:ext cx="11144452" cy="1261884"/>
          </a:xfrm>
          <a:prstGeom prst="rect">
            <a:avLst/>
          </a:prstGeom>
          <a:noFill/>
        </p:spPr>
        <p:txBody>
          <a:bodyPr wrap="square" rtlCol="0">
            <a:spAutoFit/>
          </a:bodyPr>
          <a:lstStyle/>
          <a:p>
            <a:endParaRPr lang="en-US" sz="2000" b="1" dirty="0">
              <a:latin typeface="+mj-lt"/>
            </a:endParaRPr>
          </a:p>
          <a:p>
            <a:pPr algn="ctr"/>
            <a:r>
              <a:rPr lang="en-US" sz="2800" b="1" dirty="0">
                <a:latin typeface="+mj-lt"/>
              </a:rPr>
              <a:t>High-resolution Column NO</a:t>
            </a:r>
            <a:r>
              <a:rPr lang="en-US" sz="2800" b="1" baseline="-25000" dirty="0">
                <a:latin typeface="+mj-lt"/>
              </a:rPr>
              <a:t>2</a:t>
            </a:r>
            <a:r>
              <a:rPr lang="en-US" sz="2800" b="1" dirty="0">
                <a:latin typeface="+mj-lt"/>
              </a:rPr>
              <a:t> from GCAS: </a:t>
            </a:r>
          </a:p>
          <a:p>
            <a:pPr algn="ctr"/>
            <a:r>
              <a:rPr lang="en-US" sz="2800" b="1" dirty="0">
                <a:latin typeface="+mj-lt"/>
              </a:rPr>
              <a:t>Implications and Synergy with Pandora and Satellite Observations</a:t>
            </a:r>
          </a:p>
        </p:txBody>
      </p:sp>
      <p:sp>
        <p:nvSpPr>
          <p:cNvPr id="5" name="TextBox 4">
            <a:extLst>
              <a:ext uri="{FF2B5EF4-FFF2-40B4-BE49-F238E27FC236}">
                <a16:creationId xmlns:a16="http://schemas.microsoft.com/office/drawing/2014/main" id="{31566FBF-E39D-4EF8-E319-9B08E33A8988}"/>
              </a:ext>
            </a:extLst>
          </p:cNvPr>
          <p:cNvSpPr txBox="1"/>
          <p:nvPr/>
        </p:nvSpPr>
        <p:spPr>
          <a:xfrm>
            <a:off x="2605278" y="4300889"/>
            <a:ext cx="6981443" cy="707886"/>
          </a:xfrm>
          <a:prstGeom prst="rect">
            <a:avLst/>
          </a:prstGeom>
          <a:noFill/>
        </p:spPr>
        <p:txBody>
          <a:bodyPr wrap="square">
            <a:spAutoFit/>
          </a:bodyPr>
          <a:lstStyle/>
          <a:p>
            <a:pPr algn="ctr"/>
            <a:r>
              <a:rPr lang="en-US" sz="2000" b="1" dirty="0">
                <a:latin typeface="+mj-lt"/>
              </a:rPr>
              <a:t>Jonguk Park, Tom Hanisco, Apoorva Pandey, Bryan Place</a:t>
            </a:r>
          </a:p>
          <a:p>
            <a:pPr algn="ctr"/>
            <a:r>
              <a:rPr lang="en-US" sz="2000" b="1" dirty="0">
                <a:latin typeface="+mj-lt"/>
              </a:rPr>
              <a:t>and GCAS team</a:t>
            </a:r>
          </a:p>
        </p:txBody>
      </p:sp>
      <p:sp>
        <p:nvSpPr>
          <p:cNvPr id="6" name="TextBox 5">
            <a:extLst>
              <a:ext uri="{FF2B5EF4-FFF2-40B4-BE49-F238E27FC236}">
                <a16:creationId xmlns:a16="http://schemas.microsoft.com/office/drawing/2014/main" id="{A086E161-EF01-468C-F260-CAB45AB6D897}"/>
              </a:ext>
            </a:extLst>
          </p:cNvPr>
          <p:cNvSpPr txBox="1"/>
          <p:nvPr/>
        </p:nvSpPr>
        <p:spPr>
          <a:xfrm>
            <a:off x="8434939" y="115503"/>
            <a:ext cx="3513221" cy="369332"/>
          </a:xfrm>
          <a:prstGeom prst="rect">
            <a:avLst/>
          </a:prstGeom>
          <a:noFill/>
        </p:spPr>
        <p:txBody>
          <a:bodyPr wrap="square">
            <a:spAutoFit/>
          </a:bodyPr>
          <a:lstStyle/>
          <a:p>
            <a:pPr algn="r"/>
            <a:r>
              <a:rPr lang="en-US" b="1" dirty="0"/>
              <a:t>TEMPO DART Team Meeting</a:t>
            </a:r>
          </a:p>
        </p:txBody>
      </p:sp>
      <p:sp>
        <p:nvSpPr>
          <p:cNvPr id="7" name="TextBox 6">
            <a:extLst>
              <a:ext uri="{FF2B5EF4-FFF2-40B4-BE49-F238E27FC236}">
                <a16:creationId xmlns:a16="http://schemas.microsoft.com/office/drawing/2014/main" id="{E8F8D523-B999-ECF7-5058-E6FEE54B20AB}"/>
              </a:ext>
            </a:extLst>
          </p:cNvPr>
          <p:cNvSpPr txBox="1"/>
          <p:nvPr/>
        </p:nvSpPr>
        <p:spPr>
          <a:xfrm>
            <a:off x="5122127" y="3536122"/>
            <a:ext cx="1531188" cy="369332"/>
          </a:xfrm>
          <a:prstGeom prst="rect">
            <a:avLst/>
          </a:prstGeom>
          <a:noFill/>
        </p:spPr>
        <p:txBody>
          <a:bodyPr wrap="none" rtlCol="0">
            <a:spAutoFit/>
          </a:bodyPr>
          <a:lstStyle/>
          <a:p>
            <a:r>
              <a:rPr lang="en-US" b="1" dirty="0">
                <a:latin typeface="+mj-lt"/>
              </a:rPr>
              <a:t>June 17, 2026</a:t>
            </a:r>
          </a:p>
        </p:txBody>
      </p:sp>
      <p:pic>
        <p:nvPicPr>
          <p:cNvPr id="1028" name="Picture 4" descr="Pandonia Global Network">
            <a:extLst>
              <a:ext uri="{FF2B5EF4-FFF2-40B4-BE49-F238E27FC236}">
                <a16:creationId xmlns:a16="http://schemas.microsoft.com/office/drawing/2014/main" id="{A35C303B-D8A3-AB3C-A2DB-2EE6F321C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914" y="5427940"/>
            <a:ext cx="834362" cy="8343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SA Logo">
            <a:extLst>
              <a:ext uri="{FF2B5EF4-FFF2-40B4-BE49-F238E27FC236}">
                <a16:creationId xmlns:a16="http://schemas.microsoft.com/office/drawing/2014/main" id="{FBE21EA0-2537-36DF-242E-2052AC2C8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538" y="5516920"/>
            <a:ext cx="778672" cy="6564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34AC4BE-38D5-9FD6-5A99-05716F1C4DC6}"/>
              </a:ext>
            </a:extLst>
          </p:cNvPr>
          <p:cNvPicPr>
            <a:picLocks noChangeAspect="1"/>
          </p:cNvPicPr>
          <p:nvPr/>
        </p:nvPicPr>
        <p:blipFill>
          <a:blip r:embed="rId4"/>
          <a:stretch>
            <a:fillRect/>
          </a:stretch>
        </p:blipFill>
        <p:spPr>
          <a:xfrm>
            <a:off x="6313353" y="5271501"/>
            <a:ext cx="365654" cy="1147240"/>
          </a:xfrm>
          <a:prstGeom prst="rect">
            <a:avLst/>
          </a:prstGeom>
        </p:spPr>
      </p:pic>
      <p:pic>
        <p:nvPicPr>
          <p:cNvPr id="3" name="Picture 2">
            <a:extLst>
              <a:ext uri="{FF2B5EF4-FFF2-40B4-BE49-F238E27FC236}">
                <a16:creationId xmlns:a16="http://schemas.microsoft.com/office/drawing/2014/main" id="{290A48B5-DC57-F004-23E6-5A4D0324FCBC}"/>
              </a:ext>
            </a:extLst>
          </p:cNvPr>
          <p:cNvPicPr>
            <a:picLocks noChangeAspect="1"/>
          </p:cNvPicPr>
          <p:nvPr/>
        </p:nvPicPr>
        <p:blipFill>
          <a:blip r:embed="rId5"/>
          <a:stretch/>
        </p:blipFill>
        <p:spPr>
          <a:xfrm>
            <a:off x="6829150" y="5427940"/>
            <a:ext cx="688591" cy="834362"/>
          </a:xfrm>
          <a:prstGeom prst="rect">
            <a:avLst/>
          </a:prstGeom>
        </p:spPr>
      </p:pic>
    </p:spTree>
    <p:extLst>
      <p:ext uri="{BB962C8B-B14F-4D97-AF65-F5344CB8AC3E}">
        <p14:creationId xmlns:p14="http://schemas.microsoft.com/office/powerpoint/2010/main" val="1027768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AD098D1-03CA-B452-8523-39BAC0774F3E}"/>
              </a:ext>
            </a:extLst>
          </p:cNvPr>
          <p:cNvSpPr txBox="1"/>
          <p:nvPr/>
        </p:nvSpPr>
        <p:spPr>
          <a:xfrm>
            <a:off x="326738" y="5376310"/>
            <a:ext cx="10705697" cy="1000274"/>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dirty="0"/>
              <a:t>Higher-resolution model a priori does not necessarily guarantee better accuracy</a:t>
            </a:r>
          </a:p>
          <a:p>
            <a:pPr marL="285750" indent="-285750">
              <a:spcAft>
                <a:spcPts val="600"/>
              </a:spcAft>
              <a:buFont typeface="Wingdings" panose="05000000000000000000" pitchFamily="2" charset="2"/>
              <a:buChar char="q"/>
            </a:pPr>
            <a:r>
              <a:rPr lang="en-US" dirty="0"/>
              <a:t>Regardless of the input model resolution, GCAS accurately captures most of the spatial information (e.g., spatial inhomogeneity)</a:t>
            </a:r>
          </a:p>
        </p:txBody>
      </p:sp>
      <p:sp>
        <p:nvSpPr>
          <p:cNvPr id="7" name="TextBox 6">
            <a:extLst>
              <a:ext uri="{FF2B5EF4-FFF2-40B4-BE49-F238E27FC236}">
                <a16:creationId xmlns:a16="http://schemas.microsoft.com/office/drawing/2014/main" id="{1E435CEB-3FBB-9E72-9D61-730E6101C002}"/>
              </a:ext>
            </a:extLst>
          </p:cNvPr>
          <p:cNvSpPr txBox="1"/>
          <p:nvPr/>
        </p:nvSpPr>
        <p:spPr>
          <a:xfrm>
            <a:off x="8889702" y="6546838"/>
            <a:ext cx="3294492" cy="253916"/>
          </a:xfrm>
          <a:prstGeom prst="rect">
            <a:avLst/>
          </a:prstGeom>
          <a:noFill/>
        </p:spPr>
        <p:txBody>
          <a:bodyPr wrap="none" rtlCol="0">
            <a:spAutoFit/>
          </a:bodyPr>
          <a:lstStyle/>
          <a:p>
            <a:r>
              <a:rPr lang="en-US" sz="1050" dirty="0"/>
              <a:t>Temporal co-location window: GCAS overpass ± 5 min</a:t>
            </a:r>
          </a:p>
        </p:txBody>
      </p:sp>
      <p:sp>
        <p:nvSpPr>
          <p:cNvPr id="6" name="TextBox 5">
            <a:extLst>
              <a:ext uri="{FF2B5EF4-FFF2-40B4-BE49-F238E27FC236}">
                <a16:creationId xmlns:a16="http://schemas.microsoft.com/office/drawing/2014/main" id="{7A215AB8-D9CD-3E74-B8D2-22B5D70ED784}"/>
              </a:ext>
            </a:extLst>
          </p:cNvPr>
          <p:cNvSpPr txBox="1"/>
          <p:nvPr/>
        </p:nvSpPr>
        <p:spPr>
          <a:xfrm>
            <a:off x="47200" y="57246"/>
            <a:ext cx="12097599" cy="523220"/>
          </a:xfrm>
          <a:prstGeom prst="rect">
            <a:avLst/>
          </a:prstGeom>
          <a:noFill/>
        </p:spPr>
        <p:txBody>
          <a:bodyPr wrap="square" rtlCol="0">
            <a:spAutoFit/>
          </a:bodyPr>
          <a:lstStyle/>
          <a:p>
            <a:r>
              <a:rPr lang="en-US" sz="2800" b="1" dirty="0"/>
              <a:t>GCAS NO</a:t>
            </a:r>
            <a:r>
              <a:rPr lang="en-US" sz="2800" b="1" baseline="-25000" dirty="0"/>
              <a:t>2</a:t>
            </a:r>
            <a:r>
              <a:rPr lang="en-US" sz="2800" b="1" dirty="0"/>
              <a:t> VCD retrieval sensitivity on input model (GEOS-CF, WRF-Chem)</a:t>
            </a:r>
          </a:p>
        </p:txBody>
      </p:sp>
      <p:grpSp>
        <p:nvGrpSpPr>
          <p:cNvPr id="28" name="Group 27">
            <a:extLst>
              <a:ext uri="{FF2B5EF4-FFF2-40B4-BE49-F238E27FC236}">
                <a16:creationId xmlns:a16="http://schemas.microsoft.com/office/drawing/2014/main" id="{C6DFE7BA-8431-3BA7-A4C2-759FC06E0431}"/>
              </a:ext>
            </a:extLst>
          </p:cNvPr>
          <p:cNvGrpSpPr/>
          <p:nvPr/>
        </p:nvGrpSpPr>
        <p:grpSpPr>
          <a:xfrm>
            <a:off x="133107" y="614161"/>
            <a:ext cx="5794140" cy="4547609"/>
            <a:chOff x="133107" y="614161"/>
            <a:chExt cx="5794140" cy="4547609"/>
          </a:xfrm>
        </p:grpSpPr>
        <p:grpSp>
          <p:nvGrpSpPr>
            <p:cNvPr id="22" name="Group 21">
              <a:extLst>
                <a:ext uri="{FF2B5EF4-FFF2-40B4-BE49-F238E27FC236}">
                  <a16:creationId xmlns:a16="http://schemas.microsoft.com/office/drawing/2014/main" id="{F91770DD-33F1-FD4B-CA73-10CECA15F633}"/>
                </a:ext>
              </a:extLst>
            </p:cNvPr>
            <p:cNvGrpSpPr/>
            <p:nvPr/>
          </p:nvGrpSpPr>
          <p:grpSpPr>
            <a:xfrm>
              <a:off x="133107" y="614161"/>
              <a:ext cx="5794140" cy="4547609"/>
              <a:chOff x="133107" y="614161"/>
              <a:chExt cx="5794140" cy="4547609"/>
            </a:xfrm>
          </p:grpSpPr>
          <p:grpSp>
            <p:nvGrpSpPr>
              <p:cNvPr id="19" name="Group 18">
                <a:extLst>
                  <a:ext uri="{FF2B5EF4-FFF2-40B4-BE49-F238E27FC236}">
                    <a16:creationId xmlns:a16="http://schemas.microsoft.com/office/drawing/2014/main" id="{35BD1CF1-F0E4-51F2-99DC-6493C207D5DA}"/>
                  </a:ext>
                </a:extLst>
              </p:cNvPr>
              <p:cNvGrpSpPr/>
              <p:nvPr/>
            </p:nvGrpSpPr>
            <p:grpSpPr>
              <a:xfrm>
                <a:off x="133107" y="614161"/>
                <a:ext cx="5794140" cy="4547609"/>
                <a:chOff x="133107" y="614161"/>
                <a:chExt cx="5794140" cy="4547609"/>
              </a:xfrm>
            </p:grpSpPr>
            <p:pic>
              <p:nvPicPr>
                <p:cNvPr id="3" name="Picture 2">
                  <a:extLst>
                    <a:ext uri="{FF2B5EF4-FFF2-40B4-BE49-F238E27FC236}">
                      <a16:creationId xmlns:a16="http://schemas.microsoft.com/office/drawing/2014/main" id="{297C3145-884E-22FB-8032-135C1A8A20FD}"/>
                    </a:ext>
                  </a:extLst>
                </p:cNvPr>
                <p:cNvPicPr>
                  <a:picLocks noChangeAspect="1"/>
                </p:cNvPicPr>
                <p:nvPr/>
              </p:nvPicPr>
              <p:blipFill>
                <a:blip r:embed="rId2">
                  <a:extLst>
                    <a:ext uri="{28A0092B-C50C-407E-A947-70E740481C1C}">
                      <a14:useLocalDpi xmlns:a14="http://schemas.microsoft.com/office/drawing/2010/main" val="0"/>
                    </a:ext>
                  </a:extLst>
                </a:blip>
                <a:srcRect t="6374"/>
                <a:stretch>
                  <a:fillRect/>
                </a:stretch>
              </p:blipFill>
              <p:spPr>
                <a:xfrm>
                  <a:off x="236692" y="983493"/>
                  <a:ext cx="5690555" cy="4084674"/>
                </a:xfrm>
                <a:prstGeom prst="rect">
                  <a:avLst/>
                </a:prstGeom>
              </p:spPr>
            </p:pic>
            <p:sp>
              <p:nvSpPr>
                <p:cNvPr id="10" name="TextBox 9">
                  <a:extLst>
                    <a:ext uri="{FF2B5EF4-FFF2-40B4-BE49-F238E27FC236}">
                      <a16:creationId xmlns:a16="http://schemas.microsoft.com/office/drawing/2014/main" id="{86725054-8839-BB2F-AB2E-D625D01C169E}"/>
                    </a:ext>
                  </a:extLst>
                </p:cNvPr>
                <p:cNvSpPr txBox="1"/>
                <p:nvPr/>
              </p:nvSpPr>
              <p:spPr>
                <a:xfrm>
                  <a:off x="1667797" y="614161"/>
                  <a:ext cx="1941429" cy="369332"/>
                </a:xfrm>
                <a:prstGeom prst="rect">
                  <a:avLst/>
                </a:prstGeom>
                <a:noFill/>
              </p:spPr>
              <p:txBody>
                <a:bodyPr wrap="none" rtlCol="0">
                  <a:spAutoFit/>
                </a:bodyPr>
                <a:lstStyle/>
                <a:p>
                  <a:r>
                    <a:rPr lang="en-US" b="1" dirty="0"/>
                    <a:t>GCAS (GEOS-CF)</a:t>
                  </a:r>
                </a:p>
              </p:txBody>
            </p:sp>
            <p:sp>
              <p:nvSpPr>
                <p:cNvPr id="9" name="TextBox 8">
                  <a:extLst>
                    <a:ext uri="{FF2B5EF4-FFF2-40B4-BE49-F238E27FC236}">
                      <a16:creationId xmlns:a16="http://schemas.microsoft.com/office/drawing/2014/main" id="{13190E94-6046-8139-2B67-37D66E8F585E}"/>
                    </a:ext>
                  </a:extLst>
                </p:cNvPr>
                <p:cNvSpPr txBox="1"/>
                <p:nvPr/>
              </p:nvSpPr>
              <p:spPr>
                <a:xfrm rot="16200000">
                  <a:off x="-1434246" y="2608728"/>
                  <a:ext cx="3504037" cy="369332"/>
                </a:xfrm>
                <a:prstGeom prst="rect">
                  <a:avLst/>
                </a:prstGeom>
                <a:solidFill>
                  <a:schemeClr val="bg1"/>
                </a:solidFill>
              </p:spPr>
              <p:txBody>
                <a:bodyPr wrap="none" rtlCol="0">
                  <a:spAutoFit/>
                </a:bodyPr>
                <a:lstStyle/>
                <a:p>
                  <a:pPr algn="ctr"/>
                  <a:r>
                    <a:rPr lang="en-US" dirty="0"/>
                    <a:t>GCAS NO</a:t>
                  </a:r>
                  <a:r>
                    <a:rPr lang="en-US" baseline="-25000" dirty="0"/>
                    <a:t>2</a:t>
                  </a:r>
                  <a:r>
                    <a:rPr lang="en-US" dirty="0"/>
                    <a:t> VCD (by method) [DU]</a:t>
                  </a:r>
                </a:p>
              </p:txBody>
            </p:sp>
            <p:sp>
              <p:nvSpPr>
                <p:cNvPr id="15" name="TextBox 14">
                  <a:extLst>
                    <a:ext uri="{FF2B5EF4-FFF2-40B4-BE49-F238E27FC236}">
                      <a16:creationId xmlns:a16="http://schemas.microsoft.com/office/drawing/2014/main" id="{E8BD62D9-1773-1B4E-F60D-3E330E4909F9}"/>
                    </a:ext>
                  </a:extLst>
                </p:cNvPr>
                <p:cNvSpPr txBox="1"/>
                <p:nvPr/>
              </p:nvSpPr>
              <p:spPr>
                <a:xfrm>
                  <a:off x="1176114" y="4792438"/>
                  <a:ext cx="2888934" cy="369332"/>
                </a:xfrm>
                <a:prstGeom prst="rect">
                  <a:avLst/>
                </a:prstGeom>
                <a:solidFill>
                  <a:schemeClr val="bg1"/>
                </a:solidFill>
              </p:spPr>
              <p:txBody>
                <a:bodyPr wrap="square" rtlCol="0">
                  <a:spAutoFit/>
                </a:bodyPr>
                <a:lstStyle/>
                <a:p>
                  <a:pPr algn="ctr"/>
                  <a:r>
                    <a:rPr lang="en-US" dirty="0"/>
                    <a:t>Pandora NO</a:t>
                  </a:r>
                  <a:r>
                    <a:rPr lang="en-US" baseline="-25000" dirty="0"/>
                    <a:t>2</a:t>
                  </a:r>
                  <a:r>
                    <a:rPr lang="en-US" dirty="0"/>
                    <a:t> VCD [DU]</a:t>
                  </a:r>
                </a:p>
              </p:txBody>
            </p:sp>
          </p:grpSp>
          <p:sp>
            <p:nvSpPr>
              <p:cNvPr id="21" name="TextBox 20">
                <a:extLst>
                  <a:ext uri="{FF2B5EF4-FFF2-40B4-BE49-F238E27FC236}">
                    <a16:creationId xmlns:a16="http://schemas.microsoft.com/office/drawing/2014/main" id="{C773530B-523A-9D0C-7BDF-58098FFEA10A}"/>
                  </a:ext>
                </a:extLst>
              </p:cNvPr>
              <p:cNvSpPr txBox="1"/>
              <p:nvPr/>
            </p:nvSpPr>
            <p:spPr>
              <a:xfrm>
                <a:off x="947341" y="1069185"/>
                <a:ext cx="968546" cy="523220"/>
              </a:xfrm>
              <a:prstGeom prst="rect">
                <a:avLst/>
              </a:prstGeom>
              <a:solidFill>
                <a:schemeClr val="bg1"/>
              </a:solidFill>
            </p:spPr>
            <p:txBody>
              <a:bodyPr wrap="square" lIns="0" tIns="0" rIns="0" bIns="0" anchor="ctr">
                <a:spAutoFit/>
              </a:bodyPr>
              <a:lstStyle/>
              <a:p>
                <a:r>
                  <a:rPr lang="en-US" sz="850" b="1" dirty="0">
                    <a:solidFill>
                      <a:srgbClr val="3384BB"/>
                    </a:solidFill>
                    <a:effectLst/>
                    <a:latin typeface="+mn-lt"/>
                    <a:ea typeface="MS Mincho" panose="02020609040205080304" pitchFamily="49" charset="-128"/>
                    <a:cs typeface="Times New Roman" panose="02020603050405020304" pitchFamily="18" charset="0"/>
                  </a:rPr>
                  <a:t>Pixel</a:t>
                </a:r>
              </a:p>
              <a:p>
                <a:r>
                  <a:rPr lang="en-US" sz="850" b="1" dirty="0">
                    <a:solidFill>
                      <a:srgbClr val="FF881F"/>
                    </a:solidFill>
                    <a:ea typeface="MS Mincho" panose="02020609040205080304" pitchFamily="49" charset="-128"/>
                    <a:cs typeface="Times New Roman" panose="02020603050405020304" pitchFamily="18" charset="0"/>
                  </a:rPr>
                  <a:t>3×3 pixels</a:t>
                </a:r>
                <a:endParaRPr lang="en-US" sz="850" b="1" dirty="0">
                  <a:solidFill>
                    <a:srgbClr val="FF881F"/>
                  </a:solidFill>
                  <a:effectLst/>
                  <a:latin typeface="+mn-lt"/>
                  <a:ea typeface="MS Mincho" panose="02020609040205080304" pitchFamily="49" charset="-128"/>
                  <a:cs typeface="Times New Roman" panose="02020603050405020304" pitchFamily="18" charset="0"/>
                </a:endParaRPr>
              </a:p>
              <a:p>
                <a:r>
                  <a:rPr lang="en-US" sz="850" b="1" dirty="0">
                    <a:solidFill>
                      <a:srgbClr val="2BA02B"/>
                    </a:solidFill>
                    <a:ea typeface="MS Mincho" panose="02020609040205080304" pitchFamily="49" charset="-128"/>
                    <a:cs typeface="Times New Roman" panose="02020603050405020304" pitchFamily="18" charset="0"/>
                  </a:rPr>
                  <a:t>LOS: n(z)-stacked</a:t>
                </a:r>
              </a:p>
              <a:p>
                <a:r>
                  <a:rPr lang="en-US" sz="850" b="1" dirty="0">
                    <a:solidFill>
                      <a:srgbClr val="C43329"/>
                    </a:solidFill>
                    <a:ea typeface="MS Mincho" panose="02020609040205080304" pitchFamily="49" charset="-128"/>
                    <a:cs typeface="Times New Roman" panose="02020603050405020304" pitchFamily="18" charset="0"/>
                  </a:rPr>
                  <a:t>LOS: n(z)-weighted</a:t>
                </a:r>
                <a:endParaRPr lang="en-US" sz="850" dirty="0">
                  <a:solidFill>
                    <a:srgbClr val="C43329"/>
                  </a:solidFill>
                </a:endParaRPr>
              </a:p>
            </p:txBody>
          </p:sp>
        </p:grpSp>
        <p:sp>
          <p:nvSpPr>
            <p:cNvPr id="27" name="TextBox 26">
              <a:extLst>
                <a:ext uri="{FF2B5EF4-FFF2-40B4-BE49-F238E27FC236}">
                  <a16:creationId xmlns:a16="http://schemas.microsoft.com/office/drawing/2014/main" id="{C5AD1BAC-D856-2764-1E3C-D1D79A740D6B}"/>
                </a:ext>
              </a:extLst>
            </p:cNvPr>
            <p:cNvSpPr txBox="1"/>
            <p:nvPr/>
          </p:nvSpPr>
          <p:spPr>
            <a:xfrm>
              <a:off x="3707957" y="3946791"/>
              <a:ext cx="681162" cy="535531"/>
            </a:xfrm>
            <a:prstGeom prst="rect">
              <a:avLst/>
            </a:prstGeom>
            <a:solidFill>
              <a:schemeClr val="bg1"/>
            </a:solidFill>
          </p:spPr>
          <p:txBody>
            <a:bodyPr wrap="square" lIns="0" tIns="0" rIns="0" bIns="0" anchor="ctr">
              <a:spAutoFit/>
            </a:bodyPr>
            <a:lstStyle/>
            <a:p>
              <a:r>
                <a:rPr lang="en-US" sz="870" b="1" dirty="0">
                  <a:solidFill>
                    <a:srgbClr val="3384BB"/>
                  </a:solidFill>
                  <a:effectLst/>
                  <a:latin typeface="+mn-lt"/>
                  <a:ea typeface="MS Mincho" panose="02020609040205080304" pitchFamily="49" charset="-128"/>
                  <a:cs typeface="Times New Roman" panose="02020603050405020304" pitchFamily="18" charset="0"/>
                </a:rPr>
                <a:t>Pixel</a:t>
              </a:r>
            </a:p>
            <a:p>
              <a:r>
                <a:rPr lang="en-US" sz="870" b="1" dirty="0">
                  <a:solidFill>
                    <a:srgbClr val="FF881F"/>
                  </a:solidFill>
                  <a:ea typeface="MS Mincho" panose="02020609040205080304" pitchFamily="49" charset="-128"/>
                  <a:cs typeface="Times New Roman" panose="02020603050405020304" pitchFamily="18" charset="0"/>
                </a:rPr>
                <a:t>3×3 </a:t>
              </a:r>
              <a:endParaRPr lang="en-US" sz="870" b="1" dirty="0">
                <a:solidFill>
                  <a:srgbClr val="FF881F"/>
                </a:solidFill>
                <a:effectLst/>
                <a:latin typeface="+mn-lt"/>
                <a:ea typeface="MS Mincho" panose="02020609040205080304" pitchFamily="49" charset="-128"/>
                <a:cs typeface="Times New Roman" panose="02020603050405020304" pitchFamily="18" charset="0"/>
              </a:endParaRPr>
            </a:p>
            <a:p>
              <a:r>
                <a:rPr lang="en-US" sz="870" b="1" dirty="0">
                  <a:solidFill>
                    <a:srgbClr val="2BA02B"/>
                  </a:solidFill>
                  <a:ea typeface="MS Mincho" panose="02020609040205080304" pitchFamily="49" charset="-128"/>
                  <a:cs typeface="Times New Roman" panose="02020603050405020304" pitchFamily="18" charset="0"/>
                </a:rPr>
                <a:t>n(z)-stacked</a:t>
              </a:r>
            </a:p>
            <a:p>
              <a:r>
                <a:rPr lang="en-US" sz="870" b="1" dirty="0">
                  <a:solidFill>
                    <a:srgbClr val="C43329"/>
                  </a:solidFill>
                  <a:ea typeface="MS Mincho" panose="02020609040205080304" pitchFamily="49" charset="-128"/>
                  <a:cs typeface="Times New Roman" panose="02020603050405020304" pitchFamily="18" charset="0"/>
                </a:rPr>
                <a:t>n(z)-weighted</a:t>
              </a:r>
              <a:endParaRPr lang="en-US" sz="870" dirty="0">
                <a:solidFill>
                  <a:srgbClr val="C43329"/>
                </a:solidFill>
              </a:endParaRPr>
            </a:p>
          </p:txBody>
        </p:sp>
      </p:grpSp>
      <p:grpSp>
        <p:nvGrpSpPr>
          <p:cNvPr id="31" name="Group 30">
            <a:extLst>
              <a:ext uri="{FF2B5EF4-FFF2-40B4-BE49-F238E27FC236}">
                <a16:creationId xmlns:a16="http://schemas.microsoft.com/office/drawing/2014/main" id="{E4E4A0C9-294E-B7A8-C30F-1B18B463663C}"/>
              </a:ext>
            </a:extLst>
          </p:cNvPr>
          <p:cNvGrpSpPr/>
          <p:nvPr/>
        </p:nvGrpSpPr>
        <p:grpSpPr>
          <a:xfrm>
            <a:off x="6159605" y="614161"/>
            <a:ext cx="5923246" cy="4547609"/>
            <a:chOff x="6159605" y="614161"/>
            <a:chExt cx="5923246" cy="4547609"/>
          </a:xfrm>
        </p:grpSpPr>
        <p:grpSp>
          <p:nvGrpSpPr>
            <p:cNvPr id="25" name="Group 24">
              <a:extLst>
                <a:ext uri="{FF2B5EF4-FFF2-40B4-BE49-F238E27FC236}">
                  <a16:creationId xmlns:a16="http://schemas.microsoft.com/office/drawing/2014/main" id="{DA9C3464-3ABC-5F81-B36F-AACE6A3C2F9B}"/>
                </a:ext>
              </a:extLst>
            </p:cNvPr>
            <p:cNvGrpSpPr/>
            <p:nvPr/>
          </p:nvGrpSpPr>
          <p:grpSpPr>
            <a:xfrm>
              <a:off x="6159605" y="614161"/>
              <a:ext cx="5923246" cy="4547609"/>
              <a:chOff x="6159605" y="614161"/>
              <a:chExt cx="5923246" cy="4547609"/>
            </a:xfrm>
          </p:grpSpPr>
          <p:grpSp>
            <p:nvGrpSpPr>
              <p:cNvPr id="18" name="Group 17">
                <a:extLst>
                  <a:ext uri="{FF2B5EF4-FFF2-40B4-BE49-F238E27FC236}">
                    <a16:creationId xmlns:a16="http://schemas.microsoft.com/office/drawing/2014/main" id="{EF0854D7-0D3B-C3D3-EF61-452019E9143B}"/>
                  </a:ext>
                </a:extLst>
              </p:cNvPr>
              <p:cNvGrpSpPr/>
              <p:nvPr/>
            </p:nvGrpSpPr>
            <p:grpSpPr>
              <a:xfrm>
                <a:off x="6159605" y="614161"/>
                <a:ext cx="5923246" cy="4547609"/>
                <a:chOff x="6159605" y="614161"/>
                <a:chExt cx="5923246" cy="4547609"/>
              </a:xfrm>
            </p:grpSpPr>
            <p:pic>
              <p:nvPicPr>
                <p:cNvPr id="5" name="Picture 4">
                  <a:extLst>
                    <a:ext uri="{FF2B5EF4-FFF2-40B4-BE49-F238E27FC236}">
                      <a16:creationId xmlns:a16="http://schemas.microsoft.com/office/drawing/2014/main" id="{A8D3D12E-90CC-90F6-E8BE-E99CC8F0B4E2}"/>
                    </a:ext>
                  </a:extLst>
                </p:cNvPr>
                <p:cNvPicPr>
                  <a:picLocks noChangeAspect="1"/>
                </p:cNvPicPr>
                <p:nvPr/>
              </p:nvPicPr>
              <p:blipFill>
                <a:blip r:embed="rId3">
                  <a:extLst>
                    <a:ext uri="{28A0092B-C50C-407E-A947-70E740481C1C}">
                      <a14:useLocalDpi xmlns:a14="http://schemas.microsoft.com/office/drawing/2010/main" val="0"/>
                    </a:ext>
                  </a:extLst>
                </a:blip>
                <a:srcRect t="6374"/>
                <a:stretch>
                  <a:fillRect/>
                </a:stretch>
              </p:blipFill>
              <p:spPr>
                <a:xfrm>
                  <a:off x="6264754" y="983493"/>
                  <a:ext cx="5818097" cy="4084674"/>
                </a:xfrm>
                <a:prstGeom prst="rect">
                  <a:avLst/>
                </a:prstGeom>
              </p:spPr>
            </p:pic>
            <p:sp>
              <p:nvSpPr>
                <p:cNvPr id="8" name="TextBox 7">
                  <a:extLst>
                    <a:ext uri="{FF2B5EF4-FFF2-40B4-BE49-F238E27FC236}">
                      <a16:creationId xmlns:a16="http://schemas.microsoft.com/office/drawing/2014/main" id="{F67D38A9-D4B2-D00D-C54A-F0C5E3363120}"/>
                    </a:ext>
                  </a:extLst>
                </p:cNvPr>
                <p:cNvSpPr txBox="1"/>
                <p:nvPr/>
              </p:nvSpPr>
              <p:spPr>
                <a:xfrm>
                  <a:off x="7713925" y="614161"/>
                  <a:ext cx="2166491" cy="369332"/>
                </a:xfrm>
                <a:prstGeom prst="rect">
                  <a:avLst/>
                </a:prstGeom>
                <a:noFill/>
              </p:spPr>
              <p:txBody>
                <a:bodyPr wrap="none" rtlCol="0">
                  <a:spAutoFit/>
                </a:bodyPr>
                <a:lstStyle/>
                <a:p>
                  <a:r>
                    <a:rPr lang="en-US" b="1" dirty="0"/>
                    <a:t>GCAS (WRF-Chem)</a:t>
                  </a:r>
                </a:p>
              </p:txBody>
            </p:sp>
            <p:sp>
              <p:nvSpPr>
                <p:cNvPr id="13" name="TextBox 12">
                  <a:extLst>
                    <a:ext uri="{FF2B5EF4-FFF2-40B4-BE49-F238E27FC236}">
                      <a16:creationId xmlns:a16="http://schemas.microsoft.com/office/drawing/2014/main" id="{BC8D3A13-44C4-CDCD-82C9-F6E1BF8B36EC}"/>
                    </a:ext>
                  </a:extLst>
                </p:cNvPr>
                <p:cNvSpPr txBox="1"/>
                <p:nvPr/>
              </p:nvSpPr>
              <p:spPr>
                <a:xfrm rot="16200000">
                  <a:off x="4592252" y="2608728"/>
                  <a:ext cx="3504037" cy="369332"/>
                </a:xfrm>
                <a:prstGeom prst="rect">
                  <a:avLst/>
                </a:prstGeom>
                <a:solidFill>
                  <a:schemeClr val="bg1"/>
                </a:solidFill>
              </p:spPr>
              <p:txBody>
                <a:bodyPr wrap="none" rtlCol="0">
                  <a:spAutoFit/>
                </a:bodyPr>
                <a:lstStyle/>
                <a:p>
                  <a:pPr algn="ctr"/>
                  <a:r>
                    <a:rPr lang="en-US" dirty="0"/>
                    <a:t>GCAS NO</a:t>
                  </a:r>
                  <a:r>
                    <a:rPr lang="en-US" baseline="-25000" dirty="0"/>
                    <a:t>2</a:t>
                  </a:r>
                  <a:r>
                    <a:rPr lang="en-US" dirty="0"/>
                    <a:t> VCD (by method) [DU]</a:t>
                  </a:r>
                </a:p>
              </p:txBody>
            </p:sp>
            <p:sp>
              <p:nvSpPr>
                <p:cNvPr id="17" name="TextBox 16">
                  <a:extLst>
                    <a:ext uri="{FF2B5EF4-FFF2-40B4-BE49-F238E27FC236}">
                      <a16:creationId xmlns:a16="http://schemas.microsoft.com/office/drawing/2014/main" id="{90AC0357-4114-AEE4-F089-5C85950A97D1}"/>
                    </a:ext>
                  </a:extLst>
                </p:cNvPr>
                <p:cNvSpPr txBox="1"/>
                <p:nvPr/>
              </p:nvSpPr>
              <p:spPr>
                <a:xfrm>
                  <a:off x="7214653" y="4792438"/>
                  <a:ext cx="2888934" cy="369332"/>
                </a:xfrm>
                <a:prstGeom prst="rect">
                  <a:avLst/>
                </a:prstGeom>
                <a:solidFill>
                  <a:schemeClr val="bg1"/>
                </a:solidFill>
              </p:spPr>
              <p:txBody>
                <a:bodyPr wrap="square" rtlCol="0">
                  <a:spAutoFit/>
                </a:bodyPr>
                <a:lstStyle/>
                <a:p>
                  <a:pPr algn="ctr"/>
                  <a:r>
                    <a:rPr lang="en-US" dirty="0"/>
                    <a:t>Pandora NO</a:t>
                  </a:r>
                  <a:r>
                    <a:rPr lang="en-US" baseline="-25000" dirty="0"/>
                    <a:t>2</a:t>
                  </a:r>
                  <a:r>
                    <a:rPr lang="en-US" dirty="0"/>
                    <a:t> VCD [DU]</a:t>
                  </a:r>
                </a:p>
              </p:txBody>
            </p:sp>
          </p:grpSp>
          <p:sp>
            <p:nvSpPr>
              <p:cNvPr id="24" name="TextBox 23">
                <a:extLst>
                  <a:ext uri="{FF2B5EF4-FFF2-40B4-BE49-F238E27FC236}">
                    <a16:creationId xmlns:a16="http://schemas.microsoft.com/office/drawing/2014/main" id="{16D6DDEE-046B-7EEB-38DB-0536B6452864}"/>
                  </a:ext>
                </a:extLst>
              </p:cNvPr>
              <p:cNvSpPr txBox="1"/>
              <p:nvPr/>
            </p:nvSpPr>
            <p:spPr>
              <a:xfrm>
                <a:off x="6994888" y="1069185"/>
                <a:ext cx="973455" cy="523220"/>
              </a:xfrm>
              <a:prstGeom prst="rect">
                <a:avLst/>
              </a:prstGeom>
              <a:solidFill>
                <a:schemeClr val="bg1"/>
              </a:solidFill>
            </p:spPr>
            <p:txBody>
              <a:bodyPr wrap="square" lIns="0" tIns="0" rIns="0" bIns="0" anchor="ctr">
                <a:spAutoFit/>
              </a:bodyPr>
              <a:lstStyle/>
              <a:p>
                <a:r>
                  <a:rPr lang="en-US" sz="850" b="1" dirty="0">
                    <a:solidFill>
                      <a:srgbClr val="3384BB"/>
                    </a:solidFill>
                    <a:effectLst/>
                    <a:latin typeface="+mn-lt"/>
                    <a:ea typeface="MS Mincho" panose="02020609040205080304" pitchFamily="49" charset="-128"/>
                    <a:cs typeface="Times New Roman" panose="02020603050405020304" pitchFamily="18" charset="0"/>
                  </a:rPr>
                  <a:t>Pixel</a:t>
                </a:r>
              </a:p>
              <a:p>
                <a:r>
                  <a:rPr lang="en-US" sz="850" b="1" dirty="0">
                    <a:solidFill>
                      <a:srgbClr val="FF881F"/>
                    </a:solidFill>
                    <a:ea typeface="MS Mincho" panose="02020609040205080304" pitchFamily="49" charset="-128"/>
                    <a:cs typeface="Times New Roman" panose="02020603050405020304" pitchFamily="18" charset="0"/>
                  </a:rPr>
                  <a:t>3×3 pixels</a:t>
                </a:r>
                <a:endParaRPr lang="en-US" sz="850" b="1" dirty="0">
                  <a:solidFill>
                    <a:srgbClr val="FF881F"/>
                  </a:solidFill>
                  <a:effectLst/>
                  <a:latin typeface="+mn-lt"/>
                  <a:ea typeface="MS Mincho" panose="02020609040205080304" pitchFamily="49" charset="-128"/>
                  <a:cs typeface="Times New Roman" panose="02020603050405020304" pitchFamily="18" charset="0"/>
                </a:endParaRPr>
              </a:p>
              <a:p>
                <a:r>
                  <a:rPr lang="en-US" sz="850" b="1" dirty="0">
                    <a:solidFill>
                      <a:srgbClr val="2BA02B"/>
                    </a:solidFill>
                    <a:ea typeface="MS Mincho" panose="02020609040205080304" pitchFamily="49" charset="-128"/>
                    <a:cs typeface="Times New Roman" panose="02020603050405020304" pitchFamily="18" charset="0"/>
                  </a:rPr>
                  <a:t>LOS: n(z)-stacked</a:t>
                </a:r>
              </a:p>
              <a:p>
                <a:r>
                  <a:rPr lang="en-US" sz="850" b="1" dirty="0">
                    <a:solidFill>
                      <a:srgbClr val="C43329"/>
                    </a:solidFill>
                    <a:ea typeface="MS Mincho" panose="02020609040205080304" pitchFamily="49" charset="-128"/>
                    <a:cs typeface="Times New Roman" panose="02020603050405020304" pitchFamily="18" charset="0"/>
                  </a:rPr>
                  <a:t>LOS: n(z)-weighted</a:t>
                </a:r>
                <a:endParaRPr lang="en-US" sz="850" dirty="0">
                  <a:solidFill>
                    <a:srgbClr val="C43329"/>
                  </a:solidFill>
                </a:endParaRPr>
              </a:p>
            </p:txBody>
          </p:sp>
        </p:grpSp>
        <p:sp>
          <p:nvSpPr>
            <p:cNvPr id="30" name="TextBox 29">
              <a:extLst>
                <a:ext uri="{FF2B5EF4-FFF2-40B4-BE49-F238E27FC236}">
                  <a16:creationId xmlns:a16="http://schemas.microsoft.com/office/drawing/2014/main" id="{0532F423-D7B3-67DB-C511-CEC8EDB5FEF3}"/>
                </a:ext>
              </a:extLst>
            </p:cNvPr>
            <p:cNvSpPr txBox="1"/>
            <p:nvPr/>
          </p:nvSpPr>
          <p:spPr>
            <a:xfrm>
              <a:off x="9730732" y="3946791"/>
              <a:ext cx="681162" cy="535531"/>
            </a:xfrm>
            <a:prstGeom prst="rect">
              <a:avLst/>
            </a:prstGeom>
            <a:solidFill>
              <a:schemeClr val="bg1"/>
            </a:solidFill>
          </p:spPr>
          <p:txBody>
            <a:bodyPr wrap="square" lIns="0" tIns="0" rIns="0" bIns="0" anchor="ctr">
              <a:spAutoFit/>
            </a:bodyPr>
            <a:lstStyle/>
            <a:p>
              <a:r>
                <a:rPr lang="en-US" sz="870" b="1" dirty="0">
                  <a:solidFill>
                    <a:srgbClr val="3384BB"/>
                  </a:solidFill>
                  <a:effectLst/>
                  <a:latin typeface="+mn-lt"/>
                  <a:ea typeface="MS Mincho" panose="02020609040205080304" pitchFamily="49" charset="-128"/>
                  <a:cs typeface="Times New Roman" panose="02020603050405020304" pitchFamily="18" charset="0"/>
                </a:rPr>
                <a:t>Pixel</a:t>
              </a:r>
            </a:p>
            <a:p>
              <a:r>
                <a:rPr lang="en-US" sz="870" b="1" dirty="0">
                  <a:solidFill>
                    <a:srgbClr val="FF881F"/>
                  </a:solidFill>
                  <a:ea typeface="MS Mincho" panose="02020609040205080304" pitchFamily="49" charset="-128"/>
                  <a:cs typeface="Times New Roman" panose="02020603050405020304" pitchFamily="18" charset="0"/>
                </a:rPr>
                <a:t>3×3 </a:t>
              </a:r>
              <a:endParaRPr lang="en-US" sz="870" b="1" dirty="0">
                <a:solidFill>
                  <a:srgbClr val="FF881F"/>
                </a:solidFill>
                <a:effectLst/>
                <a:latin typeface="+mn-lt"/>
                <a:ea typeface="MS Mincho" panose="02020609040205080304" pitchFamily="49" charset="-128"/>
                <a:cs typeface="Times New Roman" panose="02020603050405020304" pitchFamily="18" charset="0"/>
              </a:endParaRPr>
            </a:p>
            <a:p>
              <a:r>
                <a:rPr lang="en-US" sz="870" b="1" dirty="0">
                  <a:solidFill>
                    <a:srgbClr val="2BA02B"/>
                  </a:solidFill>
                  <a:ea typeface="MS Mincho" panose="02020609040205080304" pitchFamily="49" charset="-128"/>
                  <a:cs typeface="Times New Roman" panose="02020603050405020304" pitchFamily="18" charset="0"/>
                </a:rPr>
                <a:t>n(z)-stacked</a:t>
              </a:r>
            </a:p>
            <a:p>
              <a:r>
                <a:rPr lang="en-US" sz="870" b="1" dirty="0">
                  <a:solidFill>
                    <a:srgbClr val="C43329"/>
                  </a:solidFill>
                  <a:ea typeface="MS Mincho" panose="02020609040205080304" pitchFamily="49" charset="-128"/>
                  <a:cs typeface="Times New Roman" panose="02020603050405020304" pitchFamily="18" charset="0"/>
                </a:rPr>
                <a:t>n(z)-weighted</a:t>
              </a:r>
              <a:endParaRPr lang="en-US" sz="870" dirty="0">
                <a:solidFill>
                  <a:srgbClr val="C43329"/>
                </a:solidFill>
              </a:endParaRPr>
            </a:p>
          </p:txBody>
        </p:sp>
      </p:grpSp>
    </p:spTree>
    <p:extLst>
      <p:ext uri="{BB962C8B-B14F-4D97-AF65-F5344CB8AC3E}">
        <p14:creationId xmlns:p14="http://schemas.microsoft.com/office/powerpoint/2010/main" val="2762481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DA819-357D-B73B-8866-90425D7D5D7D}"/>
            </a:ext>
          </a:extLst>
        </p:cNvPr>
        <p:cNvGrpSpPr/>
        <p:nvPr/>
      </p:nvGrpSpPr>
      <p:grpSpPr>
        <a:xfrm>
          <a:off x="0" y="0"/>
          <a:ext cx="0" cy="0"/>
          <a:chOff x="0" y="0"/>
          <a:chExt cx="0" cy="0"/>
        </a:xfrm>
      </p:grpSpPr>
      <p:pic>
        <p:nvPicPr>
          <p:cNvPr id="138" name="Picture 137">
            <a:extLst>
              <a:ext uri="{FF2B5EF4-FFF2-40B4-BE49-F238E27FC236}">
                <a16:creationId xmlns:a16="http://schemas.microsoft.com/office/drawing/2014/main" id="{AB3287E7-8037-F9BC-4C20-BEFB6F910C42}"/>
              </a:ext>
            </a:extLst>
          </p:cNvPr>
          <p:cNvPicPr>
            <a:picLocks noChangeAspect="1"/>
          </p:cNvPicPr>
          <p:nvPr/>
        </p:nvPicPr>
        <p:blipFill>
          <a:blip r:embed="rId2"/>
          <a:srcRect l="1" r="1253" b="1413"/>
          <a:stretch>
            <a:fillRect/>
          </a:stretch>
        </p:blipFill>
        <p:spPr>
          <a:xfrm>
            <a:off x="4021823" y="4742542"/>
            <a:ext cx="2526427" cy="2006573"/>
          </a:xfrm>
          <a:prstGeom prst="rect">
            <a:avLst/>
          </a:prstGeom>
          <a:ln w="28575">
            <a:solidFill>
              <a:schemeClr val="accent6"/>
            </a:solidFill>
          </a:ln>
        </p:spPr>
      </p:pic>
      <p:pic>
        <p:nvPicPr>
          <p:cNvPr id="4" name="Picture 3">
            <a:extLst>
              <a:ext uri="{FF2B5EF4-FFF2-40B4-BE49-F238E27FC236}">
                <a16:creationId xmlns:a16="http://schemas.microsoft.com/office/drawing/2014/main" id="{5C0FF415-3C8D-BD7A-8E72-F13BF3DBDEA5}"/>
              </a:ext>
            </a:extLst>
          </p:cNvPr>
          <p:cNvPicPr>
            <a:picLocks noChangeAspect="1"/>
          </p:cNvPicPr>
          <p:nvPr/>
        </p:nvPicPr>
        <p:blipFill>
          <a:blip r:embed="rId3"/>
          <a:stretch>
            <a:fillRect/>
          </a:stretch>
        </p:blipFill>
        <p:spPr>
          <a:xfrm>
            <a:off x="3724284" y="123827"/>
            <a:ext cx="6632850" cy="4457592"/>
          </a:xfrm>
          <a:prstGeom prst="rect">
            <a:avLst/>
          </a:prstGeom>
        </p:spPr>
      </p:pic>
      <p:sp>
        <p:nvSpPr>
          <p:cNvPr id="12" name="TextBox 11">
            <a:extLst>
              <a:ext uri="{FF2B5EF4-FFF2-40B4-BE49-F238E27FC236}">
                <a16:creationId xmlns:a16="http://schemas.microsoft.com/office/drawing/2014/main" id="{A4CFF4EE-5D42-6943-B4A6-35A1E5332066}"/>
              </a:ext>
            </a:extLst>
          </p:cNvPr>
          <p:cNvSpPr txBox="1"/>
          <p:nvPr/>
        </p:nvSpPr>
        <p:spPr>
          <a:xfrm>
            <a:off x="13750" y="25240"/>
            <a:ext cx="3365473" cy="523220"/>
          </a:xfrm>
          <a:prstGeom prst="rect">
            <a:avLst/>
          </a:prstGeom>
          <a:noFill/>
        </p:spPr>
        <p:txBody>
          <a:bodyPr wrap="none" rtlCol="0">
            <a:spAutoFit/>
          </a:bodyPr>
          <a:lstStyle/>
          <a:p>
            <a:r>
              <a:rPr lang="en-US" sz="2800" b="1" dirty="0"/>
              <a:t>Tokyo-FC campaign</a:t>
            </a:r>
          </a:p>
        </p:txBody>
      </p:sp>
      <p:pic>
        <p:nvPicPr>
          <p:cNvPr id="8" name="Picture 2" descr="Tokyo - FC Logo">
            <a:extLst>
              <a:ext uri="{FF2B5EF4-FFF2-40B4-BE49-F238E27FC236}">
                <a16:creationId xmlns:a16="http://schemas.microsoft.com/office/drawing/2014/main" id="{980543CB-69AC-BCCB-61F4-D79E231C3415}"/>
              </a:ext>
            </a:extLst>
          </p:cNvPr>
          <p:cNvPicPr>
            <a:picLocks noChangeAspect="1" noChangeArrowheads="1"/>
          </p:cNvPicPr>
          <p:nvPr/>
        </p:nvPicPr>
        <p:blipFill>
          <a:blip r:embed="rId4">
            <a:alphaModFix/>
          </a:blip>
          <a:stretch/>
        </p:blipFill>
        <p:spPr bwMode="auto">
          <a:xfrm>
            <a:off x="717281" y="610301"/>
            <a:ext cx="1876883" cy="2277286"/>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DCC8DDF8-D50C-0FDE-7645-5F4785226A88}"/>
              </a:ext>
            </a:extLst>
          </p:cNvPr>
          <p:cNvSpPr txBox="1"/>
          <p:nvPr/>
        </p:nvSpPr>
        <p:spPr>
          <a:xfrm>
            <a:off x="41079" y="4564994"/>
            <a:ext cx="3417410" cy="1446550"/>
          </a:xfrm>
          <a:prstGeom prst="rect">
            <a:avLst/>
          </a:prstGeom>
          <a:noFill/>
        </p:spPr>
        <p:txBody>
          <a:bodyPr wrap="none" rtlCol="0">
            <a:spAutoFit/>
          </a:bodyPr>
          <a:lstStyle/>
          <a:p>
            <a:r>
              <a:rPr lang="en-US" b="1" dirty="0"/>
              <a:t>Total 11 Science Flights </a:t>
            </a:r>
            <a:r>
              <a:rPr lang="en-US" dirty="0"/>
              <a:t>(40 </a:t>
            </a:r>
            <a:r>
              <a:rPr lang="en-US" dirty="0" err="1"/>
              <a:t>hrs</a:t>
            </a:r>
            <a:r>
              <a:rPr lang="en-US" dirty="0"/>
              <a:t>)</a:t>
            </a:r>
          </a:p>
          <a:p>
            <a:pPr marL="285750" indent="-168275">
              <a:buFont typeface="Wingdings" panose="05000000000000000000" pitchFamily="2" charset="2"/>
              <a:buChar char="q"/>
            </a:pPr>
            <a:r>
              <a:rPr lang="en-US" sz="1400" u="sng" dirty="0"/>
              <a:t>Tokyo</a:t>
            </a:r>
            <a:r>
              <a:rPr lang="en-US" sz="1400" dirty="0"/>
              <a:t>: Mar 11, 14, 24, 29</a:t>
            </a:r>
          </a:p>
          <a:p>
            <a:pPr marL="285750" indent="-168275">
              <a:buFont typeface="Wingdings" panose="05000000000000000000" pitchFamily="2" charset="2"/>
              <a:buChar char="q"/>
            </a:pPr>
            <a:r>
              <a:rPr lang="en-US" sz="1400" u="sng" dirty="0"/>
              <a:t>Nagoya</a:t>
            </a:r>
            <a:r>
              <a:rPr lang="en-US" sz="1400" dirty="0"/>
              <a:t>: Mar 8</a:t>
            </a:r>
          </a:p>
          <a:p>
            <a:pPr marL="285750" indent="-168275">
              <a:buFont typeface="Wingdings" panose="05000000000000000000" pitchFamily="2" charset="2"/>
              <a:buChar char="q"/>
            </a:pPr>
            <a:r>
              <a:rPr lang="en-US" sz="1400" u="sng" dirty="0"/>
              <a:t>Nagoya-Osaka</a:t>
            </a:r>
            <a:r>
              <a:rPr lang="en-US" sz="1400" dirty="0"/>
              <a:t>: Mar 12, 17, 27</a:t>
            </a:r>
          </a:p>
          <a:p>
            <a:pPr marL="285750" indent="-168275">
              <a:buFont typeface="Wingdings" panose="05000000000000000000" pitchFamily="2" charset="2"/>
              <a:buChar char="q"/>
            </a:pPr>
            <a:r>
              <a:rPr lang="en-US" sz="1400" u="sng" dirty="0"/>
              <a:t>Hokkaido</a:t>
            </a:r>
            <a:r>
              <a:rPr lang="en-US" sz="1400" dirty="0"/>
              <a:t>: Mar 20, 25</a:t>
            </a:r>
          </a:p>
          <a:p>
            <a:pPr marL="285750" indent="-168275">
              <a:buFont typeface="Wingdings" panose="05000000000000000000" pitchFamily="2" charset="2"/>
              <a:buChar char="q"/>
            </a:pPr>
            <a:r>
              <a:rPr lang="en-US" sz="1400" u="sng" dirty="0"/>
              <a:t>Survey (Kyushu)</a:t>
            </a:r>
            <a:r>
              <a:rPr lang="en-US" sz="1400" dirty="0"/>
              <a:t>: Mar 21 </a:t>
            </a:r>
          </a:p>
        </p:txBody>
      </p:sp>
      <p:sp>
        <p:nvSpPr>
          <p:cNvPr id="57" name="TextBox 56">
            <a:extLst>
              <a:ext uri="{FF2B5EF4-FFF2-40B4-BE49-F238E27FC236}">
                <a16:creationId xmlns:a16="http://schemas.microsoft.com/office/drawing/2014/main" id="{C891C3A1-3B1B-0496-18D3-02863F47201C}"/>
              </a:ext>
            </a:extLst>
          </p:cNvPr>
          <p:cNvSpPr txBox="1"/>
          <p:nvPr/>
        </p:nvSpPr>
        <p:spPr>
          <a:xfrm>
            <a:off x="35826" y="2887587"/>
            <a:ext cx="3693611" cy="584775"/>
          </a:xfrm>
          <a:prstGeom prst="rect">
            <a:avLst/>
          </a:prstGeom>
          <a:noFill/>
        </p:spPr>
        <p:txBody>
          <a:bodyPr wrap="square">
            <a:spAutoFit/>
          </a:bodyPr>
          <a:lstStyle/>
          <a:p>
            <a:r>
              <a:rPr lang="en-US" b="1" dirty="0"/>
              <a:t>Campaign period</a:t>
            </a:r>
          </a:p>
          <a:p>
            <a:r>
              <a:rPr lang="en-US" sz="1400" dirty="0"/>
              <a:t>Mar 8 – Mar 29, 2026 (flights)</a:t>
            </a:r>
          </a:p>
        </p:txBody>
      </p:sp>
      <p:sp>
        <p:nvSpPr>
          <p:cNvPr id="61" name="TextBox 60">
            <a:extLst>
              <a:ext uri="{FF2B5EF4-FFF2-40B4-BE49-F238E27FC236}">
                <a16:creationId xmlns:a16="http://schemas.microsoft.com/office/drawing/2014/main" id="{F628E109-8EFE-AC78-D87D-1B268B24CE63}"/>
              </a:ext>
            </a:extLst>
          </p:cNvPr>
          <p:cNvSpPr txBox="1"/>
          <p:nvPr/>
        </p:nvSpPr>
        <p:spPr>
          <a:xfrm>
            <a:off x="35826" y="3618568"/>
            <a:ext cx="3693611" cy="800219"/>
          </a:xfrm>
          <a:prstGeom prst="rect">
            <a:avLst/>
          </a:prstGeom>
          <a:noFill/>
        </p:spPr>
        <p:txBody>
          <a:bodyPr wrap="square">
            <a:spAutoFit/>
          </a:bodyPr>
          <a:lstStyle/>
          <a:p>
            <a:r>
              <a:rPr lang="en-US" b="1" dirty="0"/>
              <a:t>Mission objectives</a:t>
            </a:r>
          </a:p>
          <a:p>
            <a:r>
              <a:rPr lang="en-US" sz="1400" dirty="0"/>
              <a:t>Validation of recently launched GOSAT-GW data (GHG, NO</a:t>
            </a:r>
            <a:r>
              <a:rPr lang="en-US" sz="1400" baseline="-25000" dirty="0"/>
              <a:t>2</a:t>
            </a:r>
            <a:r>
              <a:rPr lang="en-US" sz="1400" dirty="0"/>
              <a:t>)</a:t>
            </a:r>
          </a:p>
        </p:txBody>
      </p:sp>
      <p:sp>
        <p:nvSpPr>
          <p:cNvPr id="62" name="TextBox 61">
            <a:extLst>
              <a:ext uri="{FF2B5EF4-FFF2-40B4-BE49-F238E27FC236}">
                <a16:creationId xmlns:a16="http://schemas.microsoft.com/office/drawing/2014/main" id="{CC6917A0-0CCB-87C5-68B8-34D201BD641A}"/>
              </a:ext>
            </a:extLst>
          </p:cNvPr>
          <p:cNvSpPr txBox="1"/>
          <p:nvPr/>
        </p:nvSpPr>
        <p:spPr>
          <a:xfrm>
            <a:off x="4013766" y="1748944"/>
            <a:ext cx="2441630" cy="276999"/>
          </a:xfrm>
          <a:prstGeom prst="rect">
            <a:avLst/>
          </a:prstGeom>
          <a:noFill/>
        </p:spPr>
        <p:txBody>
          <a:bodyPr wrap="none" rtlCol="0">
            <a:spAutoFit/>
          </a:bodyPr>
          <a:lstStyle/>
          <a:p>
            <a:pPr algn="r"/>
            <a:r>
              <a:rPr lang="en-US" sz="1200" dirty="0">
                <a:solidFill>
                  <a:srgbClr val="FFFFFF"/>
                </a:solidFill>
              </a:rPr>
              <a:t>GCAS data (</a:t>
            </a:r>
            <a:r>
              <a:rPr lang="en-US" sz="1200" dirty="0" err="1">
                <a:solidFill>
                  <a:srgbClr val="FFFFFF"/>
                </a:solidFill>
              </a:rPr>
              <a:t>dSCD</a:t>
            </a:r>
            <a:r>
              <a:rPr lang="en-US" sz="1200" dirty="0">
                <a:solidFill>
                  <a:srgbClr val="FFFFFF"/>
                </a:solidFill>
              </a:rPr>
              <a:t>) are preliminary</a:t>
            </a:r>
          </a:p>
        </p:txBody>
      </p:sp>
      <p:sp>
        <p:nvSpPr>
          <p:cNvPr id="3" name="Star: 5 Points 2">
            <a:extLst>
              <a:ext uri="{FF2B5EF4-FFF2-40B4-BE49-F238E27FC236}">
                <a16:creationId xmlns:a16="http://schemas.microsoft.com/office/drawing/2014/main" id="{D6B35347-9D13-1F34-B1D3-6B60312EDB82}"/>
              </a:ext>
            </a:extLst>
          </p:cNvPr>
          <p:cNvSpPr/>
          <p:nvPr/>
        </p:nvSpPr>
        <p:spPr>
          <a:xfrm>
            <a:off x="9089688" y="1386234"/>
            <a:ext cx="171724" cy="171724"/>
          </a:xfrm>
          <a:prstGeom prst="star5">
            <a:avLst/>
          </a:prstGeom>
          <a:solidFill>
            <a:srgbClr val="FF000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601213C5-CE9C-D01E-C205-CB072DD142F7}"/>
              </a:ext>
            </a:extLst>
          </p:cNvPr>
          <p:cNvSpPr txBox="1"/>
          <p:nvPr/>
        </p:nvSpPr>
        <p:spPr>
          <a:xfrm>
            <a:off x="9211509" y="1300866"/>
            <a:ext cx="956031" cy="338554"/>
          </a:xfrm>
          <a:prstGeom prst="rect">
            <a:avLst/>
          </a:prstGeom>
          <a:noFill/>
        </p:spPr>
        <p:txBody>
          <a:bodyPr wrap="square" rtlCol="0" anchor="ctr">
            <a:spAutoFit/>
          </a:bodyPr>
          <a:lstStyle/>
          <a:p>
            <a:r>
              <a:rPr lang="en-US" sz="1600" b="1" u="sng" dirty="0">
                <a:ln w="3175">
                  <a:noFill/>
                </a:ln>
                <a:solidFill>
                  <a:srgbClr val="FF0000"/>
                </a:solidFill>
              </a:rPr>
              <a:t>Pandora</a:t>
            </a:r>
          </a:p>
        </p:txBody>
      </p:sp>
      <p:grpSp>
        <p:nvGrpSpPr>
          <p:cNvPr id="87" name="Group 86">
            <a:extLst>
              <a:ext uri="{FF2B5EF4-FFF2-40B4-BE49-F238E27FC236}">
                <a16:creationId xmlns:a16="http://schemas.microsoft.com/office/drawing/2014/main" id="{B56859CF-F8BF-A3C2-C316-732FAB10C91C}"/>
              </a:ext>
            </a:extLst>
          </p:cNvPr>
          <p:cNvGrpSpPr/>
          <p:nvPr/>
        </p:nvGrpSpPr>
        <p:grpSpPr>
          <a:xfrm>
            <a:off x="7387761" y="4038600"/>
            <a:ext cx="4740577" cy="2710515"/>
            <a:chOff x="154939" y="486905"/>
            <a:chExt cx="5516197" cy="3153990"/>
          </a:xfrm>
        </p:grpSpPr>
        <p:grpSp>
          <p:nvGrpSpPr>
            <p:cNvPr id="88" name="Group 87">
              <a:extLst>
                <a:ext uri="{FF2B5EF4-FFF2-40B4-BE49-F238E27FC236}">
                  <a16:creationId xmlns:a16="http://schemas.microsoft.com/office/drawing/2014/main" id="{6419518B-58B7-1C28-6D20-EA6D23523161}"/>
                </a:ext>
              </a:extLst>
            </p:cNvPr>
            <p:cNvGrpSpPr/>
            <p:nvPr/>
          </p:nvGrpSpPr>
          <p:grpSpPr>
            <a:xfrm>
              <a:off x="154939" y="486905"/>
              <a:ext cx="5516197" cy="3153990"/>
              <a:chOff x="700556" y="1244532"/>
              <a:chExt cx="5516197" cy="3153990"/>
            </a:xfrm>
          </p:grpSpPr>
          <p:pic>
            <p:nvPicPr>
              <p:cNvPr id="90" name="Picture 89">
                <a:extLst>
                  <a:ext uri="{FF2B5EF4-FFF2-40B4-BE49-F238E27FC236}">
                    <a16:creationId xmlns:a16="http://schemas.microsoft.com/office/drawing/2014/main" id="{2CE30839-1BC1-DA7F-4E8B-3C418A4E5134}"/>
                  </a:ext>
                </a:extLst>
              </p:cNvPr>
              <p:cNvPicPr>
                <a:picLocks noChangeAspect="1"/>
              </p:cNvPicPr>
              <p:nvPr/>
            </p:nvPicPr>
            <p:blipFill>
              <a:blip r:embed="rId5"/>
              <a:srcRect r="400" b="3271"/>
              <a:stretch>
                <a:fillRect/>
              </a:stretch>
            </p:blipFill>
            <p:spPr>
              <a:xfrm>
                <a:off x="700556" y="1244532"/>
                <a:ext cx="5516197" cy="3153990"/>
              </a:xfrm>
              <a:prstGeom prst="rect">
                <a:avLst/>
              </a:prstGeom>
              <a:ln w="19050">
                <a:solidFill>
                  <a:srgbClr val="FF0000"/>
                </a:solidFill>
              </a:ln>
            </p:spPr>
          </p:pic>
          <p:pic>
            <p:nvPicPr>
              <p:cNvPr id="91" name="Picture 90">
                <a:extLst>
                  <a:ext uri="{FF2B5EF4-FFF2-40B4-BE49-F238E27FC236}">
                    <a16:creationId xmlns:a16="http://schemas.microsoft.com/office/drawing/2014/main" id="{0612E03B-28C4-6F90-4825-1856F1102F74}"/>
                  </a:ext>
                </a:extLst>
              </p:cNvPr>
              <p:cNvPicPr>
                <a:picLocks noChangeAspect="1"/>
              </p:cNvPicPr>
              <p:nvPr/>
            </p:nvPicPr>
            <p:blipFill>
              <a:blip r:embed="rId6">
                <a:extLst>
                  <a:ext uri="{28A0092B-C50C-407E-A947-70E740481C1C}">
                    <a14:useLocalDpi xmlns:a14="http://schemas.microsoft.com/office/drawing/2010/main" val="0"/>
                  </a:ext>
                </a:extLst>
              </a:blip>
              <a:srcRect l="93271" t="21603" r="64" b="21050"/>
              <a:stretch>
                <a:fillRect/>
              </a:stretch>
            </p:blipFill>
            <p:spPr>
              <a:xfrm>
                <a:off x="5792115" y="1277782"/>
                <a:ext cx="402473" cy="1812858"/>
              </a:xfrm>
              <a:prstGeom prst="rect">
                <a:avLst/>
              </a:prstGeom>
              <a:ln>
                <a:solidFill>
                  <a:schemeClr val="tx1"/>
                </a:solidFill>
              </a:ln>
            </p:spPr>
          </p:pic>
        </p:grpSp>
        <p:sp>
          <p:nvSpPr>
            <p:cNvPr id="89" name="TextBox 88">
              <a:extLst>
                <a:ext uri="{FF2B5EF4-FFF2-40B4-BE49-F238E27FC236}">
                  <a16:creationId xmlns:a16="http://schemas.microsoft.com/office/drawing/2014/main" id="{0DF31384-FAEA-5EA0-72FD-082EC93B6BB0}"/>
                </a:ext>
              </a:extLst>
            </p:cNvPr>
            <p:cNvSpPr txBox="1"/>
            <p:nvPr/>
          </p:nvSpPr>
          <p:spPr>
            <a:xfrm>
              <a:off x="154939" y="3271563"/>
              <a:ext cx="2029210" cy="369332"/>
            </a:xfrm>
            <a:prstGeom prst="rect">
              <a:avLst/>
            </a:prstGeom>
            <a:noFill/>
            <a:ln>
              <a:noFill/>
            </a:ln>
          </p:spPr>
          <p:txBody>
            <a:bodyPr wrap="none" rtlCol="0">
              <a:spAutoFit/>
            </a:bodyPr>
            <a:lstStyle/>
            <a:p>
              <a:r>
                <a:rPr lang="en-US" b="1" dirty="0">
                  <a:solidFill>
                    <a:srgbClr val="FFFFFF"/>
                  </a:solidFill>
                </a:rPr>
                <a:t>Nagoya, March 12</a:t>
              </a:r>
            </a:p>
          </p:txBody>
        </p:sp>
      </p:grpSp>
      <p:sp>
        <p:nvSpPr>
          <p:cNvPr id="92" name="Rectangle 91">
            <a:extLst>
              <a:ext uri="{FF2B5EF4-FFF2-40B4-BE49-F238E27FC236}">
                <a16:creationId xmlns:a16="http://schemas.microsoft.com/office/drawing/2014/main" id="{A82B5484-AA11-D576-E0EA-68F7483FA280}"/>
              </a:ext>
            </a:extLst>
          </p:cNvPr>
          <p:cNvSpPr/>
          <p:nvPr/>
        </p:nvSpPr>
        <p:spPr>
          <a:xfrm>
            <a:off x="9031444" y="2188305"/>
            <a:ext cx="656112" cy="4885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7B1F1F9C-417D-6BED-2BD5-273D85EA6B6E}"/>
              </a:ext>
            </a:extLst>
          </p:cNvPr>
          <p:cNvCxnSpPr>
            <a:cxnSpLocks/>
          </p:cNvCxnSpPr>
          <p:nvPr/>
        </p:nvCxnSpPr>
        <p:spPr>
          <a:xfrm flipH="1">
            <a:off x="7387761" y="2676832"/>
            <a:ext cx="1643683" cy="13617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5E14A040-02BD-DD5A-0D5E-F76ECD5C44E2}"/>
              </a:ext>
            </a:extLst>
          </p:cNvPr>
          <p:cNvCxnSpPr>
            <a:cxnSpLocks/>
          </p:cNvCxnSpPr>
          <p:nvPr/>
        </p:nvCxnSpPr>
        <p:spPr>
          <a:xfrm>
            <a:off x="9687556" y="2676832"/>
            <a:ext cx="2421733" cy="13617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2" name="Rectangle 121">
            <a:extLst>
              <a:ext uri="{FF2B5EF4-FFF2-40B4-BE49-F238E27FC236}">
                <a16:creationId xmlns:a16="http://schemas.microsoft.com/office/drawing/2014/main" id="{8920D7C8-B690-DFA1-B1AE-61017787FFCE}"/>
              </a:ext>
            </a:extLst>
          </p:cNvPr>
          <p:cNvSpPr/>
          <p:nvPr/>
        </p:nvSpPr>
        <p:spPr>
          <a:xfrm>
            <a:off x="5981488" y="3282288"/>
            <a:ext cx="520006" cy="43433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5107689D-6DC1-7465-FFD2-176768F4CECA}"/>
              </a:ext>
            </a:extLst>
          </p:cNvPr>
          <p:cNvSpPr txBox="1"/>
          <p:nvPr/>
        </p:nvSpPr>
        <p:spPr>
          <a:xfrm>
            <a:off x="4013766" y="6422189"/>
            <a:ext cx="1847557" cy="369332"/>
          </a:xfrm>
          <a:prstGeom prst="rect">
            <a:avLst/>
          </a:prstGeom>
          <a:noFill/>
          <a:ln>
            <a:noFill/>
          </a:ln>
        </p:spPr>
        <p:txBody>
          <a:bodyPr wrap="none" rtlCol="0">
            <a:spAutoFit/>
          </a:bodyPr>
          <a:lstStyle/>
          <a:p>
            <a:r>
              <a:rPr lang="en-US" b="1" dirty="0">
                <a:solidFill>
                  <a:srgbClr val="FFFFFF"/>
                </a:solidFill>
              </a:rPr>
              <a:t>Tokyo, March 24</a:t>
            </a:r>
          </a:p>
        </p:txBody>
      </p:sp>
      <p:cxnSp>
        <p:nvCxnSpPr>
          <p:cNvPr id="139" name="Straight Connector 138">
            <a:extLst>
              <a:ext uri="{FF2B5EF4-FFF2-40B4-BE49-F238E27FC236}">
                <a16:creationId xmlns:a16="http://schemas.microsoft.com/office/drawing/2014/main" id="{A9D395BF-6D04-4B9D-DB6D-16C3D4B2340A}"/>
              </a:ext>
            </a:extLst>
          </p:cNvPr>
          <p:cNvCxnSpPr>
            <a:cxnSpLocks/>
          </p:cNvCxnSpPr>
          <p:nvPr/>
        </p:nvCxnSpPr>
        <p:spPr>
          <a:xfrm flipH="1">
            <a:off x="4002774" y="3716626"/>
            <a:ext cx="1987029" cy="98351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41131D56-D6A7-8438-FB96-35410E15DEE1}"/>
              </a:ext>
            </a:extLst>
          </p:cNvPr>
          <p:cNvCxnSpPr>
            <a:cxnSpLocks/>
          </p:cNvCxnSpPr>
          <p:nvPr/>
        </p:nvCxnSpPr>
        <p:spPr>
          <a:xfrm>
            <a:off x="6501494" y="3716626"/>
            <a:ext cx="54813" cy="102591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3062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533AF61E-68DA-82C0-5452-06CB656141DA}"/>
              </a:ext>
            </a:extLst>
          </p:cNvPr>
          <p:cNvPicPr>
            <a:picLocks noChangeAspect="1"/>
          </p:cNvPicPr>
          <p:nvPr/>
        </p:nvPicPr>
        <p:blipFill>
          <a:blip r:embed="rId3">
            <a:extLst>
              <a:ext uri="{28A0092B-C50C-407E-A947-70E740481C1C}">
                <a14:useLocalDpi xmlns:a14="http://schemas.microsoft.com/office/drawing/2010/main" val="0"/>
              </a:ext>
            </a:extLst>
          </a:blip>
          <a:srcRect l="3007" t="8164" b="8693"/>
          <a:stretch>
            <a:fillRect/>
          </a:stretch>
        </p:blipFill>
        <p:spPr>
          <a:xfrm>
            <a:off x="7207601" y="2566160"/>
            <a:ext cx="4510705" cy="3436987"/>
          </a:xfrm>
          <a:prstGeom prst="rect">
            <a:avLst/>
          </a:prstGeom>
        </p:spPr>
      </p:pic>
      <p:sp>
        <p:nvSpPr>
          <p:cNvPr id="7" name="TextBox 6">
            <a:extLst>
              <a:ext uri="{FF2B5EF4-FFF2-40B4-BE49-F238E27FC236}">
                <a16:creationId xmlns:a16="http://schemas.microsoft.com/office/drawing/2014/main" id="{9AED5276-299A-BCBF-E5DE-E9D5B012DF06}"/>
              </a:ext>
            </a:extLst>
          </p:cNvPr>
          <p:cNvSpPr txBox="1"/>
          <p:nvPr/>
        </p:nvSpPr>
        <p:spPr>
          <a:xfrm>
            <a:off x="13750" y="25240"/>
            <a:ext cx="6133026" cy="523220"/>
          </a:xfrm>
          <a:prstGeom prst="rect">
            <a:avLst/>
          </a:prstGeom>
          <a:noFill/>
        </p:spPr>
        <p:txBody>
          <a:bodyPr wrap="none" rtlCol="0">
            <a:spAutoFit/>
          </a:bodyPr>
          <a:lstStyle/>
          <a:p>
            <a:r>
              <a:rPr lang="en-US" sz="2800" b="1" dirty="0"/>
              <a:t>Tokyo-FC campaign – wildfire plume!</a:t>
            </a:r>
          </a:p>
        </p:txBody>
      </p:sp>
      <p:grpSp>
        <p:nvGrpSpPr>
          <p:cNvPr id="51" name="Group 50">
            <a:extLst>
              <a:ext uri="{FF2B5EF4-FFF2-40B4-BE49-F238E27FC236}">
                <a16:creationId xmlns:a16="http://schemas.microsoft.com/office/drawing/2014/main" id="{A696C7F5-FD2B-BF87-DB97-76B6FA616003}"/>
              </a:ext>
            </a:extLst>
          </p:cNvPr>
          <p:cNvGrpSpPr/>
          <p:nvPr/>
        </p:nvGrpSpPr>
        <p:grpSpPr>
          <a:xfrm>
            <a:off x="296326" y="599970"/>
            <a:ext cx="2748405" cy="2674453"/>
            <a:chOff x="216390" y="599970"/>
            <a:chExt cx="2960191" cy="2880540"/>
          </a:xfrm>
        </p:grpSpPr>
        <p:pic>
          <p:nvPicPr>
            <p:cNvPr id="26" name="Picture 25">
              <a:extLst>
                <a:ext uri="{FF2B5EF4-FFF2-40B4-BE49-F238E27FC236}">
                  <a16:creationId xmlns:a16="http://schemas.microsoft.com/office/drawing/2014/main" id="{9E96CF77-3DB6-DDB9-DE61-287B8EA4F5C3}"/>
                </a:ext>
              </a:extLst>
            </p:cNvPr>
            <p:cNvPicPr>
              <a:picLocks noChangeAspect="1"/>
            </p:cNvPicPr>
            <p:nvPr/>
          </p:nvPicPr>
          <p:blipFill>
            <a:blip r:embed="rId4">
              <a:extLst>
                <a:ext uri="{28A0092B-C50C-407E-A947-70E740481C1C}">
                  <a14:useLocalDpi xmlns:a14="http://schemas.microsoft.com/office/drawing/2010/main" val="0"/>
                </a:ext>
              </a:extLst>
            </a:blip>
            <a:srcRect l="14329" r="24137"/>
            <a:stretch>
              <a:fillRect/>
            </a:stretch>
          </p:blipFill>
          <p:spPr>
            <a:xfrm>
              <a:off x="216390" y="600150"/>
              <a:ext cx="2960191" cy="2880360"/>
            </a:xfrm>
            <a:prstGeom prst="rect">
              <a:avLst/>
            </a:prstGeom>
            <a:ln w="12700">
              <a:solidFill>
                <a:schemeClr val="tx1"/>
              </a:solidFill>
            </a:ln>
          </p:spPr>
        </p:pic>
        <p:pic>
          <p:nvPicPr>
            <p:cNvPr id="28" name="Picture 27">
              <a:extLst>
                <a:ext uri="{FF2B5EF4-FFF2-40B4-BE49-F238E27FC236}">
                  <a16:creationId xmlns:a16="http://schemas.microsoft.com/office/drawing/2014/main" id="{61E261EF-850F-1684-C909-918B0E0369FC}"/>
                </a:ext>
              </a:extLst>
            </p:cNvPr>
            <p:cNvPicPr>
              <a:picLocks noChangeAspect="1"/>
            </p:cNvPicPr>
            <p:nvPr/>
          </p:nvPicPr>
          <p:blipFill>
            <a:blip r:embed="rId4">
              <a:extLst>
                <a:ext uri="{28A0092B-C50C-407E-A947-70E740481C1C}">
                  <a14:useLocalDpi xmlns:a14="http://schemas.microsoft.com/office/drawing/2010/main" val="0"/>
                </a:ext>
              </a:extLst>
            </a:blip>
            <a:srcRect l="92993" t="21298" r="473" b="19996"/>
            <a:stretch>
              <a:fillRect/>
            </a:stretch>
          </p:blipFill>
          <p:spPr>
            <a:xfrm>
              <a:off x="2836570" y="1634866"/>
              <a:ext cx="340011" cy="1828800"/>
            </a:xfrm>
            <a:prstGeom prst="rect">
              <a:avLst/>
            </a:prstGeom>
            <a:ln w="12700">
              <a:solidFill>
                <a:schemeClr val="tx1"/>
              </a:solidFill>
            </a:ln>
          </p:spPr>
        </p:pic>
        <p:sp>
          <p:nvSpPr>
            <p:cNvPr id="30" name="TextBox 29">
              <a:extLst>
                <a:ext uri="{FF2B5EF4-FFF2-40B4-BE49-F238E27FC236}">
                  <a16:creationId xmlns:a16="http://schemas.microsoft.com/office/drawing/2014/main" id="{EDE0BCDE-974C-2709-CC03-EB07314BFB93}"/>
                </a:ext>
              </a:extLst>
            </p:cNvPr>
            <p:cNvSpPr txBox="1"/>
            <p:nvPr/>
          </p:nvSpPr>
          <p:spPr>
            <a:xfrm>
              <a:off x="216390" y="599970"/>
              <a:ext cx="1135888" cy="369332"/>
            </a:xfrm>
            <a:prstGeom prst="rect">
              <a:avLst/>
            </a:prstGeom>
            <a:noFill/>
            <a:ln w="12700">
              <a:noFill/>
            </a:ln>
          </p:spPr>
          <p:txBody>
            <a:bodyPr wrap="none" rtlCol="0">
              <a:spAutoFit/>
            </a:bodyPr>
            <a:lstStyle/>
            <a:p>
              <a:r>
                <a:rPr lang="en-US" b="1" dirty="0">
                  <a:solidFill>
                    <a:srgbClr val="FFFFFF"/>
                  </a:solidFill>
                </a:rPr>
                <a:t>March 24</a:t>
              </a:r>
            </a:p>
          </p:txBody>
        </p:sp>
      </p:grpSp>
      <p:pic>
        <p:nvPicPr>
          <p:cNvPr id="34" name="Picture 33">
            <a:extLst>
              <a:ext uri="{FF2B5EF4-FFF2-40B4-BE49-F238E27FC236}">
                <a16:creationId xmlns:a16="http://schemas.microsoft.com/office/drawing/2014/main" id="{01803CA4-8C67-48CF-25ED-C9BDEB527618}"/>
              </a:ext>
            </a:extLst>
          </p:cNvPr>
          <p:cNvPicPr>
            <a:picLocks noChangeAspect="1"/>
          </p:cNvPicPr>
          <p:nvPr/>
        </p:nvPicPr>
        <p:blipFill>
          <a:blip r:embed="rId5">
            <a:extLst>
              <a:ext uri="{28A0092B-C50C-407E-A947-70E740481C1C}">
                <a14:useLocalDpi xmlns:a14="http://schemas.microsoft.com/office/drawing/2010/main" val="0"/>
              </a:ext>
            </a:extLst>
          </a:blip>
          <a:srcRect r="31960"/>
          <a:stretch>
            <a:fillRect/>
          </a:stretch>
        </p:blipFill>
        <p:spPr>
          <a:xfrm rot="5400000">
            <a:off x="4798113" y="3741825"/>
            <a:ext cx="2102964" cy="2318067"/>
          </a:xfrm>
          <a:prstGeom prst="rect">
            <a:avLst/>
          </a:prstGeom>
          <a:ln>
            <a:solidFill>
              <a:schemeClr val="tx1"/>
            </a:solidFill>
          </a:ln>
        </p:spPr>
      </p:pic>
      <p:pic>
        <p:nvPicPr>
          <p:cNvPr id="36" name="Picture 35">
            <a:extLst>
              <a:ext uri="{FF2B5EF4-FFF2-40B4-BE49-F238E27FC236}">
                <a16:creationId xmlns:a16="http://schemas.microsoft.com/office/drawing/2014/main" id="{60ABDD0E-5454-D2CB-7F48-D3FD133FB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7725" y="147588"/>
            <a:ext cx="2815540" cy="2102965"/>
          </a:xfrm>
          <a:prstGeom prst="rect">
            <a:avLst/>
          </a:prstGeom>
          <a:ln>
            <a:solidFill>
              <a:schemeClr val="tx1"/>
            </a:solidFill>
          </a:ln>
        </p:spPr>
      </p:pic>
      <p:sp>
        <p:nvSpPr>
          <p:cNvPr id="38" name="Oval 37">
            <a:extLst>
              <a:ext uri="{FF2B5EF4-FFF2-40B4-BE49-F238E27FC236}">
                <a16:creationId xmlns:a16="http://schemas.microsoft.com/office/drawing/2014/main" id="{40DE5A9A-646D-41B5-6B8A-96401372B7E6}"/>
              </a:ext>
            </a:extLst>
          </p:cNvPr>
          <p:cNvSpPr/>
          <p:nvPr/>
        </p:nvSpPr>
        <p:spPr>
          <a:xfrm rot="5630290">
            <a:off x="5622388" y="3402957"/>
            <a:ext cx="478403" cy="230564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0B151A5-53A0-2C04-C68F-2AEC1FB413F3}"/>
              </a:ext>
            </a:extLst>
          </p:cNvPr>
          <p:cNvSpPr txBox="1"/>
          <p:nvPr/>
        </p:nvSpPr>
        <p:spPr>
          <a:xfrm>
            <a:off x="7085175" y="131163"/>
            <a:ext cx="2815540" cy="830997"/>
          </a:xfrm>
          <a:prstGeom prst="rect">
            <a:avLst/>
          </a:prstGeom>
          <a:noFill/>
        </p:spPr>
        <p:txBody>
          <a:bodyPr wrap="square" rtlCol="0">
            <a:spAutoFit/>
          </a:bodyPr>
          <a:lstStyle/>
          <a:p>
            <a:r>
              <a:rPr lang="en-US" sz="1600" b="1" dirty="0"/>
              <a:t>Wildfire occurred around the time we approached Tokyo area </a:t>
            </a:r>
          </a:p>
        </p:txBody>
      </p:sp>
      <p:pic>
        <p:nvPicPr>
          <p:cNvPr id="44" name="Picture 43">
            <a:extLst>
              <a:ext uri="{FF2B5EF4-FFF2-40B4-BE49-F238E27FC236}">
                <a16:creationId xmlns:a16="http://schemas.microsoft.com/office/drawing/2014/main" id="{BF745CF8-279A-976E-D42E-09EEFBBE62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7825" y="3849375"/>
            <a:ext cx="2803953" cy="2102965"/>
          </a:xfrm>
          <a:prstGeom prst="rect">
            <a:avLst/>
          </a:prstGeom>
          <a:ln>
            <a:solidFill>
              <a:schemeClr val="tx1"/>
            </a:solidFill>
          </a:ln>
        </p:spPr>
      </p:pic>
      <p:grpSp>
        <p:nvGrpSpPr>
          <p:cNvPr id="52" name="Group 51">
            <a:extLst>
              <a:ext uri="{FF2B5EF4-FFF2-40B4-BE49-F238E27FC236}">
                <a16:creationId xmlns:a16="http://schemas.microsoft.com/office/drawing/2014/main" id="{07A821A7-1021-8B87-399C-22FDBBADD9EE}"/>
              </a:ext>
            </a:extLst>
          </p:cNvPr>
          <p:cNvGrpSpPr/>
          <p:nvPr/>
        </p:nvGrpSpPr>
        <p:grpSpPr>
          <a:xfrm>
            <a:off x="3462277" y="599970"/>
            <a:ext cx="2850352" cy="2674453"/>
            <a:chOff x="3462276" y="599970"/>
            <a:chExt cx="3069993" cy="2880540"/>
          </a:xfrm>
        </p:grpSpPr>
        <p:grpSp>
          <p:nvGrpSpPr>
            <p:cNvPr id="17" name="Group 16">
              <a:extLst>
                <a:ext uri="{FF2B5EF4-FFF2-40B4-BE49-F238E27FC236}">
                  <a16:creationId xmlns:a16="http://schemas.microsoft.com/office/drawing/2014/main" id="{08CDC588-8F42-81AA-4DF7-EE58E49B5630}"/>
                </a:ext>
              </a:extLst>
            </p:cNvPr>
            <p:cNvGrpSpPr/>
            <p:nvPr/>
          </p:nvGrpSpPr>
          <p:grpSpPr>
            <a:xfrm>
              <a:off x="3462276" y="599970"/>
              <a:ext cx="3069993" cy="2880540"/>
              <a:chOff x="5921654" y="502189"/>
              <a:chExt cx="2584172" cy="2424700"/>
            </a:xfrm>
          </p:grpSpPr>
          <p:pic>
            <p:nvPicPr>
              <p:cNvPr id="13" name="Picture 12">
                <a:extLst>
                  <a:ext uri="{FF2B5EF4-FFF2-40B4-BE49-F238E27FC236}">
                    <a16:creationId xmlns:a16="http://schemas.microsoft.com/office/drawing/2014/main" id="{30EC14E0-D6B7-A735-190D-5CF563F2388E}"/>
                  </a:ext>
                </a:extLst>
              </p:cNvPr>
              <p:cNvPicPr>
                <a:picLocks noChangeAspect="1"/>
              </p:cNvPicPr>
              <p:nvPr/>
            </p:nvPicPr>
            <p:blipFill>
              <a:blip r:embed="rId8">
                <a:extLst>
                  <a:ext uri="{28A0092B-C50C-407E-A947-70E740481C1C}">
                    <a14:useLocalDpi xmlns:a14="http://schemas.microsoft.com/office/drawing/2010/main" val="0"/>
                  </a:ext>
                </a:extLst>
              </a:blip>
              <a:srcRect l="48328" t="7802" r="8788" b="15336"/>
              <a:stretch>
                <a:fillRect/>
              </a:stretch>
            </p:blipFill>
            <p:spPr>
              <a:xfrm>
                <a:off x="5921654" y="502189"/>
                <a:ext cx="2584172" cy="2424700"/>
              </a:xfrm>
              <a:prstGeom prst="rect">
                <a:avLst/>
              </a:prstGeom>
              <a:ln w="19050">
                <a:solidFill>
                  <a:schemeClr val="tx1"/>
                </a:solidFill>
              </a:ln>
            </p:spPr>
          </p:pic>
          <p:pic>
            <p:nvPicPr>
              <p:cNvPr id="16" name="Picture 15">
                <a:extLst>
                  <a:ext uri="{FF2B5EF4-FFF2-40B4-BE49-F238E27FC236}">
                    <a16:creationId xmlns:a16="http://schemas.microsoft.com/office/drawing/2014/main" id="{A2E78747-E4A4-8D0A-4D9A-012F62AE75D7}"/>
                  </a:ext>
                </a:extLst>
              </p:cNvPr>
              <p:cNvPicPr>
                <a:picLocks noChangeAspect="1"/>
              </p:cNvPicPr>
              <p:nvPr/>
            </p:nvPicPr>
            <p:blipFill>
              <a:blip r:embed="rId8">
                <a:extLst>
                  <a:ext uri="{28A0092B-C50C-407E-A947-70E740481C1C}">
                    <a14:useLocalDpi xmlns:a14="http://schemas.microsoft.com/office/drawing/2010/main" val="0"/>
                  </a:ext>
                </a:extLst>
              </a:blip>
              <a:srcRect l="92635" t="21191" r="94" b="19195"/>
              <a:stretch>
                <a:fillRect/>
              </a:stretch>
            </p:blipFill>
            <p:spPr>
              <a:xfrm>
                <a:off x="8209928" y="1656823"/>
                <a:ext cx="292597" cy="1255886"/>
              </a:xfrm>
              <a:prstGeom prst="rect">
                <a:avLst/>
              </a:prstGeom>
            </p:spPr>
          </p:pic>
        </p:grpSp>
        <p:sp>
          <p:nvSpPr>
            <p:cNvPr id="19" name="Arrow: Down 18">
              <a:extLst>
                <a:ext uri="{FF2B5EF4-FFF2-40B4-BE49-F238E27FC236}">
                  <a16:creationId xmlns:a16="http://schemas.microsoft.com/office/drawing/2014/main" id="{F3B955FF-CF45-B964-4BF7-9B880497B751}"/>
                </a:ext>
              </a:extLst>
            </p:cNvPr>
            <p:cNvSpPr/>
            <p:nvPr/>
          </p:nvSpPr>
          <p:spPr>
            <a:xfrm rot="2020019">
              <a:off x="5785290" y="746554"/>
              <a:ext cx="387789" cy="591219"/>
            </a:xfrm>
            <a:prstGeom prst="downArrow">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B00026-B0CE-D477-693A-9DB0B7B1AD3D}"/>
                </a:ext>
              </a:extLst>
            </p:cNvPr>
            <p:cNvSpPr txBox="1"/>
            <p:nvPr/>
          </p:nvSpPr>
          <p:spPr>
            <a:xfrm>
              <a:off x="5260872" y="689317"/>
              <a:ext cx="691215" cy="369332"/>
            </a:xfrm>
            <a:prstGeom prst="rect">
              <a:avLst/>
            </a:prstGeom>
            <a:noFill/>
          </p:spPr>
          <p:txBody>
            <a:bodyPr wrap="none" rtlCol="0">
              <a:spAutoFit/>
            </a:bodyPr>
            <a:lstStyle/>
            <a:p>
              <a:r>
                <a:rPr lang="en-US" b="1" dirty="0">
                  <a:solidFill>
                    <a:srgbClr val="FFFFFF"/>
                  </a:solidFill>
                </a:rPr>
                <a:t>wind</a:t>
              </a:r>
            </a:p>
          </p:txBody>
        </p:sp>
        <p:sp>
          <p:nvSpPr>
            <p:cNvPr id="22" name="Oval 21">
              <a:extLst>
                <a:ext uri="{FF2B5EF4-FFF2-40B4-BE49-F238E27FC236}">
                  <a16:creationId xmlns:a16="http://schemas.microsoft.com/office/drawing/2014/main" id="{BEE6B933-AC54-D8D2-5438-C1EA66AECE90}"/>
                </a:ext>
              </a:extLst>
            </p:cNvPr>
            <p:cNvSpPr/>
            <p:nvPr/>
          </p:nvSpPr>
          <p:spPr>
            <a:xfrm rot="978014">
              <a:off x="4199579" y="2061492"/>
              <a:ext cx="383851" cy="61466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2F69E54-58ED-F804-9A8A-58613818D720}"/>
                </a:ext>
              </a:extLst>
            </p:cNvPr>
            <p:cNvSpPr txBox="1"/>
            <p:nvPr/>
          </p:nvSpPr>
          <p:spPr>
            <a:xfrm>
              <a:off x="3471013" y="599970"/>
              <a:ext cx="1135888" cy="369332"/>
            </a:xfrm>
            <a:prstGeom prst="rect">
              <a:avLst/>
            </a:prstGeom>
            <a:noFill/>
          </p:spPr>
          <p:txBody>
            <a:bodyPr wrap="none" rtlCol="0">
              <a:spAutoFit/>
            </a:bodyPr>
            <a:lstStyle/>
            <a:p>
              <a:r>
                <a:rPr lang="en-US" b="1" dirty="0">
                  <a:solidFill>
                    <a:srgbClr val="FFFFFF"/>
                  </a:solidFill>
                </a:rPr>
                <a:t>March 14</a:t>
              </a:r>
            </a:p>
          </p:txBody>
        </p:sp>
        <p:sp>
          <p:nvSpPr>
            <p:cNvPr id="46" name="Oval 45">
              <a:extLst>
                <a:ext uri="{FF2B5EF4-FFF2-40B4-BE49-F238E27FC236}">
                  <a16:creationId xmlns:a16="http://schemas.microsoft.com/office/drawing/2014/main" id="{1123C3B5-B9BA-DE49-1664-3DB66BF74C7B}"/>
                </a:ext>
              </a:extLst>
            </p:cNvPr>
            <p:cNvSpPr/>
            <p:nvPr/>
          </p:nvSpPr>
          <p:spPr>
            <a:xfrm>
              <a:off x="4504793" y="1153357"/>
              <a:ext cx="280416" cy="23051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Arrow Connector 46">
            <a:extLst>
              <a:ext uri="{FF2B5EF4-FFF2-40B4-BE49-F238E27FC236}">
                <a16:creationId xmlns:a16="http://schemas.microsoft.com/office/drawing/2014/main" id="{DC2F3FED-97F9-0159-F267-41E05FE9016D}"/>
              </a:ext>
            </a:extLst>
          </p:cNvPr>
          <p:cNvCxnSpPr>
            <a:cxnSpLocks/>
            <a:stCxn id="46" idx="6"/>
          </p:cNvCxnSpPr>
          <p:nvPr/>
        </p:nvCxnSpPr>
        <p:spPr>
          <a:xfrm>
            <a:off x="4690562" y="1220778"/>
            <a:ext cx="3774169" cy="568683"/>
          </a:xfrm>
          <a:prstGeom prst="straightConnector1">
            <a:avLst/>
          </a:prstGeom>
          <a:ln w="19050">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50" name="Oval 49">
            <a:extLst>
              <a:ext uri="{FF2B5EF4-FFF2-40B4-BE49-F238E27FC236}">
                <a16:creationId xmlns:a16="http://schemas.microsoft.com/office/drawing/2014/main" id="{EED15C06-A1D1-7B71-8D77-865C59DE4C3B}"/>
              </a:ext>
            </a:extLst>
          </p:cNvPr>
          <p:cNvSpPr/>
          <p:nvPr/>
        </p:nvSpPr>
        <p:spPr>
          <a:xfrm rot="5566091">
            <a:off x="2419673" y="3826460"/>
            <a:ext cx="413239" cy="201765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AAA10F7-4D58-9906-9263-4119C5DDDCB6}"/>
              </a:ext>
            </a:extLst>
          </p:cNvPr>
          <p:cNvSpPr txBox="1"/>
          <p:nvPr/>
        </p:nvSpPr>
        <p:spPr>
          <a:xfrm>
            <a:off x="2626292" y="3998847"/>
            <a:ext cx="2521652" cy="369332"/>
          </a:xfrm>
          <a:prstGeom prst="rect">
            <a:avLst/>
          </a:prstGeom>
          <a:noFill/>
        </p:spPr>
        <p:txBody>
          <a:bodyPr wrap="none" rtlCol="0">
            <a:spAutoFit/>
          </a:bodyPr>
          <a:lstStyle/>
          <a:p>
            <a:r>
              <a:rPr lang="en-US" b="1" dirty="0">
                <a:solidFill>
                  <a:srgbClr val="FFC000"/>
                </a:solidFill>
              </a:rPr>
              <a:t>Plume advected S–SW</a:t>
            </a:r>
          </a:p>
        </p:txBody>
      </p:sp>
      <p:sp>
        <p:nvSpPr>
          <p:cNvPr id="60" name="Oval 59">
            <a:extLst>
              <a:ext uri="{FF2B5EF4-FFF2-40B4-BE49-F238E27FC236}">
                <a16:creationId xmlns:a16="http://schemas.microsoft.com/office/drawing/2014/main" id="{318509F7-778F-E83C-B112-41F8B03C7AAA}"/>
              </a:ext>
            </a:extLst>
          </p:cNvPr>
          <p:cNvSpPr/>
          <p:nvPr/>
        </p:nvSpPr>
        <p:spPr>
          <a:xfrm rot="1262655">
            <a:off x="8113187" y="2814401"/>
            <a:ext cx="1058144" cy="268517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Down 61">
            <a:extLst>
              <a:ext uri="{FF2B5EF4-FFF2-40B4-BE49-F238E27FC236}">
                <a16:creationId xmlns:a16="http://schemas.microsoft.com/office/drawing/2014/main" id="{FA04C78F-CE5A-A7DD-CB63-FB7D8A2C98D0}"/>
              </a:ext>
            </a:extLst>
          </p:cNvPr>
          <p:cNvSpPr/>
          <p:nvPr/>
        </p:nvSpPr>
        <p:spPr>
          <a:xfrm rot="1783879">
            <a:off x="8010943" y="3154540"/>
            <a:ext cx="360045" cy="548920"/>
          </a:xfrm>
          <a:prstGeom prst="downArrow">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164C316-0A8D-E8DB-5A5E-06D78DF0BC96}"/>
              </a:ext>
            </a:extLst>
          </p:cNvPr>
          <p:cNvSpPr txBox="1"/>
          <p:nvPr/>
        </p:nvSpPr>
        <p:spPr>
          <a:xfrm>
            <a:off x="8272499" y="6003147"/>
            <a:ext cx="2380908" cy="400110"/>
          </a:xfrm>
          <a:prstGeom prst="rect">
            <a:avLst/>
          </a:prstGeom>
          <a:noFill/>
        </p:spPr>
        <p:txBody>
          <a:bodyPr wrap="none" rtlCol="0">
            <a:spAutoFit/>
          </a:bodyPr>
          <a:lstStyle/>
          <a:p>
            <a:r>
              <a:rPr lang="en-US" sz="2000" dirty="0"/>
              <a:t>Advantages of GEO!</a:t>
            </a:r>
          </a:p>
        </p:txBody>
      </p:sp>
    </p:spTree>
    <p:extLst>
      <p:ext uri="{BB962C8B-B14F-4D97-AF65-F5344CB8AC3E}">
        <p14:creationId xmlns:p14="http://schemas.microsoft.com/office/powerpoint/2010/main" val="101563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A8256-185F-530D-C256-BAA25C76873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E144040-A11A-C28E-6E52-B070D53E9B1A}"/>
              </a:ext>
            </a:extLst>
          </p:cNvPr>
          <p:cNvSpPr txBox="1"/>
          <p:nvPr/>
        </p:nvSpPr>
        <p:spPr>
          <a:xfrm>
            <a:off x="279233" y="4385054"/>
            <a:ext cx="11633529" cy="2308324"/>
          </a:xfrm>
          <a:prstGeom prst="rect">
            <a:avLst/>
          </a:prstGeom>
          <a:noFill/>
        </p:spPr>
        <p:txBody>
          <a:bodyPr wrap="square" rtlCol="0">
            <a:spAutoFit/>
          </a:bodyPr>
          <a:lstStyle/>
          <a:p>
            <a:pPr marL="285750" indent="-285750">
              <a:buFont typeface="Wingdings" panose="05000000000000000000" pitchFamily="2" charset="2"/>
              <a:buChar char="q"/>
            </a:pPr>
            <a:r>
              <a:rPr lang="en-US" b="1" dirty="0">
                <a:solidFill>
                  <a:srgbClr val="0000FF"/>
                </a:solidFill>
              </a:rPr>
              <a:t>GCAS is actively enrolled in recent field campaigns and will continue to make high-res NO</a:t>
            </a:r>
            <a:r>
              <a:rPr lang="en-US" b="1" baseline="-25000" dirty="0">
                <a:solidFill>
                  <a:srgbClr val="0000FF"/>
                </a:solidFill>
              </a:rPr>
              <a:t>2</a:t>
            </a:r>
            <a:r>
              <a:rPr lang="en-US" b="1" dirty="0">
                <a:solidFill>
                  <a:srgbClr val="0000FF"/>
                </a:solidFill>
              </a:rPr>
              <a:t> column measurements in upcoming ones!</a:t>
            </a:r>
          </a:p>
          <a:p>
            <a:pPr marL="285750" indent="-285750">
              <a:buFont typeface="Wingdings" panose="05000000000000000000" pitchFamily="2" charset="2"/>
              <a:buChar char="q"/>
            </a:pPr>
            <a:endParaRPr lang="en-US" b="1" dirty="0">
              <a:solidFill>
                <a:srgbClr val="0000FF"/>
              </a:solidFill>
            </a:endParaRPr>
          </a:p>
          <a:p>
            <a:pPr marL="285750" indent="-285750">
              <a:buFont typeface="Wingdings" panose="05000000000000000000" pitchFamily="2" charset="2"/>
              <a:buChar char="q"/>
            </a:pPr>
            <a:endParaRPr lang="en-US" b="1" dirty="0">
              <a:solidFill>
                <a:srgbClr val="0000FF"/>
              </a:solidFill>
            </a:endParaRPr>
          </a:p>
          <a:p>
            <a:pPr marL="285750" indent="-285750">
              <a:buFont typeface="Wingdings" panose="05000000000000000000" pitchFamily="2" charset="2"/>
              <a:buChar char="q"/>
            </a:pPr>
            <a:endParaRPr lang="en-US" b="1" dirty="0">
              <a:solidFill>
                <a:srgbClr val="0000FF"/>
              </a:solidFill>
            </a:endParaRPr>
          </a:p>
          <a:p>
            <a:pPr marL="285750" indent="-285750">
              <a:buFont typeface="Wingdings" panose="05000000000000000000" pitchFamily="2" charset="2"/>
              <a:buChar char="q"/>
            </a:pPr>
            <a:endParaRPr lang="en-US" b="1" dirty="0">
              <a:solidFill>
                <a:srgbClr val="0000FF"/>
              </a:solidFill>
            </a:endParaRPr>
          </a:p>
          <a:p>
            <a:pPr marL="285750" indent="-285750">
              <a:buFont typeface="Wingdings" panose="05000000000000000000" pitchFamily="2" charset="2"/>
              <a:buChar char="q"/>
            </a:pPr>
            <a:r>
              <a:rPr lang="en-US" b="1" dirty="0">
                <a:solidFill>
                  <a:srgbClr val="0000FF"/>
                </a:solidFill>
              </a:rPr>
              <a:t>GCAS team is seeking a way to improve HCHO column measurements </a:t>
            </a:r>
          </a:p>
          <a:p>
            <a:r>
              <a:rPr lang="en-US" b="1" dirty="0">
                <a:solidFill>
                  <a:srgbClr val="0000FF"/>
                </a:solidFill>
                <a:sym typeface="Wingdings" panose="05000000000000000000" pitchFamily="2" charset="2"/>
              </a:rPr>
              <a:t>	 coincident high-res NO</a:t>
            </a:r>
            <a:r>
              <a:rPr lang="en-US" b="1" baseline="-25000" dirty="0">
                <a:solidFill>
                  <a:srgbClr val="0000FF"/>
                </a:solidFill>
                <a:sym typeface="Wingdings" panose="05000000000000000000" pitchFamily="2" charset="2"/>
              </a:rPr>
              <a:t>2</a:t>
            </a:r>
            <a:r>
              <a:rPr lang="en-US" b="1" dirty="0">
                <a:solidFill>
                  <a:srgbClr val="0000FF"/>
                </a:solidFill>
                <a:sym typeface="Wingdings" panose="05000000000000000000" pitchFamily="2" charset="2"/>
              </a:rPr>
              <a:t> and HCHO observations</a:t>
            </a:r>
            <a:endParaRPr lang="en-US" dirty="0">
              <a:solidFill>
                <a:srgbClr val="0000FF"/>
              </a:solidFill>
            </a:endParaRPr>
          </a:p>
        </p:txBody>
      </p:sp>
      <p:sp>
        <p:nvSpPr>
          <p:cNvPr id="3" name="TextBox 2">
            <a:extLst>
              <a:ext uri="{FF2B5EF4-FFF2-40B4-BE49-F238E27FC236}">
                <a16:creationId xmlns:a16="http://schemas.microsoft.com/office/drawing/2014/main" id="{2FA24924-9A69-5D78-49A3-E9787269F247}"/>
              </a:ext>
            </a:extLst>
          </p:cNvPr>
          <p:cNvSpPr txBox="1"/>
          <p:nvPr/>
        </p:nvSpPr>
        <p:spPr>
          <a:xfrm>
            <a:off x="345232" y="186612"/>
            <a:ext cx="3436775" cy="461665"/>
          </a:xfrm>
          <a:prstGeom prst="rect">
            <a:avLst/>
          </a:prstGeom>
          <a:noFill/>
        </p:spPr>
        <p:txBody>
          <a:bodyPr wrap="none" rtlCol="0">
            <a:spAutoFit/>
          </a:bodyPr>
          <a:lstStyle/>
          <a:p>
            <a:r>
              <a:rPr lang="en-US" sz="2400" b="1" dirty="0"/>
              <a:t>Summary and Remarks</a:t>
            </a:r>
          </a:p>
        </p:txBody>
      </p:sp>
      <p:sp>
        <p:nvSpPr>
          <p:cNvPr id="4" name="TextBox 3">
            <a:extLst>
              <a:ext uri="{FF2B5EF4-FFF2-40B4-BE49-F238E27FC236}">
                <a16:creationId xmlns:a16="http://schemas.microsoft.com/office/drawing/2014/main" id="{57D53CF5-1A1F-0616-8DD5-1EC2B0CEC258}"/>
              </a:ext>
            </a:extLst>
          </p:cNvPr>
          <p:cNvSpPr txBox="1"/>
          <p:nvPr/>
        </p:nvSpPr>
        <p:spPr>
          <a:xfrm>
            <a:off x="279234" y="631244"/>
            <a:ext cx="11633529" cy="3395673"/>
          </a:xfrm>
          <a:prstGeom prst="rect">
            <a:avLst/>
          </a:prstGeom>
          <a:noFill/>
        </p:spPr>
        <p:txBody>
          <a:bodyPr wrap="square" rtlCol="0">
            <a:spAutoFit/>
          </a:bodyPr>
          <a:lstStyle/>
          <a:p>
            <a:pPr marL="285750" indent="-285750">
              <a:lnSpc>
                <a:spcPct val="120000"/>
              </a:lnSpc>
              <a:spcAft>
                <a:spcPts val="800"/>
              </a:spcAft>
              <a:buFont typeface="Wingdings" panose="05000000000000000000" pitchFamily="2" charset="2"/>
              <a:buChar char="q"/>
            </a:pPr>
            <a:r>
              <a:rPr lang="en-US" b="1" dirty="0"/>
              <a:t>Ray-tracing (consideration of Pandora viewing LOS) effectively reduces the artifact when comparing high resolution GCAS data against ground-based Pandora observations.</a:t>
            </a:r>
          </a:p>
          <a:p>
            <a:pPr marL="285750" indent="-285750">
              <a:lnSpc>
                <a:spcPct val="120000"/>
              </a:lnSpc>
              <a:spcAft>
                <a:spcPts val="800"/>
              </a:spcAft>
              <a:buFont typeface="Wingdings" panose="05000000000000000000" pitchFamily="2" charset="2"/>
              <a:buChar char="q"/>
            </a:pPr>
            <a:r>
              <a:rPr lang="en-US" b="1" dirty="0">
                <a:sym typeface="Wingdings" panose="05000000000000000000" pitchFamily="2" charset="2"/>
              </a:rPr>
              <a:t>The highly variable nature of NO</a:t>
            </a:r>
            <a:r>
              <a:rPr lang="en-US" b="1" baseline="-25000" dirty="0">
                <a:sym typeface="Wingdings" panose="05000000000000000000" pitchFamily="2" charset="2"/>
              </a:rPr>
              <a:t>2</a:t>
            </a:r>
            <a:r>
              <a:rPr lang="en-US" b="1" dirty="0">
                <a:sym typeface="Wingdings" panose="05000000000000000000" pitchFamily="2" charset="2"/>
              </a:rPr>
              <a:t> can introduce (random) biases when a larger temporal co-location window is employed for GCAS – TEMPO (satellite) intercomparisons, which warrants further investigation.</a:t>
            </a:r>
            <a:endParaRPr lang="en-US" b="1" dirty="0"/>
          </a:p>
          <a:p>
            <a:pPr marL="285750" indent="-285750">
              <a:lnSpc>
                <a:spcPct val="120000"/>
              </a:lnSpc>
              <a:spcAft>
                <a:spcPts val="800"/>
              </a:spcAft>
              <a:buFont typeface="Wingdings" panose="05000000000000000000" pitchFamily="2" charset="2"/>
              <a:buChar char="q"/>
            </a:pPr>
            <a:r>
              <a:rPr lang="en-US" b="1" dirty="0"/>
              <a:t>Higher-resolution model a priori yields spatially more continuous (physically reasonable) GCAS NO</a:t>
            </a:r>
            <a:r>
              <a:rPr lang="en-US" b="1" baseline="-25000" dirty="0"/>
              <a:t>2</a:t>
            </a:r>
            <a:r>
              <a:rPr lang="en-US" b="1" dirty="0"/>
              <a:t> VCD field but does not necessarily guarantee better accuracy.</a:t>
            </a:r>
          </a:p>
          <a:p>
            <a:pPr marL="285750" indent="-285750">
              <a:lnSpc>
                <a:spcPct val="120000"/>
              </a:lnSpc>
              <a:spcAft>
                <a:spcPts val="200"/>
              </a:spcAft>
              <a:buFont typeface="Wingdings" panose="05000000000000000000" pitchFamily="2" charset="2"/>
              <a:buChar char="q"/>
            </a:pPr>
            <a:r>
              <a:rPr lang="en-US" b="1" dirty="0"/>
              <a:t>GCAS accurately captures most of the spatial information (e.g., spatial inhomogeneity) in general, even with the coarse model input (e.g., GEOS-CF) </a:t>
            </a:r>
          </a:p>
          <a:p>
            <a:pPr>
              <a:lnSpc>
                <a:spcPct val="120000"/>
              </a:lnSpc>
              <a:spcAft>
                <a:spcPts val="800"/>
              </a:spcAft>
            </a:pPr>
            <a:r>
              <a:rPr lang="en-US" b="1" dirty="0">
                <a:sym typeface="Wingdings" panose="05000000000000000000" pitchFamily="2" charset="2"/>
              </a:rPr>
              <a:t>	 High-res observations (e.g., GCAS) have standalone significance!</a:t>
            </a:r>
          </a:p>
        </p:txBody>
      </p:sp>
      <p:pic>
        <p:nvPicPr>
          <p:cNvPr id="6" name="Picture 5">
            <a:extLst>
              <a:ext uri="{FF2B5EF4-FFF2-40B4-BE49-F238E27FC236}">
                <a16:creationId xmlns:a16="http://schemas.microsoft.com/office/drawing/2014/main" id="{03B63E42-7EFC-BAA6-A37A-A6223D6B3CC7}"/>
              </a:ext>
            </a:extLst>
          </p:cNvPr>
          <p:cNvPicPr>
            <a:picLocks noChangeAspect="1"/>
          </p:cNvPicPr>
          <p:nvPr/>
        </p:nvPicPr>
        <p:blipFill>
          <a:blip r:embed="rId2">
            <a:alphaModFix/>
          </a:blip>
          <a:stretch>
            <a:fillRect/>
          </a:stretch>
        </p:blipFill>
        <p:spPr>
          <a:xfrm>
            <a:off x="6505618" y="4717102"/>
            <a:ext cx="1403873" cy="1257382"/>
          </a:xfrm>
          <a:prstGeom prst="rect">
            <a:avLst/>
          </a:prstGeom>
        </p:spPr>
      </p:pic>
      <p:pic>
        <p:nvPicPr>
          <p:cNvPr id="8" name="Picture 2" descr="Tokyo - FC Logo">
            <a:extLst>
              <a:ext uri="{FF2B5EF4-FFF2-40B4-BE49-F238E27FC236}">
                <a16:creationId xmlns:a16="http://schemas.microsoft.com/office/drawing/2014/main" id="{606AC3C1-D526-FEAB-E5F7-F8721A6B2E36}"/>
              </a:ext>
            </a:extLst>
          </p:cNvPr>
          <p:cNvPicPr>
            <a:picLocks noChangeAspect="1" noChangeArrowheads="1"/>
          </p:cNvPicPr>
          <p:nvPr/>
        </p:nvPicPr>
        <p:blipFill>
          <a:blip r:embed="rId3">
            <a:alphaModFix/>
          </a:blip>
          <a:stretch/>
        </p:blipFill>
        <p:spPr bwMode="auto">
          <a:xfrm>
            <a:off x="5629319" y="4771534"/>
            <a:ext cx="946580" cy="11485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0F162B-2C41-3385-F69B-9FA7107F98D2}"/>
              </a:ext>
            </a:extLst>
          </p:cNvPr>
          <p:cNvSpPr txBox="1"/>
          <p:nvPr/>
        </p:nvSpPr>
        <p:spPr>
          <a:xfrm>
            <a:off x="8020093" y="5217920"/>
            <a:ext cx="1411605" cy="369332"/>
          </a:xfrm>
          <a:prstGeom prst="rect">
            <a:avLst/>
          </a:prstGeom>
          <a:noFill/>
        </p:spPr>
        <p:txBody>
          <a:bodyPr wrap="none" rtlCol="0">
            <a:spAutoFit/>
          </a:bodyPr>
          <a:lstStyle/>
          <a:p>
            <a:r>
              <a:rPr lang="en-US" b="1" dirty="0">
                <a:solidFill>
                  <a:srgbClr val="0000FF"/>
                </a:solidFill>
              </a:rPr>
              <a:t>+ and more!</a:t>
            </a:r>
          </a:p>
        </p:txBody>
      </p:sp>
    </p:spTree>
    <p:extLst>
      <p:ext uri="{BB962C8B-B14F-4D97-AF65-F5344CB8AC3E}">
        <p14:creationId xmlns:p14="http://schemas.microsoft.com/office/powerpoint/2010/main" val="1161302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14F40E-1407-133D-848A-47C329B569FF}"/>
              </a:ext>
            </a:extLst>
          </p:cNvPr>
          <p:cNvPicPr>
            <a:picLocks noChangeAspect="1"/>
          </p:cNvPicPr>
          <p:nvPr/>
        </p:nvPicPr>
        <p:blipFill>
          <a:blip r:embed="rId2">
            <a:alphaModFix amt="35000"/>
          </a:blip>
          <a:srcRect l="-1" t="590" r="1969"/>
          <a:stretch>
            <a:fillRect/>
          </a:stretch>
        </p:blipFill>
        <p:spPr>
          <a:xfrm>
            <a:off x="10162247" y="627345"/>
            <a:ext cx="1847350" cy="5877615"/>
          </a:xfrm>
          <a:prstGeom prst="rect">
            <a:avLst/>
          </a:prstGeom>
        </p:spPr>
      </p:pic>
      <p:graphicFrame>
        <p:nvGraphicFramePr>
          <p:cNvPr id="3" name="Table 2">
            <a:extLst>
              <a:ext uri="{FF2B5EF4-FFF2-40B4-BE49-F238E27FC236}">
                <a16:creationId xmlns:a16="http://schemas.microsoft.com/office/drawing/2014/main" id="{F1AB9474-4305-4CE2-E829-305F41C14E5C}"/>
              </a:ext>
            </a:extLst>
          </p:cNvPr>
          <p:cNvGraphicFramePr>
            <a:graphicFrameLocks noGrp="1"/>
          </p:cNvGraphicFramePr>
          <p:nvPr>
            <p:extLst>
              <p:ext uri="{D42A27DB-BD31-4B8C-83A1-F6EECF244321}">
                <p14:modId xmlns:p14="http://schemas.microsoft.com/office/powerpoint/2010/main" val="3336758263"/>
              </p:ext>
            </p:extLst>
          </p:nvPr>
        </p:nvGraphicFramePr>
        <p:xfrm>
          <a:off x="325146" y="3307035"/>
          <a:ext cx="3526973" cy="2148840"/>
        </p:xfrm>
        <a:graphic>
          <a:graphicData uri="http://schemas.openxmlformats.org/drawingml/2006/table">
            <a:tbl>
              <a:tblPr firstRow="1" bandRow="1">
                <a:tableStyleId>{5940675A-B579-460E-94D1-54222C63F5DA}</a:tableStyleId>
              </a:tblPr>
              <a:tblGrid>
                <a:gridCol w="1856302">
                  <a:extLst>
                    <a:ext uri="{9D8B030D-6E8A-4147-A177-3AD203B41FA5}">
                      <a16:colId xmlns:a16="http://schemas.microsoft.com/office/drawing/2014/main" val="1511692342"/>
                    </a:ext>
                  </a:extLst>
                </a:gridCol>
                <a:gridCol w="1670671">
                  <a:extLst>
                    <a:ext uri="{9D8B030D-6E8A-4147-A177-3AD203B41FA5}">
                      <a16:colId xmlns:a16="http://schemas.microsoft.com/office/drawing/2014/main" val="479892589"/>
                    </a:ext>
                  </a:extLst>
                </a:gridCol>
              </a:tblGrid>
              <a:tr h="221299">
                <a:tc>
                  <a:txBody>
                    <a:bodyPr/>
                    <a:lstStyle/>
                    <a:p>
                      <a:r>
                        <a:rPr lang="en-US" sz="1100" dirty="0">
                          <a:solidFill>
                            <a:schemeClr val="tx1"/>
                          </a:solidFill>
                        </a:rPr>
                        <a:t>Weight (dimensions)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chemeClr val="tx1"/>
                          </a:solidFill>
                        </a:rPr>
                        <a:t>80 </a:t>
                      </a:r>
                      <a:r>
                        <a:rPr lang="de-DE" sz="1100" dirty="0" err="1">
                          <a:solidFill>
                            <a:schemeClr val="tx1"/>
                          </a:solidFill>
                        </a:rPr>
                        <a:t>lbs</a:t>
                      </a:r>
                      <a:r>
                        <a:rPr lang="de-DE" sz="1100" dirty="0">
                          <a:solidFill>
                            <a:schemeClr val="tx1"/>
                          </a:solidFill>
                        </a:rPr>
                        <a:t>, 19”×19”×18”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8365863"/>
                  </a:ext>
                </a:extLst>
              </a:tr>
              <a:tr h="221299">
                <a:tc>
                  <a:txBody>
                    <a:bodyPr/>
                    <a:lstStyle/>
                    <a:p>
                      <a:r>
                        <a:rPr lang="en-US" sz="1100" b="0" kern="1200" dirty="0">
                          <a:solidFill>
                            <a:schemeClr val="tx1"/>
                          </a:solidFill>
                          <a:effectLst/>
                        </a:rPr>
                        <a:t>Spectral resolution</a:t>
                      </a:r>
                      <a:endParaRPr lang="en-US" sz="11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0.6 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6231795"/>
                  </a:ext>
                </a:extLst>
              </a:tr>
              <a:tr h="221299">
                <a:tc>
                  <a:txBody>
                    <a:bodyPr/>
                    <a:lstStyle/>
                    <a:p>
                      <a:r>
                        <a:rPr lang="en-US" sz="1100" dirty="0">
                          <a:solidFill>
                            <a:schemeClr val="tx1"/>
                          </a:solidFill>
                        </a:rPr>
                        <a:t>Spectral sampling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0.2 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4586878"/>
                  </a:ext>
                </a:extLst>
              </a:tr>
              <a:tr h="221299">
                <a:tc>
                  <a:txBody>
                    <a:bodyPr/>
                    <a:lstStyle/>
                    <a:p>
                      <a:r>
                        <a:rPr lang="en-US" sz="1100" dirty="0">
                          <a:solidFill>
                            <a:schemeClr val="tx1"/>
                          </a:solidFill>
                        </a:rPr>
                        <a:t>Spectral range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300 – 490nm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4646176"/>
                  </a:ext>
                </a:extLst>
              </a:tr>
              <a:tr h="221299">
                <a:tc>
                  <a:txBody>
                    <a:bodyPr/>
                    <a:lstStyle/>
                    <a:p>
                      <a:r>
                        <a:rPr lang="en-US" sz="1100" dirty="0">
                          <a:solidFill>
                            <a:schemeClr val="tx1"/>
                          </a:solidFill>
                        </a:rPr>
                        <a:t>FOV (</a:t>
                      </a:r>
                      <a:r>
                        <a:rPr lang="en-US" sz="1100" dirty="0" err="1">
                          <a:solidFill>
                            <a:schemeClr val="tx1"/>
                          </a:solidFill>
                        </a:rPr>
                        <a:t>iFOV</a:t>
                      </a:r>
                      <a:r>
                        <a:rPr lang="en-US" sz="1100"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45° (0.8 </a:t>
                      </a:r>
                      <a:r>
                        <a:rPr lang="en-US" sz="1100" dirty="0" err="1">
                          <a:solidFill>
                            <a:schemeClr val="tx1"/>
                          </a:solidFill>
                        </a:rPr>
                        <a:t>mrad</a:t>
                      </a:r>
                      <a:r>
                        <a:rPr lang="en-US" sz="1100"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899275"/>
                  </a:ext>
                </a:extLst>
              </a:tr>
              <a:tr h="221299">
                <a:tc>
                  <a:txBody>
                    <a:bodyPr/>
                    <a:lstStyle/>
                    <a:p>
                      <a:r>
                        <a:rPr lang="en-US" sz="1100" dirty="0">
                          <a:solidFill>
                            <a:schemeClr val="tx1"/>
                          </a:solidFill>
                        </a:rPr>
                        <a:t>Native detector </a:t>
                      </a:r>
                    </a:p>
                    <a:p>
                      <a:r>
                        <a:rPr lang="en-US" sz="1100" dirty="0">
                          <a:solidFill>
                            <a:schemeClr val="tx1"/>
                          </a:solidFill>
                        </a:rPr>
                        <a:t>(spectral × spatial)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1072  × 1024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2107353"/>
                  </a:ext>
                </a:extLst>
              </a:tr>
              <a:tr h="221299">
                <a:tc>
                  <a:txBody>
                    <a:bodyPr/>
                    <a:lstStyle/>
                    <a:p>
                      <a:r>
                        <a:rPr lang="en-US" sz="1100" dirty="0">
                          <a:solidFill>
                            <a:schemeClr val="tx1"/>
                          </a:solidFill>
                        </a:rPr>
                        <a:t>SNR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600 (340 nm)</a:t>
                      </a:r>
                    </a:p>
                    <a:p>
                      <a:r>
                        <a:rPr lang="en-US" sz="1100" dirty="0">
                          <a:solidFill>
                            <a:schemeClr val="tx1"/>
                          </a:solidFill>
                        </a:rPr>
                        <a:t>900 (440 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799836"/>
                  </a:ext>
                </a:extLst>
              </a:tr>
            </a:tbl>
          </a:graphicData>
        </a:graphic>
      </p:graphicFrame>
      <p:sp>
        <p:nvSpPr>
          <p:cNvPr id="4" name="TextBox 3">
            <a:extLst>
              <a:ext uri="{FF2B5EF4-FFF2-40B4-BE49-F238E27FC236}">
                <a16:creationId xmlns:a16="http://schemas.microsoft.com/office/drawing/2014/main" id="{51924D45-D0D4-4167-3199-647A69E700FF}"/>
              </a:ext>
            </a:extLst>
          </p:cNvPr>
          <p:cNvSpPr txBox="1"/>
          <p:nvPr/>
        </p:nvSpPr>
        <p:spPr>
          <a:xfrm>
            <a:off x="446682" y="2830885"/>
            <a:ext cx="3283912" cy="523220"/>
          </a:xfrm>
          <a:prstGeom prst="rect">
            <a:avLst/>
          </a:prstGeom>
          <a:noFill/>
        </p:spPr>
        <p:txBody>
          <a:bodyPr wrap="none" rtlCol="0">
            <a:spAutoFit/>
          </a:bodyPr>
          <a:lstStyle/>
          <a:p>
            <a:pPr algn="ctr"/>
            <a:r>
              <a:rPr lang="en-US" sz="1400" b="1" dirty="0"/>
              <a:t>GEO-CAPE Airborne Simulator (GCAS) </a:t>
            </a:r>
          </a:p>
          <a:p>
            <a:pPr algn="ctr"/>
            <a:r>
              <a:rPr lang="en-US" sz="1400" b="1" dirty="0"/>
              <a:t>specification (AQ)</a:t>
            </a:r>
          </a:p>
        </p:txBody>
      </p:sp>
      <p:graphicFrame>
        <p:nvGraphicFramePr>
          <p:cNvPr id="7" name="Table 6">
            <a:extLst>
              <a:ext uri="{FF2B5EF4-FFF2-40B4-BE49-F238E27FC236}">
                <a16:creationId xmlns:a16="http://schemas.microsoft.com/office/drawing/2014/main" id="{40ADF820-BF20-7871-2D1F-86DE7164672A}"/>
              </a:ext>
            </a:extLst>
          </p:cNvPr>
          <p:cNvGraphicFramePr>
            <a:graphicFrameLocks noGrp="1"/>
          </p:cNvGraphicFramePr>
          <p:nvPr>
            <p:extLst>
              <p:ext uri="{D42A27DB-BD31-4B8C-83A1-F6EECF244321}">
                <p14:modId xmlns:p14="http://schemas.microsoft.com/office/powerpoint/2010/main" val="2571923453"/>
              </p:ext>
            </p:extLst>
          </p:nvPr>
        </p:nvGraphicFramePr>
        <p:xfrm>
          <a:off x="325145" y="5620906"/>
          <a:ext cx="3526973" cy="1112520"/>
        </p:xfrm>
        <a:graphic>
          <a:graphicData uri="http://schemas.openxmlformats.org/drawingml/2006/table">
            <a:tbl>
              <a:tblPr firstRow="1" bandRow="1">
                <a:tableStyleId>{5940675A-B579-460E-94D1-54222C63F5DA}</a:tableStyleId>
              </a:tblPr>
              <a:tblGrid>
                <a:gridCol w="2007888">
                  <a:extLst>
                    <a:ext uri="{9D8B030D-6E8A-4147-A177-3AD203B41FA5}">
                      <a16:colId xmlns:a16="http://schemas.microsoft.com/office/drawing/2014/main" val="1763441801"/>
                    </a:ext>
                  </a:extLst>
                </a:gridCol>
                <a:gridCol w="653142">
                  <a:extLst>
                    <a:ext uri="{9D8B030D-6E8A-4147-A177-3AD203B41FA5}">
                      <a16:colId xmlns:a16="http://schemas.microsoft.com/office/drawing/2014/main" val="1009322269"/>
                    </a:ext>
                  </a:extLst>
                </a:gridCol>
                <a:gridCol w="865943">
                  <a:extLst>
                    <a:ext uri="{9D8B030D-6E8A-4147-A177-3AD203B41FA5}">
                      <a16:colId xmlns:a16="http://schemas.microsoft.com/office/drawing/2014/main" val="1734588466"/>
                    </a:ext>
                  </a:extLst>
                </a:gridCol>
              </a:tblGrid>
              <a:tr h="297180">
                <a:tc rowSpan="2">
                  <a:txBody>
                    <a:bodyPr/>
                    <a:lstStyle/>
                    <a:p>
                      <a:r>
                        <a:rPr lang="en-US" sz="1100" dirty="0">
                          <a:solidFill>
                            <a:schemeClr val="tx1"/>
                          </a:solidFill>
                        </a:rPr>
                        <a:t>Nominal spatial resolution </a:t>
                      </a:r>
                    </a:p>
                    <a:p>
                      <a:pPr algn="r"/>
                      <a:endParaRPr lang="en-US" sz="600" dirty="0">
                        <a:solidFill>
                          <a:schemeClr val="tx1"/>
                        </a:solidFill>
                      </a:endParaRPr>
                    </a:p>
                    <a:p>
                      <a:pPr algn="r"/>
                      <a:r>
                        <a:rPr lang="en-US" sz="800" dirty="0">
                          <a:solidFill>
                            <a:schemeClr val="tx1"/>
                          </a:solidFill>
                        </a:rPr>
                        <a:t>* at nadir, alt=33,000 ft</a:t>
                      </a:r>
                    </a:p>
                    <a:p>
                      <a:pPr algn="r"/>
                      <a:r>
                        <a:rPr lang="en-US" sz="800" dirty="0">
                          <a:solidFill>
                            <a:schemeClr val="tx1"/>
                          </a:solidFill>
                        </a:rPr>
                        <a:t>** Typical, with sampling cadence ≈ 2.3 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x-track: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250 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7267570"/>
                  </a:ext>
                </a:extLst>
              </a:tr>
              <a:tr h="297180">
                <a:tc vMerge="1">
                  <a:txBody>
                    <a:bodyPr/>
                    <a:lstStyle/>
                    <a:p>
                      <a:endParaRPr lang="en-US"/>
                    </a:p>
                  </a:txBody>
                  <a:tcPr/>
                </a:tc>
                <a:tc>
                  <a:txBody>
                    <a:bodyPr/>
                    <a:lstStyle/>
                    <a:p>
                      <a:r>
                        <a:rPr lang="en-US" sz="1100" dirty="0">
                          <a:solidFill>
                            <a:schemeClr val="tx1"/>
                          </a:solidFill>
                        </a:rPr>
                        <a:t>a-track: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250 m**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9365119"/>
                  </a:ext>
                </a:extLst>
              </a:tr>
              <a:tr h="221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NO</a:t>
                      </a:r>
                      <a:r>
                        <a:rPr lang="en-US" sz="1100" baseline="-25000" dirty="0">
                          <a:solidFill>
                            <a:schemeClr val="tx1"/>
                          </a:solidFill>
                        </a:rPr>
                        <a:t>2</a:t>
                      </a:r>
                      <a:r>
                        <a:rPr lang="en-US" sz="1100" dirty="0">
                          <a:solidFill>
                            <a:schemeClr val="tx1"/>
                          </a:solidFill>
                        </a:rPr>
                        <a:t> fitting window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430 – 460 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766504115"/>
                  </a:ext>
                </a:extLst>
              </a:tr>
              <a:tr h="221299">
                <a:tc>
                  <a:txBody>
                    <a:bodyPr/>
                    <a:lstStyle/>
                    <a:p>
                      <a:r>
                        <a:rPr lang="en-US" sz="1100">
                          <a:solidFill>
                            <a:schemeClr val="tx1"/>
                          </a:solidFill>
                        </a:rPr>
                        <a:t>2-</a:t>
                      </a:r>
                      <a:r>
                        <a:rPr lang="el-GR" sz="1100">
                          <a:solidFill>
                            <a:schemeClr val="tx1"/>
                          </a:solidFill>
                        </a:rPr>
                        <a:t>σ</a:t>
                      </a:r>
                      <a:r>
                        <a:rPr lang="en-US" sz="1100">
                          <a:solidFill>
                            <a:schemeClr val="tx1"/>
                          </a:solidFill>
                        </a:rPr>
                        <a:t> detection limit</a:t>
                      </a:r>
                      <a:endParaRPr lang="en-US" sz="11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en-US" sz="1100" dirty="0">
                          <a:solidFill>
                            <a:schemeClr val="tx1"/>
                          </a:solidFill>
                        </a:rPr>
                        <a:t>1.6e15 </a:t>
                      </a:r>
                      <a:r>
                        <a:rPr lang="en-US" sz="1100" dirty="0" err="1">
                          <a:solidFill>
                            <a:schemeClr val="tx1"/>
                          </a:solidFill>
                        </a:rPr>
                        <a:t>molec</a:t>
                      </a:r>
                      <a:r>
                        <a:rPr lang="en-US" sz="1100" dirty="0">
                          <a:solidFill>
                            <a:schemeClr val="tx1"/>
                          </a:solidFill>
                        </a:rPr>
                        <a:t> cm</a:t>
                      </a:r>
                      <a:r>
                        <a:rPr lang="en-US" sz="1100" baseline="30000"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160290380"/>
                  </a:ext>
                </a:extLst>
              </a:tr>
            </a:tbl>
          </a:graphicData>
        </a:graphic>
      </p:graphicFrame>
      <p:sp>
        <p:nvSpPr>
          <p:cNvPr id="9" name="TextBox 8">
            <a:extLst>
              <a:ext uri="{FF2B5EF4-FFF2-40B4-BE49-F238E27FC236}">
                <a16:creationId xmlns:a16="http://schemas.microsoft.com/office/drawing/2014/main" id="{DEDC63A8-D339-0539-30A8-EC8E2C4ABD4D}"/>
              </a:ext>
            </a:extLst>
          </p:cNvPr>
          <p:cNvSpPr txBox="1"/>
          <p:nvPr/>
        </p:nvSpPr>
        <p:spPr>
          <a:xfrm>
            <a:off x="66857" y="40864"/>
            <a:ext cx="10132793" cy="523220"/>
          </a:xfrm>
          <a:prstGeom prst="rect">
            <a:avLst/>
          </a:prstGeom>
          <a:noFill/>
        </p:spPr>
        <p:txBody>
          <a:bodyPr wrap="square" rtlCol="0">
            <a:spAutoFit/>
          </a:bodyPr>
          <a:lstStyle/>
          <a:p>
            <a:r>
              <a:rPr lang="en-US" sz="2800" b="1" dirty="0"/>
              <a:t>Airborne GCAS observations during the STAQS campaign</a:t>
            </a:r>
          </a:p>
        </p:txBody>
      </p:sp>
      <p:grpSp>
        <p:nvGrpSpPr>
          <p:cNvPr id="18" name="Group 17">
            <a:extLst>
              <a:ext uri="{FF2B5EF4-FFF2-40B4-BE49-F238E27FC236}">
                <a16:creationId xmlns:a16="http://schemas.microsoft.com/office/drawing/2014/main" id="{D41AB0B3-B9FE-80D4-D366-7F68977A7D19}"/>
              </a:ext>
            </a:extLst>
          </p:cNvPr>
          <p:cNvGrpSpPr/>
          <p:nvPr/>
        </p:nvGrpSpPr>
        <p:grpSpPr>
          <a:xfrm>
            <a:off x="660983" y="598770"/>
            <a:ext cx="2590888" cy="2250610"/>
            <a:chOff x="631371" y="583616"/>
            <a:chExt cx="2758386" cy="2396109"/>
          </a:xfrm>
        </p:grpSpPr>
        <p:pic>
          <p:nvPicPr>
            <p:cNvPr id="6" name="Picture 5">
              <a:extLst>
                <a:ext uri="{FF2B5EF4-FFF2-40B4-BE49-F238E27FC236}">
                  <a16:creationId xmlns:a16="http://schemas.microsoft.com/office/drawing/2014/main" id="{0476FD02-98DA-3D70-0E5F-A218107BD9AD}"/>
                </a:ext>
              </a:extLst>
            </p:cNvPr>
            <p:cNvPicPr>
              <a:picLocks noChangeAspect="1"/>
            </p:cNvPicPr>
            <p:nvPr/>
          </p:nvPicPr>
          <p:blipFill>
            <a:blip r:embed="rId3"/>
            <a:srcRect l="26038" t="9947" r="2974" b="10264"/>
            <a:stretch>
              <a:fillRect/>
            </a:stretch>
          </p:blipFill>
          <p:spPr>
            <a:xfrm>
              <a:off x="631371" y="583616"/>
              <a:ext cx="2758386" cy="2396109"/>
            </a:xfrm>
            <a:prstGeom prst="rect">
              <a:avLst/>
            </a:prstGeom>
          </p:spPr>
        </p:pic>
        <p:sp>
          <p:nvSpPr>
            <p:cNvPr id="14" name="TextBox 13">
              <a:extLst>
                <a:ext uri="{FF2B5EF4-FFF2-40B4-BE49-F238E27FC236}">
                  <a16:creationId xmlns:a16="http://schemas.microsoft.com/office/drawing/2014/main" id="{D612B2D5-C8AD-0917-7B00-60FDE1116A94}"/>
                </a:ext>
              </a:extLst>
            </p:cNvPr>
            <p:cNvSpPr txBox="1"/>
            <p:nvPr/>
          </p:nvSpPr>
          <p:spPr>
            <a:xfrm>
              <a:off x="2088630" y="1661205"/>
              <a:ext cx="702436" cy="523220"/>
            </a:xfrm>
            <a:prstGeom prst="rect">
              <a:avLst/>
            </a:prstGeom>
            <a:noFill/>
          </p:spPr>
          <p:txBody>
            <a:bodyPr wrap="none" rtlCol="0" anchor="ctr">
              <a:spAutoFit/>
            </a:bodyPr>
            <a:lstStyle/>
            <a:p>
              <a:r>
                <a:rPr lang="en-US" sz="2800" b="1" dirty="0">
                  <a:ln w="12700">
                    <a:solidFill>
                      <a:schemeClr val="tx1"/>
                    </a:solidFill>
                  </a:ln>
                  <a:solidFill>
                    <a:srgbClr val="AFBDC8"/>
                  </a:solidFill>
                </a:rPr>
                <a:t>OC</a:t>
              </a:r>
            </a:p>
          </p:txBody>
        </p:sp>
        <p:sp>
          <p:nvSpPr>
            <p:cNvPr id="16" name="TextBox 15">
              <a:extLst>
                <a:ext uri="{FF2B5EF4-FFF2-40B4-BE49-F238E27FC236}">
                  <a16:creationId xmlns:a16="http://schemas.microsoft.com/office/drawing/2014/main" id="{49B303A0-6716-DF9B-9162-B312B4064BD1}"/>
                </a:ext>
              </a:extLst>
            </p:cNvPr>
            <p:cNvSpPr txBox="1"/>
            <p:nvPr/>
          </p:nvSpPr>
          <p:spPr>
            <a:xfrm>
              <a:off x="1308128" y="824852"/>
              <a:ext cx="664797" cy="523220"/>
            </a:xfrm>
            <a:prstGeom prst="rect">
              <a:avLst/>
            </a:prstGeom>
            <a:noFill/>
          </p:spPr>
          <p:txBody>
            <a:bodyPr wrap="none" rtlCol="0" anchor="ctr">
              <a:spAutoFit/>
            </a:bodyPr>
            <a:lstStyle/>
            <a:p>
              <a:r>
                <a:rPr lang="en-US" sz="2800" b="1" dirty="0">
                  <a:ln w="12700">
                    <a:solidFill>
                      <a:schemeClr val="tx1"/>
                    </a:solidFill>
                  </a:ln>
                  <a:solidFill>
                    <a:srgbClr val="A401A5"/>
                  </a:solidFill>
                </a:rPr>
                <a:t>AQ</a:t>
              </a:r>
            </a:p>
          </p:txBody>
        </p:sp>
      </p:grpSp>
      <p:sp>
        <p:nvSpPr>
          <p:cNvPr id="19" name="TextBox 18">
            <a:extLst>
              <a:ext uri="{FF2B5EF4-FFF2-40B4-BE49-F238E27FC236}">
                <a16:creationId xmlns:a16="http://schemas.microsoft.com/office/drawing/2014/main" id="{241CEA91-CB3C-B6AD-FDBA-E8BFA339BA19}"/>
              </a:ext>
            </a:extLst>
          </p:cNvPr>
          <p:cNvSpPr txBox="1"/>
          <p:nvPr/>
        </p:nvSpPr>
        <p:spPr>
          <a:xfrm>
            <a:off x="4565243" y="564084"/>
            <a:ext cx="5613781" cy="830997"/>
          </a:xfrm>
          <a:prstGeom prst="rect">
            <a:avLst/>
          </a:prstGeom>
          <a:noFill/>
        </p:spPr>
        <p:txBody>
          <a:bodyPr wrap="none" rtlCol="0">
            <a:spAutoFit/>
          </a:bodyPr>
          <a:lstStyle/>
          <a:p>
            <a:r>
              <a:rPr lang="en-US" sz="2400" b="1" dirty="0"/>
              <a:t>STAQS </a:t>
            </a:r>
          </a:p>
          <a:p>
            <a:r>
              <a:rPr lang="en-US" sz="2400" b="1" dirty="0"/>
              <a:t>(Synergetic TEMPO Air Quality Science)</a:t>
            </a:r>
          </a:p>
        </p:txBody>
      </p:sp>
      <p:sp>
        <p:nvSpPr>
          <p:cNvPr id="23" name="TextBox 22">
            <a:extLst>
              <a:ext uri="{FF2B5EF4-FFF2-40B4-BE49-F238E27FC236}">
                <a16:creationId xmlns:a16="http://schemas.microsoft.com/office/drawing/2014/main" id="{E21423BF-B519-3F04-E5AF-BC40B1443CF9}"/>
              </a:ext>
            </a:extLst>
          </p:cNvPr>
          <p:cNvSpPr txBox="1"/>
          <p:nvPr/>
        </p:nvSpPr>
        <p:spPr>
          <a:xfrm>
            <a:off x="4620641" y="3153940"/>
            <a:ext cx="5276348" cy="1404744"/>
          </a:xfrm>
          <a:prstGeom prst="rect">
            <a:avLst/>
          </a:prstGeom>
          <a:noFill/>
        </p:spPr>
        <p:txBody>
          <a:bodyPr wrap="square" rtlCol="0">
            <a:spAutoFit/>
          </a:bodyPr>
          <a:lstStyle/>
          <a:p>
            <a:pPr marL="285750" indent="-285750">
              <a:buFont typeface="Wingdings" panose="05000000000000000000" pitchFamily="2" charset="2"/>
              <a:buChar char="q"/>
            </a:pPr>
            <a:r>
              <a:rPr lang="en-US" b="1" dirty="0"/>
              <a:t>GCAS flew over major U.S. cities </a:t>
            </a:r>
          </a:p>
          <a:p>
            <a:r>
              <a:rPr lang="en-US" b="1" dirty="0"/>
              <a:t>17 flight days × maximum 3 </a:t>
            </a:r>
            <a:r>
              <a:rPr lang="en-US" b="1" dirty="0" err="1"/>
              <a:t>rasters</a:t>
            </a:r>
            <a:r>
              <a:rPr lang="en-US" b="1" dirty="0"/>
              <a:t>/day</a:t>
            </a:r>
          </a:p>
          <a:p>
            <a:pPr>
              <a:lnSpc>
                <a:spcPct val="120000"/>
              </a:lnSpc>
            </a:pPr>
            <a:r>
              <a:rPr lang="en-US" sz="1400" dirty="0">
                <a:highlight>
                  <a:srgbClr val="FFFF00"/>
                </a:highlight>
              </a:rPr>
              <a:t>Chicago (5 days), Toronto (1), NYC (4), California (7)</a:t>
            </a:r>
          </a:p>
          <a:p>
            <a:pPr>
              <a:lnSpc>
                <a:spcPct val="120000"/>
              </a:lnSpc>
            </a:pPr>
            <a:r>
              <a:rPr lang="en-US" sz="1400" dirty="0"/>
              <a:t>JSC G-V: ~ Aug 15 (13 flights) / with HSRL-2</a:t>
            </a:r>
          </a:p>
          <a:p>
            <a:pPr>
              <a:lnSpc>
                <a:spcPct val="120000"/>
              </a:lnSpc>
            </a:pPr>
            <a:r>
              <a:rPr lang="en-US" sz="1400" dirty="0" err="1"/>
              <a:t>LaRC</a:t>
            </a:r>
            <a:r>
              <a:rPr lang="en-US" sz="1400" dirty="0"/>
              <a:t> G-Ⅲ:  Aug 22~ (4 flights) / with HALO</a:t>
            </a:r>
          </a:p>
        </p:txBody>
      </p:sp>
      <p:sp>
        <p:nvSpPr>
          <p:cNvPr id="25" name="TextBox 24">
            <a:extLst>
              <a:ext uri="{FF2B5EF4-FFF2-40B4-BE49-F238E27FC236}">
                <a16:creationId xmlns:a16="http://schemas.microsoft.com/office/drawing/2014/main" id="{66BADCC7-764D-6B92-3A27-059C7362A630}"/>
              </a:ext>
            </a:extLst>
          </p:cNvPr>
          <p:cNvSpPr txBox="1"/>
          <p:nvPr/>
        </p:nvSpPr>
        <p:spPr>
          <a:xfrm>
            <a:off x="4620641" y="1460262"/>
            <a:ext cx="3693611" cy="584775"/>
          </a:xfrm>
          <a:prstGeom prst="rect">
            <a:avLst/>
          </a:prstGeom>
          <a:noFill/>
        </p:spPr>
        <p:txBody>
          <a:bodyPr wrap="square">
            <a:spAutoFit/>
          </a:bodyPr>
          <a:lstStyle/>
          <a:p>
            <a:pPr marL="285750" indent="-285750">
              <a:buFont typeface="Wingdings" panose="05000000000000000000" pitchFamily="2" charset="2"/>
              <a:buChar char="q"/>
            </a:pPr>
            <a:r>
              <a:rPr lang="en-US" b="1" dirty="0"/>
              <a:t>Campaign period</a:t>
            </a:r>
          </a:p>
          <a:p>
            <a:r>
              <a:rPr lang="en-US" sz="1400" dirty="0"/>
              <a:t>June – August 2023 (GCAS flights)</a:t>
            </a:r>
          </a:p>
        </p:txBody>
      </p:sp>
      <p:sp>
        <p:nvSpPr>
          <p:cNvPr id="27" name="TextBox 26">
            <a:extLst>
              <a:ext uri="{FF2B5EF4-FFF2-40B4-BE49-F238E27FC236}">
                <a16:creationId xmlns:a16="http://schemas.microsoft.com/office/drawing/2014/main" id="{6B76B726-6776-8B74-B25E-7EA9954F0B62}"/>
              </a:ext>
            </a:extLst>
          </p:cNvPr>
          <p:cNvSpPr txBox="1"/>
          <p:nvPr/>
        </p:nvSpPr>
        <p:spPr>
          <a:xfrm>
            <a:off x="4620641" y="2138277"/>
            <a:ext cx="5276348" cy="1015663"/>
          </a:xfrm>
          <a:prstGeom prst="rect">
            <a:avLst/>
          </a:prstGeom>
          <a:noFill/>
        </p:spPr>
        <p:txBody>
          <a:bodyPr wrap="square">
            <a:spAutoFit/>
          </a:bodyPr>
          <a:lstStyle/>
          <a:p>
            <a:pPr marL="285750" indent="-285750">
              <a:buFont typeface="Wingdings" panose="05000000000000000000" pitchFamily="2" charset="2"/>
              <a:buChar char="q"/>
            </a:pPr>
            <a:r>
              <a:rPr lang="en-US" b="1" dirty="0"/>
              <a:t>Mission objectives</a:t>
            </a:r>
          </a:p>
          <a:p>
            <a:r>
              <a:rPr lang="en-US" sz="1400" dirty="0"/>
              <a:t>Integrate TEMPO satellite observations with traditional air quality monitoring to improve understanding of air quality science and increase social benefit</a:t>
            </a:r>
          </a:p>
        </p:txBody>
      </p:sp>
      <p:pic>
        <p:nvPicPr>
          <p:cNvPr id="28" name="Picture 27" descr="The colored blocks on the map represent of locations mapped by NASA aircraft during STAQS with noted flight dates. White circles show ground locations for measurements (PGN and TOLNet) supported by STAQS. Dates in yellow are those that coincide with TEMPO observations. ">
            <a:extLst>
              <a:ext uri="{FF2B5EF4-FFF2-40B4-BE49-F238E27FC236}">
                <a16:creationId xmlns:a16="http://schemas.microsoft.com/office/drawing/2014/main" id="{C345BFCD-56CE-D6E7-EDCA-D52236A45536}"/>
              </a:ext>
            </a:extLst>
          </p:cNvPr>
          <p:cNvPicPr>
            <a:picLocks noChangeAspect="1"/>
          </p:cNvPicPr>
          <p:nvPr/>
        </p:nvPicPr>
        <p:blipFill>
          <a:blip r:embed="rId4"/>
          <a:stretch>
            <a:fillRect/>
          </a:stretch>
        </p:blipFill>
        <p:spPr>
          <a:xfrm>
            <a:off x="5285432" y="4570427"/>
            <a:ext cx="3629905" cy="2199688"/>
          </a:xfrm>
          <a:prstGeom prst="rect">
            <a:avLst/>
          </a:prstGeom>
        </p:spPr>
      </p:pic>
    </p:spTree>
    <p:extLst>
      <p:ext uri="{BB962C8B-B14F-4D97-AF65-F5344CB8AC3E}">
        <p14:creationId xmlns:p14="http://schemas.microsoft.com/office/powerpoint/2010/main" val="401387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AAE404-C41E-AA20-75D3-4AB658E9ACE1}"/>
              </a:ext>
            </a:extLst>
          </p:cNvPr>
          <p:cNvPicPr>
            <a:picLocks noChangeAspect="1"/>
          </p:cNvPicPr>
          <p:nvPr/>
        </p:nvPicPr>
        <p:blipFill>
          <a:blip r:embed="rId3">
            <a:extLst>
              <a:ext uri="{28A0092B-C50C-407E-A947-70E740481C1C}">
                <a14:useLocalDpi xmlns:a14="http://schemas.microsoft.com/office/drawing/2010/main" val="0"/>
              </a:ext>
            </a:extLst>
          </a:blip>
          <a:srcRect t="49129" r="8750" b="1"/>
          <a:stretch>
            <a:fillRect/>
          </a:stretch>
        </p:blipFill>
        <p:spPr>
          <a:xfrm>
            <a:off x="267402" y="4654582"/>
            <a:ext cx="11125200" cy="1832566"/>
          </a:xfrm>
          <a:prstGeom prst="rect">
            <a:avLst/>
          </a:prstGeom>
        </p:spPr>
      </p:pic>
      <p:pic>
        <p:nvPicPr>
          <p:cNvPr id="5" name="Picture 4">
            <a:extLst>
              <a:ext uri="{FF2B5EF4-FFF2-40B4-BE49-F238E27FC236}">
                <a16:creationId xmlns:a16="http://schemas.microsoft.com/office/drawing/2014/main" id="{A11DF960-58DD-0A60-A800-F18A988716D3}"/>
              </a:ext>
            </a:extLst>
          </p:cNvPr>
          <p:cNvPicPr>
            <a:picLocks noChangeAspect="1"/>
          </p:cNvPicPr>
          <p:nvPr/>
        </p:nvPicPr>
        <p:blipFill>
          <a:blip r:embed="rId3">
            <a:extLst>
              <a:ext uri="{28A0092B-C50C-407E-A947-70E740481C1C}">
                <a14:useLocalDpi xmlns:a14="http://schemas.microsoft.com/office/drawing/2010/main" val="0"/>
              </a:ext>
            </a:extLst>
          </a:blip>
          <a:srcRect l="93382" t="41912" r="221"/>
          <a:stretch>
            <a:fillRect/>
          </a:stretch>
        </p:blipFill>
        <p:spPr>
          <a:xfrm>
            <a:off x="10999335" y="1625483"/>
            <a:ext cx="772470" cy="2072536"/>
          </a:xfrm>
          <a:prstGeom prst="rect">
            <a:avLst/>
          </a:prstGeom>
        </p:spPr>
      </p:pic>
      <p:sp>
        <p:nvSpPr>
          <p:cNvPr id="6" name="TextBox 5">
            <a:extLst>
              <a:ext uri="{FF2B5EF4-FFF2-40B4-BE49-F238E27FC236}">
                <a16:creationId xmlns:a16="http://schemas.microsoft.com/office/drawing/2014/main" id="{3E1F8F76-4536-6E04-090E-0905EB566051}"/>
              </a:ext>
            </a:extLst>
          </p:cNvPr>
          <p:cNvSpPr txBox="1"/>
          <p:nvPr/>
        </p:nvSpPr>
        <p:spPr>
          <a:xfrm>
            <a:off x="1694322" y="638403"/>
            <a:ext cx="1291187" cy="400110"/>
          </a:xfrm>
          <a:prstGeom prst="rect">
            <a:avLst/>
          </a:prstGeom>
          <a:noFill/>
        </p:spPr>
        <p:txBody>
          <a:bodyPr wrap="none" rtlCol="0">
            <a:spAutoFit/>
          </a:bodyPr>
          <a:lstStyle/>
          <a:p>
            <a:pPr algn="ctr"/>
            <a:r>
              <a:rPr lang="en-US" sz="2000" b="1" dirty="0"/>
              <a:t>TROPOMI</a:t>
            </a:r>
          </a:p>
        </p:txBody>
      </p:sp>
      <p:sp>
        <p:nvSpPr>
          <p:cNvPr id="8" name="TextBox 7">
            <a:extLst>
              <a:ext uri="{FF2B5EF4-FFF2-40B4-BE49-F238E27FC236}">
                <a16:creationId xmlns:a16="http://schemas.microsoft.com/office/drawing/2014/main" id="{E0F913F3-DD7A-4135-9B21-3BA163EDC354}"/>
              </a:ext>
            </a:extLst>
          </p:cNvPr>
          <p:cNvSpPr txBox="1"/>
          <p:nvPr/>
        </p:nvSpPr>
        <p:spPr>
          <a:xfrm>
            <a:off x="5478772" y="638403"/>
            <a:ext cx="1016625" cy="400110"/>
          </a:xfrm>
          <a:prstGeom prst="rect">
            <a:avLst/>
          </a:prstGeom>
          <a:noFill/>
        </p:spPr>
        <p:txBody>
          <a:bodyPr wrap="none" rtlCol="0">
            <a:spAutoFit/>
          </a:bodyPr>
          <a:lstStyle/>
          <a:p>
            <a:pPr algn="ctr"/>
            <a:r>
              <a:rPr lang="en-US" sz="2000" b="1" dirty="0"/>
              <a:t>TEMPO</a:t>
            </a:r>
          </a:p>
        </p:txBody>
      </p:sp>
      <p:sp>
        <p:nvSpPr>
          <p:cNvPr id="10" name="TextBox 9">
            <a:extLst>
              <a:ext uri="{FF2B5EF4-FFF2-40B4-BE49-F238E27FC236}">
                <a16:creationId xmlns:a16="http://schemas.microsoft.com/office/drawing/2014/main" id="{F46019C6-859F-48F3-48B7-379052B65C36}"/>
              </a:ext>
            </a:extLst>
          </p:cNvPr>
          <p:cNvSpPr txBox="1"/>
          <p:nvPr/>
        </p:nvSpPr>
        <p:spPr>
          <a:xfrm>
            <a:off x="9156463" y="638403"/>
            <a:ext cx="859724" cy="400110"/>
          </a:xfrm>
          <a:prstGeom prst="rect">
            <a:avLst/>
          </a:prstGeom>
          <a:noFill/>
        </p:spPr>
        <p:txBody>
          <a:bodyPr wrap="none" rtlCol="0">
            <a:spAutoFit/>
          </a:bodyPr>
          <a:lstStyle/>
          <a:p>
            <a:pPr algn="ctr"/>
            <a:r>
              <a:rPr lang="en-US" sz="2000" b="1" dirty="0"/>
              <a:t>GCAS</a:t>
            </a:r>
          </a:p>
        </p:txBody>
      </p:sp>
      <p:sp>
        <p:nvSpPr>
          <p:cNvPr id="11" name="TextBox 10">
            <a:extLst>
              <a:ext uri="{FF2B5EF4-FFF2-40B4-BE49-F238E27FC236}">
                <a16:creationId xmlns:a16="http://schemas.microsoft.com/office/drawing/2014/main" id="{9362FDD2-287A-8F5F-BE9E-C651523CA808}"/>
              </a:ext>
            </a:extLst>
          </p:cNvPr>
          <p:cNvSpPr txBox="1"/>
          <p:nvPr/>
        </p:nvSpPr>
        <p:spPr>
          <a:xfrm>
            <a:off x="799398" y="4710064"/>
            <a:ext cx="2547429" cy="369332"/>
          </a:xfrm>
          <a:prstGeom prst="rect">
            <a:avLst/>
          </a:prstGeom>
          <a:noFill/>
        </p:spPr>
        <p:txBody>
          <a:bodyPr wrap="square" rtlCol="0">
            <a:spAutoFit/>
          </a:bodyPr>
          <a:lstStyle/>
          <a:p>
            <a:r>
              <a:rPr lang="en-US" b="1" dirty="0">
                <a:solidFill>
                  <a:schemeClr val="bg1"/>
                </a:solidFill>
              </a:rPr>
              <a:t>20230823 California</a:t>
            </a:r>
          </a:p>
        </p:txBody>
      </p:sp>
      <p:sp>
        <p:nvSpPr>
          <p:cNvPr id="14" name="TextBox 13">
            <a:extLst>
              <a:ext uri="{FF2B5EF4-FFF2-40B4-BE49-F238E27FC236}">
                <a16:creationId xmlns:a16="http://schemas.microsoft.com/office/drawing/2014/main" id="{38208D40-6225-40F1-DFF6-5FE85627FA5A}"/>
              </a:ext>
            </a:extLst>
          </p:cNvPr>
          <p:cNvSpPr txBox="1"/>
          <p:nvPr/>
        </p:nvSpPr>
        <p:spPr>
          <a:xfrm>
            <a:off x="66857" y="40864"/>
            <a:ext cx="10132793" cy="523220"/>
          </a:xfrm>
          <a:prstGeom prst="rect">
            <a:avLst/>
          </a:prstGeom>
          <a:noFill/>
        </p:spPr>
        <p:txBody>
          <a:bodyPr wrap="square" rtlCol="0">
            <a:spAutoFit/>
          </a:bodyPr>
          <a:lstStyle/>
          <a:p>
            <a:r>
              <a:rPr lang="en-US" sz="2800" b="1" dirty="0"/>
              <a:t>Airborne GCAS observations during the STAQS campaign</a:t>
            </a:r>
          </a:p>
        </p:txBody>
      </p:sp>
      <p:pic>
        <p:nvPicPr>
          <p:cNvPr id="23" name="Picture 22">
            <a:extLst>
              <a:ext uri="{FF2B5EF4-FFF2-40B4-BE49-F238E27FC236}">
                <a16:creationId xmlns:a16="http://schemas.microsoft.com/office/drawing/2014/main" id="{3781A95A-CF38-777F-A61C-721E9DF585A6}"/>
              </a:ext>
            </a:extLst>
          </p:cNvPr>
          <p:cNvPicPr>
            <a:picLocks noChangeAspect="1"/>
          </p:cNvPicPr>
          <p:nvPr/>
        </p:nvPicPr>
        <p:blipFill>
          <a:blip r:embed="rId4">
            <a:extLst>
              <a:ext uri="{28A0092B-C50C-407E-A947-70E740481C1C}">
                <a14:useLocalDpi xmlns:a14="http://schemas.microsoft.com/office/drawing/2010/main" val="0"/>
              </a:ext>
            </a:extLst>
          </a:blip>
          <a:srcRect t="14207" r="71577"/>
          <a:stretch>
            <a:fillRect/>
          </a:stretch>
        </p:blipFill>
        <p:spPr>
          <a:xfrm>
            <a:off x="870978" y="1038511"/>
            <a:ext cx="2738978" cy="3246481"/>
          </a:xfrm>
          <a:prstGeom prst="rect">
            <a:avLst/>
          </a:prstGeom>
        </p:spPr>
      </p:pic>
      <p:pic>
        <p:nvPicPr>
          <p:cNvPr id="25" name="Picture 24">
            <a:extLst>
              <a:ext uri="{FF2B5EF4-FFF2-40B4-BE49-F238E27FC236}">
                <a16:creationId xmlns:a16="http://schemas.microsoft.com/office/drawing/2014/main" id="{27FFC0F9-EA40-78A1-3D4B-9567690DEF97}"/>
              </a:ext>
            </a:extLst>
          </p:cNvPr>
          <p:cNvPicPr>
            <a:picLocks noChangeAspect="1"/>
          </p:cNvPicPr>
          <p:nvPr/>
        </p:nvPicPr>
        <p:blipFill>
          <a:blip r:embed="rId4">
            <a:extLst>
              <a:ext uri="{28A0092B-C50C-407E-A947-70E740481C1C}">
                <a14:useLocalDpi xmlns:a14="http://schemas.microsoft.com/office/drawing/2010/main" val="0"/>
              </a:ext>
            </a:extLst>
          </a:blip>
          <a:srcRect l="30795" t="14207" r="40619"/>
          <a:stretch>
            <a:fillRect/>
          </a:stretch>
        </p:blipFill>
        <p:spPr>
          <a:xfrm>
            <a:off x="4492108" y="1038511"/>
            <a:ext cx="2754720" cy="3246481"/>
          </a:xfrm>
          <a:prstGeom prst="rect">
            <a:avLst/>
          </a:prstGeom>
        </p:spPr>
      </p:pic>
      <p:pic>
        <p:nvPicPr>
          <p:cNvPr id="27" name="Picture 26">
            <a:extLst>
              <a:ext uri="{FF2B5EF4-FFF2-40B4-BE49-F238E27FC236}">
                <a16:creationId xmlns:a16="http://schemas.microsoft.com/office/drawing/2014/main" id="{1EE814F7-3D3B-DA55-E2E4-16CE5D7C2B99}"/>
              </a:ext>
            </a:extLst>
          </p:cNvPr>
          <p:cNvPicPr>
            <a:picLocks noChangeAspect="1"/>
          </p:cNvPicPr>
          <p:nvPr/>
        </p:nvPicPr>
        <p:blipFill>
          <a:blip r:embed="rId4">
            <a:extLst>
              <a:ext uri="{28A0092B-C50C-407E-A947-70E740481C1C}">
                <a14:useLocalDpi xmlns:a14="http://schemas.microsoft.com/office/drawing/2010/main" val="0"/>
              </a:ext>
            </a:extLst>
          </a:blip>
          <a:srcRect l="61258" t="14207" r="10156"/>
          <a:stretch>
            <a:fillRect/>
          </a:stretch>
        </p:blipFill>
        <p:spPr>
          <a:xfrm>
            <a:off x="8064434" y="1038511"/>
            <a:ext cx="2754720" cy="3246481"/>
          </a:xfrm>
          <a:prstGeom prst="rect">
            <a:avLst/>
          </a:prstGeom>
        </p:spPr>
      </p:pic>
      <p:sp>
        <p:nvSpPr>
          <p:cNvPr id="29" name="TextBox 28">
            <a:extLst>
              <a:ext uri="{FF2B5EF4-FFF2-40B4-BE49-F238E27FC236}">
                <a16:creationId xmlns:a16="http://schemas.microsoft.com/office/drawing/2014/main" id="{3609DC59-9480-5355-CAB1-20C489FEE2A6}"/>
              </a:ext>
            </a:extLst>
          </p:cNvPr>
          <p:cNvSpPr txBox="1"/>
          <p:nvPr/>
        </p:nvSpPr>
        <p:spPr>
          <a:xfrm>
            <a:off x="1274983" y="1062395"/>
            <a:ext cx="2334974" cy="369332"/>
          </a:xfrm>
          <a:prstGeom prst="rect">
            <a:avLst/>
          </a:prstGeom>
          <a:noFill/>
        </p:spPr>
        <p:txBody>
          <a:bodyPr wrap="square" rtlCol="0">
            <a:spAutoFit/>
          </a:bodyPr>
          <a:lstStyle/>
          <a:p>
            <a:r>
              <a:rPr lang="en-US" b="1" dirty="0">
                <a:solidFill>
                  <a:schemeClr val="bg1"/>
                </a:solidFill>
              </a:rPr>
              <a:t>20230802 Chicago</a:t>
            </a:r>
          </a:p>
        </p:txBody>
      </p:sp>
    </p:spTree>
    <p:extLst>
      <p:ext uri="{BB962C8B-B14F-4D97-AF65-F5344CB8AC3E}">
        <p14:creationId xmlns:p14="http://schemas.microsoft.com/office/powerpoint/2010/main" val="330682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5">
            <a:extLst>
              <a:ext uri="{FF2B5EF4-FFF2-40B4-BE49-F238E27FC236}">
                <a16:creationId xmlns:a16="http://schemas.microsoft.com/office/drawing/2014/main" id="{2F3703F6-B4A7-3726-E1D1-7098EBC0AE44}"/>
              </a:ext>
            </a:extLst>
          </p:cNvPr>
          <p:cNvGrpSpPr/>
          <p:nvPr/>
        </p:nvGrpSpPr>
        <p:grpSpPr>
          <a:xfrm>
            <a:off x="1193887" y="3276776"/>
            <a:ext cx="3099967" cy="3083491"/>
            <a:chOff x="671512" y="3020023"/>
            <a:chExt cx="3099967" cy="3083491"/>
          </a:xfrm>
        </p:grpSpPr>
        <p:grpSp>
          <p:nvGrpSpPr>
            <p:cNvPr id="11" name="그룹 83">
              <a:extLst>
                <a:ext uri="{FF2B5EF4-FFF2-40B4-BE49-F238E27FC236}">
                  <a16:creationId xmlns:a16="http://schemas.microsoft.com/office/drawing/2014/main" id="{8FF42EEA-4DE0-0344-BB2E-F1E7516DB934}"/>
                </a:ext>
              </a:extLst>
            </p:cNvPr>
            <p:cNvGrpSpPr/>
            <p:nvPr/>
          </p:nvGrpSpPr>
          <p:grpSpPr>
            <a:xfrm>
              <a:off x="671512" y="3020023"/>
              <a:ext cx="3099967" cy="3079549"/>
              <a:chOff x="2352674" y="699297"/>
              <a:chExt cx="4133289" cy="4106065"/>
            </a:xfrm>
          </p:grpSpPr>
          <p:sp>
            <p:nvSpPr>
              <p:cNvPr id="17" name="정육면체 6">
                <a:extLst>
                  <a:ext uri="{FF2B5EF4-FFF2-40B4-BE49-F238E27FC236}">
                    <a16:creationId xmlns:a16="http://schemas.microsoft.com/office/drawing/2014/main" id="{A004848A-6D10-3B27-F581-A67A100F6222}"/>
                  </a:ext>
                </a:extLst>
              </p:cNvPr>
              <p:cNvSpPr/>
              <p:nvPr/>
            </p:nvSpPr>
            <p:spPr>
              <a:xfrm>
                <a:off x="2352674" y="3429000"/>
                <a:ext cx="1371600" cy="1371600"/>
              </a:xfrm>
              <a:prstGeom prst="cub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정육면체 10">
                <a:extLst>
                  <a:ext uri="{FF2B5EF4-FFF2-40B4-BE49-F238E27FC236}">
                    <a16:creationId xmlns:a16="http://schemas.microsoft.com/office/drawing/2014/main" id="{FE539955-B3DD-9DA6-BA0B-AD5B62EFFF7A}"/>
                  </a:ext>
                </a:extLst>
              </p:cNvPr>
              <p:cNvSpPr/>
              <p:nvPr/>
            </p:nvSpPr>
            <p:spPr>
              <a:xfrm>
                <a:off x="2352674" y="2399807"/>
                <a:ext cx="1371600" cy="1371600"/>
              </a:xfrm>
              <a:prstGeom prst="cub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정육면체 11">
                <a:extLst>
                  <a:ext uri="{FF2B5EF4-FFF2-40B4-BE49-F238E27FC236}">
                    <a16:creationId xmlns:a16="http://schemas.microsoft.com/office/drawing/2014/main" id="{2EAC9818-9A98-6AE7-3762-C8F18F0153E9}"/>
                  </a:ext>
                </a:extLst>
              </p:cNvPr>
              <p:cNvSpPr/>
              <p:nvPr/>
            </p:nvSpPr>
            <p:spPr>
              <a:xfrm>
                <a:off x="5095874" y="699297"/>
                <a:ext cx="1371600" cy="1371600"/>
              </a:xfrm>
              <a:prstGeom prst="cub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정육면체 33">
                <a:extLst>
                  <a:ext uri="{FF2B5EF4-FFF2-40B4-BE49-F238E27FC236}">
                    <a16:creationId xmlns:a16="http://schemas.microsoft.com/office/drawing/2014/main" id="{3F3D8E36-D279-2196-BE9F-1689CD9BFA81}"/>
                  </a:ext>
                </a:extLst>
              </p:cNvPr>
              <p:cNvSpPr/>
              <p:nvPr/>
            </p:nvSpPr>
            <p:spPr>
              <a:xfrm>
                <a:off x="2352674" y="1370614"/>
                <a:ext cx="1371600" cy="1371600"/>
              </a:xfrm>
              <a:prstGeom prst="cub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정육면체 34">
                <a:extLst>
                  <a:ext uri="{FF2B5EF4-FFF2-40B4-BE49-F238E27FC236}">
                    <a16:creationId xmlns:a16="http://schemas.microsoft.com/office/drawing/2014/main" id="{A6072669-AA8A-22BA-AF56-4B3AD53DD912}"/>
                  </a:ext>
                </a:extLst>
              </p:cNvPr>
              <p:cNvSpPr/>
              <p:nvPr/>
            </p:nvSpPr>
            <p:spPr>
              <a:xfrm>
                <a:off x="3724274" y="2057400"/>
                <a:ext cx="1371600" cy="1371600"/>
              </a:xfrm>
              <a:prstGeom prst="cub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직선 연결선 36">
                <a:extLst>
                  <a:ext uri="{FF2B5EF4-FFF2-40B4-BE49-F238E27FC236}">
                    <a16:creationId xmlns:a16="http://schemas.microsoft.com/office/drawing/2014/main" id="{B275DEBB-FF20-0BD9-C53D-69BAD788D469}"/>
                  </a:ext>
                </a:extLst>
              </p:cNvPr>
              <p:cNvCxnSpPr>
                <a:cxnSpLocks/>
              </p:cNvCxnSpPr>
              <p:nvPr/>
            </p:nvCxnSpPr>
            <p:spPr>
              <a:xfrm>
                <a:off x="5095874" y="3085607"/>
                <a:ext cx="0" cy="1005678"/>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직선 연결선 40">
                <a:extLst>
                  <a:ext uri="{FF2B5EF4-FFF2-40B4-BE49-F238E27FC236}">
                    <a16:creationId xmlns:a16="http://schemas.microsoft.com/office/drawing/2014/main" id="{21B413EC-F819-B60C-5CB0-C5342119BF09}"/>
                  </a:ext>
                </a:extLst>
              </p:cNvPr>
              <p:cNvCxnSpPr>
                <a:cxnSpLocks/>
              </p:cNvCxnSpPr>
              <p:nvPr/>
            </p:nvCxnSpPr>
            <p:spPr>
              <a:xfrm>
                <a:off x="4752974" y="3429000"/>
                <a:ext cx="0" cy="101917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4" name="직선 연결선 45">
                <a:extLst>
                  <a:ext uri="{FF2B5EF4-FFF2-40B4-BE49-F238E27FC236}">
                    <a16:creationId xmlns:a16="http://schemas.microsoft.com/office/drawing/2014/main" id="{8DC99541-2278-9248-B692-D6E752E4B0B7}"/>
                  </a:ext>
                </a:extLst>
              </p:cNvPr>
              <p:cNvCxnSpPr>
                <a:cxnSpLocks/>
              </p:cNvCxnSpPr>
              <p:nvPr/>
            </p:nvCxnSpPr>
            <p:spPr>
              <a:xfrm flipH="1">
                <a:off x="4752974" y="3734542"/>
                <a:ext cx="690001" cy="709168"/>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직선 연결선 50">
                <a:extLst>
                  <a:ext uri="{FF2B5EF4-FFF2-40B4-BE49-F238E27FC236}">
                    <a16:creationId xmlns:a16="http://schemas.microsoft.com/office/drawing/2014/main" id="{D45DFF6D-60A5-59BA-340E-F4DBA7817FFE}"/>
                  </a:ext>
                </a:extLst>
              </p:cNvPr>
              <p:cNvCxnSpPr>
                <a:cxnSpLocks/>
              </p:cNvCxnSpPr>
              <p:nvPr/>
            </p:nvCxnSpPr>
            <p:spPr>
              <a:xfrm flipH="1">
                <a:off x="4419599" y="4434678"/>
                <a:ext cx="342900" cy="35242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6" name="직선 연결선 51">
                <a:extLst>
                  <a:ext uri="{FF2B5EF4-FFF2-40B4-BE49-F238E27FC236}">
                    <a16:creationId xmlns:a16="http://schemas.microsoft.com/office/drawing/2014/main" id="{A6348BCD-3F83-43E8-9A27-3048F82CCA74}"/>
                  </a:ext>
                </a:extLst>
              </p:cNvPr>
              <p:cNvCxnSpPr>
                <a:cxnSpLocks/>
              </p:cNvCxnSpPr>
              <p:nvPr/>
            </p:nvCxnSpPr>
            <p:spPr>
              <a:xfrm flipH="1">
                <a:off x="3724274" y="4109791"/>
                <a:ext cx="342900" cy="35242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직선 연결선 52">
                <a:extLst>
                  <a:ext uri="{FF2B5EF4-FFF2-40B4-BE49-F238E27FC236}">
                    <a16:creationId xmlns:a16="http://schemas.microsoft.com/office/drawing/2014/main" id="{D62A546F-24C9-6453-B844-EB93A4664EE6}"/>
                  </a:ext>
                </a:extLst>
              </p:cNvPr>
              <p:cNvCxnSpPr>
                <a:cxnSpLocks/>
              </p:cNvCxnSpPr>
              <p:nvPr/>
            </p:nvCxnSpPr>
            <p:spPr>
              <a:xfrm>
                <a:off x="4067174" y="2070897"/>
                <a:ext cx="0" cy="203889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직선 연결선 56">
                <a:extLst>
                  <a:ext uri="{FF2B5EF4-FFF2-40B4-BE49-F238E27FC236}">
                    <a16:creationId xmlns:a16="http://schemas.microsoft.com/office/drawing/2014/main" id="{EB6FD8BC-4F7D-4708-94CE-42F9D3A8192A}"/>
                  </a:ext>
                </a:extLst>
              </p:cNvPr>
              <p:cNvCxnSpPr>
                <a:cxnSpLocks/>
              </p:cNvCxnSpPr>
              <p:nvPr/>
            </p:nvCxnSpPr>
            <p:spPr>
              <a:xfrm flipV="1">
                <a:off x="4081461" y="3080844"/>
                <a:ext cx="2038260" cy="1"/>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9" name="직선 연결선 57">
                <a:extLst>
                  <a:ext uri="{FF2B5EF4-FFF2-40B4-BE49-F238E27FC236}">
                    <a16:creationId xmlns:a16="http://schemas.microsoft.com/office/drawing/2014/main" id="{78F26A0D-B78F-CF03-E137-F72E37C08651}"/>
                  </a:ext>
                </a:extLst>
              </p:cNvPr>
              <p:cNvCxnSpPr>
                <a:cxnSpLocks/>
              </p:cNvCxnSpPr>
              <p:nvPr/>
            </p:nvCxnSpPr>
            <p:spPr>
              <a:xfrm flipH="1">
                <a:off x="3738561" y="3065583"/>
                <a:ext cx="342900" cy="35242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0" name="직선 연결선 58">
                <a:extLst>
                  <a:ext uri="{FF2B5EF4-FFF2-40B4-BE49-F238E27FC236}">
                    <a16:creationId xmlns:a16="http://schemas.microsoft.com/office/drawing/2014/main" id="{91B1B377-7E9D-099C-C6DC-AB4245051338}"/>
                  </a:ext>
                </a:extLst>
              </p:cNvPr>
              <p:cNvCxnSpPr>
                <a:cxnSpLocks/>
              </p:cNvCxnSpPr>
              <p:nvPr/>
            </p:nvCxnSpPr>
            <p:spPr>
              <a:xfrm>
                <a:off x="2686050" y="4462463"/>
                <a:ext cx="3095626" cy="0"/>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직선 연결선 59">
                <a:extLst>
                  <a:ext uri="{FF2B5EF4-FFF2-40B4-BE49-F238E27FC236}">
                    <a16:creationId xmlns:a16="http://schemas.microsoft.com/office/drawing/2014/main" id="{EBF4ADEA-A968-BE53-9A16-BA947863031A}"/>
                  </a:ext>
                </a:extLst>
              </p:cNvPr>
              <p:cNvCxnSpPr>
                <a:cxnSpLocks/>
              </p:cNvCxnSpPr>
              <p:nvPr/>
            </p:nvCxnSpPr>
            <p:spPr>
              <a:xfrm flipV="1">
                <a:off x="4067174" y="4104237"/>
                <a:ext cx="2057402" cy="1"/>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직선 연결선 60">
                <a:extLst>
                  <a:ext uri="{FF2B5EF4-FFF2-40B4-BE49-F238E27FC236}">
                    <a16:creationId xmlns:a16="http://schemas.microsoft.com/office/drawing/2014/main" id="{E7C27DFB-CCA5-72A3-269A-9C082660FA56}"/>
                  </a:ext>
                </a:extLst>
              </p:cNvPr>
              <p:cNvCxnSpPr>
                <a:cxnSpLocks/>
              </p:cNvCxnSpPr>
              <p:nvPr/>
            </p:nvCxnSpPr>
            <p:spPr>
              <a:xfrm>
                <a:off x="3390899" y="4805362"/>
                <a:ext cx="2052076" cy="0"/>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직선 연결선 61">
                <a:extLst>
                  <a:ext uri="{FF2B5EF4-FFF2-40B4-BE49-F238E27FC236}">
                    <a16:creationId xmlns:a16="http://schemas.microsoft.com/office/drawing/2014/main" id="{737BA27A-E5AA-EF05-00A8-92F4EB81315F}"/>
                  </a:ext>
                </a:extLst>
              </p:cNvPr>
              <p:cNvCxnSpPr>
                <a:cxnSpLocks/>
              </p:cNvCxnSpPr>
              <p:nvPr/>
            </p:nvCxnSpPr>
            <p:spPr>
              <a:xfrm flipH="1">
                <a:off x="5110068" y="2713158"/>
                <a:ext cx="342900" cy="35242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직선 연결선 62">
                <a:extLst>
                  <a:ext uri="{FF2B5EF4-FFF2-40B4-BE49-F238E27FC236}">
                    <a16:creationId xmlns:a16="http://schemas.microsoft.com/office/drawing/2014/main" id="{95AF5F19-6EB9-CF7D-311B-D2C4E4442217}"/>
                  </a:ext>
                </a:extLst>
              </p:cNvPr>
              <p:cNvCxnSpPr>
                <a:cxnSpLocks/>
              </p:cNvCxnSpPr>
              <p:nvPr/>
            </p:nvCxnSpPr>
            <p:spPr>
              <a:xfrm>
                <a:off x="5452968" y="699297"/>
                <a:ext cx="0" cy="301998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직선 연결선 67">
                <a:extLst>
                  <a:ext uri="{FF2B5EF4-FFF2-40B4-BE49-F238E27FC236}">
                    <a16:creationId xmlns:a16="http://schemas.microsoft.com/office/drawing/2014/main" id="{30D9F342-308B-F07F-07A3-CA6EF03D64C7}"/>
                  </a:ext>
                </a:extLst>
              </p:cNvPr>
              <p:cNvCxnSpPr>
                <a:cxnSpLocks/>
              </p:cNvCxnSpPr>
              <p:nvPr/>
            </p:nvCxnSpPr>
            <p:spPr>
              <a:xfrm flipH="1">
                <a:off x="5091018" y="1713463"/>
                <a:ext cx="342900" cy="35242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6" name="직선 연결선 68">
                <a:extLst>
                  <a:ext uri="{FF2B5EF4-FFF2-40B4-BE49-F238E27FC236}">
                    <a16:creationId xmlns:a16="http://schemas.microsoft.com/office/drawing/2014/main" id="{0893B928-62C5-1FB3-8548-F8FF2A5292A9}"/>
                  </a:ext>
                </a:extLst>
              </p:cNvPr>
              <p:cNvCxnSpPr>
                <a:cxnSpLocks/>
              </p:cNvCxnSpPr>
              <p:nvPr/>
            </p:nvCxnSpPr>
            <p:spPr>
              <a:xfrm rot="16200000">
                <a:off x="5962556" y="1207416"/>
                <a:ext cx="0" cy="101917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직선 연결선 69">
                <a:extLst>
                  <a:ext uri="{FF2B5EF4-FFF2-40B4-BE49-F238E27FC236}">
                    <a16:creationId xmlns:a16="http://schemas.microsoft.com/office/drawing/2014/main" id="{8D82A753-B381-1F9A-C344-401D62D7ACF4}"/>
                  </a:ext>
                </a:extLst>
              </p:cNvPr>
              <p:cNvCxnSpPr>
                <a:cxnSpLocks/>
              </p:cNvCxnSpPr>
              <p:nvPr/>
            </p:nvCxnSpPr>
            <p:spPr>
              <a:xfrm>
                <a:off x="6467474" y="1707480"/>
                <a:ext cx="0" cy="2027062"/>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직선 연결선 71">
                <a:extLst>
                  <a:ext uri="{FF2B5EF4-FFF2-40B4-BE49-F238E27FC236}">
                    <a16:creationId xmlns:a16="http://schemas.microsoft.com/office/drawing/2014/main" id="{6AE64F4C-7B80-3E6C-E96B-04D153156F00}"/>
                  </a:ext>
                </a:extLst>
              </p:cNvPr>
              <p:cNvCxnSpPr>
                <a:cxnSpLocks/>
              </p:cNvCxnSpPr>
              <p:nvPr/>
            </p:nvCxnSpPr>
            <p:spPr>
              <a:xfrm>
                <a:off x="6124574" y="2087738"/>
                <a:ext cx="0" cy="2027062"/>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9" name="직선 연결선 73">
                <a:extLst>
                  <a:ext uri="{FF2B5EF4-FFF2-40B4-BE49-F238E27FC236}">
                    <a16:creationId xmlns:a16="http://schemas.microsoft.com/office/drawing/2014/main" id="{0F5A50DE-8A87-E574-3CDF-F8A605BA31DD}"/>
                  </a:ext>
                </a:extLst>
              </p:cNvPr>
              <p:cNvCxnSpPr>
                <a:cxnSpLocks/>
              </p:cNvCxnSpPr>
              <p:nvPr/>
            </p:nvCxnSpPr>
            <p:spPr>
              <a:xfrm rot="16200000">
                <a:off x="5962556" y="3218479"/>
                <a:ext cx="0" cy="101917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직선 연결선 74">
                <a:extLst>
                  <a:ext uri="{FF2B5EF4-FFF2-40B4-BE49-F238E27FC236}">
                    <a16:creationId xmlns:a16="http://schemas.microsoft.com/office/drawing/2014/main" id="{A9FAE989-E0D0-D662-E1AC-751C5938A9B1}"/>
                  </a:ext>
                </a:extLst>
              </p:cNvPr>
              <p:cNvCxnSpPr>
                <a:cxnSpLocks/>
              </p:cNvCxnSpPr>
              <p:nvPr/>
            </p:nvCxnSpPr>
            <p:spPr>
              <a:xfrm flipH="1">
                <a:off x="5457824" y="3736701"/>
                <a:ext cx="1028139" cy="1056698"/>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직선 연결선 81">
                <a:extLst>
                  <a:ext uri="{FF2B5EF4-FFF2-40B4-BE49-F238E27FC236}">
                    <a16:creationId xmlns:a16="http://schemas.microsoft.com/office/drawing/2014/main" id="{81DEE89E-A890-6EAE-C341-D6FCA82AB796}"/>
                  </a:ext>
                </a:extLst>
              </p:cNvPr>
              <p:cNvCxnSpPr>
                <a:cxnSpLocks/>
              </p:cNvCxnSpPr>
              <p:nvPr/>
            </p:nvCxnSpPr>
            <p:spPr>
              <a:xfrm rot="16200000">
                <a:off x="5971893" y="2208403"/>
                <a:ext cx="0" cy="101917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직선 연결선 82">
                <a:extLst>
                  <a:ext uri="{FF2B5EF4-FFF2-40B4-BE49-F238E27FC236}">
                    <a16:creationId xmlns:a16="http://schemas.microsoft.com/office/drawing/2014/main" id="{2E97CA26-E11F-24AC-D231-7FF7B855C38D}"/>
                  </a:ext>
                </a:extLst>
              </p:cNvPr>
              <p:cNvCxnSpPr>
                <a:cxnSpLocks/>
              </p:cNvCxnSpPr>
              <p:nvPr/>
            </p:nvCxnSpPr>
            <p:spPr>
              <a:xfrm flipH="1">
                <a:off x="6115237" y="2713158"/>
                <a:ext cx="342900" cy="352425"/>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grpSp>
        <p:pic>
          <p:nvPicPr>
            <p:cNvPr id="12" name="그림 85">
              <a:extLst>
                <a:ext uri="{FF2B5EF4-FFF2-40B4-BE49-F238E27FC236}">
                  <a16:creationId xmlns:a16="http://schemas.microsoft.com/office/drawing/2014/main" id="{E8460537-B1CD-074D-E46C-DC7E37BB4FF7}"/>
                </a:ext>
              </a:extLst>
            </p:cNvPr>
            <p:cNvPicPr>
              <a:picLocks noChangeAspect="1"/>
            </p:cNvPicPr>
            <p:nvPr/>
          </p:nvPicPr>
          <p:blipFill>
            <a:blip r:embed="rId3"/>
            <a:stretch>
              <a:fillRect/>
            </a:stretch>
          </p:blipFill>
          <p:spPr>
            <a:xfrm>
              <a:off x="935691" y="5573728"/>
              <a:ext cx="385763" cy="442913"/>
            </a:xfrm>
            <a:prstGeom prst="rect">
              <a:avLst/>
            </a:prstGeom>
          </p:spPr>
        </p:pic>
        <p:cxnSp>
          <p:nvCxnSpPr>
            <p:cNvPr id="13" name="직선 연결선 87">
              <a:extLst>
                <a:ext uri="{FF2B5EF4-FFF2-40B4-BE49-F238E27FC236}">
                  <a16:creationId xmlns:a16="http://schemas.microsoft.com/office/drawing/2014/main" id="{9411CB05-1761-01CA-944E-D240D24C7767}"/>
                </a:ext>
              </a:extLst>
            </p:cNvPr>
            <p:cNvCxnSpPr>
              <a:cxnSpLocks/>
            </p:cNvCxnSpPr>
            <p:nvPr/>
          </p:nvCxnSpPr>
          <p:spPr>
            <a:xfrm>
              <a:off x="928688" y="3530083"/>
              <a:ext cx="0" cy="2312129"/>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직선 연결선 89">
              <a:extLst>
                <a:ext uri="{FF2B5EF4-FFF2-40B4-BE49-F238E27FC236}">
                  <a16:creationId xmlns:a16="http://schemas.microsoft.com/office/drawing/2014/main" id="{92FE3848-2E7F-B0BB-8645-3E1920167190}"/>
                </a:ext>
              </a:extLst>
            </p:cNvPr>
            <p:cNvCxnSpPr>
              <a:cxnSpLocks/>
            </p:cNvCxnSpPr>
            <p:nvPr/>
          </p:nvCxnSpPr>
          <p:spPr>
            <a:xfrm flipH="1">
              <a:off x="671514" y="5839195"/>
              <a:ext cx="257175" cy="264319"/>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 name="직선 연결선 91">
              <a:extLst>
                <a:ext uri="{FF2B5EF4-FFF2-40B4-BE49-F238E27FC236}">
                  <a16:creationId xmlns:a16="http://schemas.microsoft.com/office/drawing/2014/main" id="{33BC4EA1-13A7-99C4-949B-2EE70B43C6B1}"/>
                </a:ext>
              </a:extLst>
            </p:cNvPr>
            <p:cNvCxnSpPr/>
            <p:nvPr/>
          </p:nvCxnSpPr>
          <p:spPr>
            <a:xfrm flipV="1">
              <a:off x="1257301" y="3020023"/>
              <a:ext cx="2421731" cy="2561627"/>
            </a:xfrm>
            <a:prstGeom prst="line">
              <a:avLst/>
            </a:prstGeom>
            <a:ln w="57150">
              <a:solidFill>
                <a:srgbClr val="2077B4"/>
              </a:solidFill>
            </a:ln>
          </p:spPr>
          <p:style>
            <a:lnRef idx="1">
              <a:schemeClr val="accent1"/>
            </a:lnRef>
            <a:fillRef idx="0">
              <a:schemeClr val="accent1"/>
            </a:fillRef>
            <a:effectRef idx="0">
              <a:schemeClr val="accent1"/>
            </a:effectRef>
            <a:fontRef idx="minor">
              <a:schemeClr val="tx1"/>
            </a:fontRef>
          </p:style>
        </p:cxnSp>
        <p:cxnSp>
          <p:nvCxnSpPr>
            <p:cNvPr id="16" name="직선 연결선 92">
              <a:extLst>
                <a:ext uri="{FF2B5EF4-FFF2-40B4-BE49-F238E27FC236}">
                  <a16:creationId xmlns:a16="http://schemas.microsoft.com/office/drawing/2014/main" id="{8E99242C-5E27-CA8A-D387-8C7BDC467EDB}"/>
                </a:ext>
              </a:extLst>
            </p:cNvPr>
            <p:cNvCxnSpPr>
              <a:cxnSpLocks/>
            </p:cNvCxnSpPr>
            <p:nvPr/>
          </p:nvCxnSpPr>
          <p:spPr>
            <a:xfrm flipV="1">
              <a:off x="1185722" y="3633627"/>
              <a:ext cx="0" cy="1928768"/>
            </a:xfrm>
            <a:prstGeom prst="line">
              <a:avLst/>
            </a:prstGeom>
            <a:ln w="57150">
              <a:solidFill>
                <a:srgbClr val="FF7F0E"/>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3CA55204-7841-556A-0CA0-7E6D362E436E}"/>
              </a:ext>
            </a:extLst>
          </p:cNvPr>
          <p:cNvSpPr txBox="1"/>
          <p:nvPr/>
        </p:nvSpPr>
        <p:spPr>
          <a:xfrm>
            <a:off x="6158294" y="1317313"/>
            <a:ext cx="5986504" cy="1015663"/>
          </a:xfrm>
          <a:prstGeom prst="rect">
            <a:avLst/>
          </a:prstGeom>
          <a:noFill/>
        </p:spPr>
        <p:txBody>
          <a:bodyPr wrap="square" rtlCol="0">
            <a:spAutoFit/>
          </a:bodyPr>
          <a:lstStyle/>
          <a:p>
            <a:r>
              <a:rPr lang="en-US" sz="2400" b="1" dirty="0">
                <a:solidFill>
                  <a:srgbClr val="2077B4"/>
                </a:solidFill>
              </a:rPr>
              <a:t>Ray-tracing</a:t>
            </a:r>
          </a:p>
          <a:p>
            <a:r>
              <a:rPr lang="en-US" dirty="0">
                <a:solidFill>
                  <a:srgbClr val="2077B4"/>
                </a:solidFill>
              </a:rPr>
              <a:t>Calculating synthetic GCAS data along the line of sight (LOS) of Pandora measurements </a:t>
            </a:r>
          </a:p>
        </p:txBody>
      </p:sp>
      <p:pic>
        <p:nvPicPr>
          <p:cNvPr id="47" name="Graphic 46" descr="Dim (Smaller Sun) outline">
            <a:extLst>
              <a:ext uri="{FF2B5EF4-FFF2-40B4-BE49-F238E27FC236}">
                <a16:creationId xmlns:a16="http://schemas.microsoft.com/office/drawing/2014/main" id="{CB587257-5FE0-0FA8-9791-F85FA933C5C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80508" y="366427"/>
            <a:ext cx="914400" cy="914400"/>
          </a:xfrm>
          <a:prstGeom prst="rect">
            <a:avLst/>
          </a:prstGeom>
        </p:spPr>
      </p:pic>
      <p:cxnSp>
        <p:nvCxnSpPr>
          <p:cNvPr id="48" name="직선 연결선 91">
            <a:extLst>
              <a:ext uri="{FF2B5EF4-FFF2-40B4-BE49-F238E27FC236}">
                <a16:creationId xmlns:a16="http://schemas.microsoft.com/office/drawing/2014/main" id="{60185EC6-D14F-15F8-487C-49B120772AF5}"/>
              </a:ext>
            </a:extLst>
          </p:cNvPr>
          <p:cNvCxnSpPr>
            <a:cxnSpLocks/>
          </p:cNvCxnSpPr>
          <p:nvPr/>
        </p:nvCxnSpPr>
        <p:spPr>
          <a:xfrm flipV="1">
            <a:off x="4200527" y="1052524"/>
            <a:ext cx="2098673" cy="2219907"/>
          </a:xfrm>
          <a:prstGeom prst="line">
            <a:avLst/>
          </a:prstGeom>
          <a:ln w="57150">
            <a:solidFill>
              <a:srgbClr val="2077B4"/>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F0B8EF1-461F-BD9A-1B8C-281D2D788414}"/>
              </a:ext>
            </a:extLst>
          </p:cNvPr>
          <p:cNvSpPr txBox="1"/>
          <p:nvPr/>
        </p:nvSpPr>
        <p:spPr>
          <a:xfrm>
            <a:off x="224391" y="1055905"/>
            <a:ext cx="4010913" cy="738664"/>
          </a:xfrm>
          <a:prstGeom prst="rect">
            <a:avLst/>
          </a:prstGeom>
          <a:noFill/>
        </p:spPr>
        <p:txBody>
          <a:bodyPr wrap="square" rtlCol="0">
            <a:spAutoFit/>
          </a:bodyPr>
          <a:lstStyle/>
          <a:p>
            <a:r>
              <a:rPr lang="en-US" sz="2400" b="1" dirty="0">
                <a:solidFill>
                  <a:srgbClr val="FF7F0E"/>
                </a:solidFill>
              </a:rPr>
              <a:t>Conventional co-location </a:t>
            </a:r>
          </a:p>
          <a:p>
            <a:r>
              <a:rPr lang="en-US" b="1" dirty="0">
                <a:solidFill>
                  <a:srgbClr val="FF7F0E"/>
                </a:solidFill>
              </a:rPr>
              <a:t>(single pixel, spatial window) </a:t>
            </a:r>
          </a:p>
        </p:txBody>
      </p:sp>
      <p:cxnSp>
        <p:nvCxnSpPr>
          <p:cNvPr id="53" name="직선 연결선 92">
            <a:extLst>
              <a:ext uri="{FF2B5EF4-FFF2-40B4-BE49-F238E27FC236}">
                <a16:creationId xmlns:a16="http://schemas.microsoft.com/office/drawing/2014/main" id="{3C790B80-70B5-09BD-937B-3339B7309135}"/>
              </a:ext>
            </a:extLst>
          </p:cNvPr>
          <p:cNvCxnSpPr>
            <a:cxnSpLocks/>
          </p:cNvCxnSpPr>
          <p:nvPr/>
        </p:nvCxnSpPr>
        <p:spPr>
          <a:xfrm flipV="1">
            <a:off x="1708097" y="2162477"/>
            <a:ext cx="0" cy="1727903"/>
          </a:xfrm>
          <a:prstGeom prst="line">
            <a:avLst/>
          </a:prstGeom>
          <a:ln w="57150">
            <a:solidFill>
              <a:srgbClr val="FF7F0E"/>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B7D6E25-32DC-A657-4316-0BC3D345B3C8}"/>
              </a:ext>
            </a:extLst>
          </p:cNvPr>
          <p:cNvSpPr txBox="1"/>
          <p:nvPr/>
        </p:nvSpPr>
        <p:spPr>
          <a:xfrm>
            <a:off x="47200" y="57246"/>
            <a:ext cx="12097599" cy="523220"/>
          </a:xfrm>
          <a:prstGeom prst="rect">
            <a:avLst/>
          </a:prstGeom>
          <a:noFill/>
        </p:spPr>
        <p:txBody>
          <a:bodyPr wrap="square" rtlCol="0">
            <a:spAutoFit/>
          </a:bodyPr>
          <a:lstStyle/>
          <a:p>
            <a:r>
              <a:rPr lang="en-US" sz="2800" b="1" dirty="0"/>
              <a:t>Methods to co-locate GCAS and Pandora for intercomparison</a:t>
            </a:r>
          </a:p>
        </p:txBody>
      </p:sp>
      <p:sp>
        <p:nvSpPr>
          <p:cNvPr id="57" name="TextBox 56">
            <a:extLst>
              <a:ext uri="{FF2B5EF4-FFF2-40B4-BE49-F238E27FC236}">
                <a16:creationId xmlns:a16="http://schemas.microsoft.com/office/drawing/2014/main" id="{7299B038-0200-600F-5D25-16F4B16CD0FB}"/>
              </a:ext>
            </a:extLst>
          </p:cNvPr>
          <p:cNvSpPr txBox="1"/>
          <p:nvPr/>
        </p:nvSpPr>
        <p:spPr>
          <a:xfrm>
            <a:off x="4599305" y="5580859"/>
            <a:ext cx="7564633" cy="707886"/>
          </a:xfrm>
          <a:prstGeom prst="rect">
            <a:avLst/>
          </a:prstGeom>
          <a:noFill/>
        </p:spPr>
        <p:txBody>
          <a:bodyPr wrap="square" rtlCol="0">
            <a:spAutoFit/>
          </a:bodyPr>
          <a:lstStyle/>
          <a:p>
            <a:pPr marL="285750" indent="-285750">
              <a:buFont typeface="Wingdings" panose="05000000000000000000" pitchFamily="2" charset="2"/>
              <a:buChar char="q"/>
            </a:pPr>
            <a:r>
              <a:rPr lang="en-US" sz="2000" dirty="0"/>
              <a:t>It is more intuitive (physical) to compare ground-based Pandora observations with raytraced synthetic GCAS data </a:t>
            </a:r>
          </a:p>
        </p:txBody>
      </p:sp>
      <p:pic>
        <p:nvPicPr>
          <p:cNvPr id="4" name="Graphic 3" descr="Airplane outline">
            <a:extLst>
              <a:ext uri="{FF2B5EF4-FFF2-40B4-BE49-F238E27FC236}">
                <a16:creationId xmlns:a16="http://schemas.microsoft.com/office/drawing/2014/main" id="{B110F30E-4C70-1EDF-CB48-0FF90891BC2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6200000">
            <a:off x="2563756" y="1705524"/>
            <a:ext cx="914400" cy="914400"/>
          </a:xfrm>
          <a:prstGeom prst="rect">
            <a:avLst/>
          </a:prstGeom>
        </p:spPr>
      </p:pic>
      <p:cxnSp>
        <p:nvCxnSpPr>
          <p:cNvPr id="58" name="Straight Arrow Connector 57">
            <a:extLst>
              <a:ext uri="{FF2B5EF4-FFF2-40B4-BE49-F238E27FC236}">
                <a16:creationId xmlns:a16="http://schemas.microsoft.com/office/drawing/2014/main" id="{E8A0C95C-1841-5054-D41C-A3BB90A88C00}"/>
              </a:ext>
            </a:extLst>
          </p:cNvPr>
          <p:cNvCxnSpPr>
            <a:cxnSpLocks/>
          </p:cNvCxnSpPr>
          <p:nvPr/>
        </p:nvCxnSpPr>
        <p:spPr>
          <a:xfrm flipH="1">
            <a:off x="910518" y="2162723"/>
            <a:ext cx="4147257" cy="0"/>
          </a:xfrm>
          <a:prstGeom prst="straightConnector1">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D85AE913-4E44-B118-92A5-EE28595E26B1}"/>
              </a:ext>
            </a:extLst>
          </p:cNvPr>
          <p:cNvSpPr/>
          <p:nvPr/>
        </p:nvSpPr>
        <p:spPr>
          <a:xfrm>
            <a:off x="167300" y="5678858"/>
            <a:ext cx="3001904" cy="873626"/>
          </a:xfrm>
          <a:prstGeom prst="ellipse">
            <a:avLst/>
          </a:prstGeom>
          <a:noFill/>
          <a:ln>
            <a:solidFill>
              <a:srgbClr val="FF7F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DC65C219-972E-300A-F5E0-9E3D6D21B60E}"/>
              </a:ext>
            </a:extLst>
          </p:cNvPr>
          <p:cNvGraphicFramePr>
            <a:graphicFrameLocks noGrp="1"/>
          </p:cNvGraphicFramePr>
          <p:nvPr>
            <p:extLst>
              <p:ext uri="{D42A27DB-BD31-4B8C-83A1-F6EECF244321}">
                <p14:modId xmlns:p14="http://schemas.microsoft.com/office/powerpoint/2010/main" val="3745382301"/>
              </p:ext>
            </p:extLst>
          </p:nvPr>
        </p:nvGraphicFramePr>
        <p:xfrm>
          <a:off x="5047872" y="2660935"/>
          <a:ext cx="7020303" cy="2592993"/>
        </p:xfrm>
        <a:graphic>
          <a:graphicData uri="http://schemas.openxmlformats.org/drawingml/2006/table">
            <a:tbl>
              <a:tblPr firstRow="1" firstCol="1" bandRow="1">
                <a:tableStyleId>{2D5ABB26-0587-4C30-8999-92F81FD0307C}</a:tableStyleId>
              </a:tblPr>
              <a:tblGrid>
                <a:gridCol w="1221656">
                  <a:extLst>
                    <a:ext uri="{9D8B030D-6E8A-4147-A177-3AD203B41FA5}">
                      <a16:colId xmlns:a16="http://schemas.microsoft.com/office/drawing/2014/main" val="2906015434"/>
                    </a:ext>
                  </a:extLst>
                </a:gridCol>
                <a:gridCol w="1562039">
                  <a:extLst>
                    <a:ext uri="{9D8B030D-6E8A-4147-A177-3AD203B41FA5}">
                      <a16:colId xmlns:a16="http://schemas.microsoft.com/office/drawing/2014/main" val="1403333111"/>
                    </a:ext>
                  </a:extLst>
                </a:gridCol>
                <a:gridCol w="4236608">
                  <a:extLst>
                    <a:ext uri="{9D8B030D-6E8A-4147-A177-3AD203B41FA5}">
                      <a16:colId xmlns:a16="http://schemas.microsoft.com/office/drawing/2014/main" val="22381439"/>
                    </a:ext>
                  </a:extLst>
                </a:gridCol>
              </a:tblGrid>
              <a:tr h="167883">
                <a:tc>
                  <a:txBody>
                    <a:bodyPr/>
                    <a:lstStyle/>
                    <a:p>
                      <a:pPr marL="0" marR="0">
                        <a:lnSpc>
                          <a:spcPct val="115000"/>
                        </a:lnSpc>
                        <a:spcAft>
                          <a:spcPts val="1000"/>
                        </a:spcAft>
                        <a:buNone/>
                      </a:pPr>
                      <a:endParaRPr lang="en-US" sz="1100" dirty="0">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Aft>
                          <a:spcPts val="1000"/>
                        </a:spcAft>
                        <a:buNone/>
                      </a:pPr>
                      <a:endParaRPr lang="en-US" sz="1100" dirty="0">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Aft>
                          <a:spcPts val="1000"/>
                        </a:spcAft>
                        <a:buNone/>
                      </a:pPr>
                      <a:r>
                        <a:rPr lang="en-US" sz="1400" b="1" dirty="0">
                          <a:effectLst/>
                          <a:latin typeface="+mn-lt"/>
                        </a:rPr>
                        <a:t>Method (how)</a:t>
                      </a:r>
                      <a:endParaRPr lang="en-US" sz="1800" b="1" dirty="0">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9177678"/>
                  </a:ext>
                </a:extLst>
              </a:tr>
              <a:tr h="315612">
                <a:tc rowSpan="2">
                  <a:txBody>
                    <a:bodyPr/>
                    <a:lstStyle/>
                    <a:p>
                      <a:pPr marL="0" marR="0">
                        <a:lnSpc>
                          <a:spcPct val="115000"/>
                        </a:lnSpc>
                        <a:spcAft>
                          <a:spcPts val="1000"/>
                        </a:spcAft>
                        <a:buNone/>
                      </a:pPr>
                      <a:r>
                        <a:rPr lang="en-US" sz="1400" b="1" dirty="0">
                          <a:solidFill>
                            <a:srgbClr val="FF7F0E"/>
                          </a:solidFill>
                          <a:effectLst/>
                          <a:latin typeface="+mn-lt"/>
                        </a:rPr>
                        <a:t>Conventional</a:t>
                      </a:r>
                      <a:endParaRPr lang="en-US" sz="1800" b="1" dirty="0">
                        <a:solidFill>
                          <a:srgbClr val="FF7F0E"/>
                        </a:solidFill>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Aft>
                          <a:spcPts val="1000"/>
                        </a:spcAft>
                        <a:buNone/>
                      </a:pPr>
                      <a:r>
                        <a:rPr lang="en-US" sz="1200" b="1" dirty="0">
                          <a:solidFill>
                            <a:srgbClr val="FF7F0E"/>
                          </a:solidFill>
                          <a:effectLst/>
                          <a:latin typeface="+mn-lt"/>
                        </a:rPr>
                        <a:t>Pixel</a:t>
                      </a:r>
                      <a:endParaRPr lang="en-US" sz="1200" b="1" dirty="0">
                        <a:solidFill>
                          <a:srgbClr val="FF7F0E"/>
                        </a:solidFill>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Aft>
                          <a:spcPts val="1000"/>
                        </a:spcAft>
                        <a:buNone/>
                      </a:pPr>
                      <a:r>
                        <a:rPr lang="en-US" sz="1050" dirty="0">
                          <a:solidFill>
                            <a:srgbClr val="FF7F0E"/>
                          </a:solidFill>
                          <a:effectLst/>
                          <a:latin typeface="+mn-lt"/>
                        </a:rPr>
                        <a:t>GCAS (satellite) pixel containing the ground-based instrument location</a:t>
                      </a:r>
                      <a:endParaRPr lang="en-US" sz="1200" dirty="0">
                        <a:solidFill>
                          <a:srgbClr val="FF7F0E"/>
                        </a:solidFill>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36721"/>
                  </a:ext>
                </a:extLst>
              </a:tr>
              <a:tr h="315612">
                <a:tc vMerge="1">
                  <a:txBody>
                    <a:bodyPr/>
                    <a:lstStyle/>
                    <a:p>
                      <a:pPr marL="0" marR="0">
                        <a:lnSpc>
                          <a:spcPct val="115000"/>
                        </a:lnSpc>
                        <a:spcAft>
                          <a:spcPts val="1000"/>
                        </a:spcAft>
                        <a:buNone/>
                      </a:pPr>
                      <a:endParaRPr lang="en-US" sz="105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1200" b="1" dirty="0">
                          <a:solidFill>
                            <a:srgbClr val="FF7F0E"/>
                          </a:solidFill>
                          <a:effectLst/>
                          <a:latin typeface="+mn-lt"/>
                        </a:rPr>
                        <a:t>Spatial average </a:t>
                      </a:r>
                      <a:endParaRPr lang="en-US" sz="1200" b="1" dirty="0">
                        <a:solidFill>
                          <a:srgbClr val="FF7F0E"/>
                        </a:solidFill>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200" dirty="0">
                          <a:solidFill>
                            <a:srgbClr val="FF7F0E"/>
                          </a:solidFill>
                          <a:effectLst/>
                          <a:latin typeface="+mn-lt"/>
                        </a:rPr>
                        <a:t>3×3 mean (mean of the 9 nearest pixels)</a:t>
                      </a:r>
                      <a:endParaRPr lang="en-US" sz="1200" dirty="0">
                        <a:solidFill>
                          <a:srgbClr val="FF7F0E"/>
                        </a:solidFill>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6173255"/>
                  </a:ext>
                </a:extLst>
              </a:tr>
              <a:tr h="315612">
                <a:tc rowSpan="2">
                  <a:txBody>
                    <a:bodyPr/>
                    <a:lstStyle/>
                    <a:p>
                      <a:pPr marL="0" marR="0">
                        <a:lnSpc>
                          <a:spcPct val="115000"/>
                        </a:lnSpc>
                        <a:spcAft>
                          <a:spcPts val="1000"/>
                        </a:spcAft>
                        <a:buNone/>
                      </a:pPr>
                      <a:r>
                        <a:rPr lang="en-US" sz="1400" b="1" dirty="0">
                          <a:solidFill>
                            <a:srgbClr val="2077B4"/>
                          </a:solidFill>
                          <a:effectLst/>
                          <a:latin typeface="+mn-lt"/>
                        </a:rPr>
                        <a:t>Ray-tracing</a:t>
                      </a:r>
                      <a:endParaRPr lang="en-US" sz="1800" b="1" dirty="0">
                        <a:solidFill>
                          <a:srgbClr val="2077B4"/>
                        </a:solidFill>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Aft>
                          <a:spcPts val="0"/>
                        </a:spcAft>
                        <a:buNone/>
                      </a:pPr>
                      <a:r>
                        <a:rPr lang="en-US" sz="1200" b="1" dirty="0">
                          <a:solidFill>
                            <a:srgbClr val="2077B4"/>
                          </a:solidFill>
                          <a:effectLst/>
                          <a:latin typeface="+mn-lt"/>
                        </a:rPr>
                        <a:t>Accumulated SCD along the LOS</a:t>
                      </a:r>
                    </a:p>
                    <a:p>
                      <a:pPr marL="0" marR="0">
                        <a:lnSpc>
                          <a:spcPct val="115000"/>
                        </a:lnSpc>
                        <a:spcAft>
                          <a:spcPts val="0"/>
                        </a:spcAft>
                        <a:buNone/>
                      </a:pPr>
                      <a:r>
                        <a:rPr lang="en-US" sz="1200" b="1" dirty="0">
                          <a:solidFill>
                            <a:srgbClr val="2077B4"/>
                          </a:solidFill>
                          <a:effectLst/>
                          <a:highlight>
                            <a:srgbClr val="FFFF00"/>
                          </a:highlight>
                          <a:latin typeface="+mn-lt"/>
                          <a:ea typeface="MS Mincho" panose="02020609040205080304" pitchFamily="49" charset="-128"/>
                          <a:cs typeface="Times New Roman" panose="02020603050405020304" pitchFamily="18" charset="0"/>
                          <a:sym typeface="Wingdings" panose="05000000000000000000" pitchFamily="2" charset="2"/>
                        </a:rPr>
                        <a:t>“</a:t>
                      </a:r>
                      <a:r>
                        <a:rPr lang="en-US" sz="1200" b="1" dirty="0">
                          <a:solidFill>
                            <a:srgbClr val="2077B4"/>
                          </a:solidFill>
                          <a:effectLst/>
                          <a:highlight>
                            <a:srgbClr val="FFFF00"/>
                          </a:highlight>
                          <a:latin typeface="+mn-lt"/>
                          <a:ea typeface="MS Mincho" panose="02020609040205080304" pitchFamily="49" charset="-128"/>
                          <a:cs typeface="Times New Roman" panose="02020603050405020304" pitchFamily="18" charset="0"/>
                        </a:rPr>
                        <a:t>n(z)-stacked VCD”</a:t>
                      </a:r>
                      <a:endParaRPr lang="en-US" sz="1600" b="1" dirty="0">
                        <a:solidFill>
                          <a:srgbClr val="2077B4"/>
                        </a:solidFill>
                        <a:effectLst/>
                        <a:highlight>
                          <a:srgbClr val="FFFF00"/>
                        </a:highligh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Aft>
                          <a:spcPts val="1000"/>
                        </a:spcAft>
                        <a:buNone/>
                      </a:pPr>
                      <a:r>
                        <a:rPr lang="en-US" sz="1050" dirty="0">
                          <a:solidFill>
                            <a:srgbClr val="2077B4"/>
                          </a:solidFill>
                          <a:effectLst/>
                          <a:latin typeface="+mn-lt"/>
                        </a:rPr>
                        <a:t>Create 3-D number-density field based on model profiles scaled to match GCAS VCD. Integrate </a:t>
                      </a:r>
                      <a:r>
                        <a:rPr lang="en-US" sz="1050" dirty="0" err="1">
                          <a:solidFill>
                            <a:srgbClr val="2077B4"/>
                          </a:solidFill>
                          <a:effectLst/>
                          <a:latin typeface="+mn-lt"/>
                        </a:rPr>
                        <a:t>n·ds</a:t>
                      </a:r>
                      <a:r>
                        <a:rPr lang="en-US" sz="1050" dirty="0">
                          <a:solidFill>
                            <a:srgbClr val="2077B4"/>
                          </a:solidFill>
                          <a:effectLst/>
                          <a:latin typeface="+mn-lt"/>
                        </a:rPr>
                        <a:t> along the solar LOS (zenith=SZA, </a:t>
                      </a:r>
                      <a:r>
                        <a:rPr lang="en-US" sz="1050" dirty="0" err="1">
                          <a:solidFill>
                            <a:srgbClr val="2077B4"/>
                          </a:solidFill>
                          <a:effectLst/>
                          <a:latin typeface="+mn-lt"/>
                        </a:rPr>
                        <a:t>az</a:t>
                      </a:r>
                      <a:r>
                        <a:rPr lang="en-US" sz="1050" dirty="0">
                          <a:solidFill>
                            <a:srgbClr val="2077B4"/>
                          </a:solidFill>
                          <a:effectLst/>
                          <a:latin typeface="+mn-lt"/>
                        </a:rPr>
                        <a:t>=SAA) from ground to the aircraft altitude; report SCD and </a:t>
                      </a:r>
                      <a:r>
                        <a:rPr lang="en-US" sz="1050" dirty="0" err="1">
                          <a:solidFill>
                            <a:srgbClr val="2077B4"/>
                          </a:solidFill>
                          <a:effectLst/>
                          <a:latin typeface="+mn-lt"/>
                        </a:rPr>
                        <a:t>SCD·cosSZA</a:t>
                      </a:r>
                      <a:r>
                        <a:rPr lang="en-US" sz="1050" dirty="0">
                          <a:solidFill>
                            <a:srgbClr val="2077B4"/>
                          </a:solidFill>
                          <a:effectLst/>
                          <a:latin typeface="+mn-lt"/>
                        </a:rPr>
                        <a:t> as a below-aircraft VCD-equivalent. </a:t>
                      </a:r>
                      <a:endParaRPr lang="en-US" sz="1200" dirty="0">
                        <a:solidFill>
                          <a:srgbClr val="2077B4"/>
                        </a:solidFill>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7686535"/>
                  </a:ext>
                </a:extLst>
              </a:tr>
              <a:tr h="595752">
                <a:tc vMerge="1">
                  <a:txBody>
                    <a:bodyPr/>
                    <a:lstStyle/>
                    <a:p>
                      <a:pPr marL="0" marR="0">
                        <a:lnSpc>
                          <a:spcPct val="115000"/>
                        </a:lnSpc>
                        <a:spcAft>
                          <a:spcPts val="1000"/>
                        </a:spcAft>
                        <a:buNone/>
                      </a:pPr>
                      <a:endParaRPr lang="en-US" sz="105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dirty="0">
                          <a:solidFill>
                            <a:srgbClr val="2077B4"/>
                          </a:solidFill>
                          <a:effectLst/>
                          <a:latin typeface="+mn-lt"/>
                        </a:rPr>
                        <a:t>n(z)-weighted LOS pixel-VCD</a:t>
                      </a:r>
                      <a:endParaRPr lang="en-US" sz="1600" b="1" dirty="0">
                        <a:solidFill>
                          <a:srgbClr val="2077B4"/>
                        </a:solidFill>
                        <a:effectLst/>
                        <a:latin typeface="+mn-lt"/>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dirty="0">
                          <a:solidFill>
                            <a:srgbClr val="2077B4"/>
                          </a:solidFill>
                          <a:effectLst/>
                          <a:highlight>
                            <a:srgbClr val="FFFF00"/>
                          </a:highlight>
                          <a:latin typeface="+mn-lt"/>
                          <a:ea typeface="MS Mincho" panose="02020609040205080304" pitchFamily="49" charset="-128"/>
                          <a:cs typeface="Times New Roman" panose="02020603050405020304" pitchFamily="18" charset="0"/>
                        </a:rPr>
                        <a:t>“n(z)-weighted VCD”</a:t>
                      </a:r>
                      <a:endParaRPr lang="en-US" sz="1600" b="1" dirty="0">
                        <a:solidFill>
                          <a:srgbClr val="2077B4"/>
                        </a:solidFill>
                        <a:effectLst/>
                        <a:highlight>
                          <a:srgbClr val="FFFF00"/>
                        </a:highligh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Aft>
                          <a:spcPts val="1000"/>
                        </a:spcAft>
                        <a:buNone/>
                      </a:pPr>
                      <a:r>
                        <a:rPr lang="en-US" sz="1050" dirty="0">
                          <a:solidFill>
                            <a:srgbClr val="2077B4"/>
                          </a:solidFill>
                          <a:effectLst/>
                          <a:latin typeface="+mn-lt"/>
                        </a:rPr>
                        <a:t>Walk the LOS, weight each probed pixel's retrieved VCD by the local model number density n(z); report the weighted mean. DS uses SAA/SZA; sky uses VAA / VZA=75°. Sky also reports the unweighted simple mean.</a:t>
                      </a:r>
                      <a:endParaRPr lang="en-US" sz="1200" dirty="0">
                        <a:solidFill>
                          <a:srgbClr val="2077B4"/>
                        </a:solidFill>
                        <a:effectLst/>
                        <a:latin typeface="+mn-lt"/>
                        <a:ea typeface="MS Mincho" panose="02020609040205080304" pitchFamily="49" charset="-128"/>
                        <a:cs typeface="Times New Roman" panose="02020603050405020304" pitchFamily="18"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269839"/>
                  </a:ext>
                </a:extLst>
              </a:tr>
            </a:tbl>
          </a:graphicData>
        </a:graphic>
      </p:graphicFrame>
    </p:spTree>
    <p:extLst>
      <p:ext uri="{BB962C8B-B14F-4D97-AF65-F5344CB8AC3E}">
        <p14:creationId xmlns:p14="http://schemas.microsoft.com/office/powerpoint/2010/main" val="6335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44B9EA-0539-ACFB-5E87-7ECB3D65C90E}"/>
              </a:ext>
            </a:extLst>
          </p:cNvPr>
          <p:cNvSpPr txBox="1"/>
          <p:nvPr/>
        </p:nvSpPr>
        <p:spPr>
          <a:xfrm>
            <a:off x="519055" y="5092161"/>
            <a:ext cx="10894807" cy="1631216"/>
          </a:xfrm>
          <a:prstGeom prst="rect">
            <a:avLst/>
          </a:prstGeom>
          <a:noFill/>
        </p:spPr>
        <p:txBody>
          <a:bodyPr wrap="square">
            <a:spAutoFit/>
          </a:bodyPr>
          <a:lstStyle/>
          <a:p>
            <a:pPr marL="285750" indent="-285750">
              <a:buFont typeface="Wingdings" panose="05000000000000000000" pitchFamily="2" charset="2"/>
              <a:buChar char="q"/>
            </a:pPr>
            <a:r>
              <a:rPr lang="en-US" sz="2000" dirty="0">
                <a:sym typeface="Wingdings" panose="05000000000000000000" pitchFamily="2" charset="2"/>
              </a:rPr>
              <a:t>Ray-tracing slightly improves TEMPO–Pandora intercomparison score, but not significantly</a:t>
            </a:r>
          </a:p>
          <a:p>
            <a:pPr marL="285750" indent="-285750">
              <a:buFont typeface="Wingdings" panose="05000000000000000000" pitchFamily="2" charset="2"/>
              <a:buChar char="q"/>
            </a:pPr>
            <a:endParaRPr lang="en-US" sz="2000" dirty="0">
              <a:sym typeface="Wingdings" panose="05000000000000000000" pitchFamily="2" charset="2"/>
            </a:endParaRPr>
          </a:p>
          <a:p>
            <a:pPr marL="285750" indent="-285750">
              <a:buFont typeface="Wingdings" panose="05000000000000000000" pitchFamily="2" charset="2"/>
              <a:buChar char="q"/>
            </a:pPr>
            <a:r>
              <a:rPr lang="en-US" sz="2000" dirty="0">
                <a:sym typeface="Wingdings" panose="05000000000000000000" pitchFamily="2" charset="2"/>
              </a:rPr>
              <a:t>GCAS has significantly higher spatial resolution than TEMPO (×~10)</a:t>
            </a:r>
            <a:endParaRPr lang="en-US" sz="2000" dirty="0"/>
          </a:p>
          <a:p>
            <a:pPr marL="800100" lvl="1" indent="-342900">
              <a:buFont typeface="Wingdings" panose="05000000000000000000" pitchFamily="2" charset="2"/>
              <a:buChar char="à"/>
            </a:pPr>
            <a:r>
              <a:rPr lang="en-US" sz="2000" dirty="0">
                <a:sym typeface="Wingdings" panose="05000000000000000000" pitchFamily="2" charset="2"/>
              </a:rPr>
              <a:t>Raytracing can significantly reduce artifacts in GCAS–Pandora intercomparison by matching the air-mass they are measuring as close as possible to each other</a:t>
            </a:r>
          </a:p>
        </p:txBody>
      </p:sp>
      <p:sp>
        <p:nvSpPr>
          <p:cNvPr id="9" name="TextBox 8">
            <a:extLst>
              <a:ext uri="{FF2B5EF4-FFF2-40B4-BE49-F238E27FC236}">
                <a16:creationId xmlns:a16="http://schemas.microsoft.com/office/drawing/2014/main" id="{C1806635-3D34-C885-3AC9-E18BE9CC6E66}"/>
              </a:ext>
            </a:extLst>
          </p:cNvPr>
          <p:cNvSpPr txBox="1"/>
          <p:nvPr/>
        </p:nvSpPr>
        <p:spPr>
          <a:xfrm>
            <a:off x="47200" y="57246"/>
            <a:ext cx="12097599" cy="523220"/>
          </a:xfrm>
          <a:prstGeom prst="rect">
            <a:avLst/>
          </a:prstGeom>
          <a:noFill/>
        </p:spPr>
        <p:txBody>
          <a:bodyPr wrap="square" rtlCol="0">
            <a:spAutoFit/>
          </a:bodyPr>
          <a:lstStyle/>
          <a:p>
            <a:r>
              <a:rPr lang="en-US" sz="2800" b="1" dirty="0"/>
              <a:t>Ray-tracing vs conventional: TEMPO–Pandora intercomparison</a:t>
            </a:r>
          </a:p>
        </p:txBody>
      </p:sp>
      <p:grpSp>
        <p:nvGrpSpPr>
          <p:cNvPr id="17" name="Group 16">
            <a:extLst>
              <a:ext uri="{FF2B5EF4-FFF2-40B4-BE49-F238E27FC236}">
                <a16:creationId xmlns:a16="http://schemas.microsoft.com/office/drawing/2014/main" id="{75C661BC-472B-FA71-FC3B-3E3867846D9D}"/>
              </a:ext>
            </a:extLst>
          </p:cNvPr>
          <p:cNvGrpSpPr/>
          <p:nvPr/>
        </p:nvGrpSpPr>
        <p:grpSpPr>
          <a:xfrm>
            <a:off x="1076836" y="619262"/>
            <a:ext cx="4484597" cy="4323993"/>
            <a:chOff x="1121661" y="674734"/>
            <a:chExt cx="4484597" cy="4323993"/>
          </a:xfrm>
        </p:grpSpPr>
        <p:grpSp>
          <p:nvGrpSpPr>
            <p:cNvPr id="12" name="Group 11">
              <a:extLst>
                <a:ext uri="{FF2B5EF4-FFF2-40B4-BE49-F238E27FC236}">
                  <a16:creationId xmlns:a16="http://schemas.microsoft.com/office/drawing/2014/main" id="{98C9A79C-46D4-7600-C089-5336E9CC24D7}"/>
                </a:ext>
              </a:extLst>
            </p:cNvPr>
            <p:cNvGrpSpPr/>
            <p:nvPr/>
          </p:nvGrpSpPr>
          <p:grpSpPr>
            <a:xfrm>
              <a:off x="1121661" y="824020"/>
              <a:ext cx="4484597" cy="4174707"/>
              <a:chOff x="1611403" y="1046632"/>
              <a:chExt cx="3748786" cy="3489741"/>
            </a:xfrm>
          </p:grpSpPr>
          <p:pic>
            <p:nvPicPr>
              <p:cNvPr id="5" name="Picture 4" descr="A graph of different types of data&#10;&#10;AI-generated content may be incorrect.">
                <a:extLst>
                  <a:ext uri="{FF2B5EF4-FFF2-40B4-BE49-F238E27FC236}">
                    <a16:creationId xmlns:a16="http://schemas.microsoft.com/office/drawing/2014/main" id="{58A1CC18-ACF7-F7FF-1ADF-B1F99B6A5CF2}"/>
                  </a:ext>
                </a:extLst>
              </p:cNvPr>
              <p:cNvPicPr>
                <a:picLocks noChangeAspect="1"/>
              </p:cNvPicPr>
              <p:nvPr/>
            </p:nvPicPr>
            <p:blipFill>
              <a:blip r:embed="rId3">
                <a:extLst>
                  <a:ext uri="{28A0092B-C50C-407E-A947-70E740481C1C}">
                    <a14:useLocalDpi xmlns:a14="http://schemas.microsoft.com/office/drawing/2010/main" val="0"/>
                  </a:ext>
                </a:extLst>
              </a:blip>
              <a:srcRect l="1" t="6782" r="59709"/>
              <a:stretch>
                <a:fillRect/>
              </a:stretch>
            </p:blipFill>
            <p:spPr>
              <a:xfrm>
                <a:off x="1611403" y="1046632"/>
                <a:ext cx="3748786" cy="3489741"/>
              </a:xfrm>
              <a:prstGeom prst="rect">
                <a:avLst/>
              </a:prstGeom>
            </p:spPr>
          </p:pic>
          <p:pic>
            <p:nvPicPr>
              <p:cNvPr id="7" name="Picture 6" descr="A graph of different types of data&#10;&#10;AI-generated content may be incorrect.">
                <a:extLst>
                  <a:ext uri="{FF2B5EF4-FFF2-40B4-BE49-F238E27FC236}">
                    <a16:creationId xmlns:a16="http://schemas.microsoft.com/office/drawing/2014/main" id="{96562BE8-192C-32EB-D6C3-99D0A1C03EC1}"/>
                  </a:ext>
                </a:extLst>
              </p:cNvPr>
              <p:cNvPicPr>
                <a:picLocks noChangeAspect="1"/>
              </p:cNvPicPr>
              <p:nvPr/>
            </p:nvPicPr>
            <p:blipFill>
              <a:blip r:embed="rId3">
                <a:extLst>
                  <a:ext uri="{28A0092B-C50C-407E-A947-70E740481C1C}">
                    <a14:useLocalDpi xmlns:a14="http://schemas.microsoft.com/office/drawing/2010/main" val="0"/>
                  </a:ext>
                </a:extLst>
              </a:blip>
              <a:srcRect l="81477" t="12092" b="73931"/>
              <a:stretch>
                <a:fillRect/>
              </a:stretch>
            </p:blipFill>
            <p:spPr>
              <a:xfrm>
                <a:off x="3607398" y="1293059"/>
                <a:ext cx="1658171" cy="503421"/>
              </a:xfrm>
              <a:prstGeom prst="rect">
                <a:avLst/>
              </a:prstGeom>
            </p:spPr>
          </p:pic>
        </p:grpSp>
        <p:sp>
          <p:nvSpPr>
            <p:cNvPr id="16" name="TextBox 15">
              <a:extLst>
                <a:ext uri="{FF2B5EF4-FFF2-40B4-BE49-F238E27FC236}">
                  <a16:creationId xmlns:a16="http://schemas.microsoft.com/office/drawing/2014/main" id="{E920D545-426F-DD2B-11E6-F5416DBF9280}"/>
                </a:ext>
              </a:extLst>
            </p:cNvPr>
            <p:cNvSpPr txBox="1"/>
            <p:nvPr/>
          </p:nvSpPr>
          <p:spPr>
            <a:xfrm>
              <a:off x="2244206" y="674734"/>
              <a:ext cx="2888934" cy="369332"/>
            </a:xfrm>
            <a:prstGeom prst="rect">
              <a:avLst/>
            </a:prstGeom>
            <a:solidFill>
              <a:schemeClr val="bg1"/>
            </a:solidFill>
          </p:spPr>
          <p:txBody>
            <a:bodyPr wrap="square" rtlCol="0">
              <a:spAutoFit/>
            </a:bodyPr>
            <a:lstStyle/>
            <a:p>
              <a:pPr algn="ctr"/>
              <a:r>
                <a:rPr lang="en-US" b="1" dirty="0"/>
                <a:t>Greenbelt (MD), year 2024</a:t>
              </a:r>
            </a:p>
          </p:txBody>
        </p:sp>
      </p:grpSp>
      <p:grpSp>
        <p:nvGrpSpPr>
          <p:cNvPr id="24" name="Group 23">
            <a:extLst>
              <a:ext uri="{FF2B5EF4-FFF2-40B4-BE49-F238E27FC236}">
                <a16:creationId xmlns:a16="http://schemas.microsoft.com/office/drawing/2014/main" id="{34F7591F-E1F3-3B3E-3338-F88180200302}"/>
              </a:ext>
            </a:extLst>
          </p:cNvPr>
          <p:cNvGrpSpPr/>
          <p:nvPr/>
        </p:nvGrpSpPr>
        <p:grpSpPr>
          <a:xfrm>
            <a:off x="6427962" y="580989"/>
            <a:ext cx="4328782" cy="4460354"/>
            <a:chOff x="6427962" y="580989"/>
            <a:chExt cx="4328782" cy="4460354"/>
          </a:xfrm>
        </p:grpSpPr>
        <p:grpSp>
          <p:nvGrpSpPr>
            <p:cNvPr id="14" name="Group 13">
              <a:extLst>
                <a:ext uri="{FF2B5EF4-FFF2-40B4-BE49-F238E27FC236}">
                  <a16:creationId xmlns:a16="http://schemas.microsoft.com/office/drawing/2014/main" id="{9C22F9A5-8E66-55E3-5190-6B2E05A52C5E}"/>
                </a:ext>
              </a:extLst>
            </p:cNvPr>
            <p:cNvGrpSpPr/>
            <p:nvPr/>
          </p:nvGrpSpPr>
          <p:grpSpPr>
            <a:xfrm>
              <a:off x="6627977" y="915947"/>
              <a:ext cx="4128767" cy="3990854"/>
              <a:chOff x="6448055" y="550502"/>
              <a:chExt cx="4479020" cy="4329408"/>
            </a:xfrm>
          </p:grpSpPr>
          <p:grpSp>
            <p:nvGrpSpPr>
              <p:cNvPr id="10" name="Group 9">
                <a:extLst>
                  <a:ext uri="{FF2B5EF4-FFF2-40B4-BE49-F238E27FC236}">
                    <a16:creationId xmlns:a16="http://schemas.microsoft.com/office/drawing/2014/main" id="{33D29AF8-A231-4B54-794F-26D3B549955F}"/>
                  </a:ext>
                </a:extLst>
              </p:cNvPr>
              <p:cNvGrpSpPr/>
              <p:nvPr/>
            </p:nvGrpSpPr>
            <p:grpSpPr>
              <a:xfrm>
                <a:off x="6448055" y="550502"/>
                <a:ext cx="4479020" cy="4329408"/>
                <a:chOff x="5887616" y="550502"/>
                <a:chExt cx="4479020" cy="4329408"/>
              </a:xfrm>
            </p:grpSpPr>
            <p:pic>
              <p:nvPicPr>
                <p:cNvPr id="4" name="Picture 3">
                  <a:extLst>
                    <a:ext uri="{FF2B5EF4-FFF2-40B4-BE49-F238E27FC236}">
                      <a16:creationId xmlns:a16="http://schemas.microsoft.com/office/drawing/2014/main" id="{977E88A5-A69C-B22A-D474-D7D0E213F638}"/>
                    </a:ext>
                  </a:extLst>
                </p:cNvPr>
                <p:cNvPicPr>
                  <a:picLocks noChangeAspect="1"/>
                </p:cNvPicPr>
                <p:nvPr/>
              </p:nvPicPr>
              <p:blipFill>
                <a:blip r:embed="rId4">
                  <a:extLst>
                    <a:ext uri="{28A0092B-C50C-407E-A947-70E740481C1C}">
                      <a14:useLocalDpi xmlns:a14="http://schemas.microsoft.com/office/drawing/2010/main" val="0"/>
                    </a:ext>
                  </a:extLst>
                </a:blip>
                <a:srcRect t="4302"/>
                <a:stretch>
                  <a:fillRect/>
                </a:stretch>
              </p:blipFill>
              <p:spPr>
                <a:xfrm>
                  <a:off x="5887616" y="550502"/>
                  <a:ext cx="4479020" cy="4329408"/>
                </a:xfrm>
                <a:prstGeom prst="rect">
                  <a:avLst/>
                </a:prstGeom>
              </p:spPr>
            </p:pic>
            <p:pic>
              <p:nvPicPr>
                <p:cNvPr id="8" name="Picture 7">
                  <a:extLst>
                    <a:ext uri="{FF2B5EF4-FFF2-40B4-BE49-F238E27FC236}">
                      <a16:creationId xmlns:a16="http://schemas.microsoft.com/office/drawing/2014/main" id="{83E78507-5DD2-C56D-5620-8496B51EFBC5}"/>
                    </a:ext>
                  </a:extLst>
                </p:cNvPr>
                <p:cNvPicPr>
                  <a:picLocks noChangeAspect="1"/>
                </p:cNvPicPr>
                <p:nvPr/>
              </p:nvPicPr>
              <p:blipFill>
                <a:blip r:embed="rId5"/>
                <a:stretch>
                  <a:fillRect/>
                </a:stretch>
              </p:blipFill>
              <p:spPr>
                <a:xfrm>
                  <a:off x="8397210" y="3257298"/>
                  <a:ext cx="1876534" cy="1217331"/>
                </a:xfrm>
                <a:prstGeom prst="rect">
                  <a:avLst/>
                </a:prstGeom>
              </p:spPr>
            </p:pic>
          </p:grpSp>
          <p:pic>
            <p:nvPicPr>
              <p:cNvPr id="13" name="Picture 12">
                <a:extLst>
                  <a:ext uri="{FF2B5EF4-FFF2-40B4-BE49-F238E27FC236}">
                    <a16:creationId xmlns:a16="http://schemas.microsoft.com/office/drawing/2014/main" id="{06469D1E-B056-4ABF-ABE2-05E37F585CE5}"/>
                  </a:ext>
                </a:extLst>
              </p:cNvPr>
              <p:cNvPicPr>
                <a:picLocks noChangeAspect="1"/>
              </p:cNvPicPr>
              <p:nvPr/>
            </p:nvPicPr>
            <p:blipFill>
              <a:blip r:embed="rId6"/>
              <a:stretch>
                <a:fillRect/>
              </a:stretch>
            </p:blipFill>
            <p:spPr>
              <a:xfrm>
                <a:off x="6979377" y="605809"/>
                <a:ext cx="3220146" cy="700775"/>
              </a:xfrm>
              <a:prstGeom prst="rect">
                <a:avLst/>
              </a:prstGeom>
            </p:spPr>
          </p:pic>
        </p:grpSp>
        <p:sp>
          <p:nvSpPr>
            <p:cNvPr id="6" name="TextBox 5">
              <a:extLst>
                <a:ext uri="{FF2B5EF4-FFF2-40B4-BE49-F238E27FC236}">
                  <a16:creationId xmlns:a16="http://schemas.microsoft.com/office/drawing/2014/main" id="{F6078CB8-7C3A-4733-2AAC-2742E9E01A7A}"/>
                </a:ext>
              </a:extLst>
            </p:cNvPr>
            <p:cNvSpPr txBox="1"/>
            <p:nvPr/>
          </p:nvSpPr>
          <p:spPr>
            <a:xfrm>
              <a:off x="7076791" y="580989"/>
              <a:ext cx="3631956" cy="369332"/>
            </a:xfrm>
            <a:prstGeom prst="rect">
              <a:avLst/>
            </a:prstGeom>
            <a:noFill/>
          </p:spPr>
          <p:txBody>
            <a:bodyPr wrap="none" rtlCol="0">
              <a:spAutoFit/>
            </a:bodyPr>
            <a:lstStyle/>
            <a:p>
              <a:pPr algn="ctr"/>
              <a:r>
                <a:rPr lang="en-US" b="1" dirty="0"/>
                <a:t>During STAQS &amp; in STAQS domain</a:t>
              </a:r>
            </a:p>
          </p:txBody>
        </p:sp>
        <p:sp>
          <p:nvSpPr>
            <p:cNvPr id="19" name="TextBox 18">
              <a:extLst>
                <a:ext uri="{FF2B5EF4-FFF2-40B4-BE49-F238E27FC236}">
                  <a16:creationId xmlns:a16="http://schemas.microsoft.com/office/drawing/2014/main" id="{5ECD9E82-5D9B-E263-5E8B-2F7BFE5DC3AF}"/>
                </a:ext>
              </a:extLst>
            </p:cNvPr>
            <p:cNvSpPr txBox="1"/>
            <p:nvPr/>
          </p:nvSpPr>
          <p:spPr>
            <a:xfrm>
              <a:off x="7438770" y="4702789"/>
              <a:ext cx="2888934" cy="338554"/>
            </a:xfrm>
            <a:prstGeom prst="rect">
              <a:avLst/>
            </a:prstGeom>
            <a:solidFill>
              <a:schemeClr val="bg1"/>
            </a:solidFill>
          </p:spPr>
          <p:txBody>
            <a:bodyPr wrap="square" rtlCol="0">
              <a:spAutoFit/>
            </a:bodyPr>
            <a:lstStyle/>
            <a:p>
              <a:pPr algn="ctr"/>
              <a:r>
                <a:rPr lang="en-US" sz="1600" dirty="0"/>
                <a:t>Pandora NO</a:t>
              </a:r>
              <a:r>
                <a:rPr lang="en-US" sz="1600" baseline="-25000" dirty="0"/>
                <a:t>2</a:t>
              </a:r>
              <a:r>
                <a:rPr lang="en-US" sz="1600" dirty="0"/>
                <a:t> VCD [DU]</a:t>
              </a:r>
            </a:p>
          </p:txBody>
        </p:sp>
        <p:sp>
          <p:nvSpPr>
            <p:cNvPr id="21" name="TextBox 20">
              <a:extLst>
                <a:ext uri="{FF2B5EF4-FFF2-40B4-BE49-F238E27FC236}">
                  <a16:creationId xmlns:a16="http://schemas.microsoft.com/office/drawing/2014/main" id="{88BE6001-2AE7-BA60-B9B2-0E29E3F17F09}"/>
                </a:ext>
              </a:extLst>
            </p:cNvPr>
            <p:cNvSpPr txBox="1"/>
            <p:nvPr/>
          </p:nvSpPr>
          <p:spPr>
            <a:xfrm rot="16200000">
              <a:off x="5152772" y="2533327"/>
              <a:ext cx="2888934" cy="338554"/>
            </a:xfrm>
            <a:prstGeom prst="rect">
              <a:avLst/>
            </a:prstGeom>
            <a:solidFill>
              <a:schemeClr val="bg1"/>
            </a:solidFill>
          </p:spPr>
          <p:txBody>
            <a:bodyPr wrap="square" rtlCol="0">
              <a:spAutoFit/>
            </a:bodyPr>
            <a:lstStyle/>
            <a:p>
              <a:pPr algn="ctr"/>
              <a:r>
                <a:rPr lang="en-US" sz="1600" dirty="0"/>
                <a:t>TEMPO NO</a:t>
              </a:r>
              <a:r>
                <a:rPr lang="en-US" sz="1600" baseline="-25000" dirty="0"/>
                <a:t>2</a:t>
              </a:r>
              <a:r>
                <a:rPr lang="en-US" sz="1600" dirty="0"/>
                <a:t> VCD [DU]</a:t>
              </a:r>
            </a:p>
          </p:txBody>
        </p:sp>
        <p:sp>
          <p:nvSpPr>
            <p:cNvPr id="23" name="TextBox 22">
              <a:extLst>
                <a:ext uri="{FF2B5EF4-FFF2-40B4-BE49-F238E27FC236}">
                  <a16:creationId xmlns:a16="http://schemas.microsoft.com/office/drawing/2014/main" id="{3D19AE60-E7F6-7DFA-1D77-91F4D274BF02}"/>
                </a:ext>
              </a:extLst>
            </p:cNvPr>
            <p:cNvSpPr txBox="1"/>
            <p:nvPr/>
          </p:nvSpPr>
          <p:spPr>
            <a:xfrm>
              <a:off x="9415480" y="3474222"/>
              <a:ext cx="1225819" cy="970715"/>
            </a:xfrm>
            <a:prstGeom prst="rect">
              <a:avLst/>
            </a:prstGeom>
            <a:solidFill>
              <a:schemeClr val="bg1"/>
            </a:solidFill>
          </p:spPr>
          <p:txBody>
            <a:bodyPr wrap="square" lIns="0" tIns="0" rIns="0" bIns="0" anchor="ctr">
              <a:spAutoFit/>
            </a:bodyPr>
            <a:lstStyle/>
            <a:p>
              <a:pPr>
                <a:lnSpc>
                  <a:spcPct val="114000"/>
                </a:lnSpc>
              </a:pPr>
              <a:r>
                <a:rPr lang="en-US" sz="1400" b="1" dirty="0">
                  <a:solidFill>
                    <a:srgbClr val="3384BB"/>
                  </a:solidFill>
                  <a:effectLst/>
                  <a:latin typeface="+mn-lt"/>
                  <a:ea typeface="MS Mincho" panose="02020609040205080304" pitchFamily="49" charset="-128"/>
                  <a:cs typeface="Times New Roman" panose="02020603050405020304" pitchFamily="18" charset="0"/>
                </a:rPr>
                <a:t>Pixel</a:t>
              </a:r>
            </a:p>
            <a:p>
              <a:pPr>
                <a:lnSpc>
                  <a:spcPct val="114000"/>
                </a:lnSpc>
              </a:pPr>
              <a:r>
                <a:rPr lang="en-US" sz="1400" b="1" dirty="0">
                  <a:solidFill>
                    <a:srgbClr val="64B864"/>
                  </a:solidFill>
                  <a:ea typeface="MS Mincho" panose="02020609040205080304" pitchFamily="49" charset="-128"/>
                  <a:cs typeface="Times New Roman" panose="02020603050405020304" pitchFamily="18" charset="0"/>
                </a:rPr>
                <a:t>3×3</a:t>
              </a:r>
              <a:endParaRPr lang="en-US" sz="1400" b="1" dirty="0">
                <a:solidFill>
                  <a:srgbClr val="64B864"/>
                </a:solidFill>
                <a:effectLst/>
                <a:latin typeface="+mn-lt"/>
                <a:ea typeface="MS Mincho" panose="02020609040205080304" pitchFamily="49" charset="-128"/>
                <a:cs typeface="Times New Roman" panose="02020603050405020304" pitchFamily="18" charset="0"/>
              </a:endParaRPr>
            </a:p>
            <a:p>
              <a:pPr>
                <a:lnSpc>
                  <a:spcPct val="114000"/>
                </a:lnSpc>
              </a:pPr>
              <a:r>
                <a:rPr lang="en-US" sz="1400" b="1" dirty="0">
                  <a:solidFill>
                    <a:srgbClr val="DE5253"/>
                  </a:solidFill>
                  <a:ea typeface="MS Mincho" panose="02020609040205080304" pitchFamily="49" charset="-128"/>
                  <a:cs typeface="Times New Roman" panose="02020603050405020304" pitchFamily="18" charset="0"/>
                </a:rPr>
                <a:t>n(z)-stacked</a:t>
              </a:r>
            </a:p>
            <a:p>
              <a:pPr>
                <a:lnSpc>
                  <a:spcPct val="114000"/>
                </a:lnSpc>
              </a:pPr>
              <a:r>
                <a:rPr lang="en-US" sz="1400" b="1" dirty="0">
                  <a:solidFill>
                    <a:srgbClr val="AE8BCD"/>
                  </a:solidFill>
                  <a:ea typeface="MS Mincho" panose="02020609040205080304" pitchFamily="49" charset="-128"/>
                  <a:cs typeface="Times New Roman" panose="02020603050405020304" pitchFamily="18" charset="0"/>
                </a:rPr>
                <a:t>n(z)-weighted</a:t>
              </a:r>
              <a:endParaRPr lang="en-US" sz="1400" dirty="0">
                <a:solidFill>
                  <a:srgbClr val="AE8BCD"/>
                </a:solidFill>
              </a:endParaRPr>
            </a:p>
          </p:txBody>
        </p:sp>
      </p:grpSp>
      <p:sp>
        <p:nvSpPr>
          <p:cNvPr id="11" name="TextBox 10">
            <a:extLst>
              <a:ext uri="{FF2B5EF4-FFF2-40B4-BE49-F238E27FC236}">
                <a16:creationId xmlns:a16="http://schemas.microsoft.com/office/drawing/2014/main" id="{FD018C2A-B959-DF5F-9B49-485F026F55FB}"/>
              </a:ext>
            </a:extLst>
          </p:cNvPr>
          <p:cNvSpPr txBox="1"/>
          <p:nvPr/>
        </p:nvSpPr>
        <p:spPr>
          <a:xfrm>
            <a:off x="3090309" y="4112544"/>
            <a:ext cx="2444900" cy="253916"/>
          </a:xfrm>
          <a:prstGeom prst="rect">
            <a:avLst/>
          </a:prstGeom>
          <a:noFill/>
        </p:spPr>
        <p:txBody>
          <a:bodyPr wrap="none" rtlCol="0">
            <a:spAutoFit/>
          </a:bodyPr>
          <a:lstStyle/>
          <a:p>
            <a:r>
              <a:rPr lang="en-US" sz="1050" dirty="0"/>
              <a:t>* TEMPO NO</a:t>
            </a:r>
            <a:r>
              <a:rPr lang="en-US" sz="1050" baseline="-25000" dirty="0"/>
              <a:t>2</a:t>
            </a:r>
            <a:r>
              <a:rPr lang="en-US" sz="1050" dirty="0"/>
              <a:t> VCDs in this figure are V3</a:t>
            </a:r>
          </a:p>
        </p:txBody>
      </p:sp>
      <p:sp>
        <p:nvSpPr>
          <p:cNvPr id="26" name="TextBox 25">
            <a:extLst>
              <a:ext uri="{FF2B5EF4-FFF2-40B4-BE49-F238E27FC236}">
                <a16:creationId xmlns:a16="http://schemas.microsoft.com/office/drawing/2014/main" id="{2C6100C0-EA22-412B-28A2-32C7A5DBB106}"/>
              </a:ext>
            </a:extLst>
          </p:cNvPr>
          <p:cNvSpPr txBox="1"/>
          <p:nvPr/>
        </p:nvSpPr>
        <p:spPr>
          <a:xfrm>
            <a:off x="7117750" y="1553217"/>
            <a:ext cx="2444900" cy="253916"/>
          </a:xfrm>
          <a:prstGeom prst="rect">
            <a:avLst/>
          </a:prstGeom>
          <a:noFill/>
        </p:spPr>
        <p:txBody>
          <a:bodyPr wrap="none" rtlCol="0">
            <a:spAutoFit/>
          </a:bodyPr>
          <a:lstStyle/>
          <a:p>
            <a:r>
              <a:rPr lang="en-US" sz="1050" dirty="0"/>
              <a:t>* TEMPO NO</a:t>
            </a:r>
            <a:r>
              <a:rPr lang="en-US" sz="1050" baseline="-25000" dirty="0"/>
              <a:t>2</a:t>
            </a:r>
            <a:r>
              <a:rPr lang="en-US" sz="1050" dirty="0"/>
              <a:t> VCDs in this figure are V4</a:t>
            </a:r>
          </a:p>
        </p:txBody>
      </p:sp>
    </p:spTree>
    <p:extLst>
      <p:ext uri="{BB962C8B-B14F-4D97-AF65-F5344CB8AC3E}">
        <p14:creationId xmlns:p14="http://schemas.microsoft.com/office/powerpoint/2010/main" val="1711698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0EB048-E713-23FC-69A8-EF78F2F49FB7}"/>
              </a:ext>
            </a:extLst>
          </p:cNvPr>
          <p:cNvSpPr txBox="1"/>
          <p:nvPr/>
        </p:nvSpPr>
        <p:spPr>
          <a:xfrm>
            <a:off x="10076805" y="6385256"/>
            <a:ext cx="1944763" cy="415498"/>
          </a:xfrm>
          <a:prstGeom prst="rect">
            <a:avLst/>
          </a:prstGeom>
          <a:noFill/>
        </p:spPr>
        <p:txBody>
          <a:bodyPr wrap="none" rtlCol="0">
            <a:spAutoFit/>
          </a:bodyPr>
          <a:lstStyle/>
          <a:p>
            <a:r>
              <a:rPr lang="en-US" sz="1050" dirty="0"/>
              <a:t>Temporal co-location window:</a:t>
            </a:r>
          </a:p>
          <a:p>
            <a:r>
              <a:rPr lang="en-US" sz="1050" dirty="0"/>
              <a:t> GCAS overpass ± 5 min</a:t>
            </a:r>
          </a:p>
        </p:txBody>
      </p:sp>
      <p:sp>
        <p:nvSpPr>
          <p:cNvPr id="15" name="TextBox 14">
            <a:extLst>
              <a:ext uri="{FF2B5EF4-FFF2-40B4-BE49-F238E27FC236}">
                <a16:creationId xmlns:a16="http://schemas.microsoft.com/office/drawing/2014/main" id="{B8441555-130B-23F2-26FC-C8E685E7CE78}"/>
              </a:ext>
            </a:extLst>
          </p:cNvPr>
          <p:cNvSpPr txBox="1"/>
          <p:nvPr/>
        </p:nvSpPr>
        <p:spPr>
          <a:xfrm>
            <a:off x="47200" y="57246"/>
            <a:ext cx="12097599" cy="523220"/>
          </a:xfrm>
          <a:prstGeom prst="rect">
            <a:avLst/>
          </a:prstGeom>
          <a:noFill/>
        </p:spPr>
        <p:txBody>
          <a:bodyPr wrap="square" rtlCol="0">
            <a:spAutoFit/>
          </a:bodyPr>
          <a:lstStyle/>
          <a:p>
            <a:r>
              <a:rPr lang="en-US" sz="2800" b="1" dirty="0"/>
              <a:t>Ray-tracing vs conventional: GCAS–Pandora intercomparison</a:t>
            </a:r>
          </a:p>
        </p:txBody>
      </p:sp>
      <p:sp>
        <p:nvSpPr>
          <p:cNvPr id="4" name="TextBox 3">
            <a:extLst>
              <a:ext uri="{FF2B5EF4-FFF2-40B4-BE49-F238E27FC236}">
                <a16:creationId xmlns:a16="http://schemas.microsoft.com/office/drawing/2014/main" id="{7EDDBACF-4AAE-1764-CCAD-A21ED8479D83}"/>
              </a:ext>
            </a:extLst>
          </p:cNvPr>
          <p:cNvSpPr txBox="1"/>
          <p:nvPr/>
        </p:nvSpPr>
        <p:spPr>
          <a:xfrm>
            <a:off x="4433198" y="1328245"/>
            <a:ext cx="933333" cy="400110"/>
          </a:xfrm>
          <a:prstGeom prst="rect">
            <a:avLst/>
          </a:prstGeom>
          <a:noFill/>
        </p:spPr>
        <p:txBody>
          <a:bodyPr wrap="none" rtlCol="0">
            <a:spAutoFit/>
          </a:bodyPr>
          <a:lstStyle/>
          <a:p>
            <a:pPr algn="ctr"/>
            <a:r>
              <a:rPr lang="en-US" sz="2000" b="1" dirty="0">
                <a:solidFill>
                  <a:srgbClr val="FF7F0E"/>
                </a:solidFill>
              </a:rPr>
              <a:t>1 pixel</a:t>
            </a:r>
          </a:p>
        </p:txBody>
      </p:sp>
      <p:sp>
        <p:nvSpPr>
          <p:cNvPr id="6" name="TextBox 5">
            <a:extLst>
              <a:ext uri="{FF2B5EF4-FFF2-40B4-BE49-F238E27FC236}">
                <a16:creationId xmlns:a16="http://schemas.microsoft.com/office/drawing/2014/main" id="{29429BDE-7455-1CFE-F3B5-71A4E5B7EA88}"/>
              </a:ext>
            </a:extLst>
          </p:cNvPr>
          <p:cNvSpPr txBox="1"/>
          <p:nvPr/>
        </p:nvSpPr>
        <p:spPr>
          <a:xfrm>
            <a:off x="9339166" y="1328245"/>
            <a:ext cx="2682402" cy="400110"/>
          </a:xfrm>
          <a:prstGeom prst="rect">
            <a:avLst/>
          </a:prstGeom>
          <a:noFill/>
        </p:spPr>
        <p:txBody>
          <a:bodyPr wrap="none" rtlCol="0">
            <a:spAutoFit/>
          </a:bodyPr>
          <a:lstStyle/>
          <a:p>
            <a:pPr algn="ctr"/>
            <a:r>
              <a:rPr lang="en-US" sz="2000" b="1" dirty="0">
                <a:solidFill>
                  <a:srgbClr val="FF7F0E"/>
                </a:solidFill>
              </a:rPr>
              <a:t>spatial average (9 pix)</a:t>
            </a:r>
          </a:p>
        </p:txBody>
      </p:sp>
      <p:sp>
        <p:nvSpPr>
          <p:cNvPr id="10" name="TextBox 9">
            <a:extLst>
              <a:ext uri="{FF2B5EF4-FFF2-40B4-BE49-F238E27FC236}">
                <a16:creationId xmlns:a16="http://schemas.microsoft.com/office/drawing/2014/main" id="{02BCFCB7-1D4B-54D3-4C38-316D9EADCE69}"/>
              </a:ext>
            </a:extLst>
          </p:cNvPr>
          <p:cNvSpPr txBox="1"/>
          <p:nvPr/>
        </p:nvSpPr>
        <p:spPr>
          <a:xfrm>
            <a:off x="4105145" y="4431688"/>
            <a:ext cx="1619354" cy="400110"/>
          </a:xfrm>
          <a:prstGeom prst="rect">
            <a:avLst/>
          </a:prstGeom>
          <a:noFill/>
        </p:spPr>
        <p:txBody>
          <a:bodyPr wrap="none" rtlCol="0">
            <a:spAutoFit/>
          </a:bodyPr>
          <a:lstStyle/>
          <a:p>
            <a:pPr algn="ctr"/>
            <a:r>
              <a:rPr lang="en-US" sz="2000" b="1" dirty="0">
                <a:solidFill>
                  <a:srgbClr val="2077B4"/>
                </a:solidFill>
              </a:rPr>
              <a:t>n(z)-stacked</a:t>
            </a:r>
          </a:p>
        </p:txBody>
      </p:sp>
      <p:sp>
        <p:nvSpPr>
          <p:cNvPr id="14" name="TextBox 13">
            <a:extLst>
              <a:ext uri="{FF2B5EF4-FFF2-40B4-BE49-F238E27FC236}">
                <a16:creationId xmlns:a16="http://schemas.microsoft.com/office/drawing/2014/main" id="{F4EE2CB9-7D9B-689A-F82B-110A94369789}"/>
              </a:ext>
            </a:extLst>
          </p:cNvPr>
          <p:cNvSpPr txBox="1"/>
          <p:nvPr/>
        </p:nvSpPr>
        <p:spPr>
          <a:xfrm>
            <a:off x="9728105" y="4431688"/>
            <a:ext cx="1759842" cy="400110"/>
          </a:xfrm>
          <a:prstGeom prst="rect">
            <a:avLst/>
          </a:prstGeom>
          <a:noFill/>
        </p:spPr>
        <p:txBody>
          <a:bodyPr wrap="none" rtlCol="0">
            <a:spAutoFit/>
          </a:bodyPr>
          <a:lstStyle/>
          <a:p>
            <a:pPr algn="ctr"/>
            <a:r>
              <a:rPr lang="en-US" sz="2000" b="1" dirty="0">
                <a:solidFill>
                  <a:srgbClr val="2077B4"/>
                </a:solidFill>
              </a:rPr>
              <a:t>n(z)-weighted</a:t>
            </a:r>
          </a:p>
        </p:txBody>
      </p:sp>
      <p:cxnSp>
        <p:nvCxnSpPr>
          <p:cNvPr id="17" name="Straight Connector 16">
            <a:extLst>
              <a:ext uri="{FF2B5EF4-FFF2-40B4-BE49-F238E27FC236}">
                <a16:creationId xmlns:a16="http://schemas.microsoft.com/office/drawing/2014/main" id="{5DED75E3-B69A-BAE1-91E3-7ABDF9492146}"/>
              </a:ext>
            </a:extLst>
          </p:cNvPr>
          <p:cNvCxnSpPr>
            <a:cxnSpLocks/>
          </p:cNvCxnSpPr>
          <p:nvPr/>
        </p:nvCxnSpPr>
        <p:spPr>
          <a:xfrm>
            <a:off x="188258" y="3696381"/>
            <a:ext cx="1183331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D7D5270-FDD5-76CC-0C2E-162DD9AF4BDA}"/>
              </a:ext>
            </a:extLst>
          </p:cNvPr>
          <p:cNvSpPr txBox="1"/>
          <p:nvPr/>
        </p:nvSpPr>
        <p:spPr>
          <a:xfrm rot="16200000">
            <a:off x="-466997" y="4971826"/>
            <a:ext cx="1411605" cy="369332"/>
          </a:xfrm>
          <a:prstGeom prst="rect">
            <a:avLst/>
          </a:prstGeom>
          <a:noFill/>
        </p:spPr>
        <p:txBody>
          <a:bodyPr wrap="none" rtlCol="0">
            <a:spAutoFit/>
          </a:bodyPr>
          <a:lstStyle/>
          <a:p>
            <a:r>
              <a:rPr lang="en-US" b="1" dirty="0">
                <a:solidFill>
                  <a:srgbClr val="2077B4"/>
                </a:solidFill>
              </a:rPr>
              <a:t>LOS-tracing</a:t>
            </a:r>
          </a:p>
        </p:txBody>
      </p:sp>
      <p:sp>
        <p:nvSpPr>
          <p:cNvPr id="20" name="TextBox 19">
            <a:extLst>
              <a:ext uri="{FF2B5EF4-FFF2-40B4-BE49-F238E27FC236}">
                <a16:creationId xmlns:a16="http://schemas.microsoft.com/office/drawing/2014/main" id="{9D405E9F-612A-67CF-67CF-DCBB01E5EFD3}"/>
              </a:ext>
            </a:extLst>
          </p:cNvPr>
          <p:cNvSpPr txBox="1"/>
          <p:nvPr/>
        </p:nvSpPr>
        <p:spPr>
          <a:xfrm rot="16200000">
            <a:off x="-557149" y="1957613"/>
            <a:ext cx="1591911" cy="369332"/>
          </a:xfrm>
          <a:prstGeom prst="rect">
            <a:avLst/>
          </a:prstGeom>
          <a:noFill/>
        </p:spPr>
        <p:txBody>
          <a:bodyPr wrap="none" rtlCol="0">
            <a:spAutoFit/>
          </a:bodyPr>
          <a:lstStyle/>
          <a:p>
            <a:r>
              <a:rPr lang="en-US" b="1" dirty="0">
                <a:solidFill>
                  <a:srgbClr val="FF7F0E"/>
                </a:solidFill>
              </a:rPr>
              <a:t>Conventional</a:t>
            </a:r>
          </a:p>
        </p:txBody>
      </p:sp>
      <p:pic>
        <p:nvPicPr>
          <p:cNvPr id="23" name="Picture 22">
            <a:extLst>
              <a:ext uri="{FF2B5EF4-FFF2-40B4-BE49-F238E27FC236}">
                <a16:creationId xmlns:a16="http://schemas.microsoft.com/office/drawing/2014/main" id="{275155BA-32BE-EDF4-DBF5-69213DE37A26}"/>
              </a:ext>
            </a:extLst>
          </p:cNvPr>
          <p:cNvPicPr>
            <a:picLocks noChangeAspect="1"/>
          </p:cNvPicPr>
          <p:nvPr/>
        </p:nvPicPr>
        <p:blipFill>
          <a:blip r:embed="rId2"/>
          <a:stretch>
            <a:fillRect/>
          </a:stretch>
        </p:blipFill>
        <p:spPr>
          <a:xfrm>
            <a:off x="3778548" y="1757268"/>
            <a:ext cx="2325606" cy="905461"/>
          </a:xfrm>
          <a:prstGeom prst="rect">
            <a:avLst/>
          </a:prstGeom>
        </p:spPr>
      </p:pic>
      <p:pic>
        <p:nvPicPr>
          <p:cNvPr id="25" name="Picture 24">
            <a:extLst>
              <a:ext uri="{FF2B5EF4-FFF2-40B4-BE49-F238E27FC236}">
                <a16:creationId xmlns:a16="http://schemas.microsoft.com/office/drawing/2014/main" id="{4007A703-1981-99BC-258F-BAC85137ECDE}"/>
              </a:ext>
            </a:extLst>
          </p:cNvPr>
          <p:cNvPicPr>
            <a:picLocks noChangeAspect="1"/>
          </p:cNvPicPr>
          <p:nvPr/>
        </p:nvPicPr>
        <p:blipFill>
          <a:blip r:embed="rId3"/>
          <a:stretch>
            <a:fillRect/>
          </a:stretch>
        </p:blipFill>
        <p:spPr>
          <a:xfrm>
            <a:off x="9502446" y="1757268"/>
            <a:ext cx="2358068" cy="905459"/>
          </a:xfrm>
          <a:prstGeom prst="rect">
            <a:avLst/>
          </a:prstGeom>
        </p:spPr>
      </p:pic>
      <p:pic>
        <p:nvPicPr>
          <p:cNvPr id="27" name="Picture 26">
            <a:extLst>
              <a:ext uri="{FF2B5EF4-FFF2-40B4-BE49-F238E27FC236}">
                <a16:creationId xmlns:a16="http://schemas.microsoft.com/office/drawing/2014/main" id="{0A032F0E-6815-532B-81D4-5CFC8A1C5257}"/>
              </a:ext>
            </a:extLst>
          </p:cNvPr>
          <p:cNvPicPr>
            <a:picLocks noChangeAspect="1"/>
          </p:cNvPicPr>
          <p:nvPr/>
        </p:nvPicPr>
        <p:blipFill>
          <a:blip r:embed="rId4"/>
          <a:stretch>
            <a:fillRect/>
          </a:stretch>
        </p:blipFill>
        <p:spPr>
          <a:xfrm>
            <a:off x="3771645" y="4830264"/>
            <a:ext cx="2339413" cy="905460"/>
          </a:xfrm>
          <a:prstGeom prst="rect">
            <a:avLst/>
          </a:prstGeom>
        </p:spPr>
      </p:pic>
      <p:pic>
        <p:nvPicPr>
          <p:cNvPr id="29" name="Picture 28">
            <a:extLst>
              <a:ext uri="{FF2B5EF4-FFF2-40B4-BE49-F238E27FC236}">
                <a16:creationId xmlns:a16="http://schemas.microsoft.com/office/drawing/2014/main" id="{0F107F2B-9C84-B57E-0F95-58CC58F24651}"/>
              </a:ext>
            </a:extLst>
          </p:cNvPr>
          <p:cNvPicPr>
            <a:picLocks noChangeAspect="1"/>
          </p:cNvPicPr>
          <p:nvPr/>
        </p:nvPicPr>
        <p:blipFill>
          <a:blip r:embed="rId5"/>
          <a:stretch>
            <a:fillRect/>
          </a:stretch>
        </p:blipFill>
        <p:spPr>
          <a:xfrm>
            <a:off x="9506103" y="4830264"/>
            <a:ext cx="2354411" cy="905256"/>
          </a:xfrm>
          <a:prstGeom prst="rect">
            <a:avLst/>
          </a:prstGeom>
        </p:spPr>
      </p:pic>
      <p:grpSp>
        <p:nvGrpSpPr>
          <p:cNvPr id="32" name="Group 31">
            <a:extLst>
              <a:ext uri="{FF2B5EF4-FFF2-40B4-BE49-F238E27FC236}">
                <a16:creationId xmlns:a16="http://schemas.microsoft.com/office/drawing/2014/main" id="{5C5CB0C4-7D17-D488-9ADE-D2FFECDF5DAF}"/>
              </a:ext>
            </a:extLst>
          </p:cNvPr>
          <p:cNvGrpSpPr/>
          <p:nvPr/>
        </p:nvGrpSpPr>
        <p:grpSpPr>
          <a:xfrm>
            <a:off x="492730" y="576580"/>
            <a:ext cx="3261742" cy="3108960"/>
            <a:chOff x="492730" y="576580"/>
            <a:chExt cx="3261742" cy="3108960"/>
          </a:xfrm>
        </p:grpSpPr>
        <p:pic>
          <p:nvPicPr>
            <p:cNvPr id="13" name="Picture 12">
              <a:extLst>
                <a:ext uri="{FF2B5EF4-FFF2-40B4-BE49-F238E27FC236}">
                  <a16:creationId xmlns:a16="http://schemas.microsoft.com/office/drawing/2014/main" id="{C4F3652A-3D99-5E68-FE25-2FD7758A0F1E}"/>
                </a:ext>
              </a:extLst>
            </p:cNvPr>
            <p:cNvPicPr>
              <a:picLocks noChangeAspect="1"/>
            </p:cNvPicPr>
            <p:nvPr/>
          </p:nvPicPr>
          <p:blipFill>
            <a:blip r:embed="rId6">
              <a:extLst>
                <a:ext uri="{28A0092B-C50C-407E-A947-70E740481C1C}">
                  <a14:useLocalDpi xmlns:a14="http://schemas.microsoft.com/office/drawing/2010/main" val="0"/>
                </a:ext>
              </a:extLst>
            </a:blip>
            <a:srcRect t="5332"/>
            <a:stretch>
              <a:fillRect/>
            </a:stretch>
          </p:blipFill>
          <p:spPr>
            <a:xfrm>
              <a:off x="492730" y="576580"/>
              <a:ext cx="3261742" cy="3108960"/>
            </a:xfrm>
            <a:prstGeom prst="rect">
              <a:avLst/>
            </a:prstGeom>
          </p:spPr>
        </p:pic>
        <p:sp>
          <p:nvSpPr>
            <p:cNvPr id="31" name="Rectangle 30">
              <a:extLst>
                <a:ext uri="{FF2B5EF4-FFF2-40B4-BE49-F238E27FC236}">
                  <a16:creationId xmlns:a16="http://schemas.microsoft.com/office/drawing/2014/main" id="{320E0A15-5259-32D1-9852-C6BE2D568ED6}"/>
                </a:ext>
              </a:extLst>
            </p:cNvPr>
            <p:cNvSpPr/>
            <p:nvPr/>
          </p:nvSpPr>
          <p:spPr>
            <a:xfrm>
              <a:off x="969824" y="628078"/>
              <a:ext cx="1247592" cy="5232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8AD10E0F-0825-ED7D-8F45-B536F2A2DE22}"/>
              </a:ext>
            </a:extLst>
          </p:cNvPr>
          <p:cNvGrpSpPr/>
          <p:nvPr/>
        </p:nvGrpSpPr>
        <p:grpSpPr>
          <a:xfrm>
            <a:off x="6167753" y="576580"/>
            <a:ext cx="3261742" cy="3108960"/>
            <a:chOff x="6167753" y="576580"/>
            <a:chExt cx="3261742" cy="3108960"/>
          </a:xfrm>
        </p:grpSpPr>
        <p:pic>
          <p:nvPicPr>
            <p:cNvPr id="9" name="Picture 8">
              <a:extLst>
                <a:ext uri="{FF2B5EF4-FFF2-40B4-BE49-F238E27FC236}">
                  <a16:creationId xmlns:a16="http://schemas.microsoft.com/office/drawing/2014/main" id="{36667B90-420F-5F6A-52F5-7F4A8F35EC00}"/>
                </a:ext>
              </a:extLst>
            </p:cNvPr>
            <p:cNvPicPr>
              <a:picLocks noChangeAspect="1"/>
            </p:cNvPicPr>
            <p:nvPr/>
          </p:nvPicPr>
          <p:blipFill>
            <a:blip r:embed="rId7">
              <a:extLst>
                <a:ext uri="{28A0092B-C50C-407E-A947-70E740481C1C}">
                  <a14:useLocalDpi xmlns:a14="http://schemas.microsoft.com/office/drawing/2010/main" val="0"/>
                </a:ext>
              </a:extLst>
            </a:blip>
            <a:srcRect t="5332"/>
            <a:stretch>
              <a:fillRect/>
            </a:stretch>
          </p:blipFill>
          <p:spPr>
            <a:xfrm>
              <a:off x="6167753" y="576580"/>
              <a:ext cx="3261742" cy="3108960"/>
            </a:xfrm>
            <a:prstGeom prst="rect">
              <a:avLst/>
            </a:prstGeom>
          </p:spPr>
        </p:pic>
        <p:sp>
          <p:nvSpPr>
            <p:cNvPr id="34" name="Rectangle 33">
              <a:extLst>
                <a:ext uri="{FF2B5EF4-FFF2-40B4-BE49-F238E27FC236}">
                  <a16:creationId xmlns:a16="http://schemas.microsoft.com/office/drawing/2014/main" id="{0D074E3C-0535-C04A-C7B7-A9A8FB386672}"/>
                </a:ext>
              </a:extLst>
            </p:cNvPr>
            <p:cNvSpPr/>
            <p:nvPr/>
          </p:nvSpPr>
          <p:spPr>
            <a:xfrm>
              <a:off x="6654806" y="628078"/>
              <a:ext cx="1247592" cy="5232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151E64F5-CCFC-3A9F-BD1F-B4B1E22E1308}"/>
              </a:ext>
            </a:extLst>
          </p:cNvPr>
          <p:cNvGrpSpPr/>
          <p:nvPr/>
        </p:nvGrpSpPr>
        <p:grpSpPr>
          <a:xfrm>
            <a:off x="492730" y="3766857"/>
            <a:ext cx="3263773" cy="3108960"/>
            <a:chOff x="492730" y="3766857"/>
            <a:chExt cx="3263773" cy="3108960"/>
          </a:xfrm>
        </p:grpSpPr>
        <p:pic>
          <p:nvPicPr>
            <p:cNvPr id="7" name="Picture 6">
              <a:extLst>
                <a:ext uri="{FF2B5EF4-FFF2-40B4-BE49-F238E27FC236}">
                  <a16:creationId xmlns:a16="http://schemas.microsoft.com/office/drawing/2014/main" id="{32EDA8C8-0B3F-9653-B3B3-2642B4759DA0}"/>
                </a:ext>
              </a:extLst>
            </p:cNvPr>
            <p:cNvPicPr>
              <a:picLocks noChangeAspect="1"/>
            </p:cNvPicPr>
            <p:nvPr/>
          </p:nvPicPr>
          <p:blipFill>
            <a:blip r:embed="rId8">
              <a:extLst>
                <a:ext uri="{28A0092B-C50C-407E-A947-70E740481C1C}">
                  <a14:useLocalDpi xmlns:a14="http://schemas.microsoft.com/office/drawing/2010/main" val="0"/>
                </a:ext>
              </a:extLst>
            </a:blip>
            <a:srcRect t="5332"/>
            <a:stretch>
              <a:fillRect/>
            </a:stretch>
          </p:blipFill>
          <p:spPr>
            <a:xfrm>
              <a:off x="492730" y="3766857"/>
              <a:ext cx="3263773" cy="3108960"/>
            </a:xfrm>
            <a:prstGeom prst="rect">
              <a:avLst/>
            </a:prstGeom>
          </p:spPr>
        </p:pic>
        <p:sp>
          <p:nvSpPr>
            <p:cNvPr id="37" name="Rectangle 36">
              <a:extLst>
                <a:ext uri="{FF2B5EF4-FFF2-40B4-BE49-F238E27FC236}">
                  <a16:creationId xmlns:a16="http://schemas.microsoft.com/office/drawing/2014/main" id="{F5A2A3CE-A660-ED46-346B-6977976FC65B}"/>
                </a:ext>
              </a:extLst>
            </p:cNvPr>
            <p:cNvSpPr/>
            <p:nvPr/>
          </p:nvSpPr>
          <p:spPr>
            <a:xfrm>
              <a:off x="974444" y="3828482"/>
              <a:ext cx="1247592" cy="5232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18E504DD-E086-0F4D-2EE0-AA1329B3EA0D}"/>
              </a:ext>
            </a:extLst>
          </p:cNvPr>
          <p:cNvGrpSpPr/>
          <p:nvPr/>
        </p:nvGrpSpPr>
        <p:grpSpPr>
          <a:xfrm>
            <a:off x="6167753" y="3766857"/>
            <a:ext cx="3263772" cy="3108960"/>
            <a:chOff x="6167753" y="3766857"/>
            <a:chExt cx="3263772" cy="3108960"/>
          </a:xfrm>
        </p:grpSpPr>
        <p:pic>
          <p:nvPicPr>
            <p:cNvPr id="11" name="Picture 10">
              <a:extLst>
                <a:ext uri="{FF2B5EF4-FFF2-40B4-BE49-F238E27FC236}">
                  <a16:creationId xmlns:a16="http://schemas.microsoft.com/office/drawing/2014/main" id="{FE3B3F21-F4EA-2E8E-F3D9-D3E5D053378C}"/>
                </a:ext>
              </a:extLst>
            </p:cNvPr>
            <p:cNvPicPr>
              <a:picLocks noChangeAspect="1"/>
            </p:cNvPicPr>
            <p:nvPr/>
          </p:nvPicPr>
          <p:blipFill>
            <a:blip r:embed="rId9">
              <a:extLst>
                <a:ext uri="{28A0092B-C50C-407E-A947-70E740481C1C}">
                  <a14:useLocalDpi xmlns:a14="http://schemas.microsoft.com/office/drawing/2010/main" val="0"/>
                </a:ext>
              </a:extLst>
            </a:blip>
            <a:srcRect t="5332"/>
            <a:stretch>
              <a:fillRect/>
            </a:stretch>
          </p:blipFill>
          <p:spPr>
            <a:xfrm>
              <a:off x="6167753" y="3766857"/>
              <a:ext cx="3263772" cy="3108960"/>
            </a:xfrm>
            <a:prstGeom prst="rect">
              <a:avLst/>
            </a:prstGeom>
          </p:spPr>
        </p:pic>
        <p:sp>
          <p:nvSpPr>
            <p:cNvPr id="40" name="Rectangle 39">
              <a:extLst>
                <a:ext uri="{FF2B5EF4-FFF2-40B4-BE49-F238E27FC236}">
                  <a16:creationId xmlns:a16="http://schemas.microsoft.com/office/drawing/2014/main" id="{AEDCF48C-BC38-8B2B-A464-7D34A256F991}"/>
                </a:ext>
              </a:extLst>
            </p:cNvPr>
            <p:cNvSpPr/>
            <p:nvPr/>
          </p:nvSpPr>
          <p:spPr>
            <a:xfrm>
              <a:off x="6654820" y="3828487"/>
              <a:ext cx="1247592" cy="5232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7207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346B46-24B6-410B-D7B1-60E2008F508E}"/>
              </a:ext>
            </a:extLst>
          </p:cNvPr>
          <p:cNvSpPr txBox="1"/>
          <p:nvPr/>
        </p:nvSpPr>
        <p:spPr>
          <a:xfrm>
            <a:off x="47200" y="57246"/>
            <a:ext cx="12097599" cy="523220"/>
          </a:xfrm>
          <a:prstGeom prst="rect">
            <a:avLst/>
          </a:prstGeom>
          <a:noFill/>
        </p:spPr>
        <p:txBody>
          <a:bodyPr wrap="square" rtlCol="0">
            <a:spAutoFit/>
          </a:bodyPr>
          <a:lstStyle/>
          <a:p>
            <a:r>
              <a:rPr lang="en-US" sz="2800" b="1" dirty="0"/>
              <a:t>GCAS compared with TEMPO and TROPOMI (NO</a:t>
            </a:r>
            <a:r>
              <a:rPr lang="en-US" sz="2800" b="1" baseline="-25000" dirty="0"/>
              <a:t>2</a:t>
            </a:r>
            <a:r>
              <a:rPr lang="en-US" sz="2800" b="1" dirty="0"/>
              <a:t> </a:t>
            </a:r>
            <a:r>
              <a:rPr lang="en-US" sz="2800" b="1" dirty="0" err="1"/>
              <a:t>VCD</a:t>
            </a:r>
            <a:r>
              <a:rPr lang="en-US" sz="2800" b="1" baseline="-25000" dirty="0" err="1"/>
              <a:t>Trop</a:t>
            </a:r>
            <a:r>
              <a:rPr lang="en-US" sz="2800" b="1" dirty="0"/>
              <a:t>)</a:t>
            </a:r>
          </a:p>
        </p:txBody>
      </p:sp>
      <p:sp>
        <p:nvSpPr>
          <p:cNvPr id="4" name="TextBox 3">
            <a:extLst>
              <a:ext uri="{FF2B5EF4-FFF2-40B4-BE49-F238E27FC236}">
                <a16:creationId xmlns:a16="http://schemas.microsoft.com/office/drawing/2014/main" id="{0B764D92-CACB-D3ED-B3BC-7663BC071650}"/>
              </a:ext>
            </a:extLst>
          </p:cNvPr>
          <p:cNvSpPr txBox="1"/>
          <p:nvPr/>
        </p:nvSpPr>
        <p:spPr>
          <a:xfrm>
            <a:off x="267855" y="5510887"/>
            <a:ext cx="11901190" cy="707886"/>
          </a:xfrm>
          <a:prstGeom prst="rect">
            <a:avLst/>
          </a:prstGeom>
          <a:noFill/>
        </p:spPr>
        <p:txBody>
          <a:bodyPr wrap="square" rtlCol="0">
            <a:spAutoFit/>
          </a:bodyPr>
          <a:lstStyle/>
          <a:p>
            <a:pPr marL="342900" indent="-342900">
              <a:buFont typeface="Wingdings" panose="05000000000000000000" pitchFamily="2" charset="2"/>
              <a:buChar char="q"/>
            </a:pPr>
            <a:r>
              <a:rPr lang="en-US" sz="2000" dirty="0"/>
              <a:t>The temporal disparity may contribute to the spatially random differences between satellite (TEMPO, TROPOMI) and GCAS NO</a:t>
            </a:r>
            <a:r>
              <a:rPr lang="en-US" sz="2000" baseline="-25000" dirty="0"/>
              <a:t>2</a:t>
            </a:r>
          </a:p>
        </p:txBody>
      </p:sp>
      <p:sp>
        <p:nvSpPr>
          <p:cNvPr id="5" name="TextBox 4">
            <a:extLst>
              <a:ext uri="{FF2B5EF4-FFF2-40B4-BE49-F238E27FC236}">
                <a16:creationId xmlns:a16="http://schemas.microsoft.com/office/drawing/2014/main" id="{8227358F-2D23-D4BB-AD26-0E4E2FFC3800}"/>
              </a:ext>
            </a:extLst>
          </p:cNvPr>
          <p:cNvSpPr txBox="1"/>
          <p:nvPr/>
        </p:nvSpPr>
        <p:spPr>
          <a:xfrm>
            <a:off x="267855" y="4971750"/>
            <a:ext cx="8532079" cy="400110"/>
          </a:xfrm>
          <a:prstGeom prst="rect">
            <a:avLst/>
          </a:prstGeom>
          <a:noFill/>
        </p:spPr>
        <p:txBody>
          <a:bodyPr wrap="none" rtlCol="0">
            <a:spAutoFit/>
          </a:bodyPr>
          <a:lstStyle/>
          <a:p>
            <a:pPr marL="342900" indent="-342900">
              <a:buFont typeface="Wingdings" panose="05000000000000000000" pitchFamily="2" charset="2"/>
              <a:buChar char="q"/>
            </a:pPr>
            <a:r>
              <a:rPr lang="en-US" sz="2000" dirty="0"/>
              <a:t>Satellite–GCAS are temporally co-located by: Satellite overpass ± 30 min</a:t>
            </a:r>
          </a:p>
        </p:txBody>
      </p:sp>
      <p:pic>
        <p:nvPicPr>
          <p:cNvPr id="7" name="Picture 6">
            <a:extLst>
              <a:ext uri="{FF2B5EF4-FFF2-40B4-BE49-F238E27FC236}">
                <a16:creationId xmlns:a16="http://schemas.microsoft.com/office/drawing/2014/main" id="{B915662D-A69E-06AA-DEAD-3D160C3A36CB}"/>
              </a:ext>
            </a:extLst>
          </p:cNvPr>
          <p:cNvPicPr>
            <a:picLocks noChangeAspect="1"/>
          </p:cNvPicPr>
          <p:nvPr/>
        </p:nvPicPr>
        <p:blipFill>
          <a:blip r:embed="rId3">
            <a:extLst>
              <a:ext uri="{28A0092B-C50C-407E-A947-70E740481C1C}">
                <a14:useLocalDpi xmlns:a14="http://schemas.microsoft.com/office/drawing/2010/main" val="0"/>
              </a:ext>
            </a:extLst>
          </a:blip>
          <a:srcRect l="30680" t="16594" r="40828" b="73601"/>
          <a:stretch>
            <a:fillRect/>
          </a:stretch>
        </p:blipFill>
        <p:spPr>
          <a:xfrm>
            <a:off x="112" y="1731241"/>
            <a:ext cx="3743446" cy="1963888"/>
          </a:xfrm>
          <a:prstGeom prst="rect">
            <a:avLst/>
          </a:prstGeom>
        </p:spPr>
      </p:pic>
      <p:pic>
        <p:nvPicPr>
          <p:cNvPr id="9" name="Picture 8">
            <a:extLst>
              <a:ext uri="{FF2B5EF4-FFF2-40B4-BE49-F238E27FC236}">
                <a16:creationId xmlns:a16="http://schemas.microsoft.com/office/drawing/2014/main" id="{C0166BEA-CCA0-F0F0-61B1-7957A7F3644C}"/>
              </a:ext>
            </a:extLst>
          </p:cNvPr>
          <p:cNvPicPr>
            <a:picLocks noChangeAspect="1"/>
          </p:cNvPicPr>
          <p:nvPr/>
        </p:nvPicPr>
        <p:blipFill>
          <a:blip r:embed="rId3">
            <a:extLst>
              <a:ext uri="{28A0092B-C50C-407E-A947-70E740481C1C}">
                <a14:useLocalDpi xmlns:a14="http://schemas.microsoft.com/office/drawing/2010/main" val="0"/>
              </a:ext>
            </a:extLst>
          </a:blip>
          <a:srcRect l="30680" t="34666" r="40828" b="56179"/>
          <a:stretch>
            <a:fillRect/>
          </a:stretch>
        </p:blipFill>
        <p:spPr>
          <a:xfrm>
            <a:off x="3695047" y="894942"/>
            <a:ext cx="3936016" cy="1928116"/>
          </a:xfrm>
          <a:prstGeom prst="rect">
            <a:avLst/>
          </a:prstGeom>
        </p:spPr>
      </p:pic>
      <p:pic>
        <p:nvPicPr>
          <p:cNvPr id="11" name="Picture 10">
            <a:extLst>
              <a:ext uri="{FF2B5EF4-FFF2-40B4-BE49-F238E27FC236}">
                <a16:creationId xmlns:a16="http://schemas.microsoft.com/office/drawing/2014/main" id="{0BF15CE2-5F11-89A6-C771-F484F765EF76}"/>
              </a:ext>
            </a:extLst>
          </p:cNvPr>
          <p:cNvPicPr>
            <a:picLocks noChangeAspect="1"/>
          </p:cNvPicPr>
          <p:nvPr/>
        </p:nvPicPr>
        <p:blipFill>
          <a:blip r:embed="rId3">
            <a:extLst>
              <a:ext uri="{28A0092B-C50C-407E-A947-70E740481C1C}">
                <a14:useLocalDpi xmlns:a14="http://schemas.microsoft.com/office/drawing/2010/main" val="0"/>
              </a:ext>
            </a:extLst>
          </a:blip>
          <a:srcRect l="30680" t="52447" r="40828" b="38319"/>
          <a:stretch>
            <a:fillRect/>
          </a:stretch>
        </p:blipFill>
        <p:spPr>
          <a:xfrm>
            <a:off x="3695047" y="2780774"/>
            <a:ext cx="3936017" cy="1944573"/>
          </a:xfrm>
          <a:prstGeom prst="rect">
            <a:avLst/>
          </a:prstGeom>
        </p:spPr>
      </p:pic>
      <p:pic>
        <p:nvPicPr>
          <p:cNvPr id="13" name="Picture 12">
            <a:extLst>
              <a:ext uri="{FF2B5EF4-FFF2-40B4-BE49-F238E27FC236}">
                <a16:creationId xmlns:a16="http://schemas.microsoft.com/office/drawing/2014/main" id="{2965D967-7B9D-8469-A1FA-4E6B0104371C}"/>
              </a:ext>
            </a:extLst>
          </p:cNvPr>
          <p:cNvPicPr>
            <a:picLocks noChangeAspect="1"/>
          </p:cNvPicPr>
          <p:nvPr/>
        </p:nvPicPr>
        <p:blipFill>
          <a:blip r:embed="rId3">
            <a:extLst>
              <a:ext uri="{28A0092B-C50C-407E-A947-70E740481C1C}">
                <a14:useLocalDpi xmlns:a14="http://schemas.microsoft.com/office/drawing/2010/main" val="0"/>
              </a:ext>
            </a:extLst>
          </a:blip>
          <a:srcRect l="30680" t="69816" r="40828" b="20759"/>
          <a:stretch>
            <a:fillRect/>
          </a:stretch>
        </p:blipFill>
        <p:spPr>
          <a:xfrm>
            <a:off x="7920339" y="915719"/>
            <a:ext cx="3856337" cy="1944573"/>
          </a:xfrm>
          <a:prstGeom prst="rect">
            <a:avLst/>
          </a:prstGeom>
        </p:spPr>
      </p:pic>
      <p:pic>
        <p:nvPicPr>
          <p:cNvPr id="15" name="Picture 14">
            <a:extLst>
              <a:ext uri="{FF2B5EF4-FFF2-40B4-BE49-F238E27FC236}">
                <a16:creationId xmlns:a16="http://schemas.microsoft.com/office/drawing/2014/main" id="{E1A7CFC8-7297-83AF-9E0A-9133DD6E4BFF}"/>
              </a:ext>
            </a:extLst>
          </p:cNvPr>
          <p:cNvPicPr>
            <a:picLocks noChangeAspect="1"/>
          </p:cNvPicPr>
          <p:nvPr/>
        </p:nvPicPr>
        <p:blipFill>
          <a:blip r:embed="rId3">
            <a:extLst>
              <a:ext uri="{28A0092B-C50C-407E-A947-70E740481C1C}">
                <a14:useLocalDpi xmlns:a14="http://schemas.microsoft.com/office/drawing/2010/main" val="0"/>
              </a:ext>
            </a:extLst>
          </a:blip>
          <a:srcRect l="30680" t="87637" r="40828" b="2938"/>
          <a:stretch>
            <a:fillRect/>
          </a:stretch>
        </p:blipFill>
        <p:spPr>
          <a:xfrm>
            <a:off x="7920339" y="2780774"/>
            <a:ext cx="3856337" cy="1944573"/>
          </a:xfrm>
          <a:prstGeom prst="rect">
            <a:avLst/>
          </a:prstGeom>
        </p:spPr>
      </p:pic>
      <p:sp>
        <p:nvSpPr>
          <p:cNvPr id="16" name="TextBox 15">
            <a:extLst>
              <a:ext uri="{FF2B5EF4-FFF2-40B4-BE49-F238E27FC236}">
                <a16:creationId xmlns:a16="http://schemas.microsoft.com/office/drawing/2014/main" id="{0DE963A1-51D0-1508-DB4F-291656B85DC3}"/>
              </a:ext>
            </a:extLst>
          </p:cNvPr>
          <p:cNvSpPr txBox="1"/>
          <p:nvPr/>
        </p:nvSpPr>
        <p:spPr>
          <a:xfrm>
            <a:off x="1913859" y="3651939"/>
            <a:ext cx="1775101" cy="369332"/>
          </a:xfrm>
          <a:prstGeom prst="rect">
            <a:avLst/>
          </a:prstGeom>
          <a:noFill/>
        </p:spPr>
        <p:txBody>
          <a:bodyPr wrap="none" rtlCol="0">
            <a:spAutoFit/>
          </a:bodyPr>
          <a:lstStyle/>
          <a:p>
            <a:r>
              <a:rPr lang="en-US" dirty="0"/>
              <a:t>August 25, 2023</a:t>
            </a:r>
          </a:p>
        </p:txBody>
      </p:sp>
      <p:sp>
        <p:nvSpPr>
          <p:cNvPr id="18" name="TextBox 17">
            <a:extLst>
              <a:ext uri="{FF2B5EF4-FFF2-40B4-BE49-F238E27FC236}">
                <a16:creationId xmlns:a16="http://schemas.microsoft.com/office/drawing/2014/main" id="{6B6A8396-4E6C-7AB9-EE4C-4F854E349A79}"/>
              </a:ext>
            </a:extLst>
          </p:cNvPr>
          <p:cNvSpPr txBox="1"/>
          <p:nvPr/>
        </p:nvSpPr>
        <p:spPr>
          <a:xfrm>
            <a:off x="2803370" y="3006199"/>
            <a:ext cx="791114" cy="369332"/>
          </a:xfrm>
          <a:prstGeom prst="rect">
            <a:avLst/>
          </a:prstGeom>
          <a:noFill/>
        </p:spPr>
        <p:txBody>
          <a:bodyPr wrap="none" rtlCol="0">
            <a:spAutoFit/>
          </a:bodyPr>
          <a:lstStyle/>
          <a:p>
            <a:pPr algn="r"/>
            <a:r>
              <a:rPr lang="en-US" b="1" dirty="0">
                <a:solidFill>
                  <a:schemeClr val="bg1"/>
                </a:solidFill>
              </a:rPr>
              <a:t>GCAS</a:t>
            </a:r>
          </a:p>
        </p:txBody>
      </p:sp>
      <p:sp>
        <p:nvSpPr>
          <p:cNvPr id="20" name="TextBox 19">
            <a:extLst>
              <a:ext uri="{FF2B5EF4-FFF2-40B4-BE49-F238E27FC236}">
                <a16:creationId xmlns:a16="http://schemas.microsoft.com/office/drawing/2014/main" id="{728DC0C3-E12B-55C2-2A10-B2261B8B2F3C}"/>
              </a:ext>
            </a:extLst>
          </p:cNvPr>
          <p:cNvSpPr txBox="1"/>
          <p:nvPr/>
        </p:nvSpPr>
        <p:spPr>
          <a:xfrm>
            <a:off x="6485665" y="2175916"/>
            <a:ext cx="979755" cy="369332"/>
          </a:xfrm>
          <a:prstGeom prst="rect">
            <a:avLst/>
          </a:prstGeom>
          <a:noFill/>
        </p:spPr>
        <p:txBody>
          <a:bodyPr wrap="none" rtlCol="0">
            <a:spAutoFit/>
          </a:bodyPr>
          <a:lstStyle/>
          <a:p>
            <a:pPr algn="r"/>
            <a:r>
              <a:rPr lang="en-US" b="1" dirty="0">
                <a:solidFill>
                  <a:schemeClr val="bg1"/>
                </a:solidFill>
              </a:rPr>
              <a:t>TEMPO </a:t>
            </a:r>
          </a:p>
        </p:txBody>
      </p:sp>
      <p:sp>
        <p:nvSpPr>
          <p:cNvPr id="22" name="TextBox 21">
            <a:extLst>
              <a:ext uri="{FF2B5EF4-FFF2-40B4-BE49-F238E27FC236}">
                <a16:creationId xmlns:a16="http://schemas.microsoft.com/office/drawing/2014/main" id="{297ABCB2-EFFE-A18A-9237-9267D468B260}"/>
              </a:ext>
            </a:extLst>
          </p:cNvPr>
          <p:cNvSpPr txBox="1"/>
          <p:nvPr/>
        </p:nvSpPr>
        <p:spPr>
          <a:xfrm>
            <a:off x="6286057" y="4064778"/>
            <a:ext cx="1179362" cy="369332"/>
          </a:xfrm>
          <a:prstGeom prst="rect">
            <a:avLst/>
          </a:prstGeom>
          <a:noFill/>
        </p:spPr>
        <p:txBody>
          <a:bodyPr wrap="none" rtlCol="0">
            <a:spAutoFit/>
          </a:bodyPr>
          <a:lstStyle/>
          <a:p>
            <a:pPr algn="r"/>
            <a:r>
              <a:rPr lang="en-US" b="1" dirty="0">
                <a:solidFill>
                  <a:schemeClr val="bg1"/>
                </a:solidFill>
              </a:rPr>
              <a:t>TROPOMI</a:t>
            </a:r>
          </a:p>
        </p:txBody>
      </p:sp>
      <p:sp>
        <p:nvSpPr>
          <p:cNvPr id="24" name="TextBox 23">
            <a:extLst>
              <a:ext uri="{FF2B5EF4-FFF2-40B4-BE49-F238E27FC236}">
                <a16:creationId xmlns:a16="http://schemas.microsoft.com/office/drawing/2014/main" id="{46C1DB6D-B3E4-604A-8886-5DEE9A6F733E}"/>
              </a:ext>
            </a:extLst>
          </p:cNvPr>
          <p:cNvSpPr txBox="1"/>
          <p:nvPr/>
        </p:nvSpPr>
        <p:spPr>
          <a:xfrm>
            <a:off x="8574044" y="1046421"/>
            <a:ext cx="2403735" cy="369332"/>
          </a:xfrm>
          <a:prstGeom prst="rect">
            <a:avLst/>
          </a:prstGeom>
          <a:noFill/>
        </p:spPr>
        <p:txBody>
          <a:bodyPr wrap="none" rtlCol="0">
            <a:spAutoFit/>
          </a:bodyPr>
          <a:lstStyle/>
          <a:p>
            <a:r>
              <a:rPr lang="el-GR" b="1" dirty="0">
                <a:solidFill>
                  <a:schemeClr val="bg1"/>
                </a:solidFill>
              </a:rPr>
              <a:t>Δ</a:t>
            </a:r>
            <a:r>
              <a:rPr lang="en-US" b="1" dirty="0">
                <a:solidFill>
                  <a:schemeClr val="bg1"/>
                </a:solidFill>
              </a:rPr>
              <a:t>NO</a:t>
            </a:r>
            <a:r>
              <a:rPr lang="en-US" b="1" baseline="-25000" dirty="0">
                <a:solidFill>
                  <a:schemeClr val="bg1"/>
                </a:solidFill>
              </a:rPr>
              <a:t>2</a:t>
            </a:r>
            <a:r>
              <a:rPr lang="en-US" b="1" dirty="0">
                <a:solidFill>
                  <a:schemeClr val="bg1"/>
                </a:solidFill>
              </a:rPr>
              <a:t> (TEMPO-GCAS)</a:t>
            </a:r>
          </a:p>
        </p:txBody>
      </p:sp>
      <p:sp>
        <p:nvSpPr>
          <p:cNvPr id="28" name="TextBox 27">
            <a:extLst>
              <a:ext uri="{FF2B5EF4-FFF2-40B4-BE49-F238E27FC236}">
                <a16:creationId xmlns:a16="http://schemas.microsoft.com/office/drawing/2014/main" id="{887887BD-596C-177D-7649-8FB7E1FF1BEC}"/>
              </a:ext>
            </a:extLst>
          </p:cNvPr>
          <p:cNvSpPr txBox="1"/>
          <p:nvPr/>
        </p:nvSpPr>
        <p:spPr>
          <a:xfrm>
            <a:off x="8582988" y="2874062"/>
            <a:ext cx="2608150" cy="369332"/>
          </a:xfrm>
          <a:prstGeom prst="rect">
            <a:avLst/>
          </a:prstGeom>
          <a:noFill/>
        </p:spPr>
        <p:txBody>
          <a:bodyPr wrap="none" rtlCol="0">
            <a:spAutoFit/>
          </a:bodyPr>
          <a:lstStyle/>
          <a:p>
            <a:r>
              <a:rPr lang="el-GR" b="1" dirty="0">
                <a:solidFill>
                  <a:schemeClr val="bg1"/>
                </a:solidFill>
              </a:rPr>
              <a:t>Δ</a:t>
            </a:r>
            <a:r>
              <a:rPr lang="en-US" b="1" dirty="0">
                <a:solidFill>
                  <a:schemeClr val="bg1"/>
                </a:solidFill>
              </a:rPr>
              <a:t>NO</a:t>
            </a:r>
            <a:r>
              <a:rPr lang="en-US" b="1" baseline="-25000" dirty="0">
                <a:solidFill>
                  <a:schemeClr val="bg1"/>
                </a:solidFill>
              </a:rPr>
              <a:t>2</a:t>
            </a:r>
            <a:r>
              <a:rPr lang="en-US" b="1" dirty="0">
                <a:solidFill>
                  <a:schemeClr val="bg1"/>
                </a:solidFill>
              </a:rPr>
              <a:t> (TROPOMI-GCAS)</a:t>
            </a:r>
          </a:p>
        </p:txBody>
      </p:sp>
      <p:pic>
        <p:nvPicPr>
          <p:cNvPr id="32" name="Picture 31">
            <a:extLst>
              <a:ext uri="{FF2B5EF4-FFF2-40B4-BE49-F238E27FC236}">
                <a16:creationId xmlns:a16="http://schemas.microsoft.com/office/drawing/2014/main" id="{A1FEC578-EE05-00CB-CB98-34C5B59F0E7B}"/>
              </a:ext>
            </a:extLst>
          </p:cNvPr>
          <p:cNvPicPr>
            <a:picLocks noChangeAspect="1"/>
          </p:cNvPicPr>
          <p:nvPr/>
        </p:nvPicPr>
        <p:blipFill>
          <a:blip r:embed="rId3">
            <a:extLst>
              <a:ext uri="{28A0092B-C50C-407E-A947-70E740481C1C}">
                <a14:useLocalDpi xmlns:a14="http://schemas.microsoft.com/office/drawing/2010/main" val="0"/>
              </a:ext>
            </a:extLst>
          </a:blip>
          <a:srcRect l="91655" t="12000" b="34981"/>
          <a:stretch>
            <a:fillRect/>
          </a:stretch>
        </p:blipFill>
        <p:spPr>
          <a:xfrm>
            <a:off x="7564748" y="947845"/>
            <a:ext cx="375422" cy="3636082"/>
          </a:xfrm>
          <a:prstGeom prst="rect">
            <a:avLst/>
          </a:prstGeom>
        </p:spPr>
      </p:pic>
      <p:pic>
        <p:nvPicPr>
          <p:cNvPr id="34" name="Picture 33">
            <a:extLst>
              <a:ext uri="{FF2B5EF4-FFF2-40B4-BE49-F238E27FC236}">
                <a16:creationId xmlns:a16="http://schemas.microsoft.com/office/drawing/2014/main" id="{23D45D8E-8EE2-FCC7-D988-C9EFB74F0991}"/>
              </a:ext>
            </a:extLst>
          </p:cNvPr>
          <p:cNvPicPr>
            <a:picLocks noChangeAspect="1"/>
          </p:cNvPicPr>
          <p:nvPr/>
        </p:nvPicPr>
        <p:blipFill>
          <a:blip r:embed="rId3">
            <a:extLst>
              <a:ext uri="{28A0092B-C50C-407E-A947-70E740481C1C}">
                <a14:useLocalDpi xmlns:a14="http://schemas.microsoft.com/office/drawing/2010/main" val="0"/>
              </a:ext>
            </a:extLst>
          </a:blip>
          <a:srcRect l="91655" t="65019"/>
          <a:stretch>
            <a:fillRect/>
          </a:stretch>
        </p:blipFill>
        <p:spPr>
          <a:xfrm>
            <a:off x="11716378" y="1202886"/>
            <a:ext cx="463597" cy="2962398"/>
          </a:xfrm>
          <a:prstGeom prst="rect">
            <a:avLst/>
          </a:prstGeom>
        </p:spPr>
      </p:pic>
    </p:spTree>
    <p:extLst>
      <p:ext uri="{BB962C8B-B14F-4D97-AF65-F5344CB8AC3E}">
        <p14:creationId xmlns:p14="http://schemas.microsoft.com/office/powerpoint/2010/main" val="2654284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C9D2B-8BB1-29F5-AC4E-E9A614192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049" y="1149820"/>
            <a:ext cx="3758136" cy="2286000"/>
          </a:xfrm>
          <a:prstGeom prst="rect">
            <a:avLst/>
          </a:prstGeom>
        </p:spPr>
      </p:pic>
      <p:pic>
        <p:nvPicPr>
          <p:cNvPr id="5" name="Picture 4">
            <a:extLst>
              <a:ext uri="{FF2B5EF4-FFF2-40B4-BE49-F238E27FC236}">
                <a16:creationId xmlns:a16="http://schemas.microsoft.com/office/drawing/2014/main" id="{F250C522-DF9F-DBAB-0111-AA282B93E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479" y="2579898"/>
            <a:ext cx="3758136" cy="2286000"/>
          </a:xfrm>
          <a:prstGeom prst="rect">
            <a:avLst/>
          </a:prstGeom>
        </p:spPr>
      </p:pic>
      <p:pic>
        <p:nvPicPr>
          <p:cNvPr id="9" name="Picture 8">
            <a:extLst>
              <a:ext uri="{FF2B5EF4-FFF2-40B4-BE49-F238E27FC236}">
                <a16:creationId xmlns:a16="http://schemas.microsoft.com/office/drawing/2014/main" id="{9E1F5C15-45EC-F2E1-35C3-EF1591AEC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55" y="1149820"/>
            <a:ext cx="3758136" cy="2286000"/>
          </a:xfrm>
          <a:prstGeom prst="rect">
            <a:avLst/>
          </a:prstGeom>
        </p:spPr>
      </p:pic>
      <p:sp>
        <p:nvSpPr>
          <p:cNvPr id="10" name="TextBox 9">
            <a:extLst>
              <a:ext uri="{FF2B5EF4-FFF2-40B4-BE49-F238E27FC236}">
                <a16:creationId xmlns:a16="http://schemas.microsoft.com/office/drawing/2014/main" id="{F66A6470-0B18-BCE0-538E-69132F2BAD93}"/>
              </a:ext>
            </a:extLst>
          </p:cNvPr>
          <p:cNvSpPr txBox="1"/>
          <p:nvPr/>
        </p:nvSpPr>
        <p:spPr>
          <a:xfrm>
            <a:off x="92797" y="687204"/>
            <a:ext cx="1725216" cy="369332"/>
          </a:xfrm>
          <a:prstGeom prst="rect">
            <a:avLst/>
          </a:prstGeom>
          <a:noFill/>
        </p:spPr>
        <p:txBody>
          <a:bodyPr wrap="none" rtlCol="0">
            <a:spAutoFit/>
          </a:bodyPr>
          <a:lstStyle/>
          <a:p>
            <a:r>
              <a:rPr lang="en-US" b="1" dirty="0"/>
              <a:t>Aug 2, Chicago</a:t>
            </a:r>
          </a:p>
        </p:txBody>
      </p:sp>
      <p:sp>
        <p:nvSpPr>
          <p:cNvPr id="12" name="TextBox 11">
            <a:extLst>
              <a:ext uri="{FF2B5EF4-FFF2-40B4-BE49-F238E27FC236}">
                <a16:creationId xmlns:a16="http://schemas.microsoft.com/office/drawing/2014/main" id="{F4413966-5679-9DD5-C5E3-0C2EE44C4F4C}"/>
              </a:ext>
            </a:extLst>
          </p:cNvPr>
          <p:cNvSpPr txBox="1"/>
          <p:nvPr/>
        </p:nvSpPr>
        <p:spPr>
          <a:xfrm>
            <a:off x="148855" y="3066488"/>
            <a:ext cx="2306593" cy="369332"/>
          </a:xfrm>
          <a:prstGeom prst="rect">
            <a:avLst/>
          </a:prstGeom>
          <a:noFill/>
        </p:spPr>
        <p:txBody>
          <a:bodyPr wrap="none" rtlCol="0">
            <a:spAutoFit/>
          </a:bodyPr>
          <a:lstStyle/>
          <a:p>
            <a:r>
              <a:rPr lang="en-US" b="1" dirty="0">
                <a:solidFill>
                  <a:schemeClr val="bg1"/>
                </a:solidFill>
              </a:rPr>
              <a:t>NO</a:t>
            </a:r>
            <a:r>
              <a:rPr lang="en-US" b="1" baseline="-25000" dirty="0">
                <a:solidFill>
                  <a:schemeClr val="bg1"/>
                </a:solidFill>
              </a:rPr>
              <a:t>2</a:t>
            </a:r>
            <a:r>
              <a:rPr lang="en-US" b="1" dirty="0">
                <a:solidFill>
                  <a:schemeClr val="bg1"/>
                </a:solidFill>
              </a:rPr>
              <a:t> VCD (GEOS-CF)</a:t>
            </a:r>
          </a:p>
        </p:txBody>
      </p:sp>
      <p:sp>
        <p:nvSpPr>
          <p:cNvPr id="14" name="TextBox 13">
            <a:extLst>
              <a:ext uri="{FF2B5EF4-FFF2-40B4-BE49-F238E27FC236}">
                <a16:creationId xmlns:a16="http://schemas.microsoft.com/office/drawing/2014/main" id="{A4B680B0-AFC5-9BC5-0C0E-76C00FED2198}"/>
              </a:ext>
            </a:extLst>
          </p:cNvPr>
          <p:cNvSpPr txBox="1"/>
          <p:nvPr/>
        </p:nvSpPr>
        <p:spPr>
          <a:xfrm>
            <a:off x="3972383" y="3066488"/>
            <a:ext cx="2489977" cy="369332"/>
          </a:xfrm>
          <a:prstGeom prst="rect">
            <a:avLst/>
          </a:prstGeom>
          <a:noFill/>
        </p:spPr>
        <p:txBody>
          <a:bodyPr wrap="none" rtlCol="0">
            <a:spAutoFit/>
          </a:bodyPr>
          <a:lstStyle/>
          <a:p>
            <a:r>
              <a:rPr lang="en-US" b="1" dirty="0">
                <a:solidFill>
                  <a:schemeClr val="bg1"/>
                </a:solidFill>
              </a:rPr>
              <a:t>NO</a:t>
            </a:r>
            <a:r>
              <a:rPr lang="en-US" b="1" baseline="-25000" dirty="0">
                <a:solidFill>
                  <a:schemeClr val="bg1"/>
                </a:solidFill>
              </a:rPr>
              <a:t>2</a:t>
            </a:r>
            <a:r>
              <a:rPr lang="en-US" b="1" dirty="0">
                <a:solidFill>
                  <a:schemeClr val="bg1"/>
                </a:solidFill>
              </a:rPr>
              <a:t> VCD (WRF-Chem)</a:t>
            </a:r>
          </a:p>
        </p:txBody>
      </p:sp>
      <p:pic>
        <p:nvPicPr>
          <p:cNvPr id="16" name="Picture 15">
            <a:extLst>
              <a:ext uri="{FF2B5EF4-FFF2-40B4-BE49-F238E27FC236}">
                <a16:creationId xmlns:a16="http://schemas.microsoft.com/office/drawing/2014/main" id="{A1B20054-94AB-59F9-BABE-BC29178B9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049" y="3584676"/>
            <a:ext cx="3758136" cy="2286000"/>
          </a:xfrm>
          <a:prstGeom prst="rect">
            <a:avLst/>
          </a:prstGeom>
        </p:spPr>
      </p:pic>
      <p:pic>
        <p:nvPicPr>
          <p:cNvPr id="18" name="Picture 17">
            <a:extLst>
              <a:ext uri="{FF2B5EF4-FFF2-40B4-BE49-F238E27FC236}">
                <a16:creationId xmlns:a16="http://schemas.microsoft.com/office/drawing/2014/main" id="{458B651F-11FA-4600-324E-344E230BE6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855" y="3584676"/>
            <a:ext cx="3758136" cy="2286000"/>
          </a:xfrm>
          <a:prstGeom prst="rect">
            <a:avLst/>
          </a:prstGeom>
        </p:spPr>
      </p:pic>
      <p:sp>
        <p:nvSpPr>
          <p:cNvPr id="22" name="TextBox 21">
            <a:extLst>
              <a:ext uri="{FF2B5EF4-FFF2-40B4-BE49-F238E27FC236}">
                <a16:creationId xmlns:a16="http://schemas.microsoft.com/office/drawing/2014/main" id="{1183501F-D1DD-C9B9-B2CC-E45A4371B234}"/>
              </a:ext>
            </a:extLst>
          </p:cNvPr>
          <p:cNvSpPr txBox="1"/>
          <p:nvPr/>
        </p:nvSpPr>
        <p:spPr>
          <a:xfrm>
            <a:off x="148855" y="5501344"/>
            <a:ext cx="1790234" cy="369332"/>
          </a:xfrm>
          <a:prstGeom prst="rect">
            <a:avLst/>
          </a:prstGeom>
          <a:noFill/>
        </p:spPr>
        <p:txBody>
          <a:bodyPr wrap="none" rtlCol="0">
            <a:spAutoFit/>
          </a:bodyPr>
          <a:lstStyle/>
          <a:p>
            <a:r>
              <a:rPr lang="en-US" b="1" dirty="0">
                <a:solidFill>
                  <a:schemeClr val="bg1"/>
                </a:solidFill>
              </a:rPr>
              <a:t>AMF (GEOS-CF)</a:t>
            </a:r>
          </a:p>
        </p:txBody>
      </p:sp>
      <p:sp>
        <p:nvSpPr>
          <p:cNvPr id="24" name="TextBox 23">
            <a:extLst>
              <a:ext uri="{FF2B5EF4-FFF2-40B4-BE49-F238E27FC236}">
                <a16:creationId xmlns:a16="http://schemas.microsoft.com/office/drawing/2014/main" id="{E2E2892F-93D1-8EEB-F5B1-8CC2BEC0C1D7}"/>
              </a:ext>
            </a:extLst>
          </p:cNvPr>
          <p:cNvSpPr txBox="1"/>
          <p:nvPr/>
        </p:nvSpPr>
        <p:spPr>
          <a:xfrm>
            <a:off x="3972383" y="5501344"/>
            <a:ext cx="2015295" cy="369332"/>
          </a:xfrm>
          <a:prstGeom prst="rect">
            <a:avLst/>
          </a:prstGeom>
          <a:noFill/>
        </p:spPr>
        <p:txBody>
          <a:bodyPr wrap="none" rtlCol="0">
            <a:spAutoFit/>
          </a:bodyPr>
          <a:lstStyle/>
          <a:p>
            <a:r>
              <a:rPr lang="en-US" b="1" dirty="0">
                <a:solidFill>
                  <a:schemeClr val="bg1"/>
                </a:solidFill>
              </a:rPr>
              <a:t>AMF (WRF-Chem)</a:t>
            </a:r>
          </a:p>
        </p:txBody>
      </p:sp>
      <p:sp>
        <p:nvSpPr>
          <p:cNvPr id="25" name="TextBox 24">
            <a:extLst>
              <a:ext uri="{FF2B5EF4-FFF2-40B4-BE49-F238E27FC236}">
                <a16:creationId xmlns:a16="http://schemas.microsoft.com/office/drawing/2014/main" id="{6FFC48FB-31B6-D56D-7EE1-B186DFD30A46}"/>
              </a:ext>
            </a:extLst>
          </p:cNvPr>
          <p:cNvSpPr txBox="1"/>
          <p:nvPr/>
        </p:nvSpPr>
        <p:spPr>
          <a:xfrm>
            <a:off x="8059479" y="1149820"/>
            <a:ext cx="3599255" cy="830997"/>
          </a:xfrm>
          <a:prstGeom prst="rect">
            <a:avLst/>
          </a:prstGeom>
          <a:noFill/>
          <a:ln>
            <a:solidFill>
              <a:schemeClr val="tx1"/>
            </a:solidFill>
          </a:ln>
        </p:spPr>
        <p:txBody>
          <a:bodyPr wrap="none" rtlCol="0">
            <a:spAutoFit/>
          </a:bodyPr>
          <a:lstStyle/>
          <a:p>
            <a:r>
              <a:rPr lang="en-US" sz="2400" b="1" dirty="0"/>
              <a:t>GEOS-CF</a:t>
            </a:r>
            <a:r>
              <a:rPr lang="en-US" sz="2400" dirty="0"/>
              <a:t>: 0.25° (~ 25 km)</a:t>
            </a:r>
          </a:p>
          <a:p>
            <a:r>
              <a:rPr lang="en-US" sz="2400" b="1" dirty="0"/>
              <a:t>WRF-Chem*</a:t>
            </a:r>
            <a:r>
              <a:rPr lang="en-US" sz="2400" dirty="0"/>
              <a:t>: 4 km</a:t>
            </a:r>
          </a:p>
        </p:txBody>
      </p:sp>
      <p:sp>
        <p:nvSpPr>
          <p:cNvPr id="27" name="TextBox 26">
            <a:extLst>
              <a:ext uri="{FF2B5EF4-FFF2-40B4-BE49-F238E27FC236}">
                <a16:creationId xmlns:a16="http://schemas.microsoft.com/office/drawing/2014/main" id="{A41E6B17-9CE0-AC7E-D154-2A99DC23DB1A}"/>
              </a:ext>
            </a:extLst>
          </p:cNvPr>
          <p:cNvSpPr txBox="1"/>
          <p:nvPr/>
        </p:nvSpPr>
        <p:spPr>
          <a:xfrm>
            <a:off x="8059479" y="4496566"/>
            <a:ext cx="2635209" cy="369332"/>
          </a:xfrm>
          <a:prstGeom prst="rect">
            <a:avLst/>
          </a:prstGeom>
          <a:noFill/>
        </p:spPr>
        <p:txBody>
          <a:bodyPr wrap="none" rtlCol="0">
            <a:spAutoFit/>
          </a:bodyPr>
          <a:lstStyle/>
          <a:p>
            <a:r>
              <a:rPr lang="el-GR" b="1" dirty="0">
                <a:solidFill>
                  <a:schemeClr val="bg1"/>
                </a:solidFill>
              </a:rPr>
              <a:t>Δ</a:t>
            </a:r>
            <a:r>
              <a:rPr lang="en-US" b="1" dirty="0">
                <a:solidFill>
                  <a:schemeClr val="bg1"/>
                </a:solidFill>
              </a:rPr>
              <a:t>NO</a:t>
            </a:r>
            <a:r>
              <a:rPr lang="en-US" b="1" baseline="-25000" dirty="0">
                <a:solidFill>
                  <a:schemeClr val="bg1"/>
                </a:solidFill>
              </a:rPr>
              <a:t>2</a:t>
            </a:r>
            <a:r>
              <a:rPr lang="en-US" b="1" dirty="0">
                <a:solidFill>
                  <a:schemeClr val="bg1"/>
                </a:solidFill>
              </a:rPr>
              <a:t> VCD (WRF–GEOS)</a:t>
            </a:r>
          </a:p>
        </p:txBody>
      </p:sp>
      <p:sp>
        <p:nvSpPr>
          <p:cNvPr id="4" name="TextBox 3">
            <a:extLst>
              <a:ext uri="{FF2B5EF4-FFF2-40B4-BE49-F238E27FC236}">
                <a16:creationId xmlns:a16="http://schemas.microsoft.com/office/drawing/2014/main" id="{B56F09F6-82AB-9A64-38F3-47098A8F4FB9}"/>
              </a:ext>
            </a:extLst>
          </p:cNvPr>
          <p:cNvSpPr txBox="1"/>
          <p:nvPr/>
        </p:nvSpPr>
        <p:spPr>
          <a:xfrm>
            <a:off x="47200" y="57246"/>
            <a:ext cx="12097599" cy="523220"/>
          </a:xfrm>
          <a:prstGeom prst="rect">
            <a:avLst/>
          </a:prstGeom>
          <a:noFill/>
        </p:spPr>
        <p:txBody>
          <a:bodyPr wrap="square" rtlCol="0">
            <a:spAutoFit/>
          </a:bodyPr>
          <a:lstStyle/>
          <a:p>
            <a:r>
              <a:rPr lang="en-US" sz="2800" b="1" dirty="0"/>
              <a:t>GCAS NO</a:t>
            </a:r>
            <a:r>
              <a:rPr lang="en-US" sz="2800" b="1" baseline="-25000" dirty="0"/>
              <a:t>2</a:t>
            </a:r>
            <a:r>
              <a:rPr lang="en-US" sz="2800" b="1" dirty="0"/>
              <a:t> VCD retrieval sensitivity on input model (GEOS-CF, WRF-Chem)</a:t>
            </a:r>
          </a:p>
        </p:txBody>
      </p:sp>
      <p:sp>
        <p:nvSpPr>
          <p:cNvPr id="6" name="TextBox 5">
            <a:extLst>
              <a:ext uri="{FF2B5EF4-FFF2-40B4-BE49-F238E27FC236}">
                <a16:creationId xmlns:a16="http://schemas.microsoft.com/office/drawing/2014/main" id="{D41730E4-6062-B114-5732-FD44A83FAF07}"/>
              </a:ext>
            </a:extLst>
          </p:cNvPr>
          <p:cNvSpPr txBox="1"/>
          <p:nvPr/>
        </p:nvSpPr>
        <p:spPr>
          <a:xfrm>
            <a:off x="158794" y="6129841"/>
            <a:ext cx="11887432" cy="369332"/>
          </a:xfrm>
          <a:prstGeom prst="rect">
            <a:avLst/>
          </a:prstGeom>
          <a:noFill/>
        </p:spPr>
        <p:txBody>
          <a:bodyPr wrap="square">
            <a:spAutoFit/>
          </a:bodyPr>
          <a:lstStyle/>
          <a:p>
            <a:pPr marL="285750" indent="-285750">
              <a:buFont typeface="Wingdings" panose="05000000000000000000" pitchFamily="2" charset="2"/>
              <a:buChar char="q"/>
            </a:pPr>
            <a:r>
              <a:rPr lang="en-US" dirty="0"/>
              <a:t>Higher-resolution model a priori yields spatially more continuous (physically reasonable) GCAS NO</a:t>
            </a:r>
            <a:r>
              <a:rPr lang="en-US" baseline="-25000" dirty="0"/>
              <a:t>2</a:t>
            </a:r>
            <a:r>
              <a:rPr lang="en-US" dirty="0"/>
              <a:t> VCD field</a:t>
            </a:r>
          </a:p>
        </p:txBody>
      </p:sp>
      <p:sp>
        <p:nvSpPr>
          <p:cNvPr id="2" name="TextBox 1">
            <a:extLst>
              <a:ext uri="{FF2B5EF4-FFF2-40B4-BE49-F238E27FC236}">
                <a16:creationId xmlns:a16="http://schemas.microsoft.com/office/drawing/2014/main" id="{38B51C5A-7475-4BA4-1DA4-255959A76DB7}"/>
              </a:ext>
            </a:extLst>
          </p:cNvPr>
          <p:cNvSpPr txBox="1"/>
          <p:nvPr/>
        </p:nvSpPr>
        <p:spPr>
          <a:xfrm>
            <a:off x="7985677" y="4947346"/>
            <a:ext cx="4057467" cy="923330"/>
          </a:xfrm>
          <a:prstGeom prst="rect">
            <a:avLst/>
          </a:prstGeom>
          <a:noFill/>
        </p:spPr>
        <p:txBody>
          <a:bodyPr wrap="square" rtlCol="0">
            <a:spAutoFit/>
          </a:bodyPr>
          <a:lstStyle/>
          <a:p>
            <a:r>
              <a:rPr lang="en-US" b="1" dirty="0"/>
              <a:t>*Special Thanks to:</a:t>
            </a:r>
          </a:p>
          <a:p>
            <a:r>
              <a:rPr lang="en-US" b="1" dirty="0"/>
              <a:t>Brad Pierce </a:t>
            </a:r>
            <a:r>
              <a:rPr lang="en-US" b="1" baseline="-25000" dirty="0"/>
              <a:t>(UW-Madison)</a:t>
            </a:r>
          </a:p>
          <a:p>
            <a:r>
              <a:rPr lang="en-US" b="1" dirty="0"/>
              <a:t>Jerrold </a:t>
            </a:r>
            <a:r>
              <a:rPr lang="en-US" b="1" dirty="0" err="1"/>
              <a:t>Acdan</a:t>
            </a:r>
            <a:r>
              <a:rPr lang="en-US" b="1" dirty="0"/>
              <a:t> </a:t>
            </a:r>
            <a:r>
              <a:rPr lang="en-US" b="1" baseline="-25000" dirty="0"/>
              <a:t>(NCAR, previously at UW-Madison)</a:t>
            </a:r>
          </a:p>
        </p:txBody>
      </p:sp>
    </p:spTree>
    <p:extLst>
      <p:ext uri="{BB962C8B-B14F-4D97-AF65-F5344CB8AC3E}">
        <p14:creationId xmlns:p14="http://schemas.microsoft.com/office/powerpoint/2010/main" val="171783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F67214-F056-FE17-3E92-D2D709E70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091" y="1272646"/>
            <a:ext cx="5884768" cy="3905116"/>
          </a:xfrm>
          <a:prstGeom prst="rect">
            <a:avLst/>
          </a:prstGeom>
        </p:spPr>
      </p:pic>
      <p:sp>
        <p:nvSpPr>
          <p:cNvPr id="9" name="TextBox 8">
            <a:extLst>
              <a:ext uri="{FF2B5EF4-FFF2-40B4-BE49-F238E27FC236}">
                <a16:creationId xmlns:a16="http://schemas.microsoft.com/office/drawing/2014/main" id="{EB615B5C-F240-4E3D-E62B-778FBE2168EC}"/>
              </a:ext>
            </a:extLst>
          </p:cNvPr>
          <p:cNvSpPr txBox="1"/>
          <p:nvPr/>
        </p:nvSpPr>
        <p:spPr>
          <a:xfrm>
            <a:off x="158794" y="5717463"/>
            <a:ext cx="11887432" cy="646331"/>
          </a:xfrm>
          <a:prstGeom prst="rect">
            <a:avLst/>
          </a:prstGeom>
          <a:noFill/>
        </p:spPr>
        <p:txBody>
          <a:bodyPr wrap="square">
            <a:spAutoFit/>
          </a:bodyPr>
          <a:lstStyle/>
          <a:p>
            <a:pPr marL="285750" indent="-285750">
              <a:buFont typeface="Wingdings" panose="05000000000000000000" pitchFamily="2" charset="2"/>
              <a:buChar char="q"/>
            </a:pPr>
            <a:r>
              <a:rPr lang="en-US" dirty="0"/>
              <a:t>GCAS NO</a:t>
            </a:r>
            <a:r>
              <a:rPr lang="en-US" baseline="-25000" dirty="0"/>
              <a:t>2</a:t>
            </a:r>
            <a:r>
              <a:rPr lang="en-US" dirty="0"/>
              <a:t> VCDs retrieved with GEOS-CF and WRF-Chem agreed well (R &gt; 0.98, MAE &lt; 0.015 DU), but with greater deviation at higher NO</a:t>
            </a:r>
            <a:r>
              <a:rPr lang="en-US" baseline="-25000" dirty="0"/>
              <a:t>2</a:t>
            </a:r>
            <a:r>
              <a:rPr lang="en-US" dirty="0"/>
              <a:t> </a:t>
            </a:r>
          </a:p>
        </p:txBody>
      </p:sp>
      <p:pic>
        <p:nvPicPr>
          <p:cNvPr id="11" name="Picture 10">
            <a:extLst>
              <a:ext uri="{FF2B5EF4-FFF2-40B4-BE49-F238E27FC236}">
                <a16:creationId xmlns:a16="http://schemas.microsoft.com/office/drawing/2014/main" id="{48A6C272-FF80-D6FB-C4EC-433D21EEB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47" y="1030521"/>
            <a:ext cx="4928626" cy="4233680"/>
          </a:xfrm>
          <a:prstGeom prst="rect">
            <a:avLst/>
          </a:prstGeom>
        </p:spPr>
      </p:pic>
      <p:sp>
        <p:nvSpPr>
          <p:cNvPr id="3" name="TextBox 2">
            <a:extLst>
              <a:ext uri="{FF2B5EF4-FFF2-40B4-BE49-F238E27FC236}">
                <a16:creationId xmlns:a16="http://schemas.microsoft.com/office/drawing/2014/main" id="{639DD0EC-2337-CAFA-9B77-2837333BA6E2}"/>
              </a:ext>
            </a:extLst>
          </p:cNvPr>
          <p:cNvSpPr txBox="1"/>
          <p:nvPr/>
        </p:nvSpPr>
        <p:spPr>
          <a:xfrm>
            <a:off x="47200" y="57246"/>
            <a:ext cx="12097599" cy="523220"/>
          </a:xfrm>
          <a:prstGeom prst="rect">
            <a:avLst/>
          </a:prstGeom>
          <a:noFill/>
        </p:spPr>
        <p:txBody>
          <a:bodyPr wrap="square" rtlCol="0">
            <a:spAutoFit/>
          </a:bodyPr>
          <a:lstStyle/>
          <a:p>
            <a:r>
              <a:rPr lang="en-US" sz="2800" b="1" dirty="0"/>
              <a:t>GCAS NO</a:t>
            </a:r>
            <a:r>
              <a:rPr lang="en-US" sz="2800" b="1" baseline="-25000" dirty="0"/>
              <a:t>2</a:t>
            </a:r>
            <a:r>
              <a:rPr lang="en-US" sz="2800" b="1" dirty="0"/>
              <a:t> VCD retrieval sensitivity on input model (GEOS-CF, WRF-Chem)</a:t>
            </a:r>
          </a:p>
        </p:txBody>
      </p:sp>
    </p:spTree>
    <p:extLst>
      <p:ext uri="{BB962C8B-B14F-4D97-AF65-F5344CB8AC3E}">
        <p14:creationId xmlns:p14="http://schemas.microsoft.com/office/powerpoint/2010/main" val="3747246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989DEFF-4FBD-4F6C-AD99-5A35FE160AA9}">
  <we:reference id="wa200010001" version="1.0.0.1" store="en-US" storeType="OMEX"/>
  <we:alternateReferences>
    <we:reference id="WA200010001" version="1.0.0.1" store="" storeType="OMEX"/>
  </we:alternateReferences>
  <we:properties>
    <we:property name="claude.fileId" value="&quot;89370700-a4f5-41e1-9cbd-4c97bb52ea4d&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13223</TotalTime>
  <Words>1333</Words>
  <Application>Microsoft Office PowerPoint</Application>
  <PresentationFormat>Widescreen</PresentationFormat>
  <Paragraphs>195</Paragraphs>
  <Slides>13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MS Mincho</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Jonguk Park</dc:creator>
  <cp:lastModifiedBy>Jonguk Park</cp:lastModifiedBy>
  <cp:revision>1</cp:revision>
  <dcterms:created xsi:type="dcterms:W3CDTF">2025-08-14T17:13:50Z</dcterms:created>
  <dcterms:modified xsi:type="dcterms:W3CDTF">2026-06-16T14:52:20Z</dcterms:modified>
</cp:coreProperties>
</file>