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7"/>
  </p:notesMasterIdLst>
  <p:sldIdLst>
    <p:sldId id="256" r:id="rId5"/>
    <p:sldId id="302" r:id="rId6"/>
    <p:sldId id="324" r:id="rId7"/>
    <p:sldId id="335" r:id="rId8"/>
    <p:sldId id="325" r:id="rId9"/>
    <p:sldId id="326" r:id="rId10"/>
    <p:sldId id="338" r:id="rId11"/>
    <p:sldId id="329" r:id="rId12"/>
    <p:sldId id="311" r:id="rId13"/>
    <p:sldId id="289" r:id="rId14"/>
    <p:sldId id="334" r:id="rId15"/>
    <p:sldId id="341"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64F90"/>
    <a:srgbClr val="59C5C7"/>
    <a:srgbClr val="048F52"/>
    <a:srgbClr val="81A2AA"/>
    <a:srgbClr val="077B8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AA65854-DE40-0493-15EF-B465CFB24894}" v="86" dt="2026-05-27T21:25:39.014"/>
    <p1510:client id="{E96F76EE-D630-3B5C-88D1-B085E49BA2D1}" v="3" dt="2026-05-27T21:41:30.4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46"/>
    <p:restoredTop sz="70621" autoAdjust="0"/>
  </p:normalViewPr>
  <p:slideViewPr>
    <p:cSldViewPr snapToGrid="0">
      <p:cViewPr varScale="1">
        <p:scale>
          <a:sx n="82" d="100"/>
          <a:sy n="82" d="100"/>
        </p:scale>
        <p:origin x="1934"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dkevich, Alexander (LARC-E301)[RSES]" userId="S::aradkevi@ndc.nasa.gov::95239e7e-a857-48f7-8681-9daf7c9ff35c" providerId="AD" clId="Web-{6AA65854-DE40-0493-15EF-B465CFB24894}"/>
    <pc:docChg chg="modSld">
      <pc:chgData name="Radkevich, Alexander (LARC-E301)[RSES]" userId="S::aradkevi@ndc.nasa.gov::95239e7e-a857-48f7-8681-9daf7c9ff35c" providerId="AD" clId="Web-{6AA65854-DE40-0493-15EF-B465CFB24894}" dt="2026-05-27T21:25:39.014" v="97" actId="1076"/>
      <pc:docMkLst>
        <pc:docMk/>
      </pc:docMkLst>
      <pc:sldChg chg="delSp modSp">
        <pc:chgData name="Radkevich, Alexander (LARC-E301)[RSES]" userId="S::aradkevi@ndc.nasa.gov::95239e7e-a857-48f7-8681-9daf7c9ff35c" providerId="AD" clId="Web-{6AA65854-DE40-0493-15EF-B465CFB24894}" dt="2026-05-27T20:54:52.522" v="77" actId="20577"/>
        <pc:sldMkLst>
          <pc:docMk/>
          <pc:sldMk cId="2482020731" sldId="256"/>
        </pc:sldMkLst>
        <pc:spChg chg="mod">
          <ac:chgData name="Radkevich, Alexander (LARC-E301)[RSES]" userId="S::aradkevi@ndc.nasa.gov::95239e7e-a857-48f7-8681-9daf7c9ff35c" providerId="AD" clId="Web-{6AA65854-DE40-0493-15EF-B465CFB24894}" dt="2026-05-27T20:53:41.754" v="73" actId="20577"/>
          <ac:spMkLst>
            <pc:docMk/>
            <pc:sldMk cId="2482020731" sldId="256"/>
            <ac:spMk id="2" creationId="{1BE3A685-8C31-E8BD-B41A-550B93B6BC07}"/>
          </ac:spMkLst>
        </pc:spChg>
        <pc:spChg chg="mod">
          <ac:chgData name="Radkevich, Alexander (LARC-E301)[RSES]" userId="S::aradkevi@ndc.nasa.gov::95239e7e-a857-48f7-8681-9daf7c9ff35c" providerId="AD" clId="Web-{6AA65854-DE40-0493-15EF-B465CFB24894}" dt="2026-05-27T20:54:52.522" v="77" actId="20577"/>
          <ac:spMkLst>
            <pc:docMk/>
            <pc:sldMk cId="2482020731" sldId="256"/>
            <ac:spMk id="3" creationId="{C21F79C9-7A91-3CA2-2774-CD7818C982E7}"/>
          </ac:spMkLst>
        </pc:spChg>
        <pc:spChg chg="del">
          <ac:chgData name="Radkevich, Alexander (LARC-E301)[RSES]" userId="S::aradkevi@ndc.nasa.gov::95239e7e-a857-48f7-8681-9daf7c9ff35c" providerId="AD" clId="Web-{6AA65854-DE40-0493-15EF-B465CFB24894}" dt="2026-05-27T20:50:54.188" v="14"/>
          <ac:spMkLst>
            <pc:docMk/>
            <pc:sldMk cId="2482020731" sldId="256"/>
            <ac:spMk id="4" creationId="{A1AFF2D4-EF0A-485E-6ECB-0FA10CA61CDF}"/>
          </ac:spMkLst>
        </pc:spChg>
      </pc:sldChg>
      <pc:sldChg chg="modSp">
        <pc:chgData name="Radkevich, Alexander (LARC-E301)[RSES]" userId="S::aradkevi@ndc.nasa.gov::95239e7e-a857-48f7-8681-9daf7c9ff35c" providerId="AD" clId="Web-{6AA65854-DE40-0493-15EF-B465CFB24894}" dt="2026-05-27T20:55:05.444" v="78" actId="20577"/>
        <pc:sldMkLst>
          <pc:docMk/>
          <pc:sldMk cId="0" sldId="302"/>
        </pc:sldMkLst>
        <pc:spChg chg="mod">
          <ac:chgData name="Radkevich, Alexander (LARC-E301)[RSES]" userId="S::aradkevi@ndc.nasa.gov::95239e7e-a857-48f7-8681-9daf7c9ff35c" providerId="AD" clId="Web-{6AA65854-DE40-0493-15EF-B465CFB24894}" dt="2026-05-27T20:55:05.444" v="78" actId="20577"/>
          <ac:spMkLst>
            <pc:docMk/>
            <pc:sldMk cId="0" sldId="302"/>
            <ac:spMk id="313" creationId="{00000000-0000-0000-0000-000000000000}"/>
          </ac:spMkLst>
        </pc:spChg>
      </pc:sldChg>
      <pc:sldChg chg="delSp modSp">
        <pc:chgData name="Radkevich, Alexander (LARC-E301)[RSES]" userId="S::aradkevi@ndc.nasa.gov::95239e7e-a857-48f7-8681-9daf7c9ff35c" providerId="AD" clId="Web-{6AA65854-DE40-0493-15EF-B465CFB24894}" dt="2026-05-27T21:25:39.014" v="97" actId="1076"/>
        <pc:sldMkLst>
          <pc:docMk/>
          <pc:sldMk cId="1718011854" sldId="311"/>
        </pc:sldMkLst>
        <pc:spChg chg="del">
          <ac:chgData name="Radkevich, Alexander (LARC-E301)[RSES]" userId="S::aradkevi@ndc.nasa.gov::95239e7e-a857-48f7-8681-9daf7c9ff35c" providerId="AD" clId="Web-{6AA65854-DE40-0493-15EF-B465CFB24894}" dt="2026-05-27T21:19:54.897" v="82"/>
          <ac:spMkLst>
            <pc:docMk/>
            <pc:sldMk cId="1718011854" sldId="311"/>
            <ac:spMk id="3" creationId="{5D9B742F-7FA7-29B5-D901-A1DABFD48693}"/>
          </ac:spMkLst>
        </pc:spChg>
        <pc:spChg chg="mod">
          <ac:chgData name="Radkevich, Alexander (LARC-E301)[RSES]" userId="S::aradkevi@ndc.nasa.gov::95239e7e-a857-48f7-8681-9daf7c9ff35c" providerId="AD" clId="Web-{6AA65854-DE40-0493-15EF-B465CFB24894}" dt="2026-05-27T21:25:39.014" v="97" actId="1076"/>
          <ac:spMkLst>
            <pc:docMk/>
            <pc:sldMk cId="1718011854" sldId="311"/>
            <ac:spMk id="6" creationId="{24A3F516-1350-8F8F-7368-9CCD2190C84B}"/>
          </ac:spMkLst>
        </pc:spChg>
        <pc:picChg chg="mod">
          <ac:chgData name="Radkevich, Alexander (LARC-E301)[RSES]" userId="S::aradkevi@ndc.nasa.gov::95239e7e-a857-48f7-8681-9daf7c9ff35c" providerId="AD" clId="Web-{6AA65854-DE40-0493-15EF-B465CFB24894}" dt="2026-05-27T21:25:20.170" v="94" actId="1076"/>
          <ac:picMkLst>
            <pc:docMk/>
            <pc:sldMk cId="1718011854" sldId="311"/>
            <ac:picMk id="7" creationId="{90F46E0D-1CFA-2F18-A042-D6A179573DAC}"/>
          </ac:picMkLst>
        </pc:picChg>
      </pc:sldChg>
      <pc:sldChg chg="modNotes">
        <pc:chgData name="Radkevich, Alexander (LARC-E301)[RSES]" userId="S::aradkevi@ndc.nasa.gov::95239e7e-a857-48f7-8681-9daf7c9ff35c" providerId="AD" clId="Web-{6AA65854-DE40-0493-15EF-B465CFB24894}" dt="2026-05-27T21:12:28.684" v="81"/>
        <pc:sldMkLst>
          <pc:docMk/>
          <pc:sldMk cId="4177101475" sldId="325"/>
        </pc:sldMkLst>
      </pc:sldChg>
    </pc:docChg>
  </pc:docChgLst>
  <pc:docChgLst>
    <pc:chgData name="Hayes-Crepps, Georgina (LARC-E301)[RSES]" userId="d4b33de0-0b6f-4aef-8916-2e1583a4025c" providerId="ADAL" clId="{C052438B-C58E-4624-B37B-215FEBB5246E}"/>
    <pc:docChg chg="undo redo custSel addSld delSld modSld sldOrd">
      <pc:chgData name="Hayes-Crepps, Georgina (LARC-E301)[RSES]" userId="d4b33de0-0b6f-4aef-8916-2e1583a4025c" providerId="ADAL" clId="{C052438B-C58E-4624-B37B-215FEBB5246E}" dt="2026-05-21T12:08:03.665" v="3674" actId="313"/>
      <pc:docMkLst>
        <pc:docMk/>
      </pc:docMkLst>
      <pc:sldChg chg="addSp modSp mod">
        <pc:chgData name="Hayes-Crepps, Georgina (LARC-E301)[RSES]" userId="d4b33de0-0b6f-4aef-8916-2e1583a4025c" providerId="ADAL" clId="{C052438B-C58E-4624-B37B-215FEBB5246E}" dt="2026-05-20T17:57:07.843" v="3339" actId="13822"/>
        <pc:sldMkLst>
          <pc:docMk/>
          <pc:sldMk cId="2482020731" sldId="256"/>
        </pc:sldMkLst>
        <pc:spChg chg="mod">
          <ac:chgData name="Hayes-Crepps, Georgina (LARC-E301)[RSES]" userId="d4b33de0-0b6f-4aef-8916-2e1583a4025c" providerId="ADAL" clId="{C052438B-C58E-4624-B37B-215FEBB5246E}" dt="2026-05-18T20:29:28.278" v="1197" actId="20577"/>
          <ac:spMkLst>
            <pc:docMk/>
            <pc:sldMk cId="2482020731" sldId="256"/>
            <ac:spMk id="2" creationId="{1BE3A685-8C31-E8BD-B41A-550B93B6BC07}"/>
          </ac:spMkLst>
        </pc:spChg>
        <pc:spChg chg="mod">
          <ac:chgData name="Hayes-Crepps, Georgina (LARC-E301)[RSES]" userId="d4b33de0-0b6f-4aef-8916-2e1583a4025c" providerId="ADAL" clId="{C052438B-C58E-4624-B37B-215FEBB5246E}" dt="2026-05-20T17:00:42.951" v="2185" actId="13926"/>
          <ac:spMkLst>
            <pc:docMk/>
            <pc:sldMk cId="2482020731" sldId="256"/>
            <ac:spMk id="3" creationId="{C21F79C9-7A91-3CA2-2774-CD7818C982E7}"/>
          </ac:spMkLst>
        </pc:spChg>
        <pc:spChg chg="mod">
          <ac:chgData name="Hayes-Crepps, Georgina (LARC-E301)[RSES]" userId="d4b33de0-0b6f-4aef-8916-2e1583a4025c" providerId="ADAL" clId="{C052438B-C58E-4624-B37B-215FEBB5246E}" dt="2026-05-18T13:06:30.738" v="6" actId="948"/>
          <ac:spMkLst>
            <pc:docMk/>
            <pc:sldMk cId="2482020731" sldId="256"/>
            <ac:spMk id="6" creationId="{B609B832-9C8C-5C61-51E7-9146292F9BBD}"/>
          </ac:spMkLst>
        </pc:spChg>
      </pc:sldChg>
      <pc:sldChg chg="addSp delSp modSp add mod ord modClrScheme chgLayout">
        <pc:chgData name="Hayes-Crepps, Georgina (LARC-E301)[RSES]" userId="d4b33de0-0b6f-4aef-8916-2e1583a4025c" providerId="ADAL" clId="{C052438B-C58E-4624-B37B-215FEBB5246E}" dt="2026-05-20T17:51:34.582" v="3269" actId="122"/>
        <pc:sldMkLst>
          <pc:docMk/>
          <pc:sldMk cId="136652453" sldId="289"/>
        </pc:sldMkLst>
        <pc:spChg chg="mod ord">
          <ac:chgData name="Hayes-Crepps, Georgina (LARC-E301)[RSES]" userId="d4b33de0-0b6f-4aef-8916-2e1583a4025c" providerId="ADAL" clId="{C052438B-C58E-4624-B37B-215FEBB5246E}" dt="2026-05-20T17:51:34.582" v="3269" actId="122"/>
          <ac:spMkLst>
            <pc:docMk/>
            <pc:sldMk cId="136652453" sldId="289"/>
            <ac:spMk id="2" creationId="{7A06717F-84C6-32A0-E13C-F0D68E772BA6}"/>
          </ac:spMkLst>
        </pc:spChg>
        <pc:spChg chg="mod ord">
          <ac:chgData name="Hayes-Crepps, Georgina (LARC-E301)[RSES]" userId="d4b33de0-0b6f-4aef-8916-2e1583a4025c" providerId="ADAL" clId="{C052438B-C58E-4624-B37B-215FEBB5246E}" dt="2026-05-20T11:48:42.645" v="1862" actId="1076"/>
          <ac:spMkLst>
            <pc:docMk/>
            <pc:sldMk cId="136652453" sldId="289"/>
            <ac:spMk id="3" creationId="{AAAB5365-68CB-71E7-9CAC-12464EB6E522}"/>
          </ac:spMkLst>
        </pc:spChg>
        <pc:spChg chg="add mod">
          <ac:chgData name="Hayes-Crepps, Georgina (LARC-E301)[RSES]" userId="d4b33de0-0b6f-4aef-8916-2e1583a4025c" providerId="ADAL" clId="{C052438B-C58E-4624-B37B-215FEBB5246E}" dt="2026-05-20T11:48:59.489" v="1865" actId="1076"/>
          <ac:spMkLst>
            <pc:docMk/>
            <pc:sldMk cId="136652453" sldId="289"/>
            <ac:spMk id="7" creationId="{78463678-4641-1181-5437-44CECFBC542C}"/>
          </ac:spMkLst>
        </pc:spChg>
        <pc:picChg chg="mod">
          <ac:chgData name="Hayes-Crepps, Georgina (LARC-E301)[RSES]" userId="d4b33de0-0b6f-4aef-8916-2e1583a4025c" providerId="ADAL" clId="{C052438B-C58E-4624-B37B-215FEBB5246E}" dt="2026-05-20T11:48:50.037" v="1864" actId="1076"/>
          <ac:picMkLst>
            <pc:docMk/>
            <pc:sldMk cId="136652453" sldId="289"/>
            <ac:picMk id="4" creationId="{202F4727-116D-4196-EC4C-4E28187624DD}"/>
          </ac:picMkLst>
        </pc:picChg>
      </pc:sldChg>
      <pc:sldChg chg="addSp delSp modSp add mod modClrScheme chgLayout">
        <pc:chgData name="Hayes-Crepps, Georgina (LARC-E301)[RSES]" userId="d4b33de0-0b6f-4aef-8916-2e1583a4025c" providerId="ADAL" clId="{C052438B-C58E-4624-B37B-215FEBB5246E}" dt="2026-05-20T18:09:17.623" v="3498" actId="14100"/>
        <pc:sldMkLst>
          <pc:docMk/>
          <pc:sldMk cId="0" sldId="302"/>
        </pc:sldMkLst>
        <pc:spChg chg="mod ord">
          <ac:chgData name="Hayes-Crepps, Georgina (LARC-E301)[RSES]" userId="d4b33de0-0b6f-4aef-8916-2e1583a4025c" providerId="ADAL" clId="{C052438B-C58E-4624-B37B-215FEBB5246E}" dt="2026-05-20T18:09:17.623" v="3498" actId="14100"/>
          <ac:spMkLst>
            <pc:docMk/>
            <pc:sldMk cId="0" sldId="302"/>
            <ac:spMk id="312" creationId="{00000000-0000-0000-0000-000000000000}"/>
          </ac:spMkLst>
        </pc:spChg>
        <pc:spChg chg="mod ord">
          <ac:chgData name="Hayes-Crepps, Georgina (LARC-E301)[RSES]" userId="d4b33de0-0b6f-4aef-8916-2e1583a4025c" providerId="ADAL" clId="{C052438B-C58E-4624-B37B-215FEBB5246E}" dt="2026-05-20T18:08:54.521" v="3493" actId="948"/>
          <ac:spMkLst>
            <pc:docMk/>
            <pc:sldMk cId="0" sldId="302"/>
            <ac:spMk id="313" creationId="{00000000-0000-0000-0000-000000000000}"/>
          </ac:spMkLst>
        </pc:spChg>
        <pc:spChg chg="mod ord">
          <ac:chgData name="Hayes-Crepps, Georgina (LARC-E301)[RSES]" userId="d4b33de0-0b6f-4aef-8916-2e1583a4025c" providerId="ADAL" clId="{C052438B-C58E-4624-B37B-215FEBB5246E}" dt="2026-05-20T18:08:08.190" v="3481" actId="700"/>
          <ac:spMkLst>
            <pc:docMk/>
            <pc:sldMk cId="0" sldId="302"/>
            <ac:spMk id="314" creationId="{00000000-0000-0000-0000-000000000000}"/>
          </ac:spMkLst>
        </pc:spChg>
        <pc:spChg chg="mod ord">
          <ac:chgData name="Hayes-Crepps, Georgina (LARC-E301)[RSES]" userId="d4b33de0-0b6f-4aef-8916-2e1583a4025c" providerId="ADAL" clId="{C052438B-C58E-4624-B37B-215FEBB5246E}" dt="2026-05-20T18:08:08.190" v="3481" actId="700"/>
          <ac:spMkLst>
            <pc:docMk/>
            <pc:sldMk cId="0" sldId="302"/>
            <ac:spMk id="315" creationId="{00000000-0000-0000-0000-000000000000}"/>
          </ac:spMkLst>
        </pc:spChg>
      </pc:sldChg>
      <pc:sldChg chg="addSp delSp modSp add mod modClrScheme chgLayout">
        <pc:chgData name="Hayes-Crepps, Georgina (LARC-E301)[RSES]" userId="d4b33de0-0b6f-4aef-8916-2e1583a4025c" providerId="ADAL" clId="{C052438B-C58E-4624-B37B-215FEBB5246E}" dt="2026-05-20T17:57:02.733" v="3338" actId="13822"/>
        <pc:sldMkLst>
          <pc:docMk/>
          <pc:sldMk cId="1718011854" sldId="311"/>
        </pc:sldMkLst>
        <pc:spChg chg="mod ord">
          <ac:chgData name="Hayes-Crepps, Georgina (LARC-E301)[RSES]" userId="d4b33de0-0b6f-4aef-8916-2e1583a4025c" providerId="ADAL" clId="{C052438B-C58E-4624-B37B-215FEBB5246E}" dt="2026-05-20T17:51:14.209" v="3266" actId="14100"/>
          <ac:spMkLst>
            <pc:docMk/>
            <pc:sldMk cId="1718011854" sldId="311"/>
            <ac:spMk id="2" creationId="{731A3C83-7B68-C4C7-B878-60EEAF31ABBF}"/>
          </ac:spMkLst>
        </pc:spChg>
        <pc:picChg chg="mod">
          <ac:chgData name="Hayes-Crepps, Georgina (LARC-E301)[RSES]" userId="d4b33de0-0b6f-4aef-8916-2e1583a4025c" providerId="ADAL" clId="{C052438B-C58E-4624-B37B-215FEBB5246E}" dt="2026-05-20T17:51:21.224" v="3267" actId="1076"/>
          <ac:picMkLst>
            <pc:docMk/>
            <pc:sldMk cId="1718011854" sldId="311"/>
            <ac:picMk id="7" creationId="{90F46E0D-1CFA-2F18-A042-D6A179573DAC}"/>
          </ac:picMkLst>
        </pc:picChg>
      </pc:sldChg>
      <pc:sldChg chg="addSp delSp modSp add mod modClrScheme chgLayout modNotesTx">
        <pc:chgData name="Hayes-Crepps, Georgina (LARC-E301)[RSES]" userId="d4b33de0-0b6f-4aef-8916-2e1583a4025c" providerId="ADAL" clId="{C052438B-C58E-4624-B37B-215FEBB5246E}" dt="2026-05-20T17:57:13.546" v="3340" actId="13822"/>
        <pc:sldMkLst>
          <pc:docMk/>
          <pc:sldMk cId="1079024340" sldId="323"/>
        </pc:sldMkLst>
        <pc:spChg chg="mod ord">
          <ac:chgData name="Hayes-Crepps, Georgina (LARC-E301)[RSES]" userId="d4b33de0-0b6f-4aef-8916-2e1583a4025c" providerId="ADAL" clId="{C052438B-C58E-4624-B37B-215FEBB5246E}" dt="2026-05-20T17:40:26.238" v="2747" actId="1076"/>
          <ac:spMkLst>
            <pc:docMk/>
            <pc:sldMk cId="1079024340" sldId="323"/>
            <ac:spMk id="3" creationId="{F4139928-40B9-3F2F-F7E3-843B1CA413C0}"/>
          </ac:spMkLst>
        </pc:spChg>
        <pc:spChg chg="mod ord">
          <ac:chgData name="Hayes-Crepps, Georgina (LARC-E301)[RSES]" userId="d4b33de0-0b6f-4aef-8916-2e1583a4025c" providerId="ADAL" clId="{C052438B-C58E-4624-B37B-215FEBB5246E}" dt="2026-05-20T17:39:57.941" v="2715" actId="1076"/>
          <ac:spMkLst>
            <pc:docMk/>
            <pc:sldMk cId="1079024340" sldId="323"/>
            <ac:spMk id="4" creationId="{20C4FE1A-D6F4-F82E-326C-FB10B9832547}"/>
          </ac:spMkLst>
        </pc:spChg>
      </pc:sldChg>
      <pc:sldChg chg="addSp delSp modSp add mod ord modTransition modClrScheme delAnim modAnim chgLayout modNotesTx">
        <pc:chgData name="Hayes-Crepps, Georgina (LARC-E301)[RSES]" userId="d4b33de0-0b6f-4aef-8916-2e1583a4025c" providerId="ADAL" clId="{C052438B-C58E-4624-B37B-215FEBB5246E}" dt="2026-05-20T18:00:59.607" v="3350" actId="20577"/>
        <pc:sldMkLst>
          <pc:docMk/>
          <pc:sldMk cId="2513611689" sldId="324"/>
        </pc:sldMkLst>
        <pc:spChg chg="mod ord">
          <ac:chgData name="Hayes-Crepps, Georgina (LARC-E301)[RSES]" userId="d4b33de0-0b6f-4aef-8916-2e1583a4025c" providerId="ADAL" clId="{C052438B-C58E-4624-B37B-215FEBB5246E}" dt="2026-05-20T18:00:59.607" v="3350" actId="20577"/>
          <ac:spMkLst>
            <pc:docMk/>
            <pc:sldMk cId="2513611689" sldId="324"/>
            <ac:spMk id="2" creationId="{41A45629-FC37-8B56-5252-C8A1AE6AFE8D}"/>
          </ac:spMkLst>
        </pc:spChg>
        <pc:spChg chg="mod ord">
          <ac:chgData name="Hayes-Crepps, Georgina (LARC-E301)[RSES]" userId="d4b33de0-0b6f-4aef-8916-2e1583a4025c" providerId="ADAL" clId="{C052438B-C58E-4624-B37B-215FEBB5246E}" dt="2026-05-20T17:49:07.843" v="3240" actId="255"/>
          <ac:spMkLst>
            <pc:docMk/>
            <pc:sldMk cId="2513611689" sldId="324"/>
            <ac:spMk id="3" creationId="{1FDC48A0-98B1-3355-31A5-1258FCA4CF01}"/>
          </ac:spMkLst>
        </pc:spChg>
      </pc:sldChg>
      <pc:sldChg chg="addSp delSp modSp add mod ord modClrScheme chgLayout modNotesTx">
        <pc:chgData name="Hayes-Crepps, Georgina (LARC-E301)[RSES]" userId="d4b33de0-0b6f-4aef-8916-2e1583a4025c" providerId="ADAL" clId="{C052438B-C58E-4624-B37B-215FEBB5246E}" dt="2026-05-20T18:10:11.366" v="3506" actId="20577"/>
        <pc:sldMkLst>
          <pc:docMk/>
          <pc:sldMk cId="4177101475" sldId="325"/>
        </pc:sldMkLst>
        <pc:spChg chg="mod ord">
          <ac:chgData name="Hayes-Crepps, Georgina (LARC-E301)[RSES]" userId="d4b33de0-0b6f-4aef-8916-2e1583a4025c" providerId="ADAL" clId="{C052438B-C58E-4624-B37B-215FEBB5246E}" dt="2026-05-20T18:03:55.544" v="3422" actId="20577"/>
          <ac:spMkLst>
            <pc:docMk/>
            <pc:sldMk cId="4177101475" sldId="325"/>
            <ac:spMk id="2" creationId="{FFA26FD2-7650-A2BB-7406-B8FFE3EE3F22}"/>
          </ac:spMkLst>
        </pc:spChg>
        <pc:spChg chg="add mod ord">
          <ac:chgData name="Hayes-Crepps, Georgina (LARC-E301)[RSES]" userId="d4b33de0-0b6f-4aef-8916-2e1583a4025c" providerId="ADAL" clId="{C052438B-C58E-4624-B37B-215FEBB5246E}" dt="2026-05-20T17:52:12.743" v="3278" actId="14100"/>
          <ac:spMkLst>
            <pc:docMk/>
            <pc:sldMk cId="4177101475" sldId="325"/>
            <ac:spMk id="7" creationId="{30C7CD7E-9179-8C63-618F-526E716AAA1E}"/>
          </ac:spMkLst>
        </pc:spChg>
      </pc:sldChg>
      <pc:sldChg chg="addSp delSp modSp add mod modClrScheme delAnim chgLayout modNotesTx">
        <pc:chgData name="Hayes-Crepps, Georgina (LARC-E301)[RSES]" userId="d4b33de0-0b6f-4aef-8916-2e1583a4025c" providerId="ADAL" clId="{C052438B-C58E-4624-B37B-215FEBB5246E}" dt="2026-05-21T12:08:03.665" v="3674" actId="313"/>
        <pc:sldMkLst>
          <pc:docMk/>
          <pc:sldMk cId="2815927865" sldId="326"/>
        </pc:sldMkLst>
        <pc:spChg chg="mod ord">
          <ac:chgData name="Hayes-Crepps, Georgina (LARC-E301)[RSES]" userId="d4b33de0-0b6f-4aef-8916-2e1583a4025c" providerId="ADAL" clId="{C052438B-C58E-4624-B37B-215FEBB5246E}" dt="2026-05-20T17:23:15.712" v="2601" actId="1076"/>
          <ac:spMkLst>
            <pc:docMk/>
            <pc:sldMk cId="2815927865" sldId="326"/>
            <ac:spMk id="2" creationId="{69F324A4-3986-A4F0-E6F6-E4741E5F6ED6}"/>
          </ac:spMkLst>
        </pc:spChg>
        <pc:spChg chg="mod ord">
          <ac:chgData name="Hayes-Crepps, Georgina (LARC-E301)[RSES]" userId="d4b33de0-0b6f-4aef-8916-2e1583a4025c" providerId="ADAL" clId="{C052438B-C58E-4624-B37B-215FEBB5246E}" dt="2026-05-20T17:50:03.408" v="3252" actId="1076"/>
          <ac:spMkLst>
            <pc:docMk/>
            <pc:sldMk cId="2815927865" sldId="326"/>
            <ac:spMk id="3" creationId="{ADE1F6E8-664A-6B29-452C-8ED0F49590A4}"/>
          </ac:spMkLst>
        </pc:spChg>
        <pc:spChg chg="mod">
          <ac:chgData name="Hayes-Crepps, Georgina (LARC-E301)[RSES]" userId="d4b33de0-0b6f-4aef-8916-2e1583a4025c" providerId="ADAL" clId="{C052438B-C58E-4624-B37B-215FEBB5246E}" dt="2026-05-20T17:50:05.567" v="3253" actId="1076"/>
          <ac:spMkLst>
            <pc:docMk/>
            <pc:sldMk cId="2815927865" sldId="326"/>
            <ac:spMk id="5" creationId="{6580061A-5575-E126-8C77-2845D5CEE357}"/>
          </ac:spMkLst>
        </pc:spChg>
        <pc:spChg chg="add mod">
          <ac:chgData name="Hayes-Crepps, Georgina (LARC-E301)[RSES]" userId="d4b33de0-0b6f-4aef-8916-2e1583a4025c" providerId="ADAL" clId="{C052438B-C58E-4624-B37B-215FEBB5246E}" dt="2026-05-20T17:24:53.995" v="2632" actId="1076"/>
          <ac:spMkLst>
            <pc:docMk/>
            <pc:sldMk cId="2815927865" sldId="326"/>
            <ac:spMk id="8" creationId="{96768CA2-6171-DFAB-35BD-36F7D565EB29}"/>
          </ac:spMkLst>
        </pc:spChg>
        <pc:spChg chg="add mod">
          <ac:chgData name="Hayes-Crepps, Georgina (LARC-E301)[RSES]" userId="d4b33de0-0b6f-4aef-8916-2e1583a4025c" providerId="ADAL" clId="{C052438B-C58E-4624-B37B-215FEBB5246E}" dt="2026-05-20T17:22:09.186" v="2577" actId="1076"/>
          <ac:spMkLst>
            <pc:docMk/>
            <pc:sldMk cId="2815927865" sldId="326"/>
            <ac:spMk id="16" creationId="{913B6872-383F-B03A-97BC-7ED08625EF3D}"/>
          </ac:spMkLst>
        </pc:spChg>
        <pc:picChg chg="add mod modCrop">
          <ac:chgData name="Hayes-Crepps, Georgina (LARC-E301)[RSES]" userId="d4b33de0-0b6f-4aef-8916-2e1583a4025c" providerId="ADAL" clId="{C052438B-C58E-4624-B37B-215FEBB5246E}" dt="2026-05-20T17:22:03.571" v="2576" actId="1076"/>
          <ac:picMkLst>
            <pc:docMk/>
            <pc:sldMk cId="2815927865" sldId="326"/>
            <ac:picMk id="10" creationId="{834FC951-7BA7-83E6-A182-16C0793C8123}"/>
          </ac:picMkLst>
        </pc:picChg>
        <pc:picChg chg="add mod modCrop">
          <ac:chgData name="Hayes-Crepps, Georgina (LARC-E301)[RSES]" userId="d4b33de0-0b6f-4aef-8916-2e1583a4025c" providerId="ADAL" clId="{C052438B-C58E-4624-B37B-215FEBB5246E}" dt="2026-05-20T17:25:03.833" v="2634" actId="1038"/>
          <ac:picMkLst>
            <pc:docMk/>
            <pc:sldMk cId="2815927865" sldId="326"/>
            <ac:picMk id="12" creationId="{C5A9F013-11BA-D550-F3FF-D7827B357726}"/>
          </ac:picMkLst>
        </pc:picChg>
      </pc:sldChg>
      <pc:sldChg chg="addSp delSp modSp add mod modClrScheme delAnim chgLayout modNotesTx">
        <pc:chgData name="Hayes-Crepps, Georgina (LARC-E301)[RSES]" userId="d4b33de0-0b6f-4aef-8916-2e1583a4025c" providerId="ADAL" clId="{C052438B-C58E-4624-B37B-215FEBB5246E}" dt="2026-05-20T17:56:43.544" v="3335" actId="1076"/>
        <pc:sldMkLst>
          <pc:docMk/>
          <pc:sldMk cId="0" sldId="329"/>
        </pc:sldMkLst>
        <pc:spChg chg="add mod ord">
          <ac:chgData name="Hayes-Crepps, Georgina (LARC-E301)[RSES]" userId="d4b33de0-0b6f-4aef-8916-2e1583a4025c" providerId="ADAL" clId="{C052438B-C58E-4624-B37B-215FEBB5246E}" dt="2026-05-20T17:56:29.608" v="3332" actId="20577"/>
          <ac:spMkLst>
            <pc:docMk/>
            <pc:sldMk cId="0" sldId="329"/>
            <ac:spMk id="3" creationId="{D0713F55-AE0A-DA17-2E91-40D0E6FF7A35}"/>
          </ac:spMkLst>
        </pc:spChg>
        <pc:spChg chg="mod ord">
          <ac:chgData name="Hayes-Crepps, Georgina (LARC-E301)[RSES]" userId="d4b33de0-0b6f-4aef-8916-2e1583a4025c" providerId="ADAL" clId="{C052438B-C58E-4624-B37B-215FEBB5246E}" dt="2026-05-20T17:50:45.958" v="3259" actId="255"/>
          <ac:spMkLst>
            <pc:docMk/>
            <pc:sldMk cId="0" sldId="329"/>
            <ac:spMk id="540" creationId="{00000000-0000-0000-0000-000000000000}"/>
          </ac:spMkLst>
        </pc:spChg>
        <pc:spChg chg="mod ord">
          <ac:chgData name="Hayes-Crepps, Georgina (LARC-E301)[RSES]" userId="d4b33de0-0b6f-4aef-8916-2e1583a4025c" providerId="ADAL" clId="{C052438B-C58E-4624-B37B-215FEBB5246E}" dt="2026-05-19T12:24:09.144" v="1501" actId="700"/>
          <ac:spMkLst>
            <pc:docMk/>
            <pc:sldMk cId="0" sldId="329"/>
            <ac:spMk id="541" creationId="{00000000-0000-0000-0000-000000000000}"/>
          </ac:spMkLst>
        </pc:spChg>
        <pc:spChg chg="mod">
          <ac:chgData name="Hayes-Crepps, Georgina (LARC-E301)[RSES]" userId="d4b33de0-0b6f-4aef-8916-2e1583a4025c" providerId="ADAL" clId="{C052438B-C58E-4624-B37B-215FEBB5246E}" dt="2026-05-20T17:56:43.544" v="3335" actId="1076"/>
          <ac:spMkLst>
            <pc:docMk/>
            <pc:sldMk cId="0" sldId="329"/>
            <ac:spMk id="548" creationId="{00000000-0000-0000-0000-000000000000}"/>
          </ac:spMkLst>
        </pc:spChg>
        <pc:picChg chg="add mod">
          <ac:chgData name="Hayes-Crepps, Georgina (LARC-E301)[RSES]" userId="d4b33de0-0b6f-4aef-8916-2e1583a4025c" providerId="ADAL" clId="{C052438B-C58E-4624-B37B-215FEBB5246E}" dt="2026-05-19T12:35:48.651" v="1703" actId="1076"/>
          <ac:picMkLst>
            <pc:docMk/>
            <pc:sldMk cId="0" sldId="329"/>
            <ac:picMk id="8" creationId="{21D16A2D-E9E1-3940-BD44-CAE1968D16EE}"/>
          </ac:picMkLst>
        </pc:picChg>
        <pc:picChg chg="add mod">
          <ac:chgData name="Hayes-Crepps, Georgina (LARC-E301)[RSES]" userId="d4b33de0-0b6f-4aef-8916-2e1583a4025c" providerId="ADAL" clId="{C052438B-C58E-4624-B37B-215FEBB5246E}" dt="2026-05-20T17:53:17.123" v="3280" actId="1076"/>
          <ac:picMkLst>
            <pc:docMk/>
            <pc:sldMk cId="0" sldId="329"/>
            <ac:picMk id="10" creationId="{91FD2673-8A56-CC6C-15BA-1009E8D18C18}"/>
          </ac:picMkLst>
        </pc:picChg>
        <pc:picChg chg="add mod">
          <ac:chgData name="Hayes-Crepps, Georgina (LARC-E301)[RSES]" userId="d4b33de0-0b6f-4aef-8916-2e1583a4025c" providerId="ADAL" clId="{C052438B-C58E-4624-B37B-215FEBB5246E}" dt="2026-05-20T17:53:20.568" v="3281" actId="1076"/>
          <ac:picMkLst>
            <pc:docMk/>
            <pc:sldMk cId="0" sldId="329"/>
            <ac:picMk id="12" creationId="{2A42A197-EF7C-6FA3-E76E-5A8AB6E7C884}"/>
          </ac:picMkLst>
        </pc:picChg>
      </pc:sldChg>
      <pc:sldChg chg="addSp delSp modSp add mod modClrScheme chgLayout">
        <pc:chgData name="Hayes-Crepps, Georgina (LARC-E301)[RSES]" userId="d4b33de0-0b6f-4aef-8916-2e1583a4025c" providerId="ADAL" clId="{C052438B-C58E-4624-B37B-215FEBB5246E}" dt="2026-05-20T17:41:05.030" v="2771" actId="20577"/>
        <pc:sldMkLst>
          <pc:docMk/>
          <pc:sldMk cId="0" sldId="334"/>
        </pc:sldMkLst>
        <pc:spChg chg="mod ord">
          <ac:chgData name="Hayes-Crepps, Georgina (LARC-E301)[RSES]" userId="d4b33de0-0b6f-4aef-8916-2e1583a4025c" providerId="ADAL" clId="{C052438B-C58E-4624-B37B-215FEBB5246E}" dt="2026-05-20T17:41:05.030" v="2771" actId="20577"/>
          <ac:spMkLst>
            <pc:docMk/>
            <pc:sldMk cId="0" sldId="334"/>
            <ac:spMk id="564" creationId="{00000000-0000-0000-0000-000000000000}"/>
          </ac:spMkLst>
        </pc:spChg>
        <pc:spChg chg="mod ord">
          <ac:chgData name="Hayes-Crepps, Georgina (LARC-E301)[RSES]" userId="d4b33de0-0b6f-4aef-8916-2e1583a4025c" providerId="ADAL" clId="{C052438B-C58E-4624-B37B-215FEBB5246E}" dt="2026-05-20T16:56:43.236" v="2099" actId="700"/>
          <ac:spMkLst>
            <pc:docMk/>
            <pc:sldMk cId="0" sldId="334"/>
            <ac:spMk id="566" creationId="{00000000-0000-0000-0000-000000000000}"/>
          </ac:spMkLst>
        </pc:spChg>
        <pc:spChg chg="mod ord">
          <ac:chgData name="Hayes-Crepps, Georgina (LARC-E301)[RSES]" userId="d4b33de0-0b6f-4aef-8916-2e1583a4025c" providerId="ADAL" clId="{C052438B-C58E-4624-B37B-215FEBB5246E}" dt="2026-05-20T16:58:15.108" v="2121" actId="207"/>
          <ac:spMkLst>
            <pc:docMk/>
            <pc:sldMk cId="0" sldId="334"/>
            <ac:spMk id="567" creationId="{00000000-0000-0000-0000-000000000000}"/>
          </ac:spMkLst>
        </pc:spChg>
      </pc:sldChg>
      <pc:sldChg chg="addSp modSp add mod modClrScheme chgLayout modNotesTx">
        <pc:chgData name="Hayes-Crepps, Georgina (LARC-E301)[RSES]" userId="d4b33de0-0b6f-4aef-8916-2e1583a4025c" providerId="ADAL" clId="{C052438B-C58E-4624-B37B-215FEBB5246E}" dt="2026-05-20T17:49:53.577" v="3251" actId="1076"/>
        <pc:sldMkLst>
          <pc:docMk/>
          <pc:sldMk cId="2444000036" sldId="335"/>
        </pc:sldMkLst>
        <pc:spChg chg="mod ord">
          <ac:chgData name="Hayes-Crepps, Georgina (LARC-E301)[RSES]" userId="d4b33de0-0b6f-4aef-8916-2e1583a4025c" providerId="ADAL" clId="{C052438B-C58E-4624-B37B-215FEBB5246E}" dt="2026-05-20T17:49:42.575" v="3250" actId="122"/>
          <ac:spMkLst>
            <pc:docMk/>
            <pc:sldMk cId="2444000036" sldId="335"/>
            <ac:spMk id="2" creationId="{67A0B773-8EE1-9759-539D-8D400F8630BB}"/>
          </ac:spMkLst>
        </pc:spChg>
        <pc:spChg chg="add mod ord">
          <ac:chgData name="Hayes-Crepps, Georgina (LARC-E301)[RSES]" userId="d4b33de0-0b6f-4aef-8916-2e1583a4025c" providerId="ADAL" clId="{C052438B-C58E-4624-B37B-215FEBB5246E}" dt="2026-05-20T17:43:24.856" v="2837" actId="1076"/>
          <ac:spMkLst>
            <pc:docMk/>
            <pc:sldMk cId="2444000036" sldId="335"/>
            <ac:spMk id="3" creationId="{FAEF8028-AAA8-6533-5655-42A05714B9B5}"/>
          </ac:spMkLst>
        </pc:spChg>
        <pc:graphicFrameChg chg="mod">
          <ac:chgData name="Hayes-Crepps, Georgina (LARC-E301)[RSES]" userId="d4b33de0-0b6f-4aef-8916-2e1583a4025c" providerId="ADAL" clId="{C052438B-C58E-4624-B37B-215FEBB5246E}" dt="2026-05-20T17:49:53.577" v="3251" actId="1076"/>
          <ac:graphicFrameMkLst>
            <pc:docMk/>
            <pc:sldMk cId="2444000036" sldId="335"/>
            <ac:graphicFrameMk id="6" creationId="{96BD98C0-391D-3F6B-95EC-282E38227A98}"/>
          </ac:graphicFrameMkLst>
        </pc:graphicFrameChg>
      </pc:sldChg>
      <pc:sldChg chg="addSp delSp modSp add mod">
        <pc:chgData name="Hayes-Crepps, Georgina (LARC-E301)[RSES]" userId="d4b33de0-0b6f-4aef-8916-2e1583a4025c" providerId="ADAL" clId="{C052438B-C58E-4624-B37B-215FEBB5246E}" dt="2026-05-20T17:50:33.974" v="3258" actId="478"/>
        <pc:sldMkLst>
          <pc:docMk/>
          <pc:sldMk cId="3943118965" sldId="338"/>
        </pc:sldMkLst>
        <pc:spChg chg="add mod">
          <ac:chgData name="Hayes-Crepps, Georgina (LARC-E301)[RSES]" userId="d4b33de0-0b6f-4aef-8916-2e1583a4025c" providerId="ADAL" clId="{C052438B-C58E-4624-B37B-215FEBB5246E}" dt="2026-05-19T18:27:02.582" v="1847" actId="1076"/>
          <ac:spMkLst>
            <pc:docMk/>
            <pc:sldMk cId="3943118965" sldId="338"/>
            <ac:spMk id="6" creationId="{4142D0B9-03EA-5390-8C3A-3B5252AC3B95}"/>
          </ac:spMkLst>
        </pc:spChg>
        <pc:spChg chg="mod">
          <ac:chgData name="Hayes-Crepps, Georgina (LARC-E301)[RSES]" userId="d4b33de0-0b6f-4aef-8916-2e1583a4025c" providerId="ADAL" clId="{C052438B-C58E-4624-B37B-215FEBB5246E}" dt="2026-05-20T17:50:29.433" v="3257" actId="1076"/>
          <ac:spMkLst>
            <pc:docMk/>
            <pc:sldMk cId="3943118965" sldId="338"/>
            <ac:spMk id="668" creationId="{941CC0BC-E25A-860F-CBB1-333AEC04EC55}"/>
          </ac:spMkLst>
        </pc:spChg>
        <pc:spChg chg="mod">
          <ac:chgData name="Hayes-Crepps, Georgina (LARC-E301)[RSES]" userId="d4b33de0-0b6f-4aef-8916-2e1583a4025c" providerId="ADAL" clId="{C052438B-C58E-4624-B37B-215FEBB5246E}" dt="2026-05-19T12:53:12.259" v="1823" actId="6549"/>
          <ac:spMkLst>
            <pc:docMk/>
            <pc:sldMk cId="3943118965" sldId="338"/>
            <ac:spMk id="669" creationId="{29502A7A-C689-9DC5-2061-46C3B84BE0F7}"/>
          </ac:spMkLst>
        </pc:spChg>
        <pc:spChg chg="mod">
          <ac:chgData name="Hayes-Crepps, Georgina (LARC-E301)[RSES]" userId="d4b33de0-0b6f-4aef-8916-2e1583a4025c" providerId="ADAL" clId="{C052438B-C58E-4624-B37B-215FEBB5246E}" dt="2026-05-18T20:46:37.501" v="1494" actId="207"/>
          <ac:spMkLst>
            <pc:docMk/>
            <pc:sldMk cId="3943118965" sldId="338"/>
            <ac:spMk id="670" creationId="{79F7CBFD-22CC-6A7A-D695-B8B4E72CD1FE}"/>
          </ac:spMkLst>
        </pc:spChg>
      </pc:sldChg>
      <pc:sldChg chg="addSp delSp modSp add mod">
        <pc:chgData name="Hayes-Crepps, Georgina (LARC-E301)[RSES]" userId="d4b33de0-0b6f-4aef-8916-2e1583a4025c" providerId="ADAL" clId="{C052438B-C58E-4624-B37B-215FEBB5246E}" dt="2026-05-20T17:48:40.425" v="3237" actId="478"/>
        <pc:sldMkLst>
          <pc:docMk/>
          <pc:sldMk cId="1529816762" sldId="341"/>
        </pc:sldMkLst>
      </pc:sldChg>
      <pc:sldMasterChg chg="delSldLayout">
        <pc:chgData name="Hayes-Crepps, Georgina (LARC-E301)[RSES]" userId="d4b33de0-0b6f-4aef-8916-2e1583a4025c" providerId="ADAL" clId="{C052438B-C58E-4624-B37B-215FEBB5246E}" dt="2026-05-18T20:30:05.527" v="1210" actId="47"/>
        <pc:sldMasterMkLst>
          <pc:docMk/>
          <pc:sldMasterMk cId="3879310755" sldId="2147483648"/>
        </pc:sldMasterMkLst>
      </pc:sldMasterChg>
    </pc:docChg>
  </pc:docChgLst>
  <pc:docChgLst>
    <pc:chgData name="Radkevich, Alexander (LARC-E301)[RSES]" userId="S::aradkevi@ndc.nasa.gov::95239e7e-a857-48f7-8681-9daf7c9ff35c" providerId="AD" clId="Web-{E96F76EE-D630-3B5C-88D1-B085E49BA2D1}"/>
    <pc:docChg chg="delSld">
      <pc:chgData name="Radkevich, Alexander (LARC-E301)[RSES]" userId="S::aradkevi@ndc.nasa.gov::95239e7e-a857-48f7-8681-9daf7c9ff35c" providerId="AD" clId="Web-{E96F76EE-D630-3B5C-88D1-B085E49BA2D1}" dt="2026-05-27T21:41:30.404" v="2"/>
      <pc:docMkLst>
        <pc:docMk/>
      </pc:docMkLst>
      <pc:sldChg chg="del">
        <pc:chgData name="Radkevich, Alexander (LARC-E301)[RSES]" userId="S::aradkevi@ndc.nasa.gov::95239e7e-a857-48f7-8681-9daf7c9ff35c" providerId="AD" clId="Web-{E96F76EE-D630-3B5C-88D1-B085E49BA2D1}" dt="2026-05-27T21:41:30.404" v="0"/>
        <pc:sldMkLst>
          <pc:docMk/>
          <pc:sldMk cId="0" sldId="287"/>
        </pc:sldMkLst>
      </pc:sldChg>
      <pc:sldChg chg="del">
        <pc:chgData name="Radkevich, Alexander (LARC-E301)[RSES]" userId="S::aradkevi@ndc.nasa.gov::95239e7e-a857-48f7-8681-9daf7c9ff35c" providerId="AD" clId="Web-{E96F76EE-D630-3B5C-88D1-B085E49BA2D1}" dt="2026-05-27T21:41:30.404" v="1"/>
        <pc:sldMkLst>
          <pc:docMk/>
          <pc:sldMk cId="3532836767" sldId="333"/>
        </pc:sldMkLst>
      </pc:sldChg>
      <pc:sldChg chg="del">
        <pc:chgData name="Radkevich, Alexander (LARC-E301)[RSES]" userId="S::aradkevi@ndc.nasa.gov::95239e7e-a857-48f7-8681-9daf7c9ff35c" providerId="AD" clId="Web-{E96F76EE-D630-3B5C-88D1-B085E49BA2D1}" dt="2026-05-27T21:41:30.404" v="2"/>
        <pc:sldMkLst>
          <pc:docMk/>
          <pc:sldMk cId="2842640420" sldId="342"/>
        </pc:sldMkLst>
      </pc:sldChg>
    </pc:docChg>
  </pc:docChgLst>
  <pc:docChgLst>
    <pc:chgData name="Hayes-Crepps, Georgina (LARC-E301)[RSES]" userId="S::gcrepps@ndc.nasa.gov::d4b33de0-0b6f-4aef-8916-2e1583a4025c" providerId="AD" clId="Web-{16256291-E108-4E6D-8AE2-6A65B7A4A4F3}"/>
    <pc:docChg chg="modSld">
      <pc:chgData name="Hayes-Crepps, Georgina (LARC-E301)[RSES]" userId="S::gcrepps@ndc.nasa.gov::d4b33de0-0b6f-4aef-8916-2e1583a4025c" providerId="AD" clId="Web-{16256291-E108-4E6D-8AE2-6A65B7A4A4F3}" dt="2026-05-28T13:20:44.334" v="56"/>
      <pc:docMkLst>
        <pc:docMk/>
      </pc:docMkLst>
      <pc:sldChg chg="modNotes">
        <pc:chgData name="Hayes-Crepps, Georgina (LARC-E301)[RSES]" userId="S::gcrepps@ndc.nasa.gov::d4b33de0-0b6f-4aef-8916-2e1583a4025c" providerId="AD" clId="Web-{16256291-E108-4E6D-8AE2-6A65B7A4A4F3}" dt="2026-05-28T13:20:44.334" v="56"/>
        <pc:sldMkLst>
          <pc:docMk/>
          <pc:sldMk cId="4177101475" sldId="325"/>
        </pc:sldMkLst>
      </pc:sldChg>
    </pc:docChg>
  </pc:docChgLst>
  <pc:docChgLst>
    <pc:chgData name="Radkevich, Alexander (LARC-E301)[RSES]" userId="95239e7e-a857-48f7-8681-9daf7c9ff35c" providerId="ADAL" clId="{8D320897-AFCB-4212-8A19-03FDCA564614}"/>
    <pc:docChg chg="custSel modSld">
      <pc:chgData name="Radkevich, Alexander (LARC-E301)[RSES]" userId="95239e7e-a857-48f7-8681-9daf7c9ff35c" providerId="ADAL" clId="{8D320897-AFCB-4212-8A19-03FDCA564614}" dt="2026-05-27T21:34:16.850" v="109" actId="478"/>
      <pc:docMkLst>
        <pc:docMk/>
      </pc:docMkLst>
      <pc:sldChg chg="modSp mod">
        <pc:chgData name="Radkevich, Alexander (LARC-E301)[RSES]" userId="95239e7e-a857-48f7-8681-9daf7c9ff35c" providerId="ADAL" clId="{8D320897-AFCB-4212-8A19-03FDCA564614}" dt="2026-05-27T21:30:15.342" v="72" actId="2711"/>
        <pc:sldMkLst>
          <pc:docMk/>
          <pc:sldMk cId="2482020731" sldId="256"/>
        </pc:sldMkLst>
        <pc:spChg chg="mod">
          <ac:chgData name="Radkevich, Alexander (LARC-E301)[RSES]" userId="95239e7e-a857-48f7-8681-9daf7c9ff35c" providerId="ADAL" clId="{8D320897-AFCB-4212-8A19-03FDCA564614}" dt="2026-05-27T21:30:15.342" v="72" actId="2711"/>
          <ac:spMkLst>
            <pc:docMk/>
            <pc:sldMk cId="2482020731" sldId="256"/>
            <ac:spMk id="2" creationId="{1BE3A685-8C31-E8BD-B41A-550B93B6BC07}"/>
          </ac:spMkLst>
        </pc:spChg>
        <pc:spChg chg="mod">
          <ac:chgData name="Radkevich, Alexander (LARC-E301)[RSES]" userId="95239e7e-a857-48f7-8681-9daf7c9ff35c" providerId="ADAL" clId="{8D320897-AFCB-4212-8A19-03FDCA564614}" dt="2026-05-27T21:30:15.342" v="72" actId="2711"/>
          <ac:spMkLst>
            <pc:docMk/>
            <pc:sldMk cId="2482020731" sldId="256"/>
            <ac:spMk id="3" creationId="{C21F79C9-7A91-3CA2-2774-CD7818C982E7}"/>
          </ac:spMkLst>
        </pc:spChg>
        <pc:spChg chg="mod">
          <ac:chgData name="Radkevich, Alexander (LARC-E301)[RSES]" userId="95239e7e-a857-48f7-8681-9daf7c9ff35c" providerId="ADAL" clId="{8D320897-AFCB-4212-8A19-03FDCA564614}" dt="2026-05-27T21:29:47.124" v="69" actId="1076"/>
          <ac:spMkLst>
            <pc:docMk/>
            <pc:sldMk cId="2482020731" sldId="256"/>
            <ac:spMk id="6" creationId="{B609B832-9C8C-5C61-51E7-9146292F9BBD}"/>
          </ac:spMkLst>
        </pc:spChg>
      </pc:sldChg>
      <pc:sldChg chg="modSp mod">
        <pc:chgData name="Radkevich, Alexander (LARC-E301)[RSES]" userId="95239e7e-a857-48f7-8681-9daf7c9ff35c" providerId="ADAL" clId="{8D320897-AFCB-4212-8A19-03FDCA564614}" dt="2026-05-27T21:32:23.089" v="108" actId="1076"/>
        <pc:sldMkLst>
          <pc:docMk/>
          <pc:sldMk cId="136652453" sldId="289"/>
        </pc:sldMkLst>
        <pc:spChg chg="mod">
          <ac:chgData name="Radkevich, Alexander (LARC-E301)[RSES]" userId="95239e7e-a857-48f7-8681-9daf7c9ff35c" providerId="ADAL" clId="{8D320897-AFCB-4212-8A19-03FDCA564614}" dt="2026-05-27T21:32:23.089" v="108" actId="1076"/>
          <ac:spMkLst>
            <pc:docMk/>
            <pc:sldMk cId="136652453" sldId="289"/>
            <ac:spMk id="7" creationId="{78463678-4641-1181-5437-44CECFBC542C}"/>
          </ac:spMkLst>
        </pc:spChg>
      </pc:sldChg>
      <pc:sldChg chg="modSp mod">
        <pc:chgData name="Radkevich, Alexander (LARC-E301)[RSES]" userId="95239e7e-a857-48f7-8681-9daf7c9ff35c" providerId="ADAL" clId="{8D320897-AFCB-4212-8A19-03FDCA564614}" dt="2026-05-27T21:31:30.088" v="94" actId="1076"/>
        <pc:sldMkLst>
          <pc:docMk/>
          <pc:sldMk cId="1718011854" sldId="311"/>
        </pc:sldMkLst>
        <pc:spChg chg="mod">
          <ac:chgData name="Radkevich, Alexander (LARC-E301)[RSES]" userId="95239e7e-a857-48f7-8681-9daf7c9ff35c" providerId="ADAL" clId="{8D320897-AFCB-4212-8A19-03FDCA564614}" dt="2026-05-27T21:31:05.281" v="92" actId="1076"/>
          <ac:spMkLst>
            <pc:docMk/>
            <pc:sldMk cId="1718011854" sldId="311"/>
            <ac:spMk id="6" creationId="{24A3F516-1350-8F8F-7368-9CCD2190C84B}"/>
          </ac:spMkLst>
        </pc:spChg>
        <pc:picChg chg="mod">
          <ac:chgData name="Radkevich, Alexander (LARC-E301)[RSES]" userId="95239e7e-a857-48f7-8681-9daf7c9ff35c" providerId="ADAL" clId="{8D320897-AFCB-4212-8A19-03FDCA564614}" dt="2026-05-27T21:31:30.088" v="94" actId="1076"/>
          <ac:picMkLst>
            <pc:docMk/>
            <pc:sldMk cId="1718011854" sldId="311"/>
            <ac:picMk id="7" creationId="{90F46E0D-1CFA-2F18-A042-D6A179573DAC}"/>
          </ac:picMkLst>
        </pc:picChg>
      </pc:sldChg>
      <pc:sldChg chg="delSp mod">
        <pc:chgData name="Radkevich, Alexander (LARC-E301)[RSES]" userId="95239e7e-a857-48f7-8681-9daf7c9ff35c" providerId="ADAL" clId="{8D320897-AFCB-4212-8A19-03FDCA564614}" dt="2026-05-27T21:34:16.850" v="109" actId="478"/>
        <pc:sldMkLst>
          <pc:docMk/>
          <pc:sldMk cId="1079024340" sldId="323"/>
        </pc:sldMkLst>
        <pc:spChg chg="del">
          <ac:chgData name="Radkevich, Alexander (LARC-E301)[RSES]" userId="95239e7e-a857-48f7-8681-9daf7c9ff35c" providerId="ADAL" clId="{8D320897-AFCB-4212-8A19-03FDCA564614}" dt="2026-05-27T21:34:16.850" v="109" actId="478"/>
          <ac:spMkLst>
            <pc:docMk/>
            <pc:sldMk cId="1079024340" sldId="323"/>
            <ac:spMk id="2" creationId="{7F6AC961-5A4A-85E7-7FD3-0ED13D5D4D0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62EAF8-5137-43DB-99DE-CF8246AED277}" type="datetimeFigureOut">
              <a:rPr lang="en-US" smtClean="0"/>
              <a:t>6/9/2026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6F8615-D0EB-4F03-B44F-F1C26190976F}" type="slidenum">
              <a:rPr lang="en-US" smtClean="0"/>
              <a:t>‹#›</a:t>
            </a:fld>
            <a:endParaRPr lang="en-US"/>
          </a:p>
        </p:txBody>
      </p:sp>
    </p:spTree>
    <p:extLst>
      <p:ext uri="{BB962C8B-B14F-4D97-AF65-F5344CB8AC3E}">
        <p14:creationId xmlns:p14="http://schemas.microsoft.com/office/powerpoint/2010/main" val="30664733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nasa-gibs.github.io/gibs-api-docs/"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2dbc85c20bc_2_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Today I am going to go over the status of the current TEMPO data services, upcoming data and services, some helpful tips, and then additional resources. </a:t>
            </a:r>
            <a:endParaRPr dirty="0"/>
          </a:p>
        </p:txBody>
      </p:sp>
      <p:sp>
        <p:nvSpPr>
          <p:cNvPr id="310" name="Google Shape;310;g2dbc85c20bc_2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2deb15a2c01_0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Lastly, for reference, here is a list of additional useful links and tools listed here. </a:t>
            </a:r>
            <a:endParaRPr dirty="0"/>
          </a:p>
        </p:txBody>
      </p:sp>
      <p:sp>
        <p:nvSpPr>
          <p:cNvPr id="562" name="Google Shape;562;g2deb15a2c01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Thank you for your time this morning. We are happy to answer any questions today and please reach out with any you may have in the future. </a:t>
            </a:r>
          </a:p>
          <a:p>
            <a:endParaRPr lang="en-US"/>
          </a:p>
        </p:txBody>
      </p:sp>
      <p:sp>
        <p:nvSpPr>
          <p:cNvPr id="4" name="Slide Number Placeholder 3"/>
          <p:cNvSpPr>
            <a:spLocks noGrp="1"/>
          </p:cNvSpPr>
          <p:nvPr>
            <p:ph type="sldNum" sz="quarter" idx="5"/>
          </p:nvPr>
        </p:nvSpPr>
        <p:spPr/>
        <p:txBody>
          <a:bodyPr/>
          <a:lstStyle/>
          <a:p>
            <a:fld id="{6D906E43-0F03-094C-BC36-F44E5E2832F9}" type="slidenum">
              <a:rPr lang="en-US" smtClean="0"/>
              <a:t>12</a:t>
            </a:fld>
            <a:endParaRPr lang="en-US"/>
          </a:p>
        </p:txBody>
      </p:sp>
    </p:spTree>
    <p:extLst>
      <p:ext uri="{BB962C8B-B14F-4D97-AF65-F5344CB8AC3E}">
        <p14:creationId xmlns:p14="http://schemas.microsoft.com/office/powerpoint/2010/main" val="9669481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a:p>
            <a:pPr marL="158750" indent="0">
              <a:buNone/>
            </a:pPr>
            <a:r>
              <a:rPr lang="en-US" dirty="0"/>
              <a:t>With a more tentative timeline, we are also working with NOAA on the release of the TEMPO aerosol products, with the aim of the end of this year. </a:t>
            </a:r>
          </a:p>
          <a:p>
            <a:pPr marL="158750" indent="0">
              <a:buNone/>
            </a:pPr>
            <a:endParaRPr lang="en-US" sz="2000" dirty="0">
              <a:latin typeface="+mn-lt"/>
            </a:endParaRPr>
          </a:p>
          <a:p>
            <a:pPr marL="158750" indent="0">
              <a:buNone/>
            </a:pPr>
            <a:r>
              <a:rPr lang="en-US" sz="2000" dirty="0">
                <a:latin typeface="+mn-lt"/>
              </a:rPr>
              <a:t>All of the upcoming data products are expected to have equivalent services to current </a:t>
            </a:r>
            <a:r>
              <a:rPr lang="en-US" sz="2000" dirty="0" err="1">
                <a:latin typeface="+mn-lt"/>
              </a:rPr>
              <a:t>V03</a:t>
            </a:r>
            <a:r>
              <a:rPr lang="en-US" sz="2000" dirty="0">
                <a:latin typeface="+mn-lt"/>
              </a:rPr>
              <a:t> collection services. However, some services may come after initial public release of the data. For example, creating the imagery services for Worldview and ArcGIS may take longer. </a:t>
            </a:r>
          </a:p>
          <a:p>
            <a:pPr marL="158750" indent="0">
              <a:buNone/>
            </a:pPr>
            <a:endParaRPr lang="en-US" dirty="0"/>
          </a:p>
          <a:p>
            <a:endParaRPr lang="en-US" dirty="0"/>
          </a:p>
          <a:p>
            <a:r>
              <a:rPr lang="en-US" dirty="0"/>
              <a:t>Aerosol optical depth and aerosol layer height</a:t>
            </a:r>
          </a:p>
          <a:p>
            <a:r>
              <a:rPr lang="en-US" dirty="0"/>
              <a:t>Aerosol detection product (smoke/dust flags)</a:t>
            </a:r>
          </a:p>
          <a:p>
            <a:endParaRPr lang="en-US" dirty="0"/>
          </a:p>
        </p:txBody>
      </p:sp>
    </p:spTree>
    <p:extLst>
      <p:ext uri="{BB962C8B-B14F-4D97-AF65-F5344CB8AC3E}">
        <p14:creationId xmlns:p14="http://schemas.microsoft.com/office/powerpoint/2010/main" val="30854037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a:t>This shows the scope of data services available for the TEMPO data—all data are available for download through NASA’s Earthdata Search interface. There are various </a:t>
            </a:r>
            <a:r>
              <a:rPr lang="en-US" dirty="0" err="1"/>
              <a:t>subsetting</a:t>
            </a:r>
            <a:r>
              <a:rPr lang="en-US" dirty="0"/>
              <a:t> options including temporal, spatial, and variable, as well as some concatenation functionality. We are also providing support to the EPA’s RSIG tool, in addition to the Worldview imagery, ArcGIS image services, and thumbnail imagery. </a:t>
            </a:r>
          </a:p>
          <a:p>
            <a:endParaRPr lang="en-US" dirty="0"/>
          </a:p>
        </p:txBody>
      </p:sp>
      <p:sp>
        <p:nvSpPr>
          <p:cNvPr id="4" name="Slide Number Placeholder 3"/>
          <p:cNvSpPr>
            <a:spLocks noGrp="1"/>
          </p:cNvSpPr>
          <p:nvPr>
            <p:ph type="sldNum" sz="quarter" idx="5"/>
          </p:nvPr>
        </p:nvSpPr>
        <p:spPr/>
        <p:txBody>
          <a:bodyPr/>
          <a:lstStyle/>
          <a:p>
            <a:fld id="{6D906E43-0F03-094C-BC36-F44E5E2832F9}" type="slidenum">
              <a:rPr lang="en-US" smtClean="0"/>
              <a:t>4</a:t>
            </a:fld>
            <a:endParaRPr lang="en-US"/>
          </a:p>
        </p:txBody>
      </p:sp>
    </p:spTree>
    <p:extLst>
      <p:ext uri="{BB962C8B-B14F-4D97-AF65-F5344CB8AC3E}">
        <p14:creationId xmlns:p14="http://schemas.microsoft.com/office/powerpoint/2010/main" val="8297422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fontAlgn="ctr"/>
            <a:r>
              <a:rPr lang="en-US" sz="1100" dirty="0">
                <a:effectLst/>
                <a:latin typeface="Garamond"/>
              </a:rPr>
              <a:t>We are also exploring additional potential services including </a:t>
            </a:r>
            <a:r>
              <a:rPr lang="en-US" sz="1100" dirty="0" err="1">
                <a:effectLst/>
                <a:latin typeface="Garamond"/>
              </a:rPr>
              <a:t>Virtualizarr</a:t>
            </a:r>
            <a:r>
              <a:rPr lang="en-US" sz="1100" dirty="0">
                <a:effectLst/>
                <a:latin typeface="Garamond"/>
              </a:rPr>
              <a:t> – a method of virtual access to datasets so you don’t have to download whole files</a:t>
            </a:r>
            <a:r>
              <a:rPr lang="en-US" sz="1100" dirty="0">
                <a:latin typeface="Garamond"/>
              </a:rPr>
              <a:t> and </a:t>
            </a:r>
            <a:r>
              <a:rPr lang="en-US" sz="1100">
                <a:latin typeface="Garamond"/>
              </a:rPr>
              <a:t>creating 0-2 km </a:t>
            </a:r>
            <a:r>
              <a:rPr lang="en-US" sz="1100" dirty="0">
                <a:latin typeface="Garamond"/>
              </a:rPr>
              <a:t>column ozone imagery from the O3PROF data as a Worldview layer. </a:t>
            </a:r>
          </a:p>
          <a:p>
            <a:pPr rtl="0" fontAlgn="ctr">
              <a:spcBef>
                <a:spcPts val="0"/>
              </a:spcBef>
              <a:spcAft>
                <a:spcPts val="0"/>
              </a:spcAft>
              <a:buFont typeface="Arial" panose="020B0604020202020204" pitchFamily="34" charset="0"/>
              <a:buChar char="•"/>
            </a:pPr>
            <a:endParaRPr lang="en-US" sz="1100" dirty="0">
              <a:effectLst/>
              <a:latin typeface="Garamond" panose="02020404030301010803" pitchFamily="18" charset="0"/>
            </a:endParaRPr>
          </a:p>
          <a:p>
            <a:pPr marL="457200" marR="0" lvl="0" indent="-298450" algn="l" defTabSz="914400" rtl="0" eaLnBrk="1" fontAlgn="ctr" latinLnBrk="0" hangingPunct="1">
              <a:lnSpc>
                <a:spcPct val="100000"/>
              </a:lnSpc>
              <a:spcBef>
                <a:spcPts val="0"/>
              </a:spcBef>
              <a:spcAft>
                <a:spcPts val="0"/>
              </a:spcAft>
              <a:buClr>
                <a:srgbClr val="000000"/>
              </a:buClr>
              <a:buSzPts val="1100"/>
              <a:buFont typeface="Arial" panose="020B0604020202020204" pitchFamily="34" charset="0"/>
              <a:buChar char="•"/>
              <a:tabLst/>
              <a:defRPr/>
            </a:pPr>
            <a:endParaRPr lang="en-US" sz="1100" dirty="0">
              <a:effectLst/>
              <a:latin typeface="Garamond" panose="02020404030301010803" pitchFamily="18" charset="0"/>
            </a:endParaRPr>
          </a:p>
          <a:p>
            <a:pPr rtl="0" fontAlgn="ctr">
              <a:spcBef>
                <a:spcPts val="0"/>
              </a:spcBef>
              <a:spcAft>
                <a:spcPts val="0"/>
              </a:spcAft>
              <a:buFont typeface="Arial" panose="020B0604020202020204" pitchFamily="34" charset="0"/>
              <a:buChar char="•"/>
            </a:pPr>
            <a:endParaRPr lang="en-US" sz="1100" dirty="0">
              <a:effectLst/>
              <a:latin typeface="Garamond" panose="02020404030301010803" pitchFamily="18" charset="0"/>
            </a:endParaRPr>
          </a:p>
        </p:txBody>
      </p:sp>
    </p:spTree>
    <p:extLst>
      <p:ext uri="{BB962C8B-B14F-4D97-AF65-F5344CB8AC3E}">
        <p14:creationId xmlns:p14="http://schemas.microsoft.com/office/powerpoint/2010/main" val="24551470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a:p>
            <a:pPr marL="158750" indent="0">
              <a:buNone/>
            </a:pPr>
            <a:r>
              <a:rPr lang="en-US" dirty="0"/>
              <a:t>Worldview “best available” imagery means: </a:t>
            </a:r>
            <a:r>
              <a:rPr lang="en-US" dirty="0" err="1"/>
              <a:t>NRT</a:t>
            </a:r>
            <a:r>
              <a:rPr lang="en-US" dirty="0"/>
              <a:t> imagery shown until standard data product is available. Newer versions replace older versions (</a:t>
            </a:r>
            <a:r>
              <a:rPr lang="en-US" dirty="0" err="1"/>
              <a:t>V04</a:t>
            </a:r>
            <a:r>
              <a:rPr lang="en-US" dirty="0"/>
              <a:t> replaces </a:t>
            </a:r>
            <a:r>
              <a:rPr lang="en-US" dirty="0" err="1"/>
              <a:t>V03</a:t>
            </a:r>
            <a:r>
              <a:rPr lang="en-US" dirty="0"/>
              <a:t>). </a:t>
            </a:r>
          </a:p>
          <a:p>
            <a:pPr marL="158750" indent="0">
              <a:buNone/>
            </a:pPr>
            <a:endParaRPr lang="en-US" dirty="0"/>
          </a:p>
          <a:p>
            <a:pPr marL="158750" indent="0">
              <a:buNone/>
            </a:pPr>
            <a:r>
              <a:rPr lang="en-US" dirty="0"/>
              <a:t>Note: because the TEMPO ST is </a:t>
            </a:r>
            <a:r>
              <a:rPr lang="en-US" dirty="0" err="1"/>
              <a:t>backprocessing</a:t>
            </a:r>
            <a:r>
              <a:rPr lang="en-US" dirty="0"/>
              <a:t> in priority order, there is a mix of </a:t>
            </a:r>
            <a:r>
              <a:rPr lang="en-US" dirty="0" err="1"/>
              <a:t>V03</a:t>
            </a:r>
            <a:r>
              <a:rPr lang="en-US" dirty="0"/>
              <a:t> and </a:t>
            </a:r>
            <a:r>
              <a:rPr lang="en-US" dirty="0" err="1"/>
              <a:t>V04</a:t>
            </a:r>
            <a:r>
              <a:rPr lang="en-US" dirty="0"/>
              <a:t> imagery between August 2023 – September 2025</a:t>
            </a:r>
          </a:p>
          <a:p>
            <a:pPr marL="158750" indent="0">
              <a:buNone/>
            </a:pPr>
            <a:endParaRPr lang="en-US" dirty="0"/>
          </a:p>
          <a:p>
            <a:pPr marL="158750" indent="0">
              <a:buNone/>
            </a:pPr>
            <a:r>
              <a:rPr lang="en-US" dirty="0"/>
              <a:t>FYI Alex! There is no </a:t>
            </a:r>
            <a:r>
              <a:rPr lang="en-US" dirty="0" err="1"/>
              <a:t>L3</a:t>
            </a:r>
            <a:r>
              <a:rPr lang="en-US" dirty="0"/>
              <a:t> </a:t>
            </a:r>
            <a:r>
              <a:rPr lang="en-US" dirty="0" err="1"/>
              <a:t>V03</a:t>
            </a:r>
            <a:r>
              <a:rPr lang="en-US" dirty="0"/>
              <a:t> TEMPO data in Worldview. There is a warning about it on the collections in Worldview. This is the message: “</a:t>
            </a:r>
            <a:r>
              <a:rPr lang="en-US" sz="1200" b="0" i="0" kern="1200" dirty="0">
                <a:solidFill>
                  <a:schemeClr val="tx1"/>
                </a:solidFill>
                <a:effectLst/>
                <a:latin typeface="+mn-lt"/>
                <a:ea typeface="+mn-ea"/>
                <a:cs typeface="+mn-cs"/>
              </a:rPr>
              <a:t>The TEMPO </a:t>
            </a:r>
            <a:r>
              <a:rPr lang="en-US" sz="1200" b="0" i="0" kern="1200" dirty="0" err="1">
                <a:solidFill>
                  <a:schemeClr val="tx1"/>
                </a:solidFill>
                <a:effectLst/>
                <a:latin typeface="+mn-lt"/>
                <a:ea typeface="+mn-ea"/>
                <a:cs typeface="+mn-cs"/>
              </a:rPr>
              <a:t>V03</a:t>
            </a:r>
            <a:r>
              <a:rPr lang="en-US" sz="1200" b="0" i="0" kern="1200" dirty="0">
                <a:solidFill>
                  <a:schemeClr val="tx1"/>
                </a:solidFill>
                <a:effectLst/>
                <a:latin typeface="+mn-lt"/>
                <a:ea typeface="+mn-ea"/>
                <a:cs typeface="+mn-cs"/>
              </a:rPr>
              <a:t> imagery from August 2, 2023 to September 16, 2025 has been removed and is being reprocessed utilizing the latest </a:t>
            </a:r>
            <a:r>
              <a:rPr lang="en-US" sz="1200" b="0" i="0" kern="1200" dirty="0" err="1">
                <a:solidFill>
                  <a:schemeClr val="tx1"/>
                </a:solidFill>
                <a:effectLst/>
                <a:latin typeface="+mn-lt"/>
                <a:ea typeface="+mn-ea"/>
                <a:cs typeface="+mn-cs"/>
              </a:rPr>
              <a:t>V04</a:t>
            </a:r>
            <a:r>
              <a:rPr lang="en-US" sz="1200" b="0" i="0" kern="1200" dirty="0">
                <a:solidFill>
                  <a:schemeClr val="tx1"/>
                </a:solidFill>
                <a:effectLst/>
                <a:latin typeface="+mn-lt"/>
                <a:ea typeface="+mn-ea"/>
                <a:cs typeface="+mn-cs"/>
              </a:rPr>
              <a:t> algorithms, with the </a:t>
            </a:r>
            <a:r>
              <a:rPr lang="en-US" sz="1200" b="0" i="0" kern="1200" dirty="0" err="1">
                <a:solidFill>
                  <a:schemeClr val="tx1"/>
                </a:solidFill>
                <a:effectLst/>
                <a:latin typeface="+mn-lt"/>
                <a:ea typeface="+mn-ea"/>
                <a:cs typeface="+mn-cs"/>
              </a:rPr>
              <a:t>V04</a:t>
            </a:r>
            <a:r>
              <a:rPr lang="en-US" sz="1200" b="0" i="0" kern="1200" dirty="0">
                <a:solidFill>
                  <a:schemeClr val="tx1"/>
                </a:solidFill>
                <a:effectLst/>
                <a:latin typeface="+mn-lt"/>
                <a:ea typeface="+mn-ea"/>
                <a:cs typeface="+mn-cs"/>
              </a:rPr>
              <a:t> imagery becoming publicly available upon reprocessing. The imagery is being reprocessed nonchronologically based on operational priorities. The TEMPO </a:t>
            </a:r>
            <a:r>
              <a:rPr lang="en-US" sz="1200" b="0" i="0" kern="1200" dirty="0" err="1">
                <a:solidFill>
                  <a:schemeClr val="tx1"/>
                </a:solidFill>
                <a:effectLst/>
                <a:latin typeface="+mn-lt"/>
                <a:ea typeface="+mn-ea"/>
                <a:cs typeface="+mn-cs"/>
              </a:rPr>
              <a:t>V03</a:t>
            </a:r>
            <a:r>
              <a:rPr lang="en-US" sz="1200" b="0" i="0" kern="1200" dirty="0">
                <a:solidFill>
                  <a:schemeClr val="tx1"/>
                </a:solidFill>
                <a:effectLst/>
                <a:latin typeface="+mn-lt"/>
                <a:ea typeface="+mn-ea"/>
                <a:cs typeface="+mn-cs"/>
              </a:rPr>
              <a:t> imagery will remain accessible via NASA's </a:t>
            </a:r>
            <a:r>
              <a:rPr lang="en-US" sz="1200" b="0" i="0" u="sng" kern="1200" dirty="0">
                <a:solidFill>
                  <a:schemeClr val="tx1"/>
                </a:solidFill>
                <a:effectLst/>
                <a:latin typeface="+mn-lt"/>
                <a:ea typeface="+mn-ea"/>
                <a:cs typeface="+mn-cs"/>
                <a:hlinkClick r:id="rId3"/>
              </a:rPr>
              <a:t>Global Imagery Browse Services (GIBS) </a:t>
            </a:r>
            <a:r>
              <a:rPr lang="en-US" sz="1200" b="0" i="0" u="sng" kern="1200">
                <a:solidFill>
                  <a:schemeClr val="tx1"/>
                </a:solidFill>
                <a:effectLst/>
                <a:latin typeface="+mn-lt"/>
                <a:ea typeface="+mn-ea"/>
                <a:cs typeface="+mn-cs"/>
                <a:hlinkClick r:id="rId3"/>
              </a:rPr>
              <a:t>API</a:t>
            </a:r>
            <a:r>
              <a:rPr lang="en-US" sz="1200" b="0" i="0" kern="1200">
                <a:solidFill>
                  <a:schemeClr val="tx1"/>
                </a:solidFill>
                <a:effectLst/>
                <a:latin typeface="+mn-lt"/>
                <a:ea typeface="+mn-ea"/>
                <a:cs typeface="+mn-cs"/>
              </a:rPr>
              <a:t>.”</a:t>
            </a:r>
            <a:endParaRPr lang="en-US" dirty="0"/>
          </a:p>
        </p:txBody>
      </p:sp>
    </p:spTree>
    <p:extLst>
      <p:ext uri="{BB962C8B-B14F-4D97-AF65-F5344CB8AC3E}">
        <p14:creationId xmlns:p14="http://schemas.microsoft.com/office/powerpoint/2010/main" val="25786792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a:extLst>
            <a:ext uri="{FF2B5EF4-FFF2-40B4-BE49-F238E27FC236}">
              <a16:creationId xmlns:a16="http://schemas.microsoft.com/office/drawing/2014/main" id="{2F1E77B4-D620-AB64-E6F6-9D3A4382C8D4}"/>
            </a:ext>
          </a:extLst>
        </p:cNvPr>
        <p:cNvGrpSpPr/>
        <p:nvPr/>
      </p:nvGrpSpPr>
      <p:grpSpPr>
        <a:xfrm>
          <a:off x="0" y="0"/>
          <a:ext cx="0" cy="0"/>
          <a:chOff x="0" y="0"/>
          <a:chExt cx="0" cy="0"/>
        </a:xfrm>
      </p:grpSpPr>
      <p:sp>
        <p:nvSpPr>
          <p:cNvPr id="665" name="Google Shape;665;g3c6b78a3f95_1_9:notes">
            <a:extLst>
              <a:ext uri="{FF2B5EF4-FFF2-40B4-BE49-F238E27FC236}">
                <a16:creationId xmlns:a16="http://schemas.microsoft.com/office/drawing/2014/main" id="{6C6C5915-F7AF-788E-B439-61F2AC0090B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6" name="Google Shape;666;g3c6b78a3f95_1_9:notes">
            <a:extLst>
              <a:ext uri="{FF2B5EF4-FFF2-40B4-BE49-F238E27FC236}">
                <a16:creationId xmlns:a16="http://schemas.microsoft.com/office/drawing/2014/main" id="{2CE4DFFB-79E1-08EF-4300-477F0C719F3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2400" lvl="0" indent="0" algn="l" rtl="0">
              <a:lnSpc>
                <a:spcPct val="115000"/>
              </a:lnSpc>
              <a:spcBef>
                <a:spcPts val="0"/>
              </a:spcBef>
              <a:spcAft>
                <a:spcPts val="0"/>
              </a:spcAft>
              <a:buClr>
                <a:schemeClr val="dk1"/>
              </a:buClr>
              <a:buSzPts val="1100"/>
              <a:buFont typeface="Arial"/>
              <a:buNone/>
            </a:pPr>
            <a:r>
              <a:rPr lang="en" dirty="0"/>
              <a:t>Focuing on TEMPO, we currently have four variables available as ArcGIS image services: nitrogen dioxide troposphere vertical column, formaldehyde vertical column, ozone total column, and cloud fraction. You can see from this list that the NO2, formaldehyde and ozone have separate versions with different time ranges. The TEMPO Science Team is currently reprocessing the TEMPO V03 into V04 data and the updated data will be added to the V04 services as they become available. Once that occurs, the V03 services will be retired. </a:t>
            </a:r>
          </a:p>
          <a:p>
            <a:pPr marL="152400" lvl="0" indent="0" algn="l" rtl="0">
              <a:lnSpc>
                <a:spcPct val="115000"/>
              </a:lnSpc>
              <a:spcBef>
                <a:spcPts val="0"/>
              </a:spcBef>
              <a:spcAft>
                <a:spcPts val="0"/>
              </a:spcAft>
              <a:buClr>
                <a:schemeClr val="dk1"/>
              </a:buClr>
              <a:buSzPts val="1100"/>
              <a:buFont typeface="Arial"/>
              <a:buNone/>
            </a:pPr>
            <a:endParaRPr lang="en" dirty="0"/>
          </a:p>
          <a:p>
            <a:pPr marL="152400" lvl="0" indent="0" algn="l" rtl="0">
              <a:lnSpc>
                <a:spcPct val="115000"/>
              </a:lnSpc>
              <a:spcBef>
                <a:spcPts val="0"/>
              </a:spcBef>
              <a:spcAft>
                <a:spcPts val="0"/>
              </a:spcAft>
              <a:buClr>
                <a:schemeClr val="dk1"/>
              </a:buClr>
              <a:buSzPts val="1100"/>
              <a:buFont typeface="Arial"/>
              <a:buNone/>
            </a:pPr>
            <a:r>
              <a:rPr lang="en" dirty="0"/>
              <a:t>Our newest services are our near real-time services for NO2, formaldehyde and cloud fraction. </a:t>
            </a:r>
          </a:p>
          <a:p>
            <a:pPr marL="152400" lvl="0" indent="0" algn="l" rtl="0">
              <a:lnSpc>
                <a:spcPct val="115000"/>
              </a:lnSpc>
              <a:spcBef>
                <a:spcPts val="0"/>
              </a:spcBef>
              <a:spcAft>
                <a:spcPts val="0"/>
              </a:spcAft>
              <a:buClr>
                <a:schemeClr val="dk1"/>
              </a:buClr>
              <a:buSzPts val="1100"/>
              <a:buFont typeface="Arial"/>
              <a:buNone/>
            </a:pPr>
            <a:endParaRPr lang="en" dirty="0"/>
          </a:p>
          <a:p>
            <a:pPr marL="152400" lvl="0" indent="0" algn="l" rtl="0">
              <a:lnSpc>
                <a:spcPct val="115000"/>
              </a:lnSpc>
              <a:spcBef>
                <a:spcPts val="0"/>
              </a:spcBef>
              <a:spcAft>
                <a:spcPts val="0"/>
              </a:spcAft>
              <a:buClr>
                <a:schemeClr val="dk1"/>
              </a:buClr>
              <a:buSzPts val="1100"/>
              <a:buFont typeface="Arial"/>
              <a:buNone/>
            </a:pPr>
            <a:r>
              <a:rPr lang="en" dirty="0"/>
              <a:t>All of these services are from the Level 3 data (which means they are a gridded product) and have been pre-filtered to remove low quality data per the Science Team’s recommendations to create analysis ready data for users. Unlike the Worldview imagery, these retain the actual data values so various data analyses can be done. The near-real time services are updated hourly during daylight hours, and the standard data services (the V03 and V04) are updated daily. </a:t>
            </a:r>
            <a:endParaRPr dirty="0"/>
          </a:p>
          <a:p>
            <a:pPr marL="152400" lvl="0" indent="0" algn="l" rtl="0">
              <a:lnSpc>
                <a:spcPct val="115000"/>
              </a:lnSpc>
              <a:spcBef>
                <a:spcPts val="0"/>
              </a:spcBef>
              <a:spcAft>
                <a:spcPts val="0"/>
              </a:spcAft>
              <a:buClr>
                <a:schemeClr val="dk1"/>
              </a:buClr>
              <a:buSzPts val="1100"/>
              <a:buFont typeface="Arial"/>
              <a:buNone/>
            </a:pPr>
            <a:endParaRPr dirty="0"/>
          </a:p>
          <a:p>
            <a:pPr marL="152400" lvl="0" indent="0" algn="l" rtl="0">
              <a:lnSpc>
                <a:spcPct val="115000"/>
              </a:lnSpc>
              <a:spcBef>
                <a:spcPts val="0"/>
              </a:spcBef>
              <a:spcAft>
                <a:spcPts val="0"/>
              </a:spcAft>
              <a:buClr>
                <a:schemeClr val="dk1"/>
              </a:buClr>
              <a:buSzPts val="1100"/>
              <a:buFont typeface="Arial"/>
              <a:buNone/>
            </a:pPr>
            <a:endParaRPr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The Living Atlas of the World is Esri’s premier data catalog and is seen as a source of authoritative data in the GIS community. Within the last two months, the TEMPO Ozone Total Column and Formaldehyde Vertical Column image services were accepted into the Living Atlas, joining the TEMPO </a:t>
            </a:r>
            <a:r>
              <a:rPr lang="en-US" dirty="0" err="1"/>
              <a:t>NO2</a:t>
            </a:r>
            <a:r>
              <a:rPr lang="en-US" dirty="0"/>
              <a:t> image service already available in the Living Atlas. Providing the TEMPO data in this data catalog significantly increases the findability and accessibility of the data.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We are aiming to have </a:t>
            </a:r>
            <a:r>
              <a:rPr lang="en-US" dirty="0" err="1"/>
              <a:t>V04</a:t>
            </a:r>
            <a:r>
              <a:rPr lang="en-US" dirty="0"/>
              <a:t> image services of the existing variables in September. We will then work on supporting image services for selected </a:t>
            </a:r>
            <a:r>
              <a:rPr lang="en-US" dirty="0" err="1"/>
              <a:t>NRT</a:t>
            </a:r>
            <a:r>
              <a:rPr lang="en-US" dirty="0"/>
              <a:t> variables, as well as additional standard product variables. </a:t>
            </a:r>
          </a:p>
          <a:p>
            <a:pPr marL="152400" lvl="0" indent="0" algn="l" rtl="0">
              <a:lnSpc>
                <a:spcPct val="115000"/>
              </a:lnSpc>
              <a:spcBef>
                <a:spcPts val="0"/>
              </a:spcBef>
              <a:spcAft>
                <a:spcPts val="0"/>
              </a:spcAft>
              <a:buClr>
                <a:schemeClr val="dk1"/>
              </a:buClr>
              <a:buSzPts val="1100"/>
              <a:buFont typeface="Arial"/>
              <a:buNone/>
            </a:pPr>
            <a:br>
              <a:rPr lang="en" dirty="0"/>
            </a:br>
            <a:endParaRPr dirty="0"/>
          </a:p>
          <a:p>
            <a:pPr marL="152400" lvl="0" indent="0" algn="l" rtl="0">
              <a:lnSpc>
                <a:spcPct val="115000"/>
              </a:lnSpc>
              <a:spcBef>
                <a:spcPts val="0"/>
              </a:spcBef>
              <a:spcAft>
                <a:spcPts val="0"/>
              </a:spcAft>
              <a:buClr>
                <a:schemeClr val="dk1"/>
              </a:buClr>
              <a:buSzPts val="1100"/>
              <a:buFont typeface="Arial"/>
              <a:buNone/>
            </a:pPr>
            <a:endParaRPr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8167539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271348f68c7_7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err="1"/>
              <a:t>ASDC</a:t>
            </a:r>
            <a:r>
              <a:rPr lang="en-US" sz="1200" dirty="0"/>
              <a:t> website migrated to Earthdata</a:t>
            </a:r>
          </a:p>
          <a:p>
            <a:r>
              <a:rPr lang="en-US" sz="1200" dirty="0"/>
              <a:t>TEMPO &gt; Data &amp; Tools: documentation previously on </a:t>
            </a:r>
            <a:r>
              <a:rPr lang="en-US" sz="1200" dirty="0" err="1"/>
              <a:t>ASDC</a:t>
            </a:r>
            <a:r>
              <a:rPr lang="en-US" sz="1200" dirty="0"/>
              <a:t> TEMPO page</a:t>
            </a:r>
          </a:p>
          <a:p>
            <a:pPr marL="0" lvl="0" indent="0" algn="l" rtl="0">
              <a:spcBef>
                <a:spcPts val="0"/>
              </a:spcBef>
              <a:spcAft>
                <a:spcPts val="0"/>
              </a:spcAft>
              <a:buNone/>
            </a:pPr>
            <a:endParaRPr dirty="0"/>
          </a:p>
        </p:txBody>
      </p:sp>
      <p:sp>
        <p:nvSpPr>
          <p:cNvPr id="538" name="Google Shape;538;g271348f68c7_7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The </a:t>
            </a:r>
            <a:r>
              <a:rPr lang="en-US" err="1"/>
              <a:t>ASDC</a:t>
            </a:r>
            <a:r>
              <a:rPr lang="en-US"/>
              <a:t> also has a GitHub repository that contains codes, tutorials, and resources for using </a:t>
            </a:r>
            <a:r>
              <a:rPr lang="en-US" err="1"/>
              <a:t>ASDC</a:t>
            </a:r>
            <a:r>
              <a:rPr lang="en-US"/>
              <a:t> data, including examples of data processing specific for TEMPO.</a:t>
            </a:r>
          </a:p>
        </p:txBody>
      </p:sp>
    </p:spTree>
    <p:extLst>
      <p:ext uri="{BB962C8B-B14F-4D97-AF65-F5344CB8AC3E}">
        <p14:creationId xmlns:p14="http://schemas.microsoft.com/office/powerpoint/2010/main" val="15460575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90000"/>
              </a:lnSpc>
              <a:spcBef>
                <a:spcPts val="1000"/>
              </a:spcBef>
              <a:spcAft>
                <a:spcPts val="0"/>
              </a:spcAft>
              <a:buClr>
                <a:schemeClr val="dk1"/>
              </a:buClr>
              <a:buSzPts val="1100"/>
              <a:buFont typeface="Arial"/>
              <a:buNone/>
            </a:pPr>
            <a:r>
              <a:rPr lang="en-US" sz="1200" dirty="0">
                <a:solidFill>
                  <a:srgbClr val="0D0D0D"/>
                </a:solidFill>
                <a:highlight>
                  <a:srgbClr val="FFFFFF"/>
                </a:highlight>
                <a:latin typeface="Roboto"/>
                <a:ea typeface="Roboto"/>
                <a:cs typeface="Roboto"/>
                <a:sym typeface="Roboto"/>
              </a:rPr>
              <a:t>The </a:t>
            </a:r>
            <a:r>
              <a:rPr lang="en-US" sz="1200" dirty="0" err="1">
                <a:solidFill>
                  <a:srgbClr val="0D0D0D"/>
                </a:solidFill>
                <a:highlight>
                  <a:srgbClr val="FFFFFF"/>
                </a:highlight>
                <a:latin typeface="Roboto"/>
                <a:ea typeface="Roboto"/>
                <a:cs typeface="Roboto"/>
                <a:sym typeface="Roboto"/>
              </a:rPr>
              <a:t>Earthdata</a:t>
            </a:r>
            <a:r>
              <a:rPr lang="en-US" sz="1200" dirty="0">
                <a:solidFill>
                  <a:srgbClr val="0D0D0D"/>
                </a:solidFill>
                <a:highlight>
                  <a:srgbClr val="FFFFFF"/>
                </a:highlight>
                <a:latin typeface="Roboto"/>
                <a:ea typeface="Roboto"/>
                <a:cs typeface="Roboto"/>
                <a:sym typeface="Roboto"/>
              </a:rPr>
              <a:t> Forum is an online platform where users can interact with NASA’s Data Center experts and the Science Teams directly to discuss data </a:t>
            </a:r>
            <a:r>
              <a:rPr lang="en-US" sz="1200" dirty="0" err="1">
                <a:solidFill>
                  <a:srgbClr val="0D0D0D"/>
                </a:solidFill>
                <a:highlight>
                  <a:srgbClr val="FFFFFF"/>
                </a:highlight>
                <a:latin typeface="Roboto"/>
                <a:ea typeface="Roboto"/>
                <a:cs typeface="Roboto"/>
                <a:sym typeface="Roboto"/>
              </a:rPr>
              <a:t>applications,</a:t>
            </a:r>
            <a:r>
              <a:rPr lang="en-US" sz="1200" dirty="0">
                <a:solidFill>
                  <a:srgbClr val="0D0D0D"/>
                </a:solidFill>
                <a:highlight>
                  <a:srgbClr val="FFFFFF"/>
                </a:highlight>
                <a:latin typeface="Roboto"/>
                <a:ea typeface="Roboto"/>
                <a:cs typeface="Roboto"/>
                <a:sym typeface="Roboto"/>
              </a:rPr>
              <a:t> research needs, and get help with accessing, visualizing, and manipulating NASA's Earth observation data. Anything tagged with “ASDC” or “TEMPO” will come to us and the TEMPO science team. </a:t>
            </a:r>
          </a:p>
          <a:p>
            <a:pPr marL="0" lvl="0" indent="0" algn="l" rtl="0">
              <a:lnSpc>
                <a:spcPct val="90000"/>
              </a:lnSpc>
              <a:spcBef>
                <a:spcPts val="1000"/>
              </a:spcBef>
              <a:spcAft>
                <a:spcPts val="0"/>
              </a:spcAft>
              <a:buClr>
                <a:schemeClr val="dk1"/>
              </a:buClr>
              <a:buSzPts val="1100"/>
              <a:buFont typeface="Arial"/>
              <a:buNone/>
            </a:pPr>
            <a:endParaRPr lang="en-US" sz="1200" dirty="0">
              <a:solidFill>
                <a:srgbClr val="0D0D0D"/>
              </a:solidFill>
              <a:highlight>
                <a:srgbClr val="FFFFFF"/>
              </a:highlight>
              <a:latin typeface="Roboto"/>
              <a:ea typeface="Roboto"/>
              <a:cs typeface="Roboto"/>
              <a:sym typeface="Roboto"/>
            </a:endParaRPr>
          </a:p>
          <a:p>
            <a:endParaRPr lang="en-US" dirty="0"/>
          </a:p>
        </p:txBody>
      </p:sp>
      <p:sp>
        <p:nvSpPr>
          <p:cNvPr id="4" name="Slide Number Placeholder 3"/>
          <p:cNvSpPr>
            <a:spLocks noGrp="1"/>
          </p:cNvSpPr>
          <p:nvPr>
            <p:ph type="sldNum" sz="quarter" idx="5"/>
          </p:nvPr>
        </p:nvSpPr>
        <p:spPr/>
        <p:txBody>
          <a:bodyPr/>
          <a:lstStyle/>
          <a:p>
            <a:fld id="{6D906E43-0F03-094C-BC36-F44E5E2832F9}" type="slidenum">
              <a:rPr lang="en-US" smtClean="0"/>
              <a:t>10</a:t>
            </a:fld>
            <a:endParaRPr lang="en-US"/>
          </a:p>
        </p:txBody>
      </p:sp>
    </p:spTree>
    <p:extLst>
      <p:ext uri="{BB962C8B-B14F-4D97-AF65-F5344CB8AC3E}">
        <p14:creationId xmlns:p14="http://schemas.microsoft.com/office/powerpoint/2010/main" val="11294241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ligh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531F649-4E4B-1FF1-7A4D-C96B3D54D6D8}"/>
              </a:ext>
            </a:extLst>
          </p:cNvPr>
          <p:cNvSpPr/>
          <p:nvPr userDrawn="1"/>
        </p:nvSpPr>
        <p:spPr>
          <a:xfrm>
            <a:off x="0" y="0"/>
            <a:ext cx="12192000" cy="711485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9BFE00F7-BDD5-954B-A31A-588EAE9B7884}"/>
              </a:ext>
            </a:extLst>
          </p:cNvPr>
          <p:cNvSpPr>
            <a:spLocks noGrp="1"/>
          </p:cNvSpPr>
          <p:nvPr>
            <p:ph type="subTitle" idx="1"/>
          </p:nvPr>
        </p:nvSpPr>
        <p:spPr>
          <a:xfrm>
            <a:off x="565079" y="4839128"/>
            <a:ext cx="5137079" cy="101457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10" name="Straight Connector 9">
            <a:extLst>
              <a:ext uri="{FF2B5EF4-FFF2-40B4-BE49-F238E27FC236}">
                <a16:creationId xmlns:a16="http://schemas.microsoft.com/office/drawing/2014/main" id="{EE7F529D-0D35-6DD7-54E3-2E00CE86077B}"/>
              </a:ext>
            </a:extLst>
          </p:cNvPr>
          <p:cNvCxnSpPr>
            <a:cxnSpLocks/>
          </p:cNvCxnSpPr>
          <p:nvPr userDrawn="1"/>
        </p:nvCxnSpPr>
        <p:spPr>
          <a:xfrm>
            <a:off x="710191" y="2131660"/>
            <a:ext cx="1862299"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DA832BBB-6365-563B-84C5-60EBDB558CFA}"/>
              </a:ext>
            </a:extLst>
          </p:cNvPr>
          <p:cNvGrpSpPr/>
          <p:nvPr userDrawn="1"/>
        </p:nvGrpSpPr>
        <p:grpSpPr>
          <a:xfrm>
            <a:off x="164592" y="466624"/>
            <a:ext cx="2640797" cy="850934"/>
            <a:chOff x="284709" y="5806720"/>
            <a:chExt cx="2841686" cy="915666"/>
          </a:xfrm>
        </p:grpSpPr>
        <p:pic>
          <p:nvPicPr>
            <p:cNvPr id="12" name="Picture 11" descr="A logo with white text and red and blue circle&#10;&#10;Description automatically generated">
              <a:extLst>
                <a:ext uri="{FF2B5EF4-FFF2-40B4-BE49-F238E27FC236}">
                  <a16:creationId xmlns:a16="http://schemas.microsoft.com/office/drawing/2014/main" id="{52F5F381-BC97-A99D-7F96-14FA5DEF7717}"/>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84709" y="5806720"/>
              <a:ext cx="1831332" cy="915666"/>
            </a:xfrm>
            <a:prstGeom prst="rect">
              <a:avLst/>
            </a:prstGeom>
          </p:spPr>
        </p:pic>
        <p:sp>
          <p:nvSpPr>
            <p:cNvPr id="13" name="TextBox 12">
              <a:extLst>
                <a:ext uri="{FF2B5EF4-FFF2-40B4-BE49-F238E27FC236}">
                  <a16:creationId xmlns:a16="http://schemas.microsoft.com/office/drawing/2014/main" id="{3172766F-41F6-B9F1-9248-0FA1CCCC04AD}"/>
                </a:ext>
              </a:extLst>
            </p:cNvPr>
            <p:cNvSpPr txBox="1"/>
            <p:nvPr userDrawn="1"/>
          </p:nvSpPr>
          <p:spPr>
            <a:xfrm>
              <a:off x="1768650" y="6130807"/>
              <a:ext cx="1357745" cy="300082"/>
            </a:xfrm>
            <a:prstGeom prst="rect">
              <a:avLst/>
            </a:prstGeom>
            <a:noFill/>
          </p:spPr>
          <p:txBody>
            <a:bodyPr wrap="square" rtlCol="0">
              <a:spAutoFit/>
            </a:bodyPr>
            <a:lstStyle/>
            <a:p>
              <a:pPr>
                <a:lnSpc>
                  <a:spcPct val="90000"/>
                </a:lnSpc>
              </a:pPr>
              <a:r>
                <a:rPr lang="en-US" sz="750" b="0" i="0" dirty="0">
                  <a:latin typeface="Arial" panose="020B0604020202020204" pitchFamily="34" charset="0"/>
                  <a:cs typeface="Arial" panose="020B0604020202020204" pitchFamily="34" charset="0"/>
                </a:rPr>
                <a:t>National Aeronautics and</a:t>
              </a:r>
            </a:p>
            <a:p>
              <a:pPr>
                <a:lnSpc>
                  <a:spcPct val="90000"/>
                </a:lnSpc>
              </a:pPr>
              <a:r>
                <a:rPr lang="en-US" sz="750" b="0" i="0" dirty="0">
                  <a:latin typeface="Arial" panose="020B0604020202020204" pitchFamily="34" charset="0"/>
                  <a:cs typeface="Arial" panose="020B0604020202020204" pitchFamily="34" charset="0"/>
                </a:rPr>
                <a:t>Space Administration</a:t>
              </a:r>
            </a:p>
          </p:txBody>
        </p:sp>
        <p:cxnSp>
          <p:nvCxnSpPr>
            <p:cNvPr id="14" name="Straight Connector 13">
              <a:extLst>
                <a:ext uri="{FF2B5EF4-FFF2-40B4-BE49-F238E27FC236}">
                  <a16:creationId xmlns:a16="http://schemas.microsoft.com/office/drawing/2014/main" id="{F672D173-C2A6-3A5D-0736-0B3EA5F34153}"/>
                </a:ext>
              </a:extLst>
            </p:cNvPr>
            <p:cNvCxnSpPr/>
            <p:nvPr userDrawn="1"/>
          </p:nvCxnSpPr>
          <p:spPr>
            <a:xfrm>
              <a:off x="1733894" y="5915723"/>
              <a:ext cx="0" cy="6738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 name="Text Placeholder 8">
            <a:extLst>
              <a:ext uri="{FF2B5EF4-FFF2-40B4-BE49-F238E27FC236}">
                <a16:creationId xmlns:a16="http://schemas.microsoft.com/office/drawing/2014/main" id="{CCA7F2A2-B8A8-67B5-818C-74644E3351AF}"/>
              </a:ext>
            </a:extLst>
          </p:cNvPr>
          <p:cNvSpPr>
            <a:spLocks noGrp="1"/>
          </p:cNvSpPr>
          <p:nvPr>
            <p:ph type="body" sz="quarter" idx="10" hasCustomPrompt="1"/>
          </p:nvPr>
        </p:nvSpPr>
        <p:spPr>
          <a:xfrm>
            <a:off x="559917" y="6027366"/>
            <a:ext cx="2943225" cy="301625"/>
          </a:xfrm>
        </p:spPr>
        <p:txBody>
          <a:bodyPr/>
          <a:lstStyle>
            <a:lvl1pPr marL="0" indent="0">
              <a:buNone/>
              <a:defRPr sz="14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date styles</a:t>
            </a:r>
          </a:p>
        </p:txBody>
      </p:sp>
      <p:pic>
        <p:nvPicPr>
          <p:cNvPr id="19" name="Picture 18" descr="Icon&#10;&#10;AI-generated content may be incorrect.">
            <a:extLst>
              <a:ext uri="{FF2B5EF4-FFF2-40B4-BE49-F238E27FC236}">
                <a16:creationId xmlns:a16="http://schemas.microsoft.com/office/drawing/2014/main" id="{919A6E9F-9463-33AC-7AF6-0962B367B1E9}"/>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693074" y="1786284"/>
            <a:ext cx="1888361" cy="293675"/>
          </a:xfrm>
          <a:prstGeom prst="rect">
            <a:avLst/>
          </a:prstGeom>
        </p:spPr>
      </p:pic>
      <p:pic>
        <p:nvPicPr>
          <p:cNvPr id="21" name="Picture 20">
            <a:extLst>
              <a:ext uri="{FF2B5EF4-FFF2-40B4-BE49-F238E27FC236}">
                <a16:creationId xmlns:a16="http://schemas.microsoft.com/office/drawing/2014/main" id="{B3308130-E0B8-87DB-67B3-5A413B026B2A}"/>
              </a:ext>
            </a:extLst>
          </p:cNvPr>
          <p:cNvPicPr>
            <a:picLocks noChangeAspect="1"/>
          </p:cNvPicPr>
          <p:nvPr userDrawn="1"/>
        </p:nvPicPr>
        <p:blipFill>
          <a:blip r:embed="rId4"/>
          <a:srcRect/>
          <a:stretch/>
        </p:blipFill>
        <p:spPr>
          <a:xfrm>
            <a:off x="5053865" y="-336884"/>
            <a:ext cx="7767567" cy="7767567"/>
          </a:xfrm>
          <a:prstGeom prst="rect">
            <a:avLst/>
          </a:prstGeom>
        </p:spPr>
      </p:pic>
      <p:sp>
        <p:nvSpPr>
          <p:cNvPr id="5" name="Text Placeholder 4">
            <a:extLst>
              <a:ext uri="{FF2B5EF4-FFF2-40B4-BE49-F238E27FC236}">
                <a16:creationId xmlns:a16="http://schemas.microsoft.com/office/drawing/2014/main" id="{3E023B68-7F47-7023-5DDA-518F8FE10EB5}"/>
              </a:ext>
            </a:extLst>
          </p:cNvPr>
          <p:cNvSpPr>
            <a:spLocks noGrp="1"/>
          </p:cNvSpPr>
          <p:nvPr>
            <p:ph type="body" sz="quarter" idx="11" hasCustomPrompt="1"/>
          </p:nvPr>
        </p:nvSpPr>
        <p:spPr>
          <a:xfrm>
            <a:off x="558356" y="2285302"/>
            <a:ext cx="5102225" cy="2424112"/>
          </a:xfrm>
        </p:spPr>
        <p:txBody>
          <a:bodyPr/>
          <a:lstStyle>
            <a:lvl1pPr marL="7938" indent="0">
              <a:buFont typeface="Arial" panose="020B0604020202020204" pitchFamily="34" charset="0"/>
              <a:buNone/>
              <a:tabLst/>
              <a:defRPr lang="en-US" sz="5400" kern="1200" dirty="0">
                <a:solidFill>
                  <a:schemeClr val="accent1"/>
                </a:solidFill>
                <a:latin typeface="+mj-lt"/>
                <a:ea typeface="+mj-ea"/>
                <a:cs typeface="+mj-cs"/>
              </a:defRPr>
            </a:lvl1pPr>
          </a:lstStyle>
          <a:p>
            <a:pPr lvl="0"/>
            <a:r>
              <a:rPr lang="en-US" dirty="0"/>
              <a:t>Click to edit Master title style</a:t>
            </a:r>
          </a:p>
        </p:txBody>
      </p:sp>
    </p:spTree>
    <p:extLst>
      <p:ext uri="{BB962C8B-B14F-4D97-AF65-F5344CB8AC3E}">
        <p14:creationId xmlns:p14="http://schemas.microsoft.com/office/powerpoint/2010/main" val="31494531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Only - Dar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3974BAA-9D60-E5B8-99E6-B494A5D5DA86}"/>
              </a:ext>
            </a:extLst>
          </p:cNvPr>
          <p:cNvSpPr/>
          <p:nvPr userDrawn="1"/>
        </p:nvSpPr>
        <p:spPr>
          <a:xfrm>
            <a:off x="577516" y="1"/>
            <a:ext cx="11614484" cy="685799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611FAC-E779-BD62-C6CA-450C14E8A9FF}"/>
              </a:ext>
            </a:extLst>
          </p:cNvPr>
          <p:cNvSpPr>
            <a:spLocks noGrp="1"/>
          </p:cNvSpPr>
          <p:nvPr>
            <p:ph type="title"/>
          </p:nvPr>
        </p:nvSpPr>
        <p:spPr>
          <a:xfrm>
            <a:off x="838200" y="365125"/>
            <a:ext cx="10515600" cy="1325563"/>
          </a:xfrm>
          <a:prstGeom prst="rect">
            <a:avLst/>
          </a:prstGeom>
        </p:spPr>
        <p:txBody>
          <a:bodyPr/>
          <a:lstStyle>
            <a:lvl1pPr>
              <a:defRPr>
                <a:solidFill>
                  <a:schemeClr val="bg1"/>
                </a:solidFill>
              </a:defRPr>
            </a:lvl1pPr>
          </a:lstStyle>
          <a:p>
            <a:r>
              <a:rPr lang="en-US"/>
              <a:t>Click to edit Master title style</a:t>
            </a:r>
            <a:endParaRPr lang="en-US" dirty="0"/>
          </a:p>
        </p:txBody>
      </p:sp>
      <p:sp>
        <p:nvSpPr>
          <p:cNvPr id="7" name="Slide Number Placeholder 6">
            <a:extLst>
              <a:ext uri="{FF2B5EF4-FFF2-40B4-BE49-F238E27FC236}">
                <a16:creationId xmlns:a16="http://schemas.microsoft.com/office/drawing/2014/main" id="{8E3BC7EF-E9BC-EC28-908F-20FE1FD8A86C}"/>
              </a:ext>
            </a:extLst>
          </p:cNvPr>
          <p:cNvSpPr>
            <a:spLocks noGrp="1"/>
          </p:cNvSpPr>
          <p:nvPr>
            <p:ph type="sldNum" sz="quarter" idx="12"/>
          </p:nvPr>
        </p:nvSpPr>
        <p:spPr/>
        <p:txBody>
          <a:bodyPr/>
          <a:lstStyle/>
          <a:p>
            <a:fld id="{1A3032F6-4788-0C4A-B0D8-03B8E72BF810}" type="slidenum">
              <a:rPr lang="en-US" smtClean="0"/>
              <a:t>‹#›</a:t>
            </a:fld>
            <a:endParaRPr lang="en-US"/>
          </a:p>
        </p:txBody>
      </p:sp>
      <p:sp>
        <p:nvSpPr>
          <p:cNvPr id="4" name="Footer Placeholder 4">
            <a:extLst>
              <a:ext uri="{FF2B5EF4-FFF2-40B4-BE49-F238E27FC236}">
                <a16:creationId xmlns:a16="http://schemas.microsoft.com/office/drawing/2014/main" id="{0C9A8D37-5936-03FE-8110-4EB9966C73E0}"/>
              </a:ext>
            </a:extLst>
          </p:cNvPr>
          <p:cNvSpPr>
            <a:spLocks noGrp="1"/>
          </p:cNvSpPr>
          <p:nvPr>
            <p:ph type="ftr" sz="quarter" idx="11"/>
          </p:nvPr>
        </p:nvSpPr>
        <p:spPr>
          <a:xfrm>
            <a:off x="4630366" y="5991226"/>
            <a:ext cx="6723434" cy="730250"/>
          </a:xfrm>
        </p:spPr>
        <p:txBody>
          <a:bodyPr/>
          <a:lstStyle/>
          <a:p>
            <a:endParaRPr lang="en-US" dirty="0"/>
          </a:p>
        </p:txBody>
      </p:sp>
      <p:grpSp>
        <p:nvGrpSpPr>
          <p:cNvPr id="5" name="Group 4">
            <a:extLst>
              <a:ext uri="{FF2B5EF4-FFF2-40B4-BE49-F238E27FC236}">
                <a16:creationId xmlns:a16="http://schemas.microsoft.com/office/drawing/2014/main" id="{3D9B5880-C10E-3412-4980-0666FD2288A0}"/>
              </a:ext>
            </a:extLst>
          </p:cNvPr>
          <p:cNvGrpSpPr/>
          <p:nvPr userDrawn="1"/>
        </p:nvGrpSpPr>
        <p:grpSpPr>
          <a:xfrm>
            <a:off x="773815" y="5939724"/>
            <a:ext cx="2090581" cy="665507"/>
            <a:chOff x="576471" y="499891"/>
            <a:chExt cx="2090581" cy="665507"/>
          </a:xfrm>
        </p:grpSpPr>
        <p:pic>
          <p:nvPicPr>
            <p:cNvPr id="8" name="Picture 7">
              <a:extLst>
                <a:ext uri="{FF2B5EF4-FFF2-40B4-BE49-F238E27FC236}">
                  <a16:creationId xmlns:a16="http://schemas.microsoft.com/office/drawing/2014/main" id="{B23FB41C-687E-2C39-3269-5FC04AFAA4A6}"/>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576471" y="499891"/>
              <a:ext cx="790664" cy="665507"/>
            </a:xfrm>
            <a:prstGeom prst="rect">
              <a:avLst/>
            </a:prstGeom>
          </p:spPr>
        </p:pic>
        <p:cxnSp>
          <p:nvCxnSpPr>
            <p:cNvPr id="9" name="Straight Connector 8">
              <a:extLst>
                <a:ext uri="{FF2B5EF4-FFF2-40B4-BE49-F238E27FC236}">
                  <a16:creationId xmlns:a16="http://schemas.microsoft.com/office/drawing/2014/main" id="{1D21356E-ECFE-466B-9475-2509ED2DBCBC}"/>
                </a:ext>
              </a:extLst>
            </p:cNvPr>
            <p:cNvCxnSpPr/>
            <p:nvPr/>
          </p:nvCxnSpPr>
          <p:spPr>
            <a:xfrm>
              <a:off x="1424623" y="559104"/>
              <a:ext cx="0" cy="58534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F238506B-3AA4-1E01-C88B-84DC7FBE05ED}"/>
                </a:ext>
              </a:extLst>
            </p:cNvPr>
            <p:cNvSpPr txBox="1"/>
            <p:nvPr/>
          </p:nvSpPr>
          <p:spPr>
            <a:xfrm>
              <a:off x="1482112" y="698483"/>
              <a:ext cx="1184940" cy="307777"/>
            </a:xfrm>
            <a:prstGeom prst="rect">
              <a:avLst/>
            </a:prstGeom>
            <a:noFill/>
          </p:spPr>
          <p:txBody>
            <a:bodyPr wrap="none" rtlCol="0">
              <a:spAutoFit/>
            </a:bodyPr>
            <a:lstStyle/>
            <a:p>
              <a:r>
                <a:rPr lang="en-US" sz="700" dirty="0">
                  <a:solidFill>
                    <a:schemeClr val="bg1"/>
                  </a:solidFill>
                  <a:latin typeface="Helvetica" pitchFamily="2" charset="0"/>
                </a:rPr>
                <a:t>National Aeronautics and</a:t>
              </a:r>
            </a:p>
            <a:p>
              <a:r>
                <a:rPr lang="en-US" sz="700" dirty="0">
                  <a:solidFill>
                    <a:schemeClr val="bg1"/>
                  </a:solidFill>
                  <a:latin typeface="Helvetica" pitchFamily="2" charset="0"/>
                </a:rPr>
                <a:t>Space Administration</a:t>
              </a:r>
            </a:p>
          </p:txBody>
        </p:sp>
      </p:grpSp>
      <p:sp>
        <p:nvSpPr>
          <p:cNvPr id="6" name="Text Placeholder 4">
            <a:extLst>
              <a:ext uri="{FF2B5EF4-FFF2-40B4-BE49-F238E27FC236}">
                <a16:creationId xmlns:a16="http://schemas.microsoft.com/office/drawing/2014/main" id="{8740A9DD-D221-60F7-1882-E6B27E9C75C9}"/>
              </a:ext>
            </a:extLst>
          </p:cNvPr>
          <p:cNvSpPr>
            <a:spLocks noGrp="1"/>
          </p:cNvSpPr>
          <p:nvPr>
            <p:ph type="body" sz="quarter" idx="15"/>
          </p:nvPr>
        </p:nvSpPr>
        <p:spPr>
          <a:xfrm>
            <a:off x="804672" y="1901825"/>
            <a:ext cx="10570464" cy="1188847"/>
          </a:xfrm>
        </p:spPr>
        <p:txBody>
          <a:bodyPr/>
          <a:lstStyle>
            <a:lvl1pPr marL="7938" indent="0">
              <a:buNone/>
              <a:tabLst/>
              <a:defRPr>
                <a:solidFill>
                  <a:schemeClr val="bg1"/>
                </a:solidFill>
              </a:defRPr>
            </a:lvl1pPr>
            <a:lvl2pPr>
              <a:buNone/>
              <a:defRPr/>
            </a:lvl2pPr>
            <a:lvl3pPr>
              <a:buNone/>
              <a:defRPr/>
            </a:lvl3pPr>
            <a:lvl4pPr>
              <a:buNone/>
              <a:defRPr/>
            </a:lvl4pPr>
            <a:lvl5pPr>
              <a:buNone/>
              <a:defRPr/>
            </a:lvl5pPr>
          </a:lstStyle>
          <a:p>
            <a:pPr lvl="0"/>
            <a:r>
              <a:rPr lang="en-US" dirty="0"/>
              <a:t>Click to edit Master text styles</a:t>
            </a:r>
          </a:p>
        </p:txBody>
      </p:sp>
      <p:sp>
        <p:nvSpPr>
          <p:cNvPr id="12" name="Text Placeholder 4">
            <a:extLst>
              <a:ext uri="{FF2B5EF4-FFF2-40B4-BE49-F238E27FC236}">
                <a16:creationId xmlns:a16="http://schemas.microsoft.com/office/drawing/2014/main" id="{18957A0C-F4D6-115F-4C26-2652434A8D8A}"/>
              </a:ext>
            </a:extLst>
          </p:cNvPr>
          <p:cNvSpPr>
            <a:spLocks noGrp="1"/>
          </p:cNvSpPr>
          <p:nvPr>
            <p:ph type="body" sz="quarter" idx="16" hasCustomPrompt="1"/>
          </p:nvPr>
        </p:nvSpPr>
        <p:spPr>
          <a:xfrm>
            <a:off x="810768" y="3151505"/>
            <a:ext cx="10570464" cy="1188847"/>
          </a:xfrm>
        </p:spPr>
        <p:txBody>
          <a:bodyPr/>
          <a:lstStyle>
            <a:lvl1pPr marL="234950" indent="-227013">
              <a:buClr>
                <a:schemeClr val="bg1"/>
              </a:buClr>
              <a:buFont typeface="Arial" panose="020B0604020202020204" pitchFamily="34" charset="0"/>
              <a:buChar char="•"/>
              <a:tabLst/>
              <a:defRPr sz="1600">
                <a:solidFill>
                  <a:schemeClr val="bg1"/>
                </a:solidFill>
              </a:defRPr>
            </a:lvl1pPr>
            <a:lvl2pPr>
              <a:buClr>
                <a:schemeClr val="bg1"/>
              </a:buClr>
              <a:buFont typeface="Arial" panose="020B0604020202020204" pitchFamily="34" charset="0"/>
              <a:buChar char="•"/>
              <a:defRPr sz="1600">
                <a:solidFill>
                  <a:schemeClr val="bg1"/>
                </a:solidFill>
              </a:defRPr>
            </a:lvl2pPr>
            <a:lvl3pPr>
              <a:buClr>
                <a:schemeClr val="bg1"/>
              </a:buClr>
              <a:buFont typeface="Arial" panose="020B0604020202020204" pitchFamily="34" charset="0"/>
              <a:buChar char="•"/>
              <a:defRPr sz="1600">
                <a:solidFill>
                  <a:schemeClr val="bg1"/>
                </a:solidFill>
              </a:defRPr>
            </a:lvl3pPr>
            <a:lvl4pPr>
              <a:buNone/>
              <a:defRPr/>
            </a:lvl4pPr>
            <a:lvl5pPr>
              <a:buNone/>
              <a:defRPr/>
            </a:lvl5pPr>
          </a:lstStyle>
          <a:p>
            <a:pPr lvl="0"/>
            <a:r>
              <a:rPr lang="en-US" dirty="0"/>
              <a:t>Bulleted list item one</a:t>
            </a:r>
          </a:p>
          <a:p>
            <a:pPr lvl="1"/>
            <a:r>
              <a:rPr lang="en-US" dirty="0"/>
              <a:t>First indented item</a:t>
            </a:r>
          </a:p>
          <a:p>
            <a:pPr lvl="2"/>
            <a:r>
              <a:rPr lang="en-US" dirty="0"/>
              <a:t>Second indented item</a:t>
            </a:r>
          </a:p>
          <a:p>
            <a:pPr lvl="0"/>
            <a:r>
              <a:rPr lang="en-US" dirty="0"/>
              <a:t>Bulleted list item two</a:t>
            </a:r>
          </a:p>
        </p:txBody>
      </p:sp>
      <p:sp>
        <p:nvSpPr>
          <p:cNvPr id="13" name="Text Placeholder 4">
            <a:extLst>
              <a:ext uri="{FF2B5EF4-FFF2-40B4-BE49-F238E27FC236}">
                <a16:creationId xmlns:a16="http://schemas.microsoft.com/office/drawing/2014/main" id="{0FB4D085-9E4C-FAD1-EE6A-57B32BA20AF8}"/>
              </a:ext>
            </a:extLst>
          </p:cNvPr>
          <p:cNvSpPr>
            <a:spLocks noGrp="1"/>
          </p:cNvSpPr>
          <p:nvPr>
            <p:ph type="body" sz="quarter" idx="17" hasCustomPrompt="1"/>
          </p:nvPr>
        </p:nvSpPr>
        <p:spPr>
          <a:xfrm>
            <a:off x="816864" y="4410329"/>
            <a:ext cx="10570464" cy="1188847"/>
          </a:xfrm>
        </p:spPr>
        <p:txBody>
          <a:bodyPr/>
          <a:lstStyle>
            <a:lvl1pPr marL="225425" indent="-225425">
              <a:buClr>
                <a:schemeClr val="bg1"/>
              </a:buClr>
              <a:buFont typeface="+mj-lt"/>
              <a:buAutoNum type="arabicPeriod"/>
              <a:tabLst/>
              <a:defRPr sz="1600">
                <a:solidFill>
                  <a:schemeClr val="bg1"/>
                </a:solidFill>
              </a:defRPr>
            </a:lvl1pPr>
            <a:lvl2pPr>
              <a:buNone/>
              <a:defRPr/>
            </a:lvl2pPr>
            <a:lvl3pPr>
              <a:buNone/>
              <a:defRPr/>
            </a:lvl3pPr>
            <a:lvl4pPr>
              <a:buNone/>
              <a:defRPr/>
            </a:lvl4pPr>
            <a:lvl5pPr>
              <a:buNone/>
              <a:defRPr/>
            </a:lvl5pPr>
          </a:lstStyle>
          <a:p>
            <a:pPr lvl="0"/>
            <a:r>
              <a:rPr lang="en-US" dirty="0"/>
              <a:t>Numbered list item one</a:t>
            </a:r>
          </a:p>
          <a:p>
            <a:pPr lvl="0"/>
            <a:r>
              <a:rPr lang="en-US" dirty="0"/>
              <a:t>Numbered list item two</a:t>
            </a:r>
          </a:p>
          <a:p>
            <a:pPr lvl="0"/>
            <a:endParaRPr lang="en-US" dirty="0"/>
          </a:p>
        </p:txBody>
      </p:sp>
    </p:spTree>
    <p:extLst>
      <p:ext uri="{BB962C8B-B14F-4D97-AF65-F5344CB8AC3E}">
        <p14:creationId xmlns:p14="http://schemas.microsoft.com/office/powerpoint/2010/main" val="13109066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only with logo sidebar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11FAC-E779-BD62-C6CA-450C14E8A9FF}"/>
              </a:ext>
            </a:extLst>
          </p:cNvPr>
          <p:cNvSpPr>
            <a:spLocks noGrp="1"/>
          </p:cNvSpPr>
          <p:nvPr>
            <p:ph type="title"/>
          </p:nvPr>
        </p:nvSpPr>
        <p:spPr>
          <a:xfrm>
            <a:off x="838200" y="365125"/>
            <a:ext cx="10704615" cy="1325563"/>
          </a:xfrm>
          <a:prstGeom prst="rect">
            <a:avLst/>
          </a:prstGeom>
        </p:spPr>
        <p:txBody>
          <a:bodyPr/>
          <a:lstStyle>
            <a:lvl1pPr>
              <a:defRPr>
                <a:solidFill>
                  <a:schemeClr val="accent1"/>
                </a:solidFill>
              </a:defRPr>
            </a:lvl1pPr>
          </a:lstStyle>
          <a:p>
            <a:r>
              <a:rPr lang="en-US" dirty="0"/>
              <a:t>Click to edit Master title style</a:t>
            </a:r>
          </a:p>
        </p:txBody>
      </p:sp>
      <p:sp>
        <p:nvSpPr>
          <p:cNvPr id="7" name="Slide Number Placeholder 6">
            <a:extLst>
              <a:ext uri="{FF2B5EF4-FFF2-40B4-BE49-F238E27FC236}">
                <a16:creationId xmlns:a16="http://schemas.microsoft.com/office/drawing/2014/main" id="{8E3BC7EF-E9BC-EC28-908F-20FE1FD8A86C}"/>
              </a:ext>
            </a:extLst>
          </p:cNvPr>
          <p:cNvSpPr>
            <a:spLocks noGrp="1"/>
          </p:cNvSpPr>
          <p:nvPr>
            <p:ph type="sldNum" sz="quarter" idx="12"/>
          </p:nvPr>
        </p:nvSpPr>
        <p:spPr/>
        <p:txBody>
          <a:bodyPr/>
          <a:lstStyle/>
          <a:p>
            <a:fld id="{1A3032F6-4788-0C4A-B0D8-03B8E72BF810}" type="slidenum">
              <a:rPr lang="en-US" smtClean="0"/>
              <a:t>‹#›</a:t>
            </a:fld>
            <a:endParaRPr lang="en-US"/>
          </a:p>
        </p:txBody>
      </p:sp>
      <p:sp>
        <p:nvSpPr>
          <p:cNvPr id="4" name="Footer Placeholder 4">
            <a:extLst>
              <a:ext uri="{FF2B5EF4-FFF2-40B4-BE49-F238E27FC236}">
                <a16:creationId xmlns:a16="http://schemas.microsoft.com/office/drawing/2014/main" id="{0C9A8D37-5936-03FE-8110-4EB9966C73E0}"/>
              </a:ext>
            </a:extLst>
          </p:cNvPr>
          <p:cNvSpPr>
            <a:spLocks noGrp="1"/>
          </p:cNvSpPr>
          <p:nvPr>
            <p:ph type="ftr" sz="quarter" idx="11"/>
          </p:nvPr>
        </p:nvSpPr>
        <p:spPr>
          <a:xfrm>
            <a:off x="4630365" y="5991226"/>
            <a:ext cx="7066829" cy="730250"/>
          </a:xfrm>
        </p:spPr>
        <p:txBody>
          <a:bodyPr/>
          <a:lstStyle/>
          <a:p>
            <a:endParaRPr lang="en-US" dirty="0"/>
          </a:p>
        </p:txBody>
      </p:sp>
      <p:pic>
        <p:nvPicPr>
          <p:cNvPr id="5" name="Picture 4" descr="Chart&#10;&#10;AI-generated content may be incorrect.">
            <a:extLst>
              <a:ext uri="{FF2B5EF4-FFF2-40B4-BE49-F238E27FC236}">
                <a16:creationId xmlns:a16="http://schemas.microsoft.com/office/drawing/2014/main" id="{FD6683DE-779C-6164-D2DE-DC21C1C326D5}"/>
              </a:ext>
            </a:extLst>
          </p:cNvPr>
          <p:cNvPicPr>
            <a:picLocks noChangeAspect="1"/>
          </p:cNvPicPr>
          <p:nvPr userDrawn="1"/>
        </p:nvPicPr>
        <p:blipFill>
          <a:blip r:embed="rId2" cstate="hqprint">
            <a:extLst>
              <a:ext uri="{28A0092B-C50C-407E-A947-70E740481C1C}">
                <a14:useLocalDpi xmlns:a14="http://schemas.microsoft.com/office/drawing/2010/main"/>
              </a:ext>
            </a:extLst>
          </a:blip>
          <a:srcRect r="14810"/>
          <a:stretch>
            <a:fillRect/>
          </a:stretch>
        </p:blipFill>
        <p:spPr>
          <a:xfrm>
            <a:off x="8895654" y="1876301"/>
            <a:ext cx="3296346" cy="3823854"/>
          </a:xfrm>
          <a:prstGeom prst="rect">
            <a:avLst/>
          </a:prstGeom>
        </p:spPr>
      </p:pic>
      <p:sp>
        <p:nvSpPr>
          <p:cNvPr id="9" name="Text Placeholder 4">
            <a:extLst>
              <a:ext uri="{FF2B5EF4-FFF2-40B4-BE49-F238E27FC236}">
                <a16:creationId xmlns:a16="http://schemas.microsoft.com/office/drawing/2014/main" id="{F1A9D5CD-CF6F-6568-5241-5B19A156F344}"/>
              </a:ext>
            </a:extLst>
          </p:cNvPr>
          <p:cNvSpPr>
            <a:spLocks noGrp="1"/>
          </p:cNvSpPr>
          <p:nvPr>
            <p:ph type="body" sz="quarter" idx="15"/>
          </p:nvPr>
        </p:nvSpPr>
        <p:spPr>
          <a:xfrm>
            <a:off x="804672" y="1901825"/>
            <a:ext cx="8485632" cy="1188847"/>
          </a:xfrm>
        </p:spPr>
        <p:txBody>
          <a:bodyPr/>
          <a:lstStyle>
            <a:lvl1pPr marL="7938" indent="0">
              <a:buNone/>
              <a:tabLst/>
              <a:defRPr/>
            </a:lvl1pPr>
            <a:lvl2pPr>
              <a:buNone/>
              <a:defRPr/>
            </a:lvl2pPr>
            <a:lvl3pPr>
              <a:buNone/>
              <a:defRPr/>
            </a:lvl3pPr>
            <a:lvl4pPr>
              <a:buNone/>
              <a:defRPr/>
            </a:lvl4pPr>
            <a:lvl5pPr>
              <a:buNone/>
              <a:defRPr/>
            </a:lvl5pPr>
          </a:lstStyle>
          <a:p>
            <a:pPr lvl="0"/>
            <a:r>
              <a:rPr lang="en-US" dirty="0"/>
              <a:t>Click to edit Master text styles</a:t>
            </a:r>
          </a:p>
        </p:txBody>
      </p:sp>
      <p:sp>
        <p:nvSpPr>
          <p:cNvPr id="10" name="Text Placeholder 4">
            <a:extLst>
              <a:ext uri="{FF2B5EF4-FFF2-40B4-BE49-F238E27FC236}">
                <a16:creationId xmlns:a16="http://schemas.microsoft.com/office/drawing/2014/main" id="{F508D375-011B-6E39-EB39-13E6A45E1BA7}"/>
              </a:ext>
            </a:extLst>
          </p:cNvPr>
          <p:cNvSpPr>
            <a:spLocks noGrp="1"/>
          </p:cNvSpPr>
          <p:nvPr>
            <p:ph type="body" sz="quarter" idx="16" hasCustomPrompt="1"/>
          </p:nvPr>
        </p:nvSpPr>
        <p:spPr>
          <a:xfrm>
            <a:off x="810768" y="3151505"/>
            <a:ext cx="8470392" cy="1188847"/>
          </a:xfrm>
        </p:spPr>
        <p:txBody>
          <a:bodyPr/>
          <a:lstStyle>
            <a:lvl1pPr marL="234950" indent="-227013">
              <a:buFont typeface="Arial" panose="020B0604020202020204" pitchFamily="34" charset="0"/>
              <a:buChar char="•"/>
              <a:tabLst/>
              <a:defRPr sz="1600"/>
            </a:lvl1pPr>
            <a:lvl2pPr>
              <a:buFont typeface="Arial" panose="020B0604020202020204" pitchFamily="34" charset="0"/>
              <a:buChar char="•"/>
              <a:defRPr sz="1600"/>
            </a:lvl2pPr>
            <a:lvl3pPr>
              <a:buFont typeface="Arial" panose="020B0604020202020204" pitchFamily="34" charset="0"/>
              <a:buChar char="•"/>
              <a:defRPr sz="1600"/>
            </a:lvl3pPr>
            <a:lvl4pPr>
              <a:buNone/>
              <a:defRPr/>
            </a:lvl4pPr>
            <a:lvl5pPr>
              <a:buNone/>
              <a:defRPr/>
            </a:lvl5pPr>
          </a:lstStyle>
          <a:p>
            <a:pPr lvl="0"/>
            <a:r>
              <a:rPr lang="en-US" dirty="0"/>
              <a:t>Bulleted list item one</a:t>
            </a:r>
          </a:p>
          <a:p>
            <a:pPr lvl="1"/>
            <a:r>
              <a:rPr lang="en-US" dirty="0"/>
              <a:t>First indented item</a:t>
            </a:r>
          </a:p>
          <a:p>
            <a:pPr lvl="2"/>
            <a:r>
              <a:rPr lang="en-US" dirty="0"/>
              <a:t>Second indented item</a:t>
            </a:r>
          </a:p>
          <a:p>
            <a:pPr lvl="0"/>
            <a:r>
              <a:rPr lang="en-US" dirty="0"/>
              <a:t>Bulleted list item two</a:t>
            </a:r>
          </a:p>
        </p:txBody>
      </p:sp>
      <p:sp>
        <p:nvSpPr>
          <p:cNvPr id="12" name="Text Placeholder 4">
            <a:extLst>
              <a:ext uri="{FF2B5EF4-FFF2-40B4-BE49-F238E27FC236}">
                <a16:creationId xmlns:a16="http://schemas.microsoft.com/office/drawing/2014/main" id="{36A17D78-95CD-B9B2-E25F-9F08FD380B60}"/>
              </a:ext>
            </a:extLst>
          </p:cNvPr>
          <p:cNvSpPr>
            <a:spLocks noGrp="1"/>
          </p:cNvSpPr>
          <p:nvPr>
            <p:ph type="body" sz="quarter" idx="17" hasCustomPrompt="1"/>
          </p:nvPr>
        </p:nvSpPr>
        <p:spPr>
          <a:xfrm>
            <a:off x="816864" y="4410329"/>
            <a:ext cx="8473440" cy="1188847"/>
          </a:xfrm>
        </p:spPr>
        <p:txBody>
          <a:bodyPr/>
          <a:lstStyle>
            <a:lvl1pPr marL="225425" indent="-225425">
              <a:buFont typeface="+mj-lt"/>
              <a:buAutoNum type="arabicPeriod"/>
              <a:tabLst/>
              <a:defRPr sz="1600"/>
            </a:lvl1pPr>
            <a:lvl2pPr>
              <a:buNone/>
              <a:defRPr/>
            </a:lvl2pPr>
            <a:lvl3pPr>
              <a:buNone/>
              <a:defRPr/>
            </a:lvl3pPr>
            <a:lvl4pPr>
              <a:buNone/>
              <a:defRPr/>
            </a:lvl4pPr>
            <a:lvl5pPr>
              <a:buNone/>
              <a:defRPr/>
            </a:lvl5pPr>
          </a:lstStyle>
          <a:p>
            <a:pPr lvl="0"/>
            <a:r>
              <a:rPr lang="en-US" dirty="0"/>
              <a:t>Numbered list item one</a:t>
            </a:r>
          </a:p>
          <a:p>
            <a:pPr lvl="0"/>
            <a:r>
              <a:rPr lang="en-US" dirty="0"/>
              <a:t>Numbered list item two</a:t>
            </a:r>
          </a:p>
          <a:p>
            <a:pPr lvl="0"/>
            <a:endParaRPr lang="en-US" dirty="0"/>
          </a:p>
        </p:txBody>
      </p:sp>
    </p:spTree>
    <p:extLst>
      <p:ext uri="{BB962C8B-B14F-4D97-AF65-F5344CB8AC3E}">
        <p14:creationId xmlns:p14="http://schemas.microsoft.com/office/powerpoint/2010/main" val="3364851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only with logo sidebar - dar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C97891A-3F23-06CD-E1A2-3A1B9A751180}"/>
              </a:ext>
            </a:extLst>
          </p:cNvPr>
          <p:cNvSpPr/>
          <p:nvPr userDrawn="1"/>
        </p:nvSpPr>
        <p:spPr>
          <a:xfrm>
            <a:off x="548640" y="1"/>
            <a:ext cx="11643360" cy="685799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6">
            <a:extLst>
              <a:ext uri="{FF2B5EF4-FFF2-40B4-BE49-F238E27FC236}">
                <a16:creationId xmlns:a16="http://schemas.microsoft.com/office/drawing/2014/main" id="{8E3BC7EF-E9BC-EC28-908F-20FE1FD8A86C}"/>
              </a:ext>
            </a:extLst>
          </p:cNvPr>
          <p:cNvSpPr>
            <a:spLocks noGrp="1"/>
          </p:cNvSpPr>
          <p:nvPr>
            <p:ph type="sldNum" sz="quarter" idx="12"/>
          </p:nvPr>
        </p:nvSpPr>
        <p:spPr/>
        <p:txBody>
          <a:bodyPr/>
          <a:lstStyle/>
          <a:p>
            <a:fld id="{1A3032F6-4788-0C4A-B0D8-03B8E72BF810}" type="slidenum">
              <a:rPr lang="en-US" smtClean="0"/>
              <a:t>‹#›</a:t>
            </a:fld>
            <a:endParaRPr lang="en-US"/>
          </a:p>
        </p:txBody>
      </p:sp>
      <p:sp>
        <p:nvSpPr>
          <p:cNvPr id="2" name="Title 1">
            <a:extLst>
              <a:ext uri="{FF2B5EF4-FFF2-40B4-BE49-F238E27FC236}">
                <a16:creationId xmlns:a16="http://schemas.microsoft.com/office/drawing/2014/main" id="{80611FAC-E779-BD62-C6CA-450C14E8A9FF}"/>
              </a:ext>
            </a:extLst>
          </p:cNvPr>
          <p:cNvSpPr>
            <a:spLocks noGrp="1"/>
          </p:cNvSpPr>
          <p:nvPr>
            <p:ph type="title"/>
          </p:nvPr>
        </p:nvSpPr>
        <p:spPr>
          <a:xfrm>
            <a:off x="838200" y="365125"/>
            <a:ext cx="10763992" cy="1325563"/>
          </a:xfrm>
          <a:prstGeom prst="rect">
            <a:avLst/>
          </a:prstGeom>
        </p:spPr>
        <p:txBody>
          <a:bodyPr/>
          <a:lstStyle>
            <a:lvl1pPr>
              <a:defRPr>
                <a:solidFill>
                  <a:schemeClr val="bg1"/>
                </a:solidFill>
              </a:defRPr>
            </a:lvl1pPr>
          </a:lstStyle>
          <a:p>
            <a:r>
              <a:rPr lang="en-US"/>
              <a:t>Click to edit Master title style</a:t>
            </a:r>
            <a:endParaRPr lang="en-US" dirty="0"/>
          </a:p>
        </p:txBody>
      </p:sp>
      <p:sp>
        <p:nvSpPr>
          <p:cNvPr id="4" name="Footer Placeholder 4">
            <a:extLst>
              <a:ext uri="{FF2B5EF4-FFF2-40B4-BE49-F238E27FC236}">
                <a16:creationId xmlns:a16="http://schemas.microsoft.com/office/drawing/2014/main" id="{0C9A8D37-5936-03FE-8110-4EB9966C73E0}"/>
              </a:ext>
            </a:extLst>
          </p:cNvPr>
          <p:cNvSpPr>
            <a:spLocks noGrp="1"/>
          </p:cNvSpPr>
          <p:nvPr>
            <p:ph type="ftr" sz="quarter" idx="11"/>
          </p:nvPr>
        </p:nvSpPr>
        <p:spPr>
          <a:xfrm>
            <a:off x="4630366" y="5991226"/>
            <a:ext cx="7043078" cy="730250"/>
          </a:xfrm>
        </p:spPr>
        <p:txBody>
          <a:bodyPr/>
          <a:lstStyle/>
          <a:p>
            <a:endParaRPr lang="en-US" dirty="0"/>
          </a:p>
        </p:txBody>
      </p:sp>
      <p:grpSp>
        <p:nvGrpSpPr>
          <p:cNvPr id="6" name="Group 5">
            <a:extLst>
              <a:ext uri="{FF2B5EF4-FFF2-40B4-BE49-F238E27FC236}">
                <a16:creationId xmlns:a16="http://schemas.microsoft.com/office/drawing/2014/main" id="{247C9419-B144-56BC-04E4-4BFFBB7525D8}"/>
              </a:ext>
            </a:extLst>
          </p:cNvPr>
          <p:cNvGrpSpPr/>
          <p:nvPr userDrawn="1"/>
        </p:nvGrpSpPr>
        <p:grpSpPr>
          <a:xfrm>
            <a:off x="773815" y="5939724"/>
            <a:ext cx="2090581" cy="665507"/>
            <a:chOff x="576471" y="499891"/>
            <a:chExt cx="2090581" cy="665507"/>
          </a:xfrm>
        </p:grpSpPr>
        <p:pic>
          <p:nvPicPr>
            <p:cNvPr id="9" name="Picture 8">
              <a:extLst>
                <a:ext uri="{FF2B5EF4-FFF2-40B4-BE49-F238E27FC236}">
                  <a16:creationId xmlns:a16="http://schemas.microsoft.com/office/drawing/2014/main" id="{F761AB80-A0F1-3D9E-6889-40ABF1C96ACD}"/>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576471" y="499891"/>
              <a:ext cx="790664" cy="665507"/>
            </a:xfrm>
            <a:prstGeom prst="rect">
              <a:avLst/>
            </a:prstGeom>
          </p:spPr>
        </p:pic>
        <p:cxnSp>
          <p:nvCxnSpPr>
            <p:cNvPr id="10" name="Straight Connector 9">
              <a:extLst>
                <a:ext uri="{FF2B5EF4-FFF2-40B4-BE49-F238E27FC236}">
                  <a16:creationId xmlns:a16="http://schemas.microsoft.com/office/drawing/2014/main" id="{42D6C40F-0E3D-A717-310C-5989E53E1F1F}"/>
                </a:ext>
              </a:extLst>
            </p:cNvPr>
            <p:cNvCxnSpPr/>
            <p:nvPr/>
          </p:nvCxnSpPr>
          <p:spPr>
            <a:xfrm>
              <a:off x="1424623" y="559104"/>
              <a:ext cx="0" cy="58534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D41FA3C-C6C6-6D5C-5835-28740E755E86}"/>
                </a:ext>
              </a:extLst>
            </p:cNvPr>
            <p:cNvSpPr txBox="1"/>
            <p:nvPr/>
          </p:nvSpPr>
          <p:spPr>
            <a:xfrm>
              <a:off x="1482112" y="698483"/>
              <a:ext cx="1184940" cy="307777"/>
            </a:xfrm>
            <a:prstGeom prst="rect">
              <a:avLst/>
            </a:prstGeom>
            <a:noFill/>
          </p:spPr>
          <p:txBody>
            <a:bodyPr wrap="none" rtlCol="0">
              <a:spAutoFit/>
            </a:bodyPr>
            <a:lstStyle/>
            <a:p>
              <a:r>
                <a:rPr lang="en-US" sz="700" dirty="0">
                  <a:solidFill>
                    <a:schemeClr val="bg1"/>
                  </a:solidFill>
                  <a:latin typeface="Helvetica" pitchFamily="2" charset="0"/>
                </a:rPr>
                <a:t>National Aeronautics and</a:t>
              </a:r>
            </a:p>
            <a:p>
              <a:r>
                <a:rPr lang="en-US" sz="700" dirty="0">
                  <a:solidFill>
                    <a:schemeClr val="bg1"/>
                  </a:solidFill>
                  <a:latin typeface="Helvetica" pitchFamily="2" charset="0"/>
                </a:rPr>
                <a:t>Space Administration</a:t>
              </a:r>
            </a:p>
          </p:txBody>
        </p:sp>
      </p:grpSp>
      <p:pic>
        <p:nvPicPr>
          <p:cNvPr id="13" name="Picture 12" descr="Chart&#10;&#10;AI-generated content may be incorrect.">
            <a:extLst>
              <a:ext uri="{FF2B5EF4-FFF2-40B4-BE49-F238E27FC236}">
                <a16:creationId xmlns:a16="http://schemas.microsoft.com/office/drawing/2014/main" id="{BC1BFDBD-A4A5-F9F4-39AC-0544EB444F98}"/>
              </a:ext>
            </a:extLst>
          </p:cNvPr>
          <p:cNvPicPr>
            <a:picLocks noChangeAspect="1"/>
          </p:cNvPicPr>
          <p:nvPr userDrawn="1"/>
        </p:nvPicPr>
        <p:blipFill>
          <a:blip r:embed="rId3" cstate="hqprint">
            <a:extLst>
              <a:ext uri="{28A0092B-C50C-407E-A947-70E740481C1C}">
                <a14:useLocalDpi xmlns:a14="http://schemas.microsoft.com/office/drawing/2010/main"/>
              </a:ext>
            </a:extLst>
          </a:blip>
          <a:srcRect r="14810"/>
          <a:stretch>
            <a:fillRect/>
          </a:stretch>
        </p:blipFill>
        <p:spPr>
          <a:xfrm>
            <a:off x="8895654" y="1897702"/>
            <a:ext cx="3296346" cy="3823854"/>
          </a:xfrm>
          <a:prstGeom prst="rect">
            <a:avLst/>
          </a:prstGeom>
        </p:spPr>
      </p:pic>
      <p:sp>
        <p:nvSpPr>
          <p:cNvPr id="5" name="Text Placeholder 4">
            <a:extLst>
              <a:ext uri="{FF2B5EF4-FFF2-40B4-BE49-F238E27FC236}">
                <a16:creationId xmlns:a16="http://schemas.microsoft.com/office/drawing/2014/main" id="{72076404-4140-D096-3D9A-6B4075CC61DD}"/>
              </a:ext>
            </a:extLst>
          </p:cNvPr>
          <p:cNvSpPr>
            <a:spLocks noGrp="1"/>
          </p:cNvSpPr>
          <p:nvPr>
            <p:ph type="body" sz="quarter" idx="15"/>
          </p:nvPr>
        </p:nvSpPr>
        <p:spPr>
          <a:xfrm>
            <a:off x="804672" y="1901825"/>
            <a:ext cx="8430768" cy="1188847"/>
          </a:xfrm>
        </p:spPr>
        <p:txBody>
          <a:bodyPr/>
          <a:lstStyle>
            <a:lvl1pPr marL="7938" indent="0">
              <a:buNone/>
              <a:tabLst/>
              <a:defRPr>
                <a:solidFill>
                  <a:schemeClr val="bg1"/>
                </a:solidFill>
              </a:defRPr>
            </a:lvl1pPr>
            <a:lvl2pPr>
              <a:buNone/>
              <a:defRPr/>
            </a:lvl2pPr>
            <a:lvl3pPr>
              <a:buNone/>
              <a:defRPr/>
            </a:lvl3pPr>
            <a:lvl4pPr>
              <a:buNone/>
              <a:defRPr/>
            </a:lvl4pPr>
            <a:lvl5pPr>
              <a:buNone/>
              <a:defRPr/>
            </a:lvl5pPr>
          </a:lstStyle>
          <a:p>
            <a:pPr lvl="0"/>
            <a:r>
              <a:rPr lang="en-US" dirty="0"/>
              <a:t>Click to edit Master text styles</a:t>
            </a:r>
          </a:p>
        </p:txBody>
      </p:sp>
      <p:sp>
        <p:nvSpPr>
          <p:cNvPr id="8" name="Text Placeholder 4">
            <a:extLst>
              <a:ext uri="{FF2B5EF4-FFF2-40B4-BE49-F238E27FC236}">
                <a16:creationId xmlns:a16="http://schemas.microsoft.com/office/drawing/2014/main" id="{5214A32D-6652-70F4-742E-D0B48251EE4A}"/>
              </a:ext>
            </a:extLst>
          </p:cNvPr>
          <p:cNvSpPr>
            <a:spLocks noGrp="1"/>
          </p:cNvSpPr>
          <p:nvPr>
            <p:ph type="body" sz="quarter" idx="16" hasCustomPrompt="1"/>
          </p:nvPr>
        </p:nvSpPr>
        <p:spPr>
          <a:xfrm>
            <a:off x="810768" y="3151505"/>
            <a:ext cx="8433816" cy="1188847"/>
          </a:xfrm>
        </p:spPr>
        <p:txBody>
          <a:bodyPr/>
          <a:lstStyle>
            <a:lvl1pPr marL="234950" indent="-227013">
              <a:buClr>
                <a:schemeClr val="bg1"/>
              </a:buClr>
              <a:buFont typeface="Arial" panose="020B0604020202020204" pitchFamily="34" charset="0"/>
              <a:buChar char="•"/>
              <a:tabLst/>
              <a:defRPr sz="1600">
                <a:solidFill>
                  <a:schemeClr val="bg1"/>
                </a:solidFill>
              </a:defRPr>
            </a:lvl1pPr>
            <a:lvl2pPr>
              <a:buClr>
                <a:schemeClr val="bg1"/>
              </a:buClr>
              <a:buFont typeface="Arial" panose="020B0604020202020204" pitchFamily="34" charset="0"/>
              <a:buChar char="•"/>
              <a:defRPr sz="1600">
                <a:solidFill>
                  <a:schemeClr val="bg1"/>
                </a:solidFill>
              </a:defRPr>
            </a:lvl2pPr>
            <a:lvl3pPr>
              <a:buClr>
                <a:schemeClr val="bg1"/>
              </a:buClr>
              <a:buFont typeface="Arial" panose="020B0604020202020204" pitchFamily="34" charset="0"/>
              <a:buChar char="•"/>
              <a:defRPr sz="1600">
                <a:solidFill>
                  <a:schemeClr val="bg1"/>
                </a:solidFill>
              </a:defRPr>
            </a:lvl3pPr>
            <a:lvl4pPr>
              <a:buNone/>
              <a:defRPr/>
            </a:lvl4pPr>
            <a:lvl5pPr>
              <a:buNone/>
              <a:defRPr/>
            </a:lvl5pPr>
          </a:lstStyle>
          <a:p>
            <a:pPr lvl="0"/>
            <a:r>
              <a:rPr lang="en-US" dirty="0"/>
              <a:t>Bulleted list item one</a:t>
            </a:r>
          </a:p>
          <a:p>
            <a:pPr lvl="1"/>
            <a:r>
              <a:rPr lang="en-US" dirty="0"/>
              <a:t>First indented item</a:t>
            </a:r>
          </a:p>
          <a:p>
            <a:pPr lvl="2"/>
            <a:r>
              <a:rPr lang="en-US" dirty="0"/>
              <a:t>Second indented item</a:t>
            </a:r>
          </a:p>
          <a:p>
            <a:pPr lvl="0"/>
            <a:r>
              <a:rPr lang="en-US" dirty="0"/>
              <a:t>Bulleted list item two</a:t>
            </a:r>
          </a:p>
        </p:txBody>
      </p:sp>
      <p:sp>
        <p:nvSpPr>
          <p:cNvPr id="14" name="Text Placeholder 4">
            <a:extLst>
              <a:ext uri="{FF2B5EF4-FFF2-40B4-BE49-F238E27FC236}">
                <a16:creationId xmlns:a16="http://schemas.microsoft.com/office/drawing/2014/main" id="{CF695B6D-0E9C-142D-E862-E869F6E0D313}"/>
              </a:ext>
            </a:extLst>
          </p:cNvPr>
          <p:cNvSpPr>
            <a:spLocks noGrp="1"/>
          </p:cNvSpPr>
          <p:nvPr>
            <p:ph type="body" sz="quarter" idx="17" hasCustomPrompt="1"/>
          </p:nvPr>
        </p:nvSpPr>
        <p:spPr>
          <a:xfrm>
            <a:off x="816864" y="4410329"/>
            <a:ext cx="8436864" cy="1188847"/>
          </a:xfrm>
        </p:spPr>
        <p:txBody>
          <a:bodyPr/>
          <a:lstStyle>
            <a:lvl1pPr marL="225425" indent="-225425">
              <a:buClr>
                <a:schemeClr val="bg1"/>
              </a:buClr>
              <a:buFont typeface="+mj-lt"/>
              <a:buAutoNum type="arabicPeriod"/>
              <a:tabLst/>
              <a:defRPr sz="1600">
                <a:solidFill>
                  <a:schemeClr val="bg1"/>
                </a:solidFill>
              </a:defRPr>
            </a:lvl1pPr>
            <a:lvl2pPr>
              <a:buNone/>
              <a:defRPr/>
            </a:lvl2pPr>
            <a:lvl3pPr>
              <a:buNone/>
              <a:defRPr/>
            </a:lvl3pPr>
            <a:lvl4pPr>
              <a:buNone/>
              <a:defRPr/>
            </a:lvl4pPr>
            <a:lvl5pPr>
              <a:buNone/>
              <a:defRPr/>
            </a:lvl5pPr>
          </a:lstStyle>
          <a:p>
            <a:pPr lvl="0"/>
            <a:r>
              <a:rPr lang="en-US" dirty="0"/>
              <a:t>Numbered list item one</a:t>
            </a:r>
          </a:p>
          <a:p>
            <a:pPr lvl="0"/>
            <a:r>
              <a:rPr lang="en-US" dirty="0"/>
              <a:t>Numbered list item two</a:t>
            </a:r>
          </a:p>
          <a:p>
            <a:pPr lvl="0"/>
            <a:endParaRPr lang="en-US" dirty="0"/>
          </a:p>
        </p:txBody>
      </p:sp>
    </p:spTree>
    <p:extLst>
      <p:ext uri="{BB962C8B-B14F-4D97-AF65-F5344CB8AC3E}">
        <p14:creationId xmlns:p14="http://schemas.microsoft.com/office/powerpoint/2010/main" val="18288014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and Image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B96C6-6F39-27DA-108B-68DBC2118522}"/>
              </a:ext>
            </a:extLst>
          </p:cNvPr>
          <p:cNvSpPr>
            <a:spLocks noGrp="1"/>
          </p:cNvSpPr>
          <p:nvPr>
            <p:ph type="title"/>
          </p:nvPr>
        </p:nvSpPr>
        <p:spPr>
          <a:xfrm>
            <a:off x="877825" y="408550"/>
            <a:ext cx="6086006" cy="1500187"/>
          </a:xfrm>
          <a:prstGeom prst="rect">
            <a:avLst/>
          </a:prstGeom>
        </p:spPr>
        <p:txBody>
          <a:bodyPr anchor="t">
            <a:normAutofit/>
          </a:bodyPr>
          <a:lstStyle>
            <a:lvl1pPr algn="l">
              <a:defRPr sz="4800" b="0" i="0">
                <a:solidFill>
                  <a:schemeClr val="accent1"/>
                </a:solidFill>
                <a:latin typeface="Arial" panose="020B0604020202020204" pitchFamily="34" charset="0"/>
                <a:ea typeface="Open Sans Light" panose="020B0306030504020204" pitchFamily="34" charset="0"/>
                <a:cs typeface="Arial" panose="020B0604020202020204" pitchFamily="34" charset="0"/>
              </a:defRPr>
            </a:lvl1p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FBF8BBEE-28CF-5757-CD37-6F99B579C553}"/>
              </a:ext>
            </a:extLst>
          </p:cNvPr>
          <p:cNvSpPr>
            <a:spLocks noGrp="1"/>
          </p:cNvSpPr>
          <p:nvPr>
            <p:ph type="sldNum" sz="quarter" idx="12"/>
          </p:nvPr>
        </p:nvSpPr>
        <p:spPr/>
        <p:txBody>
          <a:bodyPr/>
          <a:lstStyle/>
          <a:p>
            <a:fld id="{1A3032F6-4788-0C4A-B0D8-03B8E72BF810}" type="slidenum">
              <a:rPr lang="en-US" smtClean="0"/>
              <a:t>‹#›</a:t>
            </a:fld>
            <a:endParaRPr lang="en-US"/>
          </a:p>
        </p:txBody>
      </p:sp>
      <p:sp>
        <p:nvSpPr>
          <p:cNvPr id="5" name="Picture Placeholder 4">
            <a:extLst>
              <a:ext uri="{FF2B5EF4-FFF2-40B4-BE49-F238E27FC236}">
                <a16:creationId xmlns:a16="http://schemas.microsoft.com/office/drawing/2014/main" id="{CE2A497A-FE9C-5038-4E42-9E5C35890C37}"/>
              </a:ext>
            </a:extLst>
          </p:cNvPr>
          <p:cNvSpPr>
            <a:spLocks noGrp="1"/>
          </p:cNvSpPr>
          <p:nvPr>
            <p:ph type="pic" sz="quarter" idx="13"/>
          </p:nvPr>
        </p:nvSpPr>
        <p:spPr>
          <a:xfrm>
            <a:off x="7461250" y="0"/>
            <a:ext cx="4730750" cy="6858000"/>
          </a:xfrm>
        </p:spPr>
        <p:txBody>
          <a:bodyPr/>
          <a:lstStyle>
            <a:lvl1pPr marL="0" indent="0">
              <a:buNone/>
              <a:defRPr/>
            </a:lvl1pPr>
          </a:lstStyle>
          <a:p>
            <a:r>
              <a:rPr lang="en-US" dirty="0"/>
              <a:t>Click icon to add picture</a:t>
            </a:r>
          </a:p>
        </p:txBody>
      </p:sp>
      <p:sp>
        <p:nvSpPr>
          <p:cNvPr id="4" name="Text Placeholder 4">
            <a:extLst>
              <a:ext uri="{FF2B5EF4-FFF2-40B4-BE49-F238E27FC236}">
                <a16:creationId xmlns:a16="http://schemas.microsoft.com/office/drawing/2014/main" id="{8007ED89-4FF5-CEF3-7753-C4BC2AF5F8F5}"/>
              </a:ext>
            </a:extLst>
          </p:cNvPr>
          <p:cNvSpPr>
            <a:spLocks noGrp="1"/>
          </p:cNvSpPr>
          <p:nvPr>
            <p:ph type="body" sz="quarter" idx="15"/>
          </p:nvPr>
        </p:nvSpPr>
        <p:spPr>
          <a:xfrm>
            <a:off x="877824" y="1984121"/>
            <a:ext cx="6099048" cy="1188847"/>
          </a:xfrm>
        </p:spPr>
        <p:txBody>
          <a:bodyPr/>
          <a:lstStyle>
            <a:lvl1pPr marL="7938" indent="0">
              <a:buNone/>
              <a:tabLst/>
              <a:defRPr/>
            </a:lvl1pPr>
            <a:lvl2pPr>
              <a:buNone/>
              <a:defRPr/>
            </a:lvl2pPr>
            <a:lvl3pPr>
              <a:buNone/>
              <a:defRPr/>
            </a:lvl3pPr>
            <a:lvl4pPr>
              <a:buNone/>
              <a:defRPr/>
            </a:lvl4pPr>
            <a:lvl5pPr>
              <a:buNone/>
              <a:defRPr/>
            </a:lvl5pPr>
          </a:lstStyle>
          <a:p>
            <a:pPr lvl="0"/>
            <a:r>
              <a:rPr lang="en-US" dirty="0"/>
              <a:t>Click to edit Master text styles</a:t>
            </a:r>
          </a:p>
        </p:txBody>
      </p:sp>
      <p:sp>
        <p:nvSpPr>
          <p:cNvPr id="7" name="Text Placeholder 4">
            <a:extLst>
              <a:ext uri="{FF2B5EF4-FFF2-40B4-BE49-F238E27FC236}">
                <a16:creationId xmlns:a16="http://schemas.microsoft.com/office/drawing/2014/main" id="{8EE2BC43-C5CC-8FA2-59A8-130A416FB97D}"/>
              </a:ext>
            </a:extLst>
          </p:cNvPr>
          <p:cNvSpPr>
            <a:spLocks noGrp="1"/>
          </p:cNvSpPr>
          <p:nvPr>
            <p:ph type="body" sz="quarter" idx="16" hasCustomPrompt="1"/>
          </p:nvPr>
        </p:nvSpPr>
        <p:spPr>
          <a:xfrm>
            <a:off x="883920" y="3233801"/>
            <a:ext cx="6102096" cy="1188847"/>
          </a:xfrm>
        </p:spPr>
        <p:txBody>
          <a:bodyPr/>
          <a:lstStyle>
            <a:lvl1pPr marL="234950" indent="-227013">
              <a:buFont typeface="Arial" panose="020B0604020202020204" pitchFamily="34" charset="0"/>
              <a:buChar char="•"/>
              <a:tabLst/>
              <a:defRPr sz="1600"/>
            </a:lvl1pPr>
            <a:lvl2pPr>
              <a:buFont typeface="Arial" panose="020B0604020202020204" pitchFamily="34" charset="0"/>
              <a:buChar char="•"/>
              <a:defRPr sz="1600"/>
            </a:lvl2pPr>
            <a:lvl3pPr>
              <a:buFont typeface="Arial" panose="020B0604020202020204" pitchFamily="34" charset="0"/>
              <a:buChar char="•"/>
              <a:defRPr sz="1600"/>
            </a:lvl3pPr>
            <a:lvl4pPr>
              <a:buNone/>
              <a:defRPr/>
            </a:lvl4pPr>
            <a:lvl5pPr>
              <a:buNone/>
              <a:defRPr/>
            </a:lvl5pPr>
          </a:lstStyle>
          <a:p>
            <a:pPr lvl="0"/>
            <a:r>
              <a:rPr lang="en-US" dirty="0"/>
              <a:t>Bulleted list item one</a:t>
            </a:r>
          </a:p>
          <a:p>
            <a:pPr lvl="1"/>
            <a:r>
              <a:rPr lang="en-US" dirty="0"/>
              <a:t>First indented item</a:t>
            </a:r>
          </a:p>
          <a:p>
            <a:pPr lvl="2"/>
            <a:r>
              <a:rPr lang="en-US" dirty="0"/>
              <a:t>Second indented item</a:t>
            </a:r>
          </a:p>
          <a:p>
            <a:pPr lvl="0"/>
            <a:r>
              <a:rPr lang="en-US" dirty="0"/>
              <a:t>Bulleted list item two</a:t>
            </a:r>
          </a:p>
        </p:txBody>
      </p:sp>
      <p:sp>
        <p:nvSpPr>
          <p:cNvPr id="8" name="Text Placeholder 4">
            <a:extLst>
              <a:ext uri="{FF2B5EF4-FFF2-40B4-BE49-F238E27FC236}">
                <a16:creationId xmlns:a16="http://schemas.microsoft.com/office/drawing/2014/main" id="{839363AB-46C3-6FA4-F8C7-2AF3EB1E1153}"/>
              </a:ext>
            </a:extLst>
          </p:cNvPr>
          <p:cNvSpPr>
            <a:spLocks noGrp="1"/>
          </p:cNvSpPr>
          <p:nvPr>
            <p:ph type="body" sz="quarter" idx="17" hasCustomPrompt="1"/>
          </p:nvPr>
        </p:nvSpPr>
        <p:spPr>
          <a:xfrm>
            <a:off x="890016" y="4492625"/>
            <a:ext cx="6114288" cy="1188847"/>
          </a:xfrm>
        </p:spPr>
        <p:txBody>
          <a:bodyPr/>
          <a:lstStyle>
            <a:lvl1pPr marL="225425" indent="-225425">
              <a:buFont typeface="+mj-lt"/>
              <a:buAutoNum type="arabicPeriod"/>
              <a:tabLst/>
              <a:defRPr sz="1600"/>
            </a:lvl1pPr>
            <a:lvl2pPr>
              <a:buNone/>
              <a:defRPr/>
            </a:lvl2pPr>
            <a:lvl3pPr>
              <a:buNone/>
              <a:defRPr/>
            </a:lvl3pPr>
            <a:lvl4pPr>
              <a:buNone/>
              <a:defRPr/>
            </a:lvl4pPr>
            <a:lvl5pPr>
              <a:buNone/>
              <a:defRPr/>
            </a:lvl5pPr>
          </a:lstStyle>
          <a:p>
            <a:pPr lvl="0"/>
            <a:r>
              <a:rPr lang="en-US" dirty="0"/>
              <a:t>Numbered list item one</a:t>
            </a:r>
          </a:p>
          <a:p>
            <a:pPr lvl="0"/>
            <a:r>
              <a:rPr lang="en-US" dirty="0"/>
              <a:t>Numbered list item two</a:t>
            </a:r>
          </a:p>
          <a:p>
            <a:pPr lvl="0"/>
            <a:endParaRPr lang="en-US" dirty="0"/>
          </a:p>
        </p:txBody>
      </p:sp>
    </p:spTree>
    <p:extLst>
      <p:ext uri="{BB962C8B-B14F-4D97-AF65-F5344CB8AC3E}">
        <p14:creationId xmlns:p14="http://schemas.microsoft.com/office/powerpoint/2010/main" val="30493734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and Side Image - dar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D040C18-394E-EAA8-2170-F227922CA919}"/>
              </a:ext>
            </a:extLst>
          </p:cNvPr>
          <p:cNvSpPr/>
          <p:nvPr userDrawn="1"/>
        </p:nvSpPr>
        <p:spPr>
          <a:xfrm>
            <a:off x="557784" y="0"/>
            <a:ext cx="11634215"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64B96C6-6F39-27DA-108B-68DBC2118522}"/>
              </a:ext>
            </a:extLst>
          </p:cNvPr>
          <p:cNvSpPr>
            <a:spLocks noGrp="1"/>
          </p:cNvSpPr>
          <p:nvPr>
            <p:ph type="title"/>
          </p:nvPr>
        </p:nvSpPr>
        <p:spPr>
          <a:xfrm>
            <a:off x="914401" y="399406"/>
            <a:ext cx="6086006" cy="1500187"/>
          </a:xfrm>
          <a:prstGeom prst="rect">
            <a:avLst/>
          </a:prstGeom>
        </p:spPr>
        <p:txBody>
          <a:bodyPr anchor="t">
            <a:normAutofit/>
          </a:bodyPr>
          <a:lstStyle>
            <a:lvl1pPr algn="l">
              <a:defRPr sz="4800" b="0" i="0">
                <a:solidFill>
                  <a:schemeClr val="bg1"/>
                </a:solidFill>
                <a:latin typeface="Arial" panose="020B0604020202020204" pitchFamily="34" charset="0"/>
                <a:ea typeface="Open Sans Light" panose="020B0306030504020204" pitchFamily="34" charset="0"/>
                <a:cs typeface="Arial" panose="020B0604020202020204" pitchFamily="34" charset="0"/>
              </a:defRPr>
            </a:lvl1p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FBF8BBEE-28CF-5757-CD37-6F99B579C553}"/>
              </a:ext>
            </a:extLst>
          </p:cNvPr>
          <p:cNvSpPr>
            <a:spLocks noGrp="1"/>
          </p:cNvSpPr>
          <p:nvPr>
            <p:ph type="sldNum" sz="quarter" idx="12"/>
          </p:nvPr>
        </p:nvSpPr>
        <p:spPr/>
        <p:txBody>
          <a:bodyPr/>
          <a:lstStyle/>
          <a:p>
            <a:fld id="{1A3032F6-4788-0C4A-B0D8-03B8E72BF810}" type="slidenum">
              <a:rPr lang="en-US" smtClean="0"/>
              <a:t>‹#›</a:t>
            </a:fld>
            <a:endParaRPr lang="en-US"/>
          </a:p>
        </p:txBody>
      </p:sp>
      <p:sp>
        <p:nvSpPr>
          <p:cNvPr id="5" name="Picture Placeholder 4">
            <a:extLst>
              <a:ext uri="{FF2B5EF4-FFF2-40B4-BE49-F238E27FC236}">
                <a16:creationId xmlns:a16="http://schemas.microsoft.com/office/drawing/2014/main" id="{CE2A497A-FE9C-5038-4E42-9E5C35890C37}"/>
              </a:ext>
            </a:extLst>
          </p:cNvPr>
          <p:cNvSpPr>
            <a:spLocks noGrp="1"/>
          </p:cNvSpPr>
          <p:nvPr>
            <p:ph type="pic" sz="quarter" idx="13"/>
          </p:nvPr>
        </p:nvSpPr>
        <p:spPr>
          <a:xfrm>
            <a:off x="7461250" y="0"/>
            <a:ext cx="4730750" cy="6858000"/>
          </a:xfrm>
        </p:spPr>
        <p:txBody>
          <a:bodyPr/>
          <a:lstStyle>
            <a:lvl1pPr marL="0" indent="0">
              <a:buNone/>
              <a:defRPr/>
            </a:lvl1pPr>
          </a:lstStyle>
          <a:p>
            <a:r>
              <a:rPr lang="en-US"/>
              <a:t>Click icon to add picture</a:t>
            </a:r>
            <a:endParaRPr lang="en-US" dirty="0"/>
          </a:p>
        </p:txBody>
      </p:sp>
      <p:grpSp>
        <p:nvGrpSpPr>
          <p:cNvPr id="4" name="Group 3">
            <a:extLst>
              <a:ext uri="{FF2B5EF4-FFF2-40B4-BE49-F238E27FC236}">
                <a16:creationId xmlns:a16="http://schemas.microsoft.com/office/drawing/2014/main" id="{8BDA1A01-C010-71FC-B6D9-2FCF339AAB8E}"/>
              </a:ext>
            </a:extLst>
          </p:cNvPr>
          <p:cNvGrpSpPr/>
          <p:nvPr userDrawn="1"/>
        </p:nvGrpSpPr>
        <p:grpSpPr>
          <a:xfrm>
            <a:off x="773815" y="5939724"/>
            <a:ext cx="2090581" cy="665507"/>
            <a:chOff x="576471" y="499891"/>
            <a:chExt cx="2090581" cy="665507"/>
          </a:xfrm>
        </p:grpSpPr>
        <p:pic>
          <p:nvPicPr>
            <p:cNvPr id="7" name="Picture 6">
              <a:extLst>
                <a:ext uri="{FF2B5EF4-FFF2-40B4-BE49-F238E27FC236}">
                  <a16:creationId xmlns:a16="http://schemas.microsoft.com/office/drawing/2014/main" id="{869A198D-5C22-EB24-9CCC-F610E7ED006C}"/>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576471" y="499891"/>
              <a:ext cx="790664" cy="665507"/>
            </a:xfrm>
            <a:prstGeom prst="rect">
              <a:avLst/>
            </a:prstGeom>
          </p:spPr>
        </p:pic>
        <p:cxnSp>
          <p:nvCxnSpPr>
            <p:cNvPr id="9" name="Straight Connector 8">
              <a:extLst>
                <a:ext uri="{FF2B5EF4-FFF2-40B4-BE49-F238E27FC236}">
                  <a16:creationId xmlns:a16="http://schemas.microsoft.com/office/drawing/2014/main" id="{A97B05F1-3619-9C73-0386-0AF64E409552}"/>
                </a:ext>
              </a:extLst>
            </p:cNvPr>
            <p:cNvCxnSpPr/>
            <p:nvPr/>
          </p:nvCxnSpPr>
          <p:spPr>
            <a:xfrm>
              <a:off x="1424623" y="559104"/>
              <a:ext cx="0" cy="58534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5CA33FA8-EE50-2E40-49B3-DC064EB3A45C}"/>
                </a:ext>
              </a:extLst>
            </p:cNvPr>
            <p:cNvSpPr txBox="1"/>
            <p:nvPr/>
          </p:nvSpPr>
          <p:spPr>
            <a:xfrm>
              <a:off x="1482112" y="698483"/>
              <a:ext cx="1184940" cy="307777"/>
            </a:xfrm>
            <a:prstGeom prst="rect">
              <a:avLst/>
            </a:prstGeom>
            <a:noFill/>
          </p:spPr>
          <p:txBody>
            <a:bodyPr wrap="none" rtlCol="0">
              <a:spAutoFit/>
            </a:bodyPr>
            <a:lstStyle/>
            <a:p>
              <a:r>
                <a:rPr lang="en-US" sz="700" dirty="0">
                  <a:solidFill>
                    <a:schemeClr val="bg1"/>
                  </a:solidFill>
                  <a:latin typeface="Helvetica" pitchFamily="2" charset="0"/>
                </a:rPr>
                <a:t>National Aeronautics and</a:t>
              </a:r>
            </a:p>
            <a:p>
              <a:r>
                <a:rPr lang="en-US" sz="700" dirty="0">
                  <a:solidFill>
                    <a:schemeClr val="bg1"/>
                  </a:solidFill>
                  <a:latin typeface="Helvetica" pitchFamily="2" charset="0"/>
                </a:rPr>
                <a:t>Space Administration</a:t>
              </a:r>
            </a:p>
          </p:txBody>
        </p:sp>
      </p:grpSp>
      <p:sp>
        <p:nvSpPr>
          <p:cNvPr id="8" name="Text Placeholder 4">
            <a:extLst>
              <a:ext uri="{FF2B5EF4-FFF2-40B4-BE49-F238E27FC236}">
                <a16:creationId xmlns:a16="http://schemas.microsoft.com/office/drawing/2014/main" id="{7E3DB554-0123-F59B-6D5E-FCDBA5989040}"/>
              </a:ext>
            </a:extLst>
          </p:cNvPr>
          <p:cNvSpPr>
            <a:spLocks noGrp="1"/>
          </p:cNvSpPr>
          <p:nvPr>
            <p:ph type="body" sz="quarter" idx="15"/>
          </p:nvPr>
        </p:nvSpPr>
        <p:spPr>
          <a:xfrm>
            <a:off x="914400" y="2011553"/>
            <a:ext cx="6099048" cy="1188847"/>
          </a:xfrm>
        </p:spPr>
        <p:txBody>
          <a:bodyPr/>
          <a:lstStyle>
            <a:lvl1pPr marL="7938" indent="0">
              <a:buNone/>
              <a:tabLst/>
              <a:defRPr>
                <a:solidFill>
                  <a:schemeClr val="bg1"/>
                </a:solidFill>
              </a:defRPr>
            </a:lvl1pPr>
            <a:lvl2pPr>
              <a:buNone/>
              <a:defRPr/>
            </a:lvl2pPr>
            <a:lvl3pPr>
              <a:buNone/>
              <a:defRPr/>
            </a:lvl3pPr>
            <a:lvl4pPr>
              <a:buNone/>
              <a:defRPr/>
            </a:lvl4pPr>
            <a:lvl5pPr>
              <a:buNone/>
              <a:defRPr/>
            </a:lvl5pPr>
          </a:lstStyle>
          <a:p>
            <a:pPr lvl="0"/>
            <a:r>
              <a:rPr lang="en-US" dirty="0"/>
              <a:t>Click to edit Master text styles</a:t>
            </a:r>
          </a:p>
        </p:txBody>
      </p:sp>
      <p:sp>
        <p:nvSpPr>
          <p:cNvPr id="12" name="Text Placeholder 4">
            <a:extLst>
              <a:ext uri="{FF2B5EF4-FFF2-40B4-BE49-F238E27FC236}">
                <a16:creationId xmlns:a16="http://schemas.microsoft.com/office/drawing/2014/main" id="{16C1DD73-E3C8-90FE-441A-3D6376181A8E}"/>
              </a:ext>
            </a:extLst>
          </p:cNvPr>
          <p:cNvSpPr>
            <a:spLocks noGrp="1"/>
          </p:cNvSpPr>
          <p:nvPr>
            <p:ph type="body" sz="quarter" idx="16" hasCustomPrompt="1"/>
          </p:nvPr>
        </p:nvSpPr>
        <p:spPr>
          <a:xfrm>
            <a:off x="920496" y="3261233"/>
            <a:ext cx="6102096" cy="1188847"/>
          </a:xfrm>
        </p:spPr>
        <p:txBody>
          <a:bodyPr/>
          <a:lstStyle>
            <a:lvl1pPr marL="234950" indent="-227013">
              <a:buClr>
                <a:schemeClr val="bg1"/>
              </a:buClr>
              <a:buFont typeface="Arial" panose="020B0604020202020204" pitchFamily="34" charset="0"/>
              <a:buChar char="•"/>
              <a:tabLst/>
              <a:defRPr sz="1600">
                <a:solidFill>
                  <a:schemeClr val="bg1"/>
                </a:solidFill>
              </a:defRPr>
            </a:lvl1pPr>
            <a:lvl2pPr>
              <a:buClr>
                <a:schemeClr val="bg1"/>
              </a:buClr>
              <a:buFont typeface="Arial" panose="020B0604020202020204" pitchFamily="34" charset="0"/>
              <a:buChar char="•"/>
              <a:defRPr sz="1600">
                <a:solidFill>
                  <a:schemeClr val="bg1"/>
                </a:solidFill>
              </a:defRPr>
            </a:lvl2pPr>
            <a:lvl3pPr>
              <a:buClr>
                <a:schemeClr val="bg1"/>
              </a:buClr>
              <a:buFont typeface="Arial" panose="020B0604020202020204" pitchFamily="34" charset="0"/>
              <a:buChar char="•"/>
              <a:defRPr sz="1600">
                <a:solidFill>
                  <a:schemeClr val="bg1"/>
                </a:solidFill>
              </a:defRPr>
            </a:lvl3pPr>
            <a:lvl4pPr>
              <a:buNone/>
              <a:defRPr/>
            </a:lvl4pPr>
            <a:lvl5pPr>
              <a:buNone/>
              <a:defRPr/>
            </a:lvl5pPr>
          </a:lstStyle>
          <a:p>
            <a:pPr lvl="0"/>
            <a:r>
              <a:rPr lang="en-US" dirty="0"/>
              <a:t>Bulleted list item one</a:t>
            </a:r>
          </a:p>
          <a:p>
            <a:pPr lvl="1"/>
            <a:r>
              <a:rPr lang="en-US" dirty="0"/>
              <a:t>First indented item</a:t>
            </a:r>
          </a:p>
          <a:p>
            <a:pPr lvl="2"/>
            <a:r>
              <a:rPr lang="en-US" dirty="0"/>
              <a:t>Second indented item</a:t>
            </a:r>
          </a:p>
          <a:p>
            <a:pPr lvl="0"/>
            <a:r>
              <a:rPr lang="en-US" dirty="0"/>
              <a:t>Bulleted list item two</a:t>
            </a:r>
          </a:p>
        </p:txBody>
      </p:sp>
      <p:sp>
        <p:nvSpPr>
          <p:cNvPr id="13" name="Text Placeholder 4">
            <a:extLst>
              <a:ext uri="{FF2B5EF4-FFF2-40B4-BE49-F238E27FC236}">
                <a16:creationId xmlns:a16="http://schemas.microsoft.com/office/drawing/2014/main" id="{1E3E2741-1D78-AA9D-979B-2B7F539A9AFA}"/>
              </a:ext>
            </a:extLst>
          </p:cNvPr>
          <p:cNvSpPr>
            <a:spLocks noGrp="1"/>
          </p:cNvSpPr>
          <p:nvPr>
            <p:ph type="body" sz="quarter" idx="17" hasCustomPrompt="1"/>
          </p:nvPr>
        </p:nvSpPr>
        <p:spPr>
          <a:xfrm>
            <a:off x="926592" y="4520057"/>
            <a:ext cx="6105144" cy="1188847"/>
          </a:xfrm>
        </p:spPr>
        <p:txBody>
          <a:bodyPr/>
          <a:lstStyle>
            <a:lvl1pPr marL="225425" indent="-225425">
              <a:buClr>
                <a:schemeClr val="bg1"/>
              </a:buClr>
              <a:buFont typeface="+mj-lt"/>
              <a:buAutoNum type="arabicPeriod"/>
              <a:tabLst/>
              <a:defRPr sz="1600">
                <a:solidFill>
                  <a:schemeClr val="bg1"/>
                </a:solidFill>
              </a:defRPr>
            </a:lvl1pPr>
            <a:lvl2pPr>
              <a:buNone/>
              <a:defRPr/>
            </a:lvl2pPr>
            <a:lvl3pPr>
              <a:buNone/>
              <a:defRPr/>
            </a:lvl3pPr>
            <a:lvl4pPr>
              <a:buNone/>
              <a:defRPr/>
            </a:lvl4pPr>
            <a:lvl5pPr>
              <a:buNone/>
              <a:defRPr/>
            </a:lvl5pPr>
          </a:lstStyle>
          <a:p>
            <a:pPr lvl="0"/>
            <a:r>
              <a:rPr lang="en-US" dirty="0"/>
              <a:t>Numbered list item one</a:t>
            </a:r>
          </a:p>
          <a:p>
            <a:pPr lvl="0"/>
            <a:r>
              <a:rPr lang="en-US" dirty="0"/>
              <a:t>Numbered list item two</a:t>
            </a:r>
          </a:p>
          <a:p>
            <a:pPr lvl="0"/>
            <a:endParaRPr lang="en-US" dirty="0"/>
          </a:p>
        </p:txBody>
      </p:sp>
    </p:spTree>
    <p:extLst>
      <p:ext uri="{BB962C8B-B14F-4D97-AF65-F5344CB8AC3E}">
        <p14:creationId xmlns:p14="http://schemas.microsoft.com/office/powerpoint/2010/main" val="24220477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and Top Image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B96C6-6F39-27DA-108B-68DBC2118522}"/>
              </a:ext>
            </a:extLst>
          </p:cNvPr>
          <p:cNvSpPr>
            <a:spLocks noGrp="1"/>
          </p:cNvSpPr>
          <p:nvPr>
            <p:ph type="title"/>
          </p:nvPr>
        </p:nvSpPr>
        <p:spPr>
          <a:xfrm>
            <a:off x="914400" y="2405851"/>
            <a:ext cx="10957809" cy="785406"/>
          </a:xfrm>
          <a:prstGeom prst="rect">
            <a:avLst/>
          </a:prstGeom>
        </p:spPr>
        <p:txBody>
          <a:bodyPr anchor="t">
            <a:normAutofit/>
          </a:bodyPr>
          <a:lstStyle>
            <a:lvl1pPr algn="l">
              <a:defRPr sz="4800" b="0" i="0">
                <a:solidFill>
                  <a:schemeClr val="accent1"/>
                </a:solidFill>
                <a:latin typeface="Arial" panose="020B0604020202020204" pitchFamily="34" charset="0"/>
                <a:ea typeface="Open Sans Light" panose="020B0306030504020204" pitchFamily="34" charset="0"/>
                <a:cs typeface="Arial" panose="020B0604020202020204" pitchFamily="34" charset="0"/>
              </a:defRPr>
            </a:lvl1p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FBF8BBEE-28CF-5757-CD37-6F99B579C553}"/>
              </a:ext>
            </a:extLst>
          </p:cNvPr>
          <p:cNvSpPr>
            <a:spLocks noGrp="1"/>
          </p:cNvSpPr>
          <p:nvPr>
            <p:ph type="sldNum" sz="quarter" idx="12"/>
          </p:nvPr>
        </p:nvSpPr>
        <p:spPr/>
        <p:txBody>
          <a:bodyPr/>
          <a:lstStyle/>
          <a:p>
            <a:fld id="{1A3032F6-4788-0C4A-B0D8-03B8E72BF810}" type="slidenum">
              <a:rPr lang="en-US" smtClean="0"/>
              <a:t>‹#›</a:t>
            </a:fld>
            <a:endParaRPr lang="en-US"/>
          </a:p>
        </p:txBody>
      </p:sp>
      <p:sp>
        <p:nvSpPr>
          <p:cNvPr id="5" name="Picture Placeholder 4">
            <a:extLst>
              <a:ext uri="{FF2B5EF4-FFF2-40B4-BE49-F238E27FC236}">
                <a16:creationId xmlns:a16="http://schemas.microsoft.com/office/drawing/2014/main" id="{CE2A497A-FE9C-5038-4E42-9E5C35890C37}"/>
              </a:ext>
            </a:extLst>
          </p:cNvPr>
          <p:cNvSpPr>
            <a:spLocks noGrp="1"/>
          </p:cNvSpPr>
          <p:nvPr>
            <p:ph type="pic" sz="quarter" idx="13"/>
          </p:nvPr>
        </p:nvSpPr>
        <p:spPr>
          <a:xfrm>
            <a:off x="587828" y="0"/>
            <a:ext cx="11604171" cy="2228775"/>
          </a:xfrm>
        </p:spPr>
        <p:txBody>
          <a:bodyPr/>
          <a:lstStyle>
            <a:lvl1pPr marL="0" indent="0">
              <a:buNone/>
              <a:defRPr/>
            </a:lvl1pPr>
          </a:lstStyle>
          <a:p>
            <a:r>
              <a:rPr lang="en-US"/>
              <a:t>Click icon to add picture</a:t>
            </a:r>
            <a:endParaRPr lang="en-US" dirty="0"/>
          </a:p>
        </p:txBody>
      </p:sp>
      <p:sp>
        <p:nvSpPr>
          <p:cNvPr id="4" name="Text Placeholder 4">
            <a:extLst>
              <a:ext uri="{FF2B5EF4-FFF2-40B4-BE49-F238E27FC236}">
                <a16:creationId xmlns:a16="http://schemas.microsoft.com/office/drawing/2014/main" id="{1F785E88-1C0B-C6DE-2C4C-084069428558}"/>
              </a:ext>
            </a:extLst>
          </p:cNvPr>
          <p:cNvSpPr>
            <a:spLocks noGrp="1"/>
          </p:cNvSpPr>
          <p:nvPr>
            <p:ph type="body" sz="quarter" idx="15"/>
          </p:nvPr>
        </p:nvSpPr>
        <p:spPr>
          <a:xfrm>
            <a:off x="914400" y="3401441"/>
            <a:ext cx="10981944" cy="996823"/>
          </a:xfrm>
        </p:spPr>
        <p:txBody>
          <a:bodyPr/>
          <a:lstStyle>
            <a:lvl1pPr marL="7938" indent="0">
              <a:buNone/>
              <a:tabLst/>
              <a:defRPr/>
            </a:lvl1pPr>
            <a:lvl2pPr>
              <a:buNone/>
              <a:defRPr/>
            </a:lvl2pPr>
            <a:lvl3pPr>
              <a:buNone/>
              <a:defRPr/>
            </a:lvl3pPr>
            <a:lvl4pPr>
              <a:buNone/>
              <a:defRPr/>
            </a:lvl4pPr>
            <a:lvl5pPr>
              <a:buNone/>
              <a:defRPr/>
            </a:lvl5pPr>
          </a:lstStyle>
          <a:p>
            <a:pPr lvl="0"/>
            <a:r>
              <a:rPr lang="en-US" dirty="0"/>
              <a:t>Click to edit Master text styles</a:t>
            </a:r>
          </a:p>
        </p:txBody>
      </p:sp>
      <p:sp>
        <p:nvSpPr>
          <p:cNvPr id="7" name="Text Placeholder 4">
            <a:extLst>
              <a:ext uri="{FF2B5EF4-FFF2-40B4-BE49-F238E27FC236}">
                <a16:creationId xmlns:a16="http://schemas.microsoft.com/office/drawing/2014/main" id="{932BE194-F2E1-6691-5B3C-A8851151AABA}"/>
              </a:ext>
            </a:extLst>
          </p:cNvPr>
          <p:cNvSpPr>
            <a:spLocks noGrp="1"/>
          </p:cNvSpPr>
          <p:nvPr>
            <p:ph type="body" sz="quarter" idx="16" hasCustomPrompt="1"/>
          </p:nvPr>
        </p:nvSpPr>
        <p:spPr>
          <a:xfrm>
            <a:off x="920496" y="4513961"/>
            <a:ext cx="5151120" cy="1188847"/>
          </a:xfrm>
        </p:spPr>
        <p:txBody>
          <a:bodyPr/>
          <a:lstStyle>
            <a:lvl1pPr marL="234950" indent="-227013">
              <a:buFont typeface="Arial" panose="020B0604020202020204" pitchFamily="34" charset="0"/>
              <a:buChar char="•"/>
              <a:tabLst/>
              <a:defRPr sz="1600"/>
            </a:lvl1pPr>
            <a:lvl2pPr>
              <a:buFont typeface="Arial" panose="020B0604020202020204" pitchFamily="34" charset="0"/>
              <a:buChar char="•"/>
              <a:defRPr sz="1600"/>
            </a:lvl2pPr>
            <a:lvl3pPr>
              <a:buFont typeface="Arial" panose="020B0604020202020204" pitchFamily="34" charset="0"/>
              <a:buChar char="•"/>
              <a:defRPr sz="1600"/>
            </a:lvl3pPr>
            <a:lvl4pPr>
              <a:buNone/>
              <a:defRPr/>
            </a:lvl4pPr>
            <a:lvl5pPr>
              <a:buNone/>
              <a:defRPr/>
            </a:lvl5pPr>
          </a:lstStyle>
          <a:p>
            <a:pPr lvl="0"/>
            <a:r>
              <a:rPr lang="en-US" dirty="0"/>
              <a:t>Bulleted list item one</a:t>
            </a:r>
          </a:p>
          <a:p>
            <a:pPr lvl="1"/>
            <a:r>
              <a:rPr lang="en-US" dirty="0"/>
              <a:t>First indented item</a:t>
            </a:r>
          </a:p>
          <a:p>
            <a:pPr lvl="2"/>
            <a:r>
              <a:rPr lang="en-US" dirty="0"/>
              <a:t>Second indented item</a:t>
            </a:r>
          </a:p>
          <a:p>
            <a:pPr lvl="0"/>
            <a:r>
              <a:rPr lang="en-US" dirty="0"/>
              <a:t>Bulleted list item two</a:t>
            </a:r>
          </a:p>
        </p:txBody>
      </p:sp>
      <p:sp>
        <p:nvSpPr>
          <p:cNvPr id="8" name="Text Placeholder 4">
            <a:extLst>
              <a:ext uri="{FF2B5EF4-FFF2-40B4-BE49-F238E27FC236}">
                <a16:creationId xmlns:a16="http://schemas.microsoft.com/office/drawing/2014/main" id="{05DE98EF-EAF2-4432-8E71-F2C24CE71991}"/>
              </a:ext>
            </a:extLst>
          </p:cNvPr>
          <p:cNvSpPr>
            <a:spLocks noGrp="1"/>
          </p:cNvSpPr>
          <p:nvPr>
            <p:ph type="body" sz="quarter" idx="17" hasCustomPrompt="1"/>
          </p:nvPr>
        </p:nvSpPr>
        <p:spPr>
          <a:xfrm>
            <a:off x="6181344" y="4510913"/>
            <a:ext cx="5715000" cy="1188847"/>
          </a:xfrm>
        </p:spPr>
        <p:txBody>
          <a:bodyPr/>
          <a:lstStyle>
            <a:lvl1pPr marL="225425" indent="-225425">
              <a:buFont typeface="+mj-lt"/>
              <a:buAutoNum type="arabicPeriod"/>
              <a:tabLst/>
              <a:defRPr sz="1600"/>
            </a:lvl1pPr>
            <a:lvl2pPr>
              <a:buNone/>
              <a:defRPr/>
            </a:lvl2pPr>
            <a:lvl3pPr>
              <a:buNone/>
              <a:defRPr/>
            </a:lvl3pPr>
            <a:lvl4pPr>
              <a:buNone/>
              <a:defRPr/>
            </a:lvl4pPr>
            <a:lvl5pPr>
              <a:buNone/>
              <a:defRPr/>
            </a:lvl5pPr>
          </a:lstStyle>
          <a:p>
            <a:pPr lvl="0"/>
            <a:r>
              <a:rPr lang="en-US" dirty="0"/>
              <a:t>Numbered list item one</a:t>
            </a:r>
          </a:p>
          <a:p>
            <a:pPr lvl="0"/>
            <a:r>
              <a:rPr lang="en-US" dirty="0"/>
              <a:t>Numbered list item two</a:t>
            </a:r>
          </a:p>
          <a:p>
            <a:pPr lvl="0"/>
            <a:endParaRPr lang="en-US" dirty="0"/>
          </a:p>
        </p:txBody>
      </p:sp>
    </p:spTree>
    <p:extLst>
      <p:ext uri="{BB962C8B-B14F-4D97-AF65-F5344CB8AC3E}">
        <p14:creationId xmlns:p14="http://schemas.microsoft.com/office/powerpoint/2010/main" val="17538676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and Top Image - dar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D040C18-394E-EAA8-2170-F227922CA919}"/>
              </a:ext>
            </a:extLst>
          </p:cNvPr>
          <p:cNvSpPr/>
          <p:nvPr userDrawn="1"/>
        </p:nvSpPr>
        <p:spPr>
          <a:xfrm>
            <a:off x="557783" y="0"/>
            <a:ext cx="11634217"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FBF8BBEE-28CF-5757-CD37-6F99B579C553}"/>
              </a:ext>
            </a:extLst>
          </p:cNvPr>
          <p:cNvSpPr>
            <a:spLocks noGrp="1"/>
          </p:cNvSpPr>
          <p:nvPr>
            <p:ph type="sldNum" sz="quarter" idx="12"/>
          </p:nvPr>
        </p:nvSpPr>
        <p:spPr/>
        <p:txBody>
          <a:bodyPr/>
          <a:lstStyle/>
          <a:p>
            <a:fld id="{1A3032F6-4788-0C4A-B0D8-03B8E72BF810}" type="slidenum">
              <a:rPr lang="en-US" smtClean="0"/>
              <a:t>‹#›</a:t>
            </a:fld>
            <a:endParaRPr lang="en-US"/>
          </a:p>
        </p:txBody>
      </p:sp>
      <p:sp>
        <p:nvSpPr>
          <p:cNvPr id="5" name="Picture Placeholder 4">
            <a:extLst>
              <a:ext uri="{FF2B5EF4-FFF2-40B4-BE49-F238E27FC236}">
                <a16:creationId xmlns:a16="http://schemas.microsoft.com/office/drawing/2014/main" id="{CE2A497A-FE9C-5038-4E42-9E5C35890C37}"/>
              </a:ext>
            </a:extLst>
          </p:cNvPr>
          <p:cNvSpPr>
            <a:spLocks noGrp="1"/>
          </p:cNvSpPr>
          <p:nvPr>
            <p:ph type="pic" sz="quarter" idx="13"/>
          </p:nvPr>
        </p:nvSpPr>
        <p:spPr>
          <a:xfrm>
            <a:off x="576942" y="0"/>
            <a:ext cx="11615057" cy="2228775"/>
          </a:xfrm>
        </p:spPr>
        <p:txBody>
          <a:bodyPr/>
          <a:lstStyle>
            <a:lvl1pPr marL="0" indent="0">
              <a:buNone/>
              <a:defRPr/>
            </a:lvl1pPr>
          </a:lstStyle>
          <a:p>
            <a:r>
              <a:rPr lang="en-US"/>
              <a:t>Click icon to add picture</a:t>
            </a:r>
            <a:endParaRPr lang="en-US" dirty="0"/>
          </a:p>
        </p:txBody>
      </p:sp>
      <p:grpSp>
        <p:nvGrpSpPr>
          <p:cNvPr id="4" name="Group 3">
            <a:extLst>
              <a:ext uri="{FF2B5EF4-FFF2-40B4-BE49-F238E27FC236}">
                <a16:creationId xmlns:a16="http://schemas.microsoft.com/office/drawing/2014/main" id="{5E00EFF5-D629-5CB2-801D-C766A124F5BE}"/>
              </a:ext>
            </a:extLst>
          </p:cNvPr>
          <p:cNvGrpSpPr/>
          <p:nvPr userDrawn="1"/>
        </p:nvGrpSpPr>
        <p:grpSpPr>
          <a:xfrm>
            <a:off x="773815" y="5939724"/>
            <a:ext cx="2090581" cy="665507"/>
            <a:chOff x="576471" y="499891"/>
            <a:chExt cx="2090581" cy="665507"/>
          </a:xfrm>
        </p:grpSpPr>
        <p:pic>
          <p:nvPicPr>
            <p:cNvPr id="7" name="Picture 6">
              <a:extLst>
                <a:ext uri="{FF2B5EF4-FFF2-40B4-BE49-F238E27FC236}">
                  <a16:creationId xmlns:a16="http://schemas.microsoft.com/office/drawing/2014/main" id="{8B129AEA-A34A-B580-7D19-A91F93C0A960}"/>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576471" y="499891"/>
              <a:ext cx="790664" cy="665507"/>
            </a:xfrm>
            <a:prstGeom prst="rect">
              <a:avLst/>
            </a:prstGeom>
          </p:spPr>
        </p:pic>
        <p:cxnSp>
          <p:nvCxnSpPr>
            <p:cNvPr id="9" name="Straight Connector 8">
              <a:extLst>
                <a:ext uri="{FF2B5EF4-FFF2-40B4-BE49-F238E27FC236}">
                  <a16:creationId xmlns:a16="http://schemas.microsoft.com/office/drawing/2014/main" id="{25887B45-C2FF-2EDC-2068-03012B9A261E}"/>
                </a:ext>
              </a:extLst>
            </p:cNvPr>
            <p:cNvCxnSpPr/>
            <p:nvPr/>
          </p:nvCxnSpPr>
          <p:spPr>
            <a:xfrm>
              <a:off x="1424623" y="559104"/>
              <a:ext cx="0" cy="58534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2F79DF57-E721-0C6B-F74B-1B8DE8B79E44}"/>
                </a:ext>
              </a:extLst>
            </p:cNvPr>
            <p:cNvSpPr txBox="1"/>
            <p:nvPr/>
          </p:nvSpPr>
          <p:spPr>
            <a:xfrm>
              <a:off x="1482112" y="698483"/>
              <a:ext cx="1184940" cy="307777"/>
            </a:xfrm>
            <a:prstGeom prst="rect">
              <a:avLst/>
            </a:prstGeom>
            <a:noFill/>
          </p:spPr>
          <p:txBody>
            <a:bodyPr wrap="none" rtlCol="0">
              <a:spAutoFit/>
            </a:bodyPr>
            <a:lstStyle/>
            <a:p>
              <a:r>
                <a:rPr lang="en-US" sz="700" dirty="0">
                  <a:solidFill>
                    <a:schemeClr val="bg1"/>
                  </a:solidFill>
                  <a:latin typeface="Helvetica" pitchFamily="2" charset="0"/>
                </a:rPr>
                <a:t>National Aeronautics and</a:t>
              </a:r>
            </a:p>
            <a:p>
              <a:r>
                <a:rPr lang="en-US" sz="700" dirty="0">
                  <a:solidFill>
                    <a:schemeClr val="bg1"/>
                  </a:solidFill>
                  <a:latin typeface="Helvetica" pitchFamily="2" charset="0"/>
                </a:rPr>
                <a:t>Space Administration</a:t>
              </a:r>
            </a:p>
          </p:txBody>
        </p:sp>
      </p:grpSp>
      <p:sp>
        <p:nvSpPr>
          <p:cNvPr id="8" name="Title 1">
            <a:extLst>
              <a:ext uri="{FF2B5EF4-FFF2-40B4-BE49-F238E27FC236}">
                <a16:creationId xmlns:a16="http://schemas.microsoft.com/office/drawing/2014/main" id="{F6845120-E0E7-C7CB-60D1-91711A930CA8}"/>
              </a:ext>
            </a:extLst>
          </p:cNvPr>
          <p:cNvSpPr>
            <a:spLocks noGrp="1"/>
          </p:cNvSpPr>
          <p:nvPr>
            <p:ph type="title"/>
          </p:nvPr>
        </p:nvSpPr>
        <p:spPr>
          <a:xfrm>
            <a:off x="914400" y="2405851"/>
            <a:ext cx="10957809" cy="785406"/>
          </a:xfrm>
          <a:prstGeom prst="rect">
            <a:avLst/>
          </a:prstGeom>
        </p:spPr>
        <p:txBody>
          <a:bodyPr anchor="t">
            <a:normAutofit/>
          </a:bodyPr>
          <a:lstStyle>
            <a:lvl1pPr algn="l">
              <a:defRPr sz="4800" b="0" i="0">
                <a:solidFill>
                  <a:schemeClr val="bg1"/>
                </a:solidFill>
                <a:latin typeface="Arial" panose="020B0604020202020204" pitchFamily="34" charset="0"/>
                <a:ea typeface="Open Sans Light" panose="020B0306030504020204" pitchFamily="34" charset="0"/>
                <a:cs typeface="Arial" panose="020B0604020202020204" pitchFamily="34" charset="0"/>
              </a:defRPr>
            </a:lvl1pPr>
          </a:lstStyle>
          <a:p>
            <a:r>
              <a:rPr lang="en-US" dirty="0"/>
              <a:t>Click to edit Master title style</a:t>
            </a:r>
          </a:p>
        </p:txBody>
      </p:sp>
      <p:sp>
        <p:nvSpPr>
          <p:cNvPr id="12" name="Text Placeholder 4">
            <a:extLst>
              <a:ext uri="{FF2B5EF4-FFF2-40B4-BE49-F238E27FC236}">
                <a16:creationId xmlns:a16="http://schemas.microsoft.com/office/drawing/2014/main" id="{864B0F58-D141-4A6F-4B63-8F245424A3C8}"/>
              </a:ext>
            </a:extLst>
          </p:cNvPr>
          <p:cNvSpPr>
            <a:spLocks noGrp="1"/>
          </p:cNvSpPr>
          <p:nvPr>
            <p:ph type="body" sz="quarter" idx="15"/>
          </p:nvPr>
        </p:nvSpPr>
        <p:spPr>
          <a:xfrm>
            <a:off x="914400" y="3401441"/>
            <a:ext cx="10981944" cy="996823"/>
          </a:xfrm>
        </p:spPr>
        <p:txBody>
          <a:bodyPr/>
          <a:lstStyle>
            <a:lvl1pPr marL="7938" indent="0">
              <a:buNone/>
              <a:tabLst/>
              <a:defRPr>
                <a:solidFill>
                  <a:schemeClr val="bg1"/>
                </a:solidFill>
              </a:defRPr>
            </a:lvl1pPr>
            <a:lvl2pPr>
              <a:buNone/>
              <a:defRPr/>
            </a:lvl2pPr>
            <a:lvl3pPr>
              <a:buNone/>
              <a:defRPr/>
            </a:lvl3pPr>
            <a:lvl4pPr>
              <a:buNone/>
              <a:defRPr/>
            </a:lvl4pPr>
            <a:lvl5pPr>
              <a:buNone/>
              <a:defRPr/>
            </a:lvl5pPr>
          </a:lstStyle>
          <a:p>
            <a:pPr lvl="0"/>
            <a:r>
              <a:rPr lang="en-US" dirty="0"/>
              <a:t>Click to edit Master text styles</a:t>
            </a:r>
          </a:p>
        </p:txBody>
      </p:sp>
      <p:sp>
        <p:nvSpPr>
          <p:cNvPr id="13" name="Text Placeholder 4">
            <a:extLst>
              <a:ext uri="{FF2B5EF4-FFF2-40B4-BE49-F238E27FC236}">
                <a16:creationId xmlns:a16="http://schemas.microsoft.com/office/drawing/2014/main" id="{7482F268-C9B5-CE42-B0A4-2541EB53D931}"/>
              </a:ext>
            </a:extLst>
          </p:cNvPr>
          <p:cNvSpPr>
            <a:spLocks noGrp="1"/>
          </p:cNvSpPr>
          <p:nvPr>
            <p:ph type="body" sz="quarter" idx="16" hasCustomPrompt="1"/>
          </p:nvPr>
        </p:nvSpPr>
        <p:spPr>
          <a:xfrm>
            <a:off x="920496" y="4513961"/>
            <a:ext cx="5151120" cy="1188847"/>
          </a:xfrm>
        </p:spPr>
        <p:txBody>
          <a:bodyPr/>
          <a:lstStyle>
            <a:lvl1pPr marL="234950" indent="-227013">
              <a:buClr>
                <a:schemeClr val="bg1"/>
              </a:buClr>
              <a:buFont typeface="Arial" panose="020B0604020202020204" pitchFamily="34" charset="0"/>
              <a:buChar char="•"/>
              <a:tabLst/>
              <a:defRPr sz="1600">
                <a:solidFill>
                  <a:schemeClr val="bg1"/>
                </a:solidFill>
              </a:defRPr>
            </a:lvl1pPr>
            <a:lvl2pPr>
              <a:buClr>
                <a:schemeClr val="bg1"/>
              </a:buClr>
              <a:buFont typeface="Arial" panose="020B0604020202020204" pitchFamily="34" charset="0"/>
              <a:buChar char="•"/>
              <a:defRPr sz="1600">
                <a:solidFill>
                  <a:schemeClr val="bg1"/>
                </a:solidFill>
              </a:defRPr>
            </a:lvl2pPr>
            <a:lvl3pPr>
              <a:buClr>
                <a:schemeClr val="bg1"/>
              </a:buClr>
              <a:buFont typeface="Arial" panose="020B0604020202020204" pitchFamily="34" charset="0"/>
              <a:buChar char="•"/>
              <a:defRPr sz="1600">
                <a:solidFill>
                  <a:schemeClr val="bg1"/>
                </a:solidFill>
              </a:defRPr>
            </a:lvl3pPr>
            <a:lvl4pPr>
              <a:buNone/>
              <a:defRPr/>
            </a:lvl4pPr>
            <a:lvl5pPr>
              <a:buNone/>
              <a:defRPr/>
            </a:lvl5pPr>
          </a:lstStyle>
          <a:p>
            <a:pPr lvl="0"/>
            <a:r>
              <a:rPr lang="en-US" dirty="0"/>
              <a:t>Bulleted list item one</a:t>
            </a:r>
          </a:p>
          <a:p>
            <a:pPr lvl="1"/>
            <a:r>
              <a:rPr lang="en-US" dirty="0"/>
              <a:t>First indented item</a:t>
            </a:r>
          </a:p>
          <a:p>
            <a:pPr lvl="2"/>
            <a:r>
              <a:rPr lang="en-US" dirty="0"/>
              <a:t>Second indented item</a:t>
            </a:r>
          </a:p>
          <a:p>
            <a:pPr lvl="0"/>
            <a:r>
              <a:rPr lang="en-US" dirty="0"/>
              <a:t>Bulleted list item two</a:t>
            </a:r>
          </a:p>
        </p:txBody>
      </p:sp>
      <p:sp>
        <p:nvSpPr>
          <p:cNvPr id="14" name="Text Placeholder 4">
            <a:extLst>
              <a:ext uri="{FF2B5EF4-FFF2-40B4-BE49-F238E27FC236}">
                <a16:creationId xmlns:a16="http://schemas.microsoft.com/office/drawing/2014/main" id="{06A04CE2-B4F0-16ED-AB7A-84DB4BE5D075}"/>
              </a:ext>
            </a:extLst>
          </p:cNvPr>
          <p:cNvSpPr>
            <a:spLocks noGrp="1"/>
          </p:cNvSpPr>
          <p:nvPr>
            <p:ph type="body" sz="quarter" idx="17" hasCustomPrompt="1"/>
          </p:nvPr>
        </p:nvSpPr>
        <p:spPr>
          <a:xfrm>
            <a:off x="6181344" y="4510913"/>
            <a:ext cx="5715000" cy="1188847"/>
          </a:xfrm>
        </p:spPr>
        <p:txBody>
          <a:bodyPr/>
          <a:lstStyle>
            <a:lvl1pPr marL="225425" indent="-225425">
              <a:buClr>
                <a:schemeClr val="bg1"/>
              </a:buClr>
              <a:buFont typeface="+mj-lt"/>
              <a:buAutoNum type="arabicPeriod"/>
              <a:tabLst/>
              <a:defRPr sz="1600">
                <a:solidFill>
                  <a:schemeClr val="bg1"/>
                </a:solidFill>
              </a:defRPr>
            </a:lvl1pPr>
            <a:lvl2pPr>
              <a:buNone/>
              <a:defRPr/>
            </a:lvl2pPr>
            <a:lvl3pPr>
              <a:buNone/>
              <a:defRPr/>
            </a:lvl3pPr>
            <a:lvl4pPr>
              <a:buNone/>
              <a:defRPr/>
            </a:lvl4pPr>
            <a:lvl5pPr>
              <a:buNone/>
              <a:defRPr/>
            </a:lvl5pPr>
          </a:lstStyle>
          <a:p>
            <a:pPr lvl="0"/>
            <a:r>
              <a:rPr lang="en-US" dirty="0"/>
              <a:t>Numbered list item one</a:t>
            </a:r>
          </a:p>
          <a:p>
            <a:pPr lvl="0"/>
            <a:r>
              <a:rPr lang="en-US" dirty="0"/>
              <a:t>Numbered list item two</a:t>
            </a:r>
          </a:p>
          <a:p>
            <a:pPr lvl="0"/>
            <a:endParaRPr lang="en-US" dirty="0"/>
          </a:p>
        </p:txBody>
      </p:sp>
    </p:spTree>
    <p:extLst>
      <p:ext uri="{BB962C8B-B14F-4D97-AF65-F5344CB8AC3E}">
        <p14:creationId xmlns:p14="http://schemas.microsoft.com/office/powerpoint/2010/main" val="27868156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CDE0D-F4C0-CE44-1746-3D9712D10204}"/>
              </a:ext>
            </a:extLst>
          </p:cNvPr>
          <p:cNvSpPr>
            <a:spLocks noGrp="1"/>
          </p:cNvSpPr>
          <p:nvPr>
            <p:ph type="title"/>
          </p:nvPr>
        </p:nvSpPr>
        <p:spPr>
          <a:xfrm>
            <a:off x="839788" y="365125"/>
            <a:ext cx="10515600" cy="1325563"/>
          </a:xfrm>
          <a:prstGeom prst="rect">
            <a:avLst/>
          </a:prstGeom>
        </p:spPr>
        <p:txBody>
          <a:bodyPr/>
          <a:lstStyle>
            <a:lvl1pPr>
              <a:defRPr>
                <a:solidFill>
                  <a:schemeClr val="accent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C7B72C54-2DBB-B4AB-7862-D80C9CE609FD}"/>
              </a:ext>
            </a:extLst>
          </p:cNvPr>
          <p:cNvSpPr>
            <a:spLocks noGrp="1"/>
          </p:cNvSpPr>
          <p:nvPr>
            <p:ph type="body" idx="1" hasCustomPrompt="1"/>
          </p:nvPr>
        </p:nvSpPr>
        <p:spPr>
          <a:xfrm>
            <a:off x="836612" y="1762443"/>
            <a:ext cx="5157787" cy="574357"/>
          </a:xfrm>
        </p:spPr>
        <p:txBody>
          <a:bodyPr anchor="t"/>
          <a:lstStyle>
            <a:lvl1pPr marL="0" indent="0">
              <a:buNone/>
              <a:defRPr sz="2400" b="1">
                <a:solidFill>
                  <a:srgbClr val="323232"/>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Column One Heading</a:t>
            </a:r>
          </a:p>
        </p:txBody>
      </p:sp>
      <p:sp>
        <p:nvSpPr>
          <p:cNvPr id="5" name="Text Placeholder 4">
            <a:extLst>
              <a:ext uri="{FF2B5EF4-FFF2-40B4-BE49-F238E27FC236}">
                <a16:creationId xmlns:a16="http://schemas.microsoft.com/office/drawing/2014/main" id="{B58AAD10-C1E2-5288-A1D8-7E5F67DB177B}"/>
              </a:ext>
            </a:extLst>
          </p:cNvPr>
          <p:cNvSpPr>
            <a:spLocks noGrp="1"/>
          </p:cNvSpPr>
          <p:nvPr>
            <p:ph type="body" sz="quarter" idx="3" hasCustomPrompt="1"/>
          </p:nvPr>
        </p:nvSpPr>
        <p:spPr>
          <a:xfrm>
            <a:off x="6172200" y="1762443"/>
            <a:ext cx="5183188" cy="574357"/>
          </a:xfrm>
        </p:spPr>
        <p:txBody>
          <a:bodyPr anchor="t"/>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Column Two Heading</a:t>
            </a:r>
          </a:p>
        </p:txBody>
      </p:sp>
      <p:sp>
        <p:nvSpPr>
          <p:cNvPr id="9" name="Slide Number Placeholder 8">
            <a:extLst>
              <a:ext uri="{FF2B5EF4-FFF2-40B4-BE49-F238E27FC236}">
                <a16:creationId xmlns:a16="http://schemas.microsoft.com/office/drawing/2014/main" id="{73686602-C5A3-1471-CCB8-43194CF334E9}"/>
              </a:ext>
            </a:extLst>
          </p:cNvPr>
          <p:cNvSpPr>
            <a:spLocks noGrp="1"/>
          </p:cNvSpPr>
          <p:nvPr>
            <p:ph type="sldNum" sz="quarter" idx="12"/>
          </p:nvPr>
        </p:nvSpPr>
        <p:spPr/>
        <p:txBody>
          <a:bodyPr/>
          <a:lstStyle/>
          <a:p>
            <a:fld id="{1A3032F6-4788-0C4A-B0D8-03B8E72BF810}" type="slidenum">
              <a:rPr lang="en-US" smtClean="0"/>
              <a:t>‹#›</a:t>
            </a:fld>
            <a:endParaRPr lang="en-US"/>
          </a:p>
        </p:txBody>
      </p:sp>
      <p:sp>
        <p:nvSpPr>
          <p:cNvPr id="11" name="Text Placeholder 10">
            <a:extLst>
              <a:ext uri="{FF2B5EF4-FFF2-40B4-BE49-F238E27FC236}">
                <a16:creationId xmlns:a16="http://schemas.microsoft.com/office/drawing/2014/main" id="{2DB7771A-B7C7-1DC4-6D9E-C02A7779F2A2}"/>
              </a:ext>
            </a:extLst>
          </p:cNvPr>
          <p:cNvSpPr>
            <a:spLocks noGrp="1"/>
          </p:cNvSpPr>
          <p:nvPr>
            <p:ph type="body" sz="quarter" idx="14"/>
          </p:nvPr>
        </p:nvSpPr>
        <p:spPr>
          <a:xfrm>
            <a:off x="836613" y="2479675"/>
            <a:ext cx="5157787" cy="3159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0">
            <a:extLst>
              <a:ext uri="{FF2B5EF4-FFF2-40B4-BE49-F238E27FC236}">
                <a16:creationId xmlns:a16="http://schemas.microsoft.com/office/drawing/2014/main" id="{6FDE6E72-CE05-CA45-CDFC-878CF406D3E1}"/>
              </a:ext>
            </a:extLst>
          </p:cNvPr>
          <p:cNvSpPr>
            <a:spLocks noGrp="1"/>
          </p:cNvSpPr>
          <p:nvPr>
            <p:ph type="body" sz="quarter" idx="15"/>
          </p:nvPr>
        </p:nvSpPr>
        <p:spPr>
          <a:xfrm>
            <a:off x="6184900" y="2490470"/>
            <a:ext cx="5157787" cy="3159125"/>
          </a:xfrm>
        </p:spPr>
        <p:txBody>
          <a:bodyPr/>
          <a:lstStyle>
            <a:lvl1pPr>
              <a:buFont typeface="+mj-lt"/>
              <a:buAutoNum type="arabicPeriod"/>
              <a:defRPr/>
            </a:lvl1pPr>
            <a:lvl2pPr>
              <a:buFont typeface="+mj-lt"/>
              <a:buAutoNum type="arabicPeriod"/>
              <a:defRPr/>
            </a:lvl2pPr>
            <a:lvl3pPr>
              <a:buFont typeface="+mj-lt"/>
              <a:buAutoNum type="arabicPeriod"/>
              <a:defRPr/>
            </a:lvl3pPr>
            <a:lvl4pPr>
              <a:buFont typeface="+mj-lt"/>
              <a:buAutoNum type="arabicPeriod"/>
              <a:defRPr/>
            </a:lvl4pPr>
            <a:lvl5pPr>
              <a:buFont typeface="+mj-lt"/>
              <a:buAutoNum type="arabicPeriod"/>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4">
            <a:extLst>
              <a:ext uri="{FF2B5EF4-FFF2-40B4-BE49-F238E27FC236}">
                <a16:creationId xmlns:a16="http://schemas.microsoft.com/office/drawing/2014/main" id="{E6E73605-6AEA-B17F-1A28-DF7FE2E9FFE5}"/>
              </a:ext>
            </a:extLst>
          </p:cNvPr>
          <p:cNvSpPr>
            <a:spLocks noGrp="1"/>
          </p:cNvSpPr>
          <p:nvPr>
            <p:ph type="ftr" sz="quarter" idx="11"/>
          </p:nvPr>
        </p:nvSpPr>
        <p:spPr>
          <a:xfrm>
            <a:off x="4630366" y="5991226"/>
            <a:ext cx="6723434" cy="730250"/>
          </a:xfrm>
        </p:spPr>
        <p:txBody>
          <a:bodyPr/>
          <a:lstStyle/>
          <a:p>
            <a:endParaRPr lang="en-US" dirty="0"/>
          </a:p>
        </p:txBody>
      </p:sp>
    </p:spTree>
    <p:extLst>
      <p:ext uri="{BB962C8B-B14F-4D97-AF65-F5344CB8AC3E}">
        <p14:creationId xmlns:p14="http://schemas.microsoft.com/office/powerpoint/2010/main" val="39688529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hart Examp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9C7E3-EE44-72D2-CF26-707D2319AAC0}"/>
              </a:ext>
            </a:extLst>
          </p:cNvPr>
          <p:cNvSpPr>
            <a:spLocks noGrp="1"/>
          </p:cNvSpPr>
          <p:nvPr>
            <p:ph type="title"/>
          </p:nvPr>
        </p:nvSpPr>
        <p:spPr/>
        <p:txBody>
          <a:bodyPr/>
          <a:lstStyle>
            <a:lvl1pPr>
              <a:defRPr>
                <a:solidFill>
                  <a:schemeClr val="accent1"/>
                </a:solidFill>
              </a:defRPr>
            </a:lvl1pPr>
          </a:lstStyle>
          <a:p>
            <a:r>
              <a:rPr lang="en-US" dirty="0"/>
              <a:t>Click to edit Master title style</a:t>
            </a:r>
          </a:p>
        </p:txBody>
      </p:sp>
      <p:sp>
        <p:nvSpPr>
          <p:cNvPr id="5" name="Slide Number Placeholder 4">
            <a:extLst>
              <a:ext uri="{FF2B5EF4-FFF2-40B4-BE49-F238E27FC236}">
                <a16:creationId xmlns:a16="http://schemas.microsoft.com/office/drawing/2014/main" id="{1122AB79-947C-B671-360F-793AD31684E7}"/>
              </a:ext>
            </a:extLst>
          </p:cNvPr>
          <p:cNvSpPr>
            <a:spLocks noGrp="1"/>
          </p:cNvSpPr>
          <p:nvPr>
            <p:ph type="sldNum" sz="quarter" idx="12"/>
          </p:nvPr>
        </p:nvSpPr>
        <p:spPr/>
        <p:txBody>
          <a:bodyPr/>
          <a:lstStyle/>
          <a:p>
            <a:fld id="{1A3032F6-4788-0C4A-B0D8-03B8E72BF810}" type="slidenum">
              <a:rPr lang="en-US" smtClean="0"/>
              <a:pPr/>
              <a:t>‹#›</a:t>
            </a:fld>
            <a:endParaRPr lang="en-US" dirty="0"/>
          </a:p>
        </p:txBody>
      </p:sp>
      <p:sp>
        <p:nvSpPr>
          <p:cNvPr id="7" name="Chart Placeholder 6">
            <a:extLst>
              <a:ext uri="{FF2B5EF4-FFF2-40B4-BE49-F238E27FC236}">
                <a16:creationId xmlns:a16="http://schemas.microsoft.com/office/drawing/2014/main" id="{D9864733-5ECB-9BF6-DA81-A50C22F6129C}"/>
              </a:ext>
            </a:extLst>
          </p:cNvPr>
          <p:cNvSpPr>
            <a:spLocks noGrp="1"/>
          </p:cNvSpPr>
          <p:nvPr>
            <p:ph type="chart" sz="quarter" idx="13"/>
          </p:nvPr>
        </p:nvSpPr>
        <p:spPr>
          <a:xfrm>
            <a:off x="838200" y="1828800"/>
            <a:ext cx="10515600" cy="3962400"/>
          </a:xfrm>
        </p:spPr>
        <p:txBody>
          <a:bodyPr/>
          <a:lstStyle>
            <a:lvl1pPr marL="0" indent="0">
              <a:buNone/>
              <a:defRPr/>
            </a:lvl1pPr>
          </a:lstStyle>
          <a:p>
            <a:r>
              <a:rPr lang="en-US"/>
              <a:t>Click icon to add chart</a:t>
            </a:r>
            <a:endParaRPr lang="en-US" dirty="0"/>
          </a:p>
        </p:txBody>
      </p:sp>
      <p:sp>
        <p:nvSpPr>
          <p:cNvPr id="6" name="Footer Placeholder 4">
            <a:extLst>
              <a:ext uri="{FF2B5EF4-FFF2-40B4-BE49-F238E27FC236}">
                <a16:creationId xmlns:a16="http://schemas.microsoft.com/office/drawing/2014/main" id="{A0F9A063-8B5F-1B8B-F15B-E1E0C097E01F}"/>
              </a:ext>
            </a:extLst>
          </p:cNvPr>
          <p:cNvSpPr>
            <a:spLocks noGrp="1"/>
          </p:cNvSpPr>
          <p:nvPr>
            <p:ph type="ftr" sz="quarter" idx="11"/>
          </p:nvPr>
        </p:nvSpPr>
        <p:spPr>
          <a:xfrm>
            <a:off x="4630366" y="5991226"/>
            <a:ext cx="6723434" cy="730250"/>
          </a:xfrm>
        </p:spPr>
        <p:txBody>
          <a:bodyPr/>
          <a:lstStyle/>
          <a:p>
            <a:endParaRPr lang="en-US" dirty="0"/>
          </a:p>
        </p:txBody>
      </p:sp>
    </p:spTree>
    <p:extLst>
      <p:ext uri="{BB962C8B-B14F-4D97-AF65-F5344CB8AC3E}">
        <p14:creationId xmlns:p14="http://schemas.microsoft.com/office/powerpoint/2010/main" val="6053845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tmosphere - ligh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E2A497A-FE9C-5038-4E42-9E5C35890C37}"/>
              </a:ext>
            </a:extLst>
          </p:cNvPr>
          <p:cNvSpPr>
            <a:spLocks noGrp="1"/>
          </p:cNvSpPr>
          <p:nvPr>
            <p:ph type="pic" sz="quarter" idx="13"/>
          </p:nvPr>
        </p:nvSpPr>
        <p:spPr>
          <a:xfrm>
            <a:off x="9482328" y="0"/>
            <a:ext cx="2709672" cy="6858000"/>
          </a:xfrm>
        </p:spPr>
        <p:txBody>
          <a:bodyPr/>
          <a:lstStyle>
            <a:lvl1pPr marL="0" indent="0">
              <a:buNone/>
              <a:defRPr/>
            </a:lvl1pPr>
          </a:lstStyle>
          <a:p>
            <a:r>
              <a:rPr lang="en-US" dirty="0"/>
              <a:t>Click icon to add picture</a:t>
            </a:r>
          </a:p>
        </p:txBody>
      </p:sp>
      <p:sp>
        <p:nvSpPr>
          <p:cNvPr id="2" name="Title 1">
            <a:extLst>
              <a:ext uri="{FF2B5EF4-FFF2-40B4-BE49-F238E27FC236}">
                <a16:creationId xmlns:a16="http://schemas.microsoft.com/office/drawing/2014/main" id="{C64B96C6-6F39-27DA-108B-68DBC2118522}"/>
              </a:ext>
            </a:extLst>
          </p:cNvPr>
          <p:cNvSpPr>
            <a:spLocks noGrp="1"/>
          </p:cNvSpPr>
          <p:nvPr>
            <p:ph type="title"/>
          </p:nvPr>
        </p:nvSpPr>
        <p:spPr>
          <a:xfrm>
            <a:off x="777240" y="728590"/>
            <a:ext cx="6647688" cy="1500187"/>
          </a:xfrm>
          <a:prstGeom prst="rect">
            <a:avLst/>
          </a:prstGeom>
        </p:spPr>
        <p:txBody>
          <a:bodyPr anchor="t">
            <a:normAutofit/>
          </a:bodyPr>
          <a:lstStyle>
            <a:lvl1pPr algn="l">
              <a:defRPr sz="4800" b="0" i="0">
                <a:solidFill>
                  <a:schemeClr val="tx1"/>
                </a:solidFill>
                <a:latin typeface="Arial" panose="020B0604020202020204" pitchFamily="34" charset="0"/>
                <a:ea typeface="Open Sans Light" panose="020B0306030504020204" pitchFamily="34" charset="0"/>
                <a:cs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1F0CD835-EA4B-B0EE-CD49-BF5CBF0DCEE2}"/>
              </a:ext>
            </a:extLst>
          </p:cNvPr>
          <p:cNvSpPr>
            <a:spLocks noGrp="1"/>
          </p:cNvSpPr>
          <p:nvPr>
            <p:ph type="body" idx="1"/>
          </p:nvPr>
        </p:nvSpPr>
        <p:spPr>
          <a:xfrm>
            <a:off x="786384" y="2331721"/>
            <a:ext cx="8476488" cy="1115568"/>
          </a:xfrm>
        </p:spPr>
        <p:txBody>
          <a:bodyPr>
            <a:normAutofit/>
          </a:bodyPr>
          <a:lstStyle>
            <a:lvl1pPr marL="0" indent="0" algn="l">
              <a:lnSpc>
                <a:spcPct val="120000"/>
              </a:lnSpc>
              <a:spcBef>
                <a:spcPts val="0"/>
              </a:spcBef>
              <a:buNone/>
              <a:defRPr sz="2000">
                <a:solidFill>
                  <a:schemeClr val="accent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6" name="Slide Number Placeholder 5">
            <a:extLst>
              <a:ext uri="{FF2B5EF4-FFF2-40B4-BE49-F238E27FC236}">
                <a16:creationId xmlns:a16="http://schemas.microsoft.com/office/drawing/2014/main" id="{FBF8BBEE-28CF-5757-CD37-6F99B579C553}"/>
              </a:ext>
            </a:extLst>
          </p:cNvPr>
          <p:cNvSpPr>
            <a:spLocks noGrp="1"/>
          </p:cNvSpPr>
          <p:nvPr>
            <p:ph type="sldNum" sz="quarter" idx="12"/>
          </p:nvPr>
        </p:nvSpPr>
        <p:spPr/>
        <p:txBody>
          <a:bodyPr/>
          <a:lstStyle/>
          <a:p>
            <a:fld id="{1A3032F6-4788-0C4A-B0D8-03B8E72BF810}" type="slidenum">
              <a:rPr lang="en-US" smtClean="0"/>
              <a:t>‹#›</a:t>
            </a:fld>
            <a:endParaRPr lang="en-US"/>
          </a:p>
        </p:txBody>
      </p:sp>
      <p:sp>
        <p:nvSpPr>
          <p:cNvPr id="8" name="TextBox 7">
            <a:extLst>
              <a:ext uri="{FF2B5EF4-FFF2-40B4-BE49-F238E27FC236}">
                <a16:creationId xmlns:a16="http://schemas.microsoft.com/office/drawing/2014/main" id="{A8D0E497-C483-C8B0-3917-F9143101C009}"/>
              </a:ext>
            </a:extLst>
          </p:cNvPr>
          <p:cNvSpPr txBox="1"/>
          <p:nvPr userDrawn="1"/>
        </p:nvSpPr>
        <p:spPr>
          <a:xfrm>
            <a:off x="850392" y="246888"/>
            <a:ext cx="2587752" cy="369332"/>
          </a:xfrm>
          <a:prstGeom prst="rect">
            <a:avLst/>
          </a:prstGeom>
          <a:noFill/>
        </p:spPr>
        <p:txBody>
          <a:bodyPr wrap="square" rtlCol="0">
            <a:spAutoFit/>
          </a:bodyPr>
          <a:lstStyle/>
          <a:p>
            <a:r>
              <a:rPr lang="en-US" b="1" dirty="0">
                <a:solidFill>
                  <a:srgbClr val="064F90"/>
                </a:solidFill>
              </a:rPr>
              <a:t>ATMOSPHERE</a:t>
            </a:r>
          </a:p>
        </p:txBody>
      </p:sp>
      <p:cxnSp>
        <p:nvCxnSpPr>
          <p:cNvPr id="10" name="Straight Connector 9">
            <a:extLst>
              <a:ext uri="{FF2B5EF4-FFF2-40B4-BE49-F238E27FC236}">
                <a16:creationId xmlns:a16="http://schemas.microsoft.com/office/drawing/2014/main" id="{EA1C0267-2088-D186-0D24-5565810CF128}"/>
              </a:ext>
            </a:extLst>
          </p:cNvPr>
          <p:cNvCxnSpPr/>
          <p:nvPr userDrawn="1"/>
        </p:nvCxnSpPr>
        <p:spPr>
          <a:xfrm>
            <a:off x="941832" y="621792"/>
            <a:ext cx="1581912" cy="0"/>
          </a:xfrm>
          <a:prstGeom prst="line">
            <a:avLst/>
          </a:prstGeom>
          <a:ln w="9525">
            <a:solidFill>
              <a:srgbClr val="064F90"/>
            </a:solidFill>
          </a:ln>
        </p:spPr>
        <p:style>
          <a:lnRef idx="2">
            <a:schemeClr val="accent1"/>
          </a:lnRef>
          <a:fillRef idx="0">
            <a:schemeClr val="accent1"/>
          </a:fillRef>
          <a:effectRef idx="1">
            <a:schemeClr val="accent1"/>
          </a:effectRef>
          <a:fontRef idx="minor">
            <a:schemeClr val="tx1"/>
          </a:fontRef>
        </p:style>
      </p:cxnSp>
      <p:sp>
        <p:nvSpPr>
          <p:cNvPr id="9" name="Text Placeholder 4">
            <a:extLst>
              <a:ext uri="{FF2B5EF4-FFF2-40B4-BE49-F238E27FC236}">
                <a16:creationId xmlns:a16="http://schemas.microsoft.com/office/drawing/2014/main" id="{CC6E836B-D4F3-16CF-21DA-75C9BFA86B29}"/>
              </a:ext>
            </a:extLst>
          </p:cNvPr>
          <p:cNvSpPr>
            <a:spLocks noGrp="1"/>
          </p:cNvSpPr>
          <p:nvPr>
            <p:ph type="body" sz="quarter" idx="16" hasCustomPrompt="1"/>
          </p:nvPr>
        </p:nvSpPr>
        <p:spPr>
          <a:xfrm>
            <a:off x="792480" y="3526409"/>
            <a:ext cx="8470392" cy="1188847"/>
          </a:xfrm>
        </p:spPr>
        <p:txBody>
          <a:bodyPr/>
          <a:lstStyle>
            <a:lvl1pPr marL="234950" indent="-227013">
              <a:buFont typeface="Arial" panose="020B0604020202020204" pitchFamily="34" charset="0"/>
              <a:buChar char="•"/>
              <a:tabLst/>
              <a:defRPr sz="1600"/>
            </a:lvl1pPr>
            <a:lvl2pPr>
              <a:buFont typeface="Arial" panose="020B0604020202020204" pitchFamily="34" charset="0"/>
              <a:buChar char="•"/>
              <a:defRPr sz="1600"/>
            </a:lvl2pPr>
            <a:lvl3pPr>
              <a:buFont typeface="Arial" panose="020B0604020202020204" pitchFamily="34" charset="0"/>
              <a:buChar char="•"/>
              <a:defRPr sz="1600"/>
            </a:lvl3pPr>
            <a:lvl4pPr>
              <a:buNone/>
              <a:defRPr/>
            </a:lvl4pPr>
            <a:lvl5pPr>
              <a:buNone/>
              <a:defRPr/>
            </a:lvl5pPr>
          </a:lstStyle>
          <a:p>
            <a:pPr lvl="0"/>
            <a:r>
              <a:rPr lang="en-US" dirty="0"/>
              <a:t>Bulleted list item one</a:t>
            </a:r>
          </a:p>
          <a:p>
            <a:pPr lvl="1"/>
            <a:r>
              <a:rPr lang="en-US" dirty="0"/>
              <a:t>First indented item</a:t>
            </a:r>
          </a:p>
          <a:p>
            <a:pPr lvl="2"/>
            <a:r>
              <a:rPr lang="en-US" dirty="0"/>
              <a:t>Second indented item</a:t>
            </a:r>
          </a:p>
          <a:p>
            <a:pPr lvl="0"/>
            <a:r>
              <a:rPr lang="en-US" dirty="0"/>
              <a:t>Bulleted list item two</a:t>
            </a:r>
          </a:p>
        </p:txBody>
      </p:sp>
      <p:sp>
        <p:nvSpPr>
          <p:cNvPr id="11" name="Text Placeholder 4">
            <a:extLst>
              <a:ext uri="{FF2B5EF4-FFF2-40B4-BE49-F238E27FC236}">
                <a16:creationId xmlns:a16="http://schemas.microsoft.com/office/drawing/2014/main" id="{06996853-333E-5E94-2151-26D320605EEF}"/>
              </a:ext>
            </a:extLst>
          </p:cNvPr>
          <p:cNvSpPr>
            <a:spLocks noGrp="1"/>
          </p:cNvSpPr>
          <p:nvPr>
            <p:ph type="body" sz="quarter" idx="17" hasCustomPrompt="1"/>
          </p:nvPr>
        </p:nvSpPr>
        <p:spPr>
          <a:xfrm>
            <a:off x="768096" y="4785233"/>
            <a:ext cx="8503920" cy="948055"/>
          </a:xfrm>
        </p:spPr>
        <p:txBody>
          <a:bodyPr/>
          <a:lstStyle>
            <a:lvl1pPr marL="225425" indent="-225425">
              <a:buFont typeface="+mj-lt"/>
              <a:buAutoNum type="arabicPeriod"/>
              <a:tabLst/>
              <a:defRPr sz="1600"/>
            </a:lvl1pPr>
            <a:lvl2pPr>
              <a:buNone/>
              <a:defRPr/>
            </a:lvl2pPr>
            <a:lvl3pPr>
              <a:buNone/>
              <a:defRPr/>
            </a:lvl3pPr>
            <a:lvl4pPr>
              <a:buNone/>
              <a:defRPr/>
            </a:lvl4pPr>
            <a:lvl5pPr>
              <a:buNone/>
              <a:defRPr/>
            </a:lvl5pPr>
          </a:lstStyle>
          <a:p>
            <a:pPr lvl="0"/>
            <a:r>
              <a:rPr lang="en-US" dirty="0"/>
              <a:t>Numbered list item one</a:t>
            </a:r>
          </a:p>
          <a:p>
            <a:pPr lvl="0"/>
            <a:r>
              <a:rPr lang="en-US" dirty="0"/>
              <a:t>Numbered list item two</a:t>
            </a:r>
          </a:p>
          <a:p>
            <a:pPr lvl="0"/>
            <a:endParaRPr lang="en-US" dirty="0"/>
          </a:p>
        </p:txBody>
      </p:sp>
    </p:spTree>
    <p:extLst>
      <p:ext uri="{BB962C8B-B14F-4D97-AF65-F5344CB8AC3E}">
        <p14:creationId xmlns:p14="http://schemas.microsoft.com/office/powerpoint/2010/main" val="28705305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dark">
    <p:spTree>
      <p:nvGrpSpPr>
        <p:cNvPr id="1" name=""/>
        <p:cNvGrpSpPr/>
        <p:nvPr/>
      </p:nvGrpSpPr>
      <p:grpSpPr>
        <a:xfrm>
          <a:off x="0" y="0"/>
          <a:ext cx="0" cy="0"/>
          <a:chOff x="0" y="0"/>
          <a:chExt cx="0" cy="0"/>
        </a:xfrm>
      </p:grpSpPr>
      <p:pic>
        <p:nvPicPr>
          <p:cNvPr id="11" name="Picture 10" descr="Background pattern&#10;&#10;AI-generated content may be incorrect.">
            <a:extLst>
              <a:ext uri="{FF2B5EF4-FFF2-40B4-BE49-F238E27FC236}">
                <a16:creationId xmlns:a16="http://schemas.microsoft.com/office/drawing/2014/main" id="{3C1D1BF7-22CD-7F40-BEE6-FD464C064E64}"/>
              </a:ext>
            </a:extLst>
          </p:cNvPr>
          <p:cNvPicPr>
            <a:picLocks noChangeAspect="1"/>
          </p:cNvPicPr>
          <p:nvPr userDrawn="1"/>
        </p:nvPicPr>
        <p:blipFill>
          <a:blip r:embed="rId2">
            <a:extLst>
              <a:ext uri="{BEBA8EAE-BF5A-486C-A8C5-ECC9F3942E4B}">
                <a14:imgProps xmlns:a14="http://schemas.microsoft.com/office/drawing/2010/main">
                  <a14:imgLayer r:embed="rId3">
                    <a14:imgEffect>
                      <a14:colorTemperature colorTemp="4258"/>
                    </a14:imgEffect>
                    <a14:imgEffect>
                      <a14:saturation sat="76000"/>
                    </a14:imgEffect>
                    <a14:imgEffect>
                      <a14:brightnessContrast bright="12000"/>
                    </a14:imgEffect>
                  </a14:imgLayer>
                </a14:imgProps>
              </a:ext>
            </a:extLst>
          </a:blip>
          <a:stretch>
            <a:fillRect/>
          </a:stretch>
        </p:blipFill>
        <p:spPr>
          <a:xfrm rot="10800000">
            <a:off x="0" y="0"/>
            <a:ext cx="12192000" cy="6858000"/>
          </a:xfrm>
          <a:prstGeom prst="rect">
            <a:avLst/>
          </a:prstGeom>
        </p:spPr>
      </p:pic>
      <p:sp>
        <p:nvSpPr>
          <p:cNvPr id="12" name="Title 1">
            <a:extLst>
              <a:ext uri="{FF2B5EF4-FFF2-40B4-BE49-F238E27FC236}">
                <a16:creationId xmlns:a16="http://schemas.microsoft.com/office/drawing/2014/main" id="{EF5D6830-4A73-FC4F-1AC1-077DA9D94AEA}"/>
              </a:ext>
            </a:extLst>
          </p:cNvPr>
          <p:cNvSpPr>
            <a:spLocks noGrp="1"/>
          </p:cNvSpPr>
          <p:nvPr>
            <p:ph type="ctrTitle"/>
          </p:nvPr>
        </p:nvSpPr>
        <p:spPr>
          <a:xfrm>
            <a:off x="565080" y="2242246"/>
            <a:ext cx="5095982" cy="2387600"/>
          </a:xfrm>
        </p:spPr>
        <p:txBody>
          <a:bodyPr anchor="t">
            <a:noAutofit/>
          </a:bodyPr>
          <a:lstStyle>
            <a:lvl1pPr algn="l">
              <a:defRPr sz="5400">
                <a:solidFill>
                  <a:schemeClr val="bg1"/>
                </a:solidFill>
              </a:defRPr>
            </a:lvl1pPr>
          </a:lstStyle>
          <a:p>
            <a:r>
              <a:rPr lang="en-US" dirty="0"/>
              <a:t>Click to edit Master title style</a:t>
            </a:r>
          </a:p>
        </p:txBody>
      </p:sp>
      <p:sp>
        <p:nvSpPr>
          <p:cNvPr id="13" name="Subtitle 2">
            <a:extLst>
              <a:ext uri="{FF2B5EF4-FFF2-40B4-BE49-F238E27FC236}">
                <a16:creationId xmlns:a16="http://schemas.microsoft.com/office/drawing/2014/main" id="{C52C580B-2A9D-3C5B-7294-DD6C362406CA}"/>
              </a:ext>
            </a:extLst>
          </p:cNvPr>
          <p:cNvSpPr>
            <a:spLocks noGrp="1"/>
          </p:cNvSpPr>
          <p:nvPr>
            <p:ph type="subTitle" idx="1"/>
          </p:nvPr>
        </p:nvSpPr>
        <p:spPr>
          <a:xfrm>
            <a:off x="565079" y="4839128"/>
            <a:ext cx="5137079" cy="101457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14" name="Straight Connector 13">
            <a:extLst>
              <a:ext uri="{FF2B5EF4-FFF2-40B4-BE49-F238E27FC236}">
                <a16:creationId xmlns:a16="http://schemas.microsoft.com/office/drawing/2014/main" id="{830B64CF-0550-D589-5AB8-628F9D55494C}"/>
              </a:ext>
            </a:extLst>
          </p:cNvPr>
          <p:cNvCxnSpPr>
            <a:cxnSpLocks/>
          </p:cNvCxnSpPr>
          <p:nvPr userDrawn="1"/>
        </p:nvCxnSpPr>
        <p:spPr>
          <a:xfrm>
            <a:off x="719335" y="2131660"/>
            <a:ext cx="1862299"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15" name="Text Placeholder 8">
            <a:extLst>
              <a:ext uri="{FF2B5EF4-FFF2-40B4-BE49-F238E27FC236}">
                <a16:creationId xmlns:a16="http://schemas.microsoft.com/office/drawing/2014/main" id="{C0A9D3D4-BE5B-2B5A-9254-9F0A6C6D1AA8}"/>
              </a:ext>
            </a:extLst>
          </p:cNvPr>
          <p:cNvSpPr>
            <a:spLocks noGrp="1"/>
          </p:cNvSpPr>
          <p:nvPr>
            <p:ph type="body" sz="quarter" idx="10" hasCustomPrompt="1"/>
          </p:nvPr>
        </p:nvSpPr>
        <p:spPr>
          <a:xfrm>
            <a:off x="559917" y="6027366"/>
            <a:ext cx="2943225" cy="301625"/>
          </a:xfrm>
        </p:spPr>
        <p:txBody>
          <a:bodyPr/>
          <a:lstStyle>
            <a:lvl1pPr marL="0" indent="0">
              <a:buNone/>
              <a:defRPr sz="1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date styles</a:t>
            </a:r>
          </a:p>
        </p:txBody>
      </p:sp>
      <p:grpSp>
        <p:nvGrpSpPr>
          <p:cNvPr id="21" name="Group 20">
            <a:extLst>
              <a:ext uri="{FF2B5EF4-FFF2-40B4-BE49-F238E27FC236}">
                <a16:creationId xmlns:a16="http://schemas.microsoft.com/office/drawing/2014/main" id="{6A9E0871-003D-12D5-F6A3-6A800A0A9783}"/>
              </a:ext>
            </a:extLst>
          </p:cNvPr>
          <p:cNvGrpSpPr/>
          <p:nvPr userDrawn="1"/>
        </p:nvGrpSpPr>
        <p:grpSpPr>
          <a:xfrm>
            <a:off x="636062" y="618866"/>
            <a:ext cx="2090581" cy="665507"/>
            <a:chOff x="576471" y="499891"/>
            <a:chExt cx="2090581" cy="665507"/>
          </a:xfrm>
        </p:grpSpPr>
        <p:pic>
          <p:nvPicPr>
            <p:cNvPr id="17" name="Picture 16">
              <a:extLst>
                <a:ext uri="{FF2B5EF4-FFF2-40B4-BE49-F238E27FC236}">
                  <a16:creationId xmlns:a16="http://schemas.microsoft.com/office/drawing/2014/main" id="{9FDD038E-1845-95C7-9AF1-E66C093A401B}"/>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576471" y="499891"/>
              <a:ext cx="790664" cy="665507"/>
            </a:xfrm>
            <a:prstGeom prst="rect">
              <a:avLst/>
            </a:prstGeom>
          </p:spPr>
        </p:pic>
        <p:cxnSp>
          <p:nvCxnSpPr>
            <p:cNvPr id="18" name="Straight Connector 17">
              <a:extLst>
                <a:ext uri="{FF2B5EF4-FFF2-40B4-BE49-F238E27FC236}">
                  <a16:creationId xmlns:a16="http://schemas.microsoft.com/office/drawing/2014/main" id="{D05F91AA-91E0-0D95-60F7-9BBB325E4112}"/>
                </a:ext>
              </a:extLst>
            </p:cNvPr>
            <p:cNvCxnSpPr/>
            <p:nvPr/>
          </p:nvCxnSpPr>
          <p:spPr>
            <a:xfrm>
              <a:off x="1424623" y="559104"/>
              <a:ext cx="0" cy="58534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72BC7D0E-CBAC-DB97-9C02-6150F4DCE42A}"/>
                </a:ext>
              </a:extLst>
            </p:cNvPr>
            <p:cNvSpPr txBox="1"/>
            <p:nvPr/>
          </p:nvSpPr>
          <p:spPr>
            <a:xfrm>
              <a:off x="1482112" y="698483"/>
              <a:ext cx="1184940" cy="307777"/>
            </a:xfrm>
            <a:prstGeom prst="rect">
              <a:avLst/>
            </a:prstGeom>
            <a:noFill/>
          </p:spPr>
          <p:txBody>
            <a:bodyPr wrap="none" rtlCol="0">
              <a:spAutoFit/>
            </a:bodyPr>
            <a:lstStyle/>
            <a:p>
              <a:r>
                <a:rPr lang="en-US" sz="700" dirty="0">
                  <a:solidFill>
                    <a:schemeClr val="bg1"/>
                  </a:solidFill>
                  <a:latin typeface="Helvetica" pitchFamily="2" charset="0"/>
                </a:rPr>
                <a:t>National Aeronautics and</a:t>
              </a:r>
            </a:p>
            <a:p>
              <a:r>
                <a:rPr lang="en-US" sz="700" dirty="0">
                  <a:solidFill>
                    <a:schemeClr val="bg1"/>
                  </a:solidFill>
                  <a:latin typeface="Helvetica" pitchFamily="2" charset="0"/>
                </a:rPr>
                <a:t>Space Administration</a:t>
              </a:r>
            </a:p>
          </p:txBody>
        </p:sp>
      </p:grpSp>
      <p:pic>
        <p:nvPicPr>
          <p:cNvPr id="20" name="Picture 19">
            <a:extLst>
              <a:ext uri="{FF2B5EF4-FFF2-40B4-BE49-F238E27FC236}">
                <a16:creationId xmlns:a16="http://schemas.microsoft.com/office/drawing/2014/main" id="{E1A7C1BE-384F-781B-AAE9-3EE8F388733E}"/>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719384" y="1785709"/>
            <a:ext cx="1862250" cy="228840"/>
          </a:xfrm>
          <a:prstGeom prst="rect">
            <a:avLst/>
          </a:prstGeom>
        </p:spPr>
      </p:pic>
      <p:pic>
        <p:nvPicPr>
          <p:cNvPr id="22" name="Picture 21">
            <a:extLst>
              <a:ext uri="{FF2B5EF4-FFF2-40B4-BE49-F238E27FC236}">
                <a16:creationId xmlns:a16="http://schemas.microsoft.com/office/drawing/2014/main" id="{122A6AB8-C522-615A-B522-048A63748EBE}"/>
              </a:ext>
            </a:extLst>
          </p:cNvPr>
          <p:cNvPicPr>
            <a:picLocks noChangeAspect="1"/>
          </p:cNvPicPr>
          <p:nvPr userDrawn="1"/>
        </p:nvPicPr>
        <p:blipFill>
          <a:blip r:embed="rId6"/>
          <a:srcRect/>
          <a:stretch/>
        </p:blipFill>
        <p:spPr>
          <a:xfrm>
            <a:off x="5124771" y="-391106"/>
            <a:ext cx="7610034" cy="7610034"/>
          </a:xfrm>
          <a:prstGeom prst="rect">
            <a:avLst/>
          </a:prstGeom>
        </p:spPr>
      </p:pic>
    </p:spTree>
    <p:extLst>
      <p:ext uri="{BB962C8B-B14F-4D97-AF65-F5344CB8AC3E}">
        <p14:creationId xmlns:p14="http://schemas.microsoft.com/office/powerpoint/2010/main" val="17926277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tmosphere - dar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D040C18-394E-EAA8-2170-F227922CA919}"/>
              </a:ext>
            </a:extLst>
          </p:cNvPr>
          <p:cNvSpPr/>
          <p:nvPr userDrawn="1"/>
        </p:nvSpPr>
        <p:spPr>
          <a:xfrm>
            <a:off x="566929" y="0"/>
            <a:ext cx="8935417"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FBF8BBEE-28CF-5757-CD37-6F99B579C553}"/>
              </a:ext>
            </a:extLst>
          </p:cNvPr>
          <p:cNvSpPr>
            <a:spLocks noGrp="1"/>
          </p:cNvSpPr>
          <p:nvPr>
            <p:ph type="sldNum" sz="quarter" idx="12"/>
          </p:nvPr>
        </p:nvSpPr>
        <p:spPr/>
        <p:txBody>
          <a:bodyPr/>
          <a:lstStyle/>
          <a:p>
            <a:fld id="{1A3032F6-4788-0C4A-B0D8-03B8E72BF810}" type="slidenum">
              <a:rPr lang="en-US" smtClean="0"/>
              <a:t>‹#›</a:t>
            </a:fld>
            <a:endParaRPr lang="en-US"/>
          </a:p>
        </p:txBody>
      </p:sp>
      <p:grpSp>
        <p:nvGrpSpPr>
          <p:cNvPr id="4" name="Group 3">
            <a:extLst>
              <a:ext uri="{FF2B5EF4-FFF2-40B4-BE49-F238E27FC236}">
                <a16:creationId xmlns:a16="http://schemas.microsoft.com/office/drawing/2014/main" id="{8BDA1A01-C010-71FC-B6D9-2FCF339AAB8E}"/>
              </a:ext>
            </a:extLst>
          </p:cNvPr>
          <p:cNvGrpSpPr/>
          <p:nvPr userDrawn="1"/>
        </p:nvGrpSpPr>
        <p:grpSpPr>
          <a:xfrm>
            <a:off x="773815" y="5939724"/>
            <a:ext cx="2090581" cy="665507"/>
            <a:chOff x="576471" y="499891"/>
            <a:chExt cx="2090581" cy="665507"/>
          </a:xfrm>
        </p:grpSpPr>
        <p:pic>
          <p:nvPicPr>
            <p:cNvPr id="7" name="Picture 6">
              <a:extLst>
                <a:ext uri="{FF2B5EF4-FFF2-40B4-BE49-F238E27FC236}">
                  <a16:creationId xmlns:a16="http://schemas.microsoft.com/office/drawing/2014/main" id="{869A198D-5C22-EB24-9CCC-F610E7ED006C}"/>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576471" y="499891"/>
              <a:ext cx="790664" cy="665507"/>
            </a:xfrm>
            <a:prstGeom prst="rect">
              <a:avLst/>
            </a:prstGeom>
          </p:spPr>
        </p:pic>
        <p:cxnSp>
          <p:nvCxnSpPr>
            <p:cNvPr id="9" name="Straight Connector 8">
              <a:extLst>
                <a:ext uri="{FF2B5EF4-FFF2-40B4-BE49-F238E27FC236}">
                  <a16:creationId xmlns:a16="http://schemas.microsoft.com/office/drawing/2014/main" id="{A97B05F1-3619-9C73-0386-0AF64E409552}"/>
                </a:ext>
              </a:extLst>
            </p:cNvPr>
            <p:cNvCxnSpPr/>
            <p:nvPr/>
          </p:nvCxnSpPr>
          <p:spPr>
            <a:xfrm>
              <a:off x="1424623" y="559104"/>
              <a:ext cx="0" cy="58534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5CA33FA8-EE50-2E40-49B3-DC064EB3A45C}"/>
                </a:ext>
              </a:extLst>
            </p:cNvPr>
            <p:cNvSpPr txBox="1"/>
            <p:nvPr/>
          </p:nvSpPr>
          <p:spPr>
            <a:xfrm>
              <a:off x="1482112" y="698483"/>
              <a:ext cx="1184940" cy="307777"/>
            </a:xfrm>
            <a:prstGeom prst="rect">
              <a:avLst/>
            </a:prstGeom>
            <a:noFill/>
          </p:spPr>
          <p:txBody>
            <a:bodyPr wrap="none" rtlCol="0">
              <a:spAutoFit/>
            </a:bodyPr>
            <a:lstStyle/>
            <a:p>
              <a:r>
                <a:rPr lang="en-US" sz="700" dirty="0">
                  <a:solidFill>
                    <a:schemeClr val="bg1"/>
                  </a:solidFill>
                  <a:latin typeface="Helvetica" pitchFamily="2" charset="0"/>
                </a:rPr>
                <a:t>National Aeronautics and</a:t>
              </a:r>
            </a:p>
            <a:p>
              <a:r>
                <a:rPr lang="en-US" sz="700" dirty="0">
                  <a:solidFill>
                    <a:schemeClr val="bg1"/>
                  </a:solidFill>
                  <a:latin typeface="Helvetica" pitchFamily="2" charset="0"/>
                </a:rPr>
                <a:t>Space Administration</a:t>
              </a:r>
            </a:p>
          </p:txBody>
        </p:sp>
      </p:grpSp>
      <p:sp>
        <p:nvSpPr>
          <p:cNvPr id="8" name="Picture Placeholder 4">
            <a:extLst>
              <a:ext uri="{FF2B5EF4-FFF2-40B4-BE49-F238E27FC236}">
                <a16:creationId xmlns:a16="http://schemas.microsoft.com/office/drawing/2014/main" id="{D3C75E78-D067-9804-B049-5DFDD80D31EE}"/>
              </a:ext>
            </a:extLst>
          </p:cNvPr>
          <p:cNvSpPr>
            <a:spLocks noGrp="1"/>
          </p:cNvSpPr>
          <p:nvPr>
            <p:ph type="pic" sz="quarter" idx="13"/>
          </p:nvPr>
        </p:nvSpPr>
        <p:spPr>
          <a:xfrm>
            <a:off x="9482328" y="0"/>
            <a:ext cx="2709672" cy="6858000"/>
          </a:xfrm>
        </p:spPr>
        <p:txBody>
          <a:bodyPr/>
          <a:lstStyle>
            <a:lvl1pPr marL="0" indent="0">
              <a:buNone/>
              <a:defRPr/>
            </a:lvl1pPr>
          </a:lstStyle>
          <a:p>
            <a:r>
              <a:rPr lang="en-US" dirty="0"/>
              <a:t>Click icon to add picture</a:t>
            </a:r>
          </a:p>
        </p:txBody>
      </p:sp>
      <p:sp>
        <p:nvSpPr>
          <p:cNvPr id="12" name="TextBox 11">
            <a:extLst>
              <a:ext uri="{FF2B5EF4-FFF2-40B4-BE49-F238E27FC236}">
                <a16:creationId xmlns:a16="http://schemas.microsoft.com/office/drawing/2014/main" id="{BEB61A78-2E28-265E-2CDB-1DE5103B3861}"/>
              </a:ext>
            </a:extLst>
          </p:cNvPr>
          <p:cNvSpPr txBox="1"/>
          <p:nvPr userDrawn="1"/>
        </p:nvSpPr>
        <p:spPr>
          <a:xfrm>
            <a:off x="832104" y="256032"/>
            <a:ext cx="2587752" cy="369332"/>
          </a:xfrm>
          <a:prstGeom prst="rect">
            <a:avLst/>
          </a:prstGeom>
          <a:noFill/>
        </p:spPr>
        <p:txBody>
          <a:bodyPr wrap="square" rtlCol="0">
            <a:spAutoFit/>
          </a:bodyPr>
          <a:lstStyle/>
          <a:p>
            <a:r>
              <a:rPr lang="en-US" b="1" dirty="0">
                <a:solidFill>
                  <a:schemeClr val="bg1"/>
                </a:solidFill>
              </a:rPr>
              <a:t>ATMOSPHERE</a:t>
            </a:r>
          </a:p>
        </p:txBody>
      </p:sp>
      <p:cxnSp>
        <p:nvCxnSpPr>
          <p:cNvPr id="13" name="Straight Connector 12">
            <a:extLst>
              <a:ext uri="{FF2B5EF4-FFF2-40B4-BE49-F238E27FC236}">
                <a16:creationId xmlns:a16="http://schemas.microsoft.com/office/drawing/2014/main" id="{5317F41B-21CE-0713-6ECD-827A2965BD24}"/>
              </a:ext>
            </a:extLst>
          </p:cNvPr>
          <p:cNvCxnSpPr/>
          <p:nvPr userDrawn="1"/>
        </p:nvCxnSpPr>
        <p:spPr>
          <a:xfrm>
            <a:off x="923544" y="630936"/>
            <a:ext cx="1581912" cy="0"/>
          </a:xfrm>
          <a:prstGeom prst="line">
            <a:avLst/>
          </a:prstGeom>
          <a:ln w="9525">
            <a:solidFill>
              <a:schemeClr val="bg1"/>
            </a:solidFill>
          </a:ln>
        </p:spPr>
        <p:style>
          <a:lnRef idx="2">
            <a:schemeClr val="accent1"/>
          </a:lnRef>
          <a:fillRef idx="0">
            <a:schemeClr val="accent1"/>
          </a:fillRef>
          <a:effectRef idx="1">
            <a:schemeClr val="accent1"/>
          </a:effectRef>
          <a:fontRef idx="minor">
            <a:schemeClr val="tx1"/>
          </a:fontRef>
        </p:style>
      </p:cxnSp>
      <p:sp>
        <p:nvSpPr>
          <p:cNvPr id="5" name="Title 1">
            <a:extLst>
              <a:ext uri="{FF2B5EF4-FFF2-40B4-BE49-F238E27FC236}">
                <a16:creationId xmlns:a16="http://schemas.microsoft.com/office/drawing/2014/main" id="{8AE38CF2-70EE-6501-F542-D2318DD75BA9}"/>
              </a:ext>
            </a:extLst>
          </p:cNvPr>
          <p:cNvSpPr>
            <a:spLocks noGrp="1"/>
          </p:cNvSpPr>
          <p:nvPr>
            <p:ph type="title"/>
          </p:nvPr>
        </p:nvSpPr>
        <p:spPr>
          <a:xfrm>
            <a:off x="777240" y="728590"/>
            <a:ext cx="6858000" cy="1500187"/>
          </a:xfrm>
          <a:prstGeom prst="rect">
            <a:avLst/>
          </a:prstGeom>
        </p:spPr>
        <p:txBody>
          <a:bodyPr anchor="t">
            <a:normAutofit/>
          </a:bodyPr>
          <a:lstStyle>
            <a:lvl1pPr algn="l">
              <a:defRPr sz="4800" b="0" i="0">
                <a:solidFill>
                  <a:schemeClr val="bg1"/>
                </a:solidFill>
                <a:latin typeface="Arial" panose="020B0604020202020204" pitchFamily="34" charset="0"/>
                <a:ea typeface="Open Sans Light" panose="020B0306030504020204" pitchFamily="34" charset="0"/>
                <a:cs typeface="Arial" panose="020B0604020202020204" pitchFamily="34" charset="0"/>
              </a:defRPr>
            </a:lvl1pPr>
          </a:lstStyle>
          <a:p>
            <a:r>
              <a:rPr lang="en-US" dirty="0"/>
              <a:t>Click to edit Master title style</a:t>
            </a:r>
          </a:p>
        </p:txBody>
      </p:sp>
      <p:sp>
        <p:nvSpPr>
          <p:cNvPr id="14" name="Text Placeholder 2">
            <a:extLst>
              <a:ext uri="{FF2B5EF4-FFF2-40B4-BE49-F238E27FC236}">
                <a16:creationId xmlns:a16="http://schemas.microsoft.com/office/drawing/2014/main" id="{DFC367B1-FB20-9432-69DA-8F12454907B0}"/>
              </a:ext>
            </a:extLst>
          </p:cNvPr>
          <p:cNvSpPr>
            <a:spLocks noGrp="1"/>
          </p:cNvSpPr>
          <p:nvPr>
            <p:ph type="body" idx="1"/>
          </p:nvPr>
        </p:nvSpPr>
        <p:spPr>
          <a:xfrm>
            <a:off x="786384" y="2331721"/>
            <a:ext cx="8476488" cy="1115568"/>
          </a:xfrm>
        </p:spPr>
        <p:txBody>
          <a:bodyPr>
            <a:normAutofit/>
          </a:bodyPr>
          <a:lstStyle>
            <a:lvl1pPr marL="0" indent="0" algn="l">
              <a:lnSpc>
                <a:spcPct val="120000"/>
              </a:lnSpc>
              <a:spcBef>
                <a:spcPts val="0"/>
              </a:spcBef>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5" name="Text Placeholder 4">
            <a:extLst>
              <a:ext uri="{FF2B5EF4-FFF2-40B4-BE49-F238E27FC236}">
                <a16:creationId xmlns:a16="http://schemas.microsoft.com/office/drawing/2014/main" id="{156DF095-3181-D809-081D-595644F690BB}"/>
              </a:ext>
            </a:extLst>
          </p:cNvPr>
          <p:cNvSpPr>
            <a:spLocks noGrp="1"/>
          </p:cNvSpPr>
          <p:nvPr>
            <p:ph type="body" sz="quarter" idx="16" hasCustomPrompt="1"/>
          </p:nvPr>
        </p:nvSpPr>
        <p:spPr>
          <a:xfrm>
            <a:off x="792480" y="3526409"/>
            <a:ext cx="8470392" cy="1188847"/>
          </a:xfrm>
        </p:spPr>
        <p:txBody>
          <a:bodyPr/>
          <a:lstStyle>
            <a:lvl1pPr marL="234950" indent="-227013">
              <a:buClr>
                <a:schemeClr val="bg1"/>
              </a:buClr>
              <a:buFont typeface="Arial" panose="020B0604020202020204" pitchFamily="34" charset="0"/>
              <a:buChar char="•"/>
              <a:tabLst/>
              <a:defRPr sz="1600">
                <a:solidFill>
                  <a:schemeClr val="bg1"/>
                </a:solidFill>
              </a:defRPr>
            </a:lvl1pPr>
            <a:lvl2pPr>
              <a:buClr>
                <a:schemeClr val="bg1"/>
              </a:buClr>
              <a:buFont typeface="Arial" panose="020B0604020202020204" pitchFamily="34" charset="0"/>
              <a:buChar char="•"/>
              <a:defRPr sz="1600">
                <a:solidFill>
                  <a:schemeClr val="bg1"/>
                </a:solidFill>
              </a:defRPr>
            </a:lvl2pPr>
            <a:lvl3pPr>
              <a:buClr>
                <a:schemeClr val="bg1"/>
              </a:buClr>
              <a:buFont typeface="Arial" panose="020B0604020202020204" pitchFamily="34" charset="0"/>
              <a:buChar char="•"/>
              <a:defRPr sz="1600">
                <a:solidFill>
                  <a:schemeClr val="bg1"/>
                </a:solidFill>
              </a:defRPr>
            </a:lvl3pPr>
            <a:lvl4pPr>
              <a:buNone/>
              <a:defRPr/>
            </a:lvl4pPr>
            <a:lvl5pPr>
              <a:buNone/>
              <a:defRPr/>
            </a:lvl5pPr>
          </a:lstStyle>
          <a:p>
            <a:pPr lvl="0"/>
            <a:r>
              <a:rPr lang="en-US" dirty="0"/>
              <a:t>Bulleted list item one</a:t>
            </a:r>
          </a:p>
          <a:p>
            <a:pPr lvl="1"/>
            <a:r>
              <a:rPr lang="en-US" dirty="0"/>
              <a:t>First indented item</a:t>
            </a:r>
          </a:p>
          <a:p>
            <a:pPr lvl="2"/>
            <a:r>
              <a:rPr lang="en-US" dirty="0"/>
              <a:t>Second indented item</a:t>
            </a:r>
          </a:p>
          <a:p>
            <a:pPr lvl="0"/>
            <a:r>
              <a:rPr lang="en-US" dirty="0"/>
              <a:t>Bulleted list item two</a:t>
            </a:r>
          </a:p>
        </p:txBody>
      </p:sp>
      <p:sp>
        <p:nvSpPr>
          <p:cNvPr id="16" name="Text Placeholder 4">
            <a:extLst>
              <a:ext uri="{FF2B5EF4-FFF2-40B4-BE49-F238E27FC236}">
                <a16:creationId xmlns:a16="http://schemas.microsoft.com/office/drawing/2014/main" id="{0709CC80-BAF0-91EA-D1BF-B58F5189F064}"/>
              </a:ext>
            </a:extLst>
          </p:cNvPr>
          <p:cNvSpPr>
            <a:spLocks noGrp="1"/>
          </p:cNvSpPr>
          <p:nvPr>
            <p:ph type="body" sz="quarter" idx="17" hasCustomPrompt="1"/>
          </p:nvPr>
        </p:nvSpPr>
        <p:spPr>
          <a:xfrm>
            <a:off x="768096" y="4785233"/>
            <a:ext cx="8503920" cy="948055"/>
          </a:xfrm>
        </p:spPr>
        <p:txBody>
          <a:bodyPr/>
          <a:lstStyle>
            <a:lvl1pPr marL="225425" indent="-225425">
              <a:buClr>
                <a:schemeClr val="bg1"/>
              </a:buClr>
              <a:buFont typeface="+mj-lt"/>
              <a:buAutoNum type="arabicPeriod"/>
              <a:tabLst/>
              <a:defRPr sz="1600">
                <a:solidFill>
                  <a:schemeClr val="bg1"/>
                </a:solidFill>
              </a:defRPr>
            </a:lvl1pPr>
            <a:lvl2pPr>
              <a:buNone/>
              <a:defRPr/>
            </a:lvl2pPr>
            <a:lvl3pPr>
              <a:buNone/>
              <a:defRPr/>
            </a:lvl3pPr>
            <a:lvl4pPr>
              <a:buNone/>
              <a:defRPr/>
            </a:lvl4pPr>
            <a:lvl5pPr>
              <a:buNone/>
              <a:defRPr/>
            </a:lvl5pPr>
          </a:lstStyle>
          <a:p>
            <a:pPr lvl="0"/>
            <a:r>
              <a:rPr lang="en-US" dirty="0"/>
              <a:t>Numbered list item one</a:t>
            </a:r>
          </a:p>
          <a:p>
            <a:pPr lvl="0"/>
            <a:r>
              <a:rPr lang="en-US" dirty="0"/>
              <a:t>Numbered list item two</a:t>
            </a:r>
          </a:p>
          <a:p>
            <a:pPr lvl="0"/>
            <a:endParaRPr lang="en-US" dirty="0"/>
          </a:p>
        </p:txBody>
      </p:sp>
    </p:spTree>
    <p:extLst>
      <p:ext uri="{BB962C8B-B14F-4D97-AF65-F5344CB8AC3E}">
        <p14:creationId xmlns:p14="http://schemas.microsoft.com/office/powerpoint/2010/main" val="10282057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iosphere - ligh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BF8BBEE-28CF-5757-CD37-6F99B579C553}"/>
              </a:ext>
            </a:extLst>
          </p:cNvPr>
          <p:cNvSpPr>
            <a:spLocks noGrp="1"/>
          </p:cNvSpPr>
          <p:nvPr>
            <p:ph type="sldNum" sz="quarter" idx="12"/>
          </p:nvPr>
        </p:nvSpPr>
        <p:spPr/>
        <p:txBody>
          <a:bodyPr/>
          <a:lstStyle/>
          <a:p>
            <a:fld id="{1A3032F6-4788-0C4A-B0D8-03B8E72BF810}" type="slidenum">
              <a:rPr lang="en-US" smtClean="0"/>
              <a:t>‹#›</a:t>
            </a:fld>
            <a:endParaRPr lang="en-US"/>
          </a:p>
        </p:txBody>
      </p:sp>
      <p:sp>
        <p:nvSpPr>
          <p:cNvPr id="5" name="Picture Placeholder 4">
            <a:extLst>
              <a:ext uri="{FF2B5EF4-FFF2-40B4-BE49-F238E27FC236}">
                <a16:creationId xmlns:a16="http://schemas.microsoft.com/office/drawing/2014/main" id="{CE2A497A-FE9C-5038-4E42-9E5C35890C37}"/>
              </a:ext>
            </a:extLst>
          </p:cNvPr>
          <p:cNvSpPr>
            <a:spLocks noGrp="1"/>
          </p:cNvSpPr>
          <p:nvPr>
            <p:ph type="pic" sz="quarter" idx="13"/>
          </p:nvPr>
        </p:nvSpPr>
        <p:spPr>
          <a:xfrm>
            <a:off x="9482328" y="0"/>
            <a:ext cx="2709672" cy="6858000"/>
          </a:xfrm>
        </p:spPr>
        <p:txBody>
          <a:bodyPr/>
          <a:lstStyle>
            <a:lvl1pPr marL="0" indent="0">
              <a:buNone/>
              <a:defRPr/>
            </a:lvl1pPr>
          </a:lstStyle>
          <a:p>
            <a:r>
              <a:rPr lang="en-US" dirty="0"/>
              <a:t>Click icon to add picture</a:t>
            </a:r>
          </a:p>
        </p:txBody>
      </p:sp>
      <p:sp>
        <p:nvSpPr>
          <p:cNvPr id="8" name="TextBox 7">
            <a:extLst>
              <a:ext uri="{FF2B5EF4-FFF2-40B4-BE49-F238E27FC236}">
                <a16:creationId xmlns:a16="http://schemas.microsoft.com/office/drawing/2014/main" id="{A8D0E497-C483-C8B0-3917-F9143101C009}"/>
              </a:ext>
            </a:extLst>
          </p:cNvPr>
          <p:cNvSpPr txBox="1"/>
          <p:nvPr userDrawn="1"/>
        </p:nvSpPr>
        <p:spPr>
          <a:xfrm>
            <a:off x="832104" y="256032"/>
            <a:ext cx="2587752" cy="369332"/>
          </a:xfrm>
          <a:prstGeom prst="rect">
            <a:avLst/>
          </a:prstGeom>
          <a:noFill/>
        </p:spPr>
        <p:txBody>
          <a:bodyPr wrap="square" rtlCol="0">
            <a:spAutoFit/>
          </a:bodyPr>
          <a:lstStyle/>
          <a:p>
            <a:r>
              <a:rPr lang="en-US" b="1" dirty="0">
                <a:solidFill>
                  <a:srgbClr val="077B84"/>
                </a:solidFill>
              </a:rPr>
              <a:t>BIOSPHERE</a:t>
            </a:r>
          </a:p>
        </p:txBody>
      </p:sp>
      <p:cxnSp>
        <p:nvCxnSpPr>
          <p:cNvPr id="10" name="Straight Connector 9">
            <a:extLst>
              <a:ext uri="{FF2B5EF4-FFF2-40B4-BE49-F238E27FC236}">
                <a16:creationId xmlns:a16="http://schemas.microsoft.com/office/drawing/2014/main" id="{EA1C0267-2088-D186-0D24-5565810CF128}"/>
              </a:ext>
            </a:extLst>
          </p:cNvPr>
          <p:cNvCxnSpPr>
            <a:cxnSpLocks/>
          </p:cNvCxnSpPr>
          <p:nvPr userDrawn="1"/>
        </p:nvCxnSpPr>
        <p:spPr>
          <a:xfrm>
            <a:off x="923544" y="630936"/>
            <a:ext cx="1335024" cy="0"/>
          </a:xfrm>
          <a:prstGeom prst="line">
            <a:avLst/>
          </a:prstGeom>
          <a:ln w="9525">
            <a:solidFill>
              <a:srgbClr val="077B84"/>
            </a:solidFill>
          </a:ln>
        </p:spPr>
        <p:style>
          <a:lnRef idx="2">
            <a:schemeClr val="accent1"/>
          </a:lnRef>
          <a:fillRef idx="0">
            <a:schemeClr val="accent1"/>
          </a:fillRef>
          <a:effectRef idx="1">
            <a:schemeClr val="accent1"/>
          </a:effectRef>
          <a:fontRef idx="minor">
            <a:schemeClr val="tx1"/>
          </a:fontRef>
        </p:style>
      </p:cxnSp>
      <p:sp>
        <p:nvSpPr>
          <p:cNvPr id="4" name="Title 1">
            <a:extLst>
              <a:ext uri="{FF2B5EF4-FFF2-40B4-BE49-F238E27FC236}">
                <a16:creationId xmlns:a16="http://schemas.microsoft.com/office/drawing/2014/main" id="{3792E3B1-8E7D-A9E0-6D0E-7365088A7D08}"/>
              </a:ext>
            </a:extLst>
          </p:cNvPr>
          <p:cNvSpPr>
            <a:spLocks noGrp="1"/>
          </p:cNvSpPr>
          <p:nvPr>
            <p:ph type="title"/>
          </p:nvPr>
        </p:nvSpPr>
        <p:spPr>
          <a:xfrm>
            <a:off x="777240" y="728590"/>
            <a:ext cx="6885432" cy="1500187"/>
          </a:xfrm>
          <a:prstGeom prst="rect">
            <a:avLst/>
          </a:prstGeom>
        </p:spPr>
        <p:txBody>
          <a:bodyPr anchor="t">
            <a:normAutofit/>
          </a:bodyPr>
          <a:lstStyle>
            <a:lvl1pPr algn="l">
              <a:defRPr sz="4800" b="0" i="0">
                <a:solidFill>
                  <a:schemeClr val="tx1"/>
                </a:solidFill>
                <a:latin typeface="Arial" panose="020B0604020202020204" pitchFamily="34" charset="0"/>
                <a:ea typeface="Open Sans Light" panose="020B0306030504020204" pitchFamily="34" charset="0"/>
                <a:cs typeface="Arial" panose="020B0604020202020204" pitchFamily="34" charset="0"/>
              </a:defRPr>
            </a:lvl1pPr>
          </a:lstStyle>
          <a:p>
            <a:r>
              <a:rPr lang="en-US" dirty="0"/>
              <a:t>Click to edit Master title style</a:t>
            </a:r>
          </a:p>
        </p:txBody>
      </p:sp>
      <p:sp>
        <p:nvSpPr>
          <p:cNvPr id="7" name="Text Placeholder 2">
            <a:extLst>
              <a:ext uri="{FF2B5EF4-FFF2-40B4-BE49-F238E27FC236}">
                <a16:creationId xmlns:a16="http://schemas.microsoft.com/office/drawing/2014/main" id="{486675E7-F52B-EC50-BF97-15A7FD9C5306}"/>
              </a:ext>
            </a:extLst>
          </p:cNvPr>
          <p:cNvSpPr>
            <a:spLocks noGrp="1"/>
          </p:cNvSpPr>
          <p:nvPr>
            <p:ph type="body" idx="1"/>
          </p:nvPr>
        </p:nvSpPr>
        <p:spPr>
          <a:xfrm>
            <a:off x="786384" y="2331721"/>
            <a:ext cx="8476488" cy="1115568"/>
          </a:xfrm>
        </p:spPr>
        <p:txBody>
          <a:bodyPr>
            <a:normAutofit/>
          </a:bodyPr>
          <a:lstStyle>
            <a:lvl1pPr marL="0" indent="0" algn="l">
              <a:lnSpc>
                <a:spcPct val="120000"/>
              </a:lnSpc>
              <a:spcBef>
                <a:spcPts val="0"/>
              </a:spcBef>
              <a:buNone/>
              <a:defRPr sz="2000">
                <a:solidFill>
                  <a:schemeClr val="accent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9" name="Text Placeholder 4">
            <a:extLst>
              <a:ext uri="{FF2B5EF4-FFF2-40B4-BE49-F238E27FC236}">
                <a16:creationId xmlns:a16="http://schemas.microsoft.com/office/drawing/2014/main" id="{9D732811-CD61-453D-5F1C-176E5FE7E3BE}"/>
              </a:ext>
            </a:extLst>
          </p:cNvPr>
          <p:cNvSpPr>
            <a:spLocks noGrp="1"/>
          </p:cNvSpPr>
          <p:nvPr>
            <p:ph type="body" sz="quarter" idx="16" hasCustomPrompt="1"/>
          </p:nvPr>
        </p:nvSpPr>
        <p:spPr>
          <a:xfrm>
            <a:off x="792480" y="3526409"/>
            <a:ext cx="8470392" cy="1188847"/>
          </a:xfrm>
        </p:spPr>
        <p:txBody>
          <a:bodyPr/>
          <a:lstStyle>
            <a:lvl1pPr marL="234950" indent="-227013">
              <a:buFont typeface="Arial" panose="020B0604020202020204" pitchFamily="34" charset="0"/>
              <a:buChar char="•"/>
              <a:tabLst/>
              <a:defRPr sz="1600"/>
            </a:lvl1pPr>
            <a:lvl2pPr>
              <a:buFont typeface="Arial" panose="020B0604020202020204" pitchFamily="34" charset="0"/>
              <a:buChar char="•"/>
              <a:defRPr sz="1600"/>
            </a:lvl2pPr>
            <a:lvl3pPr>
              <a:buFont typeface="Arial" panose="020B0604020202020204" pitchFamily="34" charset="0"/>
              <a:buChar char="•"/>
              <a:defRPr sz="1600"/>
            </a:lvl3pPr>
            <a:lvl4pPr>
              <a:buNone/>
              <a:defRPr/>
            </a:lvl4pPr>
            <a:lvl5pPr>
              <a:buNone/>
              <a:defRPr/>
            </a:lvl5pPr>
          </a:lstStyle>
          <a:p>
            <a:pPr lvl="0"/>
            <a:r>
              <a:rPr lang="en-US" dirty="0"/>
              <a:t>Bulleted list item one</a:t>
            </a:r>
          </a:p>
          <a:p>
            <a:pPr lvl="1"/>
            <a:r>
              <a:rPr lang="en-US" dirty="0"/>
              <a:t>First indented item</a:t>
            </a:r>
          </a:p>
          <a:p>
            <a:pPr lvl="2"/>
            <a:r>
              <a:rPr lang="en-US" dirty="0"/>
              <a:t>Second indented item</a:t>
            </a:r>
          </a:p>
          <a:p>
            <a:pPr lvl="0"/>
            <a:r>
              <a:rPr lang="en-US" dirty="0"/>
              <a:t>Bulleted list item two</a:t>
            </a:r>
          </a:p>
        </p:txBody>
      </p:sp>
      <p:sp>
        <p:nvSpPr>
          <p:cNvPr id="11" name="Text Placeholder 4">
            <a:extLst>
              <a:ext uri="{FF2B5EF4-FFF2-40B4-BE49-F238E27FC236}">
                <a16:creationId xmlns:a16="http://schemas.microsoft.com/office/drawing/2014/main" id="{570FCD5F-E6C1-58D4-080E-C043440A7205}"/>
              </a:ext>
            </a:extLst>
          </p:cNvPr>
          <p:cNvSpPr>
            <a:spLocks noGrp="1"/>
          </p:cNvSpPr>
          <p:nvPr>
            <p:ph type="body" sz="quarter" idx="17" hasCustomPrompt="1"/>
          </p:nvPr>
        </p:nvSpPr>
        <p:spPr>
          <a:xfrm>
            <a:off x="768096" y="4785233"/>
            <a:ext cx="8503920" cy="948055"/>
          </a:xfrm>
        </p:spPr>
        <p:txBody>
          <a:bodyPr/>
          <a:lstStyle>
            <a:lvl1pPr marL="225425" indent="-225425">
              <a:buFont typeface="+mj-lt"/>
              <a:buAutoNum type="arabicPeriod"/>
              <a:tabLst/>
              <a:defRPr sz="1600"/>
            </a:lvl1pPr>
            <a:lvl2pPr>
              <a:buNone/>
              <a:defRPr/>
            </a:lvl2pPr>
            <a:lvl3pPr>
              <a:buNone/>
              <a:defRPr/>
            </a:lvl3pPr>
            <a:lvl4pPr>
              <a:buNone/>
              <a:defRPr/>
            </a:lvl4pPr>
            <a:lvl5pPr>
              <a:buNone/>
              <a:defRPr/>
            </a:lvl5pPr>
          </a:lstStyle>
          <a:p>
            <a:pPr lvl="0"/>
            <a:r>
              <a:rPr lang="en-US" dirty="0"/>
              <a:t>Numbered list item one</a:t>
            </a:r>
          </a:p>
          <a:p>
            <a:pPr lvl="0"/>
            <a:r>
              <a:rPr lang="en-US" dirty="0"/>
              <a:t>Numbered list item two</a:t>
            </a:r>
          </a:p>
          <a:p>
            <a:pPr lvl="0"/>
            <a:endParaRPr lang="en-US" dirty="0"/>
          </a:p>
        </p:txBody>
      </p:sp>
    </p:spTree>
    <p:extLst>
      <p:ext uri="{BB962C8B-B14F-4D97-AF65-F5344CB8AC3E}">
        <p14:creationId xmlns:p14="http://schemas.microsoft.com/office/powerpoint/2010/main" val="20186272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iosphere - dar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D040C18-394E-EAA8-2170-F227922CA919}"/>
              </a:ext>
            </a:extLst>
          </p:cNvPr>
          <p:cNvSpPr/>
          <p:nvPr userDrawn="1"/>
        </p:nvSpPr>
        <p:spPr>
          <a:xfrm>
            <a:off x="566928" y="0"/>
            <a:ext cx="8935417"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FBF8BBEE-28CF-5757-CD37-6F99B579C553}"/>
              </a:ext>
            </a:extLst>
          </p:cNvPr>
          <p:cNvSpPr>
            <a:spLocks noGrp="1"/>
          </p:cNvSpPr>
          <p:nvPr>
            <p:ph type="sldNum" sz="quarter" idx="12"/>
          </p:nvPr>
        </p:nvSpPr>
        <p:spPr/>
        <p:txBody>
          <a:bodyPr/>
          <a:lstStyle/>
          <a:p>
            <a:fld id="{1A3032F6-4788-0C4A-B0D8-03B8E72BF810}" type="slidenum">
              <a:rPr lang="en-US" smtClean="0"/>
              <a:t>‹#›</a:t>
            </a:fld>
            <a:endParaRPr lang="en-US"/>
          </a:p>
        </p:txBody>
      </p:sp>
      <p:grpSp>
        <p:nvGrpSpPr>
          <p:cNvPr id="4" name="Group 3">
            <a:extLst>
              <a:ext uri="{FF2B5EF4-FFF2-40B4-BE49-F238E27FC236}">
                <a16:creationId xmlns:a16="http://schemas.microsoft.com/office/drawing/2014/main" id="{8BDA1A01-C010-71FC-B6D9-2FCF339AAB8E}"/>
              </a:ext>
            </a:extLst>
          </p:cNvPr>
          <p:cNvGrpSpPr/>
          <p:nvPr userDrawn="1"/>
        </p:nvGrpSpPr>
        <p:grpSpPr>
          <a:xfrm>
            <a:off x="773815" y="5939724"/>
            <a:ext cx="2090581" cy="665507"/>
            <a:chOff x="576471" y="499891"/>
            <a:chExt cx="2090581" cy="665507"/>
          </a:xfrm>
        </p:grpSpPr>
        <p:pic>
          <p:nvPicPr>
            <p:cNvPr id="7" name="Picture 6">
              <a:extLst>
                <a:ext uri="{FF2B5EF4-FFF2-40B4-BE49-F238E27FC236}">
                  <a16:creationId xmlns:a16="http://schemas.microsoft.com/office/drawing/2014/main" id="{869A198D-5C22-EB24-9CCC-F610E7ED006C}"/>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576471" y="499891"/>
              <a:ext cx="790664" cy="665507"/>
            </a:xfrm>
            <a:prstGeom prst="rect">
              <a:avLst/>
            </a:prstGeom>
          </p:spPr>
        </p:pic>
        <p:cxnSp>
          <p:nvCxnSpPr>
            <p:cNvPr id="9" name="Straight Connector 8">
              <a:extLst>
                <a:ext uri="{FF2B5EF4-FFF2-40B4-BE49-F238E27FC236}">
                  <a16:creationId xmlns:a16="http://schemas.microsoft.com/office/drawing/2014/main" id="{A97B05F1-3619-9C73-0386-0AF64E409552}"/>
                </a:ext>
              </a:extLst>
            </p:cNvPr>
            <p:cNvCxnSpPr/>
            <p:nvPr/>
          </p:nvCxnSpPr>
          <p:spPr>
            <a:xfrm>
              <a:off x="1424623" y="559104"/>
              <a:ext cx="0" cy="58534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5CA33FA8-EE50-2E40-49B3-DC064EB3A45C}"/>
                </a:ext>
              </a:extLst>
            </p:cNvPr>
            <p:cNvSpPr txBox="1"/>
            <p:nvPr/>
          </p:nvSpPr>
          <p:spPr>
            <a:xfrm>
              <a:off x="1482112" y="698483"/>
              <a:ext cx="1184940" cy="307777"/>
            </a:xfrm>
            <a:prstGeom prst="rect">
              <a:avLst/>
            </a:prstGeom>
            <a:noFill/>
          </p:spPr>
          <p:txBody>
            <a:bodyPr wrap="none" rtlCol="0">
              <a:spAutoFit/>
            </a:bodyPr>
            <a:lstStyle/>
            <a:p>
              <a:r>
                <a:rPr lang="en-US" sz="700" dirty="0">
                  <a:solidFill>
                    <a:schemeClr val="bg1"/>
                  </a:solidFill>
                  <a:latin typeface="Helvetica" pitchFamily="2" charset="0"/>
                </a:rPr>
                <a:t>National Aeronautics and</a:t>
              </a:r>
            </a:p>
            <a:p>
              <a:r>
                <a:rPr lang="en-US" sz="700" dirty="0">
                  <a:solidFill>
                    <a:schemeClr val="bg1"/>
                  </a:solidFill>
                  <a:latin typeface="Helvetica" pitchFamily="2" charset="0"/>
                </a:rPr>
                <a:t>Space Administration</a:t>
              </a:r>
            </a:p>
          </p:txBody>
        </p:sp>
      </p:grpSp>
      <p:sp>
        <p:nvSpPr>
          <p:cNvPr id="8" name="Picture Placeholder 4">
            <a:extLst>
              <a:ext uri="{FF2B5EF4-FFF2-40B4-BE49-F238E27FC236}">
                <a16:creationId xmlns:a16="http://schemas.microsoft.com/office/drawing/2014/main" id="{D3C75E78-D067-9804-B049-5DFDD80D31EE}"/>
              </a:ext>
            </a:extLst>
          </p:cNvPr>
          <p:cNvSpPr>
            <a:spLocks noGrp="1"/>
          </p:cNvSpPr>
          <p:nvPr>
            <p:ph type="pic" sz="quarter" idx="13"/>
          </p:nvPr>
        </p:nvSpPr>
        <p:spPr>
          <a:xfrm>
            <a:off x="9482328" y="0"/>
            <a:ext cx="2709672" cy="6858000"/>
          </a:xfrm>
        </p:spPr>
        <p:txBody>
          <a:bodyPr/>
          <a:lstStyle>
            <a:lvl1pPr marL="0" indent="0">
              <a:buNone/>
              <a:defRPr/>
            </a:lvl1pPr>
          </a:lstStyle>
          <a:p>
            <a:r>
              <a:rPr lang="en-US" dirty="0"/>
              <a:t>Click icon to add picture</a:t>
            </a:r>
          </a:p>
        </p:txBody>
      </p:sp>
      <p:sp>
        <p:nvSpPr>
          <p:cNvPr id="12" name="TextBox 11">
            <a:extLst>
              <a:ext uri="{FF2B5EF4-FFF2-40B4-BE49-F238E27FC236}">
                <a16:creationId xmlns:a16="http://schemas.microsoft.com/office/drawing/2014/main" id="{BEB61A78-2E28-265E-2CDB-1DE5103B3861}"/>
              </a:ext>
            </a:extLst>
          </p:cNvPr>
          <p:cNvSpPr txBox="1"/>
          <p:nvPr userDrawn="1"/>
        </p:nvSpPr>
        <p:spPr>
          <a:xfrm>
            <a:off x="804672" y="256032"/>
            <a:ext cx="2587752" cy="369332"/>
          </a:xfrm>
          <a:prstGeom prst="rect">
            <a:avLst/>
          </a:prstGeom>
          <a:noFill/>
        </p:spPr>
        <p:txBody>
          <a:bodyPr wrap="square" rtlCol="0">
            <a:spAutoFit/>
          </a:bodyPr>
          <a:lstStyle/>
          <a:p>
            <a:r>
              <a:rPr lang="en-US" b="1" dirty="0">
                <a:solidFill>
                  <a:schemeClr val="bg1"/>
                </a:solidFill>
              </a:rPr>
              <a:t>BIOSPHERE</a:t>
            </a:r>
          </a:p>
        </p:txBody>
      </p:sp>
      <p:cxnSp>
        <p:nvCxnSpPr>
          <p:cNvPr id="13" name="Straight Connector 12">
            <a:extLst>
              <a:ext uri="{FF2B5EF4-FFF2-40B4-BE49-F238E27FC236}">
                <a16:creationId xmlns:a16="http://schemas.microsoft.com/office/drawing/2014/main" id="{5317F41B-21CE-0713-6ECD-827A2965BD24}"/>
              </a:ext>
            </a:extLst>
          </p:cNvPr>
          <p:cNvCxnSpPr>
            <a:cxnSpLocks/>
          </p:cNvCxnSpPr>
          <p:nvPr userDrawn="1"/>
        </p:nvCxnSpPr>
        <p:spPr>
          <a:xfrm>
            <a:off x="896112" y="630936"/>
            <a:ext cx="1335024" cy="0"/>
          </a:xfrm>
          <a:prstGeom prst="line">
            <a:avLst/>
          </a:prstGeom>
          <a:ln w="9525">
            <a:solidFill>
              <a:schemeClr val="bg1"/>
            </a:solidFill>
          </a:ln>
        </p:spPr>
        <p:style>
          <a:lnRef idx="2">
            <a:schemeClr val="accent1"/>
          </a:lnRef>
          <a:fillRef idx="0">
            <a:schemeClr val="accent1"/>
          </a:fillRef>
          <a:effectRef idx="1">
            <a:schemeClr val="accent1"/>
          </a:effectRef>
          <a:fontRef idx="minor">
            <a:schemeClr val="tx1"/>
          </a:fontRef>
        </p:style>
      </p:cxnSp>
      <p:sp>
        <p:nvSpPr>
          <p:cNvPr id="5" name="Title 1">
            <a:extLst>
              <a:ext uri="{FF2B5EF4-FFF2-40B4-BE49-F238E27FC236}">
                <a16:creationId xmlns:a16="http://schemas.microsoft.com/office/drawing/2014/main" id="{A5F93406-8621-B2F2-0184-24179CF7C02F}"/>
              </a:ext>
            </a:extLst>
          </p:cNvPr>
          <p:cNvSpPr>
            <a:spLocks noGrp="1"/>
          </p:cNvSpPr>
          <p:nvPr>
            <p:ph type="title"/>
          </p:nvPr>
        </p:nvSpPr>
        <p:spPr>
          <a:xfrm>
            <a:off x="777240" y="728590"/>
            <a:ext cx="6867144" cy="1500187"/>
          </a:xfrm>
          <a:prstGeom prst="rect">
            <a:avLst/>
          </a:prstGeom>
        </p:spPr>
        <p:txBody>
          <a:bodyPr anchor="t">
            <a:normAutofit/>
          </a:bodyPr>
          <a:lstStyle>
            <a:lvl1pPr algn="l">
              <a:defRPr sz="4800" b="0" i="0">
                <a:solidFill>
                  <a:schemeClr val="bg1"/>
                </a:solidFill>
                <a:latin typeface="Arial" panose="020B0604020202020204" pitchFamily="34" charset="0"/>
                <a:ea typeface="Open Sans Light" panose="020B0306030504020204" pitchFamily="34" charset="0"/>
                <a:cs typeface="Arial" panose="020B0604020202020204" pitchFamily="34" charset="0"/>
              </a:defRPr>
            </a:lvl1pPr>
          </a:lstStyle>
          <a:p>
            <a:r>
              <a:rPr lang="en-US" dirty="0"/>
              <a:t>Click to edit Master title style</a:t>
            </a:r>
          </a:p>
        </p:txBody>
      </p:sp>
      <p:sp>
        <p:nvSpPr>
          <p:cNvPr id="14" name="Text Placeholder 2">
            <a:extLst>
              <a:ext uri="{FF2B5EF4-FFF2-40B4-BE49-F238E27FC236}">
                <a16:creationId xmlns:a16="http://schemas.microsoft.com/office/drawing/2014/main" id="{45524C6A-06CB-AC33-AEA7-62B5E48B025F}"/>
              </a:ext>
            </a:extLst>
          </p:cNvPr>
          <p:cNvSpPr>
            <a:spLocks noGrp="1"/>
          </p:cNvSpPr>
          <p:nvPr>
            <p:ph type="body" idx="1"/>
          </p:nvPr>
        </p:nvSpPr>
        <p:spPr>
          <a:xfrm>
            <a:off x="786384" y="2331721"/>
            <a:ext cx="8476488" cy="1115568"/>
          </a:xfrm>
        </p:spPr>
        <p:txBody>
          <a:bodyPr>
            <a:normAutofit/>
          </a:bodyPr>
          <a:lstStyle>
            <a:lvl1pPr marL="0" indent="0" algn="l">
              <a:lnSpc>
                <a:spcPct val="120000"/>
              </a:lnSpc>
              <a:spcBef>
                <a:spcPts val="0"/>
              </a:spcBef>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5" name="Text Placeholder 4">
            <a:extLst>
              <a:ext uri="{FF2B5EF4-FFF2-40B4-BE49-F238E27FC236}">
                <a16:creationId xmlns:a16="http://schemas.microsoft.com/office/drawing/2014/main" id="{5E4A3BEC-C5DB-37B7-A9E8-7D70E704329D}"/>
              </a:ext>
            </a:extLst>
          </p:cNvPr>
          <p:cNvSpPr>
            <a:spLocks noGrp="1"/>
          </p:cNvSpPr>
          <p:nvPr>
            <p:ph type="body" sz="quarter" idx="16" hasCustomPrompt="1"/>
          </p:nvPr>
        </p:nvSpPr>
        <p:spPr>
          <a:xfrm>
            <a:off x="792480" y="3526409"/>
            <a:ext cx="8470392" cy="1188847"/>
          </a:xfrm>
        </p:spPr>
        <p:txBody>
          <a:bodyPr/>
          <a:lstStyle>
            <a:lvl1pPr marL="234950" indent="-227013">
              <a:buClr>
                <a:schemeClr val="bg1"/>
              </a:buClr>
              <a:buFont typeface="Arial" panose="020B0604020202020204" pitchFamily="34" charset="0"/>
              <a:buChar char="•"/>
              <a:tabLst/>
              <a:defRPr sz="1600">
                <a:solidFill>
                  <a:schemeClr val="bg1"/>
                </a:solidFill>
              </a:defRPr>
            </a:lvl1pPr>
            <a:lvl2pPr>
              <a:buClr>
                <a:schemeClr val="bg1"/>
              </a:buClr>
              <a:buFont typeface="Arial" panose="020B0604020202020204" pitchFamily="34" charset="0"/>
              <a:buChar char="•"/>
              <a:defRPr sz="1600">
                <a:solidFill>
                  <a:schemeClr val="bg1"/>
                </a:solidFill>
              </a:defRPr>
            </a:lvl2pPr>
            <a:lvl3pPr>
              <a:buClr>
                <a:schemeClr val="bg1"/>
              </a:buClr>
              <a:buFont typeface="Arial" panose="020B0604020202020204" pitchFamily="34" charset="0"/>
              <a:buChar char="•"/>
              <a:defRPr sz="1600">
                <a:solidFill>
                  <a:schemeClr val="bg1"/>
                </a:solidFill>
              </a:defRPr>
            </a:lvl3pPr>
            <a:lvl4pPr>
              <a:buNone/>
              <a:defRPr/>
            </a:lvl4pPr>
            <a:lvl5pPr>
              <a:buNone/>
              <a:defRPr/>
            </a:lvl5pPr>
          </a:lstStyle>
          <a:p>
            <a:pPr lvl="0"/>
            <a:r>
              <a:rPr lang="en-US" dirty="0"/>
              <a:t>Bulleted list item one</a:t>
            </a:r>
          </a:p>
          <a:p>
            <a:pPr lvl="1"/>
            <a:r>
              <a:rPr lang="en-US" dirty="0"/>
              <a:t>First indented item</a:t>
            </a:r>
          </a:p>
          <a:p>
            <a:pPr lvl="2"/>
            <a:r>
              <a:rPr lang="en-US" dirty="0"/>
              <a:t>Second indented item</a:t>
            </a:r>
          </a:p>
          <a:p>
            <a:pPr lvl="0"/>
            <a:r>
              <a:rPr lang="en-US" dirty="0"/>
              <a:t>Bulleted list item two</a:t>
            </a:r>
          </a:p>
        </p:txBody>
      </p:sp>
      <p:sp>
        <p:nvSpPr>
          <p:cNvPr id="16" name="Text Placeholder 4">
            <a:extLst>
              <a:ext uri="{FF2B5EF4-FFF2-40B4-BE49-F238E27FC236}">
                <a16:creationId xmlns:a16="http://schemas.microsoft.com/office/drawing/2014/main" id="{3A8D2A12-4B87-B2A1-F583-CF891ABB0E7D}"/>
              </a:ext>
            </a:extLst>
          </p:cNvPr>
          <p:cNvSpPr>
            <a:spLocks noGrp="1"/>
          </p:cNvSpPr>
          <p:nvPr>
            <p:ph type="body" sz="quarter" idx="17" hasCustomPrompt="1"/>
          </p:nvPr>
        </p:nvSpPr>
        <p:spPr>
          <a:xfrm>
            <a:off x="768096" y="4785233"/>
            <a:ext cx="8503920" cy="948055"/>
          </a:xfrm>
        </p:spPr>
        <p:txBody>
          <a:bodyPr/>
          <a:lstStyle>
            <a:lvl1pPr marL="225425" indent="-225425">
              <a:buClr>
                <a:schemeClr val="bg1"/>
              </a:buClr>
              <a:buFont typeface="+mj-lt"/>
              <a:buAutoNum type="arabicPeriod"/>
              <a:tabLst/>
              <a:defRPr sz="1600">
                <a:solidFill>
                  <a:schemeClr val="bg1"/>
                </a:solidFill>
              </a:defRPr>
            </a:lvl1pPr>
            <a:lvl2pPr>
              <a:buNone/>
              <a:defRPr/>
            </a:lvl2pPr>
            <a:lvl3pPr>
              <a:buNone/>
              <a:defRPr/>
            </a:lvl3pPr>
            <a:lvl4pPr>
              <a:buNone/>
              <a:defRPr/>
            </a:lvl4pPr>
            <a:lvl5pPr>
              <a:buNone/>
              <a:defRPr/>
            </a:lvl5pPr>
          </a:lstStyle>
          <a:p>
            <a:pPr lvl="0"/>
            <a:r>
              <a:rPr lang="en-US" dirty="0"/>
              <a:t>Numbered list item one</a:t>
            </a:r>
          </a:p>
          <a:p>
            <a:pPr lvl="0"/>
            <a:r>
              <a:rPr lang="en-US" dirty="0"/>
              <a:t>Numbered list item two</a:t>
            </a:r>
          </a:p>
          <a:p>
            <a:pPr lvl="0"/>
            <a:endParaRPr lang="en-US" dirty="0"/>
          </a:p>
        </p:txBody>
      </p:sp>
    </p:spTree>
    <p:extLst>
      <p:ext uri="{BB962C8B-B14F-4D97-AF65-F5344CB8AC3E}">
        <p14:creationId xmlns:p14="http://schemas.microsoft.com/office/powerpoint/2010/main" val="22260841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ryosphere - ligh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BF8BBEE-28CF-5757-CD37-6F99B579C553}"/>
              </a:ext>
            </a:extLst>
          </p:cNvPr>
          <p:cNvSpPr>
            <a:spLocks noGrp="1"/>
          </p:cNvSpPr>
          <p:nvPr>
            <p:ph type="sldNum" sz="quarter" idx="12"/>
          </p:nvPr>
        </p:nvSpPr>
        <p:spPr/>
        <p:txBody>
          <a:bodyPr/>
          <a:lstStyle/>
          <a:p>
            <a:fld id="{1A3032F6-4788-0C4A-B0D8-03B8E72BF810}" type="slidenum">
              <a:rPr lang="en-US" smtClean="0"/>
              <a:t>‹#›</a:t>
            </a:fld>
            <a:endParaRPr lang="en-US"/>
          </a:p>
        </p:txBody>
      </p:sp>
      <p:sp>
        <p:nvSpPr>
          <p:cNvPr id="5" name="Picture Placeholder 4">
            <a:extLst>
              <a:ext uri="{FF2B5EF4-FFF2-40B4-BE49-F238E27FC236}">
                <a16:creationId xmlns:a16="http://schemas.microsoft.com/office/drawing/2014/main" id="{CE2A497A-FE9C-5038-4E42-9E5C35890C37}"/>
              </a:ext>
            </a:extLst>
          </p:cNvPr>
          <p:cNvSpPr>
            <a:spLocks noGrp="1"/>
          </p:cNvSpPr>
          <p:nvPr>
            <p:ph type="pic" sz="quarter" idx="13"/>
          </p:nvPr>
        </p:nvSpPr>
        <p:spPr>
          <a:xfrm>
            <a:off x="9482328" y="0"/>
            <a:ext cx="2709672" cy="6858000"/>
          </a:xfrm>
        </p:spPr>
        <p:txBody>
          <a:bodyPr/>
          <a:lstStyle>
            <a:lvl1pPr marL="0" indent="0">
              <a:buNone/>
              <a:defRPr/>
            </a:lvl1pPr>
          </a:lstStyle>
          <a:p>
            <a:r>
              <a:rPr lang="en-US" dirty="0"/>
              <a:t>Click icon to add picture</a:t>
            </a:r>
          </a:p>
        </p:txBody>
      </p:sp>
      <p:sp>
        <p:nvSpPr>
          <p:cNvPr id="8" name="TextBox 7">
            <a:extLst>
              <a:ext uri="{FF2B5EF4-FFF2-40B4-BE49-F238E27FC236}">
                <a16:creationId xmlns:a16="http://schemas.microsoft.com/office/drawing/2014/main" id="{A8D0E497-C483-C8B0-3917-F9143101C009}"/>
              </a:ext>
            </a:extLst>
          </p:cNvPr>
          <p:cNvSpPr txBox="1"/>
          <p:nvPr userDrawn="1"/>
        </p:nvSpPr>
        <p:spPr>
          <a:xfrm>
            <a:off x="841248" y="246888"/>
            <a:ext cx="2587752" cy="369332"/>
          </a:xfrm>
          <a:prstGeom prst="rect">
            <a:avLst/>
          </a:prstGeom>
          <a:noFill/>
        </p:spPr>
        <p:txBody>
          <a:bodyPr wrap="square" rtlCol="0">
            <a:spAutoFit/>
          </a:bodyPr>
          <a:lstStyle/>
          <a:p>
            <a:r>
              <a:rPr lang="en-US" b="1" dirty="0">
                <a:solidFill>
                  <a:srgbClr val="81A2AA"/>
                </a:solidFill>
              </a:rPr>
              <a:t>CRYOSPHERE</a:t>
            </a:r>
          </a:p>
        </p:txBody>
      </p:sp>
      <p:cxnSp>
        <p:nvCxnSpPr>
          <p:cNvPr id="10" name="Straight Connector 9">
            <a:extLst>
              <a:ext uri="{FF2B5EF4-FFF2-40B4-BE49-F238E27FC236}">
                <a16:creationId xmlns:a16="http://schemas.microsoft.com/office/drawing/2014/main" id="{EA1C0267-2088-D186-0D24-5565810CF128}"/>
              </a:ext>
            </a:extLst>
          </p:cNvPr>
          <p:cNvCxnSpPr>
            <a:cxnSpLocks/>
          </p:cNvCxnSpPr>
          <p:nvPr userDrawn="1"/>
        </p:nvCxnSpPr>
        <p:spPr>
          <a:xfrm>
            <a:off x="932688" y="621792"/>
            <a:ext cx="1581912" cy="0"/>
          </a:xfrm>
          <a:prstGeom prst="line">
            <a:avLst/>
          </a:prstGeom>
          <a:ln w="9525">
            <a:solidFill>
              <a:srgbClr val="81A2AA"/>
            </a:solidFill>
          </a:ln>
        </p:spPr>
        <p:style>
          <a:lnRef idx="2">
            <a:schemeClr val="accent1"/>
          </a:lnRef>
          <a:fillRef idx="0">
            <a:schemeClr val="accent1"/>
          </a:fillRef>
          <a:effectRef idx="1">
            <a:schemeClr val="accent1"/>
          </a:effectRef>
          <a:fontRef idx="minor">
            <a:schemeClr val="tx1"/>
          </a:fontRef>
        </p:style>
      </p:cxnSp>
      <p:sp>
        <p:nvSpPr>
          <p:cNvPr id="4" name="Title 1">
            <a:extLst>
              <a:ext uri="{FF2B5EF4-FFF2-40B4-BE49-F238E27FC236}">
                <a16:creationId xmlns:a16="http://schemas.microsoft.com/office/drawing/2014/main" id="{5DA8D93A-6EE8-5A19-D9FA-D9498A12E587}"/>
              </a:ext>
            </a:extLst>
          </p:cNvPr>
          <p:cNvSpPr>
            <a:spLocks noGrp="1"/>
          </p:cNvSpPr>
          <p:nvPr>
            <p:ph type="title"/>
          </p:nvPr>
        </p:nvSpPr>
        <p:spPr>
          <a:xfrm>
            <a:off x="777240" y="728590"/>
            <a:ext cx="6858000" cy="1500187"/>
          </a:xfrm>
          <a:prstGeom prst="rect">
            <a:avLst/>
          </a:prstGeom>
        </p:spPr>
        <p:txBody>
          <a:bodyPr anchor="t">
            <a:normAutofit/>
          </a:bodyPr>
          <a:lstStyle>
            <a:lvl1pPr algn="l">
              <a:defRPr sz="4800" b="0" i="0">
                <a:solidFill>
                  <a:schemeClr val="tx1"/>
                </a:solidFill>
                <a:latin typeface="Arial" panose="020B0604020202020204" pitchFamily="34" charset="0"/>
                <a:ea typeface="Open Sans Light" panose="020B0306030504020204" pitchFamily="34" charset="0"/>
                <a:cs typeface="Arial" panose="020B0604020202020204" pitchFamily="34" charset="0"/>
              </a:defRPr>
            </a:lvl1pPr>
          </a:lstStyle>
          <a:p>
            <a:r>
              <a:rPr lang="en-US" dirty="0"/>
              <a:t>Click to edit Master title style</a:t>
            </a:r>
          </a:p>
        </p:txBody>
      </p:sp>
      <p:sp>
        <p:nvSpPr>
          <p:cNvPr id="7" name="Text Placeholder 2">
            <a:extLst>
              <a:ext uri="{FF2B5EF4-FFF2-40B4-BE49-F238E27FC236}">
                <a16:creationId xmlns:a16="http://schemas.microsoft.com/office/drawing/2014/main" id="{C2B5ED64-1BE3-4454-4CAD-4E02990F6F75}"/>
              </a:ext>
            </a:extLst>
          </p:cNvPr>
          <p:cNvSpPr>
            <a:spLocks noGrp="1"/>
          </p:cNvSpPr>
          <p:nvPr>
            <p:ph type="body" idx="1"/>
          </p:nvPr>
        </p:nvSpPr>
        <p:spPr>
          <a:xfrm>
            <a:off x="786384" y="2331721"/>
            <a:ext cx="8476488" cy="1115568"/>
          </a:xfrm>
        </p:spPr>
        <p:txBody>
          <a:bodyPr>
            <a:normAutofit/>
          </a:bodyPr>
          <a:lstStyle>
            <a:lvl1pPr marL="0" indent="0" algn="l">
              <a:lnSpc>
                <a:spcPct val="120000"/>
              </a:lnSpc>
              <a:spcBef>
                <a:spcPts val="0"/>
              </a:spcBef>
              <a:buNone/>
              <a:defRPr sz="2000">
                <a:solidFill>
                  <a:schemeClr val="accent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9" name="Text Placeholder 4">
            <a:extLst>
              <a:ext uri="{FF2B5EF4-FFF2-40B4-BE49-F238E27FC236}">
                <a16:creationId xmlns:a16="http://schemas.microsoft.com/office/drawing/2014/main" id="{D6C472E7-3EAC-A4F0-6CD6-A0A620D176C1}"/>
              </a:ext>
            </a:extLst>
          </p:cNvPr>
          <p:cNvSpPr>
            <a:spLocks noGrp="1"/>
          </p:cNvSpPr>
          <p:nvPr>
            <p:ph type="body" sz="quarter" idx="16" hasCustomPrompt="1"/>
          </p:nvPr>
        </p:nvSpPr>
        <p:spPr>
          <a:xfrm>
            <a:off x="792480" y="3526409"/>
            <a:ext cx="8470392" cy="1188847"/>
          </a:xfrm>
        </p:spPr>
        <p:txBody>
          <a:bodyPr/>
          <a:lstStyle>
            <a:lvl1pPr marL="234950" indent="-227013">
              <a:buFont typeface="Arial" panose="020B0604020202020204" pitchFamily="34" charset="0"/>
              <a:buChar char="•"/>
              <a:tabLst/>
              <a:defRPr sz="1600"/>
            </a:lvl1pPr>
            <a:lvl2pPr>
              <a:buFont typeface="Arial" panose="020B0604020202020204" pitchFamily="34" charset="0"/>
              <a:buChar char="•"/>
              <a:defRPr sz="1600"/>
            </a:lvl2pPr>
            <a:lvl3pPr>
              <a:buFont typeface="Arial" panose="020B0604020202020204" pitchFamily="34" charset="0"/>
              <a:buChar char="•"/>
              <a:defRPr sz="1600"/>
            </a:lvl3pPr>
            <a:lvl4pPr>
              <a:buNone/>
              <a:defRPr/>
            </a:lvl4pPr>
            <a:lvl5pPr>
              <a:buNone/>
              <a:defRPr/>
            </a:lvl5pPr>
          </a:lstStyle>
          <a:p>
            <a:pPr lvl="0"/>
            <a:r>
              <a:rPr lang="en-US" dirty="0"/>
              <a:t>Bulleted list item one</a:t>
            </a:r>
          </a:p>
          <a:p>
            <a:pPr lvl="1"/>
            <a:r>
              <a:rPr lang="en-US" dirty="0"/>
              <a:t>First indented item</a:t>
            </a:r>
          </a:p>
          <a:p>
            <a:pPr lvl="2"/>
            <a:r>
              <a:rPr lang="en-US" dirty="0"/>
              <a:t>Second indented item</a:t>
            </a:r>
          </a:p>
          <a:p>
            <a:pPr lvl="0"/>
            <a:r>
              <a:rPr lang="en-US" dirty="0"/>
              <a:t>Bulleted list item two</a:t>
            </a:r>
          </a:p>
        </p:txBody>
      </p:sp>
      <p:sp>
        <p:nvSpPr>
          <p:cNvPr id="11" name="Text Placeholder 4">
            <a:extLst>
              <a:ext uri="{FF2B5EF4-FFF2-40B4-BE49-F238E27FC236}">
                <a16:creationId xmlns:a16="http://schemas.microsoft.com/office/drawing/2014/main" id="{298CB472-C907-2ABD-7A61-2BE38DCB0CDF}"/>
              </a:ext>
            </a:extLst>
          </p:cNvPr>
          <p:cNvSpPr>
            <a:spLocks noGrp="1"/>
          </p:cNvSpPr>
          <p:nvPr>
            <p:ph type="body" sz="quarter" idx="17" hasCustomPrompt="1"/>
          </p:nvPr>
        </p:nvSpPr>
        <p:spPr>
          <a:xfrm>
            <a:off x="768096" y="4785233"/>
            <a:ext cx="8503920" cy="948055"/>
          </a:xfrm>
        </p:spPr>
        <p:txBody>
          <a:bodyPr/>
          <a:lstStyle>
            <a:lvl1pPr marL="225425" indent="-225425">
              <a:buFont typeface="+mj-lt"/>
              <a:buAutoNum type="arabicPeriod"/>
              <a:tabLst/>
              <a:defRPr sz="1600"/>
            </a:lvl1pPr>
            <a:lvl2pPr>
              <a:buNone/>
              <a:defRPr/>
            </a:lvl2pPr>
            <a:lvl3pPr>
              <a:buNone/>
              <a:defRPr/>
            </a:lvl3pPr>
            <a:lvl4pPr>
              <a:buNone/>
              <a:defRPr/>
            </a:lvl4pPr>
            <a:lvl5pPr>
              <a:buNone/>
              <a:defRPr/>
            </a:lvl5pPr>
          </a:lstStyle>
          <a:p>
            <a:pPr lvl="0"/>
            <a:r>
              <a:rPr lang="en-US" dirty="0"/>
              <a:t>Numbered list item one</a:t>
            </a:r>
          </a:p>
          <a:p>
            <a:pPr lvl="0"/>
            <a:r>
              <a:rPr lang="en-US" dirty="0"/>
              <a:t>Numbered list item two</a:t>
            </a:r>
          </a:p>
          <a:p>
            <a:pPr lvl="0"/>
            <a:endParaRPr lang="en-US" dirty="0"/>
          </a:p>
        </p:txBody>
      </p:sp>
    </p:spTree>
    <p:extLst>
      <p:ext uri="{BB962C8B-B14F-4D97-AF65-F5344CB8AC3E}">
        <p14:creationId xmlns:p14="http://schemas.microsoft.com/office/powerpoint/2010/main" val="13244887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ryosphere - dar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D040C18-394E-EAA8-2170-F227922CA919}"/>
              </a:ext>
            </a:extLst>
          </p:cNvPr>
          <p:cNvSpPr/>
          <p:nvPr userDrawn="1"/>
        </p:nvSpPr>
        <p:spPr>
          <a:xfrm>
            <a:off x="566929" y="0"/>
            <a:ext cx="8923060"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FBF8BBEE-28CF-5757-CD37-6F99B579C553}"/>
              </a:ext>
            </a:extLst>
          </p:cNvPr>
          <p:cNvSpPr>
            <a:spLocks noGrp="1"/>
          </p:cNvSpPr>
          <p:nvPr>
            <p:ph type="sldNum" sz="quarter" idx="12"/>
          </p:nvPr>
        </p:nvSpPr>
        <p:spPr/>
        <p:txBody>
          <a:bodyPr/>
          <a:lstStyle/>
          <a:p>
            <a:fld id="{1A3032F6-4788-0C4A-B0D8-03B8E72BF810}" type="slidenum">
              <a:rPr lang="en-US" smtClean="0"/>
              <a:t>‹#›</a:t>
            </a:fld>
            <a:endParaRPr lang="en-US"/>
          </a:p>
        </p:txBody>
      </p:sp>
      <p:grpSp>
        <p:nvGrpSpPr>
          <p:cNvPr id="4" name="Group 3">
            <a:extLst>
              <a:ext uri="{FF2B5EF4-FFF2-40B4-BE49-F238E27FC236}">
                <a16:creationId xmlns:a16="http://schemas.microsoft.com/office/drawing/2014/main" id="{8BDA1A01-C010-71FC-B6D9-2FCF339AAB8E}"/>
              </a:ext>
            </a:extLst>
          </p:cNvPr>
          <p:cNvGrpSpPr/>
          <p:nvPr userDrawn="1"/>
        </p:nvGrpSpPr>
        <p:grpSpPr>
          <a:xfrm>
            <a:off x="773815" y="5939724"/>
            <a:ext cx="2090581" cy="665507"/>
            <a:chOff x="576471" y="499891"/>
            <a:chExt cx="2090581" cy="665507"/>
          </a:xfrm>
        </p:grpSpPr>
        <p:pic>
          <p:nvPicPr>
            <p:cNvPr id="7" name="Picture 6">
              <a:extLst>
                <a:ext uri="{FF2B5EF4-FFF2-40B4-BE49-F238E27FC236}">
                  <a16:creationId xmlns:a16="http://schemas.microsoft.com/office/drawing/2014/main" id="{869A198D-5C22-EB24-9CCC-F610E7ED006C}"/>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576471" y="499891"/>
              <a:ext cx="790664" cy="665507"/>
            </a:xfrm>
            <a:prstGeom prst="rect">
              <a:avLst/>
            </a:prstGeom>
          </p:spPr>
        </p:pic>
        <p:cxnSp>
          <p:nvCxnSpPr>
            <p:cNvPr id="9" name="Straight Connector 8">
              <a:extLst>
                <a:ext uri="{FF2B5EF4-FFF2-40B4-BE49-F238E27FC236}">
                  <a16:creationId xmlns:a16="http://schemas.microsoft.com/office/drawing/2014/main" id="{A97B05F1-3619-9C73-0386-0AF64E409552}"/>
                </a:ext>
              </a:extLst>
            </p:cNvPr>
            <p:cNvCxnSpPr/>
            <p:nvPr/>
          </p:nvCxnSpPr>
          <p:spPr>
            <a:xfrm>
              <a:off x="1424623" y="559104"/>
              <a:ext cx="0" cy="58534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5CA33FA8-EE50-2E40-49B3-DC064EB3A45C}"/>
                </a:ext>
              </a:extLst>
            </p:cNvPr>
            <p:cNvSpPr txBox="1"/>
            <p:nvPr/>
          </p:nvSpPr>
          <p:spPr>
            <a:xfrm>
              <a:off x="1482112" y="698483"/>
              <a:ext cx="1184940" cy="307777"/>
            </a:xfrm>
            <a:prstGeom prst="rect">
              <a:avLst/>
            </a:prstGeom>
            <a:noFill/>
          </p:spPr>
          <p:txBody>
            <a:bodyPr wrap="none" rtlCol="0">
              <a:spAutoFit/>
            </a:bodyPr>
            <a:lstStyle/>
            <a:p>
              <a:r>
                <a:rPr lang="en-US" sz="700" dirty="0">
                  <a:solidFill>
                    <a:schemeClr val="bg1"/>
                  </a:solidFill>
                  <a:latin typeface="Helvetica" pitchFamily="2" charset="0"/>
                </a:rPr>
                <a:t>National Aeronautics and</a:t>
              </a:r>
            </a:p>
            <a:p>
              <a:r>
                <a:rPr lang="en-US" sz="700" dirty="0">
                  <a:solidFill>
                    <a:schemeClr val="bg1"/>
                  </a:solidFill>
                  <a:latin typeface="Helvetica" pitchFamily="2" charset="0"/>
                </a:rPr>
                <a:t>Space Administration</a:t>
              </a:r>
            </a:p>
          </p:txBody>
        </p:sp>
      </p:grpSp>
      <p:sp>
        <p:nvSpPr>
          <p:cNvPr id="8" name="Picture Placeholder 4">
            <a:extLst>
              <a:ext uri="{FF2B5EF4-FFF2-40B4-BE49-F238E27FC236}">
                <a16:creationId xmlns:a16="http://schemas.microsoft.com/office/drawing/2014/main" id="{D3C75E78-D067-9804-B049-5DFDD80D31EE}"/>
              </a:ext>
            </a:extLst>
          </p:cNvPr>
          <p:cNvSpPr>
            <a:spLocks noGrp="1"/>
          </p:cNvSpPr>
          <p:nvPr>
            <p:ph type="pic" sz="quarter" idx="13"/>
          </p:nvPr>
        </p:nvSpPr>
        <p:spPr>
          <a:xfrm>
            <a:off x="9482328" y="0"/>
            <a:ext cx="2709672" cy="6858000"/>
          </a:xfrm>
        </p:spPr>
        <p:txBody>
          <a:bodyPr/>
          <a:lstStyle>
            <a:lvl1pPr marL="0" indent="0">
              <a:buNone/>
              <a:defRPr/>
            </a:lvl1pPr>
          </a:lstStyle>
          <a:p>
            <a:r>
              <a:rPr lang="en-US" dirty="0"/>
              <a:t>Click icon to add picture</a:t>
            </a:r>
          </a:p>
        </p:txBody>
      </p:sp>
      <p:sp>
        <p:nvSpPr>
          <p:cNvPr id="12" name="TextBox 11">
            <a:extLst>
              <a:ext uri="{FF2B5EF4-FFF2-40B4-BE49-F238E27FC236}">
                <a16:creationId xmlns:a16="http://schemas.microsoft.com/office/drawing/2014/main" id="{BEB61A78-2E28-265E-2CDB-1DE5103B3861}"/>
              </a:ext>
            </a:extLst>
          </p:cNvPr>
          <p:cNvSpPr txBox="1"/>
          <p:nvPr userDrawn="1"/>
        </p:nvSpPr>
        <p:spPr>
          <a:xfrm>
            <a:off x="822960" y="256032"/>
            <a:ext cx="2587752" cy="369332"/>
          </a:xfrm>
          <a:prstGeom prst="rect">
            <a:avLst/>
          </a:prstGeom>
          <a:noFill/>
        </p:spPr>
        <p:txBody>
          <a:bodyPr wrap="square" rtlCol="0">
            <a:spAutoFit/>
          </a:bodyPr>
          <a:lstStyle/>
          <a:p>
            <a:r>
              <a:rPr lang="en-US" b="1" dirty="0">
                <a:solidFill>
                  <a:schemeClr val="bg1"/>
                </a:solidFill>
              </a:rPr>
              <a:t>CRYOSPHERE</a:t>
            </a:r>
          </a:p>
        </p:txBody>
      </p:sp>
      <p:cxnSp>
        <p:nvCxnSpPr>
          <p:cNvPr id="13" name="Straight Connector 12">
            <a:extLst>
              <a:ext uri="{FF2B5EF4-FFF2-40B4-BE49-F238E27FC236}">
                <a16:creationId xmlns:a16="http://schemas.microsoft.com/office/drawing/2014/main" id="{5317F41B-21CE-0713-6ECD-827A2965BD24}"/>
              </a:ext>
            </a:extLst>
          </p:cNvPr>
          <p:cNvCxnSpPr>
            <a:cxnSpLocks/>
          </p:cNvCxnSpPr>
          <p:nvPr userDrawn="1"/>
        </p:nvCxnSpPr>
        <p:spPr>
          <a:xfrm>
            <a:off x="914400" y="630936"/>
            <a:ext cx="1609344" cy="0"/>
          </a:xfrm>
          <a:prstGeom prst="line">
            <a:avLst/>
          </a:prstGeom>
          <a:ln w="9525">
            <a:solidFill>
              <a:schemeClr val="bg1"/>
            </a:solidFill>
          </a:ln>
        </p:spPr>
        <p:style>
          <a:lnRef idx="2">
            <a:schemeClr val="accent1"/>
          </a:lnRef>
          <a:fillRef idx="0">
            <a:schemeClr val="accent1"/>
          </a:fillRef>
          <a:effectRef idx="1">
            <a:schemeClr val="accent1"/>
          </a:effectRef>
          <a:fontRef idx="minor">
            <a:schemeClr val="tx1"/>
          </a:fontRef>
        </p:style>
      </p:cxnSp>
      <p:sp>
        <p:nvSpPr>
          <p:cNvPr id="5" name="Title 1">
            <a:extLst>
              <a:ext uri="{FF2B5EF4-FFF2-40B4-BE49-F238E27FC236}">
                <a16:creationId xmlns:a16="http://schemas.microsoft.com/office/drawing/2014/main" id="{17BC1AE6-B4C4-F122-C1D0-30C6E085CF78}"/>
              </a:ext>
            </a:extLst>
          </p:cNvPr>
          <p:cNvSpPr>
            <a:spLocks noGrp="1"/>
          </p:cNvSpPr>
          <p:nvPr>
            <p:ph type="title"/>
          </p:nvPr>
        </p:nvSpPr>
        <p:spPr>
          <a:xfrm>
            <a:off x="777240" y="728590"/>
            <a:ext cx="6748272" cy="1500187"/>
          </a:xfrm>
          <a:prstGeom prst="rect">
            <a:avLst/>
          </a:prstGeom>
        </p:spPr>
        <p:txBody>
          <a:bodyPr anchor="t">
            <a:normAutofit/>
          </a:bodyPr>
          <a:lstStyle>
            <a:lvl1pPr algn="l">
              <a:defRPr sz="4800" b="0" i="0">
                <a:solidFill>
                  <a:schemeClr val="bg1"/>
                </a:solidFill>
                <a:latin typeface="Arial" panose="020B0604020202020204" pitchFamily="34" charset="0"/>
                <a:ea typeface="Open Sans Light" panose="020B0306030504020204" pitchFamily="34" charset="0"/>
                <a:cs typeface="Arial" panose="020B0604020202020204" pitchFamily="34" charset="0"/>
              </a:defRPr>
            </a:lvl1pPr>
          </a:lstStyle>
          <a:p>
            <a:r>
              <a:rPr lang="en-US" dirty="0"/>
              <a:t>Click to edit Master title style</a:t>
            </a:r>
          </a:p>
        </p:txBody>
      </p:sp>
      <p:sp>
        <p:nvSpPr>
          <p:cNvPr id="14" name="Text Placeholder 2">
            <a:extLst>
              <a:ext uri="{FF2B5EF4-FFF2-40B4-BE49-F238E27FC236}">
                <a16:creationId xmlns:a16="http://schemas.microsoft.com/office/drawing/2014/main" id="{162B3B65-6432-CDF5-8D57-2586F002DE53}"/>
              </a:ext>
            </a:extLst>
          </p:cNvPr>
          <p:cNvSpPr>
            <a:spLocks noGrp="1"/>
          </p:cNvSpPr>
          <p:nvPr>
            <p:ph type="body" idx="1"/>
          </p:nvPr>
        </p:nvSpPr>
        <p:spPr>
          <a:xfrm>
            <a:off x="786384" y="2331721"/>
            <a:ext cx="8476488" cy="1115568"/>
          </a:xfrm>
        </p:spPr>
        <p:txBody>
          <a:bodyPr>
            <a:normAutofit/>
          </a:bodyPr>
          <a:lstStyle>
            <a:lvl1pPr marL="0" indent="0" algn="l">
              <a:lnSpc>
                <a:spcPct val="120000"/>
              </a:lnSpc>
              <a:spcBef>
                <a:spcPts val="0"/>
              </a:spcBef>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5" name="Text Placeholder 4">
            <a:extLst>
              <a:ext uri="{FF2B5EF4-FFF2-40B4-BE49-F238E27FC236}">
                <a16:creationId xmlns:a16="http://schemas.microsoft.com/office/drawing/2014/main" id="{7C760BCA-F55F-670F-EAB9-FF859F186140}"/>
              </a:ext>
            </a:extLst>
          </p:cNvPr>
          <p:cNvSpPr>
            <a:spLocks noGrp="1"/>
          </p:cNvSpPr>
          <p:nvPr>
            <p:ph type="body" sz="quarter" idx="16" hasCustomPrompt="1"/>
          </p:nvPr>
        </p:nvSpPr>
        <p:spPr>
          <a:xfrm>
            <a:off x="792480" y="3526409"/>
            <a:ext cx="8470392" cy="1188847"/>
          </a:xfrm>
        </p:spPr>
        <p:txBody>
          <a:bodyPr/>
          <a:lstStyle>
            <a:lvl1pPr marL="234950" indent="-227013">
              <a:buClr>
                <a:schemeClr val="bg1"/>
              </a:buClr>
              <a:buFont typeface="Arial" panose="020B0604020202020204" pitchFamily="34" charset="0"/>
              <a:buChar char="•"/>
              <a:tabLst/>
              <a:defRPr sz="1600">
                <a:solidFill>
                  <a:schemeClr val="bg1"/>
                </a:solidFill>
              </a:defRPr>
            </a:lvl1pPr>
            <a:lvl2pPr>
              <a:buClr>
                <a:schemeClr val="bg1"/>
              </a:buClr>
              <a:buFont typeface="Arial" panose="020B0604020202020204" pitchFamily="34" charset="0"/>
              <a:buChar char="•"/>
              <a:defRPr sz="1600">
                <a:solidFill>
                  <a:schemeClr val="bg1"/>
                </a:solidFill>
              </a:defRPr>
            </a:lvl2pPr>
            <a:lvl3pPr>
              <a:buClr>
                <a:schemeClr val="bg1"/>
              </a:buClr>
              <a:buFont typeface="Arial" panose="020B0604020202020204" pitchFamily="34" charset="0"/>
              <a:buChar char="•"/>
              <a:defRPr sz="1600">
                <a:solidFill>
                  <a:schemeClr val="bg1"/>
                </a:solidFill>
              </a:defRPr>
            </a:lvl3pPr>
            <a:lvl4pPr>
              <a:buNone/>
              <a:defRPr/>
            </a:lvl4pPr>
            <a:lvl5pPr>
              <a:buNone/>
              <a:defRPr/>
            </a:lvl5pPr>
          </a:lstStyle>
          <a:p>
            <a:pPr lvl="0"/>
            <a:r>
              <a:rPr lang="en-US" dirty="0"/>
              <a:t>Bulleted list item one</a:t>
            </a:r>
          </a:p>
          <a:p>
            <a:pPr lvl="1"/>
            <a:r>
              <a:rPr lang="en-US" dirty="0"/>
              <a:t>First indented item</a:t>
            </a:r>
          </a:p>
          <a:p>
            <a:pPr lvl="2"/>
            <a:r>
              <a:rPr lang="en-US" dirty="0"/>
              <a:t>Second indented item</a:t>
            </a:r>
          </a:p>
          <a:p>
            <a:pPr lvl="0"/>
            <a:r>
              <a:rPr lang="en-US" dirty="0"/>
              <a:t>Bulleted list item two</a:t>
            </a:r>
          </a:p>
        </p:txBody>
      </p:sp>
      <p:sp>
        <p:nvSpPr>
          <p:cNvPr id="16" name="Text Placeholder 4">
            <a:extLst>
              <a:ext uri="{FF2B5EF4-FFF2-40B4-BE49-F238E27FC236}">
                <a16:creationId xmlns:a16="http://schemas.microsoft.com/office/drawing/2014/main" id="{A701FDD1-7FD0-8D03-8F5E-DD0899B91782}"/>
              </a:ext>
            </a:extLst>
          </p:cNvPr>
          <p:cNvSpPr>
            <a:spLocks noGrp="1"/>
          </p:cNvSpPr>
          <p:nvPr>
            <p:ph type="body" sz="quarter" idx="17" hasCustomPrompt="1"/>
          </p:nvPr>
        </p:nvSpPr>
        <p:spPr>
          <a:xfrm>
            <a:off x="768096" y="4785233"/>
            <a:ext cx="8503920" cy="948055"/>
          </a:xfrm>
        </p:spPr>
        <p:txBody>
          <a:bodyPr/>
          <a:lstStyle>
            <a:lvl1pPr marL="225425" indent="-225425">
              <a:buClr>
                <a:schemeClr val="bg1"/>
              </a:buClr>
              <a:buFont typeface="+mj-lt"/>
              <a:buAutoNum type="arabicPeriod"/>
              <a:tabLst/>
              <a:defRPr sz="1600">
                <a:solidFill>
                  <a:schemeClr val="bg1"/>
                </a:solidFill>
              </a:defRPr>
            </a:lvl1pPr>
            <a:lvl2pPr>
              <a:buNone/>
              <a:defRPr/>
            </a:lvl2pPr>
            <a:lvl3pPr>
              <a:buNone/>
              <a:defRPr/>
            </a:lvl3pPr>
            <a:lvl4pPr>
              <a:buNone/>
              <a:defRPr/>
            </a:lvl4pPr>
            <a:lvl5pPr>
              <a:buNone/>
              <a:defRPr/>
            </a:lvl5pPr>
          </a:lstStyle>
          <a:p>
            <a:pPr lvl="0"/>
            <a:r>
              <a:rPr lang="en-US" dirty="0"/>
              <a:t>Numbered list item one</a:t>
            </a:r>
          </a:p>
          <a:p>
            <a:pPr lvl="0"/>
            <a:r>
              <a:rPr lang="en-US" dirty="0"/>
              <a:t>Numbered list item two</a:t>
            </a:r>
          </a:p>
          <a:p>
            <a:pPr lvl="0"/>
            <a:endParaRPr lang="en-US" dirty="0"/>
          </a:p>
        </p:txBody>
      </p:sp>
    </p:spTree>
    <p:extLst>
      <p:ext uri="{BB962C8B-B14F-4D97-AF65-F5344CB8AC3E}">
        <p14:creationId xmlns:p14="http://schemas.microsoft.com/office/powerpoint/2010/main" val="13132436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Geosphere - ligh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BF8BBEE-28CF-5757-CD37-6F99B579C553}"/>
              </a:ext>
            </a:extLst>
          </p:cNvPr>
          <p:cNvSpPr>
            <a:spLocks noGrp="1"/>
          </p:cNvSpPr>
          <p:nvPr>
            <p:ph type="sldNum" sz="quarter" idx="12"/>
          </p:nvPr>
        </p:nvSpPr>
        <p:spPr/>
        <p:txBody>
          <a:bodyPr/>
          <a:lstStyle/>
          <a:p>
            <a:fld id="{1A3032F6-4788-0C4A-B0D8-03B8E72BF810}" type="slidenum">
              <a:rPr lang="en-US" smtClean="0"/>
              <a:t>‹#›</a:t>
            </a:fld>
            <a:endParaRPr lang="en-US"/>
          </a:p>
        </p:txBody>
      </p:sp>
      <p:sp>
        <p:nvSpPr>
          <p:cNvPr id="5" name="Picture Placeholder 4">
            <a:extLst>
              <a:ext uri="{FF2B5EF4-FFF2-40B4-BE49-F238E27FC236}">
                <a16:creationId xmlns:a16="http://schemas.microsoft.com/office/drawing/2014/main" id="{CE2A497A-FE9C-5038-4E42-9E5C35890C37}"/>
              </a:ext>
            </a:extLst>
          </p:cNvPr>
          <p:cNvSpPr>
            <a:spLocks noGrp="1"/>
          </p:cNvSpPr>
          <p:nvPr>
            <p:ph type="pic" sz="quarter" idx="13"/>
          </p:nvPr>
        </p:nvSpPr>
        <p:spPr>
          <a:xfrm>
            <a:off x="9482328" y="0"/>
            <a:ext cx="2709672" cy="6858000"/>
          </a:xfrm>
        </p:spPr>
        <p:txBody>
          <a:bodyPr/>
          <a:lstStyle>
            <a:lvl1pPr marL="0" indent="0">
              <a:buNone/>
              <a:defRPr/>
            </a:lvl1pPr>
          </a:lstStyle>
          <a:p>
            <a:r>
              <a:rPr lang="en-US" dirty="0"/>
              <a:t>Click icon to add picture</a:t>
            </a:r>
          </a:p>
        </p:txBody>
      </p:sp>
      <p:sp>
        <p:nvSpPr>
          <p:cNvPr id="8" name="TextBox 7">
            <a:extLst>
              <a:ext uri="{FF2B5EF4-FFF2-40B4-BE49-F238E27FC236}">
                <a16:creationId xmlns:a16="http://schemas.microsoft.com/office/drawing/2014/main" id="{A8D0E497-C483-C8B0-3917-F9143101C009}"/>
              </a:ext>
            </a:extLst>
          </p:cNvPr>
          <p:cNvSpPr txBox="1"/>
          <p:nvPr userDrawn="1"/>
        </p:nvSpPr>
        <p:spPr>
          <a:xfrm>
            <a:off x="841248" y="246888"/>
            <a:ext cx="2587752" cy="369332"/>
          </a:xfrm>
          <a:prstGeom prst="rect">
            <a:avLst/>
          </a:prstGeom>
          <a:noFill/>
        </p:spPr>
        <p:txBody>
          <a:bodyPr wrap="square" rtlCol="0">
            <a:spAutoFit/>
          </a:bodyPr>
          <a:lstStyle/>
          <a:p>
            <a:r>
              <a:rPr lang="en-US" b="1" dirty="0">
                <a:solidFill>
                  <a:srgbClr val="048F52"/>
                </a:solidFill>
              </a:rPr>
              <a:t>GEOSPHERE</a:t>
            </a:r>
          </a:p>
        </p:txBody>
      </p:sp>
      <p:cxnSp>
        <p:nvCxnSpPr>
          <p:cNvPr id="10" name="Straight Connector 9">
            <a:extLst>
              <a:ext uri="{FF2B5EF4-FFF2-40B4-BE49-F238E27FC236}">
                <a16:creationId xmlns:a16="http://schemas.microsoft.com/office/drawing/2014/main" id="{EA1C0267-2088-D186-0D24-5565810CF128}"/>
              </a:ext>
            </a:extLst>
          </p:cNvPr>
          <p:cNvCxnSpPr>
            <a:cxnSpLocks/>
          </p:cNvCxnSpPr>
          <p:nvPr userDrawn="1"/>
        </p:nvCxnSpPr>
        <p:spPr>
          <a:xfrm>
            <a:off x="932688" y="621792"/>
            <a:ext cx="1453896" cy="0"/>
          </a:xfrm>
          <a:prstGeom prst="line">
            <a:avLst/>
          </a:prstGeom>
          <a:ln w="9525">
            <a:solidFill>
              <a:srgbClr val="048F52"/>
            </a:solidFill>
          </a:ln>
        </p:spPr>
        <p:style>
          <a:lnRef idx="2">
            <a:schemeClr val="accent1"/>
          </a:lnRef>
          <a:fillRef idx="0">
            <a:schemeClr val="accent1"/>
          </a:fillRef>
          <a:effectRef idx="1">
            <a:schemeClr val="accent1"/>
          </a:effectRef>
          <a:fontRef idx="minor">
            <a:schemeClr val="tx1"/>
          </a:fontRef>
        </p:style>
      </p:cxnSp>
      <p:sp>
        <p:nvSpPr>
          <p:cNvPr id="4" name="Title 1">
            <a:extLst>
              <a:ext uri="{FF2B5EF4-FFF2-40B4-BE49-F238E27FC236}">
                <a16:creationId xmlns:a16="http://schemas.microsoft.com/office/drawing/2014/main" id="{993A8EAC-3120-4E6D-F877-FD8D6B407979}"/>
              </a:ext>
            </a:extLst>
          </p:cNvPr>
          <p:cNvSpPr>
            <a:spLocks noGrp="1"/>
          </p:cNvSpPr>
          <p:nvPr>
            <p:ph type="title"/>
          </p:nvPr>
        </p:nvSpPr>
        <p:spPr>
          <a:xfrm>
            <a:off x="777240" y="728590"/>
            <a:ext cx="6693408" cy="1500187"/>
          </a:xfrm>
          <a:prstGeom prst="rect">
            <a:avLst/>
          </a:prstGeom>
        </p:spPr>
        <p:txBody>
          <a:bodyPr anchor="t">
            <a:normAutofit/>
          </a:bodyPr>
          <a:lstStyle>
            <a:lvl1pPr algn="l">
              <a:defRPr sz="4800" b="0" i="0">
                <a:solidFill>
                  <a:schemeClr val="tx1"/>
                </a:solidFill>
                <a:latin typeface="Arial" panose="020B0604020202020204" pitchFamily="34" charset="0"/>
                <a:ea typeface="Open Sans Light" panose="020B0306030504020204" pitchFamily="34" charset="0"/>
                <a:cs typeface="Arial" panose="020B0604020202020204" pitchFamily="34" charset="0"/>
              </a:defRPr>
            </a:lvl1pPr>
          </a:lstStyle>
          <a:p>
            <a:r>
              <a:rPr lang="en-US" dirty="0"/>
              <a:t>Click to edit Master title style</a:t>
            </a:r>
          </a:p>
        </p:txBody>
      </p:sp>
      <p:sp>
        <p:nvSpPr>
          <p:cNvPr id="7" name="Text Placeholder 2">
            <a:extLst>
              <a:ext uri="{FF2B5EF4-FFF2-40B4-BE49-F238E27FC236}">
                <a16:creationId xmlns:a16="http://schemas.microsoft.com/office/drawing/2014/main" id="{FA299D21-E2DF-E7E1-130E-D34A4EE4EC9C}"/>
              </a:ext>
            </a:extLst>
          </p:cNvPr>
          <p:cNvSpPr>
            <a:spLocks noGrp="1"/>
          </p:cNvSpPr>
          <p:nvPr>
            <p:ph type="body" idx="1"/>
          </p:nvPr>
        </p:nvSpPr>
        <p:spPr>
          <a:xfrm>
            <a:off x="786384" y="2331721"/>
            <a:ext cx="8476488" cy="1115568"/>
          </a:xfrm>
        </p:spPr>
        <p:txBody>
          <a:bodyPr>
            <a:normAutofit/>
          </a:bodyPr>
          <a:lstStyle>
            <a:lvl1pPr marL="0" indent="0" algn="l">
              <a:lnSpc>
                <a:spcPct val="120000"/>
              </a:lnSpc>
              <a:spcBef>
                <a:spcPts val="0"/>
              </a:spcBef>
              <a:buNone/>
              <a:defRPr sz="2000">
                <a:solidFill>
                  <a:schemeClr val="accent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9" name="Text Placeholder 4">
            <a:extLst>
              <a:ext uri="{FF2B5EF4-FFF2-40B4-BE49-F238E27FC236}">
                <a16:creationId xmlns:a16="http://schemas.microsoft.com/office/drawing/2014/main" id="{1415D1B4-5A25-AC90-DD34-7A762870EEA9}"/>
              </a:ext>
            </a:extLst>
          </p:cNvPr>
          <p:cNvSpPr>
            <a:spLocks noGrp="1"/>
          </p:cNvSpPr>
          <p:nvPr>
            <p:ph type="body" sz="quarter" idx="16" hasCustomPrompt="1"/>
          </p:nvPr>
        </p:nvSpPr>
        <p:spPr>
          <a:xfrm>
            <a:off x="792480" y="3526409"/>
            <a:ext cx="8470392" cy="1188847"/>
          </a:xfrm>
        </p:spPr>
        <p:txBody>
          <a:bodyPr/>
          <a:lstStyle>
            <a:lvl1pPr marL="234950" indent="-227013">
              <a:buFont typeface="Arial" panose="020B0604020202020204" pitchFamily="34" charset="0"/>
              <a:buChar char="•"/>
              <a:tabLst/>
              <a:defRPr sz="1600"/>
            </a:lvl1pPr>
            <a:lvl2pPr>
              <a:buFont typeface="Arial" panose="020B0604020202020204" pitchFamily="34" charset="0"/>
              <a:buChar char="•"/>
              <a:defRPr sz="1600"/>
            </a:lvl2pPr>
            <a:lvl3pPr>
              <a:buFont typeface="Arial" panose="020B0604020202020204" pitchFamily="34" charset="0"/>
              <a:buChar char="•"/>
              <a:defRPr sz="1600"/>
            </a:lvl3pPr>
            <a:lvl4pPr>
              <a:buNone/>
              <a:defRPr/>
            </a:lvl4pPr>
            <a:lvl5pPr>
              <a:buNone/>
              <a:defRPr/>
            </a:lvl5pPr>
          </a:lstStyle>
          <a:p>
            <a:pPr lvl="0"/>
            <a:r>
              <a:rPr lang="en-US" dirty="0"/>
              <a:t>Bulleted list item one</a:t>
            </a:r>
          </a:p>
          <a:p>
            <a:pPr lvl="1"/>
            <a:r>
              <a:rPr lang="en-US" dirty="0"/>
              <a:t>First indented item</a:t>
            </a:r>
          </a:p>
          <a:p>
            <a:pPr lvl="2"/>
            <a:r>
              <a:rPr lang="en-US" dirty="0"/>
              <a:t>Second indented item</a:t>
            </a:r>
          </a:p>
          <a:p>
            <a:pPr lvl="0"/>
            <a:r>
              <a:rPr lang="en-US" dirty="0"/>
              <a:t>Bulleted list item two</a:t>
            </a:r>
          </a:p>
        </p:txBody>
      </p:sp>
      <p:sp>
        <p:nvSpPr>
          <p:cNvPr id="11" name="Text Placeholder 4">
            <a:extLst>
              <a:ext uri="{FF2B5EF4-FFF2-40B4-BE49-F238E27FC236}">
                <a16:creationId xmlns:a16="http://schemas.microsoft.com/office/drawing/2014/main" id="{DEDF2D62-7684-F034-9CED-D3ED47B4DE68}"/>
              </a:ext>
            </a:extLst>
          </p:cNvPr>
          <p:cNvSpPr>
            <a:spLocks noGrp="1"/>
          </p:cNvSpPr>
          <p:nvPr>
            <p:ph type="body" sz="quarter" idx="17" hasCustomPrompt="1"/>
          </p:nvPr>
        </p:nvSpPr>
        <p:spPr>
          <a:xfrm>
            <a:off x="768096" y="4785233"/>
            <a:ext cx="8503920" cy="948055"/>
          </a:xfrm>
        </p:spPr>
        <p:txBody>
          <a:bodyPr/>
          <a:lstStyle>
            <a:lvl1pPr marL="225425" indent="-225425">
              <a:buFont typeface="+mj-lt"/>
              <a:buAutoNum type="arabicPeriod"/>
              <a:tabLst/>
              <a:defRPr sz="1600"/>
            </a:lvl1pPr>
            <a:lvl2pPr>
              <a:buNone/>
              <a:defRPr/>
            </a:lvl2pPr>
            <a:lvl3pPr>
              <a:buNone/>
              <a:defRPr/>
            </a:lvl3pPr>
            <a:lvl4pPr>
              <a:buNone/>
              <a:defRPr/>
            </a:lvl4pPr>
            <a:lvl5pPr>
              <a:buNone/>
              <a:defRPr/>
            </a:lvl5pPr>
          </a:lstStyle>
          <a:p>
            <a:pPr lvl="0"/>
            <a:r>
              <a:rPr lang="en-US" dirty="0"/>
              <a:t>Numbered list item one</a:t>
            </a:r>
          </a:p>
          <a:p>
            <a:pPr lvl="0"/>
            <a:r>
              <a:rPr lang="en-US" dirty="0"/>
              <a:t>Numbered list item two</a:t>
            </a:r>
          </a:p>
          <a:p>
            <a:pPr lvl="0"/>
            <a:endParaRPr lang="en-US" dirty="0"/>
          </a:p>
        </p:txBody>
      </p:sp>
    </p:spTree>
    <p:extLst>
      <p:ext uri="{BB962C8B-B14F-4D97-AF65-F5344CB8AC3E}">
        <p14:creationId xmlns:p14="http://schemas.microsoft.com/office/powerpoint/2010/main" val="12557672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Geosphere - dar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D040C18-394E-EAA8-2170-F227922CA919}"/>
              </a:ext>
            </a:extLst>
          </p:cNvPr>
          <p:cNvSpPr/>
          <p:nvPr userDrawn="1"/>
        </p:nvSpPr>
        <p:spPr>
          <a:xfrm>
            <a:off x="566929" y="0"/>
            <a:ext cx="8923060"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FBF8BBEE-28CF-5757-CD37-6F99B579C553}"/>
              </a:ext>
            </a:extLst>
          </p:cNvPr>
          <p:cNvSpPr>
            <a:spLocks noGrp="1"/>
          </p:cNvSpPr>
          <p:nvPr>
            <p:ph type="sldNum" sz="quarter" idx="12"/>
          </p:nvPr>
        </p:nvSpPr>
        <p:spPr/>
        <p:txBody>
          <a:bodyPr/>
          <a:lstStyle/>
          <a:p>
            <a:fld id="{1A3032F6-4788-0C4A-B0D8-03B8E72BF810}" type="slidenum">
              <a:rPr lang="en-US" smtClean="0"/>
              <a:t>‹#›</a:t>
            </a:fld>
            <a:endParaRPr lang="en-US"/>
          </a:p>
        </p:txBody>
      </p:sp>
      <p:grpSp>
        <p:nvGrpSpPr>
          <p:cNvPr id="4" name="Group 3">
            <a:extLst>
              <a:ext uri="{FF2B5EF4-FFF2-40B4-BE49-F238E27FC236}">
                <a16:creationId xmlns:a16="http://schemas.microsoft.com/office/drawing/2014/main" id="{8BDA1A01-C010-71FC-B6D9-2FCF339AAB8E}"/>
              </a:ext>
            </a:extLst>
          </p:cNvPr>
          <p:cNvGrpSpPr/>
          <p:nvPr userDrawn="1"/>
        </p:nvGrpSpPr>
        <p:grpSpPr>
          <a:xfrm>
            <a:off x="773815" y="5939724"/>
            <a:ext cx="2090581" cy="665507"/>
            <a:chOff x="576471" y="499891"/>
            <a:chExt cx="2090581" cy="665507"/>
          </a:xfrm>
        </p:grpSpPr>
        <p:pic>
          <p:nvPicPr>
            <p:cNvPr id="7" name="Picture 6">
              <a:extLst>
                <a:ext uri="{FF2B5EF4-FFF2-40B4-BE49-F238E27FC236}">
                  <a16:creationId xmlns:a16="http://schemas.microsoft.com/office/drawing/2014/main" id="{869A198D-5C22-EB24-9CCC-F610E7ED006C}"/>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576471" y="499891"/>
              <a:ext cx="790664" cy="665507"/>
            </a:xfrm>
            <a:prstGeom prst="rect">
              <a:avLst/>
            </a:prstGeom>
          </p:spPr>
        </p:pic>
        <p:cxnSp>
          <p:nvCxnSpPr>
            <p:cNvPr id="9" name="Straight Connector 8">
              <a:extLst>
                <a:ext uri="{FF2B5EF4-FFF2-40B4-BE49-F238E27FC236}">
                  <a16:creationId xmlns:a16="http://schemas.microsoft.com/office/drawing/2014/main" id="{A97B05F1-3619-9C73-0386-0AF64E409552}"/>
                </a:ext>
              </a:extLst>
            </p:cNvPr>
            <p:cNvCxnSpPr/>
            <p:nvPr/>
          </p:nvCxnSpPr>
          <p:spPr>
            <a:xfrm>
              <a:off x="1424623" y="559104"/>
              <a:ext cx="0" cy="58534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5CA33FA8-EE50-2E40-49B3-DC064EB3A45C}"/>
                </a:ext>
              </a:extLst>
            </p:cNvPr>
            <p:cNvSpPr txBox="1"/>
            <p:nvPr/>
          </p:nvSpPr>
          <p:spPr>
            <a:xfrm>
              <a:off x="1482112" y="698483"/>
              <a:ext cx="1184940" cy="307777"/>
            </a:xfrm>
            <a:prstGeom prst="rect">
              <a:avLst/>
            </a:prstGeom>
            <a:noFill/>
          </p:spPr>
          <p:txBody>
            <a:bodyPr wrap="none" rtlCol="0">
              <a:spAutoFit/>
            </a:bodyPr>
            <a:lstStyle/>
            <a:p>
              <a:r>
                <a:rPr lang="en-US" sz="700" dirty="0">
                  <a:solidFill>
                    <a:schemeClr val="bg1"/>
                  </a:solidFill>
                  <a:latin typeface="Helvetica" pitchFamily="2" charset="0"/>
                </a:rPr>
                <a:t>National Aeronautics and</a:t>
              </a:r>
            </a:p>
            <a:p>
              <a:r>
                <a:rPr lang="en-US" sz="700" dirty="0">
                  <a:solidFill>
                    <a:schemeClr val="bg1"/>
                  </a:solidFill>
                  <a:latin typeface="Helvetica" pitchFamily="2" charset="0"/>
                </a:rPr>
                <a:t>Space Administration</a:t>
              </a:r>
            </a:p>
          </p:txBody>
        </p:sp>
      </p:grpSp>
      <p:sp>
        <p:nvSpPr>
          <p:cNvPr id="8" name="Picture Placeholder 4">
            <a:extLst>
              <a:ext uri="{FF2B5EF4-FFF2-40B4-BE49-F238E27FC236}">
                <a16:creationId xmlns:a16="http://schemas.microsoft.com/office/drawing/2014/main" id="{D3C75E78-D067-9804-B049-5DFDD80D31EE}"/>
              </a:ext>
            </a:extLst>
          </p:cNvPr>
          <p:cNvSpPr>
            <a:spLocks noGrp="1"/>
          </p:cNvSpPr>
          <p:nvPr>
            <p:ph type="pic" sz="quarter" idx="13"/>
          </p:nvPr>
        </p:nvSpPr>
        <p:spPr>
          <a:xfrm>
            <a:off x="9482328" y="0"/>
            <a:ext cx="2709672" cy="6858000"/>
          </a:xfrm>
        </p:spPr>
        <p:txBody>
          <a:bodyPr/>
          <a:lstStyle>
            <a:lvl1pPr marL="0" indent="0">
              <a:buNone/>
              <a:defRPr/>
            </a:lvl1pPr>
          </a:lstStyle>
          <a:p>
            <a:r>
              <a:rPr lang="en-US" dirty="0"/>
              <a:t>Click icon to add picture</a:t>
            </a:r>
          </a:p>
        </p:txBody>
      </p:sp>
      <p:sp>
        <p:nvSpPr>
          <p:cNvPr id="12" name="TextBox 11">
            <a:extLst>
              <a:ext uri="{FF2B5EF4-FFF2-40B4-BE49-F238E27FC236}">
                <a16:creationId xmlns:a16="http://schemas.microsoft.com/office/drawing/2014/main" id="{BEB61A78-2E28-265E-2CDB-1DE5103B3861}"/>
              </a:ext>
            </a:extLst>
          </p:cNvPr>
          <p:cNvSpPr txBox="1"/>
          <p:nvPr userDrawn="1"/>
        </p:nvSpPr>
        <p:spPr>
          <a:xfrm>
            <a:off x="832104" y="246888"/>
            <a:ext cx="2587752" cy="369332"/>
          </a:xfrm>
          <a:prstGeom prst="rect">
            <a:avLst/>
          </a:prstGeom>
          <a:noFill/>
        </p:spPr>
        <p:txBody>
          <a:bodyPr wrap="square" rtlCol="0">
            <a:spAutoFit/>
          </a:bodyPr>
          <a:lstStyle/>
          <a:p>
            <a:r>
              <a:rPr lang="en-US" b="1" dirty="0">
                <a:solidFill>
                  <a:schemeClr val="bg1"/>
                </a:solidFill>
              </a:rPr>
              <a:t>GEOSPHERE</a:t>
            </a:r>
          </a:p>
        </p:txBody>
      </p:sp>
      <p:cxnSp>
        <p:nvCxnSpPr>
          <p:cNvPr id="13" name="Straight Connector 12">
            <a:extLst>
              <a:ext uri="{FF2B5EF4-FFF2-40B4-BE49-F238E27FC236}">
                <a16:creationId xmlns:a16="http://schemas.microsoft.com/office/drawing/2014/main" id="{5317F41B-21CE-0713-6ECD-827A2965BD24}"/>
              </a:ext>
            </a:extLst>
          </p:cNvPr>
          <p:cNvCxnSpPr>
            <a:cxnSpLocks/>
          </p:cNvCxnSpPr>
          <p:nvPr userDrawn="1"/>
        </p:nvCxnSpPr>
        <p:spPr>
          <a:xfrm>
            <a:off x="923544" y="621792"/>
            <a:ext cx="1444752" cy="0"/>
          </a:xfrm>
          <a:prstGeom prst="line">
            <a:avLst/>
          </a:prstGeom>
          <a:ln w="9525">
            <a:solidFill>
              <a:schemeClr val="bg1"/>
            </a:solidFill>
          </a:ln>
        </p:spPr>
        <p:style>
          <a:lnRef idx="2">
            <a:schemeClr val="accent1"/>
          </a:lnRef>
          <a:fillRef idx="0">
            <a:schemeClr val="accent1"/>
          </a:fillRef>
          <a:effectRef idx="1">
            <a:schemeClr val="accent1"/>
          </a:effectRef>
          <a:fontRef idx="minor">
            <a:schemeClr val="tx1"/>
          </a:fontRef>
        </p:style>
      </p:cxnSp>
      <p:sp>
        <p:nvSpPr>
          <p:cNvPr id="5" name="Title 1">
            <a:extLst>
              <a:ext uri="{FF2B5EF4-FFF2-40B4-BE49-F238E27FC236}">
                <a16:creationId xmlns:a16="http://schemas.microsoft.com/office/drawing/2014/main" id="{C4984072-28FE-78EC-069C-A151DF395C99}"/>
              </a:ext>
            </a:extLst>
          </p:cNvPr>
          <p:cNvSpPr>
            <a:spLocks noGrp="1"/>
          </p:cNvSpPr>
          <p:nvPr>
            <p:ph type="title"/>
          </p:nvPr>
        </p:nvSpPr>
        <p:spPr>
          <a:xfrm>
            <a:off x="777240" y="728590"/>
            <a:ext cx="6940296" cy="1500187"/>
          </a:xfrm>
          <a:prstGeom prst="rect">
            <a:avLst/>
          </a:prstGeom>
        </p:spPr>
        <p:txBody>
          <a:bodyPr anchor="t">
            <a:normAutofit/>
          </a:bodyPr>
          <a:lstStyle>
            <a:lvl1pPr algn="l">
              <a:defRPr sz="4800" b="0" i="0">
                <a:solidFill>
                  <a:schemeClr val="bg1"/>
                </a:solidFill>
                <a:latin typeface="Arial" panose="020B0604020202020204" pitchFamily="34" charset="0"/>
                <a:ea typeface="Open Sans Light" panose="020B0306030504020204" pitchFamily="34" charset="0"/>
                <a:cs typeface="Arial" panose="020B0604020202020204" pitchFamily="34" charset="0"/>
              </a:defRPr>
            </a:lvl1pPr>
          </a:lstStyle>
          <a:p>
            <a:r>
              <a:rPr lang="en-US" dirty="0"/>
              <a:t>Click to edit Master title style</a:t>
            </a:r>
          </a:p>
        </p:txBody>
      </p:sp>
      <p:sp>
        <p:nvSpPr>
          <p:cNvPr id="14" name="Text Placeholder 2">
            <a:extLst>
              <a:ext uri="{FF2B5EF4-FFF2-40B4-BE49-F238E27FC236}">
                <a16:creationId xmlns:a16="http://schemas.microsoft.com/office/drawing/2014/main" id="{9D8563A6-1D6C-EF5B-59F8-99BBCF4B5065}"/>
              </a:ext>
            </a:extLst>
          </p:cNvPr>
          <p:cNvSpPr>
            <a:spLocks noGrp="1"/>
          </p:cNvSpPr>
          <p:nvPr>
            <p:ph type="body" idx="1"/>
          </p:nvPr>
        </p:nvSpPr>
        <p:spPr>
          <a:xfrm>
            <a:off x="786384" y="2331721"/>
            <a:ext cx="8476488" cy="1115568"/>
          </a:xfrm>
        </p:spPr>
        <p:txBody>
          <a:bodyPr>
            <a:normAutofit/>
          </a:bodyPr>
          <a:lstStyle>
            <a:lvl1pPr marL="0" indent="0" algn="l">
              <a:lnSpc>
                <a:spcPct val="120000"/>
              </a:lnSpc>
              <a:spcBef>
                <a:spcPts val="0"/>
              </a:spcBef>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5" name="Text Placeholder 4">
            <a:extLst>
              <a:ext uri="{FF2B5EF4-FFF2-40B4-BE49-F238E27FC236}">
                <a16:creationId xmlns:a16="http://schemas.microsoft.com/office/drawing/2014/main" id="{A4EF67B7-40C6-6345-5B3C-286C9095E823}"/>
              </a:ext>
            </a:extLst>
          </p:cNvPr>
          <p:cNvSpPr>
            <a:spLocks noGrp="1"/>
          </p:cNvSpPr>
          <p:nvPr>
            <p:ph type="body" sz="quarter" idx="16" hasCustomPrompt="1"/>
          </p:nvPr>
        </p:nvSpPr>
        <p:spPr>
          <a:xfrm>
            <a:off x="792480" y="3526409"/>
            <a:ext cx="8470392" cy="1188847"/>
          </a:xfrm>
        </p:spPr>
        <p:txBody>
          <a:bodyPr/>
          <a:lstStyle>
            <a:lvl1pPr marL="234950" indent="-227013">
              <a:buClr>
                <a:schemeClr val="bg1"/>
              </a:buClr>
              <a:buFont typeface="Arial" panose="020B0604020202020204" pitchFamily="34" charset="0"/>
              <a:buChar char="•"/>
              <a:tabLst/>
              <a:defRPr sz="1600">
                <a:solidFill>
                  <a:schemeClr val="bg1"/>
                </a:solidFill>
              </a:defRPr>
            </a:lvl1pPr>
            <a:lvl2pPr>
              <a:buClr>
                <a:schemeClr val="bg1"/>
              </a:buClr>
              <a:buFont typeface="Arial" panose="020B0604020202020204" pitchFamily="34" charset="0"/>
              <a:buChar char="•"/>
              <a:defRPr sz="1600">
                <a:solidFill>
                  <a:schemeClr val="bg1"/>
                </a:solidFill>
              </a:defRPr>
            </a:lvl2pPr>
            <a:lvl3pPr>
              <a:buClr>
                <a:schemeClr val="bg1"/>
              </a:buClr>
              <a:buFont typeface="Arial" panose="020B0604020202020204" pitchFamily="34" charset="0"/>
              <a:buChar char="•"/>
              <a:defRPr sz="1600">
                <a:solidFill>
                  <a:schemeClr val="bg1"/>
                </a:solidFill>
              </a:defRPr>
            </a:lvl3pPr>
            <a:lvl4pPr>
              <a:buNone/>
              <a:defRPr/>
            </a:lvl4pPr>
            <a:lvl5pPr>
              <a:buNone/>
              <a:defRPr/>
            </a:lvl5pPr>
          </a:lstStyle>
          <a:p>
            <a:pPr lvl="0"/>
            <a:r>
              <a:rPr lang="en-US" dirty="0"/>
              <a:t>Bulleted list item one</a:t>
            </a:r>
          </a:p>
          <a:p>
            <a:pPr lvl="1"/>
            <a:r>
              <a:rPr lang="en-US" dirty="0"/>
              <a:t>First indented item</a:t>
            </a:r>
          </a:p>
          <a:p>
            <a:pPr lvl="2"/>
            <a:r>
              <a:rPr lang="en-US" dirty="0"/>
              <a:t>Second indented item</a:t>
            </a:r>
          </a:p>
          <a:p>
            <a:pPr lvl="0"/>
            <a:r>
              <a:rPr lang="en-US" dirty="0"/>
              <a:t>Bulleted list item two</a:t>
            </a:r>
          </a:p>
        </p:txBody>
      </p:sp>
      <p:sp>
        <p:nvSpPr>
          <p:cNvPr id="16" name="Text Placeholder 4">
            <a:extLst>
              <a:ext uri="{FF2B5EF4-FFF2-40B4-BE49-F238E27FC236}">
                <a16:creationId xmlns:a16="http://schemas.microsoft.com/office/drawing/2014/main" id="{457BD77E-AEE6-B727-C1FC-A33A73F9E736}"/>
              </a:ext>
            </a:extLst>
          </p:cNvPr>
          <p:cNvSpPr>
            <a:spLocks noGrp="1"/>
          </p:cNvSpPr>
          <p:nvPr>
            <p:ph type="body" sz="quarter" idx="17" hasCustomPrompt="1"/>
          </p:nvPr>
        </p:nvSpPr>
        <p:spPr>
          <a:xfrm>
            <a:off x="768096" y="4785233"/>
            <a:ext cx="8503920" cy="948055"/>
          </a:xfrm>
        </p:spPr>
        <p:txBody>
          <a:bodyPr/>
          <a:lstStyle>
            <a:lvl1pPr marL="225425" indent="-225425">
              <a:buClr>
                <a:schemeClr val="bg1"/>
              </a:buClr>
              <a:buFont typeface="+mj-lt"/>
              <a:buAutoNum type="arabicPeriod"/>
              <a:tabLst/>
              <a:defRPr sz="1600">
                <a:solidFill>
                  <a:schemeClr val="bg1"/>
                </a:solidFill>
              </a:defRPr>
            </a:lvl1pPr>
            <a:lvl2pPr>
              <a:buNone/>
              <a:defRPr/>
            </a:lvl2pPr>
            <a:lvl3pPr>
              <a:buNone/>
              <a:defRPr/>
            </a:lvl3pPr>
            <a:lvl4pPr>
              <a:buNone/>
              <a:defRPr/>
            </a:lvl4pPr>
            <a:lvl5pPr>
              <a:buNone/>
              <a:defRPr/>
            </a:lvl5pPr>
          </a:lstStyle>
          <a:p>
            <a:pPr lvl="0"/>
            <a:r>
              <a:rPr lang="en-US" dirty="0"/>
              <a:t>Numbered list item one</a:t>
            </a:r>
          </a:p>
          <a:p>
            <a:pPr lvl="0"/>
            <a:r>
              <a:rPr lang="en-US" dirty="0"/>
              <a:t>Numbered list item two</a:t>
            </a:r>
          </a:p>
          <a:p>
            <a:pPr lvl="0"/>
            <a:endParaRPr lang="en-US" dirty="0"/>
          </a:p>
        </p:txBody>
      </p:sp>
    </p:spTree>
    <p:extLst>
      <p:ext uri="{BB962C8B-B14F-4D97-AF65-F5344CB8AC3E}">
        <p14:creationId xmlns:p14="http://schemas.microsoft.com/office/powerpoint/2010/main" val="32689718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rrestrial Hydrosphere - ligh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BF8BBEE-28CF-5757-CD37-6F99B579C553}"/>
              </a:ext>
            </a:extLst>
          </p:cNvPr>
          <p:cNvSpPr>
            <a:spLocks noGrp="1"/>
          </p:cNvSpPr>
          <p:nvPr>
            <p:ph type="sldNum" sz="quarter" idx="12"/>
          </p:nvPr>
        </p:nvSpPr>
        <p:spPr/>
        <p:txBody>
          <a:bodyPr/>
          <a:lstStyle/>
          <a:p>
            <a:fld id="{1A3032F6-4788-0C4A-B0D8-03B8E72BF810}" type="slidenum">
              <a:rPr lang="en-US" smtClean="0"/>
              <a:t>‹#›</a:t>
            </a:fld>
            <a:endParaRPr lang="en-US"/>
          </a:p>
        </p:txBody>
      </p:sp>
      <p:sp>
        <p:nvSpPr>
          <p:cNvPr id="5" name="Picture Placeholder 4">
            <a:extLst>
              <a:ext uri="{FF2B5EF4-FFF2-40B4-BE49-F238E27FC236}">
                <a16:creationId xmlns:a16="http://schemas.microsoft.com/office/drawing/2014/main" id="{CE2A497A-FE9C-5038-4E42-9E5C35890C37}"/>
              </a:ext>
            </a:extLst>
          </p:cNvPr>
          <p:cNvSpPr>
            <a:spLocks noGrp="1"/>
          </p:cNvSpPr>
          <p:nvPr>
            <p:ph type="pic" sz="quarter" idx="13"/>
          </p:nvPr>
        </p:nvSpPr>
        <p:spPr>
          <a:xfrm>
            <a:off x="9482328" y="0"/>
            <a:ext cx="2709672" cy="6858000"/>
          </a:xfrm>
        </p:spPr>
        <p:txBody>
          <a:bodyPr/>
          <a:lstStyle>
            <a:lvl1pPr marL="0" indent="0">
              <a:buNone/>
              <a:defRPr/>
            </a:lvl1pPr>
          </a:lstStyle>
          <a:p>
            <a:r>
              <a:rPr lang="en-US" dirty="0"/>
              <a:t>Click icon to add picture</a:t>
            </a:r>
          </a:p>
        </p:txBody>
      </p:sp>
      <p:sp>
        <p:nvSpPr>
          <p:cNvPr id="8" name="TextBox 7">
            <a:extLst>
              <a:ext uri="{FF2B5EF4-FFF2-40B4-BE49-F238E27FC236}">
                <a16:creationId xmlns:a16="http://schemas.microsoft.com/office/drawing/2014/main" id="{A8D0E497-C483-C8B0-3917-F9143101C009}"/>
              </a:ext>
            </a:extLst>
          </p:cNvPr>
          <p:cNvSpPr txBox="1"/>
          <p:nvPr userDrawn="1"/>
        </p:nvSpPr>
        <p:spPr>
          <a:xfrm>
            <a:off x="850392" y="237744"/>
            <a:ext cx="5184648" cy="369332"/>
          </a:xfrm>
          <a:prstGeom prst="rect">
            <a:avLst/>
          </a:prstGeom>
          <a:noFill/>
        </p:spPr>
        <p:txBody>
          <a:bodyPr wrap="square" rtlCol="0">
            <a:spAutoFit/>
          </a:bodyPr>
          <a:lstStyle/>
          <a:p>
            <a:r>
              <a:rPr lang="en-US" b="1" dirty="0">
                <a:solidFill>
                  <a:srgbClr val="59C5C7"/>
                </a:solidFill>
              </a:rPr>
              <a:t>HYDROSPHERE</a:t>
            </a:r>
          </a:p>
        </p:txBody>
      </p:sp>
      <p:cxnSp>
        <p:nvCxnSpPr>
          <p:cNvPr id="10" name="Straight Connector 9">
            <a:extLst>
              <a:ext uri="{FF2B5EF4-FFF2-40B4-BE49-F238E27FC236}">
                <a16:creationId xmlns:a16="http://schemas.microsoft.com/office/drawing/2014/main" id="{EA1C0267-2088-D186-0D24-5565810CF128}"/>
              </a:ext>
            </a:extLst>
          </p:cNvPr>
          <p:cNvCxnSpPr>
            <a:cxnSpLocks/>
          </p:cNvCxnSpPr>
          <p:nvPr userDrawn="1"/>
        </p:nvCxnSpPr>
        <p:spPr>
          <a:xfrm>
            <a:off x="941832" y="612648"/>
            <a:ext cx="1755648" cy="0"/>
          </a:xfrm>
          <a:prstGeom prst="line">
            <a:avLst/>
          </a:prstGeom>
          <a:ln w="9525">
            <a:solidFill>
              <a:srgbClr val="59C5C7"/>
            </a:solidFill>
          </a:ln>
        </p:spPr>
        <p:style>
          <a:lnRef idx="2">
            <a:schemeClr val="accent1"/>
          </a:lnRef>
          <a:fillRef idx="0">
            <a:schemeClr val="accent1"/>
          </a:fillRef>
          <a:effectRef idx="1">
            <a:schemeClr val="accent1"/>
          </a:effectRef>
          <a:fontRef idx="minor">
            <a:schemeClr val="tx1"/>
          </a:fontRef>
        </p:style>
      </p:cxnSp>
      <p:sp>
        <p:nvSpPr>
          <p:cNvPr id="4" name="Title 1">
            <a:extLst>
              <a:ext uri="{FF2B5EF4-FFF2-40B4-BE49-F238E27FC236}">
                <a16:creationId xmlns:a16="http://schemas.microsoft.com/office/drawing/2014/main" id="{A5AEF363-7C21-2879-92B5-37939B034AC2}"/>
              </a:ext>
            </a:extLst>
          </p:cNvPr>
          <p:cNvSpPr>
            <a:spLocks noGrp="1"/>
          </p:cNvSpPr>
          <p:nvPr>
            <p:ph type="title"/>
          </p:nvPr>
        </p:nvSpPr>
        <p:spPr>
          <a:xfrm>
            <a:off x="777240" y="728590"/>
            <a:ext cx="6903720" cy="1500187"/>
          </a:xfrm>
          <a:prstGeom prst="rect">
            <a:avLst/>
          </a:prstGeom>
        </p:spPr>
        <p:txBody>
          <a:bodyPr anchor="t">
            <a:normAutofit/>
          </a:bodyPr>
          <a:lstStyle>
            <a:lvl1pPr algn="l">
              <a:defRPr sz="4800" b="0" i="0">
                <a:solidFill>
                  <a:schemeClr val="tx1"/>
                </a:solidFill>
                <a:latin typeface="Arial" panose="020B0604020202020204" pitchFamily="34" charset="0"/>
                <a:ea typeface="Open Sans Light" panose="020B0306030504020204" pitchFamily="34" charset="0"/>
                <a:cs typeface="Arial" panose="020B0604020202020204" pitchFamily="34" charset="0"/>
              </a:defRPr>
            </a:lvl1pPr>
          </a:lstStyle>
          <a:p>
            <a:r>
              <a:rPr lang="en-US" dirty="0"/>
              <a:t>Click to edit Master title style</a:t>
            </a:r>
          </a:p>
        </p:txBody>
      </p:sp>
      <p:sp>
        <p:nvSpPr>
          <p:cNvPr id="7" name="Text Placeholder 2">
            <a:extLst>
              <a:ext uri="{FF2B5EF4-FFF2-40B4-BE49-F238E27FC236}">
                <a16:creationId xmlns:a16="http://schemas.microsoft.com/office/drawing/2014/main" id="{5D9808A1-0859-03AB-F5BC-888D564E3121}"/>
              </a:ext>
            </a:extLst>
          </p:cNvPr>
          <p:cNvSpPr>
            <a:spLocks noGrp="1"/>
          </p:cNvSpPr>
          <p:nvPr>
            <p:ph type="body" idx="1"/>
          </p:nvPr>
        </p:nvSpPr>
        <p:spPr>
          <a:xfrm>
            <a:off x="786384" y="2331721"/>
            <a:ext cx="8476488" cy="1115568"/>
          </a:xfrm>
        </p:spPr>
        <p:txBody>
          <a:bodyPr>
            <a:normAutofit/>
          </a:bodyPr>
          <a:lstStyle>
            <a:lvl1pPr marL="0" indent="0" algn="l">
              <a:lnSpc>
                <a:spcPct val="120000"/>
              </a:lnSpc>
              <a:spcBef>
                <a:spcPts val="0"/>
              </a:spcBef>
              <a:buNone/>
              <a:defRPr sz="2000">
                <a:solidFill>
                  <a:schemeClr val="accent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9" name="Text Placeholder 4">
            <a:extLst>
              <a:ext uri="{FF2B5EF4-FFF2-40B4-BE49-F238E27FC236}">
                <a16:creationId xmlns:a16="http://schemas.microsoft.com/office/drawing/2014/main" id="{F45A429E-2CF1-6C92-7C54-7FEB1A514BDA}"/>
              </a:ext>
            </a:extLst>
          </p:cNvPr>
          <p:cNvSpPr>
            <a:spLocks noGrp="1"/>
          </p:cNvSpPr>
          <p:nvPr>
            <p:ph type="body" sz="quarter" idx="16" hasCustomPrompt="1"/>
          </p:nvPr>
        </p:nvSpPr>
        <p:spPr>
          <a:xfrm>
            <a:off x="792480" y="3526409"/>
            <a:ext cx="8470392" cy="1188847"/>
          </a:xfrm>
        </p:spPr>
        <p:txBody>
          <a:bodyPr/>
          <a:lstStyle>
            <a:lvl1pPr marL="234950" indent="-227013">
              <a:buFont typeface="Arial" panose="020B0604020202020204" pitchFamily="34" charset="0"/>
              <a:buChar char="•"/>
              <a:tabLst/>
              <a:defRPr sz="1600"/>
            </a:lvl1pPr>
            <a:lvl2pPr>
              <a:buFont typeface="Arial" panose="020B0604020202020204" pitchFamily="34" charset="0"/>
              <a:buChar char="•"/>
              <a:defRPr sz="1600"/>
            </a:lvl2pPr>
            <a:lvl3pPr>
              <a:buFont typeface="Arial" panose="020B0604020202020204" pitchFamily="34" charset="0"/>
              <a:buChar char="•"/>
              <a:defRPr sz="1600"/>
            </a:lvl3pPr>
            <a:lvl4pPr>
              <a:buNone/>
              <a:defRPr/>
            </a:lvl4pPr>
            <a:lvl5pPr>
              <a:buNone/>
              <a:defRPr/>
            </a:lvl5pPr>
          </a:lstStyle>
          <a:p>
            <a:pPr lvl="0"/>
            <a:r>
              <a:rPr lang="en-US" dirty="0"/>
              <a:t>Bulleted list item one</a:t>
            </a:r>
          </a:p>
          <a:p>
            <a:pPr lvl="1"/>
            <a:r>
              <a:rPr lang="en-US" dirty="0"/>
              <a:t>First indented item</a:t>
            </a:r>
          </a:p>
          <a:p>
            <a:pPr lvl="2"/>
            <a:r>
              <a:rPr lang="en-US" dirty="0"/>
              <a:t>Second indented item</a:t>
            </a:r>
          </a:p>
          <a:p>
            <a:pPr lvl="0"/>
            <a:r>
              <a:rPr lang="en-US" dirty="0"/>
              <a:t>Bulleted list item two</a:t>
            </a:r>
          </a:p>
        </p:txBody>
      </p:sp>
      <p:sp>
        <p:nvSpPr>
          <p:cNvPr id="11" name="Text Placeholder 4">
            <a:extLst>
              <a:ext uri="{FF2B5EF4-FFF2-40B4-BE49-F238E27FC236}">
                <a16:creationId xmlns:a16="http://schemas.microsoft.com/office/drawing/2014/main" id="{4B358180-82D6-C384-E364-3EC36F68384B}"/>
              </a:ext>
            </a:extLst>
          </p:cNvPr>
          <p:cNvSpPr>
            <a:spLocks noGrp="1"/>
          </p:cNvSpPr>
          <p:nvPr>
            <p:ph type="body" sz="quarter" idx="17" hasCustomPrompt="1"/>
          </p:nvPr>
        </p:nvSpPr>
        <p:spPr>
          <a:xfrm>
            <a:off x="768096" y="4785233"/>
            <a:ext cx="8503920" cy="948055"/>
          </a:xfrm>
        </p:spPr>
        <p:txBody>
          <a:bodyPr/>
          <a:lstStyle>
            <a:lvl1pPr marL="225425" indent="-225425">
              <a:buFont typeface="+mj-lt"/>
              <a:buAutoNum type="arabicPeriod"/>
              <a:tabLst/>
              <a:defRPr sz="1600"/>
            </a:lvl1pPr>
            <a:lvl2pPr>
              <a:buNone/>
              <a:defRPr/>
            </a:lvl2pPr>
            <a:lvl3pPr>
              <a:buNone/>
              <a:defRPr/>
            </a:lvl3pPr>
            <a:lvl4pPr>
              <a:buNone/>
              <a:defRPr/>
            </a:lvl4pPr>
            <a:lvl5pPr>
              <a:buNone/>
              <a:defRPr/>
            </a:lvl5pPr>
          </a:lstStyle>
          <a:p>
            <a:pPr lvl="0"/>
            <a:r>
              <a:rPr lang="en-US" dirty="0"/>
              <a:t>Numbered list item one</a:t>
            </a:r>
          </a:p>
          <a:p>
            <a:pPr lvl="0"/>
            <a:r>
              <a:rPr lang="en-US" dirty="0"/>
              <a:t>Numbered list item two</a:t>
            </a:r>
          </a:p>
          <a:p>
            <a:pPr lvl="0"/>
            <a:endParaRPr lang="en-US" dirty="0"/>
          </a:p>
        </p:txBody>
      </p:sp>
    </p:spTree>
    <p:extLst>
      <p:ext uri="{BB962C8B-B14F-4D97-AF65-F5344CB8AC3E}">
        <p14:creationId xmlns:p14="http://schemas.microsoft.com/office/powerpoint/2010/main" val="42197373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rrestrial Hydrosphere  - dar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D040C18-394E-EAA8-2170-F227922CA919}"/>
              </a:ext>
            </a:extLst>
          </p:cNvPr>
          <p:cNvSpPr/>
          <p:nvPr userDrawn="1"/>
        </p:nvSpPr>
        <p:spPr>
          <a:xfrm>
            <a:off x="566929" y="0"/>
            <a:ext cx="8923060"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FBF8BBEE-28CF-5757-CD37-6F99B579C553}"/>
              </a:ext>
            </a:extLst>
          </p:cNvPr>
          <p:cNvSpPr>
            <a:spLocks noGrp="1"/>
          </p:cNvSpPr>
          <p:nvPr>
            <p:ph type="sldNum" sz="quarter" idx="12"/>
          </p:nvPr>
        </p:nvSpPr>
        <p:spPr/>
        <p:txBody>
          <a:bodyPr/>
          <a:lstStyle/>
          <a:p>
            <a:fld id="{1A3032F6-4788-0C4A-B0D8-03B8E72BF810}" type="slidenum">
              <a:rPr lang="en-US" smtClean="0"/>
              <a:t>‹#›</a:t>
            </a:fld>
            <a:endParaRPr lang="en-US"/>
          </a:p>
        </p:txBody>
      </p:sp>
      <p:grpSp>
        <p:nvGrpSpPr>
          <p:cNvPr id="4" name="Group 3">
            <a:extLst>
              <a:ext uri="{FF2B5EF4-FFF2-40B4-BE49-F238E27FC236}">
                <a16:creationId xmlns:a16="http://schemas.microsoft.com/office/drawing/2014/main" id="{8BDA1A01-C010-71FC-B6D9-2FCF339AAB8E}"/>
              </a:ext>
            </a:extLst>
          </p:cNvPr>
          <p:cNvGrpSpPr/>
          <p:nvPr userDrawn="1"/>
        </p:nvGrpSpPr>
        <p:grpSpPr>
          <a:xfrm>
            <a:off x="773815" y="5939724"/>
            <a:ext cx="2090581" cy="665507"/>
            <a:chOff x="576471" y="499891"/>
            <a:chExt cx="2090581" cy="665507"/>
          </a:xfrm>
        </p:grpSpPr>
        <p:pic>
          <p:nvPicPr>
            <p:cNvPr id="7" name="Picture 6">
              <a:extLst>
                <a:ext uri="{FF2B5EF4-FFF2-40B4-BE49-F238E27FC236}">
                  <a16:creationId xmlns:a16="http://schemas.microsoft.com/office/drawing/2014/main" id="{869A198D-5C22-EB24-9CCC-F610E7ED006C}"/>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576471" y="499891"/>
              <a:ext cx="790664" cy="665507"/>
            </a:xfrm>
            <a:prstGeom prst="rect">
              <a:avLst/>
            </a:prstGeom>
          </p:spPr>
        </p:pic>
        <p:cxnSp>
          <p:nvCxnSpPr>
            <p:cNvPr id="9" name="Straight Connector 8">
              <a:extLst>
                <a:ext uri="{FF2B5EF4-FFF2-40B4-BE49-F238E27FC236}">
                  <a16:creationId xmlns:a16="http://schemas.microsoft.com/office/drawing/2014/main" id="{A97B05F1-3619-9C73-0386-0AF64E409552}"/>
                </a:ext>
              </a:extLst>
            </p:cNvPr>
            <p:cNvCxnSpPr/>
            <p:nvPr/>
          </p:nvCxnSpPr>
          <p:spPr>
            <a:xfrm>
              <a:off x="1424623" y="559104"/>
              <a:ext cx="0" cy="58534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5CA33FA8-EE50-2E40-49B3-DC064EB3A45C}"/>
                </a:ext>
              </a:extLst>
            </p:cNvPr>
            <p:cNvSpPr txBox="1"/>
            <p:nvPr/>
          </p:nvSpPr>
          <p:spPr>
            <a:xfrm>
              <a:off x="1482112" y="698483"/>
              <a:ext cx="1184940" cy="307777"/>
            </a:xfrm>
            <a:prstGeom prst="rect">
              <a:avLst/>
            </a:prstGeom>
            <a:noFill/>
          </p:spPr>
          <p:txBody>
            <a:bodyPr wrap="none" rtlCol="0">
              <a:spAutoFit/>
            </a:bodyPr>
            <a:lstStyle/>
            <a:p>
              <a:r>
                <a:rPr lang="en-US" sz="700" dirty="0">
                  <a:solidFill>
                    <a:schemeClr val="bg1"/>
                  </a:solidFill>
                  <a:latin typeface="Helvetica" pitchFamily="2" charset="0"/>
                </a:rPr>
                <a:t>National Aeronautics and</a:t>
              </a:r>
            </a:p>
            <a:p>
              <a:r>
                <a:rPr lang="en-US" sz="700" dirty="0">
                  <a:solidFill>
                    <a:schemeClr val="bg1"/>
                  </a:solidFill>
                  <a:latin typeface="Helvetica" pitchFamily="2" charset="0"/>
                </a:rPr>
                <a:t>Space Administration</a:t>
              </a:r>
            </a:p>
          </p:txBody>
        </p:sp>
      </p:grpSp>
      <p:sp>
        <p:nvSpPr>
          <p:cNvPr id="8" name="Picture Placeholder 4">
            <a:extLst>
              <a:ext uri="{FF2B5EF4-FFF2-40B4-BE49-F238E27FC236}">
                <a16:creationId xmlns:a16="http://schemas.microsoft.com/office/drawing/2014/main" id="{D3C75E78-D067-9804-B049-5DFDD80D31EE}"/>
              </a:ext>
            </a:extLst>
          </p:cNvPr>
          <p:cNvSpPr>
            <a:spLocks noGrp="1"/>
          </p:cNvSpPr>
          <p:nvPr>
            <p:ph type="pic" sz="quarter" idx="13"/>
          </p:nvPr>
        </p:nvSpPr>
        <p:spPr>
          <a:xfrm>
            <a:off x="9482328" y="0"/>
            <a:ext cx="2709672" cy="6858000"/>
          </a:xfrm>
        </p:spPr>
        <p:txBody>
          <a:bodyPr/>
          <a:lstStyle>
            <a:lvl1pPr marL="0" indent="0">
              <a:buNone/>
              <a:defRPr/>
            </a:lvl1pPr>
          </a:lstStyle>
          <a:p>
            <a:r>
              <a:rPr lang="en-US" dirty="0"/>
              <a:t>Click icon to add picture</a:t>
            </a:r>
          </a:p>
        </p:txBody>
      </p:sp>
      <p:sp>
        <p:nvSpPr>
          <p:cNvPr id="12" name="TextBox 11">
            <a:extLst>
              <a:ext uri="{FF2B5EF4-FFF2-40B4-BE49-F238E27FC236}">
                <a16:creationId xmlns:a16="http://schemas.microsoft.com/office/drawing/2014/main" id="{BEB61A78-2E28-265E-2CDB-1DE5103B3861}"/>
              </a:ext>
            </a:extLst>
          </p:cNvPr>
          <p:cNvSpPr txBox="1"/>
          <p:nvPr userDrawn="1"/>
        </p:nvSpPr>
        <p:spPr>
          <a:xfrm>
            <a:off x="813816" y="237744"/>
            <a:ext cx="2587752" cy="369332"/>
          </a:xfrm>
          <a:prstGeom prst="rect">
            <a:avLst/>
          </a:prstGeom>
          <a:noFill/>
        </p:spPr>
        <p:txBody>
          <a:bodyPr wrap="square" rtlCol="0">
            <a:spAutoFit/>
          </a:bodyPr>
          <a:lstStyle/>
          <a:p>
            <a:r>
              <a:rPr lang="en-US" b="1" dirty="0">
                <a:solidFill>
                  <a:schemeClr val="bg1"/>
                </a:solidFill>
              </a:rPr>
              <a:t>HYDROSPHERE</a:t>
            </a:r>
          </a:p>
        </p:txBody>
      </p:sp>
      <p:cxnSp>
        <p:nvCxnSpPr>
          <p:cNvPr id="13" name="Straight Connector 12">
            <a:extLst>
              <a:ext uri="{FF2B5EF4-FFF2-40B4-BE49-F238E27FC236}">
                <a16:creationId xmlns:a16="http://schemas.microsoft.com/office/drawing/2014/main" id="{5317F41B-21CE-0713-6ECD-827A2965BD24}"/>
              </a:ext>
            </a:extLst>
          </p:cNvPr>
          <p:cNvCxnSpPr>
            <a:cxnSpLocks/>
          </p:cNvCxnSpPr>
          <p:nvPr userDrawn="1"/>
        </p:nvCxnSpPr>
        <p:spPr>
          <a:xfrm>
            <a:off x="905256" y="612648"/>
            <a:ext cx="1764792" cy="0"/>
          </a:xfrm>
          <a:prstGeom prst="line">
            <a:avLst/>
          </a:prstGeom>
          <a:ln w="9525">
            <a:solidFill>
              <a:schemeClr val="bg1"/>
            </a:solidFill>
          </a:ln>
        </p:spPr>
        <p:style>
          <a:lnRef idx="2">
            <a:schemeClr val="accent1"/>
          </a:lnRef>
          <a:fillRef idx="0">
            <a:schemeClr val="accent1"/>
          </a:fillRef>
          <a:effectRef idx="1">
            <a:schemeClr val="accent1"/>
          </a:effectRef>
          <a:fontRef idx="minor">
            <a:schemeClr val="tx1"/>
          </a:fontRef>
        </p:style>
      </p:cxnSp>
      <p:sp>
        <p:nvSpPr>
          <p:cNvPr id="5" name="Title 1">
            <a:extLst>
              <a:ext uri="{FF2B5EF4-FFF2-40B4-BE49-F238E27FC236}">
                <a16:creationId xmlns:a16="http://schemas.microsoft.com/office/drawing/2014/main" id="{76CD3A73-0C67-C95D-6243-73A943E31024}"/>
              </a:ext>
            </a:extLst>
          </p:cNvPr>
          <p:cNvSpPr>
            <a:spLocks noGrp="1"/>
          </p:cNvSpPr>
          <p:nvPr>
            <p:ph type="title"/>
          </p:nvPr>
        </p:nvSpPr>
        <p:spPr>
          <a:xfrm>
            <a:off x="777240" y="728590"/>
            <a:ext cx="8494776" cy="1500187"/>
          </a:xfrm>
          <a:prstGeom prst="rect">
            <a:avLst/>
          </a:prstGeom>
        </p:spPr>
        <p:txBody>
          <a:bodyPr anchor="t">
            <a:normAutofit/>
          </a:bodyPr>
          <a:lstStyle>
            <a:lvl1pPr algn="l">
              <a:defRPr sz="4800" b="0" i="0">
                <a:solidFill>
                  <a:schemeClr val="bg1"/>
                </a:solidFill>
                <a:latin typeface="Arial" panose="020B0604020202020204" pitchFamily="34" charset="0"/>
                <a:ea typeface="Open Sans Light" panose="020B0306030504020204" pitchFamily="34" charset="0"/>
                <a:cs typeface="Arial" panose="020B0604020202020204" pitchFamily="34" charset="0"/>
              </a:defRPr>
            </a:lvl1pPr>
          </a:lstStyle>
          <a:p>
            <a:r>
              <a:rPr lang="en-US" dirty="0"/>
              <a:t>Click to edit Master title style</a:t>
            </a:r>
          </a:p>
        </p:txBody>
      </p:sp>
      <p:sp>
        <p:nvSpPr>
          <p:cNvPr id="14" name="Text Placeholder 2">
            <a:extLst>
              <a:ext uri="{FF2B5EF4-FFF2-40B4-BE49-F238E27FC236}">
                <a16:creationId xmlns:a16="http://schemas.microsoft.com/office/drawing/2014/main" id="{81662585-2699-65E1-4C23-512466B4518C}"/>
              </a:ext>
            </a:extLst>
          </p:cNvPr>
          <p:cNvSpPr>
            <a:spLocks noGrp="1"/>
          </p:cNvSpPr>
          <p:nvPr>
            <p:ph type="body" idx="1"/>
          </p:nvPr>
        </p:nvSpPr>
        <p:spPr>
          <a:xfrm>
            <a:off x="786384" y="2331721"/>
            <a:ext cx="8476488" cy="1115568"/>
          </a:xfrm>
        </p:spPr>
        <p:txBody>
          <a:bodyPr>
            <a:normAutofit/>
          </a:bodyPr>
          <a:lstStyle>
            <a:lvl1pPr marL="0" indent="0" algn="l">
              <a:lnSpc>
                <a:spcPct val="120000"/>
              </a:lnSpc>
              <a:spcBef>
                <a:spcPts val="0"/>
              </a:spcBef>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5" name="Text Placeholder 4">
            <a:extLst>
              <a:ext uri="{FF2B5EF4-FFF2-40B4-BE49-F238E27FC236}">
                <a16:creationId xmlns:a16="http://schemas.microsoft.com/office/drawing/2014/main" id="{0E16CD7E-FC39-45CE-6EBE-488FE0F4AC16}"/>
              </a:ext>
            </a:extLst>
          </p:cNvPr>
          <p:cNvSpPr>
            <a:spLocks noGrp="1"/>
          </p:cNvSpPr>
          <p:nvPr>
            <p:ph type="body" sz="quarter" idx="16" hasCustomPrompt="1"/>
          </p:nvPr>
        </p:nvSpPr>
        <p:spPr>
          <a:xfrm>
            <a:off x="792480" y="3526409"/>
            <a:ext cx="8470392" cy="1188847"/>
          </a:xfrm>
        </p:spPr>
        <p:txBody>
          <a:bodyPr/>
          <a:lstStyle>
            <a:lvl1pPr marL="234950" indent="-227013">
              <a:buClr>
                <a:schemeClr val="bg1"/>
              </a:buClr>
              <a:buFont typeface="Arial" panose="020B0604020202020204" pitchFamily="34" charset="0"/>
              <a:buChar char="•"/>
              <a:tabLst/>
              <a:defRPr sz="1600">
                <a:solidFill>
                  <a:schemeClr val="bg1"/>
                </a:solidFill>
              </a:defRPr>
            </a:lvl1pPr>
            <a:lvl2pPr>
              <a:buClr>
                <a:schemeClr val="bg1"/>
              </a:buClr>
              <a:buFont typeface="Arial" panose="020B0604020202020204" pitchFamily="34" charset="0"/>
              <a:buChar char="•"/>
              <a:defRPr sz="1600">
                <a:solidFill>
                  <a:schemeClr val="bg1"/>
                </a:solidFill>
              </a:defRPr>
            </a:lvl2pPr>
            <a:lvl3pPr>
              <a:buClr>
                <a:schemeClr val="bg1"/>
              </a:buClr>
              <a:buFont typeface="Arial" panose="020B0604020202020204" pitchFamily="34" charset="0"/>
              <a:buChar char="•"/>
              <a:defRPr sz="1600">
                <a:solidFill>
                  <a:schemeClr val="bg1"/>
                </a:solidFill>
              </a:defRPr>
            </a:lvl3pPr>
            <a:lvl4pPr>
              <a:buNone/>
              <a:defRPr/>
            </a:lvl4pPr>
            <a:lvl5pPr>
              <a:buNone/>
              <a:defRPr/>
            </a:lvl5pPr>
          </a:lstStyle>
          <a:p>
            <a:pPr lvl="0"/>
            <a:r>
              <a:rPr lang="en-US" dirty="0"/>
              <a:t>Bulleted list item one</a:t>
            </a:r>
          </a:p>
          <a:p>
            <a:pPr lvl="1"/>
            <a:r>
              <a:rPr lang="en-US" dirty="0"/>
              <a:t>First indented item</a:t>
            </a:r>
          </a:p>
          <a:p>
            <a:pPr lvl="2"/>
            <a:r>
              <a:rPr lang="en-US" dirty="0"/>
              <a:t>Second indented item</a:t>
            </a:r>
          </a:p>
          <a:p>
            <a:pPr lvl="0"/>
            <a:r>
              <a:rPr lang="en-US" dirty="0"/>
              <a:t>Bulleted list item two</a:t>
            </a:r>
          </a:p>
        </p:txBody>
      </p:sp>
      <p:sp>
        <p:nvSpPr>
          <p:cNvPr id="16" name="Text Placeholder 4">
            <a:extLst>
              <a:ext uri="{FF2B5EF4-FFF2-40B4-BE49-F238E27FC236}">
                <a16:creationId xmlns:a16="http://schemas.microsoft.com/office/drawing/2014/main" id="{8B4B44E3-4278-9086-36BC-F8975535C4AE}"/>
              </a:ext>
            </a:extLst>
          </p:cNvPr>
          <p:cNvSpPr>
            <a:spLocks noGrp="1"/>
          </p:cNvSpPr>
          <p:nvPr>
            <p:ph type="body" sz="quarter" idx="17" hasCustomPrompt="1"/>
          </p:nvPr>
        </p:nvSpPr>
        <p:spPr>
          <a:xfrm>
            <a:off x="768096" y="4785233"/>
            <a:ext cx="8503920" cy="948055"/>
          </a:xfrm>
        </p:spPr>
        <p:txBody>
          <a:bodyPr/>
          <a:lstStyle>
            <a:lvl1pPr marL="225425" indent="-225425">
              <a:buClr>
                <a:schemeClr val="bg1"/>
              </a:buClr>
              <a:buFont typeface="+mj-lt"/>
              <a:buAutoNum type="arabicPeriod"/>
              <a:tabLst/>
              <a:defRPr sz="1600">
                <a:solidFill>
                  <a:schemeClr val="bg1"/>
                </a:solidFill>
              </a:defRPr>
            </a:lvl1pPr>
            <a:lvl2pPr>
              <a:buNone/>
              <a:defRPr/>
            </a:lvl2pPr>
            <a:lvl3pPr>
              <a:buNone/>
              <a:defRPr/>
            </a:lvl3pPr>
            <a:lvl4pPr>
              <a:buNone/>
              <a:defRPr/>
            </a:lvl4pPr>
            <a:lvl5pPr>
              <a:buNone/>
              <a:defRPr/>
            </a:lvl5pPr>
          </a:lstStyle>
          <a:p>
            <a:pPr lvl="0"/>
            <a:r>
              <a:rPr lang="en-US" dirty="0"/>
              <a:t>Numbered list item one</a:t>
            </a:r>
          </a:p>
          <a:p>
            <a:pPr lvl="0"/>
            <a:r>
              <a:rPr lang="en-US" dirty="0"/>
              <a:t>Numbered list item two</a:t>
            </a:r>
          </a:p>
          <a:p>
            <a:pPr lvl="0"/>
            <a:endParaRPr lang="en-US" dirty="0"/>
          </a:p>
        </p:txBody>
      </p:sp>
    </p:spTree>
    <p:extLst>
      <p:ext uri="{BB962C8B-B14F-4D97-AF65-F5344CB8AC3E}">
        <p14:creationId xmlns:p14="http://schemas.microsoft.com/office/powerpoint/2010/main" val="7952717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all To Action">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53E2948-652C-2CB9-FDFB-8B5671E1A37B}"/>
              </a:ext>
            </a:extLst>
          </p:cNvPr>
          <p:cNvPicPr>
            <a:picLocks noChangeAspect="1"/>
          </p:cNvPicPr>
          <p:nvPr userDrawn="1"/>
        </p:nvPicPr>
        <p:blipFill>
          <a:blip r:embed="rId2"/>
          <a:src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83784927-3EAF-7BC1-2C61-E7303E5FAE8A}"/>
              </a:ext>
            </a:extLst>
          </p:cNvPr>
          <p:cNvSpPr/>
          <p:nvPr userDrawn="1"/>
        </p:nvSpPr>
        <p:spPr>
          <a:xfrm>
            <a:off x="0" y="1838009"/>
            <a:ext cx="12192000" cy="3461067"/>
          </a:xfrm>
          <a:prstGeom prst="rect">
            <a:avLst/>
          </a:prstGeom>
          <a:solidFill>
            <a:schemeClr val="accent1">
              <a:lumMod val="75000"/>
              <a:alpha val="752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a:extLst>
              <a:ext uri="{FF2B5EF4-FFF2-40B4-BE49-F238E27FC236}">
                <a16:creationId xmlns:a16="http://schemas.microsoft.com/office/drawing/2014/main" id="{63003CBF-54BA-9C4B-73D2-74A65BAE9193}"/>
              </a:ext>
            </a:extLst>
          </p:cNvPr>
          <p:cNvSpPr>
            <a:spLocks noGrp="1"/>
          </p:cNvSpPr>
          <p:nvPr>
            <p:ph type="sldNum" sz="quarter" idx="12"/>
          </p:nvPr>
        </p:nvSpPr>
        <p:spPr/>
        <p:txBody>
          <a:bodyPr/>
          <a:lstStyle/>
          <a:p>
            <a:fld id="{1A3032F6-4788-0C4A-B0D8-03B8E72BF810}" type="slidenum">
              <a:rPr lang="en-US" smtClean="0"/>
              <a:t>‹#›</a:t>
            </a:fld>
            <a:endParaRPr lang="en-US"/>
          </a:p>
        </p:txBody>
      </p:sp>
      <p:sp>
        <p:nvSpPr>
          <p:cNvPr id="7" name="Title 1">
            <a:extLst>
              <a:ext uri="{FF2B5EF4-FFF2-40B4-BE49-F238E27FC236}">
                <a16:creationId xmlns:a16="http://schemas.microsoft.com/office/drawing/2014/main" id="{917A1F30-3812-4641-C8B2-4CB0A9B34B47}"/>
              </a:ext>
            </a:extLst>
          </p:cNvPr>
          <p:cNvSpPr txBox="1">
            <a:spLocks/>
          </p:cNvSpPr>
          <p:nvPr userDrawn="1"/>
        </p:nvSpPr>
        <p:spPr>
          <a:xfrm>
            <a:off x="1743740" y="606960"/>
            <a:ext cx="6018500" cy="78495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8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dirty="0">
              <a:latin typeface="+mj-lt"/>
            </a:endParaRPr>
          </a:p>
        </p:txBody>
      </p:sp>
      <p:sp>
        <p:nvSpPr>
          <p:cNvPr id="12" name="Title 1">
            <a:extLst>
              <a:ext uri="{FF2B5EF4-FFF2-40B4-BE49-F238E27FC236}">
                <a16:creationId xmlns:a16="http://schemas.microsoft.com/office/drawing/2014/main" id="{4ADC92D4-A7E5-4957-D612-45BBB57A4907}"/>
              </a:ext>
            </a:extLst>
          </p:cNvPr>
          <p:cNvSpPr>
            <a:spLocks noGrp="1"/>
          </p:cNvSpPr>
          <p:nvPr>
            <p:ph type="title"/>
          </p:nvPr>
        </p:nvSpPr>
        <p:spPr>
          <a:xfrm>
            <a:off x="899576" y="2253592"/>
            <a:ext cx="5196424" cy="1133318"/>
          </a:xfrm>
          <a:prstGeom prst="rect">
            <a:avLst/>
          </a:prstGeom>
        </p:spPr>
        <p:txBody>
          <a:bodyPr anchor="t">
            <a:normAutofit/>
          </a:bodyPr>
          <a:lstStyle>
            <a:lvl1pPr algn="l">
              <a:defRPr sz="4400" b="0" i="0">
                <a:solidFill>
                  <a:schemeClr val="bg1"/>
                </a:solidFill>
                <a:latin typeface="Arial" panose="020B0604020202020204" pitchFamily="34" charset="0"/>
                <a:ea typeface="Open Sans Light" panose="020B0306030504020204" pitchFamily="34" charset="0"/>
                <a:cs typeface="Arial" panose="020B0604020202020204" pitchFamily="34" charset="0"/>
              </a:defRPr>
            </a:lvl1pPr>
          </a:lstStyle>
          <a:p>
            <a:r>
              <a:rPr lang="en-US"/>
              <a:t>Click to edit Master title style</a:t>
            </a:r>
            <a:endParaRPr lang="en-US" dirty="0"/>
          </a:p>
        </p:txBody>
      </p:sp>
      <p:sp>
        <p:nvSpPr>
          <p:cNvPr id="14" name="Text Placeholder 2">
            <a:extLst>
              <a:ext uri="{FF2B5EF4-FFF2-40B4-BE49-F238E27FC236}">
                <a16:creationId xmlns:a16="http://schemas.microsoft.com/office/drawing/2014/main" id="{7B27A7D7-FE94-3633-8989-22FC18FFDB73}"/>
              </a:ext>
            </a:extLst>
          </p:cNvPr>
          <p:cNvSpPr>
            <a:spLocks noGrp="1"/>
          </p:cNvSpPr>
          <p:nvPr>
            <p:ph type="body" idx="1" hasCustomPrompt="1"/>
          </p:nvPr>
        </p:nvSpPr>
        <p:spPr>
          <a:xfrm>
            <a:off x="899576" y="3568542"/>
            <a:ext cx="5196424" cy="1133318"/>
          </a:xfrm>
        </p:spPr>
        <p:txBody>
          <a:bodyPr anchor="t">
            <a:normAutofit/>
          </a:bodyPr>
          <a:lstStyle>
            <a:lvl1pPr marL="0" indent="0" algn="l">
              <a:lnSpc>
                <a:spcPct val="120000"/>
              </a:lnSpc>
              <a:spcBef>
                <a:spcPts val="0"/>
              </a:spcBef>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Place social media, website address, or any other communications information here.</a:t>
            </a:r>
          </a:p>
        </p:txBody>
      </p:sp>
      <p:sp>
        <p:nvSpPr>
          <p:cNvPr id="19" name="Text Placeholder 2">
            <a:extLst>
              <a:ext uri="{FF2B5EF4-FFF2-40B4-BE49-F238E27FC236}">
                <a16:creationId xmlns:a16="http://schemas.microsoft.com/office/drawing/2014/main" id="{94B8C580-5207-E376-D815-52BDD17FE74F}"/>
              </a:ext>
            </a:extLst>
          </p:cNvPr>
          <p:cNvSpPr>
            <a:spLocks noGrp="1"/>
          </p:cNvSpPr>
          <p:nvPr>
            <p:ph type="body" idx="13" hasCustomPrompt="1"/>
          </p:nvPr>
        </p:nvSpPr>
        <p:spPr>
          <a:xfrm>
            <a:off x="6910466" y="2253592"/>
            <a:ext cx="4302177" cy="2325042"/>
          </a:xfrm>
          <a:ln>
            <a:noFill/>
          </a:ln>
        </p:spPr>
        <p:txBody>
          <a:bodyPr anchor="t">
            <a:normAutofit/>
          </a:bodyPr>
          <a:lstStyle>
            <a:lvl1pPr marL="0" indent="0" algn="l">
              <a:lnSpc>
                <a:spcPct val="120000"/>
              </a:lnSpc>
              <a:spcBef>
                <a:spcPts val="0"/>
              </a:spcBef>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CONTACT</a:t>
            </a:r>
          </a:p>
          <a:p>
            <a:pPr lvl="0"/>
            <a:r>
              <a:rPr lang="en-US" dirty="0" err="1"/>
              <a:t>youraddress@email.com</a:t>
            </a:r>
            <a:endParaRPr lang="en-US" dirty="0"/>
          </a:p>
          <a:p>
            <a:pPr lvl="0"/>
            <a:endParaRPr lang="en-US" dirty="0"/>
          </a:p>
          <a:p>
            <a:pPr lvl="0"/>
            <a:r>
              <a:rPr lang="en-US" dirty="0"/>
              <a:t>WEBSITE</a:t>
            </a:r>
          </a:p>
          <a:p>
            <a:pPr lvl="0"/>
            <a:r>
              <a:rPr lang="en-US" dirty="0" err="1"/>
              <a:t>example.com</a:t>
            </a:r>
            <a:endParaRPr lang="en-US" dirty="0"/>
          </a:p>
          <a:p>
            <a:pPr lvl="0"/>
            <a:endParaRPr lang="en-US" dirty="0"/>
          </a:p>
          <a:p>
            <a:pPr lvl="0"/>
            <a:r>
              <a:rPr lang="en-US" dirty="0"/>
              <a:t>SOCIAL MEDIA</a:t>
            </a:r>
          </a:p>
          <a:p>
            <a:pPr lvl="0"/>
            <a:r>
              <a:rPr lang="en-US" dirty="0"/>
              <a:t>@your handle here</a:t>
            </a:r>
          </a:p>
          <a:p>
            <a:pPr lvl="0"/>
            <a:endParaRPr lang="en-US" dirty="0"/>
          </a:p>
          <a:p>
            <a:pPr lvl="0"/>
            <a:endParaRPr lang="en-US" dirty="0"/>
          </a:p>
          <a:p>
            <a:pPr lvl="0"/>
            <a:endParaRPr lang="en-US" dirty="0"/>
          </a:p>
          <a:p>
            <a:pPr lvl="0"/>
            <a:endParaRPr lang="en-US" dirty="0"/>
          </a:p>
          <a:p>
            <a:pPr lvl="0"/>
            <a:endParaRPr lang="en-US" dirty="0"/>
          </a:p>
        </p:txBody>
      </p:sp>
      <p:cxnSp>
        <p:nvCxnSpPr>
          <p:cNvPr id="21" name="Straight Connector 20">
            <a:extLst>
              <a:ext uri="{FF2B5EF4-FFF2-40B4-BE49-F238E27FC236}">
                <a16:creationId xmlns:a16="http://schemas.microsoft.com/office/drawing/2014/main" id="{06011E1E-EFE9-D5BC-D76C-A3EE6D5DEB37}"/>
              </a:ext>
            </a:extLst>
          </p:cNvPr>
          <p:cNvCxnSpPr>
            <a:cxnSpLocks/>
          </p:cNvCxnSpPr>
          <p:nvPr userDrawn="1"/>
        </p:nvCxnSpPr>
        <p:spPr>
          <a:xfrm>
            <a:off x="6775554" y="2247876"/>
            <a:ext cx="0" cy="245398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6558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TOC - ligh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4730703-1474-6B7B-3117-13FE8A8FDD2D}"/>
              </a:ext>
            </a:extLst>
          </p:cNvPr>
          <p:cNvSpPr/>
          <p:nvPr userDrawn="1"/>
        </p:nvSpPr>
        <p:spPr>
          <a:xfrm>
            <a:off x="524510" y="0"/>
            <a:ext cx="1166749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BF83B340-8EF8-E21F-C477-8C613155261A}"/>
              </a:ext>
            </a:extLst>
          </p:cNvPr>
          <p:cNvSpPr>
            <a:spLocks noGrp="1"/>
          </p:cNvSpPr>
          <p:nvPr>
            <p:ph type="sldNum" sz="quarter" idx="12"/>
          </p:nvPr>
        </p:nvSpPr>
        <p:spPr/>
        <p:txBody>
          <a:bodyPr/>
          <a:lstStyle/>
          <a:p>
            <a:fld id="{1A3032F6-4788-0C4A-B0D8-03B8E72BF810}" type="slidenum">
              <a:rPr lang="en-US" smtClean="0"/>
              <a:t>‹#›</a:t>
            </a:fld>
            <a:endParaRPr lang="en-US"/>
          </a:p>
        </p:txBody>
      </p:sp>
      <p:cxnSp>
        <p:nvCxnSpPr>
          <p:cNvPr id="12" name="Straight Connector 11">
            <a:extLst>
              <a:ext uri="{FF2B5EF4-FFF2-40B4-BE49-F238E27FC236}">
                <a16:creationId xmlns:a16="http://schemas.microsoft.com/office/drawing/2014/main" id="{EBC2BC57-A472-1E39-ACDC-57585D9D5E52}"/>
              </a:ext>
            </a:extLst>
          </p:cNvPr>
          <p:cNvCxnSpPr>
            <a:cxnSpLocks/>
          </p:cNvCxnSpPr>
          <p:nvPr userDrawn="1"/>
        </p:nvCxnSpPr>
        <p:spPr>
          <a:xfrm>
            <a:off x="955040" y="568960"/>
            <a:ext cx="199136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6C2F1F92-0FCD-E138-A4E8-5F73AB6F25B8}"/>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a:fillRect/>
          </a:stretch>
        </p:blipFill>
        <p:spPr>
          <a:xfrm>
            <a:off x="7825839" y="0"/>
            <a:ext cx="4366161" cy="6858000"/>
          </a:xfrm>
          <a:prstGeom prst="rect">
            <a:avLst/>
          </a:prstGeom>
        </p:spPr>
      </p:pic>
      <p:sp>
        <p:nvSpPr>
          <p:cNvPr id="2" name="Title 1">
            <a:extLst>
              <a:ext uri="{FF2B5EF4-FFF2-40B4-BE49-F238E27FC236}">
                <a16:creationId xmlns:a16="http://schemas.microsoft.com/office/drawing/2014/main" id="{CE22C09B-1452-F951-5518-C256F115A445}"/>
              </a:ext>
            </a:extLst>
          </p:cNvPr>
          <p:cNvSpPr>
            <a:spLocks noGrp="1"/>
          </p:cNvSpPr>
          <p:nvPr>
            <p:ph type="title" hasCustomPrompt="1"/>
          </p:nvPr>
        </p:nvSpPr>
        <p:spPr>
          <a:xfrm>
            <a:off x="838200" y="710264"/>
            <a:ext cx="7842662" cy="980424"/>
          </a:xfrm>
          <a:prstGeom prst="rect">
            <a:avLst/>
          </a:prstGeom>
        </p:spPr>
        <p:txBody>
          <a:bodyPr anchor="t"/>
          <a:lstStyle>
            <a:lvl1pPr>
              <a:buClr>
                <a:schemeClr val="bg1"/>
              </a:buClr>
              <a:defRPr b="0">
                <a:solidFill>
                  <a:schemeClr val="accent1"/>
                </a:solidFill>
              </a:defRPr>
            </a:lvl1pPr>
          </a:lstStyle>
          <a:p>
            <a:r>
              <a:rPr lang="en-US" dirty="0"/>
              <a:t>Agenda</a:t>
            </a:r>
          </a:p>
        </p:txBody>
      </p:sp>
      <p:sp>
        <p:nvSpPr>
          <p:cNvPr id="4" name="Content Placeholder 2">
            <a:extLst>
              <a:ext uri="{FF2B5EF4-FFF2-40B4-BE49-F238E27FC236}">
                <a16:creationId xmlns:a16="http://schemas.microsoft.com/office/drawing/2014/main" id="{D1861C79-C110-0C19-6E9E-40D6655F4C71}"/>
              </a:ext>
            </a:extLst>
          </p:cNvPr>
          <p:cNvSpPr>
            <a:spLocks noGrp="1"/>
          </p:cNvSpPr>
          <p:nvPr>
            <p:ph idx="1" hasCustomPrompt="1"/>
          </p:nvPr>
        </p:nvSpPr>
        <p:spPr>
          <a:xfrm>
            <a:off x="792480" y="2076450"/>
            <a:ext cx="2462784" cy="3914775"/>
          </a:xfrm>
        </p:spPr>
        <p:txBody>
          <a:bodyPr>
            <a:normAutofit/>
          </a:bodyPr>
          <a:lstStyle>
            <a:lvl1pPr marL="288925" indent="-280988">
              <a:buClrTx/>
              <a:buFont typeface="Arial" panose="020B0604020202020204" pitchFamily="34" charset="0"/>
              <a:buChar char="•"/>
              <a:tabLst/>
              <a:defRPr sz="2400" b="0" i="0" u="none">
                <a:solidFill>
                  <a:schemeClr val="tx1"/>
                </a:solidFill>
                <a:latin typeface="Arial" panose="020B0604020202020204" pitchFamily="34" charset="0"/>
                <a:cs typeface="Arial" panose="020B0604020202020204" pitchFamily="34" charset="0"/>
              </a:defRPr>
            </a:lvl1pPr>
          </a:lstStyle>
          <a:p>
            <a:pPr lvl="0"/>
            <a:r>
              <a:rPr lang="en-US" dirty="0"/>
              <a:t>Item One</a:t>
            </a:r>
          </a:p>
          <a:p>
            <a:pPr lvl="0"/>
            <a:r>
              <a:rPr lang="en-US" dirty="0"/>
              <a:t>Item Two</a:t>
            </a:r>
          </a:p>
          <a:p>
            <a:pPr lvl="0"/>
            <a:r>
              <a:rPr lang="en-US" dirty="0"/>
              <a:t>Item Three</a:t>
            </a:r>
          </a:p>
          <a:p>
            <a:pPr lvl="0"/>
            <a:r>
              <a:rPr lang="en-US" dirty="0"/>
              <a:t>Item Four</a:t>
            </a:r>
          </a:p>
          <a:p>
            <a:pPr lvl="0"/>
            <a:r>
              <a:rPr lang="en-US" dirty="0"/>
              <a:t>Item Five</a:t>
            </a:r>
          </a:p>
          <a:p>
            <a:pPr lvl="0"/>
            <a:r>
              <a:rPr lang="en-US" dirty="0"/>
              <a:t>Item Six</a:t>
            </a:r>
          </a:p>
        </p:txBody>
      </p:sp>
      <p:sp>
        <p:nvSpPr>
          <p:cNvPr id="5" name="Content Placeholder 2">
            <a:extLst>
              <a:ext uri="{FF2B5EF4-FFF2-40B4-BE49-F238E27FC236}">
                <a16:creationId xmlns:a16="http://schemas.microsoft.com/office/drawing/2014/main" id="{0199328A-B22B-8CBC-02DB-CA8433452917}"/>
              </a:ext>
            </a:extLst>
          </p:cNvPr>
          <p:cNvSpPr>
            <a:spLocks noGrp="1"/>
          </p:cNvSpPr>
          <p:nvPr>
            <p:ph idx="13" hasCustomPrompt="1"/>
          </p:nvPr>
        </p:nvSpPr>
        <p:spPr>
          <a:xfrm>
            <a:off x="3624072" y="2091690"/>
            <a:ext cx="2462784" cy="3914775"/>
          </a:xfrm>
        </p:spPr>
        <p:txBody>
          <a:bodyPr>
            <a:normAutofit/>
          </a:bodyPr>
          <a:lstStyle>
            <a:lvl1pPr marL="398463" indent="-398463">
              <a:buClrTx/>
              <a:buFont typeface="+mj-lt"/>
              <a:buAutoNum type="arabicPeriod"/>
              <a:tabLst/>
              <a:defRPr sz="2400" b="0" i="0" u="none">
                <a:solidFill>
                  <a:schemeClr val="tx1"/>
                </a:solidFill>
                <a:latin typeface="Arial" panose="020B0604020202020204" pitchFamily="34" charset="0"/>
                <a:cs typeface="Arial" panose="020B0604020202020204" pitchFamily="34" charset="0"/>
              </a:defRPr>
            </a:lvl1pPr>
            <a:lvl2pPr>
              <a:buNone/>
              <a:defRPr/>
            </a:lvl2pPr>
          </a:lstStyle>
          <a:p>
            <a:pPr lvl="0"/>
            <a:r>
              <a:rPr lang="en-US" dirty="0"/>
              <a:t>Item One</a:t>
            </a:r>
          </a:p>
          <a:p>
            <a:pPr lvl="0"/>
            <a:r>
              <a:rPr lang="en-US" dirty="0"/>
              <a:t>Item Two</a:t>
            </a:r>
          </a:p>
          <a:p>
            <a:pPr lvl="0"/>
            <a:r>
              <a:rPr lang="en-US" dirty="0"/>
              <a:t>Item Three</a:t>
            </a:r>
          </a:p>
          <a:p>
            <a:pPr lvl="0"/>
            <a:r>
              <a:rPr lang="en-US" dirty="0"/>
              <a:t>Item Four</a:t>
            </a:r>
          </a:p>
          <a:p>
            <a:pPr lvl="0"/>
            <a:r>
              <a:rPr lang="en-US" dirty="0"/>
              <a:t>Item Five</a:t>
            </a:r>
          </a:p>
          <a:p>
            <a:pPr lvl="0"/>
            <a:r>
              <a:rPr lang="en-US" dirty="0"/>
              <a:t>Item Six</a:t>
            </a:r>
          </a:p>
        </p:txBody>
      </p:sp>
    </p:spTree>
    <p:extLst>
      <p:ext uri="{BB962C8B-B14F-4D97-AF65-F5344CB8AC3E}">
        <p14:creationId xmlns:p14="http://schemas.microsoft.com/office/powerpoint/2010/main" val="17451961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8" name="Picture 7" descr="A close-up of a planet&#10;&#10;Description automatically generated">
            <a:extLst>
              <a:ext uri="{FF2B5EF4-FFF2-40B4-BE49-F238E27FC236}">
                <a16:creationId xmlns:a16="http://schemas.microsoft.com/office/drawing/2014/main" id="{9377F7D7-E383-619F-B270-C716FE10C3C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978"/>
            <a:ext cx="12192000" cy="6859978"/>
          </a:xfrm>
          <a:prstGeom prst="rect">
            <a:avLst/>
          </a:prstGeom>
        </p:spPr>
      </p:pic>
      <p:sp>
        <p:nvSpPr>
          <p:cNvPr id="6" name="Title 1">
            <a:extLst>
              <a:ext uri="{FF2B5EF4-FFF2-40B4-BE49-F238E27FC236}">
                <a16:creationId xmlns:a16="http://schemas.microsoft.com/office/drawing/2014/main" id="{F50D9ADF-13D6-08B8-BF76-E65B3EF71896}"/>
              </a:ext>
            </a:extLst>
          </p:cNvPr>
          <p:cNvSpPr>
            <a:spLocks noGrp="1"/>
          </p:cNvSpPr>
          <p:nvPr>
            <p:ph type="title"/>
          </p:nvPr>
        </p:nvSpPr>
        <p:spPr>
          <a:xfrm>
            <a:off x="1912436" y="3163383"/>
            <a:ext cx="8432800" cy="1312916"/>
          </a:xfrm>
          <a:prstGeom prst="rect">
            <a:avLst/>
          </a:prstGeom>
        </p:spPr>
        <p:txBody>
          <a:bodyPr anchor="t">
            <a:normAutofit/>
          </a:bodyPr>
          <a:lstStyle>
            <a:lvl1pPr algn="ctr">
              <a:defRPr sz="4800" b="0" i="0">
                <a:solidFill>
                  <a:schemeClr val="bg1"/>
                </a:solidFill>
                <a:latin typeface="Arial" panose="020B0604020202020204" pitchFamily="34" charset="0"/>
                <a:ea typeface="Open Sans Light" panose="020B0306030504020204" pitchFamily="34" charset="0"/>
                <a:cs typeface="Arial" panose="020B0604020202020204" pitchFamily="34" charset="0"/>
              </a:defRPr>
            </a:lvl1pPr>
          </a:lstStyle>
          <a:p>
            <a:r>
              <a:rPr lang="en-US"/>
              <a:t>Click to edit Master title style</a:t>
            </a:r>
            <a:endParaRPr lang="en-US" dirty="0"/>
          </a:p>
        </p:txBody>
      </p:sp>
      <p:sp>
        <p:nvSpPr>
          <p:cNvPr id="7" name="Text Placeholder 2">
            <a:extLst>
              <a:ext uri="{FF2B5EF4-FFF2-40B4-BE49-F238E27FC236}">
                <a16:creationId xmlns:a16="http://schemas.microsoft.com/office/drawing/2014/main" id="{DA300424-1ED6-085D-21CE-10324C3B3CBD}"/>
              </a:ext>
            </a:extLst>
          </p:cNvPr>
          <p:cNvSpPr>
            <a:spLocks noGrp="1"/>
          </p:cNvSpPr>
          <p:nvPr>
            <p:ph type="body" idx="1" hasCustomPrompt="1"/>
          </p:nvPr>
        </p:nvSpPr>
        <p:spPr>
          <a:xfrm>
            <a:off x="1912436" y="4423639"/>
            <a:ext cx="8432800" cy="1554719"/>
          </a:xfrm>
        </p:spPr>
        <p:txBody>
          <a:bodyPr anchor="t">
            <a:normAutofit/>
          </a:bodyPr>
          <a:lstStyle>
            <a:lvl1pPr marL="0" indent="0" algn="ctr">
              <a:lnSpc>
                <a:spcPct val="120000"/>
              </a:lnSpc>
              <a:spcBef>
                <a:spcPts val="0"/>
              </a:spcBef>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Place social media, website address, or any other communications or contact information here.</a:t>
            </a:r>
          </a:p>
        </p:txBody>
      </p:sp>
      <p:pic>
        <p:nvPicPr>
          <p:cNvPr id="9" name="Picture 8">
            <a:extLst>
              <a:ext uri="{FF2B5EF4-FFF2-40B4-BE49-F238E27FC236}">
                <a16:creationId xmlns:a16="http://schemas.microsoft.com/office/drawing/2014/main" id="{34B82E31-F025-45E5-9D17-02FA0A08B08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862130" y="1413780"/>
            <a:ext cx="4467740" cy="549012"/>
          </a:xfrm>
          <a:prstGeom prst="rect">
            <a:avLst/>
          </a:prstGeom>
        </p:spPr>
      </p:pic>
      <p:cxnSp>
        <p:nvCxnSpPr>
          <p:cNvPr id="10" name="Straight Connector 9">
            <a:extLst>
              <a:ext uri="{FF2B5EF4-FFF2-40B4-BE49-F238E27FC236}">
                <a16:creationId xmlns:a16="http://schemas.microsoft.com/office/drawing/2014/main" id="{F8B1B673-E2D6-85C2-44A2-CC0F849E2A0E}"/>
              </a:ext>
            </a:extLst>
          </p:cNvPr>
          <p:cNvCxnSpPr>
            <a:cxnSpLocks/>
          </p:cNvCxnSpPr>
          <p:nvPr userDrawn="1"/>
        </p:nvCxnSpPr>
        <p:spPr>
          <a:xfrm flipH="1">
            <a:off x="3862130" y="2149950"/>
            <a:ext cx="446774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7D89FF6-8F6C-2C86-A853-CD7C9718EB0A}"/>
              </a:ext>
            </a:extLst>
          </p:cNvPr>
          <p:cNvSpPr txBox="1"/>
          <p:nvPr userDrawn="1"/>
        </p:nvSpPr>
        <p:spPr>
          <a:xfrm>
            <a:off x="2378359" y="2344294"/>
            <a:ext cx="7410231" cy="461665"/>
          </a:xfrm>
          <a:prstGeom prst="rect">
            <a:avLst/>
          </a:prstGeom>
          <a:noFill/>
        </p:spPr>
        <p:txBody>
          <a:bodyPr wrap="square" rtlCol="0">
            <a:spAutoFit/>
          </a:bodyPr>
          <a:lstStyle/>
          <a:p>
            <a:pPr algn="ctr"/>
            <a:r>
              <a:rPr lang="en-US" sz="2400" dirty="0" err="1">
                <a:solidFill>
                  <a:schemeClr val="bg1"/>
                </a:solidFill>
                <a:latin typeface="Arial" panose="020B0604020202020204" pitchFamily="34" charset="0"/>
                <a:cs typeface="Arial" panose="020B0604020202020204" pitchFamily="34" charset="0"/>
              </a:rPr>
              <a:t>earthdata.nasa.gov</a:t>
            </a:r>
            <a:endParaRPr lang="en-US" sz="2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25564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81"/>
        <p:cNvGrpSpPr/>
        <p:nvPr/>
      </p:nvGrpSpPr>
      <p:grpSpPr>
        <a:xfrm>
          <a:off x="0" y="0"/>
          <a:ext cx="0" cy="0"/>
          <a:chOff x="0" y="0"/>
          <a:chExt cx="0" cy="0"/>
        </a:xfrm>
      </p:grpSpPr>
      <p:sp>
        <p:nvSpPr>
          <p:cNvPr id="82" name="Google Shape;82;p16"/>
          <p:cNvSpPr txBox="1">
            <a:spLocks noGrp="1"/>
          </p:cNvSpPr>
          <p:nvPr>
            <p:ph type="title"/>
          </p:nvPr>
        </p:nvSpPr>
        <p:spPr>
          <a:xfrm>
            <a:off x="4914901" y="1088001"/>
            <a:ext cx="6678105" cy="678617"/>
          </a:xfrm>
          <a:prstGeom prst="rect">
            <a:avLst/>
          </a:prstGeom>
          <a:noFill/>
          <a:ln>
            <a:noFill/>
          </a:ln>
        </p:spPr>
        <p:txBody>
          <a:bodyPr spcFirstLastPara="1" wrap="square" lIns="68575" tIns="34275" rIns="68575" bIns="34275" anchor="ctr" anchorCtr="0">
            <a:spAutoFit/>
          </a:bodyPr>
          <a:lstStyle>
            <a:lvl1pPr lvl="0" algn="l">
              <a:lnSpc>
                <a:spcPct val="90000"/>
              </a:lnSpc>
              <a:spcBef>
                <a:spcPts val="0"/>
              </a:spcBef>
              <a:spcAft>
                <a:spcPts val="0"/>
              </a:spcAft>
              <a:buClr>
                <a:schemeClr val="dk1"/>
              </a:buClr>
              <a:buSzPts val="1400"/>
              <a:buNone/>
              <a:defRPr b="1">
                <a:latin typeface="Garamond" panose="02020404030301010803" pitchFamily="18" charset="0"/>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3" name="Google Shape;83;p16"/>
          <p:cNvSpPr txBox="1">
            <a:spLocks noGrp="1"/>
          </p:cNvSpPr>
          <p:nvPr>
            <p:ph type="body" idx="1"/>
          </p:nvPr>
        </p:nvSpPr>
        <p:spPr>
          <a:xfrm>
            <a:off x="4914901" y="2214709"/>
            <a:ext cx="6678104" cy="641171"/>
          </a:xfrm>
          <a:prstGeom prst="rect">
            <a:avLst/>
          </a:prstGeom>
          <a:noFill/>
          <a:ln>
            <a:noFill/>
          </a:ln>
        </p:spPr>
        <p:txBody>
          <a:bodyPr spcFirstLastPara="1" wrap="square" lIns="68575" tIns="34275" rIns="68575" bIns="34275" anchor="t" anchorCtr="0">
            <a:spAutoFit/>
          </a:bodyPr>
          <a:lstStyle>
            <a:lvl1pPr marL="609585" lvl="0" indent="-304792" algn="l">
              <a:lnSpc>
                <a:spcPct val="100000"/>
              </a:lnSpc>
              <a:spcBef>
                <a:spcPts val="1067"/>
              </a:spcBef>
              <a:spcAft>
                <a:spcPts val="0"/>
              </a:spcAft>
              <a:buClr>
                <a:schemeClr val="dk1"/>
              </a:buClr>
              <a:buSzPts val="1400"/>
              <a:buNone/>
              <a:defRPr/>
            </a:lvl1pPr>
            <a:lvl2pPr marL="1219170" lvl="1" indent="-304792" algn="l">
              <a:lnSpc>
                <a:spcPct val="90000"/>
              </a:lnSpc>
              <a:spcBef>
                <a:spcPts val="533"/>
              </a:spcBef>
              <a:spcAft>
                <a:spcPts val="0"/>
              </a:spcAft>
              <a:buClr>
                <a:schemeClr val="dk1"/>
              </a:buClr>
              <a:buSzPts val="1400"/>
              <a:buNone/>
              <a:defRPr/>
            </a:lvl2pPr>
            <a:lvl3pPr marL="1828754" lvl="2" indent="-304792" algn="l">
              <a:lnSpc>
                <a:spcPct val="90000"/>
              </a:lnSpc>
              <a:spcBef>
                <a:spcPts val="533"/>
              </a:spcBef>
              <a:spcAft>
                <a:spcPts val="0"/>
              </a:spcAft>
              <a:buClr>
                <a:schemeClr val="dk1"/>
              </a:buClr>
              <a:buSzPts val="1400"/>
              <a:buNone/>
              <a:defRPr/>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84" name="Google Shape;84;p16"/>
          <p:cNvSpPr txBox="1">
            <a:spLocks noGrp="1"/>
          </p:cNvSpPr>
          <p:nvPr>
            <p:ph type="dt" idx="10"/>
          </p:nvPr>
        </p:nvSpPr>
        <p:spPr>
          <a:xfrm>
            <a:off x="93481"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5" name="Google Shape;85;p16"/>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6" name="Google Shape;86;p16"/>
          <p:cNvSpPr txBox="1">
            <a:spLocks noGrp="1"/>
          </p:cNvSpPr>
          <p:nvPr>
            <p:ph type="sldNum" idx="12"/>
          </p:nvPr>
        </p:nvSpPr>
        <p:spPr>
          <a:xfrm>
            <a:off x="9355319" y="6422339"/>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25050069"/>
      </p:ext>
    </p:extLst>
  </p:cSld>
  <p:clrMapOvr>
    <a:masterClrMapping/>
  </p:clrMapOvr>
  <p:extLst>
    <p:ext uri="{DCECCB84-F9BA-43D5-87BE-67443E8EF086}">
      <p15:sldGuideLst xmlns:p15="http://schemas.microsoft.com/office/powerpoint/2012/main">
        <p15:guide id="1" orient="horz" pos="522">
          <p15:clr>
            <a:srgbClr val="FBAE40"/>
          </p15:clr>
        </p15:guide>
        <p15:guide id="2" pos="2322">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1_Title and Content">
  <p:cSld name="1_Title and Content">
    <p:spTree>
      <p:nvGrpSpPr>
        <p:cNvPr id="1" name="Shape 94"/>
        <p:cNvGrpSpPr/>
        <p:nvPr/>
      </p:nvGrpSpPr>
      <p:grpSpPr>
        <a:xfrm>
          <a:off x="0" y="0"/>
          <a:ext cx="0" cy="0"/>
          <a:chOff x="0" y="0"/>
          <a:chExt cx="0" cy="0"/>
        </a:xfrm>
      </p:grpSpPr>
      <p:pic>
        <p:nvPicPr>
          <p:cNvPr id="95" name="Google Shape;95;p18"/>
          <p:cNvPicPr preferRelativeResize="0"/>
          <p:nvPr/>
        </p:nvPicPr>
        <p:blipFill rotWithShape="1">
          <a:blip r:embed="rId2">
            <a:alphaModFix amt="60000"/>
          </a:blip>
          <a:srcRect/>
          <a:stretch/>
        </p:blipFill>
        <p:spPr>
          <a:xfrm>
            <a:off x="0" y="0"/>
            <a:ext cx="2743200" cy="6858000"/>
          </a:xfrm>
          <a:prstGeom prst="rect">
            <a:avLst/>
          </a:prstGeom>
          <a:noFill/>
          <a:ln>
            <a:noFill/>
          </a:ln>
        </p:spPr>
      </p:pic>
      <p:sp>
        <p:nvSpPr>
          <p:cNvPr id="96" name="Google Shape;96;p18"/>
          <p:cNvSpPr/>
          <p:nvPr/>
        </p:nvSpPr>
        <p:spPr>
          <a:xfrm>
            <a:off x="-461912" y="0"/>
            <a:ext cx="12653912" cy="6858000"/>
          </a:xfrm>
          <a:custGeom>
            <a:avLst/>
            <a:gdLst/>
            <a:ahLst/>
            <a:cxnLst/>
            <a:rect l="l" t="t" r="r" b="b"/>
            <a:pathLst>
              <a:path w="3986" h="2160" extrusionOk="0">
                <a:moveTo>
                  <a:pt x="1003" y="0"/>
                </a:moveTo>
                <a:cubicBezTo>
                  <a:pt x="0" y="904"/>
                  <a:pt x="561" y="1933"/>
                  <a:pt x="561" y="1933"/>
                </a:cubicBezTo>
                <a:cubicBezTo>
                  <a:pt x="48" y="1139"/>
                  <a:pt x="153" y="463"/>
                  <a:pt x="368" y="0"/>
                </a:cubicBezTo>
                <a:cubicBezTo>
                  <a:pt x="277" y="0"/>
                  <a:pt x="277" y="0"/>
                  <a:pt x="277" y="0"/>
                </a:cubicBezTo>
                <a:cubicBezTo>
                  <a:pt x="204" y="184"/>
                  <a:pt x="163" y="362"/>
                  <a:pt x="146" y="530"/>
                </a:cubicBezTo>
                <a:cubicBezTo>
                  <a:pt x="146" y="929"/>
                  <a:pt x="146" y="929"/>
                  <a:pt x="146" y="929"/>
                </a:cubicBezTo>
                <a:cubicBezTo>
                  <a:pt x="206" y="1513"/>
                  <a:pt x="507" y="1903"/>
                  <a:pt x="507" y="1903"/>
                </a:cubicBezTo>
                <a:cubicBezTo>
                  <a:pt x="585" y="1999"/>
                  <a:pt x="665" y="2085"/>
                  <a:pt x="743" y="2160"/>
                </a:cubicBezTo>
                <a:cubicBezTo>
                  <a:pt x="744" y="2160"/>
                  <a:pt x="3986" y="2160"/>
                  <a:pt x="3986" y="2160"/>
                </a:cubicBezTo>
                <a:cubicBezTo>
                  <a:pt x="3986" y="0"/>
                  <a:pt x="3986" y="0"/>
                  <a:pt x="3986" y="0"/>
                </a:cubicBezTo>
                <a:lnTo>
                  <a:pt x="1003" y="0"/>
                </a:lnTo>
                <a:close/>
              </a:path>
            </a:pathLst>
          </a:custGeom>
          <a:solidFill>
            <a:schemeClr val="lt1"/>
          </a:solidFill>
          <a:ln>
            <a:noFill/>
          </a:ln>
        </p:spPr>
        <p:txBody>
          <a:bodyPr spcFirstLastPara="1" wrap="square" lIns="91433" tIns="45700" rIns="91433" bIns="45700" anchor="t" anchorCtr="0">
            <a:noAutofit/>
          </a:bodyPr>
          <a:lstStyle/>
          <a:p>
            <a:pPr marL="0" marR="0" lvl="0" indent="0" algn="l" rtl="0">
              <a:spcBef>
                <a:spcPts val="0"/>
              </a:spcBef>
              <a:spcAft>
                <a:spcPts val="0"/>
              </a:spcAft>
              <a:buNone/>
            </a:pPr>
            <a:endParaRPr sz="1867">
              <a:solidFill>
                <a:schemeClr val="dk1"/>
              </a:solidFill>
              <a:latin typeface="Garamond" panose="02020404030301010803" pitchFamily="18" charset="0"/>
              <a:ea typeface="Calibri"/>
              <a:cs typeface="Calibri"/>
              <a:sym typeface="Calibri"/>
            </a:endParaRPr>
          </a:p>
        </p:txBody>
      </p:sp>
      <p:sp>
        <p:nvSpPr>
          <p:cNvPr id="97" name="Google Shape;97;p18"/>
          <p:cNvSpPr txBox="1">
            <a:spLocks noGrp="1"/>
          </p:cNvSpPr>
          <p:nvPr>
            <p:ph type="title"/>
          </p:nvPr>
        </p:nvSpPr>
        <p:spPr>
          <a:xfrm>
            <a:off x="2328424" y="1048766"/>
            <a:ext cx="9025377" cy="757089"/>
          </a:xfrm>
          <a:prstGeom prst="rect">
            <a:avLst/>
          </a:prstGeom>
          <a:noFill/>
          <a:ln>
            <a:noFill/>
          </a:ln>
        </p:spPr>
        <p:txBody>
          <a:bodyPr spcFirstLastPara="1" wrap="square" lIns="68575" tIns="34275" rIns="68575" bIns="34275" anchor="ctr" anchorCtr="0">
            <a:spAutoFit/>
          </a:bodyPr>
          <a:lstStyle>
            <a:lvl1pPr lvl="0" algn="l">
              <a:lnSpc>
                <a:spcPct val="90000"/>
              </a:lnSpc>
              <a:spcBef>
                <a:spcPts val="0"/>
              </a:spcBef>
              <a:spcAft>
                <a:spcPts val="0"/>
              </a:spcAft>
              <a:buClr>
                <a:schemeClr val="dk1"/>
              </a:buClr>
              <a:buSzPts val="3000"/>
              <a:buFont typeface="Arial"/>
              <a:buNone/>
              <a:defRPr sz="4800" b="1">
                <a:latin typeface="Garamond" panose="02020404030301010803" pitchFamily="18" charset="0"/>
                <a:ea typeface="Garamond" panose="02020404030301010803" pitchFamily="18" charset="0"/>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8" name="Google Shape;98;p18"/>
          <p:cNvSpPr txBox="1">
            <a:spLocks noGrp="1"/>
          </p:cNvSpPr>
          <p:nvPr>
            <p:ph type="body" idx="1"/>
          </p:nvPr>
        </p:nvSpPr>
        <p:spPr>
          <a:xfrm>
            <a:off x="2328423" y="2214709"/>
            <a:ext cx="9251621" cy="641171"/>
          </a:xfrm>
          <a:prstGeom prst="rect">
            <a:avLst/>
          </a:prstGeom>
          <a:noFill/>
          <a:ln>
            <a:noFill/>
          </a:ln>
        </p:spPr>
        <p:txBody>
          <a:bodyPr spcFirstLastPara="1" wrap="square" lIns="68575" tIns="34275" rIns="68575" bIns="34275" anchor="t" anchorCtr="0">
            <a:spAutoFit/>
          </a:bodyPr>
          <a:lstStyle>
            <a:lvl1pPr marL="609585" lvl="0" indent="-304792" algn="l">
              <a:lnSpc>
                <a:spcPct val="100000"/>
              </a:lnSpc>
              <a:spcBef>
                <a:spcPts val="1067"/>
              </a:spcBef>
              <a:spcAft>
                <a:spcPts val="0"/>
              </a:spcAft>
              <a:buClr>
                <a:schemeClr val="dk1"/>
              </a:buClr>
              <a:buSzPts val="1400"/>
              <a:buNone/>
              <a:defRPr/>
            </a:lvl1pPr>
            <a:lvl2pPr marL="1219170" lvl="1" indent="-304792" algn="l">
              <a:lnSpc>
                <a:spcPct val="90000"/>
              </a:lnSpc>
              <a:spcBef>
                <a:spcPts val="533"/>
              </a:spcBef>
              <a:spcAft>
                <a:spcPts val="0"/>
              </a:spcAft>
              <a:buClr>
                <a:schemeClr val="dk1"/>
              </a:buClr>
              <a:buSzPts val="1400"/>
              <a:buNone/>
              <a:defRPr/>
            </a:lvl2pPr>
            <a:lvl3pPr marL="1828754" lvl="2" indent="-304792" algn="l">
              <a:lnSpc>
                <a:spcPct val="90000"/>
              </a:lnSpc>
              <a:spcBef>
                <a:spcPts val="533"/>
              </a:spcBef>
              <a:spcAft>
                <a:spcPts val="0"/>
              </a:spcAft>
              <a:buClr>
                <a:schemeClr val="dk1"/>
              </a:buClr>
              <a:buSzPts val="1400"/>
              <a:buNone/>
              <a:defRPr/>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99" name="Google Shape;99;p18"/>
          <p:cNvSpPr txBox="1">
            <a:spLocks noGrp="1"/>
          </p:cNvSpPr>
          <p:nvPr>
            <p:ph type="dt" idx="10"/>
          </p:nvPr>
        </p:nvSpPr>
        <p:spPr>
          <a:xfrm>
            <a:off x="93481" y="6356351"/>
            <a:ext cx="2743200" cy="365125"/>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0" name="Google Shape;100;p18"/>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1" name="Google Shape;101;p18"/>
          <p:cNvSpPr txBox="1">
            <a:spLocks noGrp="1"/>
          </p:cNvSpPr>
          <p:nvPr>
            <p:ph type="sldNum" idx="12"/>
          </p:nvPr>
        </p:nvSpPr>
        <p:spPr>
          <a:xfrm>
            <a:off x="9355319" y="6422339"/>
            <a:ext cx="2743200" cy="365125"/>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9215946"/>
      </p:ext>
    </p:extLst>
  </p:cSld>
  <p:clrMapOvr>
    <a:masterClrMapping/>
  </p:clrMapOvr>
  <p:extLst>
    <p:ext uri="{DCECCB84-F9BA-43D5-87BE-67443E8EF086}">
      <p15:sldGuideLst xmlns:p15="http://schemas.microsoft.com/office/powerpoint/2012/main">
        <p15:guide id="1" orient="horz" pos="522">
          <p15:clr>
            <a:srgbClr val="FBAE40"/>
          </p15:clr>
        </p15:guide>
        <p15:guide id="2" pos="1098">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Text Only - Dar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3974BAA-9D60-E5B8-99E6-B494A5D5DA86}"/>
              </a:ext>
            </a:extLst>
          </p:cNvPr>
          <p:cNvSpPr/>
          <p:nvPr userDrawn="1"/>
        </p:nvSpPr>
        <p:spPr>
          <a:xfrm>
            <a:off x="524510" y="1"/>
            <a:ext cx="11667490" cy="685799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611FAC-E779-BD62-C6CA-450C14E8A9FF}"/>
              </a:ext>
            </a:extLst>
          </p:cNvPr>
          <p:cNvSpPr>
            <a:spLocks noGrp="1"/>
          </p:cNvSpPr>
          <p:nvPr>
            <p:ph type="title"/>
          </p:nvPr>
        </p:nvSpPr>
        <p:spPr>
          <a:xfrm>
            <a:off x="838200" y="365125"/>
            <a:ext cx="10515600" cy="1325563"/>
          </a:xfrm>
          <a:prstGeom prst="rect">
            <a:avLst/>
          </a:prstGeom>
        </p:spPr>
        <p:txBody>
          <a:bodyPr/>
          <a:lstStyle>
            <a:lvl1pPr>
              <a:defRPr>
                <a:solidFill>
                  <a:schemeClr val="bg1"/>
                </a:solidFill>
              </a:defRPr>
            </a:lvl1pPr>
          </a:lstStyle>
          <a:p>
            <a:r>
              <a:rPr lang="en-US"/>
              <a:t>Click to edit Master title style</a:t>
            </a:r>
          </a:p>
        </p:txBody>
      </p:sp>
      <p:sp>
        <p:nvSpPr>
          <p:cNvPr id="7" name="Slide Number Placeholder 6">
            <a:extLst>
              <a:ext uri="{FF2B5EF4-FFF2-40B4-BE49-F238E27FC236}">
                <a16:creationId xmlns:a16="http://schemas.microsoft.com/office/drawing/2014/main" id="{8E3BC7EF-E9BC-EC28-908F-20FE1FD8A86C}"/>
              </a:ext>
            </a:extLst>
          </p:cNvPr>
          <p:cNvSpPr>
            <a:spLocks noGrp="1"/>
          </p:cNvSpPr>
          <p:nvPr>
            <p:ph type="sldNum" sz="quarter" idx="12"/>
          </p:nvPr>
        </p:nvSpPr>
        <p:spPr/>
        <p:txBody>
          <a:bodyPr/>
          <a:lstStyle/>
          <a:p>
            <a:fld id="{1A3032F6-4788-0C4A-B0D8-03B8E72BF810}" type="slidenum">
              <a:rPr lang="en-US" smtClean="0"/>
              <a:t>‹#›</a:t>
            </a:fld>
            <a:endParaRPr lang="en-US"/>
          </a:p>
        </p:txBody>
      </p:sp>
      <p:sp>
        <p:nvSpPr>
          <p:cNvPr id="11" name="Text Placeholder 10">
            <a:extLst>
              <a:ext uri="{FF2B5EF4-FFF2-40B4-BE49-F238E27FC236}">
                <a16:creationId xmlns:a16="http://schemas.microsoft.com/office/drawing/2014/main" id="{32B658D0-DFBF-FE67-CFBB-02736CC24C93}"/>
              </a:ext>
            </a:extLst>
          </p:cNvPr>
          <p:cNvSpPr>
            <a:spLocks noGrp="1"/>
          </p:cNvSpPr>
          <p:nvPr>
            <p:ph type="body" sz="quarter" idx="14"/>
          </p:nvPr>
        </p:nvSpPr>
        <p:spPr>
          <a:xfrm>
            <a:off x="838200" y="1879600"/>
            <a:ext cx="10515600" cy="3759200"/>
          </a:xfrm>
        </p:spPr>
        <p:txBody>
          <a:bodyPr/>
          <a:lstStyle>
            <a:lvl1pPr marL="0" indent="0">
              <a:buNone/>
              <a:defRPr>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 name="Footer Placeholder 4">
            <a:extLst>
              <a:ext uri="{FF2B5EF4-FFF2-40B4-BE49-F238E27FC236}">
                <a16:creationId xmlns:a16="http://schemas.microsoft.com/office/drawing/2014/main" id="{0C9A8D37-5936-03FE-8110-4EB9966C73E0}"/>
              </a:ext>
            </a:extLst>
          </p:cNvPr>
          <p:cNvSpPr>
            <a:spLocks noGrp="1"/>
          </p:cNvSpPr>
          <p:nvPr>
            <p:ph type="ftr" sz="quarter" idx="11"/>
          </p:nvPr>
        </p:nvSpPr>
        <p:spPr>
          <a:xfrm>
            <a:off x="4630366" y="5991226"/>
            <a:ext cx="6723434" cy="730250"/>
          </a:xfrm>
        </p:spPr>
        <p:txBody>
          <a:bodyPr/>
          <a:lstStyle/>
          <a:p>
            <a:endParaRPr lang="en-US"/>
          </a:p>
        </p:txBody>
      </p:sp>
      <p:pic>
        <p:nvPicPr>
          <p:cNvPr id="6" name="Picture 5">
            <a:extLst>
              <a:ext uri="{FF2B5EF4-FFF2-40B4-BE49-F238E27FC236}">
                <a16:creationId xmlns:a16="http://schemas.microsoft.com/office/drawing/2014/main" id="{B454A963-4D60-7863-1C97-BE4D537BEBD4}"/>
              </a:ext>
            </a:extLst>
          </p:cNvPr>
          <p:cNvPicPr>
            <a:picLocks noChangeAspect="1"/>
          </p:cNvPicPr>
          <p:nvPr userDrawn="1"/>
        </p:nvPicPr>
        <p:blipFill>
          <a:blip r:embed="rId2"/>
          <a:srcRect/>
          <a:stretch/>
        </p:blipFill>
        <p:spPr>
          <a:xfrm>
            <a:off x="699485" y="6070441"/>
            <a:ext cx="2407999" cy="523556"/>
          </a:xfrm>
          <a:prstGeom prst="rect">
            <a:avLst/>
          </a:prstGeom>
        </p:spPr>
      </p:pic>
    </p:spTree>
    <p:extLst>
      <p:ext uri="{BB962C8B-B14F-4D97-AF65-F5344CB8AC3E}">
        <p14:creationId xmlns:p14="http://schemas.microsoft.com/office/powerpoint/2010/main" val="8031671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ext Only - Dark">
  <p:cSld name="2_Text Only - Dark">
    <p:spTree>
      <p:nvGrpSpPr>
        <p:cNvPr id="1" name="Shape 52"/>
        <p:cNvGrpSpPr/>
        <p:nvPr/>
      </p:nvGrpSpPr>
      <p:grpSpPr>
        <a:xfrm>
          <a:off x="0" y="0"/>
          <a:ext cx="0" cy="0"/>
          <a:chOff x="0" y="0"/>
          <a:chExt cx="0" cy="0"/>
        </a:xfrm>
      </p:grpSpPr>
      <p:sp>
        <p:nvSpPr>
          <p:cNvPr id="53" name="Google Shape;53;p7"/>
          <p:cNvSpPr/>
          <p:nvPr/>
        </p:nvSpPr>
        <p:spPr>
          <a:xfrm>
            <a:off x="524509" y="1"/>
            <a:ext cx="11667600" cy="6858000"/>
          </a:xfrm>
          <a:prstGeom prst="rect">
            <a:avLst/>
          </a:prstGeom>
          <a:solidFill>
            <a:srgbClr val="051E48"/>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chemeClr val="lt1"/>
              </a:solidFill>
              <a:latin typeface="Calibri"/>
              <a:ea typeface="Calibri"/>
              <a:cs typeface="Calibri"/>
              <a:sym typeface="Calibri"/>
            </a:endParaRPr>
          </a:p>
        </p:txBody>
      </p:sp>
      <p:sp>
        <p:nvSpPr>
          <p:cNvPr id="54" name="Google Shape;54;p7"/>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t" anchorCtr="0">
            <a:normAutofit/>
          </a:bodyPr>
          <a:lstStyle>
            <a:lvl1pPr lvl="0" algn="l">
              <a:lnSpc>
                <a:spcPct val="90000"/>
              </a:lnSpc>
              <a:spcBef>
                <a:spcPts val="0"/>
              </a:spcBef>
              <a:spcAft>
                <a:spcPts val="0"/>
              </a:spcAft>
              <a:buClr>
                <a:schemeClr val="lt1"/>
              </a:buClr>
              <a:buSzPts val="3300"/>
              <a:buFont typeface="Arial"/>
              <a:buNone/>
              <a:defRPr>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55" name="Google Shape;55;p7"/>
          <p:cNvSpPr txBox="1">
            <a:spLocks noGrp="1"/>
          </p:cNvSpPr>
          <p:nvPr>
            <p:ph type="sldNum" idx="12"/>
          </p:nvPr>
        </p:nvSpPr>
        <p:spPr>
          <a:xfrm>
            <a:off x="48260" y="6149657"/>
            <a:ext cx="432000" cy="365200"/>
          </a:xfrm>
          <a:prstGeom prst="rect">
            <a:avLst/>
          </a:prstGeom>
          <a:noFill/>
          <a:ln>
            <a:noFill/>
          </a:ln>
        </p:spPr>
        <p:txBody>
          <a:bodyPr spcFirstLastPara="1" wrap="square" lIns="68575" tIns="34275" rIns="68575" bIns="34275"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fld id="{00000000-1234-1234-1234-123412341234}" type="slidenum">
              <a:rPr lang="en" smtClean="0"/>
              <a:pPr/>
              <a:t>‹#›</a:t>
            </a:fld>
            <a:endParaRPr lang="en"/>
          </a:p>
        </p:txBody>
      </p:sp>
      <p:sp>
        <p:nvSpPr>
          <p:cNvPr id="56" name="Google Shape;56;p7"/>
          <p:cNvSpPr txBox="1">
            <a:spLocks noGrp="1"/>
          </p:cNvSpPr>
          <p:nvPr>
            <p:ph type="body" idx="1"/>
          </p:nvPr>
        </p:nvSpPr>
        <p:spPr>
          <a:xfrm>
            <a:off x="838200" y="1879600"/>
            <a:ext cx="10515600" cy="3759200"/>
          </a:xfrm>
          <a:prstGeom prst="rect">
            <a:avLst/>
          </a:prstGeom>
          <a:noFill/>
          <a:ln>
            <a:noFill/>
          </a:ln>
        </p:spPr>
        <p:txBody>
          <a:bodyPr spcFirstLastPara="1" wrap="square" lIns="68575" tIns="34275" rIns="68575" bIns="34275" anchor="t" anchorCtr="0">
            <a:normAutofit/>
          </a:bodyPr>
          <a:lstStyle>
            <a:lvl1pPr marL="609585" lvl="0" indent="-304792" algn="l">
              <a:lnSpc>
                <a:spcPct val="110000"/>
              </a:lnSpc>
              <a:spcBef>
                <a:spcPts val="1067"/>
              </a:spcBef>
              <a:spcAft>
                <a:spcPts val="0"/>
              </a:spcAft>
              <a:buSzPts val="2400"/>
              <a:buNone/>
              <a:defRPr>
                <a:solidFill>
                  <a:schemeClr val="lt1"/>
                </a:solidFill>
              </a:defRPr>
            </a:lvl1pPr>
            <a:lvl2pPr marL="1219170" lvl="1" indent="-304792" algn="l">
              <a:lnSpc>
                <a:spcPct val="110000"/>
              </a:lnSpc>
              <a:spcBef>
                <a:spcPts val="533"/>
              </a:spcBef>
              <a:spcAft>
                <a:spcPts val="0"/>
              </a:spcAft>
              <a:buSzPts val="2100"/>
              <a:buNone/>
              <a:defRPr/>
            </a:lvl2pPr>
            <a:lvl3pPr marL="1828754" lvl="2" indent="-304792" algn="l">
              <a:lnSpc>
                <a:spcPct val="110000"/>
              </a:lnSpc>
              <a:spcBef>
                <a:spcPts val="533"/>
              </a:spcBef>
              <a:spcAft>
                <a:spcPts val="0"/>
              </a:spcAft>
              <a:buSzPts val="1800"/>
              <a:buNone/>
              <a:defRPr/>
            </a:lvl3pPr>
            <a:lvl4pPr marL="2438339" lvl="3" indent="-304792" algn="l">
              <a:lnSpc>
                <a:spcPct val="110000"/>
              </a:lnSpc>
              <a:spcBef>
                <a:spcPts val="533"/>
              </a:spcBef>
              <a:spcAft>
                <a:spcPts val="0"/>
              </a:spcAft>
              <a:buSzPts val="1500"/>
              <a:buNone/>
              <a:defRPr/>
            </a:lvl4pPr>
            <a:lvl5pPr marL="3047924" lvl="4" indent="-304792" algn="l">
              <a:lnSpc>
                <a:spcPct val="110000"/>
              </a:lnSpc>
              <a:spcBef>
                <a:spcPts val="533"/>
              </a:spcBef>
              <a:spcAft>
                <a:spcPts val="0"/>
              </a:spcAft>
              <a:buSzPts val="1400"/>
              <a:buNone/>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57" name="Google Shape;57;p7"/>
          <p:cNvSpPr txBox="1">
            <a:spLocks noGrp="1"/>
          </p:cNvSpPr>
          <p:nvPr>
            <p:ph type="ftr" idx="11"/>
          </p:nvPr>
        </p:nvSpPr>
        <p:spPr>
          <a:xfrm>
            <a:off x="4630367" y="5991227"/>
            <a:ext cx="6723600" cy="7304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pic>
        <p:nvPicPr>
          <p:cNvPr id="58" name="Google Shape;58;p7"/>
          <p:cNvPicPr preferRelativeResize="0"/>
          <p:nvPr/>
        </p:nvPicPr>
        <p:blipFill rotWithShape="1">
          <a:blip r:embed="rId2">
            <a:alphaModFix/>
          </a:blip>
          <a:srcRect/>
          <a:stretch/>
        </p:blipFill>
        <p:spPr>
          <a:xfrm>
            <a:off x="699485" y="6070442"/>
            <a:ext cx="2408000" cy="523556"/>
          </a:xfrm>
          <a:prstGeom prst="rect">
            <a:avLst/>
          </a:prstGeom>
          <a:noFill/>
          <a:ln>
            <a:noFill/>
          </a:ln>
        </p:spPr>
      </p:pic>
    </p:spTree>
    <p:extLst>
      <p:ext uri="{BB962C8B-B14F-4D97-AF65-F5344CB8AC3E}">
        <p14:creationId xmlns:p14="http://schemas.microsoft.com/office/powerpoint/2010/main" val="35684038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TOC - dar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6A05732-1FAC-7A23-A2A4-3CA4D9A90419}"/>
              </a:ext>
            </a:extLst>
          </p:cNvPr>
          <p:cNvSpPr>
            <a:spLocks noGrp="1"/>
          </p:cNvSpPr>
          <p:nvPr>
            <p:ph type="ftr" sz="quarter" idx="11"/>
          </p:nvPr>
        </p:nvSpPr>
        <p:spPr>
          <a:xfrm>
            <a:off x="4630366" y="5991226"/>
            <a:ext cx="6723434" cy="730250"/>
          </a:xfrm>
        </p:spPr>
        <p:txBody>
          <a:bodyPr/>
          <a:lstStyle/>
          <a:p>
            <a:endParaRPr lang="en-US" dirty="0"/>
          </a:p>
        </p:txBody>
      </p:sp>
      <p:sp>
        <p:nvSpPr>
          <p:cNvPr id="6" name="Slide Number Placeholder 5">
            <a:extLst>
              <a:ext uri="{FF2B5EF4-FFF2-40B4-BE49-F238E27FC236}">
                <a16:creationId xmlns:a16="http://schemas.microsoft.com/office/drawing/2014/main" id="{BF83B340-8EF8-E21F-C477-8C613155261A}"/>
              </a:ext>
            </a:extLst>
          </p:cNvPr>
          <p:cNvSpPr>
            <a:spLocks noGrp="1"/>
          </p:cNvSpPr>
          <p:nvPr>
            <p:ph type="sldNum" sz="quarter" idx="12"/>
          </p:nvPr>
        </p:nvSpPr>
        <p:spPr/>
        <p:txBody>
          <a:bodyPr/>
          <a:lstStyle/>
          <a:p>
            <a:fld id="{1A3032F6-4788-0C4A-B0D8-03B8E72BF810}" type="slidenum">
              <a:rPr lang="en-US" smtClean="0"/>
              <a:t>‹#›</a:t>
            </a:fld>
            <a:endParaRPr lang="en-US"/>
          </a:p>
        </p:txBody>
      </p:sp>
      <p:sp>
        <p:nvSpPr>
          <p:cNvPr id="8" name="Rectangle 7">
            <a:extLst>
              <a:ext uri="{FF2B5EF4-FFF2-40B4-BE49-F238E27FC236}">
                <a16:creationId xmlns:a16="http://schemas.microsoft.com/office/drawing/2014/main" id="{8E0872B7-C0CD-0850-5F97-F6609D5AFC51}"/>
              </a:ext>
            </a:extLst>
          </p:cNvPr>
          <p:cNvSpPr/>
          <p:nvPr userDrawn="1"/>
        </p:nvSpPr>
        <p:spPr>
          <a:xfrm>
            <a:off x="524510" y="0"/>
            <a:ext cx="11667490"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EBC2BC57-A472-1E39-ACDC-57585D9D5E52}"/>
              </a:ext>
            </a:extLst>
          </p:cNvPr>
          <p:cNvCxnSpPr>
            <a:cxnSpLocks/>
          </p:cNvCxnSpPr>
          <p:nvPr userDrawn="1"/>
        </p:nvCxnSpPr>
        <p:spPr>
          <a:xfrm>
            <a:off x="955040" y="568960"/>
            <a:ext cx="1991360" cy="0"/>
          </a:xfrm>
          <a:prstGeom prst="line">
            <a:avLst/>
          </a:prstGeom>
          <a:ln w="285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6C2F1F92-0FCD-E138-A4E8-5F73AB6F25B8}"/>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a:fillRect/>
          </a:stretch>
        </p:blipFill>
        <p:spPr>
          <a:xfrm>
            <a:off x="7825839" y="0"/>
            <a:ext cx="4366161" cy="6858000"/>
          </a:xfrm>
          <a:prstGeom prst="rect">
            <a:avLst/>
          </a:prstGeom>
        </p:spPr>
      </p:pic>
      <p:sp>
        <p:nvSpPr>
          <p:cNvPr id="2" name="Title 1">
            <a:extLst>
              <a:ext uri="{FF2B5EF4-FFF2-40B4-BE49-F238E27FC236}">
                <a16:creationId xmlns:a16="http://schemas.microsoft.com/office/drawing/2014/main" id="{CE22C09B-1452-F951-5518-C256F115A445}"/>
              </a:ext>
            </a:extLst>
          </p:cNvPr>
          <p:cNvSpPr>
            <a:spLocks noGrp="1"/>
          </p:cNvSpPr>
          <p:nvPr>
            <p:ph type="title" hasCustomPrompt="1"/>
          </p:nvPr>
        </p:nvSpPr>
        <p:spPr>
          <a:xfrm>
            <a:off x="838200" y="710264"/>
            <a:ext cx="7842662" cy="980424"/>
          </a:xfrm>
          <a:prstGeom prst="rect">
            <a:avLst/>
          </a:prstGeom>
        </p:spPr>
        <p:txBody>
          <a:bodyPr anchor="t"/>
          <a:lstStyle>
            <a:lvl1pPr>
              <a:buClr>
                <a:schemeClr val="bg1"/>
              </a:buClr>
              <a:defRPr b="0">
                <a:solidFill>
                  <a:schemeClr val="bg1"/>
                </a:solidFill>
              </a:defRPr>
            </a:lvl1pPr>
          </a:lstStyle>
          <a:p>
            <a:r>
              <a:rPr lang="en-US" dirty="0"/>
              <a:t>Agenda</a:t>
            </a:r>
          </a:p>
        </p:txBody>
      </p:sp>
      <p:sp>
        <p:nvSpPr>
          <p:cNvPr id="3" name="Content Placeholder 2">
            <a:extLst>
              <a:ext uri="{FF2B5EF4-FFF2-40B4-BE49-F238E27FC236}">
                <a16:creationId xmlns:a16="http://schemas.microsoft.com/office/drawing/2014/main" id="{ED7C5834-7514-89FB-1069-C147691E8EE6}"/>
              </a:ext>
            </a:extLst>
          </p:cNvPr>
          <p:cNvSpPr>
            <a:spLocks noGrp="1"/>
          </p:cNvSpPr>
          <p:nvPr>
            <p:ph idx="1" hasCustomPrompt="1"/>
          </p:nvPr>
        </p:nvSpPr>
        <p:spPr>
          <a:xfrm>
            <a:off x="792480" y="2076450"/>
            <a:ext cx="2462784" cy="3914775"/>
          </a:xfrm>
        </p:spPr>
        <p:txBody>
          <a:bodyPr>
            <a:normAutofit/>
          </a:bodyPr>
          <a:lstStyle>
            <a:lvl1pPr marL="288925" indent="-280988">
              <a:buClr>
                <a:schemeClr val="bg1"/>
              </a:buClr>
              <a:buFont typeface="Arial" panose="020B0604020202020204" pitchFamily="34" charset="0"/>
              <a:buChar char="•"/>
              <a:tabLst/>
              <a:defRPr sz="2400" b="0" i="0" u="none">
                <a:solidFill>
                  <a:schemeClr val="bg1"/>
                </a:solidFill>
                <a:latin typeface="Arial" panose="020B0604020202020204" pitchFamily="34" charset="0"/>
                <a:cs typeface="Arial" panose="020B0604020202020204" pitchFamily="34" charset="0"/>
              </a:defRPr>
            </a:lvl1pPr>
          </a:lstStyle>
          <a:p>
            <a:pPr lvl="0"/>
            <a:r>
              <a:rPr lang="en-US" dirty="0"/>
              <a:t>Item One</a:t>
            </a:r>
          </a:p>
          <a:p>
            <a:pPr lvl="0"/>
            <a:r>
              <a:rPr lang="en-US" dirty="0"/>
              <a:t>Item Two</a:t>
            </a:r>
          </a:p>
          <a:p>
            <a:pPr lvl="0"/>
            <a:r>
              <a:rPr lang="en-US" dirty="0"/>
              <a:t>Item Three</a:t>
            </a:r>
          </a:p>
          <a:p>
            <a:pPr lvl="0"/>
            <a:r>
              <a:rPr lang="en-US" dirty="0"/>
              <a:t>Item Four</a:t>
            </a:r>
          </a:p>
          <a:p>
            <a:pPr lvl="0"/>
            <a:r>
              <a:rPr lang="en-US" dirty="0"/>
              <a:t>Item Five</a:t>
            </a:r>
          </a:p>
          <a:p>
            <a:pPr lvl="0"/>
            <a:r>
              <a:rPr lang="en-US" dirty="0"/>
              <a:t>Item Six</a:t>
            </a:r>
          </a:p>
        </p:txBody>
      </p:sp>
      <p:sp>
        <p:nvSpPr>
          <p:cNvPr id="4" name="Content Placeholder 2">
            <a:extLst>
              <a:ext uri="{FF2B5EF4-FFF2-40B4-BE49-F238E27FC236}">
                <a16:creationId xmlns:a16="http://schemas.microsoft.com/office/drawing/2014/main" id="{D7C7AEA2-E691-81D7-F71C-D47AA066F284}"/>
              </a:ext>
            </a:extLst>
          </p:cNvPr>
          <p:cNvSpPr>
            <a:spLocks noGrp="1"/>
          </p:cNvSpPr>
          <p:nvPr>
            <p:ph idx="13" hasCustomPrompt="1"/>
          </p:nvPr>
        </p:nvSpPr>
        <p:spPr>
          <a:xfrm>
            <a:off x="3624072" y="2091690"/>
            <a:ext cx="2462784" cy="3914775"/>
          </a:xfrm>
        </p:spPr>
        <p:txBody>
          <a:bodyPr>
            <a:normAutofit/>
          </a:bodyPr>
          <a:lstStyle>
            <a:lvl1pPr marL="398463" indent="-398463">
              <a:buClr>
                <a:schemeClr val="bg1"/>
              </a:buClr>
              <a:buFont typeface="+mj-lt"/>
              <a:buAutoNum type="arabicPeriod"/>
              <a:tabLst/>
              <a:defRPr sz="2400" b="0" i="0" u="none">
                <a:solidFill>
                  <a:schemeClr val="bg1"/>
                </a:solidFill>
                <a:latin typeface="Arial" panose="020B0604020202020204" pitchFamily="34" charset="0"/>
                <a:cs typeface="Arial" panose="020B0604020202020204" pitchFamily="34" charset="0"/>
              </a:defRPr>
            </a:lvl1pPr>
          </a:lstStyle>
          <a:p>
            <a:pPr lvl="0"/>
            <a:r>
              <a:rPr lang="en-US" dirty="0"/>
              <a:t>Item One</a:t>
            </a:r>
          </a:p>
          <a:p>
            <a:pPr lvl="0"/>
            <a:r>
              <a:rPr lang="en-US" dirty="0"/>
              <a:t>Item Two</a:t>
            </a:r>
          </a:p>
          <a:p>
            <a:pPr lvl="0"/>
            <a:r>
              <a:rPr lang="en-US" dirty="0"/>
              <a:t>Item Three</a:t>
            </a:r>
          </a:p>
          <a:p>
            <a:pPr lvl="0"/>
            <a:r>
              <a:rPr lang="en-US" dirty="0"/>
              <a:t>Item Four</a:t>
            </a:r>
          </a:p>
          <a:p>
            <a:pPr lvl="0"/>
            <a:r>
              <a:rPr lang="en-US" dirty="0"/>
              <a:t>Item Five</a:t>
            </a:r>
          </a:p>
          <a:p>
            <a:pPr lvl="0"/>
            <a:r>
              <a:rPr lang="en-US" dirty="0"/>
              <a:t>Item Six</a:t>
            </a:r>
          </a:p>
        </p:txBody>
      </p:sp>
    </p:spTree>
    <p:extLst>
      <p:ext uri="{BB962C8B-B14F-4D97-AF65-F5344CB8AC3E}">
        <p14:creationId xmlns:p14="http://schemas.microsoft.com/office/powerpoint/2010/main" val="16913619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One - l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7DC218B-17FD-08CB-7107-F455FC48E916}"/>
              </a:ext>
            </a:extLst>
          </p:cNvPr>
          <p:cNvSpPr/>
          <p:nvPr userDrawn="1"/>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4B96C6-6F39-27DA-108B-68DBC2118522}"/>
              </a:ext>
            </a:extLst>
          </p:cNvPr>
          <p:cNvSpPr>
            <a:spLocks noGrp="1"/>
          </p:cNvSpPr>
          <p:nvPr>
            <p:ph type="title"/>
          </p:nvPr>
        </p:nvSpPr>
        <p:spPr>
          <a:xfrm>
            <a:off x="914401" y="1852852"/>
            <a:ext cx="6898640" cy="1864360"/>
          </a:xfrm>
          <a:prstGeom prst="rect">
            <a:avLst/>
          </a:prstGeom>
        </p:spPr>
        <p:txBody>
          <a:bodyPr anchor="t">
            <a:normAutofit/>
          </a:bodyPr>
          <a:lstStyle>
            <a:lvl1pPr algn="l">
              <a:defRPr sz="4800" b="0" i="0">
                <a:solidFill>
                  <a:schemeClr val="accent1"/>
                </a:solidFill>
                <a:latin typeface="Arial" panose="020B0604020202020204" pitchFamily="34" charset="0"/>
                <a:ea typeface="Open Sans Light" panose="020B0306030504020204" pitchFamily="34" charset="0"/>
                <a:cs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1F0CD835-EA4B-B0EE-CD49-BF5CBF0DCEE2}"/>
              </a:ext>
            </a:extLst>
          </p:cNvPr>
          <p:cNvSpPr>
            <a:spLocks noGrp="1"/>
          </p:cNvSpPr>
          <p:nvPr>
            <p:ph type="body" idx="1"/>
          </p:nvPr>
        </p:nvSpPr>
        <p:spPr>
          <a:xfrm>
            <a:off x="914401" y="3722292"/>
            <a:ext cx="6898640" cy="1500187"/>
          </a:xfrm>
        </p:spPr>
        <p:txBody>
          <a:bodyPr>
            <a:normAutofit/>
          </a:bodyPr>
          <a:lstStyle>
            <a:lvl1pPr marL="0" indent="0" algn="l">
              <a:lnSpc>
                <a:spcPct val="120000"/>
              </a:lnSpc>
              <a:spcBef>
                <a:spcPts val="0"/>
              </a:spcBef>
              <a:buNone/>
              <a:defRPr sz="20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cxnSp>
        <p:nvCxnSpPr>
          <p:cNvPr id="16" name="Straight Connector 15">
            <a:extLst>
              <a:ext uri="{FF2B5EF4-FFF2-40B4-BE49-F238E27FC236}">
                <a16:creationId xmlns:a16="http://schemas.microsoft.com/office/drawing/2014/main" id="{06F67596-4874-C1FF-EC26-DFB4ED1C36C3}"/>
              </a:ext>
            </a:extLst>
          </p:cNvPr>
          <p:cNvCxnSpPr/>
          <p:nvPr userDrawn="1"/>
        </p:nvCxnSpPr>
        <p:spPr>
          <a:xfrm>
            <a:off x="1036321" y="1666240"/>
            <a:ext cx="199136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ECE31EEF-3C2E-7535-DDBF-4A1184600CA1}"/>
              </a:ext>
            </a:extLst>
          </p:cNvPr>
          <p:cNvSpPr/>
          <p:nvPr userDrawn="1"/>
        </p:nvSpPr>
        <p:spPr>
          <a:xfrm>
            <a:off x="-20319" y="0"/>
            <a:ext cx="52832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8C465BBE-1916-515E-F458-B92BBD4D0B73}"/>
              </a:ext>
            </a:extLst>
          </p:cNvPr>
          <p:cNvPicPr>
            <a:picLocks noChangeAspect="1"/>
          </p:cNvPicPr>
          <p:nvPr userDrawn="1"/>
        </p:nvPicPr>
        <p:blipFill>
          <a:blip r:embed="rId2" cstate="hqprint">
            <a:extLst>
              <a:ext uri="{28A0092B-C50C-407E-A947-70E740481C1C}">
                <a14:useLocalDpi xmlns:a14="http://schemas.microsoft.com/office/drawing/2010/main"/>
              </a:ext>
            </a:extLst>
          </a:blip>
          <a:srcRect l="60750" r="-1"/>
          <a:stretch>
            <a:fillRect/>
          </a:stretch>
        </p:blipFill>
        <p:spPr>
          <a:xfrm>
            <a:off x="7406640" y="0"/>
            <a:ext cx="4785360" cy="6858000"/>
          </a:xfrm>
          <a:prstGeom prst="rect">
            <a:avLst/>
          </a:prstGeom>
        </p:spPr>
      </p:pic>
    </p:spTree>
    <p:extLst>
      <p:ext uri="{BB962C8B-B14F-4D97-AF65-F5344CB8AC3E}">
        <p14:creationId xmlns:p14="http://schemas.microsoft.com/office/powerpoint/2010/main" val="549652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One - dark">
    <p:spTree>
      <p:nvGrpSpPr>
        <p:cNvPr id="1" name=""/>
        <p:cNvGrpSpPr/>
        <p:nvPr/>
      </p:nvGrpSpPr>
      <p:grpSpPr>
        <a:xfrm>
          <a:off x="0" y="0"/>
          <a:ext cx="0" cy="0"/>
          <a:chOff x="0" y="0"/>
          <a:chExt cx="0" cy="0"/>
        </a:xfrm>
      </p:grpSpPr>
      <p:pic>
        <p:nvPicPr>
          <p:cNvPr id="5" name="Picture 4" descr="Background pattern&#10;&#10;AI-generated content may be incorrect.">
            <a:extLst>
              <a:ext uri="{FF2B5EF4-FFF2-40B4-BE49-F238E27FC236}">
                <a16:creationId xmlns:a16="http://schemas.microsoft.com/office/drawing/2014/main" id="{4F0E6DAF-4C1F-8E80-759E-6ABFD906C578}"/>
              </a:ext>
            </a:extLst>
          </p:cNvPr>
          <p:cNvPicPr>
            <a:picLocks noChangeAspect="1"/>
          </p:cNvPicPr>
          <p:nvPr userDrawn="1"/>
        </p:nvPicPr>
        <p:blipFill>
          <a:blip r:embed="rId2">
            <a:extLst>
              <a:ext uri="{BEBA8EAE-BF5A-486C-A8C5-ECC9F3942E4B}">
                <a14:imgProps xmlns:a14="http://schemas.microsoft.com/office/drawing/2010/main">
                  <a14:imgLayer r:embed="rId3">
                    <a14:imgEffect>
                      <a14:colorTemperature colorTemp="4258"/>
                    </a14:imgEffect>
                    <a14:imgEffect>
                      <a14:saturation sat="76000"/>
                    </a14:imgEffect>
                    <a14:imgEffect>
                      <a14:brightnessContrast bright="12000"/>
                    </a14:imgEffect>
                  </a14:imgLayer>
                </a14:imgProps>
              </a:ext>
            </a:extLst>
          </a:blip>
          <a:stretch>
            <a:fillRect/>
          </a:stretch>
        </p:blipFill>
        <p:spPr>
          <a:xfrm rot="10800000">
            <a:off x="0" y="0"/>
            <a:ext cx="12192000" cy="6858000"/>
          </a:xfrm>
          <a:prstGeom prst="rect">
            <a:avLst/>
          </a:prstGeom>
        </p:spPr>
      </p:pic>
      <p:sp>
        <p:nvSpPr>
          <p:cNvPr id="2" name="Title 1">
            <a:extLst>
              <a:ext uri="{FF2B5EF4-FFF2-40B4-BE49-F238E27FC236}">
                <a16:creationId xmlns:a16="http://schemas.microsoft.com/office/drawing/2014/main" id="{C64B96C6-6F39-27DA-108B-68DBC2118522}"/>
              </a:ext>
            </a:extLst>
          </p:cNvPr>
          <p:cNvSpPr>
            <a:spLocks noGrp="1"/>
          </p:cNvSpPr>
          <p:nvPr>
            <p:ph type="title"/>
          </p:nvPr>
        </p:nvSpPr>
        <p:spPr>
          <a:xfrm>
            <a:off x="914401" y="1852852"/>
            <a:ext cx="6898640" cy="1864360"/>
          </a:xfrm>
          <a:prstGeom prst="rect">
            <a:avLst/>
          </a:prstGeom>
        </p:spPr>
        <p:txBody>
          <a:bodyPr anchor="t">
            <a:normAutofit/>
          </a:bodyPr>
          <a:lstStyle>
            <a:lvl1pPr algn="l">
              <a:defRPr sz="4800" b="0" i="0">
                <a:solidFill>
                  <a:schemeClr val="bg1"/>
                </a:solidFill>
                <a:latin typeface="Arial" panose="020B0604020202020204" pitchFamily="34" charset="0"/>
                <a:ea typeface="Open Sans Light" panose="020B0306030504020204" pitchFamily="34" charset="0"/>
                <a:cs typeface="Arial" panose="020B0604020202020204" pitchFamily="34" charset="0"/>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F0CD835-EA4B-B0EE-CD49-BF5CBF0DCEE2}"/>
              </a:ext>
            </a:extLst>
          </p:cNvPr>
          <p:cNvSpPr>
            <a:spLocks noGrp="1"/>
          </p:cNvSpPr>
          <p:nvPr>
            <p:ph type="body" idx="1"/>
          </p:nvPr>
        </p:nvSpPr>
        <p:spPr>
          <a:xfrm>
            <a:off x="914401" y="3722292"/>
            <a:ext cx="6898640" cy="1500187"/>
          </a:xfrm>
        </p:spPr>
        <p:txBody>
          <a:bodyPr>
            <a:normAutofit/>
          </a:bodyPr>
          <a:lstStyle>
            <a:lvl1pPr marL="0" indent="0" algn="l">
              <a:lnSpc>
                <a:spcPct val="120000"/>
              </a:lnSpc>
              <a:spcBef>
                <a:spcPts val="0"/>
              </a:spcBef>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16" name="Straight Connector 15">
            <a:extLst>
              <a:ext uri="{FF2B5EF4-FFF2-40B4-BE49-F238E27FC236}">
                <a16:creationId xmlns:a16="http://schemas.microsoft.com/office/drawing/2014/main" id="{06F67596-4874-C1FF-EC26-DFB4ED1C36C3}"/>
              </a:ext>
            </a:extLst>
          </p:cNvPr>
          <p:cNvCxnSpPr/>
          <p:nvPr userDrawn="1"/>
        </p:nvCxnSpPr>
        <p:spPr>
          <a:xfrm>
            <a:off x="1036321" y="1666240"/>
            <a:ext cx="199136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ECE31EEF-3C2E-7535-DDBF-4A1184600CA1}"/>
              </a:ext>
            </a:extLst>
          </p:cNvPr>
          <p:cNvSpPr/>
          <p:nvPr userDrawn="1"/>
        </p:nvSpPr>
        <p:spPr>
          <a:xfrm>
            <a:off x="-20319" y="0"/>
            <a:ext cx="52832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35A06B1-D28E-16CE-166D-D1349BA28C6E}"/>
              </a:ext>
            </a:extLst>
          </p:cNvPr>
          <p:cNvPicPr>
            <a:picLocks noChangeAspect="1"/>
          </p:cNvPicPr>
          <p:nvPr userDrawn="1"/>
        </p:nvPicPr>
        <p:blipFill>
          <a:blip r:embed="rId4" cstate="hqprint">
            <a:extLst>
              <a:ext uri="{28A0092B-C50C-407E-A947-70E740481C1C}">
                <a14:useLocalDpi xmlns:a14="http://schemas.microsoft.com/office/drawing/2010/main"/>
              </a:ext>
            </a:extLst>
          </a:blip>
          <a:srcRect l="60750" r="-1"/>
          <a:stretch>
            <a:fillRect/>
          </a:stretch>
        </p:blipFill>
        <p:spPr>
          <a:xfrm>
            <a:off x="7406640" y="0"/>
            <a:ext cx="4785360" cy="6858000"/>
          </a:xfrm>
          <a:prstGeom prst="rect">
            <a:avLst/>
          </a:prstGeom>
        </p:spPr>
      </p:pic>
    </p:spTree>
    <p:extLst>
      <p:ext uri="{BB962C8B-B14F-4D97-AF65-F5344CB8AC3E}">
        <p14:creationId xmlns:p14="http://schemas.microsoft.com/office/powerpoint/2010/main" val="10249077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Two - l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7DC218B-17FD-08CB-7107-F455FC48E916}"/>
              </a:ext>
            </a:extLst>
          </p:cNvPr>
          <p:cNvSpPr/>
          <p:nvPr userDrawn="1"/>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06F67596-4874-C1FF-EC26-DFB4ED1C36C3}"/>
              </a:ext>
            </a:extLst>
          </p:cNvPr>
          <p:cNvCxnSpPr/>
          <p:nvPr userDrawn="1"/>
        </p:nvCxnSpPr>
        <p:spPr>
          <a:xfrm>
            <a:off x="1036321" y="1666240"/>
            <a:ext cx="199136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ECE31EEF-3C2E-7535-DDBF-4A1184600CA1}"/>
              </a:ext>
            </a:extLst>
          </p:cNvPr>
          <p:cNvSpPr/>
          <p:nvPr userDrawn="1"/>
        </p:nvSpPr>
        <p:spPr>
          <a:xfrm>
            <a:off x="-20319" y="0"/>
            <a:ext cx="52832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8C465BBE-1916-515E-F458-B92BBD4D0B73}"/>
              </a:ext>
            </a:extLst>
          </p:cNvPr>
          <p:cNvPicPr>
            <a:picLocks noChangeAspect="1"/>
          </p:cNvPicPr>
          <p:nvPr userDrawn="1"/>
        </p:nvPicPr>
        <p:blipFill>
          <a:blip r:embed="rId2" cstate="hqprint">
            <a:extLst>
              <a:ext uri="{28A0092B-C50C-407E-A947-70E740481C1C}">
                <a14:useLocalDpi xmlns:a14="http://schemas.microsoft.com/office/drawing/2010/main"/>
              </a:ext>
            </a:extLst>
          </a:blip>
          <a:srcRect l="60427" r="2"/>
          <a:stretch>
            <a:fillRect/>
          </a:stretch>
        </p:blipFill>
        <p:spPr>
          <a:xfrm>
            <a:off x="7367451" y="0"/>
            <a:ext cx="4824549" cy="6858000"/>
          </a:xfrm>
          <a:prstGeom prst="rect">
            <a:avLst/>
          </a:prstGeom>
        </p:spPr>
      </p:pic>
      <p:sp>
        <p:nvSpPr>
          <p:cNvPr id="2" name="Title 1">
            <a:extLst>
              <a:ext uri="{FF2B5EF4-FFF2-40B4-BE49-F238E27FC236}">
                <a16:creationId xmlns:a16="http://schemas.microsoft.com/office/drawing/2014/main" id="{C64B96C6-6F39-27DA-108B-68DBC2118522}"/>
              </a:ext>
            </a:extLst>
          </p:cNvPr>
          <p:cNvSpPr>
            <a:spLocks noGrp="1"/>
          </p:cNvSpPr>
          <p:nvPr>
            <p:ph type="title"/>
          </p:nvPr>
        </p:nvSpPr>
        <p:spPr>
          <a:xfrm>
            <a:off x="914401" y="1852852"/>
            <a:ext cx="6898640" cy="1864360"/>
          </a:xfrm>
          <a:prstGeom prst="rect">
            <a:avLst/>
          </a:prstGeom>
        </p:spPr>
        <p:txBody>
          <a:bodyPr anchor="t">
            <a:normAutofit/>
          </a:bodyPr>
          <a:lstStyle>
            <a:lvl1pPr algn="l">
              <a:defRPr sz="4800" b="0" i="0">
                <a:solidFill>
                  <a:schemeClr val="accent1"/>
                </a:solidFill>
                <a:latin typeface="Arial" panose="020B0604020202020204" pitchFamily="34" charset="0"/>
                <a:ea typeface="Open Sans Light" panose="020B0306030504020204" pitchFamily="34" charset="0"/>
                <a:cs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1F0CD835-EA4B-B0EE-CD49-BF5CBF0DCEE2}"/>
              </a:ext>
            </a:extLst>
          </p:cNvPr>
          <p:cNvSpPr>
            <a:spLocks noGrp="1"/>
          </p:cNvSpPr>
          <p:nvPr>
            <p:ph type="body" idx="1"/>
          </p:nvPr>
        </p:nvSpPr>
        <p:spPr>
          <a:xfrm>
            <a:off x="914401" y="3722292"/>
            <a:ext cx="6898640" cy="1500187"/>
          </a:xfrm>
        </p:spPr>
        <p:txBody>
          <a:bodyPr>
            <a:normAutofit/>
          </a:bodyPr>
          <a:lstStyle>
            <a:lvl1pPr marL="0" indent="0" algn="l">
              <a:lnSpc>
                <a:spcPct val="120000"/>
              </a:lnSpc>
              <a:spcBef>
                <a:spcPts val="0"/>
              </a:spcBef>
              <a:buNone/>
              <a:defRPr sz="20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8185686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Two - dark">
    <p:spTree>
      <p:nvGrpSpPr>
        <p:cNvPr id="1" name=""/>
        <p:cNvGrpSpPr/>
        <p:nvPr/>
      </p:nvGrpSpPr>
      <p:grpSpPr>
        <a:xfrm>
          <a:off x="0" y="0"/>
          <a:ext cx="0" cy="0"/>
          <a:chOff x="0" y="0"/>
          <a:chExt cx="0" cy="0"/>
        </a:xfrm>
      </p:grpSpPr>
      <p:pic>
        <p:nvPicPr>
          <p:cNvPr id="5" name="Picture 4" descr="Background pattern&#10;&#10;AI-generated content may be incorrect.">
            <a:extLst>
              <a:ext uri="{FF2B5EF4-FFF2-40B4-BE49-F238E27FC236}">
                <a16:creationId xmlns:a16="http://schemas.microsoft.com/office/drawing/2014/main" id="{4F0E6DAF-4C1F-8E80-759E-6ABFD906C578}"/>
              </a:ext>
            </a:extLst>
          </p:cNvPr>
          <p:cNvPicPr>
            <a:picLocks noChangeAspect="1"/>
          </p:cNvPicPr>
          <p:nvPr userDrawn="1"/>
        </p:nvPicPr>
        <p:blipFill>
          <a:blip r:embed="rId2">
            <a:extLst>
              <a:ext uri="{BEBA8EAE-BF5A-486C-A8C5-ECC9F3942E4B}">
                <a14:imgProps xmlns:a14="http://schemas.microsoft.com/office/drawing/2010/main">
                  <a14:imgLayer r:embed="rId3">
                    <a14:imgEffect>
                      <a14:colorTemperature colorTemp="4258"/>
                    </a14:imgEffect>
                    <a14:imgEffect>
                      <a14:saturation sat="76000"/>
                    </a14:imgEffect>
                    <a14:imgEffect>
                      <a14:brightnessContrast bright="12000"/>
                    </a14:imgEffect>
                  </a14:imgLayer>
                </a14:imgProps>
              </a:ext>
            </a:extLst>
          </a:blip>
          <a:stretch>
            <a:fillRect/>
          </a:stretch>
        </p:blipFill>
        <p:spPr>
          <a:xfrm rot="10800000">
            <a:off x="0" y="0"/>
            <a:ext cx="12192000" cy="6858000"/>
          </a:xfrm>
          <a:prstGeom prst="rect">
            <a:avLst/>
          </a:prstGeom>
        </p:spPr>
      </p:pic>
      <p:cxnSp>
        <p:nvCxnSpPr>
          <p:cNvPr id="16" name="Straight Connector 15">
            <a:extLst>
              <a:ext uri="{FF2B5EF4-FFF2-40B4-BE49-F238E27FC236}">
                <a16:creationId xmlns:a16="http://schemas.microsoft.com/office/drawing/2014/main" id="{06F67596-4874-C1FF-EC26-DFB4ED1C36C3}"/>
              </a:ext>
            </a:extLst>
          </p:cNvPr>
          <p:cNvCxnSpPr/>
          <p:nvPr userDrawn="1"/>
        </p:nvCxnSpPr>
        <p:spPr>
          <a:xfrm>
            <a:off x="1036321" y="1666240"/>
            <a:ext cx="199136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ECE31EEF-3C2E-7535-DDBF-4A1184600CA1}"/>
              </a:ext>
            </a:extLst>
          </p:cNvPr>
          <p:cNvSpPr/>
          <p:nvPr userDrawn="1"/>
        </p:nvSpPr>
        <p:spPr>
          <a:xfrm>
            <a:off x="-20319" y="0"/>
            <a:ext cx="52832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1B1EE08-040E-77DE-EBF1-53ECD4F554AC}"/>
              </a:ext>
            </a:extLst>
          </p:cNvPr>
          <p:cNvPicPr>
            <a:picLocks noChangeAspect="1"/>
          </p:cNvPicPr>
          <p:nvPr userDrawn="1"/>
        </p:nvPicPr>
        <p:blipFill>
          <a:blip r:embed="rId4" cstate="hqprint">
            <a:extLst>
              <a:ext uri="{28A0092B-C50C-407E-A947-70E740481C1C}">
                <a14:useLocalDpi xmlns:a14="http://schemas.microsoft.com/office/drawing/2010/main"/>
              </a:ext>
            </a:extLst>
          </a:blip>
          <a:srcRect l="60427" r="2"/>
          <a:stretch>
            <a:fillRect/>
          </a:stretch>
        </p:blipFill>
        <p:spPr>
          <a:xfrm>
            <a:off x="7367451" y="0"/>
            <a:ext cx="4824549" cy="6858000"/>
          </a:xfrm>
          <a:prstGeom prst="rect">
            <a:avLst/>
          </a:prstGeom>
        </p:spPr>
      </p:pic>
      <p:sp>
        <p:nvSpPr>
          <p:cNvPr id="2" name="Title 1">
            <a:extLst>
              <a:ext uri="{FF2B5EF4-FFF2-40B4-BE49-F238E27FC236}">
                <a16:creationId xmlns:a16="http://schemas.microsoft.com/office/drawing/2014/main" id="{C64B96C6-6F39-27DA-108B-68DBC2118522}"/>
              </a:ext>
            </a:extLst>
          </p:cNvPr>
          <p:cNvSpPr>
            <a:spLocks noGrp="1"/>
          </p:cNvSpPr>
          <p:nvPr>
            <p:ph type="title"/>
          </p:nvPr>
        </p:nvSpPr>
        <p:spPr>
          <a:xfrm>
            <a:off x="914401" y="1852852"/>
            <a:ext cx="6898640" cy="1864360"/>
          </a:xfrm>
          <a:prstGeom prst="rect">
            <a:avLst/>
          </a:prstGeom>
        </p:spPr>
        <p:txBody>
          <a:bodyPr anchor="t">
            <a:normAutofit/>
          </a:bodyPr>
          <a:lstStyle>
            <a:lvl1pPr algn="l">
              <a:defRPr sz="4800" b="0" i="0">
                <a:solidFill>
                  <a:schemeClr val="bg1"/>
                </a:solidFill>
                <a:latin typeface="Arial" panose="020B0604020202020204" pitchFamily="34" charset="0"/>
                <a:ea typeface="Open Sans Light" panose="020B0306030504020204" pitchFamily="34" charset="0"/>
                <a:cs typeface="Arial" panose="020B0604020202020204" pitchFamily="34" charset="0"/>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F0CD835-EA4B-B0EE-CD49-BF5CBF0DCEE2}"/>
              </a:ext>
            </a:extLst>
          </p:cNvPr>
          <p:cNvSpPr>
            <a:spLocks noGrp="1"/>
          </p:cNvSpPr>
          <p:nvPr>
            <p:ph type="body" idx="1"/>
          </p:nvPr>
        </p:nvSpPr>
        <p:spPr>
          <a:xfrm>
            <a:off x="914401" y="3722292"/>
            <a:ext cx="6898640" cy="1500187"/>
          </a:xfrm>
        </p:spPr>
        <p:txBody>
          <a:bodyPr>
            <a:normAutofit/>
          </a:bodyPr>
          <a:lstStyle>
            <a:lvl1pPr marL="0" indent="0" algn="l">
              <a:lnSpc>
                <a:spcPct val="120000"/>
              </a:lnSpc>
              <a:spcBef>
                <a:spcPts val="0"/>
              </a:spcBef>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3412323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Only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11FAC-E779-BD62-C6CA-450C14E8A9FF}"/>
              </a:ext>
            </a:extLst>
          </p:cNvPr>
          <p:cNvSpPr>
            <a:spLocks noGrp="1"/>
          </p:cNvSpPr>
          <p:nvPr>
            <p:ph type="title"/>
          </p:nvPr>
        </p:nvSpPr>
        <p:spPr>
          <a:xfrm>
            <a:off x="838200" y="365125"/>
            <a:ext cx="10515600" cy="1325563"/>
          </a:xfrm>
          <a:prstGeom prst="rect">
            <a:avLst/>
          </a:prstGeom>
        </p:spPr>
        <p:txBody>
          <a:bodyPr/>
          <a:lstStyle>
            <a:lvl1pPr>
              <a:defRPr>
                <a:solidFill>
                  <a:schemeClr val="accent1"/>
                </a:solidFill>
              </a:defRPr>
            </a:lvl1pPr>
          </a:lstStyle>
          <a:p>
            <a:r>
              <a:rPr lang="en-US" dirty="0"/>
              <a:t>Click to edit Master title style</a:t>
            </a:r>
          </a:p>
        </p:txBody>
      </p:sp>
      <p:sp>
        <p:nvSpPr>
          <p:cNvPr id="7" name="Slide Number Placeholder 6">
            <a:extLst>
              <a:ext uri="{FF2B5EF4-FFF2-40B4-BE49-F238E27FC236}">
                <a16:creationId xmlns:a16="http://schemas.microsoft.com/office/drawing/2014/main" id="{8E3BC7EF-E9BC-EC28-908F-20FE1FD8A86C}"/>
              </a:ext>
            </a:extLst>
          </p:cNvPr>
          <p:cNvSpPr>
            <a:spLocks noGrp="1"/>
          </p:cNvSpPr>
          <p:nvPr>
            <p:ph type="sldNum" sz="quarter" idx="12"/>
          </p:nvPr>
        </p:nvSpPr>
        <p:spPr/>
        <p:txBody>
          <a:bodyPr/>
          <a:lstStyle/>
          <a:p>
            <a:fld id="{1A3032F6-4788-0C4A-B0D8-03B8E72BF810}" type="slidenum">
              <a:rPr lang="en-US" smtClean="0"/>
              <a:t>‹#›</a:t>
            </a:fld>
            <a:endParaRPr lang="en-US"/>
          </a:p>
        </p:txBody>
      </p:sp>
      <p:sp>
        <p:nvSpPr>
          <p:cNvPr id="4" name="Footer Placeholder 4">
            <a:extLst>
              <a:ext uri="{FF2B5EF4-FFF2-40B4-BE49-F238E27FC236}">
                <a16:creationId xmlns:a16="http://schemas.microsoft.com/office/drawing/2014/main" id="{0C9A8D37-5936-03FE-8110-4EB9966C73E0}"/>
              </a:ext>
            </a:extLst>
          </p:cNvPr>
          <p:cNvSpPr>
            <a:spLocks noGrp="1"/>
          </p:cNvSpPr>
          <p:nvPr>
            <p:ph type="ftr" sz="quarter" idx="11"/>
          </p:nvPr>
        </p:nvSpPr>
        <p:spPr>
          <a:xfrm>
            <a:off x="4630366" y="5991226"/>
            <a:ext cx="6723434" cy="730250"/>
          </a:xfrm>
        </p:spPr>
        <p:txBody>
          <a:bodyPr/>
          <a:lstStyle/>
          <a:p>
            <a:endParaRPr lang="en-US" dirty="0"/>
          </a:p>
        </p:txBody>
      </p:sp>
      <p:sp>
        <p:nvSpPr>
          <p:cNvPr id="5" name="Text Placeholder 4">
            <a:extLst>
              <a:ext uri="{FF2B5EF4-FFF2-40B4-BE49-F238E27FC236}">
                <a16:creationId xmlns:a16="http://schemas.microsoft.com/office/drawing/2014/main" id="{48539FF1-DE86-B536-9DAD-A2364971624B}"/>
              </a:ext>
            </a:extLst>
          </p:cNvPr>
          <p:cNvSpPr>
            <a:spLocks noGrp="1"/>
          </p:cNvSpPr>
          <p:nvPr>
            <p:ph type="body" sz="quarter" idx="15"/>
          </p:nvPr>
        </p:nvSpPr>
        <p:spPr>
          <a:xfrm>
            <a:off x="804672" y="1901825"/>
            <a:ext cx="10570464" cy="1188847"/>
          </a:xfrm>
        </p:spPr>
        <p:txBody>
          <a:bodyPr/>
          <a:lstStyle>
            <a:lvl1pPr marL="7938" indent="0">
              <a:buNone/>
              <a:tabLst/>
              <a:defRPr/>
            </a:lvl1pPr>
            <a:lvl2pPr>
              <a:buNone/>
              <a:defRPr/>
            </a:lvl2pPr>
            <a:lvl3pPr>
              <a:buNone/>
              <a:defRPr/>
            </a:lvl3pPr>
            <a:lvl4pPr>
              <a:buNone/>
              <a:defRPr/>
            </a:lvl4pPr>
            <a:lvl5pPr>
              <a:buNone/>
              <a:defRPr/>
            </a:lvl5pPr>
          </a:lstStyle>
          <a:p>
            <a:pPr lvl="0"/>
            <a:r>
              <a:rPr lang="en-US" dirty="0"/>
              <a:t>Click to edit Master text styles</a:t>
            </a:r>
          </a:p>
        </p:txBody>
      </p:sp>
      <p:sp>
        <p:nvSpPr>
          <p:cNvPr id="9" name="Text Placeholder 4">
            <a:extLst>
              <a:ext uri="{FF2B5EF4-FFF2-40B4-BE49-F238E27FC236}">
                <a16:creationId xmlns:a16="http://schemas.microsoft.com/office/drawing/2014/main" id="{9DE32A59-8A45-2EDA-46FD-B6D55FB433F9}"/>
              </a:ext>
            </a:extLst>
          </p:cNvPr>
          <p:cNvSpPr>
            <a:spLocks noGrp="1"/>
          </p:cNvSpPr>
          <p:nvPr>
            <p:ph type="body" sz="quarter" idx="16" hasCustomPrompt="1"/>
          </p:nvPr>
        </p:nvSpPr>
        <p:spPr>
          <a:xfrm>
            <a:off x="810768" y="3151505"/>
            <a:ext cx="10570464" cy="1188847"/>
          </a:xfrm>
        </p:spPr>
        <p:txBody>
          <a:bodyPr/>
          <a:lstStyle>
            <a:lvl1pPr marL="234950" indent="-227013">
              <a:buFont typeface="Arial" panose="020B0604020202020204" pitchFamily="34" charset="0"/>
              <a:buChar char="•"/>
              <a:tabLst/>
              <a:defRPr sz="1600"/>
            </a:lvl1pPr>
            <a:lvl2pPr>
              <a:buFont typeface="Arial" panose="020B0604020202020204" pitchFamily="34" charset="0"/>
              <a:buChar char="•"/>
              <a:defRPr sz="1600"/>
            </a:lvl2pPr>
            <a:lvl3pPr>
              <a:buFont typeface="Arial" panose="020B0604020202020204" pitchFamily="34" charset="0"/>
              <a:buChar char="•"/>
              <a:defRPr sz="1600"/>
            </a:lvl3pPr>
            <a:lvl4pPr>
              <a:buNone/>
              <a:defRPr/>
            </a:lvl4pPr>
            <a:lvl5pPr>
              <a:buNone/>
              <a:defRPr/>
            </a:lvl5pPr>
          </a:lstStyle>
          <a:p>
            <a:pPr lvl="0"/>
            <a:r>
              <a:rPr lang="en-US" dirty="0"/>
              <a:t>Bulleted list item one</a:t>
            </a:r>
          </a:p>
          <a:p>
            <a:pPr lvl="1"/>
            <a:r>
              <a:rPr lang="en-US" dirty="0"/>
              <a:t>First indented item</a:t>
            </a:r>
          </a:p>
          <a:p>
            <a:pPr lvl="2"/>
            <a:r>
              <a:rPr lang="en-US" dirty="0"/>
              <a:t>Second indented item</a:t>
            </a:r>
          </a:p>
          <a:p>
            <a:pPr lvl="0"/>
            <a:r>
              <a:rPr lang="en-US" dirty="0"/>
              <a:t>Bulleted list item two</a:t>
            </a:r>
          </a:p>
        </p:txBody>
      </p:sp>
      <p:sp>
        <p:nvSpPr>
          <p:cNvPr id="10" name="Text Placeholder 4">
            <a:extLst>
              <a:ext uri="{FF2B5EF4-FFF2-40B4-BE49-F238E27FC236}">
                <a16:creationId xmlns:a16="http://schemas.microsoft.com/office/drawing/2014/main" id="{EA398249-C892-28E2-1D03-EE2ADB2998AF}"/>
              </a:ext>
            </a:extLst>
          </p:cNvPr>
          <p:cNvSpPr>
            <a:spLocks noGrp="1"/>
          </p:cNvSpPr>
          <p:nvPr>
            <p:ph type="body" sz="quarter" idx="17" hasCustomPrompt="1"/>
          </p:nvPr>
        </p:nvSpPr>
        <p:spPr>
          <a:xfrm>
            <a:off x="816864" y="4410329"/>
            <a:ext cx="10570464" cy="1188847"/>
          </a:xfrm>
        </p:spPr>
        <p:txBody>
          <a:bodyPr/>
          <a:lstStyle>
            <a:lvl1pPr marL="225425" indent="-225425">
              <a:buFont typeface="+mj-lt"/>
              <a:buAutoNum type="arabicPeriod"/>
              <a:tabLst/>
              <a:defRPr sz="1600"/>
            </a:lvl1pPr>
            <a:lvl2pPr>
              <a:buNone/>
              <a:defRPr/>
            </a:lvl2pPr>
            <a:lvl3pPr>
              <a:buNone/>
              <a:defRPr/>
            </a:lvl3pPr>
            <a:lvl4pPr>
              <a:buNone/>
              <a:defRPr/>
            </a:lvl4pPr>
            <a:lvl5pPr>
              <a:buNone/>
              <a:defRPr/>
            </a:lvl5pPr>
          </a:lstStyle>
          <a:p>
            <a:pPr lvl="0"/>
            <a:r>
              <a:rPr lang="en-US" dirty="0"/>
              <a:t>Numbered list item one</a:t>
            </a:r>
          </a:p>
          <a:p>
            <a:pPr lvl="0"/>
            <a:r>
              <a:rPr lang="en-US" dirty="0"/>
              <a:t>Numbered list item two</a:t>
            </a:r>
          </a:p>
          <a:p>
            <a:pPr lvl="0"/>
            <a:endParaRPr lang="en-US" dirty="0"/>
          </a:p>
        </p:txBody>
      </p:sp>
    </p:spTree>
    <p:extLst>
      <p:ext uri="{BB962C8B-B14F-4D97-AF65-F5344CB8AC3E}">
        <p14:creationId xmlns:p14="http://schemas.microsoft.com/office/powerpoint/2010/main" val="86668363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9A14B2-C344-CD28-ABBA-D50E6DCEFA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667AB40-8E37-663F-1FD0-15659CF86D66}"/>
              </a:ext>
            </a:extLst>
          </p:cNvPr>
          <p:cNvSpPr>
            <a:spLocks noGrp="1"/>
          </p:cNvSpPr>
          <p:nvPr>
            <p:ph type="body" idx="1"/>
          </p:nvPr>
        </p:nvSpPr>
        <p:spPr>
          <a:xfrm>
            <a:off x="838200" y="1825625"/>
            <a:ext cx="10515600" cy="393817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58DAE720-F69F-87CB-E7B1-E1432DC3775D}"/>
              </a:ext>
            </a:extLst>
          </p:cNvPr>
          <p:cNvSpPr>
            <a:spLocks noGrp="1"/>
          </p:cNvSpPr>
          <p:nvPr>
            <p:ph type="ftr" sz="quarter" idx="3"/>
          </p:nvPr>
        </p:nvSpPr>
        <p:spPr>
          <a:xfrm>
            <a:off x="4007777" y="5928190"/>
            <a:ext cx="7365715" cy="680270"/>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grpSp>
        <p:nvGrpSpPr>
          <p:cNvPr id="11" name="Group 10">
            <a:extLst>
              <a:ext uri="{FF2B5EF4-FFF2-40B4-BE49-F238E27FC236}">
                <a16:creationId xmlns:a16="http://schemas.microsoft.com/office/drawing/2014/main" id="{9D9D35E7-4558-AAA1-6B82-D01686BB52D9}"/>
              </a:ext>
            </a:extLst>
          </p:cNvPr>
          <p:cNvGrpSpPr/>
          <p:nvPr userDrawn="1"/>
        </p:nvGrpSpPr>
        <p:grpSpPr>
          <a:xfrm>
            <a:off x="325805" y="5847817"/>
            <a:ext cx="2640797" cy="850934"/>
            <a:chOff x="284709" y="5806720"/>
            <a:chExt cx="2841686" cy="915666"/>
          </a:xfrm>
        </p:grpSpPr>
        <p:pic>
          <p:nvPicPr>
            <p:cNvPr id="8" name="Picture 7" descr="A logo with white text and red and blue circle&#10;&#10;Description automatically generated">
              <a:extLst>
                <a:ext uri="{FF2B5EF4-FFF2-40B4-BE49-F238E27FC236}">
                  <a16:creationId xmlns:a16="http://schemas.microsoft.com/office/drawing/2014/main" id="{C66ADF93-D66D-E01D-1C39-24F0C44B4B9F}"/>
                </a:ext>
              </a:extLst>
            </p:cNvPr>
            <p:cNvPicPr>
              <a:picLocks noChangeAspect="1"/>
            </p:cNvPicPr>
            <p:nvPr userDrawn="1"/>
          </p:nvPicPr>
          <p:blipFill>
            <a:blip r:embed="rId36" cstate="hqprint">
              <a:extLst>
                <a:ext uri="{28A0092B-C50C-407E-A947-70E740481C1C}">
                  <a14:useLocalDpi xmlns:a14="http://schemas.microsoft.com/office/drawing/2010/main"/>
                </a:ext>
              </a:extLst>
            </a:blip>
            <a:stretch>
              <a:fillRect/>
            </a:stretch>
          </p:blipFill>
          <p:spPr>
            <a:xfrm>
              <a:off x="284709" y="5806720"/>
              <a:ext cx="1831332" cy="915666"/>
            </a:xfrm>
            <a:prstGeom prst="rect">
              <a:avLst/>
            </a:prstGeom>
          </p:spPr>
        </p:pic>
        <p:sp>
          <p:nvSpPr>
            <p:cNvPr id="9" name="TextBox 8">
              <a:extLst>
                <a:ext uri="{FF2B5EF4-FFF2-40B4-BE49-F238E27FC236}">
                  <a16:creationId xmlns:a16="http://schemas.microsoft.com/office/drawing/2014/main" id="{E1643237-D781-56CF-F86A-28C3071B029A}"/>
                </a:ext>
              </a:extLst>
            </p:cNvPr>
            <p:cNvSpPr txBox="1"/>
            <p:nvPr userDrawn="1"/>
          </p:nvSpPr>
          <p:spPr>
            <a:xfrm>
              <a:off x="1768650" y="6130807"/>
              <a:ext cx="1357745" cy="300082"/>
            </a:xfrm>
            <a:prstGeom prst="rect">
              <a:avLst/>
            </a:prstGeom>
            <a:noFill/>
          </p:spPr>
          <p:txBody>
            <a:bodyPr wrap="square" rtlCol="0">
              <a:spAutoFit/>
            </a:bodyPr>
            <a:lstStyle/>
            <a:p>
              <a:pPr>
                <a:lnSpc>
                  <a:spcPct val="90000"/>
                </a:lnSpc>
              </a:pPr>
              <a:r>
                <a:rPr lang="en-US" sz="750" b="0" i="0" dirty="0">
                  <a:latin typeface="Arial" panose="020B0604020202020204" pitchFamily="34" charset="0"/>
                  <a:cs typeface="Arial" panose="020B0604020202020204" pitchFamily="34" charset="0"/>
                </a:rPr>
                <a:t>National Aeronautics and</a:t>
              </a:r>
            </a:p>
            <a:p>
              <a:pPr>
                <a:lnSpc>
                  <a:spcPct val="90000"/>
                </a:lnSpc>
              </a:pPr>
              <a:r>
                <a:rPr lang="en-US" sz="750" b="0" i="0" dirty="0">
                  <a:latin typeface="Arial" panose="020B0604020202020204" pitchFamily="34" charset="0"/>
                  <a:cs typeface="Arial" panose="020B0604020202020204" pitchFamily="34" charset="0"/>
                </a:rPr>
                <a:t>Space Administration</a:t>
              </a:r>
            </a:p>
          </p:txBody>
        </p:sp>
        <p:cxnSp>
          <p:nvCxnSpPr>
            <p:cNvPr id="10" name="Straight Connector 9">
              <a:extLst>
                <a:ext uri="{FF2B5EF4-FFF2-40B4-BE49-F238E27FC236}">
                  <a16:creationId xmlns:a16="http://schemas.microsoft.com/office/drawing/2014/main" id="{E3B34736-4A37-B149-EB70-D50056528A3F}"/>
                </a:ext>
              </a:extLst>
            </p:cNvPr>
            <p:cNvCxnSpPr/>
            <p:nvPr userDrawn="1"/>
          </p:nvCxnSpPr>
          <p:spPr>
            <a:xfrm>
              <a:off x="1733894" y="5915723"/>
              <a:ext cx="0" cy="6738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2" name="Rectangle 11">
            <a:extLst>
              <a:ext uri="{FF2B5EF4-FFF2-40B4-BE49-F238E27FC236}">
                <a16:creationId xmlns:a16="http://schemas.microsoft.com/office/drawing/2014/main" id="{03AAA6E3-5430-0ECE-F7FA-C8221C808380}"/>
              </a:ext>
            </a:extLst>
          </p:cNvPr>
          <p:cNvSpPr/>
          <p:nvPr userDrawn="1"/>
        </p:nvSpPr>
        <p:spPr>
          <a:xfrm>
            <a:off x="0" y="0"/>
            <a:ext cx="575353"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9E2C60C7-6B6C-500A-95D0-DD409AF9887F}"/>
              </a:ext>
            </a:extLst>
          </p:cNvPr>
          <p:cNvSpPr>
            <a:spLocks noGrp="1"/>
          </p:cNvSpPr>
          <p:nvPr>
            <p:ph type="sldNum" sz="quarter" idx="4"/>
          </p:nvPr>
        </p:nvSpPr>
        <p:spPr>
          <a:xfrm>
            <a:off x="82195" y="6078947"/>
            <a:ext cx="400692" cy="365125"/>
          </a:xfrm>
          <a:prstGeom prst="rect">
            <a:avLst/>
          </a:prstGeom>
        </p:spPr>
        <p:txBody>
          <a:bodyPr vert="horz" lIns="91440" tIns="45720" rIns="91440" bIns="45720" rtlCol="0" anchor="ctr"/>
          <a:lstStyle>
            <a:lvl1pPr algn="ctr">
              <a:defRPr sz="1200">
                <a:solidFill>
                  <a:schemeClr val="bg1"/>
                </a:solidFill>
              </a:defRPr>
            </a:lvl1pPr>
          </a:lstStyle>
          <a:p>
            <a:fld id="{71549BFE-0555-1143-B517-6B9A2DDEAC04}" type="slidenum">
              <a:rPr lang="en-US" smtClean="0"/>
              <a:pPr/>
              <a:t>‹#›</a:t>
            </a:fld>
            <a:endParaRPr lang="en-US" dirty="0">
              <a:solidFill>
                <a:schemeClr val="bg1"/>
              </a:solidFill>
            </a:endParaRPr>
          </a:p>
        </p:txBody>
      </p:sp>
    </p:spTree>
    <p:extLst>
      <p:ext uri="{BB962C8B-B14F-4D97-AF65-F5344CB8AC3E}">
        <p14:creationId xmlns:p14="http://schemas.microsoft.com/office/powerpoint/2010/main" val="3879310755"/>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63" r:id="rId5"/>
    <p:sldLayoutId id="2147483664" r:id="rId6"/>
    <p:sldLayoutId id="2147483665" r:id="rId7"/>
    <p:sldLayoutId id="2147483666" r:id="rId8"/>
    <p:sldLayoutId id="2147483669" r:id="rId9"/>
    <p:sldLayoutId id="2147483670" r:id="rId10"/>
    <p:sldLayoutId id="2147483667" r:id="rId11"/>
    <p:sldLayoutId id="2147483668" r:id="rId12"/>
    <p:sldLayoutId id="2147483672" r:id="rId13"/>
    <p:sldLayoutId id="2147483671" r:id="rId14"/>
    <p:sldLayoutId id="2147483674" r:id="rId15"/>
    <p:sldLayoutId id="2147483673" r:id="rId16"/>
    <p:sldLayoutId id="2147483675" r:id="rId17"/>
    <p:sldLayoutId id="2147483676"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77" r:id="rId29"/>
    <p:sldLayoutId id="2147483678" r:id="rId30"/>
    <p:sldLayoutId id="2147483690" r:id="rId31"/>
    <p:sldLayoutId id="2147483691" r:id="rId32"/>
    <p:sldLayoutId id="2147483692" r:id="rId33"/>
    <p:sldLayoutId id="2147483693" r:id="rId3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hyperlink" Target="https://forum.earthdata.nasa.gov/"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github.com/nasa/ASDC_Data_and_User_Services" TargetMode="External"/><Relationship Id="rId7" Type="http://schemas.openxmlformats.org/officeDocument/2006/relationships/hyperlink" Target="https://livingatlas.arcgis.com/en/home/" TargetMode="External"/><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hyperlink" Target="https://gis.earthdata.nasa.gov/portal/home/index.html" TargetMode="External"/><Relationship Id="rId5" Type="http://schemas.openxmlformats.org/officeDocument/2006/relationships/hyperlink" Target="https://github.com/nsidc/earthaccess" TargetMode="External"/><Relationship Id="rId4" Type="http://schemas.openxmlformats.org/officeDocument/2006/relationships/hyperlink" Target="https://www.earthdata.nasa.gov/data/instruments/tempo"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mailto:larc-dl-asdc-tempo@mail.nasa.gov" TargetMode="External"/><Relationship Id="rId2" Type="http://schemas.openxmlformats.org/officeDocument/2006/relationships/notesSlide" Target="../notesSlides/notesSlide11.xml"/><Relationship Id="rId1" Type="http://schemas.openxmlformats.org/officeDocument/2006/relationships/slideLayout" Target="../slideLayouts/slideLayout29.xml"/><Relationship Id="rId4" Type="http://schemas.openxmlformats.org/officeDocument/2006/relationships/hyperlink" Target="https://asdc.larc.nasa.gov/"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hyperlink" Target="https://forum.earthdata.nasa.gov/viewtopic.php?t=7785&amp;sid=b6d62cc3aa2335c33bae676bb5390dd7" TargetMode="External"/><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hyperlink" Target="https://forum.earthdata.nasa.gov/viewtopic.php?t=7787&amp;sid=b6d62cc3aa2335c33bae676bb5390dd7"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hyperlink" Target="https://gis.earthdata.nasa.gov/portal/home/index.html" TargetMode="External"/><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hyperlink" Target="https://livingatlas.arcgis.com/en/home/"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hyperlink" Target="https://github.com/Smithsonian/TEMPO-Twilight/tree/main" TargetMode="External"/><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1BE3A685-8C31-E8BD-B41A-550B93B6BC07}"/>
              </a:ext>
            </a:extLst>
          </p:cNvPr>
          <p:cNvSpPr>
            <a:spLocks noGrp="1"/>
          </p:cNvSpPr>
          <p:nvPr>
            <p:ph type="subTitle" idx="1"/>
          </p:nvPr>
        </p:nvSpPr>
        <p:spPr>
          <a:xfrm>
            <a:off x="548640" y="4297680"/>
            <a:ext cx="6766560" cy="1828800"/>
          </a:xfrm>
        </p:spPr>
        <p:txBody>
          <a:bodyPr vert="horz" lIns="91440" tIns="45720" rIns="91440" bIns="45720" rtlCol="0" anchor="t">
            <a:noAutofit/>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latin typeface="Calibri" panose="020F0502020204030204" pitchFamily="34" charset="0"/>
                <a:ea typeface="Calibri" panose="020F0502020204030204" pitchFamily="34" charset="0"/>
                <a:cs typeface="Calibri" panose="020F0502020204030204" pitchFamily="34" charset="0"/>
              </a:rPr>
              <a:t>Georgina Hayes-Crepps</a:t>
            </a:r>
            <a:r>
              <a:rPr lang="en-US" baseline="30000" dirty="0">
                <a:latin typeface="Calibri" panose="020F0502020204030204" pitchFamily="34" charset="0"/>
                <a:ea typeface="Calibri" panose="020F0502020204030204" pitchFamily="34" charset="0"/>
                <a:cs typeface="Calibri" panose="020F0502020204030204" pitchFamily="34" charset="0"/>
              </a:rPr>
              <a:t>1,3)</a:t>
            </a:r>
            <a:r>
              <a:rPr lang="en-US" dirty="0">
                <a:latin typeface="Calibri" panose="020F0502020204030204" pitchFamily="34" charset="0"/>
                <a:ea typeface="Calibri" panose="020F0502020204030204" pitchFamily="34" charset="0"/>
                <a:cs typeface="Calibri" panose="020F0502020204030204" pitchFamily="34" charset="0"/>
              </a:rPr>
              <a:t>, Alexander Radkevich</a:t>
            </a:r>
            <a:r>
              <a:rPr lang="en-US" baseline="30000" dirty="0">
                <a:latin typeface="Calibri" panose="020F0502020204030204" pitchFamily="34" charset="0"/>
                <a:ea typeface="Calibri" panose="020F0502020204030204" pitchFamily="34" charset="0"/>
                <a:cs typeface="Calibri" panose="020F0502020204030204" pitchFamily="34" charset="0"/>
              </a:rPr>
              <a:t>2,3)</a:t>
            </a:r>
          </a:p>
          <a:p>
            <a:pPr marL="457200" indent="-457200">
              <a:buAutoNum type="arabicParenR"/>
            </a:pPr>
            <a:r>
              <a:rPr lang="en-US" dirty="0">
                <a:latin typeface="Calibri" panose="020F0502020204030204" pitchFamily="34" charset="0"/>
                <a:ea typeface="Calibri" panose="020F0502020204030204" pitchFamily="34" charset="0"/>
                <a:cs typeface="Calibri" panose="020F0502020204030204" pitchFamily="34" charset="0"/>
              </a:rPr>
              <a:t>AMA, Inc.</a:t>
            </a:r>
          </a:p>
          <a:p>
            <a:pPr marL="457200" indent="-457200">
              <a:buAutoNum type="arabicParenR"/>
            </a:pPr>
            <a:r>
              <a:rPr lang="en-US" dirty="0">
                <a:latin typeface="Calibri" panose="020F0502020204030204" pitchFamily="34" charset="0"/>
                <a:ea typeface="Calibri" panose="020F0502020204030204" pitchFamily="34" charset="0"/>
                <a:cs typeface="Calibri" panose="020F0502020204030204" pitchFamily="34" charset="0"/>
              </a:rPr>
              <a:t>ADNET, Inc.</a:t>
            </a:r>
          </a:p>
          <a:p>
            <a:pPr marL="457200" indent="-457200">
              <a:buAutoNum type="arabicParenR"/>
            </a:pPr>
            <a:r>
              <a:rPr lang="en-US" dirty="0">
                <a:latin typeface="Calibri" panose="020F0502020204030204" pitchFamily="34" charset="0"/>
                <a:ea typeface="Calibri" panose="020F0502020204030204" pitchFamily="34" charset="0"/>
                <a:cs typeface="Calibri" panose="020F0502020204030204" pitchFamily="34" charset="0"/>
              </a:rPr>
              <a:t>Atmospheric Science Data Center (ASDC) </a:t>
            </a:r>
          </a:p>
        </p:txBody>
      </p:sp>
      <p:sp>
        <p:nvSpPr>
          <p:cNvPr id="3" name="Text Placeholder 8">
            <a:extLst>
              <a:ext uri="{FF2B5EF4-FFF2-40B4-BE49-F238E27FC236}">
                <a16:creationId xmlns:a16="http://schemas.microsoft.com/office/drawing/2014/main" id="{C21F79C9-7A91-3CA2-2774-CD7818C982E7}"/>
              </a:ext>
            </a:extLst>
          </p:cNvPr>
          <p:cNvSpPr>
            <a:spLocks noGrp="1"/>
          </p:cNvSpPr>
          <p:nvPr>
            <p:ph type="body" sz="quarter" idx="10" hasCustomPrompt="1"/>
          </p:nvPr>
        </p:nvSpPr>
        <p:spPr>
          <a:xfrm>
            <a:off x="548640" y="6217920"/>
            <a:ext cx="2943225" cy="457200"/>
          </a:xfrm>
        </p:spPr>
        <p:txBody>
          <a:bodyPr vert="horz" lIns="91440" tIns="45720" rIns="91440" bIns="45720" rtlCol="0" anchor="t">
            <a:normAutofit/>
          </a:bodyPr>
          <a:lstStyle>
            <a:lvl1pPr marL="0" indent="0">
              <a:buNone/>
              <a:defRPr sz="14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r>
              <a:rPr lang="en-US" sz="2400" dirty="0">
                <a:latin typeface="Calibri" panose="020F0502020204030204" pitchFamily="34" charset="0"/>
                <a:ea typeface="Calibri" panose="020F0502020204030204" pitchFamily="34" charset="0"/>
                <a:cs typeface="Calibri" panose="020F0502020204030204" pitchFamily="34" charset="0"/>
              </a:rPr>
              <a:t>June 17, 2026</a:t>
            </a:r>
          </a:p>
        </p:txBody>
      </p:sp>
      <p:sp>
        <p:nvSpPr>
          <p:cNvPr id="6" name="Text Placeholder 5">
            <a:extLst>
              <a:ext uri="{FF2B5EF4-FFF2-40B4-BE49-F238E27FC236}">
                <a16:creationId xmlns:a16="http://schemas.microsoft.com/office/drawing/2014/main" id="{B609B832-9C8C-5C61-51E7-9146292F9BBD}"/>
              </a:ext>
            </a:extLst>
          </p:cNvPr>
          <p:cNvSpPr>
            <a:spLocks noGrp="1"/>
          </p:cNvSpPr>
          <p:nvPr>
            <p:ph type="body" sz="quarter" idx="11"/>
          </p:nvPr>
        </p:nvSpPr>
        <p:spPr>
          <a:xfrm>
            <a:off x="548640" y="2285302"/>
            <a:ext cx="5102225" cy="2011680"/>
          </a:xfrm>
        </p:spPr>
        <p:txBody>
          <a:bodyPr>
            <a:normAutofit fontScale="70000" lnSpcReduction="20000"/>
          </a:bodyPr>
          <a:lstStyle/>
          <a:p>
            <a:pPr>
              <a:lnSpc>
                <a:spcPct val="120000"/>
              </a:lnSpc>
            </a:pPr>
            <a:r>
              <a:rPr lang="en-US" dirty="0"/>
              <a:t>Atmospheric Science Data Center (</a:t>
            </a:r>
            <a:r>
              <a:rPr lang="en-US" dirty="0" err="1"/>
              <a:t>ASDC</a:t>
            </a:r>
            <a:r>
              <a:rPr lang="en-US" dirty="0"/>
              <a:t>): </a:t>
            </a:r>
          </a:p>
          <a:p>
            <a:pPr>
              <a:lnSpc>
                <a:spcPct val="120000"/>
              </a:lnSpc>
            </a:pPr>
            <a:r>
              <a:rPr lang="en-US" dirty="0"/>
              <a:t>TEMPO Data Services</a:t>
            </a:r>
          </a:p>
        </p:txBody>
      </p:sp>
    </p:spTree>
    <p:extLst>
      <p:ext uri="{BB962C8B-B14F-4D97-AF65-F5344CB8AC3E}">
        <p14:creationId xmlns:p14="http://schemas.microsoft.com/office/powerpoint/2010/main" val="24820207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6717F-84C6-32A0-E13C-F0D68E772BA6}"/>
              </a:ext>
            </a:extLst>
          </p:cNvPr>
          <p:cNvSpPr>
            <a:spLocks noGrp="1"/>
          </p:cNvSpPr>
          <p:nvPr>
            <p:ph type="title"/>
          </p:nvPr>
        </p:nvSpPr>
        <p:spPr>
          <a:xfrm>
            <a:off x="584791" y="-37392"/>
            <a:ext cx="10515600" cy="1015588"/>
          </a:xfrm>
        </p:spPr>
        <p:txBody>
          <a:bodyPr/>
          <a:lstStyle/>
          <a:p>
            <a:pPr algn="ctr"/>
            <a:r>
              <a:rPr lang="en-US" dirty="0"/>
              <a:t>Earthdata Forum</a:t>
            </a:r>
          </a:p>
        </p:txBody>
      </p:sp>
      <p:sp>
        <p:nvSpPr>
          <p:cNvPr id="3" name="Text Placeholder 2">
            <a:extLst>
              <a:ext uri="{FF2B5EF4-FFF2-40B4-BE49-F238E27FC236}">
                <a16:creationId xmlns:a16="http://schemas.microsoft.com/office/drawing/2014/main" id="{AAAB5365-68CB-71E7-9CAC-12464EB6E522}"/>
              </a:ext>
            </a:extLst>
          </p:cNvPr>
          <p:cNvSpPr>
            <a:spLocks noGrp="1"/>
          </p:cNvSpPr>
          <p:nvPr>
            <p:ph type="body" sz="quarter" idx="4294967295"/>
          </p:nvPr>
        </p:nvSpPr>
        <p:spPr>
          <a:xfrm>
            <a:off x="584791" y="1052787"/>
            <a:ext cx="6495708" cy="5181600"/>
          </a:xfrm>
        </p:spPr>
        <p:txBody>
          <a:bodyPr>
            <a:normAutofit/>
          </a:bodyPr>
          <a:lstStyle/>
          <a:p>
            <a:pPr marL="0" marR="0" lvl="0" indent="0" algn="l" rtl="0">
              <a:lnSpc>
                <a:spcPct val="100000"/>
              </a:lnSpc>
              <a:spcBef>
                <a:spcPts val="600"/>
              </a:spcBef>
              <a:spcAft>
                <a:spcPts val="600"/>
              </a:spcAft>
              <a:buClr>
                <a:schemeClr val="dk2"/>
              </a:buClr>
              <a:buSzPts val="1400"/>
              <a:buFont typeface="Arial"/>
              <a:buNone/>
            </a:pPr>
            <a:r>
              <a:rPr lang="en-US" sz="2400" b="1" dirty="0">
                <a:ea typeface="Century Gothic"/>
                <a:sym typeface="Century Gothic"/>
              </a:rPr>
              <a:t>Science Data Users </a:t>
            </a:r>
            <a:r>
              <a:rPr lang="en-US" sz="2000" dirty="0">
                <a:ea typeface="Century Gothic"/>
                <a:sym typeface="Century Gothic"/>
              </a:rPr>
              <a:t>can seamlessly search for information even if they do not know which </a:t>
            </a:r>
            <a:r>
              <a:rPr lang="en-US" sz="2000" dirty="0" err="1">
                <a:ea typeface="Century Gothic"/>
                <a:sym typeface="Century Gothic"/>
              </a:rPr>
              <a:t>DAAC</a:t>
            </a:r>
            <a:r>
              <a:rPr lang="en-US" sz="2000" dirty="0">
                <a:ea typeface="Century Gothic"/>
                <a:sym typeface="Century Gothic"/>
              </a:rPr>
              <a:t> the data belongs to.</a:t>
            </a:r>
            <a:endParaRPr lang="en-US" sz="2000" dirty="0"/>
          </a:p>
          <a:p>
            <a:pPr marL="0" marR="0" lvl="0" indent="0" algn="l" rtl="0">
              <a:lnSpc>
                <a:spcPct val="100000"/>
              </a:lnSpc>
              <a:spcBef>
                <a:spcPts val="600"/>
              </a:spcBef>
              <a:spcAft>
                <a:spcPts val="600"/>
              </a:spcAft>
              <a:buClr>
                <a:schemeClr val="dk2"/>
              </a:buClr>
              <a:buSzPts val="1400"/>
              <a:buFont typeface="Arial"/>
              <a:buNone/>
            </a:pPr>
            <a:r>
              <a:rPr lang="en-US" sz="2400" b="1" dirty="0">
                <a:ea typeface="Century Gothic"/>
                <a:sym typeface="Century Gothic"/>
              </a:rPr>
              <a:t>Scientists &amp; Data Providers </a:t>
            </a:r>
            <a:r>
              <a:rPr lang="en-US" sz="2000" dirty="0">
                <a:ea typeface="Century Gothic"/>
                <a:sym typeface="Century Gothic"/>
              </a:rPr>
              <a:t>can effectively assist their user community in more accurately using their products.</a:t>
            </a:r>
            <a:endParaRPr lang="en-US" sz="2000" dirty="0"/>
          </a:p>
          <a:p>
            <a:pPr marL="0" marR="0" lvl="0" indent="0" algn="l" rtl="0">
              <a:lnSpc>
                <a:spcPct val="100000"/>
              </a:lnSpc>
              <a:spcBef>
                <a:spcPts val="600"/>
              </a:spcBef>
              <a:spcAft>
                <a:spcPts val="600"/>
              </a:spcAft>
              <a:buClr>
                <a:schemeClr val="dk2"/>
              </a:buClr>
              <a:buSzPts val="1400"/>
              <a:buFont typeface="Arial"/>
              <a:buNone/>
            </a:pPr>
            <a:r>
              <a:rPr lang="en-US" sz="2400" b="1" dirty="0" err="1">
                <a:ea typeface="Century Gothic"/>
                <a:sym typeface="Century Gothic"/>
              </a:rPr>
              <a:t>DAACs</a:t>
            </a:r>
            <a:r>
              <a:rPr lang="en-US" sz="2400" b="1" dirty="0">
                <a:ea typeface="Century Gothic"/>
                <a:sym typeface="Century Gothic"/>
              </a:rPr>
              <a:t> &amp; Subject Matter Experts (SMEs)</a:t>
            </a:r>
            <a:r>
              <a:rPr lang="en-US" sz="2400" dirty="0">
                <a:ea typeface="Century Gothic"/>
                <a:sym typeface="Century Gothic"/>
              </a:rPr>
              <a:t> </a:t>
            </a:r>
            <a:r>
              <a:rPr lang="en-US" sz="2000" dirty="0">
                <a:ea typeface="Century Gothic"/>
                <a:sym typeface="Century Gothic"/>
              </a:rPr>
              <a:t>can quickly link users to existing resources.</a:t>
            </a:r>
            <a:endParaRPr lang="en-US" sz="2000" dirty="0"/>
          </a:p>
          <a:p>
            <a:pPr marL="0" marR="0" lvl="0" indent="0" algn="l" rtl="0">
              <a:lnSpc>
                <a:spcPct val="100000"/>
              </a:lnSpc>
              <a:spcBef>
                <a:spcPts val="600"/>
              </a:spcBef>
              <a:spcAft>
                <a:spcPts val="600"/>
              </a:spcAft>
              <a:buClr>
                <a:schemeClr val="dk2"/>
              </a:buClr>
              <a:buSzPts val="1400"/>
              <a:buFont typeface="Arial"/>
              <a:buNone/>
            </a:pPr>
            <a:r>
              <a:rPr lang="en-US" sz="2400" b="1" dirty="0" err="1">
                <a:ea typeface="Century Gothic"/>
                <a:sym typeface="Century Gothic"/>
              </a:rPr>
              <a:t>DAAC</a:t>
            </a:r>
            <a:r>
              <a:rPr lang="en-US" sz="2400" b="1" dirty="0">
                <a:ea typeface="Century Gothic"/>
                <a:sym typeface="Century Gothic"/>
              </a:rPr>
              <a:t> User Services</a:t>
            </a:r>
            <a:r>
              <a:rPr lang="en-US" sz="2400" dirty="0">
                <a:ea typeface="Century Gothic"/>
                <a:sym typeface="Century Gothic"/>
              </a:rPr>
              <a:t> </a:t>
            </a:r>
            <a:r>
              <a:rPr lang="en-US" sz="2000" dirty="0">
                <a:ea typeface="Century Gothic"/>
                <a:sym typeface="Century Gothic"/>
              </a:rPr>
              <a:t>can swiftly provide inquirers with an authoritative source related to </a:t>
            </a:r>
            <a:r>
              <a:rPr lang="en-US" sz="2000" dirty="0" err="1">
                <a:ea typeface="Century Gothic"/>
                <a:sym typeface="Century Gothic"/>
              </a:rPr>
              <a:t>DAAC</a:t>
            </a:r>
            <a:r>
              <a:rPr lang="en-US" sz="2000" dirty="0">
                <a:ea typeface="Century Gothic"/>
                <a:sym typeface="Century Gothic"/>
              </a:rPr>
              <a:t> data products &amp; services.</a:t>
            </a:r>
          </a:p>
          <a:p>
            <a:pPr marL="0" marR="0" lvl="0" indent="0" algn="l" rtl="0">
              <a:lnSpc>
                <a:spcPct val="100000"/>
              </a:lnSpc>
              <a:spcBef>
                <a:spcPts val="600"/>
              </a:spcBef>
              <a:spcAft>
                <a:spcPts val="600"/>
              </a:spcAft>
              <a:buClr>
                <a:schemeClr val="dk2"/>
              </a:buClr>
              <a:buSzPts val="1400"/>
              <a:buFont typeface="Arial"/>
              <a:buNone/>
            </a:pPr>
            <a:r>
              <a:rPr lang="en-US" sz="2400" b="1" dirty="0">
                <a:sym typeface="Century Gothic"/>
              </a:rPr>
              <a:t>Tag </a:t>
            </a:r>
            <a:r>
              <a:rPr lang="en-US" sz="2000" dirty="0">
                <a:sym typeface="Century Gothic"/>
              </a:rPr>
              <a:t>posts with “</a:t>
            </a:r>
            <a:r>
              <a:rPr lang="en-US" sz="2000" dirty="0" err="1">
                <a:sym typeface="Century Gothic"/>
              </a:rPr>
              <a:t>ASDC</a:t>
            </a:r>
            <a:r>
              <a:rPr lang="en-US" sz="2000" dirty="0">
                <a:sym typeface="Century Gothic"/>
              </a:rPr>
              <a:t>” or “TEMPO”</a:t>
            </a:r>
            <a:endParaRPr lang="en-US" sz="2000" dirty="0"/>
          </a:p>
          <a:p>
            <a:pPr>
              <a:spcBef>
                <a:spcPts val="600"/>
              </a:spcBef>
            </a:pPr>
            <a:endParaRPr lang="en-US" sz="2000" dirty="0"/>
          </a:p>
        </p:txBody>
      </p:sp>
      <p:pic>
        <p:nvPicPr>
          <p:cNvPr id="4" name="Google Shape;629;p74" descr="https://www.arcgis.com/sharing/rest/content/items/3586f7f341b541eda0434e87527492bf/resources/Forum__1585682286354.png">
            <a:extLst>
              <a:ext uri="{FF2B5EF4-FFF2-40B4-BE49-F238E27FC236}">
                <a16:creationId xmlns:a16="http://schemas.microsoft.com/office/drawing/2014/main" id="{202F4727-116D-4196-EC4C-4E28187624DD}"/>
              </a:ext>
            </a:extLst>
          </p:cNvPr>
          <p:cNvPicPr preferRelativeResize="0"/>
          <p:nvPr/>
        </p:nvPicPr>
        <p:blipFill rotWithShape="1">
          <a:blip r:embed="rId3">
            <a:alphaModFix/>
          </a:blip>
          <a:srcRect/>
          <a:stretch/>
        </p:blipFill>
        <p:spPr>
          <a:xfrm>
            <a:off x="6953693" y="1159256"/>
            <a:ext cx="5238307" cy="4539488"/>
          </a:xfrm>
          <a:prstGeom prst="rect">
            <a:avLst/>
          </a:prstGeom>
          <a:noFill/>
          <a:ln>
            <a:noFill/>
          </a:ln>
        </p:spPr>
      </p:pic>
      <p:sp>
        <p:nvSpPr>
          <p:cNvPr id="5" name="Google Shape;630;p74">
            <a:extLst>
              <a:ext uri="{FF2B5EF4-FFF2-40B4-BE49-F238E27FC236}">
                <a16:creationId xmlns:a16="http://schemas.microsoft.com/office/drawing/2014/main" id="{14DD10DD-A492-F5BA-C81F-868866566DFE}"/>
              </a:ext>
            </a:extLst>
          </p:cNvPr>
          <p:cNvSpPr/>
          <p:nvPr/>
        </p:nvSpPr>
        <p:spPr>
          <a:xfrm>
            <a:off x="8382000" y="6308979"/>
            <a:ext cx="3570936" cy="367791"/>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i="1" u="sng">
                <a:solidFill>
                  <a:schemeClr val="bg1"/>
                </a:solidFill>
                <a:latin typeface="Arial" panose="020B0604020202020204" pitchFamily="34" charset="0"/>
                <a:ea typeface="Century Gothic"/>
                <a:cs typeface="Arial" panose="020B0604020202020204" pitchFamily="34" charset="0"/>
                <a:sym typeface="Century Gothic"/>
                <a:hlinkClick r:id="rId4">
                  <a:extLst>
                    <a:ext uri="{A12FA001-AC4F-418D-AE19-62706E023703}">
                      <ahyp:hlinkClr xmlns:ahyp="http://schemas.microsoft.com/office/drawing/2018/hyperlinkcolor" val="tx"/>
                    </a:ext>
                  </a:extLst>
                </a:hlinkClick>
              </a:rPr>
              <a:t>https://forum.earthdata.nasa.gov/</a:t>
            </a:r>
            <a:endParaRPr i="1">
              <a:solidFill>
                <a:schemeClr val="bg1"/>
              </a:solidFill>
              <a:latin typeface="Arial" panose="020B0604020202020204" pitchFamily="34" charset="0"/>
              <a:ea typeface="Century Gothic"/>
              <a:cs typeface="Arial" panose="020B0604020202020204" pitchFamily="34" charset="0"/>
              <a:sym typeface="Century Gothic"/>
            </a:endParaRPr>
          </a:p>
        </p:txBody>
      </p:sp>
      <p:sp>
        <p:nvSpPr>
          <p:cNvPr id="7" name="Text Placeholder 2">
            <a:extLst>
              <a:ext uri="{FF2B5EF4-FFF2-40B4-BE49-F238E27FC236}">
                <a16:creationId xmlns:a16="http://schemas.microsoft.com/office/drawing/2014/main" id="{78463678-4641-1181-5437-44CECFBC542C}"/>
              </a:ext>
            </a:extLst>
          </p:cNvPr>
          <p:cNvSpPr txBox="1">
            <a:spLocks/>
          </p:cNvSpPr>
          <p:nvPr/>
        </p:nvSpPr>
        <p:spPr>
          <a:xfrm>
            <a:off x="7223760" y="5698744"/>
            <a:ext cx="4572000" cy="50276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t>https://forum.earthdata.nasa.gov</a:t>
            </a:r>
          </a:p>
        </p:txBody>
      </p:sp>
    </p:spTree>
    <p:extLst>
      <p:ext uri="{BB962C8B-B14F-4D97-AF65-F5344CB8AC3E}">
        <p14:creationId xmlns:p14="http://schemas.microsoft.com/office/powerpoint/2010/main" val="1366524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71"/>
          <p:cNvSpPr txBox="1">
            <a:spLocks noGrp="1"/>
          </p:cNvSpPr>
          <p:nvPr>
            <p:ph type="title"/>
          </p:nvPr>
        </p:nvSpPr>
        <p:spPr>
          <a:xfrm>
            <a:off x="838200" y="311936"/>
            <a:ext cx="10515600" cy="701690"/>
          </a:xfrm>
          <a:prstGeom prst="rect">
            <a:avLst/>
          </a:prstGeom>
          <a:noFill/>
          <a:ln>
            <a:noFill/>
          </a:ln>
        </p:spPr>
        <p:txBody>
          <a:bodyPr spcFirstLastPara="1" vert="horz" wrap="square" lIns="91433" tIns="45700" rIns="91433" bIns="45700" rtlCol="0" anchor="ctr" anchorCtr="0">
            <a:spAutoFit/>
          </a:bodyPr>
          <a:lstStyle/>
          <a:p>
            <a:pPr algn="ctr"/>
            <a:r>
              <a:rPr lang="en" dirty="0"/>
              <a:t>Additional Resources</a:t>
            </a:r>
            <a:endParaRPr dirty="0"/>
          </a:p>
        </p:txBody>
      </p:sp>
      <p:sp>
        <p:nvSpPr>
          <p:cNvPr id="566" name="Google Shape;566;p71"/>
          <p:cNvSpPr txBox="1">
            <a:spLocks noGrp="1"/>
          </p:cNvSpPr>
          <p:nvPr>
            <p:ph type="sldNum" sz="quarter" idx="12"/>
          </p:nvPr>
        </p:nvSpPr>
        <p:spPr>
          <a:prstGeom prst="rect">
            <a:avLst/>
          </a:prstGeom>
          <a:noFill/>
          <a:ln>
            <a:noFill/>
          </a:ln>
        </p:spPr>
        <p:txBody>
          <a:bodyPr spcFirstLastPara="1" vert="horz" wrap="square" lIns="91433" tIns="45700" rIns="91433" bIns="45700" rtlCol="0" anchor="ctr" anchorCtr="0">
            <a:noAutofit/>
          </a:bodyPr>
          <a:lstStyle/>
          <a:p>
            <a:fld id="{00000000-1234-1234-1234-123412341234}" type="slidenum">
              <a:rPr lang="en"/>
              <a:pPr/>
              <a:t>11</a:t>
            </a:fld>
            <a:endParaRPr/>
          </a:p>
        </p:txBody>
      </p:sp>
      <p:sp>
        <p:nvSpPr>
          <p:cNvPr id="567" name="Google Shape;567;p71"/>
          <p:cNvSpPr txBox="1">
            <a:spLocks noGrp="1"/>
          </p:cNvSpPr>
          <p:nvPr>
            <p:ph type="body" sz="quarter" idx="4294967295"/>
          </p:nvPr>
        </p:nvSpPr>
        <p:spPr>
          <a:xfrm>
            <a:off x="528961" y="1484423"/>
            <a:ext cx="11580844" cy="4109803"/>
          </a:xfrm>
          <a:prstGeom prst="rect">
            <a:avLst/>
          </a:prstGeom>
          <a:noFill/>
          <a:ln>
            <a:noFill/>
          </a:ln>
        </p:spPr>
        <p:txBody>
          <a:bodyPr spcFirstLastPara="1" vert="horz" wrap="square" lIns="91433" tIns="45700" rIns="91433" bIns="45700" rtlCol="0" anchor="t" anchorCtr="0">
            <a:spAutoFit/>
          </a:bodyPr>
          <a:lstStyle/>
          <a:p>
            <a:pPr marL="567252" indent="-380990">
              <a:buFont typeface="Arial" panose="020B0604020202020204" pitchFamily="34" charset="0"/>
              <a:buChar char="•"/>
            </a:pPr>
            <a:r>
              <a:rPr lang="en" sz="2400" b="1" dirty="0">
                <a:latin typeface="Garamond" panose="02020404030301010803" pitchFamily="18" charset="0"/>
                <a:cs typeface="Courier New"/>
                <a:sym typeface="Courier New"/>
              </a:rPr>
              <a:t>ASDC Github:</a:t>
            </a:r>
            <a:r>
              <a:rPr lang="en" sz="2400" dirty="0">
                <a:latin typeface="Garamond" panose="02020404030301010803" pitchFamily="18" charset="0"/>
                <a:cs typeface="Courier New"/>
                <a:sym typeface="Courier New"/>
              </a:rPr>
              <a:t> </a:t>
            </a:r>
            <a:r>
              <a:rPr lang="en-US" sz="2400" dirty="0">
                <a:latin typeface="Garamond" panose="02020404030301010803" pitchFamily="18" charset="0"/>
                <a:cs typeface="Courier New"/>
                <a:sym typeface="Courier New"/>
                <a:hlinkClick r:id="rId3">
                  <a:extLst>
                    <a:ext uri="{A12FA001-AC4F-418D-AE19-62706E023703}">
                      <ahyp:hlinkClr xmlns:ahyp="http://schemas.microsoft.com/office/drawing/2018/hyperlinkcolor" val="tx"/>
                    </a:ext>
                  </a:extLst>
                </a:hlinkClick>
              </a:rPr>
              <a:t>https://github.com/nasa/ASDC_Data_and_User_Services</a:t>
            </a:r>
            <a:r>
              <a:rPr lang="en-US" sz="2400" dirty="0">
                <a:latin typeface="Garamond" panose="02020404030301010803" pitchFamily="18" charset="0"/>
                <a:cs typeface="Courier New"/>
                <a:sym typeface="Courier New"/>
              </a:rPr>
              <a:t> </a:t>
            </a:r>
            <a:r>
              <a:rPr lang="en" sz="2400" b="1" dirty="0">
                <a:latin typeface="Garamond" panose="02020404030301010803" pitchFamily="18" charset="0"/>
                <a:cs typeface="Courier New"/>
                <a:sym typeface="Courier New"/>
              </a:rPr>
              <a:t> </a:t>
            </a:r>
          </a:p>
          <a:p>
            <a:pPr marL="567252" indent="-380990">
              <a:buFont typeface="Arial" panose="020B0604020202020204" pitchFamily="34" charset="0"/>
              <a:buChar char="•"/>
            </a:pPr>
            <a:r>
              <a:rPr lang="en-US" sz="2400" b="1" dirty="0">
                <a:latin typeface="Garamond" panose="02020404030301010803" pitchFamily="18" charset="0"/>
                <a:cs typeface="Courier New"/>
                <a:sym typeface="Courier New"/>
              </a:rPr>
              <a:t>Earthdata TEMPO project page: </a:t>
            </a:r>
            <a:r>
              <a:rPr lang="en-US" sz="2400" dirty="0">
                <a:latin typeface="Garamond" panose="02020404030301010803" pitchFamily="18" charset="0"/>
                <a:cs typeface="Courier New"/>
                <a:sym typeface="Courier New"/>
                <a:hlinkClick r:id="rId4">
                  <a:extLst>
                    <a:ext uri="{A12FA001-AC4F-418D-AE19-62706E023703}">
                      <ahyp:hlinkClr xmlns:ahyp="http://schemas.microsoft.com/office/drawing/2018/hyperlinkcolor" val="tx"/>
                    </a:ext>
                  </a:extLst>
                </a:hlinkClick>
              </a:rPr>
              <a:t>https://www.earthdata.nasa.gov/data/instruments/tempo</a:t>
            </a:r>
            <a:r>
              <a:rPr lang="en-US" sz="2400" dirty="0">
                <a:latin typeface="Garamond" panose="02020404030301010803" pitchFamily="18" charset="0"/>
                <a:cs typeface="Courier New"/>
                <a:sym typeface="Courier New"/>
              </a:rPr>
              <a:t> </a:t>
            </a:r>
          </a:p>
          <a:p>
            <a:pPr marL="567252" indent="-380990">
              <a:buFont typeface="Arial" panose="020B0604020202020204" pitchFamily="34" charset="0"/>
              <a:buChar char="•"/>
            </a:pPr>
            <a:r>
              <a:rPr lang="en" sz="2400" b="1" dirty="0">
                <a:latin typeface="Garamond" panose="02020404030301010803" pitchFamily="18" charset="0"/>
                <a:cs typeface="Courier New"/>
                <a:sym typeface="Courier New"/>
              </a:rPr>
              <a:t>Earthaccess:</a:t>
            </a:r>
            <a:r>
              <a:rPr lang="en" sz="2400" dirty="0">
                <a:latin typeface="Garamond" panose="02020404030301010803" pitchFamily="18" charset="0"/>
                <a:cs typeface="Courier New"/>
                <a:sym typeface="Courier New"/>
              </a:rPr>
              <a:t> </a:t>
            </a:r>
            <a:r>
              <a:rPr lang="en-US" sz="2400" dirty="0">
                <a:latin typeface="Garamond" panose="02020404030301010803" pitchFamily="18" charset="0"/>
                <a:cs typeface="Courier New"/>
                <a:sym typeface="Courier New"/>
                <a:hlinkClick r:id="rId5">
                  <a:extLst>
                    <a:ext uri="{A12FA001-AC4F-418D-AE19-62706E023703}">
                      <ahyp:hlinkClr xmlns:ahyp="http://schemas.microsoft.com/office/drawing/2018/hyperlinkcolor" val="tx"/>
                    </a:ext>
                  </a:extLst>
                </a:hlinkClick>
              </a:rPr>
              <a:t>https://github.com/nsidc/earthaccess</a:t>
            </a:r>
            <a:r>
              <a:rPr lang="en-US" sz="2400" dirty="0">
                <a:latin typeface="Garamond" panose="02020404030301010803" pitchFamily="18" charset="0"/>
                <a:cs typeface="Courier New"/>
                <a:sym typeface="Courier New"/>
              </a:rPr>
              <a:t> </a:t>
            </a:r>
          </a:p>
          <a:p>
            <a:pPr marL="567252" indent="-380990">
              <a:buFont typeface="Arial" panose="020B0604020202020204" pitchFamily="34" charset="0"/>
              <a:buChar char="•"/>
            </a:pPr>
            <a:r>
              <a:rPr lang="en-US" sz="2400" b="1" dirty="0">
                <a:latin typeface="Garamond" panose="02020404030301010803" pitchFamily="18" charset="0"/>
                <a:cs typeface="Courier New"/>
                <a:sym typeface="Courier New"/>
              </a:rPr>
              <a:t>Earthdata GIS</a:t>
            </a:r>
            <a:r>
              <a:rPr lang="en-US" sz="2400" dirty="0">
                <a:latin typeface="Garamond" panose="02020404030301010803" pitchFamily="18" charset="0"/>
                <a:cs typeface="Courier New"/>
                <a:sym typeface="Courier New"/>
              </a:rPr>
              <a:t>: </a:t>
            </a:r>
            <a:r>
              <a:rPr lang="en-US" sz="2400" dirty="0">
                <a:latin typeface="Garamond" panose="02020404030301010803" pitchFamily="18" charset="0"/>
                <a:cs typeface="Courier New"/>
                <a:sym typeface="Courier New"/>
                <a:hlinkClick r:id="rId6">
                  <a:extLst>
                    <a:ext uri="{A12FA001-AC4F-418D-AE19-62706E023703}">
                      <ahyp:hlinkClr xmlns:ahyp="http://schemas.microsoft.com/office/drawing/2018/hyperlinkcolor" val="tx"/>
                    </a:ext>
                  </a:extLst>
                </a:hlinkClick>
              </a:rPr>
              <a:t>https://gis.earthdata.nasa.gov/portal/home/index.html</a:t>
            </a:r>
            <a:r>
              <a:rPr lang="en-US" sz="2400" dirty="0">
                <a:latin typeface="Garamond" panose="02020404030301010803" pitchFamily="18" charset="0"/>
                <a:cs typeface="Courier New"/>
                <a:sym typeface="Courier New"/>
              </a:rPr>
              <a:t> </a:t>
            </a:r>
            <a:endParaRPr lang="en" sz="2400" dirty="0">
              <a:latin typeface="Garamond" panose="02020404030301010803" pitchFamily="18" charset="0"/>
              <a:cs typeface="Courier New"/>
              <a:sym typeface="Courier New"/>
            </a:endParaRPr>
          </a:p>
          <a:p>
            <a:pPr marL="567252" indent="-380990">
              <a:buFont typeface="Arial" panose="020B0604020202020204" pitchFamily="34" charset="0"/>
              <a:buChar char="•"/>
            </a:pPr>
            <a:r>
              <a:rPr lang="en-US" sz="2400" b="1" dirty="0">
                <a:latin typeface="Garamond" panose="02020404030301010803" pitchFamily="18" charset="0"/>
                <a:cs typeface="Courier New"/>
                <a:sym typeface="Courier New"/>
              </a:rPr>
              <a:t>Esri Living Atlas of the World: </a:t>
            </a:r>
            <a:r>
              <a:rPr lang="en-US" sz="2400" dirty="0">
                <a:latin typeface="Garamond" panose="02020404030301010803" pitchFamily="18" charset="0"/>
                <a:cs typeface="Courier New"/>
                <a:sym typeface="Courier New"/>
                <a:hlinkClick r:id="rId7">
                  <a:extLst>
                    <a:ext uri="{A12FA001-AC4F-418D-AE19-62706E023703}">
                      <ahyp:hlinkClr xmlns:ahyp="http://schemas.microsoft.com/office/drawing/2018/hyperlinkcolor" val="tx"/>
                    </a:ext>
                  </a:extLst>
                </a:hlinkClick>
              </a:rPr>
              <a:t>https://livingatlas.arcgis.com/en/home/</a:t>
            </a:r>
            <a:r>
              <a:rPr lang="en-US" sz="2400" dirty="0">
                <a:latin typeface="Garamond" panose="02020404030301010803" pitchFamily="18" charset="0"/>
                <a:cs typeface="Courier New"/>
                <a:sym typeface="Courier New"/>
              </a:rPr>
              <a:t> </a:t>
            </a:r>
          </a:p>
          <a:p>
            <a:pPr marL="567252" indent="-380990"/>
            <a:r>
              <a:rPr lang="en-US" sz="2400" b="1" dirty="0">
                <a:latin typeface="Garamond" panose="02020404030301010803" pitchFamily="18" charset="0"/>
              </a:rPr>
              <a:t>Harmony.py API: </a:t>
            </a:r>
            <a:r>
              <a:rPr lang="en-US" sz="2400" dirty="0">
                <a:latin typeface="Garamond" panose="02020404030301010803" pitchFamily="18" charset="0"/>
              </a:rPr>
              <a:t>https://harmony.earthdata.nasa.gov/docs#using-the-service-apis</a:t>
            </a:r>
            <a:endParaRPr lang="en-US" sz="2400" dirty="0">
              <a:highlight>
                <a:srgbClr val="FFFF00"/>
              </a:highlight>
              <a:latin typeface="Garamond" panose="02020404030301010803" pitchFamily="18" charset="0"/>
            </a:endParaRPr>
          </a:p>
          <a:p>
            <a:pPr marL="186262" indent="0"/>
            <a:endParaRPr lang="en" sz="2400" dirty="0">
              <a:latin typeface="Garamond" panose="02020404030301010803" pitchFamily="18" charset="0"/>
              <a:cs typeface="Courier New"/>
              <a:sym typeface="Courier New"/>
            </a:endParaRPr>
          </a:p>
          <a:p>
            <a:pPr indent="0">
              <a:buNone/>
            </a:pPr>
            <a:endParaRPr sz="2400" dirty="0">
              <a:latin typeface="Garamond" panose="02020404030301010803" pitchFamily="18"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C5429A12-37D8-1B80-E109-5FF971149C36}"/>
              </a:ext>
            </a:extLst>
          </p:cNvPr>
          <p:cNvSpPr>
            <a:spLocks noGrp="1"/>
          </p:cNvSpPr>
          <p:nvPr>
            <p:ph type="body" idx="1" hasCustomPrompt="1"/>
          </p:nvPr>
        </p:nvSpPr>
        <p:spPr>
          <a:xfrm>
            <a:off x="272144" y="2394857"/>
            <a:ext cx="5903638" cy="2091238"/>
          </a:xfrm>
        </p:spPr>
        <p:txBody>
          <a:bodyPr anchor="t">
            <a:normAutofit/>
          </a:bodyPr>
          <a:lstStyle>
            <a:lvl1pPr marL="0" indent="0" algn="l">
              <a:lnSpc>
                <a:spcPct val="120000"/>
              </a:lnSpc>
              <a:spcBef>
                <a:spcPts val="0"/>
              </a:spcBef>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algn="ctr"/>
            <a:r>
              <a:rPr lang="en-US" sz="2000" dirty="0"/>
              <a:t>For TEMPO-related questions or feedback, please contact us at:</a:t>
            </a:r>
          </a:p>
          <a:p>
            <a:pPr algn="ctr"/>
            <a:r>
              <a:rPr lang="en-US" sz="2000" dirty="0"/>
              <a:t> </a:t>
            </a:r>
            <a:r>
              <a:rPr lang="en-US" sz="2000" dirty="0">
                <a:hlinkClick r:id="rId3">
                  <a:extLst>
                    <a:ext uri="{A12FA001-AC4F-418D-AE19-62706E023703}">
                      <ahyp:hlinkClr xmlns:ahyp="http://schemas.microsoft.com/office/drawing/2018/hyperlinkcolor" val="tx"/>
                    </a:ext>
                  </a:extLst>
                </a:hlinkClick>
              </a:rPr>
              <a:t>larc-dl-asdc-tempo@mail.nasa.gov</a:t>
            </a:r>
            <a:r>
              <a:rPr lang="en-US" sz="2000" dirty="0"/>
              <a:t>  </a:t>
            </a:r>
          </a:p>
          <a:p>
            <a:pPr algn="ctr"/>
            <a:r>
              <a:rPr lang="en-US" sz="2000" dirty="0"/>
              <a:t>or</a:t>
            </a:r>
          </a:p>
          <a:p>
            <a:pPr algn="ctr"/>
            <a:r>
              <a:rPr lang="en-US" sz="2000" dirty="0"/>
              <a:t> post on Earthdata Forum using “TEMPO” tag</a:t>
            </a:r>
          </a:p>
        </p:txBody>
      </p:sp>
      <p:sp>
        <p:nvSpPr>
          <p:cNvPr id="5" name="Text Placeholder 2">
            <a:extLst>
              <a:ext uri="{FF2B5EF4-FFF2-40B4-BE49-F238E27FC236}">
                <a16:creationId xmlns:a16="http://schemas.microsoft.com/office/drawing/2014/main" id="{EC834A74-838D-6AF6-8E21-8C3AF65DDEB9}"/>
              </a:ext>
            </a:extLst>
          </p:cNvPr>
          <p:cNvSpPr>
            <a:spLocks noGrp="1"/>
          </p:cNvSpPr>
          <p:nvPr>
            <p:ph type="body" idx="13" hasCustomPrompt="1"/>
          </p:nvPr>
        </p:nvSpPr>
        <p:spPr>
          <a:xfrm>
            <a:off x="6910466" y="2488451"/>
            <a:ext cx="5281534" cy="1997644"/>
          </a:xfrm>
          <a:ln>
            <a:noFill/>
          </a:ln>
        </p:spPr>
        <p:txBody>
          <a:bodyPr anchor="t">
            <a:normAutofit/>
          </a:bodyPr>
          <a:lstStyle>
            <a:lvl1pPr marL="0" indent="0" algn="l">
              <a:lnSpc>
                <a:spcPct val="120000"/>
              </a:lnSpc>
              <a:spcBef>
                <a:spcPts val="0"/>
              </a:spcBef>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ctr" rtl="0">
              <a:spcBef>
                <a:spcPts val="0"/>
              </a:spcBef>
              <a:spcAft>
                <a:spcPts val="0"/>
              </a:spcAft>
              <a:buNone/>
            </a:pPr>
            <a:r>
              <a:rPr lang="en-US" sz="2000" b="1" dirty="0">
                <a:ea typeface="Helvetica Neue"/>
                <a:sym typeface="Helvetica Neue"/>
              </a:rPr>
              <a:t>Atmospheric Science Data Center</a:t>
            </a:r>
            <a:endParaRPr lang="en-US" sz="2000" dirty="0"/>
          </a:p>
          <a:p>
            <a:pPr marL="0" marR="0" lvl="0" indent="0" algn="ctr" rtl="0">
              <a:spcBef>
                <a:spcPts val="0"/>
              </a:spcBef>
              <a:spcAft>
                <a:spcPts val="0"/>
              </a:spcAft>
              <a:buNone/>
            </a:pPr>
            <a:r>
              <a:rPr lang="en-US" sz="2000" dirty="0">
                <a:ea typeface="Helvetica Neue"/>
                <a:sym typeface="Helvetica Neue"/>
              </a:rPr>
              <a:t>NASA Langley Research Center</a:t>
            </a:r>
            <a:endParaRPr lang="en-US" sz="2000" dirty="0"/>
          </a:p>
          <a:p>
            <a:pPr marL="0" marR="0" lvl="0" indent="0" algn="ctr" rtl="0">
              <a:spcBef>
                <a:spcPts val="0"/>
              </a:spcBef>
              <a:spcAft>
                <a:spcPts val="0"/>
              </a:spcAft>
              <a:buNone/>
            </a:pPr>
            <a:r>
              <a:rPr lang="en-US" sz="2000" dirty="0">
                <a:ea typeface="Helvetica Neue"/>
                <a:sym typeface="Helvetica Neue"/>
              </a:rPr>
              <a:t>Hampton, Virginia (USA)</a:t>
            </a:r>
            <a:endParaRPr lang="en-US" sz="2000" dirty="0"/>
          </a:p>
          <a:p>
            <a:pPr marL="0" marR="0" lvl="0" indent="0" algn="ctr" rtl="0">
              <a:spcBef>
                <a:spcPts val="0"/>
              </a:spcBef>
              <a:spcAft>
                <a:spcPts val="0"/>
              </a:spcAft>
              <a:buNone/>
            </a:pPr>
            <a:r>
              <a:rPr lang="en-US" sz="2000" i="1" u="sng" dirty="0">
                <a:ea typeface="Calibri"/>
                <a:sym typeface="Calibri"/>
                <a:hlinkClick r:id="rId4">
                  <a:extLst>
                    <a:ext uri="{A12FA001-AC4F-418D-AE19-62706E023703}">
                      <ahyp:hlinkClr xmlns:ahyp="http://schemas.microsoft.com/office/drawing/2018/hyperlinkcolor" val="tx"/>
                    </a:ext>
                  </a:extLst>
                </a:hlinkClick>
              </a:rPr>
              <a:t>https://asdc.larc.nasa.gov/</a:t>
            </a:r>
            <a:endParaRPr lang="en-US" sz="2000" dirty="0">
              <a:ea typeface="Helvetica Neue"/>
              <a:sym typeface="Helvetica Neue"/>
            </a:endParaRPr>
          </a:p>
          <a:p>
            <a:pPr marL="0" marR="0" lvl="0" indent="0" algn="ctr" rtl="0">
              <a:spcBef>
                <a:spcPts val="0"/>
              </a:spcBef>
              <a:spcAft>
                <a:spcPts val="0"/>
              </a:spcAft>
              <a:buNone/>
            </a:pPr>
            <a:r>
              <a:rPr lang="en-US" sz="2000" i="1" dirty="0">
                <a:ea typeface="Century Gothic"/>
                <a:sym typeface="Century Gothic"/>
              </a:rPr>
              <a:t>support-asdc@earthdata.nasa.gov</a:t>
            </a:r>
            <a:endParaRPr lang="en-US" sz="2000" dirty="0"/>
          </a:p>
          <a:p>
            <a:pPr lvl="0"/>
            <a:endParaRPr lang="en-US" sz="2000" dirty="0"/>
          </a:p>
          <a:p>
            <a:pPr lvl="0"/>
            <a:endParaRPr lang="en-US" sz="2000" dirty="0"/>
          </a:p>
          <a:p>
            <a:pPr lvl="0"/>
            <a:endParaRPr lang="en-US" sz="2000" dirty="0"/>
          </a:p>
          <a:p>
            <a:pPr lvl="0"/>
            <a:endParaRPr lang="en-US" sz="2000" dirty="0"/>
          </a:p>
          <a:p>
            <a:pPr lvl="0"/>
            <a:endParaRPr lang="en-US" sz="2000" dirty="0"/>
          </a:p>
        </p:txBody>
      </p:sp>
    </p:spTree>
    <p:extLst>
      <p:ext uri="{BB962C8B-B14F-4D97-AF65-F5344CB8AC3E}">
        <p14:creationId xmlns:p14="http://schemas.microsoft.com/office/powerpoint/2010/main" val="15298167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45"/>
          <p:cNvSpPr txBox="1">
            <a:spLocks noGrp="1"/>
          </p:cNvSpPr>
          <p:nvPr>
            <p:ph type="title"/>
          </p:nvPr>
        </p:nvSpPr>
        <p:spPr>
          <a:xfrm>
            <a:off x="572386" y="506220"/>
            <a:ext cx="11619614" cy="701690"/>
          </a:xfrm>
          <a:prstGeom prst="rect">
            <a:avLst/>
          </a:prstGeom>
          <a:noFill/>
          <a:ln>
            <a:noFill/>
          </a:ln>
        </p:spPr>
        <p:txBody>
          <a:bodyPr spcFirstLastPara="1" vert="horz" wrap="square" lIns="91433" tIns="45700" rIns="91433" bIns="45700" rtlCol="0" anchor="ctr" anchorCtr="0">
            <a:spAutoFit/>
          </a:bodyPr>
          <a:lstStyle/>
          <a:p>
            <a:pPr algn="ctr">
              <a:buSzPts val="3000"/>
            </a:pPr>
            <a:r>
              <a:rPr lang="en" dirty="0"/>
              <a:t>Agenda</a:t>
            </a:r>
            <a:endParaRPr dirty="0"/>
          </a:p>
        </p:txBody>
      </p:sp>
      <p:sp>
        <p:nvSpPr>
          <p:cNvPr id="315" name="Google Shape;315;p45"/>
          <p:cNvSpPr txBox="1">
            <a:spLocks noGrp="1"/>
          </p:cNvSpPr>
          <p:nvPr>
            <p:ph type="sldNum" sz="quarter" idx="12"/>
          </p:nvPr>
        </p:nvSpPr>
        <p:spPr>
          <a:prstGeom prst="rect">
            <a:avLst/>
          </a:prstGeom>
          <a:noFill/>
          <a:ln>
            <a:noFill/>
          </a:ln>
        </p:spPr>
        <p:txBody>
          <a:bodyPr spcFirstLastPara="1" vert="horz" wrap="square" lIns="91433" tIns="45700" rIns="91433" bIns="45700" rtlCol="0" anchor="ctr" anchorCtr="0">
            <a:noAutofit/>
          </a:bodyPr>
          <a:lstStyle/>
          <a:p>
            <a:fld id="{00000000-1234-1234-1234-123412341234}" type="slidenum">
              <a:rPr lang="en">
                <a:latin typeface="Garamond" panose="02020404030301010803" pitchFamily="18" charset="0"/>
              </a:rPr>
              <a:pPr/>
              <a:t>2</a:t>
            </a:fld>
            <a:endParaRPr>
              <a:latin typeface="Garamond" panose="02020404030301010803" pitchFamily="18" charset="0"/>
            </a:endParaRPr>
          </a:p>
        </p:txBody>
      </p:sp>
      <p:sp>
        <p:nvSpPr>
          <p:cNvPr id="314" name="Google Shape;314;p45"/>
          <p:cNvSpPr txBox="1">
            <a:spLocks noGrp="1"/>
          </p:cNvSpPr>
          <p:nvPr>
            <p:ph type="ftr" sz="quarter" idx="11"/>
          </p:nvPr>
        </p:nvSpPr>
        <p:spPr>
          <a:prstGeom prst="rect">
            <a:avLst/>
          </a:prstGeom>
          <a:noFill/>
          <a:ln>
            <a:noFill/>
          </a:ln>
        </p:spPr>
        <p:txBody>
          <a:bodyPr spcFirstLastPara="1" vert="horz" wrap="square" lIns="91433" tIns="45700" rIns="91433" bIns="45700" rtlCol="0" anchor="ctr" anchorCtr="0">
            <a:noAutofit/>
          </a:bodyPr>
          <a:lstStyle/>
          <a:p>
            <a:r>
              <a:rPr lang="en">
                <a:latin typeface="Garamond" panose="02020404030301010803" pitchFamily="18" charset="0"/>
              </a:rPr>
              <a:t>The Science Directorate at NASA's Langley Research Center</a:t>
            </a:r>
            <a:endParaRPr>
              <a:latin typeface="Garamond" panose="02020404030301010803" pitchFamily="18" charset="0"/>
            </a:endParaRPr>
          </a:p>
        </p:txBody>
      </p:sp>
      <p:sp>
        <p:nvSpPr>
          <p:cNvPr id="313" name="Google Shape;313;p45"/>
          <p:cNvSpPr txBox="1">
            <a:spLocks noGrp="1"/>
          </p:cNvSpPr>
          <p:nvPr>
            <p:ph type="body" idx="4294967295"/>
          </p:nvPr>
        </p:nvSpPr>
        <p:spPr>
          <a:xfrm>
            <a:off x="838200" y="2089944"/>
            <a:ext cx="10641012" cy="3019248"/>
          </a:xfrm>
          <a:prstGeom prst="rect">
            <a:avLst/>
          </a:prstGeom>
          <a:noFill/>
          <a:ln>
            <a:noFill/>
          </a:ln>
        </p:spPr>
        <p:txBody>
          <a:bodyPr spcFirstLastPara="1" vert="horz" wrap="square" lIns="91433" tIns="45700" rIns="91433" bIns="45700" rtlCol="0" anchor="t" anchorCtr="0">
            <a:spAutoFit/>
          </a:bodyPr>
          <a:lstStyle/>
          <a:p>
            <a:pPr marL="287859" indent="-287859">
              <a:lnSpc>
                <a:spcPct val="100000"/>
              </a:lnSpc>
              <a:spcBef>
                <a:spcPts val="600"/>
              </a:spcBef>
              <a:buFont typeface="Arial"/>
              <a:buChar char="•"/>
            </a:pPr>
            <a:r>
              <a:rPr lang="en" dirty="0"/>
              <a:t>Upcoming TEMPO datasets</a:t>
            </a:r>
          </a:p>
          <a:p>
            <a:pPr marL="287655" indent="-287655">
              <a:lnSpc>
                <a:spcPct val="100000"/>
              </a:lnSpc>
              <a:spcBef>
                <a:spcPts val="600"/>
              </a:spcBef>
              <a:buFont typeface="Arial"/>
              <a:buChar char="•"/>
            </a:pPr>
            <a:r>
              <a:rPr lang="en"/>
              <a:t>Data services: current, new features, and future plans</a:t>
            </a:r>
            <a:endParaRPr lang="en">
              <a:cs typeface="Arial"/>
            </a:endParaRPr>
          </a:p>
          <a:p>
            <a:pPr marL="287859" indent="-287859">
              <a:lnSpc>
                <a:spcPct val="100000"/>
              </a:lnSpc>
              <a:spcBef>
                <a:spcPts val="600"/>
              </a:spcBef>
              <a:buFont typeface="Arial"/>
              <a:buChar char="•"/>
            </a:pPr>
            <a:r>
              <a:rPr lang="en" dirty="0"/>
              <a:t>New Earthdata TEMPO site</a:t>
            </a:r>
          </a:p>
          <a:p>
            <a:pPr marL="287859" indent="-287859">
              <a:lnSpc>
                <a:spcPct val="100000"/>
              </a:lnSpc>
              <a:spcBef>
                <a:spcPts val="600"/>
              </a:spcBef>
              <a:buFont typeface="Arial"/>
              <a:buChar char="•"/>
            </a:pPr>
            <a:r>
              <a:rPr lang="en" dirty="0"/>
              <a:t>ASDC resources</a:t>
            </a:r>
            <a:endParaRPr dirty="0"/>
          </a:p>
          <a:p>
            <a:pPr marL="287859" indent="-287859">
              <a:lnSpc>
                <a:spcPct val="100000"/>
              </a:lnSpc>
              <a:spcBef>
                <a:spcPts val="600"/>
              </a:spcBef>
              <a:buFont typeface="Arial"/>
              <a:buChar char="•"/>
            </a:pPr>
            <a:r>
              <a:rPr lang="en-US" dirty="0"/>
              <a:t>Additional TEMPO information</a:t>
            </a:r>
            <a:endParaRPr dirty="0"/>
          </a:p>
          <a:p>
            <a:pPr marL="287859" indent="-169329">
              <a:spcBef>
                <a:spcPts val="0"/>
              </a:spcBef>
            </a:pPr>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45629-FC37-8B56-5252-C8A1AE6AFE8D}"/>
              </a:ext>
            </a:extLst>
          </p:cNvPr>
          <p:cNvSpPr>
            <a:spLocks noGrp="1"/>
          </p:cNvSpPr>
          <p:nvPr>
            <p:ph type="title"/>
          </p:nvPr>
        </p:nvSpPr>
        <p:spPr>
          <a:xfrm>
            <a:off x="531629" y="393404"/>
            <a:ext cx="11660371" cy="967563"/>
          </a:xfrm>
        </p:spPr>
        <p:txBody>
          <a:bodyPr/>
          <a:lstStyle/>
          <a:p>
            <a:pPr algn="ctr"/>
            <a:r>
              <a:rPr lang="en-US" dirty="0"/>
              <a:t>Upcoming Data Products</a:t>
            </a:r>
          </a:p>
        </p:txBody>
      </p:sp>
      <p:sp>
        <p:nvSpPr>
          <p:cNvPr id="3" name="Text Placeholder 2">
            <a:extLst>
              <a:ext uri="{FF2B5EF4-FFF2-40B4-BE49-F238E27FC236}">
                <a16:creationId xmlns:a16="http://schemas.microsoft.com/office/drawing/2014/main" id="{1FDC48A0-98B1-3355-31A5-1258FCA4CF01}"/>
              </a:ext>
            </a:extLst>
          </p:cNvPr>
          <p:cNvSpPr>
            <a:spLocks noGrp="1"/>
          </p:cNvSpPr>
          <p:nvPr>
            <p:ph type="body" idx="4294967295"/>
          </p:nvPr>
        </p:nvSpPr>
        <p:spPr>
          <a:xfrm>
            <a:off x="618977" y="2015331"/>
            <a:ext cx="10626725" cy="2827338"/>
          </a:xfrm>
        </p:spPr>
        <p:txBody>
          <a:bodyPr>
            <a:normAutofit/>
          </a:bodyPr>
          <a:lstStyle/>
          <a:p>
            <a:pPr marL="304792" indent="0">
              <a:buNone/>
            </a:pPr>
            <a:r>
              <a:rPr lang="en-US" dirty="0"/>
              <a:t>End of calendar year 2026 (tentative)</a:t>
            </a:r>
          </a:p>
          <a:p>
            <a:pPr marL="761993" indent="-457200"/>
            <a:r>
              <a:rPr lang="en-US" dirty="0"/>
              <a:t>TEMPO aerosol products (PM 2.5, </a:t>
            </a:r>
            <a:r>
              <a:rPr lang="en-US" dirty="0" err="1"/>
              <a:t>AOD</a:t>
            </a:r>
            <a:r>
              <a:rPr lang="en-US" dirty="0"/>
              <a:t> ALH, TEMPO-ABI ADP)</a:t>
            </a:r>
          </a:p>
          <a:p>
            <a:pPr marL="761993" indent="-457200"/>
            <a:r>
              <a:rPr lang="en-US" dirty="0" err="1"/>
              <a:t>V03</a:t>
            </a:r>
            <a:r>
              <a:rPr lang="en-US" dirty="0"/>
              <a:t> reprocessing to </a:t>
            </a:r>
            <a:r>
              <a:rPr lang="en-US" dirty="0" err="1"/>
              <a:t>V04</a:t>
            </a:r>
            <a:r>
              <a:rPr lang="en-US" dirty="0"/>
              <a:t> completed</a:t>
            </a:r>
          </a:p>
          <a:p>
            <a:pPr marL="761993" indent="-457200"/>
            <a:endParaRPr lang="en-US" dirty="0"/>
          </a:p>
          <a:p>
            <a:pPr marL="304793" indent="0">
              <a:buNone/>
            </a:pPr>
            <a:endParaRPr lang="en-US" dirty="0"/>
          </a:p>
        </p:txBody>
      </p:sp>
    </p:spTree>
    <p:extLst>
      <p:ext uri="{BB962C8B-B14F-4D97-AF65-F5344CB8AC3E}">
        <p14:creationId xmlns:p14="http://schemas.microsoft.com/office/powerpoint/2010/main" val="2513611689"/>
      </p:ext>
    </p:extLst>
  </p:cSld>
  <p:clrMapOvr>
    <a:masterClrMapping/>
  </p:clrMapOvr>
  <mc:AlternateContent xmlns:mc="http://schemas.openxmlformats.org/markup-compatibility/2006" xmlns:p14="http://schemas.microsoft.com/office/powerpoint/2010/main">
    <mc:Choice Requires="p14">
      <p:transition spd="slow" p14:dur="2000" advTm="8915"/>
    </mc:Choice>
    <mc:Fallback xmlns="">
      <p:transition spd="slow" advTm="8915"/>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0B773-8EE1-9759-539D-8D400F8630BB}"/>
              </a:ext>
            </a:extLst>
          </p:cNvPr>
          <p:cNvSpPr>
            <a:spLocks noGrp="1"/>
          </p:cNvSpPr>
          <p:nvPr>
            <p:ph type="title"/>
          </p:nvPr>
        </p:nvSpPr>
        <p:spPr>
          <a:xfrm>
            <a:off x="584791" y="121844"/>
            <a:ext cx="11607209" cy="1325563"/>
          </a:xfrm>
        </p:spPr>
        <p:txBody>
          <a:bodyPr/>
          <a:lstStyle/>
          <a:p>
            <a:pPr algn="ctr"/>
            <a:r>
              <a:rPr lang="pt-BR" dirty="0"/>
              <a:t>Current TEMPO Data Services</a:t>
            </a:r>
            <a:endParaRPr lang="en-US" dirty="0"/>
          </a:p>
        </p:txBody>
      </p:sp>
      <p:sp>
        <p:nvSpPr>
          <p:cNvPr id="3" name="Chart Placeholder 2">
            <a:extLst>
              <a:ext uri="{FF2B5EF4-FFF2-40B4-BE49-F238E27FC236}">
                <a16:creationId xmlns:a16="http://schemas.microsoft.com/office/drawing/2014/main" id="{FAEF8028-AAA8-6533-5655-42A05714B9B5}"/>
              </a:ext>
            </a:extLst>
          </p:cNvPr>
          <p:cNvSpPr>
            <a:spLocks noGrp="1"/>
          </p:cNvSpPr>
          <p:nvPr>
            <p:ph type="chart" sz="quarter" idx="13"/>
          </p:nvPr>
        </p:nvSpPr>
        <p:spPr>
          <a:xfrm>
            <a:off x="3554983" y="6137099"/>
            <a:ext cx="8637017" cy="450247"/>
          </a:xfrm>
        </p:spPr>
        <p:txBody>
          <a:bodyPr>
            <a:normAutofit fontScale="92500"/>
          </a:bodyPr>
          <a:lstStyle/>
          <a:p>
            <a:r>
              <a:rPr lang="en-US" dirty="0"/>
              <a:t>For </a:t>
            </a:r>
            <a:r>
              <a:rPr lang="en-US" dirty="0" err="1"/>
              <a:t>V03</a:t>
            </a:r>
            <a:r>
              <a:rPr lang="en-US" dirty="0"/>
              <a:t> and </a:t>
            </a:r>
            <a:r>
              <a:rPr lang="en-US" dirty="0" err="1"/>
              <a:t>V04</a:t>
            </a:r>
            <a:r>
              <a:rPr lang="en-US" dirty="0"/>
              <a:t> standard and </a:t>
            </a:r>
            <a:r>
              <a:rPr lang="en-US" dirty="0" err="1"/>
              <a:t>NRT</a:t>
            </a:r>
            <a:r>
              <a:rPr lang="en-US" dirty="0"/>
              <a:t> </a:t>
            </a:r>
            <a:r>
              <a:rPr lang="en-US" dirty="0" err="1"/>
              <a:t>V02</a:t>
            </a:r>
            <a:r>
              <a:rPr lang="en-US" dirty="0"/>
              <a:t> data products</a:t>
            </a:r>
          </a:p>
        </p:txBody>
      </p:sp>
      <p:graphicFrame>
        <p:nvGraphicFramePr>
          <p:cNvPr id="6" name="Table 4">
            <a:extLst>
              <a:ext uri="{FF2B5EF4-FFF2-40B4-BE49-F238E27FC236}">
                <a16:creationId xmlns:a16="http://schemas.microsoft.com/office/drawing/2014/main" id="{96BD98C0-391D-3F6B-95EC-282E38227A98}"/>
              </a:ext>
            </a:extLst>
          </p:cNvPr>
          <p:cNvGraphicFramePr>
            <a:graphicFrameLocks noGrp="1"/>
          </p:cNvGraphicFramePr>
          <p:nvPr>
            <p:extLst>
              <p:ext uri="{D42A27DB-BD31-4B8C-83A1-F6EECF244321}">
                <p14:modId xmlns:p14="http://schemas.microsoft.com/office/powerpoint/2010/main" val="212609329"/>
              </p:ext>
            </p:extLst>
          </p:nvPr>
        </p:nvGraphicFramePr>
        <p:xfrm>
          <a:off x="912880" y="1264920"/>
          <a:ext cx="10951029" cy="4328160"/>
        </p:xfrm>
        <a:graphic>
          <a:graphicData uri="http://schemas.openxmlformats.org/drawingml/2006/table">
            <a:tbl>
              <a:tblPr firstRow="1" firstCol="1" bandRow="1">
                <a:tableStyleId>{284E427A-3D55-4303-BF80-6455036E1DE7}</a:tableStyleId>
              </a:tblPr>
              <a:tblGrid>
                <a:gridCol w="5159829">
                  <a:extLst>
                    <a:ext uri="{9D8B030D-6E8A-4147-A177-3AD203B41FA5}">
                      <a16:colId xmlns:a16="http://schemas.microsoft.com/office/drawing/2014/main" val="3198565021"/>
                    </a:ext>
                  </a:extLst>
                </a:gridCol>
                <a:gridCol w="1604035">
                  <a:extLst>
                    <a:ext uri="{9D8B030D-6E8A-4147-A177-3AD203B41FA5}">
                      <a16:colId xmlns:a16="http://schemas.microsoft.com/office/drawing/2014/main" val="3217324919"/>
                    </a:ext>
                  </a:extLst>
                </a:gridCol>
                <a:gridCol w="1907280">
                  <a:extLst>
                    <a:ext uri="{9D8B030D-6E8A-4147-A177-3AD203B41FA5}">
                      <a16:colId xmlns:a16="http://schemas.microsoft.com/office/drawing/2014/main" val="737736857"/>
                    </a:ext>
                  </a:extLst>
                </a:gridCol>
                <a:gridCol w="2279885">
                  <a:extLst>
                    <a:ext uri="{9D8B030D-6E8A-4147-A177-3AD203B41FA5}">
                      <a16:colId xmlns:a16="http://schemas.microsoft.com/office/drawing/2014/main" val="4071231448"/>
                    </a:ext>
                  </a:extLst>
                </a:gridCol>
              </a:tblGrid>
              <a:tr h="370840">
                <a:tc>
                  <a:txBody>
                    <a:bodyPr/>
                    <a:lstStyle/>
                    <a:p>
                      <a:pPr algn="r"/>
                      <a:r>
                        <a:rPr lang="en-US" sz="1800" dirty="0">
                          <a:latin typeface="Arial" panose="020B0604020202020204" pitchFamily="34" charset="0"/>
                          <a:cs typeface="Arial" panose="020B0604020202020204" pitchFamily="34" charset="0"/>
                        </a:rPr>
                        <a:t>Tool and Service Availability</a:t>
                      </a:r>
                    </a:p>
                  </a:txBody>
                  <a:tcPr/>
                </a:tc>
                <a:tc>
                  <a:txBody>
                    <a:bodyPr/>
                    <a:lstStyle/>
                    <a:p>
                      <a:pPr algn="ctr"/>
                      <a:r>
                        <a:rPr lang="en-US" sz="1800" dirty="0" err="1">
                          <a:latin typeface="Arial" panose="020B0604020202020204" pitchFamily="34" charset="0"/>
                          <a:cs typeface="Arial" panose="020B0604020202020204" pitchFamily="34" charset="0"/>
                        </a:rPr>
                        <a:t>L1</a:t>
                      </a:r>
                      <a:endParaRPr lang="en-US" sz="1800" dirty="0">
                        <a:latin typeface="Arial" panose="020B0604020202020204" pitchFamily="34" charset="0"/>
                        <a:cs typeface="Arial" panose="020B0604020202020204" pitchFamily="34" charset="0"/>
                      </a:endParaRPr>
                    </a:p>
                  </a:txBody>
                  <a:tcPr/>
                </a:tc>
                <a:tc>
                  <a:txBody>
                    <a:bodyPr/>
                    <a:lstStyle/>
                    <a:p>
                      <a:pPr algn="ctr"/>
                      <a:r>
                        <a:rPr lang="en-US" sz="1800">
                          <a:latin typeface="Arial" panose="020B0604020202020204" pitchFamily="34" charset="0"/>
                          <a:cs typeface="Arial" panose="020B0604020202020204" pitchFamily="34" charset="0"/>
                        </a:rPr>
                        <a:t>L2</a:t>
                      </a:r>
                    </a:p>
                  </a:txBody>
                  <a:tcPr/>
                </a:tc>
                <a:tc>
                  <a:txBody>
                    <a:bodyPr/>
                    <a:lstStyle/>
                    <a:p>
                      <a:pPr algn="ctr"/>
                      <a:r>
                        <a:rPr lang="en-US" sz="1800">
                          <a:latin typeface="Arial" panose="020B0604020202020204" pitchFamily="34" charset="0"/>
                          <a:cs typeface="Arial" panose="020B0604020202020204" pitchFamily="34" charset="0"/>
                        </a:rPr>
                        <a:t>L3</a:t>
                      </a:r>
                    </a:p>
                  </a:txBody>
                  <a:tcPr/>
                </a:tc>
                <a:extLst>
                  <a:ext uri="{0D108BD9-81ED-4DB2-BD59-A6C34878D82A}">
                    <a16:rowId xmlns:a16="http://schemas.microsoft.com/office/drawing/2014/main" val="1475407543"/>
                  </a:ext>
                </a:extLst>
              </a:tr>
              <a:tr h="370840">
                <a:tc>
                  <a:txBody>
                    <a:bodyPr/>
                    <a:lstStyle/>
                    <a:p>
                      <a:pPr algn="r"/>
                      <a:r>
                        <a:rPr lang="en-US" sz="1800" dirty="0">
                          <a:latin typeface="Arial" panose="020B0604020202020204" pitchFamily="34" charset="0"/>
                          <a:cs typeface="Arial" panose="020B0604020202020204" pitchFamily="34" charset="0"/>
                        </a:rPr>
                        <a:t>Available in Earthdata Search (EDS)</a:t>
                      </a:r>
                    </a:p>
                  </a:txBody>
                  <a:tcPr/>
                </a:tc>
                <a:tc>
                  <a:txBody>
                    <a:bodyPr/>
                    <a:lstStyle/>
                    <a:p>
                      <a:pPr algn="ctr"/>
                      <a:r>
                        <a:rPr lang="en-US" sz="1800">
                          <a:latin typeface="Arial" panose="020B0604020202020204" pitchFamily="34" charset="0"/>
                          <a:cs typeface="Arial" panose="020B0604020202020204" pitchFamily="34" charset="0"/>
                        </a:rPr>
                        <a:t>Yes</a:t>
                      </a:r>
                    </a:p>
                  </a:txBody>
                  <a:tcPr/>
                </a:tc>
                <a:tc>
                  <a:txBody>
                    <a:bodyPr/>
                    <a:lstStyle/>
                    <a:p>
                      <a:pPr algn="ctr"/>
                      <a:r>
                        <a:rPr lang="en-US" sz="1800">
                          <a:latin typeface="Arial" panose="020B0604020202020204" pitchFamily="34" charset="0"/>
                          <a:cs typeface="Arial" panose="020B0604020202020204" pitchFamily="34" charset="0"/>
                        </a:rPr>
                        <a:t>Yes</a:t>
                      </a:r>
                    </a:p>
                  </a:txBody>
                  <a:tcPr/>
                </a:tc>
                <a:tc>
                  <a:txBody>
                    <a:bodyPr/>
                    <a:lstStyle/>
                    <a:p>
                      <a:pPr algn="ctr"/>
                      <a:r>
                        <a:rPr lang="en-US" sz="1800">
                          <a:latin typeface="Arial" panose="020B0604020202020204" pitchFamily="34" charset="0"/>
                          <a:cs typeface="Arial" panose="020B0604020202020204" pitchFamily="34" charset="0"/>
                        </a:rPr>
                        <a:t>Yes</a:t>
                      </a:r>
                    </a:p>
                    <a:p>
                      <a:pPr algn="ctr"/>
                      <a:endParaRPr lang="en-US" sz="18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133231354"/>
                  </a:ext>
                </a:extLst>
              </a:tr>
              <a:tr h="370840">
                <a:tc>
                  <a:txBody>
                    <a:bodyPr/>
                    <a:lstStyle/>
                    <a:p>
                      <a:pPr algn="r"/>
                      <a:r>
                        <a:rPr lang="en-US" sz="1800">
                          <a:latin typeface="Arial" panose="020B0604020202020204" pitchFamily="34" charset="0"/>
                          <a:cs typeface="Arial" panose="020B0604020202020204" pitchFamily="34" charset="0"/>
                        </a:rPr>
                        <a:t>Subsetting (temporal, spatial, variable)</a:t>
                      </a:r>
                    </a:p>
                  </a:txBody>
                  <a:tcPr/>
                </a:tc>
                <a:tc>
                  <a:txBody>
                    <a:bodyPr/>
                    <a:lstStyle/>
                    <a:p>
                      <a:pPr algn="ctr"/>
                      <a:r>
                        <a:rPr lang="en-US" sz="1800">
                          <a:latin typeface="Arial" panose="020B0604020202020204" pitchFamily="34" charset="0"/>
                          <a:cs typeface="Arial" panose="020B0604020202020204" pitchFamily="34" charset="0"/>
                        </a:rPr>
                        <a:t>No</a:t>
                      </a:r>
                    </a:p>
                  </a:txBody>
                  <a:tcPr/>
                </a:tc>
                <a:tc>
                  <a:txBody>
                    <a:bodyPr/>
                    <a:lstStyle/>
                    <a:p>
                      <a:pPr algn="ctr"/>
                      <a:r>
                        <a:rPr lang="en-US" sz="1800">
                          <a:latin typeface="Arial" panose="020B0604020202020204" pitchFamily="34" charset="0"/>
                          <a:cs typeface="Arial" panose="020B0604020202020204" pitchFamily="34" charset="0"/>
                        </a:rPr>
                        <a:t>Yes</a:t>
                      </a:r>
                    </a:p>
                  </a:txBody>
                  <a:tcPr/>
                </a:tc>
                <a:tc>
                  <a:txBody>
                    <a:bodyPr/>
                    <a:lstStyle/>
                    <a:p>
                      <a:pPr algn="ctr"/>
                      <a:r>
                        <a:rPr lang="en-US" sz="1800">
                          <a:latin typeface="Arial" panose="020B0604020202020204" pitchFamily="34" charset="0"/>
                          <a:cs typeface="Arial" panose="020B0604020202020204" pitchFamily="34" charset="0"/>
                        </a:rPr>
                        <a:t>Yes</a:t>
                      </a:r>
                    </a:p>
                  </a:txBody>
                  <a:tcPr/>
                </a:tc>
                <a:extLst>
                  <a:ext uri="{0D108BD9-81ED-4DB2-BD59-A6C34878D82A}">
                    <a16:rowId xmlns:a16="http://schemas.microsoft.com/office/drawing/2014/main" val="3717678548"/>
                  </a:ext>
                </a:extLst>
              </a:tr>
              <a:tr h="370840">
                <a:tc>
                  <a:txBody>
                    <a:bodyPr/>
                    <a:lstStyle/>
                    <a:p>
                      <a:pPr algn="r"/>
                      <a:r>
                        <a:rPr lang="en-US" sz="1800">
                          <a:latin typeface="Arial" panose="020B0604020202020204" pitchFamily="34" charset="0"/>
                          <a:cs typeface="Arial" panose="020B0604020202020204" pitchFamily="34" charset="0"/>
                        </a:rPr>
                        <a:t>OPeNDAP</a:t>
                      </a:r>
                    </a:p>
                  </a:txBody>
                  <a:tcPr/>
                </a:tc>
                <a:tc>
                  <a:txBody>
                    <a:bodyPr/>
                    <a:lstStyle/>
                    <a:p>
                      <a:pPr algn="ctr"/>
                      <a:r>
                        <a:rPr lang="en-US" sz="1800">
                          <a:latin typeface="Arial" panose="020B0604020202020204" pitchFamily="34" charset="0"/>
                          <a:cs typeface="Arial" panose="020B0604020202020204" pitchFamily="34" charset="0"/>
                        </a:rPr>
                        <a:t>No</a:t>
                      </a:r>
                    </a:p>
                  </a:txBody>
                  <a:tcPr/>
                </a:tc>
                <a:tc>
                  <a:txBody>
                    <a:bodyPr/>
                    <a:lstStyle/>
                    <a:p>
                      <a:pPr algn="ctr"/>
                      <a:r>
                        <a:rPr lang="en-US" sz="1800">
                          <a:latin typeface="Arial" panose="020B0604020202020204" pitchFamily="34" charset="0"/>
                          <a:cs typeface="Arial" panose="020B0604020202020204" pitchFamily="34" charset="0"/>
                        </a:rPr>
                        <a:t>Yes</a:t>
                      </a:r>
                    </a:p>
                  </a:txBody>
                  <a:tcPr/>
                </a:tc>
                <a:tc>
                  <a:txBody>
                    <a:bodyPr/>
                    <a:lstStyle/>
                    <a:p>
                      <a:pPr algn="ctr"/>
                      <a:r>
                        <a:rPr lang="en-US" sz="1800">
                          <a:latin typeface="Arial" panose="020B0604020202020204" pitchFamily="34" charset="0"/>
                          <a:cs typeface="Arial" panose="020B0604020202020204" pitchFamily="34" charset="0"/>
                        </a:rPr>
                        <a:t>Yes</a:t>
                      </a:r>
                    </a:p>
                  </a:txBody>
                  <a:tcPr/>
                </a:tc>
                <a:extLst>
                  <a:ext uri="{0D108BD9-81ED-4DB2-BD59-A6C34878D82A}">
                    <a16:rowId xmlns:a16="http://schemas.microsoft.com/office/drawing/2014/main" val="3632549868"/>
                  </a:ext>
                </a:extLst>
              </a:tr>
              <a:tr h="370840">
                <a:tc>
                  <a:txBody>
                    <a:bodyPr/>
                    <a:lstStyle/>
                    <a:p>
                      <a:pPr algn="r"/>
                      <a:r>
                        <a:rPr lang="en-US" sz="1800">
                          <a:latin typeface="Arial" panose="020B0604020202020204" pitchFamily="34" charset="0"/>
                          <a:cs typeface="Arial" panose="020B0604020202020204" pitchFamily="34" charset="0"/>
                        </a:rPr>
                        <a:t>Concatenation/Aggregation</a:t>
                      </a:r>
                    </a:p>
                  </a:txBody>
                  <a:tcPr/>
                </a:tc>
                <a:tc>
                  <a:txBody>
                    <a:bodyPr/>
                    <a:lstStyle/>
                    <a:p>
                      <a:pPr algn="ctr"/>
                      <a:r>
                        <a:rPr lang="en-US" sz="1800">
                          <a:latin typeface="Arial" panose="020B0604020202020204" pitchFamily="34" charset="0"/>
                          <a:cs typeface="Arial" panose="020B0604020202020204" pitchFamily="34" charset="0"/>
                        </a:rPr>
                        <a:t>No</a:t>
                      </a:r>
                    </a:p>
                  </a:txBody>
                  <a:tcPr/>
                </a:tc>
                <a:tc>
                  <a:txBody>
                    <a:bodyPr/>
                    <a:lstStyle/>
                    <a:p>
                      <a:pPr algn="ctr"/>
                      <a:r>
                        <a:rPr lang="en-US" sz="1800">
                          <a:latin typeface="Arial" panose="020B0604020202020204" pitchFamily="34" charset="0"/>
                          <a:cs typeface="Arial" panose="020B0604020202020204" pitchFamily="34" charset="0"/>
                        </a:rPr>
                        <a:t>Yes</a:t>
                      </a:r>
                    </a:p>
                  </a:txBody>
                  <a:tcPr/>
                </a:tc>
                <a:tc>
                  <a:txBody>
                    <a:bodyPr/>
                    <a:lstStyle/>
                    <a:p>
                      <a:pPr algn="ctr"/>
                      <a:r>
                        <a:rPr lang="en-US" sz="1800">
                          <a:latin typeface="Arial" panose="020B0604020202020204" pitchFamily="34" charset="0"/>
                          <a:cs typeface="Arial" panose="020B0604020202020204" pitchFamily="34" charset="0"/>
                        </a:rPr>
                        <a:t>No</a:t>
                      </a:r>
                    </a:p>
                  </a:txBody>
                  <a:tcPr/>
                </a:tc>
                <a:extLst>
                  <a:ext uri="{0D108BD9-81ED-4DB2-BD59-A6C34878D82A}">
                    <a16:rowId xmlns:a16="http://schemas.microsoft.com/office/drawing/2014/main" val="407496442"/>
                  </a:ext>
                </a:extLst>
              </a:tr>
              <a:tr h="370840">
                <a:tc>
                  <a:txBody>
                    <a:bodyPr/>
                    <a:lstStyle/>
                    <a:p>
                      <a:pPr algn="r"/>
                      <a:r>
                        <a:rPr lang="en-US" sz="1800">
                          <a:latin typeface="Arial" panose="020B0604020202020204" pitchFamily="34" charset="0"/>
                          <a:cs typeface="Arial" panose="020B0604020202020204" pitchFamily="34" charset="0"/>
                        </a:rPr>
                        <a:t>Worldview/GIBS Imagery</a:t>
                      </a:r>
                    </a:p>
                  </a:txBody>
                  <a:tcPr/>
                </a:tc>
                <a:tc>
                  <a:txBody>
                    <a:bodyPr/>
                    <a:lstStyle/>
                    <a:p>
                      <a:pPr algn="ctr"/>
                      <a:r>
                        <a:rPr lang="en-US" sz="1800">
                          <a:latin typeface="Arial" panose="020B0604020202020204" pitchFamily="34" charset="0"/>
                          <a:cs typeface="Arial" panose="020B0604020202020204" pitchFamily="34" charset="0"/>
                        </a:rPr>
                        <a:t>No</a:t>
                      </a:r>
                    </a:p>
                  </a:txBody>
                  <a:tcPr/>
                </a:tc>
                <a:tc>
                  <a:txBody>
                    <a:bodyPr/>
                    <a:lstStyle/>
                    <a:p>
                      <a:pPr algn="ctr"/>
                      <a:r>
                        <a:rPr lang="en-US" sz="1800">
                          <a:latin typeface="Arial" panose="020B0604020202020204" pitchFamily="34" charset="0"/>
                          <a:cs typeface="Arial" panose="020B0604020202020204" pitchFamily="34" charset="0"/>
                        </a:rPr>
                        <a:t>Yes </a:t>
                      </a:r>
                    </a:p>
                    <a:p>
                      <a:pPr algn="ctr"/>
                      <a:r>
                        <a:rPr lang="en-US" sz="1800">
                          <a:latin typeface="Arial" panose="020B0604020202020204" pitchFamily="34" charset="0"/>
                          <a:cs typeface="Arial" panose="020B0604020202020204" pitchFamily="34" charset="0"/>
                        </a:rPr>
                        <a:t>(selected variables)</a:t>
                      </a:r>
                    </a:p>
                  </a:txBody>
                  <a:tcPr marL="0" marR="0" marT="0" marB="0"/>
                </a:tc>
                <a:tc>
                  <a:txBody>
                    <a:bodyPr/>
                    <a:lstStyle/>
                    <a:p>
                      <a:pPr algn="ctr"/>
                      <a:r>
                        <a:rPr lang="en-US" sz="1800">
                          <a:latin typeface="Arial" panose="020B0604020202020204" pitchFamily="34" charset="0"/>
                          <a:cs typeface="Arial" panose="020B0604020202020204" pitchFamily="34" charset="0"/>
                        </a:rPr>
                        <a:t>Yes </a:t>
                      </a:r>
                    </a:p>
                    <a:p>
                      <a:pPr algn="ctr"/>
                      <a:r>
                        <a:rPr lang="en-US" sz="1800">
                          <a:latin typeface="Arial" panose="020B0604020202020204" pitchFamily="34" charset="0"/>
                          <a:cs typeface="Arial" panose="020B0604020202020204" pitchFamily="34" charset="0"/>
                        </a:rPr>
                        <a:t>(selected variables)</a:t>
                      </a:r>
                    </a:p>
                  </a:txBody>
                  <a:tcPr marL="0" marR="0" marT="0" marB="0"/>
                </a:tc>
                <a:extLst>
                  <a:ext uri="{0D108BD9-81ED-4DB2-BD59-A6C34878D82A}">
                    <a16:rowId xmlns:a16="http://schemas.microsoft.com/office/drawing/2014/main" val="1623115190"/>
                  </a:ext>
                </a:extLst>
              </a:tr>
              <a:tr h="370840">
                <a:tc>
                  <a:txBody>
                    <a:bodyPr/>
                    <a:lstStyle/>
                    <a:p>
                      <a:pPr algn="r"/>
                      <a:r>
                        <a:rPr lang="en-US" sz="1800">
                          <a:latin typeface="Arial" panose="020B0604020202020204" pitchFamily="34" charset="0"/>
                          <a:cs typeface="Arial" panose="020B0604020202020204" pitchFamily="34" charset="0"/>
                        </a:rPr>
                        <a:t>ArcGIS Image Service</a:t>
                      </a:r>
                    </a:p>
                  </a:txBody>
                  <a:tcPr/>
                </a:tc>
                <a:tc>
                  <a:txBody>
                    <a:bodyPr/>
                    <a:lstStyle/>
                    <a:p>
                      <a:pPr algn="ctr"/>
                      <a:r>
                        <a:rPr lang="en-US" sz="1800">
                          <a:latin typeface="Arial" panose="020B0604020202020204" pitchFamily="34" charset="0"/>
                          <a:cs typeface="Arial" panose="020B0604020202020204" pitchFamily="34" charset="0"/>
                        </a:rPr>
                        <a:t>No</a:t>
                      </a:r>
                    </a:p>
                  </a:txBody>
                  <a:tcPr/>
                </a:tc>
                <a:tc>
                  <a:txBody>
                    <a:bodyPr/>
                    <a:lstStyle/>
                    <a:p>
                      <a:pPr algn="ctr"/>
                      <a:r>
                        <a:rPr lang="en-US" sz="1800">
                          <a:latin typeface="Arial" panose="020B0604020202020204" pitchFamily="34" charset="0"/>
                          <a:cs typeface="Arial" panose="020B0604020202020204" pitchFamily="34" charset="0"/>
                        </a:rPr>
                        <a:t>No</a:t>
                      </a:r>
                    </a:p>
                  </a:txBody>
                  <a:tcPr/>
                </a:tc>
                <a:tc>
                  <a:txBody>
                    <a:bodyPr/>
                    <a:lstStyle/>
                    <a:p>
                      <a:pPr algn="ctr"/>
                      <a:r>
                        <a:rPr lang="en-US" sz="1800">
                          <a:latin typeface="Arial" panose="020B0604020202020204" pitchFamily="34" charset="0"/>
                          <a:cs typeface="Arial" panose="020B0604020202020204" pitchFamily="34" charset="0"/>
                        </a:rPr>
                        <a:t>Yes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latin typeface="Arial" panose="020B0604020202020204" pitchFamily="34" charset="0"/>
                          <a:cs typeface="Arial" panose="020B0604020202020204" pitchFamily="34" charset="0"/>
                        </a:rPr>
                        <a:t>(selected variables)</a:t>
                      </a:r>
                    </a:p>
                  </a:txBody>
                  <a:tcPr/>
                </a:tc>
                <a:extLst>
                  <a:ext uri="{0D108BD9-81ED-4DB2-BD59-A6C34878D82A}">
                    <a16:rowId xmlns:a16="http://schemas.microsoft.com/office/drawing/2014/main" val="1270421755"/>
                  </a:ext>
                </a:extLst>
              </a:tr>
              <a:tr h="370840">
                <a:tc>
                  <a:txBody>
                    <a:bodyPr/>
                    <a:lstStyle/>
                    <a:p>
                      <a:pPr algn="r"/>
                      <a:r>
                        <a:rPr lang="en-US" sz="1800">
                          <a:latin typeface="Arial" panose="020B0604020202020204" pitchFamily="34" charset="0"/>
                          <a:cs typeface="Arial" panose="020B0604020202020204" pitchFamily="34" charset="0"/>
                        </a:rPr>
                        <a:t>Remote Sensing Information Gateway (RSIG)</a:t>
                      </a:r>
                    </a:p>
                  </a:txBody>
                  <a:tcPr/>
                </a:tc>
                <a:tc>
                  <a:txBody>
                    <a:bodyPr/>
                    <a:lstStyle/>
                    <a:p>
                      <a:pPr algn="ctr"/>
                      <a:r>
                        <a:rPr lang="en-US" sz="1800">
                          <a:latin typeface="Arial" panose="020B0604020202020204" pitchFamily="34" charset="0"/>
                          <a:cs typeface="Arial" panose="020B0604020202020204" pitchFamily="34" charset="0"/>
                        </a:rPr>
                        <a:t>No</a:t>
                      </a:r>
                    </a:p>
                  </a:txBody>
                  <a:tcPr/>
                </a:tc>
                <a:tc>
                  <a:txBody>
                    <a:bodyPr/>
                    <a:lstStyle/>
                    <a:p>
                      <a:pPr algn="ctr"/>
                      <a:r>
                        <a:rPr lang="en-US" sz="1800">
                          <a:latin typeface="Arial" panose="020B0604020202020204" pitchFamily="34" charset="0"/>
                          <a:cs typeface="Arial" panose="020B0604020202020204" pitchFamily="34" charset="0"/>
                        </a:rPr>
                        <a:t>Yes</a:t>
                      </a:r>
                    </a:p>
                  </a:txBody>
                  <a:tcPr/>
                </a:tc>
                <a:tc>
                  <a:txBody>
                    <a:bodyPr/>
                    <a:lstStyle/>
                    <a:p>
                      <a:pPr algn="ctr"/>
                      <a:r>
                        <a:rPr lang="en-US" sz="1800">
                          <a:latin typeface="Arial" panose="020B0604020202020204" pitchFamily="34" charset="0"/>
                          <a:cs typeface="Arial" panose="020B0604020202020204" pitchFamily="34" charset="0"/>
                        </a:rPr>
                        <a:t>Yes</a:t>
                      </a:r>
                    </a:p>
                  </a:txBody>
                  <a:tcPr/>
                </a:tc>
                <a:extLst>
                  <a:ext uri="{0D108BD9-81ED-4DB2-BD59-A6C34878D82A}">
                    <a16:rowId xmlns:a16="http://schemas.microsoft.com/office/drawing/2014/main" val="1278284067"/>
                  </a:ext>
                </a:extLst>
              </a:tr>
              <a:tr h="370840">
                <a:tc>
                  <a:txBody>
                    <a:bodyPr/>
                    <a:lstStyle/>
                    <a:p>
                      <a:pPr algn="r"/>
                      <a:r>
                        <a:rPr lang="en-US" sz="1800" dirty="0">
                          <a:latin typeface="Arial" panose="020B0604020202020204" pitchFamily="34" charset="0"/>
                          <a:cs typeface="Arial" panose="020B0604020202020204" pitchFamily="34" charset="0"/>
                        </a:rPr>
                        <a:t>Thumbnails in EDS</a:t>
                      </a:r>
                    </a:p>
                  </a:txBody>
                  <a:tcPr/>
                </a:tc>
                <a:tc>
                  <a:txBody>
                    <a:bodyPr/>
                    <a:lstStyle/>
                    <a:p>
                      <a:pPr algn="ctr"/>
                      <a:r>
                        <a:rPr lang="en-US" sz="1800">
                          <a:latin typeface="Arial" panose="020B0604020202020204" pitchFamily="34" charset="0"/>
                          <a:cs typeface="Arial" panose="020B0604020202020204" pitchFamily="34" charset="0"/>
                        </a:rPr>
                        <a:t>Yes</a:t>
                      </a:r>
                    </a:p>
                  </a:txBody>
                  <a:tcPr/>
                </a:tc>
                <a:tc>
                  <a:txBody>
                    <a:bodyPr/>
                    <a:lstStyle/>
                    <a:p>
                      <a:pPr algn="ctr"/>
                      <a:r>
                        <a:rPr lang="en-US" sz="1800">
                          <a:latin typeface="Arial" panose="020B0604020202020204" pitchFamily="34" charset="0"/>
                          <a:cs typeface="Arial" panose="020B0604020202020204" pitchFamily="34" charset="0"/>
                        </a:rPr>
                        <a:t>Yes</a:t>
                      </a:r>
                    </a:p>
                  </a:txBody>
                  <a:tcPr/>
                </a:tc>
                <a:tc>
                  <a:txBody>
                    <a:bodyPr/>
                    <a:lstStyle/>
                    <a:p>
                      <a:pPr algn="ctr"/>
                      <a:r>
                        <a:rPr lang="en-US" sz="1800" dirty="0">
                          <a:latin typeface="Arial" panose="020B0604020202020204" pitchFamily="34" charset="0"/>
                          <a:cs typeface="Arial" panose="020B0604020202020204" pitchFamily="34" charset="0"/>
                        </a:rPr>
                        <a:t>Yes</a:t>
                      </a:r>
                    </a:p>
                  </a:txBody>
                  <a:tcPr/>
                </a:tc>
                <a:extLst>
                  <a:ext uri="{0D108BD9-81ED-4DB2-BD59-A6C34878D82A}">
                    <a16:rowId xmlns:a16="http://schemas.microsoft.com/office/drawing/2014/main" val="1267254689"/>
                  </a:ext>
                </a:extLst>
              </a:tr>
            </a:tbl>
          </a:graphicData>
        </a:graphic>
      </p:graphicFrame>
    </p:spTree>
    <p:extLst>
      <p:ext uri="{BB962C8B-B14F-4D97-AF65-F5344CB8AC3E}">
        <p14:creationId xmlns:p14="http://schemas.microsoft.com/office/powerpoint/2010/main" val="24440000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26FD2-7650-A2BB-7406-B8FFE3EE3F22}"/>
              </a:ext>
            </a:extLst>
          </p:cNvPr>
          <p:cNvSpPr>
            <a:spLocks noGrp="1"/>
          </p:cNvSpPr>
          <p:nvPr>
            <p:ph type="title"/>
          </p:nvPr>
        </p:nvSpPr>
        <p:spPr>
          <a:xfrm>
            <a:off x="552893" y="0"/>
            <a:ext cx="11639107" cy="1041991"/>
          </a:xfrm>
        </p:spPr>
        <p:txBody>
          <a:bodyPr>
            <a:normAutofit/>
          </a:bodyPr>
          <a:lstStyle/>
          <a:p>
            <a:pPr algn="ctr"/>
            <a:r>
              <a:rPr lang="en-US" dirty="0"/>
              <a:t>New Services</a:t>
            </a:r>
          </a:p>
        </p:txBody>
      </p:sp>
      <p:sp>
        <p:nvSpPr>
          <p:cNvPr id="7" name="Text Placeholder 6">
            <a:extLst>
              <a:ext uri="{FF2B5EF4-FFF2-40B4-BE49-F238E27FC236}">
                <a16:creationId xmlns:a16="http://schemas.microsoft.com/office/drawing/2014/main" id="{30C7CD7E-9179-8C63-618F-526E716AAA1E}"/>
              </a:ext>
            </a:extLst>
          </p:cNvPr>
          <p:cNvSpPr>
            <a:spLocks noGrp="1"/>
          </p:cNvSpPr>
          <p:nvPr>
            <p:ph type="body" sz="quarter" idx="15"/>
          </p:nvPr>
        </p:nvSpPr>
        <p:spPr>
          <a:xfrm>
            <a:off x="552893" y="1350335"/>
            <a:ext cx="11639107" cy="4787351"/>
          </a:xfrm>
        </p:spPr>
        <p:txBody>
          <a:bodyPr>
            <a:normAutofit/>
          </a:bodyPr>
          <a:lstStyle/>
          <a:p>
            <a:r>
              <a:rPr lang="en-US" b="1" dirty="0"/>
              <a:t>New service features: </a:t>
            </a:r>
          </a:p>
          <a:p>
            <a:pPr marL="465138" indent="-457200">
              <a:buFont typeface="Arial" panose="020B0604020202020204" pitchFamily="34" charset="0"/>
              <a:buChar char="•"/>
            </a:pPr>
            <a:r>
              <a:rPr lang="en-US" dirty="0"/>
              <a:t>CSV Automation Service for Processing &amp; Easy Retrieval (CASPER) available through the </a:t>
            </a:r>
            <a:r>
              <a:rPr lang="en-US" dirty="0" err="1"/>
              <a:t>Subsetter</a:t>
            </a:r>
            <a:r>
              <a:rPr lang="en-US" dirty="0"/>
              <a:t> And Multi-dimensional Batched Aggregation in Harmony (</a:t>
            </a:r>
            <a:r>
              <a:rPr lang="en-US" dirty="0" err="1"/>
              <a:t>SAMBAH</a:t>
            </a:r>
            <a:r>
              <a:rPr lang="en-US" dirty="0"/>
              <a:t>) via harmony-</a:t>
            </a:r>
            <a:r>
              <a:rPr lang="en-US" dirty="0" err="1"/>
              <a:t>py</a:t>
            </a:r>
            <a:r>
              <a:rPr lang="en-US" dirty="0"/>
              <a:t>. </a:t>
            </a:r>
            <a:r>
              <a:rPr lang="en-US" dirty="0">
                <a:hlinkClick r:id="rId3"/>
              </a:rPr>
              <a:t>More Info</a:t>
            </a:r>
            <a:endParaRPr lang="en-US" dirty="0"/>
          </a:p>
          <a:p>
            <a:pPr marL="465138" indent="-457200">
              <a:buFont typeface="Arial" panose="020B0604020202020204" pitchFamily="34" charset="0"/>
              <a:buChar char="•"/>
            </a:pPr>
            <a:r>
              <a:rPr lang="en-US" dirty="0"/>
              <a:t>Vertical range </a:t>
            </a:r>
            <a:r>
              <a:rPr lang="en-US" dirty="0" err="1"/>
              <a:t>subsetting</a:t>
            </a:r>
            <a:r>
              <a:rPr lang="en-US" dirty="0"/>
              <a:t> for TEMPO Level-2 data by specifying a coordinate name and numeric range via harmony-</a:t>
            </a:r>
            <a:r>
              <a:rPr lang="en-US" dirty="0" err="1"/>
              <a:t>py</a:t>
            </a:r>
            <a:r>
              <a:rPr lang="en-US" dirty="0"/>
              <a:t>. </a:t>
            </a:r>
            <a:r>
              <a:rPr lang="en-US" dirty="0">
                <a:hlinkClick r:id="rId4"/>
              </a:rPr>
              <a:t>More Info</a:t>
            </a:r>
            <a:endParaRPr lang="en-US" dirty="0"/>
          </a:p>
          <a:p>
            <a:r>
              <a:rPr lang="en-US" b="1" dirty="0"/>
              <a:t>Investigating potential future services:</a:t>
            </a:r>
          </a:p>
          <a:p>
            <a:pPr marL="465138" indent="-457200">
              <a:buFont typeface="Arial" panose="020B0604020202020204" pitchFamily="34" charset="0"/>
              <a:buChar char="•"/>
            </a:pPr>
            <a:r>
              <a:rPr lang="en-US" dirty="0"/>
              <a:t>0-2 km Column Ozone (</a:t>
            </a:r>
            <a:r>
              <a:rPr lang="en-US" dirty="0" err="1"/>
              <a:t>O3PROF</a:t>
            </a:r>
            <a:r>
              <a:rPr lang="en-US" dirty="0"/>
              <a:t>) Worldview layer</a:t>
            </a:r>
          </a:p>
          <a:p>
            <a:pPr marL="465138" indent="-457200">
              <a:buFont typeface="Arial" panose="020B0604020202020204" pitchFamily="34" charset="0"/>
              <a:buChar char="•"/>
            </a:pPr>
            <a:r>
              <a:rPr lang="en-US" dirty="0" err="1"/>
              <a:t>Virtualizarr</a:t>
            </a:r>
            <a:endParaRPr lang="en-US" dirty="0"/>
          </a:p>
          <a:p>
            <a:endParaRPr lang="en-US" dirty="0"/>
          </a:p>
        </p:txBody>
      </p:sp>
    </p:spTree>
    <p:extLst>
      <p:ext uri="{BB962C8B-B14F-4D97-AF65-F5344CB8AC3E}">
        <p14:creationId xmlns:p14="http://schemas.microsoft.com/office/powerpoint/2010/main" val="41771014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324A4-3986-A4F0-E6F6-E4741E5F6ED6}"/>
              </a:ext>
            </a:extLst>
          </p:cNvPr>
          <p:cNvSpPr>
            <a:spLocks noGrp="1"/>
          </p:cNvSpPr>
          <p:nvPr>
            <p:ph type="title"/>
          </p:nvPr>
        </p:nvSpPr>
        <p:spPr>
          <a:xfrm>
            <a:off x="605307" y="-179580"/>
            <a:ext cx="10515600" cy="1325563"/>
          </a:xfrm>
        </p:spPr>
        <p:txBody>
          <a:bodyPr/>
          <a:lstStyle/>
          <a:p>
            <a:r>
              <a:rPr lang="en-US" dirty="0"/>
              <a:t>Worldview Updates</a:t>
            </a:r>
          </a:p>
        </p:txBody>
      </p:sp>
      <p:sp>
        <p:nvSpPr>
          <p:cNvPr id="3" name="Text Placeholder 2">
            <a:extLst>
              <a:ext uri="{FF2B5EF4-FFF2-40B4-BE49-F238E27FC236}">
                <a16:creationId xmlns:a16="http://schemas.microsoft.com/office/drawing/2014/main" id="{ADE1F6E8-664A-6B29-452C-8ED0F49590A4}"/>
              </a:ext>
            </a:extLst>
          </p:cNvPr>
          <p:cNvSpPr>
            <a:spLocks noGrp="1"/>
          </p:cNvSpPr>
          <p:nvPr>
            <p:ph type="body" idx="4294967295"/>
          </p:nvPr>
        </p:nvSpPr>
        <p:spPr>
          <a:xfrm>
            <a:off x="561964" y="889740"/>
            <a:ext cx="6426082" cy="2888909"/>
          </a:xfrm>
        </p:spPr>
        <p:txBody>
          <a:bodyPr>
            <a:normAutofit/>
          </a:bodyPr>
          <a:lstStyle/>
          <a:p>
            <a:pPr marL="0" indent="0">
              <a:spcBef>
                <a:spcPts val="0"/>
              </a:spcBef>
              <a:buNone/>
            </a:pPr>
            <a:r>
              <a:rPr lang="en-US" sz="2400" b="1" dirty="0"/>
              <a:t>New imagery:</a:t>
            </a:r>
          </a:p>
          <a:p>
            <a:pPr marL="379413" lvl="1" indent="-379413">
              <a:buFont typeface="Arial" panose="020B0604020202020204" pitchFamily="34" charset="0"/>
              <a:buChar char="•"/>
            </a:pPr>
            <a:r>
              <a:rPr lang="en-US" dirty="0" err="1"/>
              <a:t>NRT</a:t>
            </a:r>
            <a:r>
              <a:rPr lang="en-US" dirty="0"/>
              <a:t> </a:t>
            </a:r>
            <a:r>
              <a:rPr lang="en-US" dirty="0" err="1"/>
              <a:t>V02</a:t>
            </a:r>
            <a:endParaRPr lang="en-US" dirty="0"/>
          </a:p>
          <a:p>
            <a:pPr marL="379413" lvl="1" indent="-379413">
              <a:buFont typeface="Arial" panose="020B0604020202020204" pitchFamily="34" charset="0"/>
              <a:buChar char="•"/>
            </a:pPr>
            <a:r>
              <a:rPr lang="en-US" dirty="0" err="1"/>
              <a:t>V04</a:t>
            </a:r>
            <a:r>
              <a:rPr lang="en-US" dirty="0"/>
              <a:t> imagery, including </a:t>
            </a:r>
            <a:r>
              <a:rPr lang="en-US" dirty="0" err="1"/>
              <a:t>O3PROF</a:t>
            </a:r>
            <a:r>
              <a:rPr lang="en-US" dirty="0"/>
              <a:t> total column ozone &amp; ozone profile troposphere </a:t>
            </a:r>
          </a:p>
          <a:p>
            <a:pPr marL="0" lvl="1" indent="0">
              <a:buNone/>
            </a:pPr>
            <a:r>
              <a:rPr lang="en-US" dirty="0"/>
              <a:t>*</a:t>
            </a:r>
            <a:r>
              <a:rPr lang="en-US" dirty="0" err="1"/>
              <a:t>V03</a:t>
            </a:r>
            <a:r>
              <a:rPr lang="en-US" dirty="0"/>
              <a:t> imagery is being replaced as </a:t>
            </a:r>
            <a:r>
              <a:rPr lang="en-US" dirty="0" err="1"/>
              <a:t>V04</a:t>
            </a:r>
            <a:r>
              <a:rPr lang="en-US" dirty="0"/>
              <a:t> is </a:t>
            </a:r>
            <a:r>
              <a:rPr lang="en-US" dirty="0" err="1"/>
              <a:t>backprocessed</a:t>
            </a:r>
            <a:r>
              <a:rPr lang="en-US" dirty="0"/>
              <a:t> (mix of </a:t>
            </a:r>
            <a:r>
              <a:rPr lang="en-US" dirty="0" err="1"/>
              <a:t>V03</a:t>
            </a:r>
            <a:r>
              <a:rPr lang="en-US" dirty="0"/>
              <a:t> and </a:t>
            </a:r>
            <a:r>
              <a:rPr lang="en-US" dirty="0" err="1"/>
              <a:t>V04</a:t>
            </a:r>
            <a:r>
              <a:rPr lang="en-US" dirty="0"/>
              <a:t> imagery between August 2023 – September 2025)</a:t>
            </a:r>
          </a:p>
        </p:txBody>
      </p:sp>
      <p:sp>
        <p:nvSpPr>
          <p:cNvPr id="5" name="Text Placeholder 2">
            <a:extLst>
              <a:ext uri="{FF2B5EF4-FFF2-40B4-BE49-F238E27FC236}">
                <a16:creationId xmlns:a16="http://schemas.microsoft.com/office/drawing/2014/main" id="{6580061A-5575-E126-8C77-2845D5CEE357}"/>
              </a:ext>
            </a:extLst>
          </p:cNvPr>
          <p:cNvSpPr txBox="1">
            <a:spLocks/>
          </p:cNvSpPr>
          <p:nvPr/>
        </p:nvSpPr>
        <p:spPr>
          <a:xfrm>
            <a:off x="320601" y="3938847"/>
            <a:ext cx="6667445" cy="2349385"/>
          </a:xfrm>
          <a:prstGeom prst="rect">
            <a:avLst/>
          </a:prstGeom>
          <a:noFill/>
          <a:ln>
            <a:noFill/>
          </a:ln>
        </p:spPr>
        <p:txBody>
          <a:bodyPr spcFirstLastPara="1" wrap="square" lIns="91433" tIns="45700" rIns="91433" bIns="45700" anchor="t" anchorCtr="0">
            <a:spAutoFit/>
          </a:bodyPr>
          <a:lstStyle>
            <a:defPPr marR="0" lvl="0" algn="l" rtl="0">
              <a:lnSpc>
                <a:spcPct val="100000"/>
              </a:lnSpc>
              <a:spcBef>
                <a:spcPts val="0"/>
              </a:spcBef>
              <a:spcAft>
                <a:spcPts val="0"/>
              </a:spcAft>
            </a:defPPr>
            <a:lvl1pPr marL="457200" marR="0" lvl="0" indent="-228600" algn="l" rtl="0">
              <a:lnSpc>
                <a:spcPct val="100000"/>
              </a:lnSpc>
              <a:spcBef>
                <a:spcPts val="8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1828800" marR="0" lvl="3" indent="-228600" algn="l"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647692" indent="-342900">
              <a:spcBef>
                <a:spcPts val="0"/>
              </a:spcBef>
              <a:buSzPct val="100000"/>
              <a:buFont typeface="Arial" panose="020B0604020202020204" pitchFamily="34" charset="0"/>
              <a:buChar char="•"/>
            </a:pPr>
            <a:r>
              <a:rPr lang="en-US" sz="2400" dirty="0">
                <a:latin typeface="+mn-lt"/>
              </a:rPr>
              <a:t>Worldview shows “best available” imagery (</a:t>
            </a:r>
            <a:r>
              <a:rPr lang="en-US" sz="2400" dirty="0" err="1">
                <a:latin typeface="+mn-lt"/>
              </a:rPr>
              <a:t>NRT</a:t>
            </a:r>
            <a:r>
              <a:rPr lang="en-US" sz="2400" dirty="0">
                <a:latin typeface="+mn-lt"/>
              </a:rPr>
              <a:t> &lt; </a:t>
            </a:r>
            <a:r>
              <a:rPr lang="en-US" sz="2400" dirty="0" err="1">
                <a:latin typeface="+mn-lt"/>
              </a:rPr>
              <a:t>V03</a:t>
            </a:r>
            <a:r>
              <a:rPr lang="en-US" sz="2400" dirty="0">
                <a:latin typeface="+mn-lt"/>
              </a:rPr>
              <a:t> &lt; </a:t>
            </a:r>
            <a:r>
              <a:rPr lang="en-US" sz="2400" dirty="0" err="1">
                <a:latin typeface="+mn-lt"/>
              </a:rPr>
              <a:t>V04</a:t>
            </a:r>
            <a:r>
              <a:rPr lang="en-US" sz="2400" dirty="0">
                <a:latin typeface="+mn-lt"/>
              </a:rPr>
              <a:t>)</a:t>
            </a:r>
          </a:p>
          <a:p>
            <a:pPr marL="647692" indent="-342900">
              <a:spcBef>
                <a:spcPts val="0"/>
              </a:spcBef>
              <a:buSzPct val="100000"/>
              <a:buFont typeface="Arial" panose="020B0604020202020204" pitchFamily="34" charset="0"/>
              <a:buChar char="•"/>
            </a:pPr>
            <a:r>
              <a:rPr lang="en-US" sz="2400" dirty="0">
                <a:latin typeface="+mn-lt"/>
              </a:rPr>
              <a:t>Older imagery available via Global Imagery Browse Services (GIBS) API, even if no longer shown in Worldview</a:t>
            </a:r>
          </a:p>
          <a:p>
            <a:pPr marL="304792" indent="0">
              <a:spcBef>
                <a:spcPts val="0"/>
              </a:spcBef>
            </a:pPr>
            <a:endParaRPr lang="en-US" sz="2667" dirty="0">
              <a:latin typeface="+mn-lt"/>
            </a:endParaRPr>
          </a:p>
        </p:txBody>
      </p:sp>
      <p:sp>
        <p:nvSpPr>
          <p:cNvPr id="8" name="TextBox 7">
            <a:extLst>
              <a:ext uri="{FF2B5EF4-FFF2-40B4-BE49-F238E27FC236}">
                <a16:creationId xmlns:a16="http://schemas.microsoft.com/office/drawing/2014/main" id="{96768CA2-6171-DFAB-35BD-36F7D565EB29}"/>
              </a:ext>
            </a:extLst>
          </p:cNvPr>
          <p:cNvSpPr txBox="1"/>
          <p:nvPr/>
        </p:nvSpPr>
        <p:spPr>
          <a:xfrm>
            <a:off x="2935494" y="6448430"/>
            <a:ext cx="7839854" cy="369332"/>
          </a:xfrm>
          <a:prstGeom prst="rect">
            <a:avLst/>
          </a:prstGeom>
          <a:noFill/>
        </p:spPr>
        <p:txBody>
          <a:bodyPr wrap="square">
            <a:spAutoFit/>
          </a:bodyPr>
          <a:lstStyle/>
          <a:p>
            <a:r>
              <a:rPr lang="en-US" dirty="0"/>
              <a:t>https://nasa-gibs.github.io/gibs-api-docs/</a:t>
            </a:r>
          </a:p>
        </p:txBody>
      </p:sp>
      <p:pic>
        <p:nvPicPr>
          <p:cNvPr id="10" name="Picture 9">
            <a:extLst>
              <a:ext uri="{FF2B5EF4-FFF2-40B4-BE49-F238E27FC236}">
                <a16:creationId xmlns:a16="http://schemas.microsoft.com/office/drawing/2014/main" id="{834FC951-7BA7-83E6-A182-16C0793C8123}"/>
              </a:ext>
            </a:extLst>
          </p:cNvPr>
          <p:cNvPicPr>
            <a:picLocks noChangeAspect="1"/>
          </p:cNvPicPr>
          <p:nvPr/>
        </p:nvPicPr>
        <p:blipFill>
          <a:blip r:embed="rId3"/>
          <a:srcRect t="2774" r="11399" b="41069"/>
          <a:stretch>
            <a:fillRect/>
          </a:stretch>
        </p:blipFill>
        <p:spPr>
          <a:xfrm>
            <a:off x="7031389" y="0"/>
            <a:ext cx="5216833" cy="3812202"/>
          </a:xfrm>
          <a:prstGeom prst="rect">
            <a:avLst/>
          </a:prstGeom>
        </p:spPr>
      </p:pic>
      <p:pic>
        <p:nvPicPr>
          <p:cNvPr id="12" name="Picture 11">
            <a:extLst>
              <a:ext uri="{FF2B5EF4-FFF2-40B4-BE49-F238E27FC236}">
                <a16:creationId xmlns:a16="http://schemas.microsoft.com/office/drawing/2014/main" id="{C5A9F013-11BA-D550-F3FF-D7827B357726}"/>
              </a:ext>
            </a:extLst>
          </p:cNvPr>
          <p:cNvPicPr>
            <a:picLocks noChangeAspect="1"/>
          </p:cNvPicPr>
          <p:nvPr/>
        </p:nvPicPr>
        <p:blipFill>
          <a:blip r:embed="rId4"/>
          <a:srcRect r="10781" b="38936"/>
          <a:stretch>
            <a:fillRect/>
          </a:stretch>
        </p:blipFill>
        <p:spPr>
          <a:xfrm>
            <a:off x="7320752" y="3330154"/>
            <a:ext cx="4884127" cy="3600324"/>
          </a:xfrm>
          <a:prstGeom prst="rect">
            <a:avLst/>
          </a:prstGeom>
        </p:spPr>
      </p:pic>
      <p:sp>
        <p:nvSpPr>
          <p:cNvPr id="16" name="Text Placeholder 2">
            <a:extLst>
              <a:ext uri="{FF2B5EF4-FFF2-40B4-BE49-F238E27FC236}">
                <a16:creationId xmlns:a16="http://schemas.microsoft.com/office/drawing/2014/main" id="{913B6872-383F-B03A-97BC-7ED08625EF3D}"/>
              </a:ext>
            </a:extLst>
          </p:cNvPr>
          <p:cNvSpPr txBox="1">
            <a:spLocks/>
          </p:cNvSpPr>
          <p:nvPr/>
        </p:nvSpPr>
        <p:spPr>
          <a:xfrm>
            <a:off x="9755227" y="172077"/>
            <a:ext cx="2323626" cy="1734024"/>
          </a:xfrm>
          <a:prstGeom prst="rect">
            <a:avLst/>
          </a:prstGeom>
          <a:solidFill>
            <a:srgbClr val="064F90"/>
          </a:solidFill>
          <a:ln>
            <a:noFill/>
          </a:ln>
        </p:spPr>
        <p:txBody>
          <a:bodyPr spcFirstLastPara="1" wrap="square" lIns="91433" tIns="45700" rIns="91433" bIns="45700" anchor="t" anchorCtr="0">
            <a:spAutoFit/>
          </a:bodyPr>
          <a:lstStyle>
            <a:defPPr marR="0" lvl="0" algn="l" rtl="0">
              <a:lnSpc>
                <a:spcPct val="100000"/>
              </a:lnSpc>
              <a:spcBef>
                <a:spcPts val="0"/>
              </a:spcBef>
              <a:spcAft>
                <a:spcPts val="0"/>
              </a:spcAft>
            </a:defPPr>
            <a:lvl1pPr marL="457200" marR="0" lvl="0" indent="-228600" algn="l" rtl="0">
              <a:lnSpc>
                <a:spcPct val="100000"/>
              </a:lnSpc>
              <a:spcBef>
                <a:spcPts val="8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L="1828800" marR="0" lvl="3" indent="-228600" algn="l"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304792" indent="0">
              <a:spcBef>
                <a:spcPts val="0"/>
              </a:spcBef>
            </a:pPr>
            <a:r>
              <a:rPr lang="en-US" sz="2667" b="1" dirty="0">
                <a:solidFill>
                  <a:schemeClr val="bg1"/>
                </a:solidFill>
                <a:latin typeface="+mn-lt"/>
              </a:rPr>
              <a:t>Imagery version is shown in “badge”</a:t>
            </a:r>
          </a:p>
        </p:txBody>
      </p:sp>
    </p:spTree>
    <p:extLst>
      <p:ext uri="{BB962C8B-B14F-4D97-AF65-F5344CB8AC3E}">
        <p14:creationId xmlns:p14="http://schemas.microsoft.com/office/powerpoint/2010/main" val="28159278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67">
          <a:extLst>
            <a:ext uri="{FF2B5EF4-FFF2-40B4-BE49-F238E27FC236}">
              <a16:creationId xmlns:a16="http://schemas.microsoft.com/office/drawing/2014/main" id="{F352DAE3-E7D7-68A7-EF4E-8FE16969CB16}"/>
            </a:ext>
          </a:extLst>
        </p:cNvPr>
        <p:cNvGrpSpPr/>
        <p:nvPr/>
      </p:nvGrpSpPr>
      <p:grpSpPr>
        <a:xfrm>
          <a:off x="0" y="0"/>
          <a:ext cx="0" cy="0"/>
          <a:chOff x="0" y="0"/>
          <a:chExt cx="0" cy="0"/>
        </a:xfrm>
      </p:grpSpPr>
      <p:sp>
        <p:nvSpPr>
          <p:cNvPr id="668" name="Google Shape;668;p94">
            <a:extLst>
              <a:ext uri="{FF2B5EF4-FFF2-40B4-BE49-F238E27FC236}">
                <a16:creationId xmlns:a16="http://schemas.microsoft.com/office/drawing/2014/main" id="{941CC0BC-E25A-860F-CBB1-333AEC04EC55}"/>
              </a:ext>
            </a:extLst>
          </p:cNvPr>
          <p:cNvSpPr txBox="1">
            <a:spLocks noGrp="1"/>
          </p:cNvSpPr>
          <p:nvPr>
            <p:ph type="title"/>
          </p:nvPr>
        </p:nvSpPr>
        <p:spPr>
          <a:xfrm>
            <a:off x="566738" y="234412"/>
            <a:ext cx="11625262" cy="1325563"/>
          </a:xfrm>
          <a:prstGeom prst="rect">
            <a:avLst/>
          </a:prstGeom>
        </p:spPr>
        <p:txBody>
          <a:bodyPr spcFirstLastPara="1" vert="horz" wrap="square" lIns="91433" tIns="45700" rIns="91433" bIns="45700" rtlCol="0" anchor="t" anchorCtr="0">
            <a:normAutofit/>
          </a:bodyPr>
          <a:lstStyle/>
          <a:p>
            <a:pPr algn="ctr"/>
            <a:r>
              <a:rPr lang="en" dirty="0"/>
              <a:t>TEMPO ArcGIS Image Services</a:t>
            </a:r>
            <a:endParaRPr dirty="0"/>
          </a:p>
        </p:txBody>
      </p:sp>
      <p:sp>
        <p:nvSpPr>
          <p:cNvPr id="669" name="Google Shape;669;p94">
            <a:extLst>
              <a:ext uri="{FF2B5EF4-FFF2-40B4-BE49-F238E27FC236}">
                <a16:creationId xmlns:a16="http://schemas.microsoft.com/office/drawing/2014/main" id="{29502A7A-C689-9DC5-2061-46C3B84BE0F7}"/>
              </a:ext>
            </a:extLst>
          </p:cNvPr>
          <p:cNvSpPr txBox="1">
            <a:spLocks noGrp="1"/>
          </p:cNvSpPr>
          <p:nvPr>
            <p:ph type="body" idx="4294967295"/>
          </p:nvPr>
        </p:nvSpPr>
        <p:spPr>
          <a:xfrm>
            <a:off x="566738" y="1082198"/>
            <a:ext cx="5221288" cy="5059362"/>
          </a:xfrm>
          <a:prstGeom prst="rect">
            <a:avLst/>
          </a:prstGeom>
        </p:spPr>
        <p:txBody>
          <a:bodyPr spcFirstLastPara="1" vert="horz" wrap="square" lIns="91433" tIns="45700" rIns="91433" bIns="45700" rtlCol="0" anchor="t" anchorCtr="0">
            <a:normAutofit/>
          </a:bodyPr>
          <a:lstStyle/>
          <a:p>
            <a:pPr>
              <a:lnSpc>
                <a:spcPct val="100000"/>
              </a:lnSpc>
              <a:spcBef>
                <a:spcPts val="600"/>
              </a:spcBef>
              <a:buClr>
                <a:schemeClr val="tx1"/>
              </a:buClr>
              <a:buSzPts val="1840"/>
            </a:pPr>
            <a:r>
              <a:rPr lang="en" sz="2400" dirty="0"/>
              <a:t>Pre-filtered, analysis ready data</a:t>
            </a:r>
            <a:endParaRPr sz="2400" dirty="0"/>
          </a:p>
          <a:p>
            <a:pPr>
              <a:lnSpc>
                <a:spcPct val="100000"/>
              </a:lnSpc>
              <a:spcBef>
                <a:spcPts val="600"/>
              </a:spcBef>
              <a:buClr>
                <a:schemeClr val="tx1"/>
              </a:buClr>
              <a:buSzPts val="1840"/>
            </a:pPr>
            <a:r>
              <a:rPr lang="en" sz="2400" dirty="0"/>
              <a:t>Available in NASA’s Earthdata GIS Portal and Esri’s Living Atlas of the World</a:t>
            </a:r>
          </a:p>
          <a:p>
            <a:pPr>
              <a:lnSpc>
                <a:spcPct val="100000"/>
              </a:lnSpc>
              <a:spcBef>
                <a:spcPts val="600"/>
              </a:spcBef>
              <a:buClr>
                <a:schemeClr val="tx1"/>
              </a:buClr>
              <a:buSzPts val="1840"/>
            </a:pPr>
            <a:r>
              <a:rPr lang="en-US" sz="2400" dirty="0" err="1"/>
              <a:t>V04</a:t>
            </a:r>
            <a:r>
              <a:rPr lang="en-US" sz="2400" dirty="0"/>
              <a:t> services updated daily</a:t>
            </a:r>
          </a:p>
          <a:p>
            <a:pPr>
              <a:lnSpc>
                <a:spcPct val="100000"/>
              </a:lnSpc>
              <a:spcBef>
                <a:spcPts val="600"/>
              </a:spcBef>
              <a:buClr>
                <a:schemeClr val="tx1"/>
              </a:buClr>
              <a:buSzPts val="1840"/>
            </a:pPr>
            <a:r>
              <a:rPr lang="en-US" sz="2400" dirty="0" err="1"/>
              <a:t>NRT</a:t>
            </a:r>
            <a:r>
              <a:rPr lang="en-US" sz="2400" dirty="0"/>
              <a:t> updated hourly</a:t>
            </a:r>
          </a:p>
          <a:p>
            <a:pPr>
              <a:lnSpc>
                <a:spcPct val="100000"/>
              </a:lnSpc>
              <a:spcBef>
                <a:spcPts val="600"/>
              </a:spcBef>
              <a:buClr>
                <a:schemeClr val="tx1"/>
              </a:buClr>
              <a:buSzPts val="1840"/>
            </a:pPr>
            <a:r>
              <a:rPr lang="en-US" sz="2400" dirty="0" err="1"/>
              <a:t>V03</a:t>
            </a:r>
            <a:r>
              <a:rPr lang="en-US" sz="2400" dirty="0"/>
              <a:t> being reprocessed into </a:t>
            </a:r>
            <a:r>
              <a:rPr lang="en-US" sz="2400" dirty="0" err="1"/>
              <a:t>V04</a:t>
            </a:r>
            <a:r>
              <a:rPr lang="en-US" sz="2400" dirty="0"/>
              <a:t>; will be added to </a:t>
            </a:r>
            <a:r>
              <a:rPr lang="en-US" sz="2400" dirty="0" err="1"/>
              <a:t>V04</a:t>
            </a:r>
            <a:r>
              <a:rPr lang="en-US" sz="2400" dirty="0"/>
              <a:t> services; </a:t>
            </a:r>
            <a:r>
              <a:rPr lang="en-US" sz="2400" dirty="0" err="1"/>
              <a:t>V03</a:t>
            </a:r>
            <a:r>
              <a:rPr lang="en-US" sz="2400" dirty="0"/>
              <a:t> services will be retired</a:t>
            </a:r>
          </a:p>
          <a:p>
            <a:pPr marL="0" indent="0">
              <a:spcBef>
                <a:spcPts val="0"/>
              </a:spcBef>
              <a:buClr>
                <a:schemeClr val="lt1"/>
              </a:buClr>
              <a:buSzPts val="1840"/>
              <a:buNone/>
            </a:pPr>
            <a:endParaRPr sz="2453" dirty="0"/>
          </a:p>
        </p:txBody>
      </p:sp>
      <p:sp>
        <p:nvSpPr>
          <p:cNvPr id="670" name="Google Shape;670;p94">
            <a:extLst>
              <a:ext uri="{FF2B5EF4-FFF2-40B4-BE49-F238E27FC236}">
                <a16:creationId xmlns:a16="http://schemas.microsoft.com/office/drawing/2014/main" id="{79F7CBFD-22CC-6A7A-D695-B8B4E72CD1FE}"/>
              </a:ext>
            </a:extLst>
          </p:cNvPr>
          <p:cNvSpPr txBox="1">
            <a:spLocks noGrp="1"/>
          </p:cNvSpPr>
          <p:nvPr>
            <p:ph type="body" idx="4294967295"/>
          </p:nvPr>
        </p:nvSpPr>
        <p:spPr>
          <a:xfrm>
            <a:off x="6059489" y="1243012"/>
            <a:ext cx="6132512" cy="5614988"/>
          </a:xfrm>
          <a:prstGeom prst="rect">
            <a:avLst/>
          </a:prstGeom>
          <a:solidFill>
            <a:schemeClr val="accent2">
              <a:lumMod val="20000"/>
              <a:lumOff val="80000"/>
            </a:schemeClr>
          </a:solidFill>
        </p:spPr>
        <p:txBody>
          <a:bodyPr spcFirstLastPara="1" vert="horz" wrap="square" lIns="91433" tIns="45700" rIns="91433" bIns="45700" rtlCol="0" anchor="t" anchorCtr="0">
            <a:noAutofit/>
          </a:bodyPr>
          <a:lstStyle/>
          <a:p>
            <a:pPr marL="0" indent="0">
              <a:lnSpc>
                <a:spcPct val="100000"/>
              </a:lnSpc>
              <a:spcBef>
                <a:spcPts val="0"/>
              </a:spcBef>
              <a:buClr>
                <a:schemeClr val="tx1"/>
              </a:buClr>
              <a:buSzPts val="1840"/>
              <a:buNone/>
            </a:pPr>
            <a:r>
              <a:rPr lang="en" sz="2400" b="1" dirty="0"/>
              <a:t>2-day Rolling Archive Near Real-Time (V02)</a:t>
            </a:r>
          </a:p>
          <a:p>
            <a:pPr>
              <a:lnSpc>
                <a:spcPct val="100000"/>
              </a:lnSpc>
              <a:spcBef>
                <a:spcPts val="0"/>
              </a:spcBef>
              <a:buClr>
                <a:schemeClr val="tx1"/>
              </a:buClr>
              <a:buSzPts val="1840"/>
            </a:pPr>
            <a:r>
              <a:rPr lang="en-US" sz="2400" dirty="0"/>
              <a:t>HCHO Vertical Column </a:t>
            </a:r>
          </a:p>
          <a:p>
            <a:pPr>
              <a:lnSpc>
                <a:spcPct val="100000"/>
              </a:lnSpc>
              <a:spcBef>
                <a:spcPts val="0"/>
              </a:spcBef>
              <a:buClr>
                <a:schemeClr val="tx1"/>
              </a:buClr>
              <a:buSzPts val="1840"/>
            </a:pPr>
            <a:r>
              <a:rPr lang="en-US" sz="2400" dirty="0" err="1"/>
              <a:t>NO2</a:t>
            </a:r>
            <a:r>
              <a:rPr lang="en-US" sz="2400" dirty="0"/>
              <a:t> Troposphere Vertical Column </a:t>
            </a:r>
          </a:p>
          <a:p>
            <a:pPr>
              <a:lnSpc>
                <a:spcPct val="100000"/>
              </a:lnSpc>
              <a:spcBef>
                <a:spcPts val="0"/>
              </a:spcBef>
              <a:buClr>
                <a:schemeClr val="tx1"/>
              </a:buClr>
              <a:buSzPts val="1840"/>
            </a:pPr>
            <a:r>
              <a:rPr lang="en-US" sz="2400" dirty="0"/>
              <a:t>Cloud Fraction</a:t>
            </a:r>
          </a:p>
          <a:p>
            <a:pPr marL="0" indent="0">
              <a:lnSpc>
                <a:spcPct val="100000"/>
              </a:lnSpc>
              <a:spcBef>
                <a:spcPts val="0"/>
              </a:spcBef>
              <a:buClr>
                <a:schemeClr val="tx1"/>
              </a:buClr>
              <a:buSzPts val="1840"/>
              <a:buNone/>
            </a:pPr>
            <a:r>
              <a:rPr lang="en" sz="2400" b="1" dirty="0"/>
              <a:t>Sept 2025-present (V04)</a:t>
            </a:r>
          </a:p>
          <a:p>
            <a:pPr>
              <a:lnSpc>
                <a:spcPct val="100000"/>
              </a:lnSpc>
              <a:spcBef>
                <a:spcPts val="0"/>
              </a:spcBef>
              <a:buClr>
                <a:schemeClr val="tx1"/>
              </a:buClr>
              <a:buSzPts val="1840"/>
            </a:pPr>
            <a:r>
              <a:rPr lang="en-US" sz="2400" dirty="0"/>
              <a:t>HCHO Vertical Column </a:t>
            </a:r>
          </a:p>
          <a:p>
            <a:pPr>
              <a:lnSpc>
                <a:spcPct val="100000"/>
              </a:lnSpc>
              <a:spcBef>
                <a:spcPts val="0"/>
              </a:spcBef>
              <a:buClr>
                <a:schemeClr val="tx1"/>
              </a:buClr>
              <a:buSzPts val="1840"/>
            </a:pPr>
            <a:r>
              <a:rPr lang="en-US" sz="2400" dirty="0" err="1"/>
              <a:t>NO2</a:t>
            </a:r>
            <a:r>
              <a:rPr lang="en-US" sz="2400" dirty="0"/>
              <a:t> Troposphere Vertical Column </a:t>
            </a:r>
          </a:p>
          <a:p>
            <a:pPr>
              <a:lnSpc>
                <a:spcPct val="100000"/>
              </a:lnSpc>
              <a:spcBef>
                <a:spcPts val="0"/>
              </a:spcBef>
              <a:buClr>
                <a:schemeClr val="tx1"/>
              </a:buClr>
              <a:buSzPts val="1840"/>
            </a:pPr>
            <a:r>
              <a:rPr lang="en-US" sz="2400" dirty="0"/>
              <a:t>Ozone Total Column</a:t>
            </a:r>
            <a:endParaRPr lang="en-US" sz="2400" b="1" dirty="0"/>
          </a:p>
          <a:p>
            <a:pPr>
              <a:lnSpc>
                <a:spcPct val="100000"/>
              </a:lnSpc>
              <a:spcBef>
                <a:spcPts val="0"/>
              </a:spcBef>
              <a:buClr>
                <a:schemeClr val="tx1"/>
              </a:buClr>
              <a:buSzPts val="1840"/>
            </a:pPr>
            <a:r>
              <a:rPr lang="en-US" sz="2400" b="1" dirty="0">
                <a:solidFill>
                  <a:schemeClr val="accent1"/>
                </a:solidFill>
              </a:rPr>
              <a:t>0-2 km Column Ozone</a:t>
            </a:r>
            <a:endParaRPr sz="2400" dirty="0">
              <a:solidFill>
                <a:schemeClr val="accent1"/>
              </a:solidFill>
            </a:endParaRPr>
          </a:p>
          <a:p>
            <a:pPr marL="0" indent="0">
              <a:lnSpc>
                <a:spcPct val="100000"/>
              </a:lnSpc>
              <a:buSzPts val="523"/>
            </a:pPr>
            <a:r>
              <a:rPr lang="en-US" sz="2400" b="1" dirty="0"/>
              <a:t>Aug 2023-Sept 2025 (</a:t>
            </a:r>
            <a:r>
              <a:rPr lang="en-US" sz="2400" b="1" dirty="0" err="1"/>
              <a:t>V03</a:t>
            </a:r>
            <a:r>
              <a:rPr lang="en-US" sz="2400" b="1" dirty="0"/>
              <a:t>)</a:t>
            </a:r>
          </a:p>
          <a:p>
            <a:pPr>
              <a:lnSpc>
                <a:spcPct val="100000"/>
              </a:lnSpc>
              <a:spcBef>
                <a:spcPts val="0"/>
              </a:spcBef>
              <a:buClr>
                <a:schemeClr val="tx1"/>
              </a:buClr>
              <a:buSzPts val="1840"/>
            </a:pPr>
            <a:r>
              <a:rPr lang="en-US" sz="2400" dirty="0"/>
              <a:t>HCHO Vertical Column </a:t>
            </a:r>
          </a:p>
          <a:p>
            <a:pPr>
              <a:lnSpc>
                <a:spcPct val="100000"/>
              </a:lnSpc>
              <a:spcBef>
                <a:spcPts val="0"/>
              </a:spcBef>
              <a:buClr>
                <a:schemeClr val="tx1"/>
              </a:buClr>
              <a:buSzPts val="1840"/>
            </a:pPr>
            <a:r>
              <a:rPr lang="en-US" sz="2400" dirty="0" err="1"/>
              <a:t>NO2</a:t>
            </a:r>
            <a:r>
              <a:rPr lang="en-US" sz="2400" dirty="0"/>
              <a:t> Troposphere Vertical Column </a:t>
            </a:r>
          </a:p>
          <a:p>
            <a:pPr>
              <a:lnSpc>
                <a:spcPct val="100000"/>
              </a:lnSpc>
              <a:spcBef>
                <a:spcPts val="0"/>
              </a:spcBef>
              <a:buClr>
                <a:schemeClr val="tx1"/>
              </a:buClr>
              <a:buSzPts val="1840"/>
            </a:pPr>
            <a:r>
              <a:rPr lang="en-US" sz="2400" dirty="0"/>
              <a:t>Ozone Total Column</a:t>
            </a:r>
          </a:p>
        </p:txBody>
      </p:sp>
      <p:sp>
        <p:nvSpPr>
          <p:cNvPr id="6" name="TextBox 5">
            <a:extLst>
              <a:ext uri="{FF2B5EF4-FFF2-40B4-BE49-F238E27FC236}">
                <a16:creationId xmlns:a16="http://schemas.microsoft.com/office/drawing/2014/main" id="{4142D0B9-03EA-5390-8C3A-3B5252AC3B95}"/>
              </a:ext>
            </a:extLst>
          </p:cNvPr>
          <p:cNvSpPr txBox="1"/>
          <p:nvPr/>
        </p:nvSpPr>
        <p:spPr>
          <a:xfrm>
            <a:off x="439876" y="5129471"/>
            <a:ext cx="5348150" cy="646331"/>
          </a:xfrm>
          <a:prstGeom prst="rect">
            <a:avLst/>
          </a:prstGeom>
          <a:noFill/>
        </p:spPr>
        <p:txBody>
          <a:bodyPr wrap="square">
            <a:spAutoFit/>
          </a:bodyPr>
          <a:lstStyle/>
          <a:p>
            <a:pPr marL="186262"/>
            <a:r>
              <a:rPr lang="en-US" sz="1800" dirty="0">
                <a:solidFill>
                  <a:schemeClr val="tx1"/>
                </a:solidFill>
                <a:latin typeface="Garamond" panose="02020404030301010803" pitchFamily="18" charset="0"/>
                <a:cs typeface="Courier New"/>
                <a:sym typeface="Courier New"/>
                <a:hlinkClick r:id="rId3">
                  <a:extLst>
                    <a:ext uri="{A12FA001-AC4F-418D-AE19-62706E023703}">
                      <ahyp:hlinkClr xmlns:ahyp="http://schemas.microsoft.com/office/drawing/2018/hyperlinkcolor" val="tx"/>
                    </a:ext>
                  </a:extLst>
                </a:hlinkClick>
              </a:rPr>
              <a:t>https://gis.earthdata.nasa.gov/portal/home/index.html</a:t>
            </a:r>
            <a:r>
              <a:rPr lang="en-US" sz="1800" dirty="0">
                <a:solidFill>
                  <a:schemeClr val="tx1"/>
                </a:solidFill>
                <a:latin typeface="Garamond" panose="02020404030301010803" pitchFamily="18" charset="0"/>
                <a:cs typeface="Courier New"/>
                <a:sym typeface="Courier New"/>
              </a:rPr>
              <a:t> </a:t>
            </a:r>
            <a:endParaRPr lang="en" sz="1800" dirty="0">
              <a:solidFill>
                <a:schemeClr val="tx1"/>
              </a:solidFill>
              <a:latin typeface="Garamond" panose="02020404030301010803" pitchFamily="18" charset="0"/>
              <a:cs typeface="Courier New"/>
              <a:sym typeface="Courier New"/>
            </a:endParaRPr>
          </a:p>
          <a:p>
            <a:pPr marL="186262"/>
            <a:r>
              <a:rPr lang="en-US" sz="1800" dirty="0">
                <a:solidFill>
                  <a:schemeClr val="tx1"/>
                </a:solidFill>
                <a:latin typeface="Garamond" panose="02020404030301010803" pitchFamily="18" charset="0"/>
                <a:cs typeface="Courier New"/>
                <a:sym typeface="Courier New"/>
                <a:hlinkClick r:id="rId4">
                  <a:extLst>
                    <a:ext uri="{A12FA001-AC4F-418D-AE19-62706E023703}">
                      <ahyp:hlinkClr xmlns:ahyp="http://schemas.microsoft.com/office/drawing/2018/hyperlinkcolor" val="tx"/>
                    </a:ext>
                  </a:extLst>
                </a:hlinkClick>
              </a:rPr>
              <a:t>https://livingatlas.arcgis.com/en/home/</a:t>
            </a:r>
            <a:r>
              <a:rPr lang="en-US" sz="1800" dirty="0">
                <a:solidFill>
                  <a:schemeClr val="tx1"/>
                </a:solidFill>
                <a:latin typeface="Garamond" panose="02020404030301010803" pitchFamily="18" charset="0"/>
                <a:cs typeface="Courier New"/>
                <a:sym typeface="Courier New"/>
              </a:rPr>
              <a:t> </a:t>
            </a:r>
          </a:p>
        </p:txBody>
      </p:sp>
    </p:spTree>
    <p:extLst>
      <p:ext uri="{BB962C8B-B14F-4D97-AF65-F5344CB8AC3E}">
        <p14:creationId xmlns:p14="http://schemas.microsoft.com/office/powerpoint/2010/main" val="39431189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Google Shape;540;p69"/>
          <p:cNvSpPr txBox="1">
            <a:spLocks noGrp="1"/>
          </p:cNvSpPr>
          <p:nvPr>
            <p:ph type="title"/>
          </p:nvPr>
        </p:nvSpPr>
        <p:spPr>
          <a:xfrm>
            <a:off x="637082" y="24045"/>
            <a:ext cx="10515600" cy="701690"/>
          </a:xfrm>
          <a:prstGeom prst="rect">
            <a:avLst/>
          </a:prstGeom>
          <a:noFill/>
          <a:ln>
            <a:noFill/>
          </a:ln>
        </p:spPr>
        <p:txBody>
          <a:bodyPr spcFirstLastPara="1" vert="horz" wrap="square" lIns="91433" tIns="45700" rIns="91433" bIns="45700" rtlCol="0" anchor="ctr" anchorCtr="0">
            <a:spAutoFit/>
          </a:bodyPr>
          <a:lstStyle/>
          <a:p>
            <a:pPr algn="ctr"/>
            <a:r>
              <a:rPr lang="en-US" sz="4267" dirty="0"/>
              <a:t>NEW </a:t>
            </a:r>
            <a:r>
              <a:rPr lang="en-US" dirty="0"/>
              <a:t>Earthdata</a:t>
            </a:r>
            <a:r>
              <a:rPr lang="en-US" sz="4267" dirty="0"/>
              <a:t> TEMPO Website</a:t>
            </a:r>
            <a:endParaRPr sz="4267" dirty="0"/>
          </a:p>
        </p:txBody>
      </p:sp>
      <p:sp>
        <p:nvSpPr>
          <p:cNvPr id="541" name="Google Shape;541;p69"/>
          <p:cNvSpPr txBox="1">
            <a:spLocks noGrp="1"/>
          </p:cNvSpPr>
          <p:nvPr>
            <p:ph type="sldNum" sz="quarter" idx="12"/>
          </p:nvPr>
        </p:nvSpPr>
        <p:spPr>
          <a:prstGeom prst="rect">
            <a:avLst/>
          </a:prstGeom>
          <a:noFill/>
          <a:ln>
            <a:noFill/>
          </a:ln>
        </p:spPr>
        <p:txBody>
          <a:bodyPr spcFirstLastPara="1" vert="horz" wrap="square" lIns="91433" tIns="45700" rIns="91433" bIns="45700" rtlCol="0" anchor="ctr" anchorCtr="0">
            <a:noAutofit/>
          </a:bodyPr>
          <a:lstStyle/>
          <a:p>
            <a:pPr>
              <a:buClr>
                <a:srgbClr val="000000"/>
              </a:buClr>
            </a:pPr>
            <a:fld id="{00000000-1234-1234-1234-123412341234}" type="slidenum">
              <a:rPr lang="en" sz="1067">
                <a:latin typeface="Garamond" panose="02020404030301010803" pitchFamily="18" charset="0"/>
              </a:rPr>
              <a:pPr>
                <a:buClr>
                  <a:srgbClr val="000000"/>
                </a:buClr>
              </a:pPr>
              <a:t>8</a:t>
            </a:fld>
            <a:endParaRPr sz="1067">
              <a:latin typeface="Garamond" panose="02020404030301010803" pitchFamily="18" charset="0"/>
            </a:endParaRPr>
          </a:p>
        </p:txBody>
      </p:sp>
      <p:sp>
        <p:nvSpPr>
          <p:cNvPr id="548" name="Google Shape;548;p69"/>
          <p:cNvSpPr txBox="1"/>
          <p:nvPr/>
        </p:nvSpPr>
        <p:spPr>
          <a:xfrm>
            <a:off x="5950857" y="6111950"/>
            <a:ext cx="6241143" cy="664244"/>
          </a:xfrm>
          <a:prstGeom prst="rect">
            <a:avLst/>
          </a:prstGeom>
          <a:noFill/>
          <a:ln>
            <a:noFill/>
          </a:ln>
        </p:spPr>
        <p:txBody>
          <a:bodyPr spcFirstLastPara="1" wrap="square" lIns="121900" tIns="121900" rIns="121900" bIns="121900" anchor="t" anchorCtr="0">
            <a:spAutoFit/>
          </a:bodyPr>
          <a:lstStyle/>
          <a:p>
            <a:pPr marL="186262">
              <a:spcBef>
                <a:spcPts val="1067"/>
              </a:spcBef>
              <a:buSzPts val="1400"/>
            </a:pPr>
            <a:r>
              <a:rPr lang="en-US" dirty="0">
                <a:ea typeface="Courier New"/>
                <a:cs typeface="Courier New"/>
                <a:sym typeface="Courier New"/>
              </a:rPr>
              <a:t>https://www.earthdata.nasa.gov/data/instruments/tempo</a:t>
            </a:r>
            <a:endParaRPr lang="en-US" b="1" dirty="0"/>
          </a:p>
        </p:txBody>
      </p:sp>
      <p:pic>
        <p:nvPicPr>
          <p:cNvPr id="8" name="Picture 7">
            <a:extLst>
              <a:ext uri="{FF2B5EF4-FFF2-40B4-BE49-F238E27FC236}">
                <a16:creationId xmlns:a16="http://schemas.microsoft.com/office/drawing/2014/main" id="{21D16A2D-E9E1-3940-BD44-CAE1968D16EE}"/>
              </a:ext>
            </a:extLst>
          </p:cNvPr>
          <p:cNvPicPr>
            <a:picLocks noChangeAspect="1"/>
          </p:cNvPicPr>
          <p:nvPr/>
        </p:nvPicPr>
        <p:blipFill>
          <a:blip r:embed="rId3"/>
          <a:stretch>
            <a:fillRect/>
          </a:stretch>
        </p:blipFill>
        <p:spPr>
          <a:xfrm>
            <a:off x="0" y="633143"/>
            <a:ext cx="6679930" cy="3515145"/>
          </a:xfrm>
          <a:prstGeom prst="rect">
            <a:avLst/>
          </a:prstGeom>
        </p:spPr>
      </p:pic>
      <p:pic>
        <p:nvPicPr>
          <p:cNvPr id="10" name="Picture 9">
            <a:extLst>
              <a:ext uri="{FF2B5EF4-FFF2-40B4-BE49-F238E27FC236}">
                <a16:creationId xmlns:a16="http://schemas.microsoft.com/office/drawing/2014/main" id="{91FD2673-8A56-CC6C-15BA-1009E8D18C18}"/>
              </a:ext>
            </a:extLst>
          </p:cNvPr>
          <p:cNvPicPr>
            <a:picLocks noChangeAspect="1"/>
          </p:cNvPicPr>
          <p:nvPr/>
        </p:nvPicPr>
        <p:blipFill>
          <a:blip r:embed="rId4"/>
          <a:stretch>
            <a:fillRect/>
          </a:stretch>
        </p:blipFill>
        <p:spPr>
          <a:xfrm>
            <a:off x="4408909" y="1091033"/>
            <a:ext cx="7783091" cy="3802013"/>
          </a:xfrm>
          <a:prstGeom prst="rect">
            <a:avLst/>
          </a:prstGeom>
        </p:spPr>
      </p:pic>
      <p:pic>
        <p:nvPicPr>
          <p:cNvPr id="12" name="Picture 11">
            <a:extLst>
              <a:ext uri="{FF2B5EF4-FFF2-40B4-BE49-F238E27FC236}">
                <a16:creationId xmlns:a16="http://schemas.microsoft.com/office/drawing/2014/main" id="{2A42A197-EF7C-6FA3-E76E-5A8AB6E7C884}"/>
              </a:ext>
            </a:extLst>
          </p:cNvPr>
          <p:cNvPicPr>
            <a:picLocks noChangeAspect="1"/>
          </p:cNvPicPr>
          <p:nvPr/>
        </p:nvPicPr>
        <p:blipFill>
          <a:blip r:embed="rId5"/>
          <a:stretch>
            <a:fillRect/>
          </a:stretch>
        </p:blipFill>
        <p:spPr>
          <a:xfrm>
            <a:off x="7196979" y="2390715"/>
            <a:ext cx="4778356" cy="3508744"/>
          </a:xfrm>
          <a:prstGeom prst="rect">
            <a:avLst/>
          </a:prstGeom>
        </p:spPr>
      </p:pic>
      <p:sp>
        <p:nvSpPr>
          <p:cNvPr id="3" name="Rectangle 2">
            <a:extLst>
              <a:ext uri="{FF2B5EF4-FFF2-40B4-BE49-F238E27FC236}">
                <a16:creationId xmlns:a16="http://schemas.microsoft.com/office/drawing/2014/main" id="{D0713F55-AE0A-DA17-2E91-40D0E6FF7A35}"/>
              </a:ext>
            </a:extLst>
          </p:cNvPr>
          <p:cNvSpPr/>
          <p:nvPr/>
        </p:nvSpPr>
        <p:spPr>
          <a:xfrm>
            <a:off x="723014" y="3848231"/>
            <a:ext cx="6562592" cy="189098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200" dirty="0" err="1">
                <a:solidFill>
                  <a:schemeClr val="bg1"/>
                </a:solidFill>
              </a:rPr>
              <a:t>ASDC</a:t>
            </a:r>
            <a:r>
              <a:rPr lang="en-US" sz="2200" dirty="0">
                <a:solidFill>
                  <a:schemeClr val="bg1"/>
                </a:solidFill>
              </a:rPr>
              <a:t> website migrated to Earthdata</a:t>
            </a:r>
          </a:p>
          <a:p>
            <a:pPr marL="342900" indent="-342900">
              <a:buFont typeface="Arial" panose="020B0604020202020204" pitchFamily="34" charset="0"/>
              <a:buChar char="•"/>
            </a:pPr>
            <a:r>
              <a:rPr lang="en-US" sz="2200" dirty="0">
                <a:solidFill>
                  <a:schemeClr val="bg1"/>
                </a:solidFill>
              </a:rPr>
              <a:t>TEMPO &gt; Data &amp; Tools: documentation previously on </a:t>
            </a:r>
            <a:r>
              <a:rPr lang="en-US" sz="2200" dirty="0" err="1">
                <a:solidFill>
                  <a:schemeClr val="bg1"/>
                </a:solidFill>
              </a:rPr>
              <a:t>ASDC</a:t>
            </a:r>
            <a:r>
              <a:rPr lang="en-US" sz="2200" dirty="0">
                <a:solidFill>
                  <a:schemeClr val="bg1"/>
                </a:solidFill>
              </a:rPr>
              <a:t> TEMPO page</a:t>
            </a:r>
          </a:p>
          <a:p>
            <a:pPr marL="342900" indent="-342900">
              <a:buFont typeface="Arial" panose="020B0604020202020204" pitchFamily="34" charset="0"/>
              <a:buChar char="•"/>
            </a:pPr>
            <a:r>
              <a:rPr lang="en-US" sz="2200" dirty="0">
                <a:solidFill>
                  <a:schemeClr val="bg1"/>
                </a:solidFill>
              </a:rPr>
              <a:t>NEW: </a:t>
            </a:r>
            <a:r>
              <a:rPr lang="en-US" sz="2200" dirty="0">
                <a:solidFill>
                  <a:schemeClr val="bg1"/>
                </a:solidFill>
                <a:hlinkClick r:id="rId6">
                  <a:extLst>
                    <a:ext uri="{A12FA001-AC4F-418D-AE19-62706E023703}">
                      <ahyp:hlinkClr xmlns:ahyp="http://schemas.microsoft.com/office/drawing/2018/hyperlinkcolor" val="tx"/>
                    </a:ext>
                  </a:extLst>
                </a:hlinkClick>
              </a:rPr>
              <a:t>TEMPO Radiance Twilight </a:t>
            </a:r>
            <a:r>
              <a:rPr lang="en-US" sz="2200" dirty="0" err="1">
                <a:solidFill>
                  <a:schemeClr val="bg1"/>
                </a:solidFill>
                <a:hlinkClick r:id="rId6">
                  <a:extLst>
                    <a:ext uri="{A12FA001-AC4F-418D-AE19-62706E023703}">
                      <ahyp:hlinkClr xmlns:ahyp="http://schemas.microsoft.com/office/drawing/2018/hyperlinkcolor" val="tx"/>
                    </a:ext>
                  </a:extLst>
                </a:hlinkClick>
              </a:rPr>
              <a:t>V04</a:t>
            </a:r>
            <a:r>
              <a:rPr lang="en-US" sz="2200" dirty="0">
                <a:solidFill>
                  <a:schemeClr val="bg1"/>
                </a:solidFill>
                <a:hlinkClick r:id="rId6">
                  <a:extLst>
                    <a:ext uri="{A12FA001-AC4F-418D-AE19-62706E023703}">
                      <ahyp:hlinkClr xmlns:ahyp="http://schemas.microsoft.com/office/drawing/2018/hyperlinkcolor" val="tx"/>
                    </a:ext>
                  </a:extLst>
                </a:hlinkClick>
              </a:rPr>
              <a:t> Inventory Tables</a:t>
            </a:r>
            <a:endParaRPr lang="en-US" sz="2200"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Tm="46315"/>
    </mc:Choice>
    <mc:Fallback xmlns="">
      <p:transition spd="slow" advTm="46315"/>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A3C83-7B68-C4C7-B878-60EEAF31ABBF}"/>
              </a:ext>
            </a:extLst>
          </p:cNvPr>
          <p:cNvSpPr>
            <a:spLocks noGrp="1"/>
          </p:cNvSpPr>
          <p:nvPr>
            <p:ph type="title"/>
          </p:nvPr>
        </p:nvSpPr>
        <p:spPr>
          <a:xfrm>
            <a:off x="542260" y="1"/>
            <a:ext cx="11649740" cy="1063256"/>
          </a:xfrm>
        </p:spPr>
        <p:txBody>
          <a:bodyPr/>
          <a:lstStyle/>
          <a:p>
            <a:pPr algn="ctr"/>
            <a:r>
              <a:rPr lang="en-US" dirty="0" err="1"/>
              <a:t>ASDC</a:t>
            </a:r>
            <a:r>
              <a:rPr lang="en-US" dirty="0"/>
              <a:t> </a:t>
            </a:r>
            <a:r>
              <a:rPr lang="en-US" dirty="0" err="1"/>
              <a:t>Github</a:t>
            </a:r>
            <a:r>
              <a:rPr lang="en-US" dirty="0"/>
              <a:t>: Codes &amp; Tutorials</a:t>
            </a:r>
          </a:p>
        </p:txBody>
      </p:sp>
      <p:sp>
        <p:nvSpPr>
          <p:cNvPr id="6" name="TextBox 5">
            <a:extLst>
              <a:ext uri="{FF2B5EF4-FFF2-40B4-BE49-F238E27FC236}">
                <a16:creationId xmlns:a16="http://schemas.microsoft.com/office/drawing/2014/main" id="{24A3F516-1350-8F8F-7368-9CCD2190C84B}"/>
              </a:ext>
            </a:extLst>
          </p:cNvPr>
          <p:cNvSpPr txBox="1"/>
          <p:nvPr/>
        </p:nvSpPr>
        <p:spPr>
          <a:xfrm>
            <a:off x="3017520" y="6217920"/>
            <a:ext cx="8869680" cy="461665"/>
          </a:xfrm>
          <a:prstGeom prst="rect">
            <a:avLst/>
          </a:prstGeom>
          <a:noFill/>
        </p:spPr>
        <p:txBody>
          <a:bodyPr wrap="square">
            <a:spAutoFit/>
          </a:bodyPr>
          <a:lstStyle/>
          <a:p>
            <a:r>
              <a:rPr lang="en-US" sz="2400" dirty="0"/>
              <a:t>https://nasa.github.io/ASDC_Data_and_User_Services/TEMPO/</a:t>
            </a:r>
          </a:p>
        </p:txBody>
      </p:sp>
      <p:pic>
        <p:nvPicPr>
          <p:cNvPr id="7" name="Picture 6">
            <a:extLst>
              <a:ext uri="{FF2B5EF4-FFF2-40B4-BE49-F238E27FC236}">
                <a16:creationId xmlns:a16="http://schemas.microsoft.com/office/drawing/2014/main" id="{90F46E0D-1CFA-2F18-A042-D6A179573DAC}"/>
              </a:ext>
            </a:extLst>
          </p:cNvPr>
          <p:cNvPicPr>
            <a:picLocks noChangeAspect="1"/>
          </p:cNvPicPr>
          <p:nvPr/>
        </p:nvPicPr>
        <p:blipFill>
          <a:blip r:embed="rId3"/>
          <a:srcRect r="10867"/>
          <a:stretch/>
        </p:blipFill>
        <p:spPr>
          <a:xfrm>
            <a:off x="2743200" y="914400"/>
            <a:ext cx="9368591" cy="5077056"/>
          </a:xfrm>
          <a:prstGeom prst="rect">
            <a:avLst/>
          </a:prstGeom>
          <a:ln>
            <a:solidFill>
              <a:schemeClr val="bg2"/>
            </a:solidFill>
          </a:ln>
        </p:spPr>
      </p:pic>
    </p:spTree>
    <p:extLst>
      <p:ext uri="{BB962C8B-B14F-4D97-AF65-F5344CB8AC3E}">
        <p14:creationId xmlns:p14="http://schemas.microsoft.com/office/powerpoint/2010/main" val="1718011854"/>
      </p:ext>
    </p:extLst>
  </p:cSld>
  <p:clrMapOvr>
    <a:masterClrMapping/>
  </p:clrMapOvr>
</p:sld>
</file>

<file path=ppt/theme/theme1.xml><?xml version="1.0" encoding="utf-8"?>
<a:theme xmlns:a="http://schemas.openxmlformats.org/drawingml/2006/main" name="Office Theme">
  <a:themeElements>
    <a:clrScheme name="Earthdata">
      <a:dk1>
        <a:srgbClr val="323232"/>
      </a:dk1>
      <a:lt1>
        <a:srgbClr val="FFFFFF"/>
      </a:lt1>
      <a:dk2>
        <a:srgbClr val="9F9F9F"/>
      </a:dk2>
      <a:lt2>
        <a:srgbClr val="EDF0F0"/>
      </a:lt2>
      <a:accent1>
        <a:srgbClr val="20418D"/>
      </a:accent1>
      <a:accent2>
        <a:srgbClr val="1873AB"/>
      </a:accent2>
      <a:accent3>
        <a:srgbClr val="048F51"/>
      </a:accent3>
      <a:accent4>
        <a:srgbClr val="59C5C7"/>
      </a:accent4>
      <a:accent5>
        <a:srgbClr val="FF8D51"/>
      </a:accent5>
      <a:accent6>
        <a:srgbClr val="C33C27"/>
      </a:accent6>
      <a:hlink>
        <a:srgbClr val="1C67E3"/>
      </a:hlink>
      <a:folHlink>
        <a:srgbClr val="9F618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arthdata-Template" id="{EE314400-D225-8742-BB89-B3C5346F7299}" vid="{D1248CD7-156C-DA43-AE8B-B65CAA583C6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DFEC8536ABF9348BC4B1703745DD8A9" ma:contentTypeVersion="20" ma:contentTypeDescription="Create a new document." ma:contentTypeScope="" ma:versionID="596fa7e45cf3e5101f36b3cdc5bddd04">
  <xsd:schema xmlns:xsd="http://www.w3.org/2001/XMLSchema" xmlns:xs="http://www.w3.org/2001/XMLSchema" xmlns:p="http://schemas.microsoft.com/office/2006/metadata/properties" xmlns:ns1="http://schemas.microsoft.com/sharepoint/v3" xmlns:ns2="cf1fd67d-55d4-4326-a7f8-e3b327ab3a23" xmlns:ns3="f5d3a9e4-60b4-411a-a09f-43485e137dff" xmlns:ns4="d900e117-17a0-4b24-9e47-511ef1d02c43" targetNamespace="http://schemas.microsoft.com/office/2006/metadata/properties" ma:root="true" ma:fieldsID="b1864efc969468dd37db28a0778f9396" ns1:_="" ns2:_="" ns3:_="" ns4:_="">
    <xsd:import namespace="http://schemas.microsoft.com/sharepoint/v3"/>
    <xsd:import namespace="cf1fd67d-55d4-4326-a7f8-e3b327ab3a23"/>
    <xsd:import namespace="f5d3a9e4-60b4-411a-a09f-43485e137dff"/>
    <xsd:import namespace="d900e117-17a0-4b24-9e47-511ef1d02c4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1:_ip_UnifiedCompliancePolicyProperties" minOccurs="0"/>
                <xsd:element ref="ns1:_ip_UnifiedCompliancePolicyUIAction" minOccurs="0"/>
                <xsd:element ref="ns2:MediaServiceDateTaken" minOccurs="0"/>
                <xsd:element ref="ns2:MediaServiceOCR" minOccurs="0"/>
                <xsd:element ref="ns2:MediaServiceGenerationTime" minOccurs="0"/>
                <xsd:element ref="ns2:MediaServiceEventHashCode" minOccurs="0"/>
                <xsd:element ref="ns2:Notes" minOccurs="0"/>
                <xsd:element ref="ns2:MediaServiceLocation" minOccurs="0"/>
                <xsd:element ref="ns2:MediaLengthInSeconds" minOccurs="0"/>
                <xsd:element ref="ns2:lcf76f155ced4ddcb4097134ff3c332f" minOccurs="0"/>
                <xsd:element ref="ns4: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2" nillable="true" ma:displayName="Unified Compliance Policy Properties" ma:hidden="true" ma:internalName="_ip_UnifiedCompliancePolicyProperties">
      <xsd:simpleType>
        <xsd:restriction base="dms:Note"/>
      </xsd:simpleType>
    </xsd:element>
    <xsd:element name="_ip_UnifiedCompliancePolicyUIAction" ma:index="1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f1fd67d-55d4-4326-a7f8-e3b327ab3a2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4" nillable="true" ma:displayName="MediaServiceDateTaken" ma:hidden="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Notes" ma:index="18" nillable="true" ma:displayName="Notes" ma:format="Dropdown" ma:internalName="Notes">
      <xsd:simpleType>
        <xsd:restriction base="dms:Text">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fb68aea-d2ee-4a6c-85e6-e4b5686e96e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5d3a9e4-60b4-411a-a09f-43485e137df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900e117-17a0-4b24-9e47-511ef1d02c43"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abd80194-8495-4771-9290-3ae37e98055c}" ma:internalName="TaxCatchAll" ma:showField="CatchAllData" ma:web="f5d3a9e4-60b4-411a-a09f-43485e137df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lcf76f155ced4ddcb4097134ff3c332f xmlns="cf1fd67d-55d4-4326-a7f8-e3b327ab3a23">
      <Terms xmlns="http://schemas.microsoft.com/office/infopath/2007/PartnerControls"/>
    </lcf76f155ced4ddcb4097134ff3c332f>
    <TaxCatchAll xmlns="d900e117-17a0-4b24-9e47-511ef1d02c43" xsi:nil="true"/>
    <Notes xmlns="cf1fd67d-55d4-4326-a7f8-e3b327ab3a2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DA51F1ED-A84B-4C46-A6DA-B3E9C4E06B2A}">
  <ds:schemaRefs>
    <ds:schemaRef ds:uri="http://schemas.microsoft.com/sharepoint/v3/contenttype/forms"/>
  </ds:schemaRefs>
</ds:datastoreItem>
</file>

<file path=customXml/itemProps2.xml><?xml version="1.0" encoding="utf-8"?>
<ds:datastoreItem xmlns:ds="http://schemas.openxmlformats.org/officeDocument/2006/customXml" ds:itemID="{A5DF21FB-43A3-455B-85BA-F113F0267A7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cf1fd67d-55d4-4326-a7f8-e3b327ab3a23"/>
    <ds:schemaRef ds:uri="f5d3a9e4-60b4-411a-a09f-43485e137dff"/>
    <ds:schemaRef ds:uri="d900e117-17a0-4b24-9e47-511ef1d02c4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A1F44BB-D2AC-4816-A2E7-AB9E5FD52B30}">
  <ds:schemaRefs>
    <ds:schemaRef ds:uri="f5d3a9e4-60b4-411a-a09f-43485e137dff"/>
    <ds:schemaRef ds:uri="http://schemas.openxmlformats.org/package/2006/metadata/core-properties"/>
    <ds:schemaRef ds:uri="http://purl.org/dc/terms/"/>
    <ds:schemaRef ds:uri="d900e117-17a0-4b24-9e47-511ef1d02c43"/>
    <ds:schemaRef ds:uri="http://schemas.microsoft.com/office/infopath/2007/PartnerControls"/>
    <ds:schemaRef ds:uri="http://purl.org/dc/elements/1.1/"/>
    <ds:schemaRef ds:uri="http://purl.org/dc/dcmitype/"/>
    <ds:schemaRef ds:uri="http://schemas.microsoft.com/office/2006/documentManagement/types"/>
    <ds:schemaRef ds:uri="http://schemas.microsoft.com/sharepoint/v3"/>
    <ds:schemaRef ds:uri="cf1fd67d-55d4-4326-a7f8-e3b327ab3a23"/>
    <ds:schemaRef ds:uri="http://schemas.microsoft.com/office/2006/metadata/properties"/>
    <ds:schemaRef ds:uri="http://www.w3.org/XML/1998/namespace"/>
  </ds:schemaRefs>
</ds:datastoreItem>
</file>

<file path=docMetadata/LabelInfo.xml><?xml version="1.0" encoding="utf-8"?>
<clbl:labelList xmlns:clbl="http://schemas.microsoft.com/office/2020/mipLabelMetadata">
  <clbl:label id="{7005d458-45be-48ae-8140-d43da96dd17b}" enabled="0" method="" siteId="{7005d458-45be-48ae-8140-d43da96dd17b}" removed="1"/>
</clbl:labelList>
</file>

<file path=docProps/app.xml><?xml version="1.0" encoding="utf-8"?>
<Properties xmlns="http://schemas.openxmlformats.org/officeDocument/2006/extended-properties" xmlns:vt="http://schemas.openxmlformats.org/officeDocument/2006/docPropsVTypes">
  <Template/>
  <TotalTime>22178</TotalTime>
  <Words>1691</Words>
  <Application>Microsoft Office PowerPoint</Application>
  <PresentationFormat>Widescreen</PresentationFormat>
  <Paragraphs>172</Paragraphs>
  <Slides>12</Slides>
  <Notes>11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12</vt:i4>
      </vt:variant>
    </vt:vector>
  </HeadingPairs>
  <TitlesOfParts>
    <vt:vector size="22" baseType="lpstr">
      <vt:lpstr>Aptos</vt:lpstr>
      <vt:lpstr>Arial</vt:lpstr>
      <vt:lpstr>Calibri</vt:lpstr>
      <vt:lpstr>Century Gothic</vt:lpstr>
      <vt:lpstr>Courier New</vt:lpstr>
      <vt:lpstr>Garamond</vt:lpstr>
      <vt:lpstr>Helvetica</vt:lpstr>
      <vt:lpstr>Helvetica Neue</vt:lpstr>
      <vt:lpstr>Roboto</vt:lpstr>
      <vt:lpstr>Office Theme</vt:lpstr>
      <vt:lpstr>PowerPoint Presentation</vt:lpstr>
      <vt:lpstr>Agenda</vt:lpstr>
      <vt:lpstr>Upcoming Data Products</vt:lpstr>
      <vt:lpstr>Current TEMPO Data Services</vt:lpstr>
      <vt:lpstr>New Services</vt:lpstr>
      <vt:lpstr>Worldview Updates</vt:lpstr>
      <vt:lpstr>TEMPO ArcGIS Image Services</vt:lpstr>
      <vt:lpstr>NEW Earthdata TEMPO Website</vt:lpstr>
      <vt:lpstr>ASDC Github: Codes &amp; Tutorials</vt:lpstr>
      <vt:lpstr>Earthdata Forum</vt:lpstr>
      <vt:lpstr>Additional Resources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Wilson, Kathleen M. (GSFC-613.0)[SCIENCE SYSTEMS AND APPLICATIONS INC]</dc:creator>
  <cp:lastModifiedBy>Radkevich, Alexander (LARC-E301)[RSES]</cp:lastModifiedBy>
  <cp:revision>90</cp:revision>
  <dcterms:created xsi:type="dcterms:W3CDTF">2026-02-24T15:03:56Z</dcterms:created>
  <dcterms:modified xsi:type="dcterms:W3CDTF">2026-06-09T19:00:29Z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0x0101001DFEC8536ABF9348BC4B1703745DD8A9</vt:lpwstr>
  </property>
  <property fmtid="{D5CDD505-2E9C-101B-9397-08002B2CF9AE}" pid="3" name="MediaServiceImageTags">
    <vt:lpwstr/>
  </property>
</Properties>
</file>