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4" r:id="rId2"/>
  </p:sldMasterIdLst>
  <p:notesMasterIdLst>
    <p:notesMasterId r:id="rId14"/>
  </p:notesMasterIdLst>
  <p:sldIdLst>
    <p:sldId id="260" r:id="rId3"/>
    <p:sldId id="287" r:id="rId4"/>
    <p:sldId id="292" r:id="rId5"/>
    <p:sldId id="288" r:id="rId6"/>
    <p:sldId id="291" r:id="rId7"/>
    <p:sldId id="294" r:id="rId8"/>
    <p:sldId id="295" r:id="rId9"/>
    <p:sldId id="261" r:id="rId10"/>
    <p:sldId id="296" r:id="rId11"/>
    <p:sldId id="297" r:id="rId12"/>
    <p:sldId id="293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14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DE3"/>
    <a:srgbClr val="4F4E4E"/>
    <a:srgbClr val="85FFF3"/>
    <a:srgbClr val="8C4703"/>
    <a:srgbClr val="038C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DA80C9-D290-E94F-9326-2927C00D6E55}" v="77" dt="2026-06-16T02:31:25.4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30" autoAdjust="0"/>
    <p:restoredTop sz="96121" autoAdjust="0"/>
  </p:normalViewPr>
  <p:slideViewPr>
    <p:cSldViewPr>
      <p:cViewPr varScale="1">
        <p:scale>
          <a:sx n="152" d="100"/>
          <a:sy n="152" d="100"/>
        </p:scale>
        <p:origin x="192" y="304"/>
      </p:cViewPr>
      <p:guideLst>
        <p:guide orient="horz" pos="1080"/>
        <p:guide pos="1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ioskouei, Maryam (GSFC-610.1)[MORGAN STATE UNIV.]" userId="ed2fab68-c398-4c43-b6c5-9b2a10cdbbe0" providerId="ADAL" clId="{7D351008-8482-52AF-AFAF-939ABB07DC0E}"/>
    <pc:docChg chg="undo custSel addSld delSld modSld sldOrd delMainMaster modMainMaster">
      <pc:chgData name="Abdioskouei, Maryam (GSFC-610.1)[MORGAN STATE UNIV.]" userId="ed2fab68-c398-4c43-b6c5-9b2a10cdbbe0" providerId="ADAL" clId="{7D351008-8482-52AF-AFAF-939ABB07DC0E}" dt="2026-06-16T02:45:31.677" v="4190" actId="20577"/>
      <pc:docMkLst>
        <pc:docMk/>
      </pc:docMkLst>
      <pc:sldChg chg="addSp modSp mod modNotesTx">
        <pc:chgData name="Abdioskouei, Maryam (GSFC-610.1)[MORGAN STATE UNIV.]" userId="ed2fab68-c398-4c43-b6c5-9b2a10cdbbe0" providerId="ADAL" clId="{7D351008-8482-52AF-AFAF-939ABB07DC0E}" dt="2026-06-15T18:02:05.272" v="2407" actId="20577"/>
        <pc:sldMkLst>
          <pc:docMk/>
          <pc:sldMk cId="3101336256" sldId="260"/>
        </pc:sldMkLst>
        <pc:spChg chg="mod">
          <ac:chgData name="Abdioskouei, Maryam (GSFC-610.1)[MORGAN STATE UNIV.]" userId="ed2fab68-c398-4c43-b6c5-9b2a10cdbbe0" providerId="ADAL" clId="{7D351008-8482-52AF-AFAF-939ABB07DC0E}" dt="2026-06-08T14:44:46.481" v="698" actId="58"/>
          <ac:spMkLst>
            <pc:docMk/>
            <pc:sldMk cId="3101336256" sldId="260"/>
            <ac:spMk id="2" creationId="{0C1A70BF-ED40-7843-61DD-474400044B71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08T14:43:50.405" v="697" actId="20577"/>
          <ac:spMkLst>
            <pc:docMk/>
            <pc:sldMk cId="3101336256" sldId="260"/>
            <ac:spMk id="3" creationId="{C72963BA-CB26-33BC-FAF6-5693556E3D5F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08T14:47:04.253" v="753" actId="113"/>
          <ac:spMkLst>
            <pc:docMk/>
            <pc:sldMk cId="3101336256" sldId="260"/>
            <ac:spMk id="5" creationId="{19CDC17A-5C26-207C-9B15-2AAC8A9F79D1}"/>
          </ac:spMkLst>
        </pc:spChg>
        <pc:picChg chg="add mod">
          <ac:chgData name="Abdioskouei, Maryam (GSFC-610.1)[MORGAN STATE UNIV.]" userId="ed2fab68-c398-4c43-b6c5-9b2a10cdbbe0" providerId="ADAL" clId="{7D351008-8482-52AF-AFAF-939ABB07DC0E}" dt="2026-06-08T14:47:10.827" v="754" actId="1076"/>
          <ac:picMkLst>
            <pc:docMk/>
            <pc:sldMk cId="3101336256" sldId="260"/>
            <ac:picMk id="4" creationId="{89DC0792-9C32-865A-8C0D-AE7B7063B7CF}"/>
          </ac:picMkLst>
        </pc:picChg>
      </pc:sldChg>
      <pc:sldChg chg="addSp delSp modSp new mod ord">
        <pc:chgData name="Abdioskouei, Maryam (GSFC-610.1)[MORGAN STATE UNIV.]" userId="ed2fab68-c398-4c43-b6c5-9b2a10cdbbe0" providerId="ADAL" clId="{7D351008-8482-52AF-AFAF-939ABB07DC0E}" dt="2026-06-15T18:19:03.635" v="3173" actId="20577"/>
        <pc:sldMkLst>
          <pc:docMk/>
          <pc:sldMk cId="1247897671" sldId="261"/>
        </pc:sldMkLst>
        <pc:spChg chg="mod">
          <ac:chgData name="Abdioskouei, Maryam (GSFC-610.1)[MORGAN STATE UNIV.]" userId="ed2fab68-c398-4c43-b6c5-9b2a10cdbbe0" providerId="ADAL" clId="{7D351008-8482-52AF-AFAF-939ABB07DC0E}" dt="2026-06-15T18:16:17.728" v="2735" actId="20577"/>
          <ac:spMkLst>
            <pc:docMk/>
            <pc:sldMk cId="1247897671" sldId="261"/>
            <ac:spMk id="3" creationId="{F330941A-E9A1-7C51-4487-4CA23783AC07}"/>
          </ac:spMkLst>
        </pc:spChg>
        <pc:spChg chg="add del mod">
          <ac:chgData name="Abdioskouei, Maryam (GSFC-610.1)[MORGAN STATE UNIV.]" userId="ed2fab68-c398-4c43-b6c5-9b2a10cdbbe0" providerId="ADAL" clId="{7D351008-8482-52AF-AFAF-939ABB07DC0E}" dt="2026-06-15T18:19:03.635" v="3173" actId="20577"/>
          <ac:spMkLst>
            <pc:docMk/>
            <pc:sldMk cId="1247897671" sldId="261"/>
            <ac:spMk id="6" creationId="{1C045E2A-0353-6662-130B-CDCD8BE31460}"/>
          </ac:spMkLst>
        </pc:spChg>
        <pc:grpChg chg="add del mod">
          <ac:chgData name="Abdioskouei, Maryam (GSFC-610.1)[MORGAN STATE UNIV.]" userId="ed2fab68-c398-4c43-b6c5-9b2a10cdbbe0" providerId="ADAL" clId="{7D351008-8482-52AF-AFAF-939ABB07DC0E}" dt="2026-06-15T18:12:55.696" v="2493" actId="478"/>
          <ac:grpSpMkLst>
            <pc:docMk/>
            <pc:sldMk cId="1247897671" sldId="261"/>
            <ac:grpSpMk id="2" creationId="{46B1A9EF-5A20-84E5-EE2B-A6C30C9EFBCA}"/>
          </ac:grpSpMkLst>
        </pc:grpChg>
        <pc:picChg chg="mod modCrop">
          <ac:chgData name="Abdioskouei, Maryam (GSFC-610.1)[MORGAN STATE UNIV.]" userId="ed2fab68-c398-4c43-b6c5-9b2a10cdbbe0" providerId="ADAL" clId="{7D351008-8482-52AF-AFAF-939ABB07DC0E}" dt="2026-06-15T18:12:41.136" v="2490" actId="732"/>
          <ac:picMkLst>
            <pc:docMk/>
            <pc:sldMk cId="1247897671" sldId="261"/>
            <ac:picMk id="4" creationId="{51836F78-2AEC-92E9-20E8-98ED37CC0A79}"/>
          </ac:picMkLst>
        </pc:picChg>
        <pc:picChg chg="mod">
          <ac:chgData name="Abdioskouei, Maryam (GSFC-610.1)[MORGAN STATE UNIV.]" userId="ed2fab68-c398-4c43-b6c5-9b2a10cdbbe0" providerId="ADAL" clId="{7D351008-8482-52AF-AFAF-939ABB07DC0E}" dt="2026-06-15T18:12:31.434" v="2489"/>
          <ac:picMkLst>
            <pc:docMk/>
            <pc:sldMk cId="1247897671" sldId="261"/>
            <ac:picMk id="5" creationId="{129C3392-9129-CE9D-C4DA-EB8B826E7C37}"/>
          </ac:picMkLst>
        </pc:picChg>
        <pc:picChg chg="add mod modCrop">
          <ac:chgData name="Abdioskouei, Maryam (GSFC-610.1)[MORGAN STATE UNIV.]" userId="ed2fab68-c398-4c43-b6c5-9b2a10cdbbe0" providerId="ADAL" clId="{7D351008-8482-52AF-AFAF-939ABB07DC0E}" dt="2026-06-15T18:12:58.604" v="2494" actId="1076"/>
          <ac:picMkLst>
            <pc:docMk/>
            <pc:sldMk cId="1247897671" sldId="261"/>
            <ac:picMk id="9" creationId="{0447298F-4833-6D56-222D-8C1D10273B52}"/>
          </ac:picMkLst>
        </pc:picChg>
      </pc:sldChg>
      <pc:sldChg chg="add del ord">
        <pc:chgData name="Abdioskouei, Maryam (GSFC-610.1)[MORGAN STATE UNIV.]" userId="ed2fab68-c398-4c43-b6c5-9b2a10cdbbe0" providerId="ADAL" clId="{7D351008-8482-52AF-AFAF-939ABB07DC0E}" dt="2026-06-15T18:21:48.375" v="3182" actId="2696"/>
        <pc:sldMkLst>
          <pc:docMk/>
          <pc:sldMk cId="2211170536" sldId="263"/>
        </pc:sldMkLst>
      </pc:sldChg>
      <pc:sldChg chg="addSp delSp modSp add del mod ord">
        <pc:chgData name="Abdioskouei, Maryam (GSFC-610.1)[MORGAN STATE UNIV.]" userId="ed2fab68-c398-4c43-b6c5-9b2a10cdbbe0" providerId="ADAL" clId="{7D351008-8482-52AF-AFAF-939ABB07DC0E}" dt="2026-06-15T18:09:19.302" v="2448" actId="2696"/>
        <pc:sldMkLst>
          <pc:docMk/>
          <pc:sldMk cId="4123467137" sldId="285"/>
        </pc:sldMkLst>
        <pc:grpChg chg="add">
          <ac:chgData name="Abdioskouei, Maryam (GSFC-610.1)[MORGAN STATE UNIV.]" userId="ed2fab68-c398-4c43-b6c5-9b2a10cdbbe0" providerId="ADAL" clId="{7D351008-8482-52AF-AFAF-939ABB07DC0E}" dt="2026-06-15T18:06:59.251" v="2423" actId="164"/>
          <ac:grpSpMkLst>
            <pc:docMk/>
            <pc:sldMk cId="4123467137" sldId="285"/>
            <ac:grpSpMk id="6" creationId="{AAFD5DBF-3B0D-BE18-9A05-09E7ACF38AA4}"/>
          </ac:grpSpMkLst>
        </pc:grpChg>
      </pc:sldChg>
      <pc:sldChg chg="add del ord modNotesTx">
        <pc:chgData name="Abdioskouei, Maryam (GSFC-610.1)[MORGAN STATE UNIV.]" userId="ed2fab68-c398-4c43-b6c5-9b2a10cdbbe0" providerId="ADAL" clId="{7D351008-8482-52AF-AFAF-939ABB07DC0E}" dt="2026-06-15T18:10:50.902" v="2478" actId="2696"/>
        <pc:sldMkLst>
          <pc:docMk/>
          <pc:sldMk cId="45021204" sldId="286"/>
        </pc:sldMkLst>
      </pc:sldChg>
      <pc:sldChg chg="addSp delSp modSp new mod modAnim">
        <pc:chgData name="Abdioskouei, Maryam (GSFC-610.1)[MORGAN STATE UNIV.]" userId="ed2fab68-c398-4c43-b6c5-9b2a10cdbbe0" providerId="ADAL" clId="{7D351008-8482-52AF-AFAF-939ABB07DC0E}" dt="2026-06-09T20:23:06.749" v="1303" actId="478"/>
        <pc:sldMkLst>
          <pc:docMk/>
          <pc:sldMk cId="4271760598" sldId="287"/>
        </pc:sldMkLst>
        <pc:spChg chg="mod">
          <ac:chgData name="Abdioskouei, Maryam (GSFC-610.1)[MORGAN STATE UNIV.]" userId="ed2fab68-c398-4c43-b6c5-9b2a10cdbbe0" providerId="ADAL" clId="{7D351008-8482-52AF-AFAF-939ABB07DC0E}" dt="2026-06-08T17:50:24.312" v="965" actId="14100"/>
          <ac:spMkLst>
            <pc:docMk/>
            <pc:sldMk cId="4271760598" sldId="287"/>
            <ac:spMk id="3" creationId="{A4F10C99-B5BB-1E67-E942-D12A6F01CA3E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09T20:18:44.725" v="1264" actId="1076"/>
          <ac:spMkLst>
            <pc:docMk/>
            <pc:sldMk cId="4271760598" sldId="287"/>
            <ac:spMk id="5" creationId="{69CC8C8D-6901-569F-BACD-0EFAEF27A161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08T17:51:28.090" v="977"/>
          <ac:spMkLst>
            <pc:docMk/>
            <pc:sldMk cId="4271760598" sldId="287"/>
            <ac:spMk id="19" creationId="{F314500A-D5A8-6E0E-A743-03A32585211E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08T17:52:04.193" v="985" actId="255"/>
          <ac:spMkLst>
            <pc:docMk/>
            <pc:sldMk cId="4271760598" sldId="287"/>
            <ac:spMk id="20" creationId="{335EB975-DA7C-4F4C-1143-E04C4C0BDBAF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09T20:21:56.203" v="1294" actId="1076"/>
          <ac:spMkLst>
            <pc:docMk/>
            <pc:sldMk cId="4271760598" sldId="287"/>
            <ac:spMk id="27" creationId="{B5628B7A-9DF0-3908-2D0F-3EDE07EB0A94}"/>
          </ac:spMkLst>
        </pc:spChg>
        <pc:grpChg chg="mod topLvl">
          <ac:chgData name="Abdioskouei, Maryam (GSFC-610.1)[MORGAN STATE UNIV.]" userId="ed2fab68-c398-4c43-b6c5-9b2a10cdbbe0" providerId="ADAL" clId="{7D351008-8482-52AF-AFAF-939ABB07DC0E}" dt="2026-06-09T20:20:34.494" v="1275" actId="1076"/>
          <ac:grpSpMkLst>
            <pc:docMk/>
            <pc:sldMk cId="4271760598" sldId="287"/>
            <ac:grpSpMk id="16" creationId="{88CA532D-CA06-ECE6-AE59-475A849AC4C5}"/>
          </ac:grpSpMkLst>
        </pc:grpChg>
        <pc:picChg chg="mod">
          <ac:chgData name="Abdioskouei, Maryam (GSFC-610.1)[MORGAN STATE UNIV.]" userId="ed2fab68-c398-4c43-b6c5-9b2a10cdbbe0" providerId="ADAL" clId="{7D351008-8482-52AF-AFAF-939ABB07DC0E}" dt="2026-06-08T17:51:28.090" v="977"/>
          <ac:picMkLst>
            <pc:docMk/>
            <pc:sldMk cId="4271760598" sldId="287"/>
            <ac:picMk id="18" creationId="{EDC04DFE-2F51-4A16-5D91-7BE90861EE3F}"/>
          </ac:picMkLst>
        </pc:picChg>
      </pc:sldChg>
      <pc:sldChg chg="addSp delSp modSp new mod ord">
        <pc:chgData name="Abdioskouei, Maryam (GSFC-610.1)[MORGAN STATE UNIV.]" userId="ed2fab68-c398-4c43-b6c5-9b2a10cdbbe0" providerId="ADAL" clId="{7D351008-8482-52AF-AFAF-939ABB07DC0E}" dt="2026-06-15T18:06:10.396" v="2416" actId="404"/>
        <pc:sldMkLst>
          <pc:docMk/>
          <pc:sldMk cId="2385476953" sldId="288"/>
        </pc:sldMkLst>
        <pc:spChg chg="mod">
          <ac:chgData name="Abdioskouei, Maryam (GSFC-610.1)[MORGAN STATE UNIV.]" userId="ed2fab68-c398-4c43-b6c5-9b2a10cdbbe0" providerId="ADAL" clId="{7D351008-8482-52AF-AFAF-939ABB07DC0E}" dt="2026-06-15T18:06:10.396" v="2416" actId="404"/>
          <ac:spMkLst>
            <pc:docMk/>
            <pc:sldMk cId="2385476953" sldId="288"/>
            <ac:spMk id="3" creationId="{31F0B549-1C1F-DED6-B02C-0666A9ADACF6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09T20:18:46.621" v="1265"/>
          <ac:spMkLst>
            <pc:docMk/>
            <pc:sldMk cId="2385476953" sldId="288"/>
            <ac:spMk id="10" creationId="{46B246F7-00E8-58B6-12BD-F5EC16493CEC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09T22:14:39.518" v="1817" actId="1076"/>
          <ac:spMkLst>
            <pc:docMk/>
            <pc:sldMk cId="2385476953" sldId="288"/>
            <ac:spMk id="13" creationId="{6672030D-A654-37E1-CD07-8BAD7A0CB6F3}"/>
          </ac:spMkLst>
        </pc:spChg>
        <pc:picChg chg="add mod">
          <ac:chgData name="Abdioskouei, Maryam (GSFC-610.1)[MORGAN STATE UNIV.]" userId="ed2fab68-c398-4c43-b6c5-9b2a10cdbbe0" providerId="ADAL" clId="{7D351008-8482-52AF-AFAF-939ABB07DC0E}" dt="2026-06-09T22:13:46.106" v="1772" actId="14100"/>
          <ac:picMkLst>
            <pc:docMk/>
            <pc:sldMk cId="2385476953" sldId="288"/>
            <ac:picMk id="5" creationId="{5C181273-0E0F-0591-F01E-A061676879E3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09T22:13:42.215" v="1771" actId="1076"/>
          <ac:picMkLst>
            <pc:docMk/>
            <pc:sldMk cId="2385476953" sldId="288"/>
            <ac:picMk id="12" creationId="{C8DEECE5-4804-2691-EECF-5019C6A11F5C}"/>
          </ac:picMkLst>
        </pc:picChg>
      </pc:sldChg>
      <pc:sldChg chg="addSp delSp modSp new del mod">
        <pc:chgData name="Abdioskouei, Maryam (GSFC-610.1)[MORGAN STATE UNIV.]" userId="ed2fab68-c398-4c43-b6c5-9b2a10cdbbe0" providerId="ADAL" clId="{7D351008-8482-52AF-AFAF-939ABB07DC0E}" dt="2026-06-16T02:38:33.849" v="4153" actId="2696"/>
        <pc:sldMkLst>
          <pc:docMk/>
          <pc:sldMk cId="288271147" sldId="290"/>
        </pc:sldMkLst>
        <pc:picChg chg="add del mod">
          <ac:chgData name="Abdioskouei, Maryam (GSFC-610.1)[MORGAN STATE UNIV.]" userId="ed2fab68-c398-4c43-b6c5-9b2a10cdbbe0" providerId="ADAL" clId="{7D351008-8482-52AF-AFAF-939ABB07DC0E}" dt="2026-06-15T18:22:19.298" v="3194" actId="21"/>
          <ac:picMkLst>
            <pc:docMk/>
            <pc:sldMk cId="288271147" sldId="290"/>
            <ac:picMk id="4" creationId="{E8706398-38EC-D402-DDA4-0E54C1A4E6CF}"/>
          </ac:picMkLst>
        </pc:picChg>
      </pc:sldChg>
      <pc:sldChg chg="addSp delSp modSp new mod modAnim">
        <pc:chgData name="Abdioskouei, Maryam (GSFC-610.1)[MORGAN STATE UNIV.]" userId="ed2fab68-c398-4c43-b6c5-9b2a10cdbbe0" providerId="ADAL" clId="{7D351008-8482-52AF-AFAF-939ABB07DC0E}" dt="2026-06-15T18:06:05.153" v="2415" actId="404"/>
        <pc:sldMkLst>
          <pc:docMk/>
          <pc:sldMk cId="1450881462" sldId="291"/>
        </pc:sldMkLst>
        <pc:spChg chg="mod">
          <ac:chgData name="Abdioskouei, Maryam (GSFC-610.1)[MORGAN STATE UNIV.]" userId="ed2fab68-c398-4c43-b6c5-9b2a10cdbbe0" providerId="ADAL" clId="{7D351008-8482-52AF-AFAF-939ABB07DC0E}" dt="2026-06-15T18:06:05.153" v="2415" actId="404"/>
          <ac:spMkLst>
            <pc:docMk/>
            <pc:sldMk cId="1450881462" sldId="291"/>
            <ac:spMk id="3" creationId="{193CE042-05AA-66E9-7BAA-D58C0D3FAC63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15T18:05:12.084" v="2408" actId="21"/>
          <ac:spMkLst>
            <pc:docMk/>
            <pc:sldMk cId="1450881462" sldId="291"/>
            <ac:spMk id="8" creationId="{B020D8CE-078D-89EB-4033-B4724379865E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15T18:05:25.956" v="2411" actId="1076"/>
          <ac:spMkLst>
            <pc:docMk/>
            <pc:sldMk cId="1450881462" sldId="291"/>
            <ac:spMk id="13" creationId="{94F1DC77-90FC-BF41-027B-8BCAA1D12510}"/>
          </ac:spMkLst>
        </pc:spChg>
        <pc:grpChg chg="add mod">
          <ac:chgData name="Abdioskouei, Maryam (GSFC-610.1)[MORGAN STATE UNIV.]" userId="ed2fab68-c398-4c43-b6c5-9b2a10cdbbe0" providerId="ADAL" clId="{7D351008-8482-52AF-AFAF-939ABB07DC0E}" dt="2026-06-11T18:10:23.722" v="2116" actId="408"/>
          <ac:grpSpMkLst>
            <pc:docMk/>
            <pc:sldMk cId="1450881462" sldId="291"/>
            <ac:grpSpMk id="4" creationId="{5280F049-8ED5-5786-7640-1BA3A4E9C8A7}"/>
          </ac:grpSpMkLst>
        </pc:grpChg>
        <pc:grpChg chg="add mod">
          <ac:chgData name="Abdioskouei, Maryam (GSFC-610.1)[MORGAN STATE UNIV.]" userId="ed2fab68-c398-4c43-b6c5-9b2a10cdbbe0" providerId="ADAL" clId="{7D351008-8482-52AF-AFAF-939ABB07DC0E}" dt="2026-06-11T18:10:52.215" v="2120" actId="1076"/>
          <ac:grpSpMkLst>
            <pc:docMk/>
            <pc:sldMk cId="1450881462" sldId="291"/>
            <ac:grpSpMk id="12" creationId="{EF569B4F-D46D-2698-9590-A4A3B66DC5F2}"/>
          </ac:grpSpMkLst>
        </pc:grpChg>
        <pc:grpChg chg="add">
          <ac:chgData name="Abdioskouei, Maryam (GSFC-610.1)[MORGAN STATE UNIV.]" userId="ed2fab68-c398-4c43-b6c5-9b2a10cdbbe0" providerId="ADAL" clId="{7D351008-8482-52AF-AFAF-939ABB07DC0E}" dt="2026-06-15T18:05:31.050" v="2412" actId="164"/>
          <ac:grpSpMkLst>
            <pc:docMk/>
            <pc:sldMk cId="1450881462" sldId="291"/>
            <ac:grpSpMk id="14" creationId="{36E55CE8-6209-FBBF-00B8-61AABBF163CE}"/>
          </ac:grpSpMkLst>
        </pc:grpChg>
        <pc:picChg chg="mod">
          <ac:chgData name="Abdioskouei, Maryam (GSFC-610.1)[MORGAN STATE UNIV.]" userId="ed2fab68-c398-4c43-b6c5-9b2a10cdbbe0" providerId="ADAL" clId="{7D351008-8482-52AF-AFAF-939ABB07DC0E}" dt="2026-06-11T18:10:23.722" v="2116" actId="408"/>
          <ac:picMkLst>
            <pc:docMk/>
            <pc:sldMk cId="1450881462" sldId="291"/>
            <ac:picMk id="5" creationId="{76D71C11-E470-6260-4B4E-C745A1C7F3A2}"/>
          </ac:picMkLst>
        </pc:picChg>
        <pc:picChg chg="mod">
          <ac:chgData name="Abdioskouei, Maryam (GSFC-610.1)[MORGAN STATE UNIV.]" userId="ed2fab68-c398-4c43-b6c5-9b2a10cdbbe0" providerId="ADAL" clId="{7D351008-8482-52AF-AFAF-939ABB07DC0E}" dt="2026-06-11T18:10:23.722" v="2116" actId="408"/>
          <ac:picMkLst>
            <pc:docMk/>
            <pc:sldMk cId="1450881462" sldId="291"/>
            <ac:picMk id="6" creationId="{242FB5C7-92C0-F855-B41A-E2BC05847B98}"/>
          </ac:picMkLst>
        </pc:picChg>
        <pc:picChg chg="mod">
          <ac:chgData name="Abdioskouei, Maryam (GSFC-610.1)[MORGAN STATE UNIV.]" userId="ed2fab68-c398-4c43-b6c5-9b2a10cdbbe0" providerId="ADAL" clId="{7D351008-8482-52AF-AFAF-939ABB07DC0E}" dt="2026-06-11T18:10:23.722" v="2116" actId="408"/>
          <ac:picMkLst>
            <pc:docMk/>
            <pc:sldMk cId="1450881462" sldId="291"/>
            <ac:picMk id="7" creationId="{10BC3F83-337A-C2FA-2AE0-18826FECEA8C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11T18:10:54.274" v="2121" actId="1076"/>
          <ac:picMkLst>
            <pc:docMk/>
            <pc:sldMk cId="1450881462" sldId="291"/>
            <ac:picMk id="9" creationId="{263D01D1-2F17-3F65-F449-9ECFEB6451B0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11T18:10:57.132" v="2122" actId="1076"/>
          <ac:picMkLst>
            <pc:docMk/>
            <pc:sldMk cId="1450881462" sldId="291"/>
            <ac:picMk id="10" creationId="{50CA8019-E0A8-257B-B67D-D7E7EA58E446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11T18:10:33.014" v="2117" actId="408"/>
          <ac:picMkLst>
            <pc:docMk/>
            <pc:sldMk cId="1450881462" sldId="291"/>
            <ac:picMk id="11" creationId="{A3DE638D-E1F7-85C0-159D-EA72BEF8C643}"/>
          </ac:picMkLst>
        </pc:picChg>
      </pc:sldChg>
      <pc:sldChg chg="addSp delSp modSp add mod modAnim modNotesTx">
        <pc:chgData name="Abdioskouei, Maryam (GSFC-610.1)[MORGAN STATE UNIV.]" userId="ed2fab68-c398-4c43-b6c5-9b2a10cdbbe0" providerId="ADAL" clId="{7D351008-8482-52AF-AFAF-939ABB07DC0E}" dt="2026-06-09T21:24:16.424" v="1541" actId="20577"/>
        <pc:sldMkLst>
          <pc:docMk/>
          <pc:sldMk cId="1852941472" sldId="292"/>
        </pc:sldMkLst>
        <pc:spChg chg="mod">
          <ac:chgData name="Abdioskouei, Maryam (GSFC-610.1)[MORGAN STATE UNIV.]" userId="ed2fab68-c398-4c43-b6c5-9b2a10cdbbe0" providerId="ADAL" clId="{7D351008-8482-52AF-AFAF-939ABB07DC0E}" dt="2026-06-09T20:24:01.163" v="1310" actId="1076"/>
          <ac:spMkLst>
            <pc:docMk/>
            <pc:sldMk cId="1852941472" sldId="292"/>
            <ac:spMk id="5" creationId="{9DBB5D83-E2CD-E4A7-D4A7-6FC68EB6EC57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09T21:23:46.050" v="1461" actId="1076"/>
          <ac:spMkLst>
            <pc:docMk/>
            <pc:sldMk cId="1852941472" sldId="292"/>
            <ac:spMk id="28" creationId="{AD180BBF-DACA-4F74-69C7-516EF03577C6}"/>
          </ac:spMkLst>
        </pc:spChg>
        <pc:grpChg chg="add del">
          <ac:chgData name="Abdioskouei, Maryam (GSFC-610.1)[MORGAN STATE UNIV.]" userId="ed2fab68-c398-4c43-b6c5-9b2a10cdbbe0" providerId="ADAL" clId="{7D351008-8482-52AF-AFAF-939ABB07DC0E}" dt="2026-06-09T20:23:16.603" v="1306" actId="478"/>
          <ac:grpSpMkLst>
            <pc:docMk/>
            <pc:sldMk cId="1852941472" sldId="292"/>
            <ac:grpSpMk id="16" creationId="{46D6EE8A-B4AC-862C-0AA7-D3286023FF60}"/>
          </ac:grpSpMkLst>
        </pc:grpChg>
        <pc:grpChg chg="mod">
          <ac:chgData name="Abdioskouei, Maryam (GSFC-610.1)[MORGAN STATE UNIV.]" userId="ed2fab68-c398-4c43-b6c5-9b2a10cdbbe0" providerId="ADAL" clId="{7D351008-8482-52AF-AFAF-939ABB07DC0E}" dt="2026-06-09T20:23:17.214" v="1307" actId="1076"/>
          <ac:grpSpMkLst>
            <pc:docMk/>
            <pc:sldMk cId="1852941472" sldId="292"/>
            <ac:grpSpMk id="33" creationId="{6C623E4E-5A20-374C-C46D-198EA88E57FD}"/>
          </ac:grpSpMkLst>
        </pc:grpChg>
      </pc:sldChg>
      <pc:sldChg chg="addSp delSp modSp new mod">
        <pc:chgData name="Abdioskouei, Maryam (GSFC-610.1)[MORGAN STATE UNIV.]" userId="ed2fab68-c398-4c43-b6c5-9b2a10cdbbe0" providerId="ADAL" clId="{7D351008-8482-52AF-AFAF-939ABB07DC0E}" dt="2026-06-16T02:38:51.290" v="4176" actId="20577"/>
        <pc:sldMkLst>
          <pc:docMk/>
          <pc:sldMk cId="3687368054" sldId="293"/>
        </pc:sldMkLst>
        <pc:spChg chg="del">
          <ac:chgData name="Abdioskouei, Maryam (GSFC-610.1)[MORGAN STATE UNIV.]" userId="ed2fab68-c398-4c43-b6c5-9b2a10cdbbe0" providerId="ADAL" clId="{7D351008-8482-52AF-AFAF-939ABB07DC0E}" dt="2026-06-16T02:25:01.928" v="4099" actId="478"/>
          <ac:spMkLst>
            <pc:docMk/>
            <pc:sldMk cId="3687368054" sldId="293"/>
            <ac:spMk id="2" creationId="{96EAB95D-1499-0771-A48F-B6C5C4FC5A90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16T02:38:51.290" v="4176" actId="20577"/>
          <ac:spMkLst>
            <pc:docMk/>
            <pc:sldMk cId="3687368054" sldId="293"/>
            <ac:spMk id="3" creationId="{6037E896-F275-A8D7-0C78-24A2A19B2A3F}"/>
          </ac:spMkLst>
        </pc:spChg>
        <pc:picChg chg="add mod">
          <ac:chgData name="Abdioskouei, Maryam (GSFC-610.1)[MORGAN STATE UNIV.]" userId="ed2fab68-c398-4c43-b6c5-9b2a10cdbbe0" providerId="ADAL" clId="{7D351008-8482-52AF-AFAF-939ABB07DC0E}" dt="2026-06-16T02:26:18.665" v="4115" actId="1076"/>
          <ac:picMkLst>
            <pc:docMk/>
            <pc:sldMk cId="3687368054" sldId="293"/>
            <ac:picMk id="5" creationId="{5B62767F-E33D-1719-8E2B-6A3407303B3D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16T02:26:30.777" v="4119" actId="1076"/>
          <ac:picMkLst>
            <pc:docMk/>
            <pc:sldMk cId="3687368054" sldId="293"/>
            <ac:picMk id="7" creationId="{DFB5F176-7649-0A1C-81ED-3359CC0C9D75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16T02:26:21.894" v="4116" actId="1076"/>
          <ac:picMkLst>
            <pc:docMk/>
            <pc:sldMk cId="3687368054" sldId="293"/>
            <ac:picMk id="9" creationId="{77A90956-BC31-997B-5A75-DB43BAF434D7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16T02:30:54.551" v="4131" actId="1035"/>
          <ac:picMkLst>
            <pc:docMk/>
            <pc:sldMk cId="3687368054" sldId="293"/>
            <ac:picMk id="11" creationId="{A738FF80-3293-B3DC-91D1-300DE8BD84CE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16T02:26:40.171" v="4121" actId="1076"/>
          <ac:picMkLst>
            <pc:docMk/>
            <pc:sldMk cId="3687368054" sldId="293"/>
            <ac:picMk id="13" creationId="{116DA5C8-F829-0886-9127-156783EDD115}"/>
          </ac:picMkLst>
        </pc:picChg>
        <pc:picChg chg="add del mod">
          <ac:chgData name="Abdioskouei, Maryam (GSFC-610.1)[MORGAN STATE UNIV.]" userId="ed2fab68-c398-4c43-b6c5-9b2a10cdbbe0" providerId="ADAL" clId="{7D351008-8482-52AF-AFAF-939ABB07DC0E}" dt="2026-06-16T02:38:41.759" v="4155" actId="478"/>
          <ac:picMkLst>
            <pc:docMk/>
            <pc:sldMk cId="3687368054" sldId="293"/>
            <ac:picMk id="14" creationId="{979AF2DD-A4A0-A315-2A91-55418C5F6893}"/>
          </ac:picMkLst>
        </pc:picChg>
      </pc:sldChg>
      <pc:sldChg chg="addSp delSp modSp new mod">
        <pc:chgData name="Abdioskouei, Maryam (GSFC-610.1)[MORGAN STATE UNIV.]" userId="ed2fab68-c398-4c43-b6c5-9b2a10cdbbe0" providerId="ADAL" clId="{7D351008-8482-52AF-AFAF-939ABB07DC0E}" dt="2026-06-15T18:11:01.560" v="2483" actId="27636"/>
        <pc:sldMkLst>
          <pc:docMk/>
          <pc:sldMk cId="1389792446" sldId="294"/>
        </pc:sldMkLst>
        <pc:spChg chg="del">
          <ac:chgData name="Abdioskouei, Maryam (GSFC-610.1)[MORGAN STATE UNIV.]" userId="ed2fab68-c398-4c43-b6c5-9b2a10cdbbe0" providerId="ADAL" clId="{7D351008-8482-52AF-AFAF-939ABB07DC0E}" dt="2026-06-15T18:06:43.350" v="2422" actId="478"/>
          <ac:spMkLst>
            <pc:docMk/>
            <pc:sldMk cId="1389792446" sldId="294"/>
            <ac:spMk id="2" creationId="{D1DFE857-979E-4833-38E0-77E2255F16A2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15T18:11:01.560" v="2483" actId="27636"/>
          <ac:spMkLst>
            <pc:docMk/>
            <pc:sldMk cId="1389792446" sldId="294"/>
            <ac:spMk id="3" creationId="{100A1D68-7950-DD2B-7B80-5BC512FA66A6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15T18:07:39.152" v="2428" actId="1036"/>
          <ac:spMkLst>
            <pc:docMk/>
            <pc:sldMk cId="1389792446" sldId="294"/>
            <ac:spMk id="5" creationId="{42A4CE8C-E53C-E84E-22C9-2B8DC1082BF3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15T18:08:08.683" v="2433" actId="403"/>
          <ac:spMkLst>
            <pc:docMk/>
            <pc:sldMk cId="1389792446" sldId="294"/>
            <ac:spMk id="7" creationId="{4E301D12-A020-1788-9362-AF0BCDD74B9E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15T18:08:23.745" v="2439" actId="14100"/>
          <ac:spMkLst>
            <pc:docMk/>
            <pc:sldMk cId="1389792446" sldId="294"/>
            <ac:spMk id="8" creationId="{7B1C3048-7EF1-549B-3C4B-6A357D15DC67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15T18:07:08.395" v="2424"/>
          <ac:spMkLst>
            <pc:docMk/>
            <pc:sldMk cId="1389792446" sldId="294"/>
            <ac:spMk id="10" creationId="{739E4D7D-1973-627A-9EA2-58CF33982EA4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15T18:09:07.867" v="2447" actId="1076"/>
          <ac:spMkLst>
            <pc:docMk/>
            <pc:sldMk cId="1389792446" sldId="294"/>
            <ac:spMk id="13" creationId="{9E3167EE-A2B1-30A4-DD63-CAE662230A1C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15T18:08:43.676" v="2444" actId="1076"/>
          <ac:spMkLst>
            <pc:docMk/>
            <pc:sldMk cId="1389792446" sldId="294"/>
            <ac:spMk id="14" creationId="{2BB7EFED-F982-49FB-24E1-0923553A0855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15T18:07:08.395" v="2424"/>
          <ac:spMkLst>
            <pc:docMk/>
            <pc:sldMk cId="1389792446" sldId="294"/>
            <ac:spMk id="15" creationId="{311736D9-5288-F1FE-2BC9-57EDDA2C4AC6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15T18:07:08.395" v="2424"/>
          <ac:spMkLst>
            <pc:docMk/>
            <pc:sldMk cId="1389792446" sldId="294"/>
            <ac:spMk id="16" creationId="{7FEB0D9A-82EC-0B8C-730E-0FB9E96C7F4E}"/>
          </ac:spMkLst>
        </pc:spChg>
        <pc:grpChg chg="mod">
          <ac:chgData name="Abdioskouei, Maryam (GSFC-610.1)[MORGAN STATE UNIV.]" userId="ed2fab68-c398-4c43-b6c5-9b2a10cdbbe0" providerId="ADAL" clId="{7D351008-8482-52AF-AFAF-939ABB07DC0E}" dt="2026-06-15T18:07:39.152" v="2428" actId="1036"/>
          <ac:grpSpMkLst>
            <pc:docMk/>
            <pc:sldMk cId="1389792446" sldId="294"/>
            <ac:grpSpMk id="4" creationId="{0FBBABDB-B548-F0BF-D676-8260CFD037EE}"/>
          </ac:grpSpMkLst>
        </pc:grpChg>
        <pc:grpChg chg="mod">
          <ac:chgData name="Abdioskouei, Maryam (GSFC-610.1)[MORGAN STATE UNIV.]" userId="ed2fab68-c398-4c43-b6c5-9b2a10cdbbe0" providerId="ADAL" clId="{7D351008-8482-52AF-AFAF-939ABB07DC0E}" dt="2026-06-15T18:07:55.387" v="2431" actId="1036"/>
          <ac:grpSpMkLst>
            <pc:docMk/>
            <pc:sldMk cId="1389792446" sldId="294"/>
            <ac:grpSpMk id="9" creationId="{86229CBB-9C0A-8D8C-7C0D-19BF089A0C1C}"/>
          </ac:grpSpMkLst>
        </pc:grpChg>
        <pc:picChg chg="mod">
          <ac:chgData name="Abdioskouei, Maryam (GSFC-610.1)[MORGAN STATE UNIV.]" userId="ed2fab68-c398-4c43-b6c5-9b2a10cdbbe0" providerId="ADAL" clId="{7D351008-8482-52AF-AFAF-939ABB07DC0E}" dt="2026-06-15T18:07:39.152" v="2428" actId="1036"/>
          <ac:picMkLst>
            <pc:docMk/>
            <pc:sldMk cId="1389792446" sldId="294"/>
            <ac:picMk id="6" creationId="{DA400C4C-9883-33F2-779A-46554371A656}"/>
          </ac:picMkLst>
        </pc:picChg>
        <pc:picChg chg="mod">
          <ac:chgData name="Abdioskouei, Maryam (GSFC-610.1)[MORGAN STATE UNIV.]" userId="ed2fab68-c398-4c43-b6c5-9b2a10cdbbe0" providerId="ADAL" clId="{7D351008-8482-52AF-AFAF-939ABB07DC0E}" dt="2026-06-15T18:07:08.395" v="2424"/>
          <ac:picMkLst>
            <pc:docMk/>
            <pc:sldMk cId="1389792446" sldId="294"/>
            <ac:picMk id="11" creationId="{397824BE-99E9-43B8-30C4-7867001DE091}"/>
          </ac:picMkLst>
        </pc:picChg>
      </pc:sldChg>
      <pc:sldChg chg="addSp delSp modSp new mod">
        <pc:chgData name="Abdioskouei, Maryam (GSFC-610.1)[MORGAN STATE UNIV.]" userId="ed2fab68-c398-4c43-b6c5-9b2a10cdbbe0" providerId="ADAL" clId="{7D351008-8482-52AF-AFAF-939ABB07DC0E}" dt="2026-06-16T02:45:31.677" v="4190" actId="20577"/>
        <pc:sldMkLst>
          <pc:docMk/>
          <pc:sldMk cId="3837552583" sldId="295"/>
        </pc:sldMkLst>
        <pc:spChg chg="del">
          <ac:chgData name="Abdioskouei, Maryam (GSFC-610.1)[MORGAN STATE UNIV.]" userId="ed2fab68-c398-4c43-b6c5-9b2a10cdbbe0" providerId="ADAL" clId="{7D351008-8482-52AF-AFAF-939ABB07DC0E}" dt="2026-06-15T18:10:06.457" v="2455" actId="478"/>
          <ac:spMkLst>
            <pc:docMk/>
            <pc:sldMk cId="3837552583" sldId="295"/>
            <ac:spMk id="2" creationId="{1346105C-C4E2-A044-34C8-0BE41E768D45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16T02:45:31.677" v="4190" actId="20577"/>
          <ac:spMkLst>
            <pc:docMk/>
            <pc:sldMk cId="3837552583" sldId="295"/>
            <ac:spMk id="3" creationId="{45FA7D10-4169-041E-08DA-7B856B503838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15T18:10:22.951" v="2460" actId="20577"/>
          <ac:spMkLst>
            <pc:docMk/>
            <pc:sldMk cId="3837552583" sldId="295"/>
            <ac:spMk id="4" creationId="{24CD93F4-B70B-705B-D2DA-CE543B9B99D4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15T18:10:40.241" v="2475" actId="1038"/>
          <ac:spMkLst>
            <pc:docMk/>
            <pc:sldMk cId="3837552583" sldId="295"/>
            <ac:spMk id="5" creationId="{4722EC91-0585-78F0-752A-D3BED6BAB121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15T18:10:40.241" v="2475" actId="1038"/>
          <ac:spMkLst>
            <pc:docMk/>
            <pc:sldMk cId="3837552583" sldId="295"/>
            <ac:spMk id="6" creationId="{7F98B19A-1F9E-B8AF-7E6E-374988044416}"/>
          </ac:spMkLst>
        </pc:spChg>
        <pc:picChg chg="add mod">
          <ac:chgData name="Abdioskouei, Maryam (GSFC-610.1)[MORGAN STATE UNIV.]" userId="ed2fab68-c398-4c43-b6c5-9b2a10cdbbe0" providerId="ADAL" clId="{7D351008-8482-52AF-AFAF-939ABB07DC0E}" dt="2026-06-15T18:10:46.287" v="2477" actId="1036"/>
          <ac:picMkLst>
            <pc:docMk/>
            <pc:sldMk cId="3837552583" sldId="295"/>
            <ac:picMk id="7" creationId="{344C74EF-2BCE-4672-42E5-07F01963E8E9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15T18:10:46.287" v="2477" actId="1036"/>
          <ac:picMkLst>
            <pc:docMk/>
            <pc:sldMk cId="3837552583" sldId="295"/>
            <ac:picMk id="8" creationId="{2E9AE778-7B7B-D8EE-072D-428632471993}"/>
          </ac:picMkLst>
        </pc:picChg>
      </pc:sldChg>
      <pc:sldChg chg="addSp delSp modSp new mod modAnim">
        <pc:chgData name="Abdioskouei, Maryam (GSFC-610.1)[MORGAN STATE UNIV.]" userId="ed2fab68-c398-4c43-b6c5-9b2a10cdbbe0" providerId="ADAL" clId="{7D351008-8482-52AF-AFAF-939ABB07DC0E}" dt="2026-06-16T02:32:11.954" v="4152" actId="1076"/>
        <pc:sldMkLst>
          <pc:docMk/>
          <pc:sldMk cId="3184018475" sldId="296"/>
        </pc:sldMkLst>
        <pc:spChg chg="del">
          <ac:chgData name="Abdioskouei, Maryam (GSFC-610.1)[MORGAN STATE UNIV.]" userId="ed2fab68-c398-4c43-b6c5-9b2a10cdbbe0" providerId="ADAL" clId="{7D351008-8482-52AF-AFAF-939ABB07DC0E}" dt="2026-06-15T18:20:16.416" v="3174" actId="478"/>
          <ac:spMkLst>
            <pc:docMk/>
            <pc:sldMk cId="3184018475" sldId="296"/>
            <ac:spMk id="2" creationId="{8251C65D-0C42-BF31-CF09-33259D6610D0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16T02:32:11.954" v="4152" actId="1076"/>
          <ac:spMkLst>
            <pc:docMk/>
            <pc:sldMk cId="3184018475" sldId="296"/>
            <ac:spMk id="3" creationId="{4F23C703-A7E1-8A85-E533-D8256EE7E9F6}"/>
          </ac:spMkLst>
        </pc:spChg>
        <pc:spChg chg="add mod">
          <ac:chgData name="Abdioskouei, Maryam (GSFC-610.1)[MORGAN STATE UNIV.]" userId="ed2fab68-c398-4c43-b6c5-9b2a10cdbbe0" providerId="ADAL" clId="{7D351008-8482-52AF-AFAF-939ABB07DC0E}" dt="2026-06-15T18:29:01.892" v="4097" actId="1076"/>
          <ac:spMkLst>
            <pc:docMk/>
            <pc:sldMk cId="3184018475" sldId="296"/>
            <ac:spMk id="8" creationId="{C3D97AD0-EFCB-1996-D173-CF30F6073F55}"/>
          </ac:spMkLst>
        </pc:spChg>
        <pc:grpChg chg="add del mod">
          <ac:chgData name="Abdioskouei, Maryam (GSFC-610.1)[MORGAN STATE UNIV.]" userId="ed2fab68-c398-4c43-b6c5-9b2a10cdbbe0" providerId="ADAL" clId="{7D351008-8482-52AF-AFAF-939ABB07DC0E}" dt="2026-06-16T02:30:47.552" v="4128" actId="478"/>
          <ac:grpSpMkLst>
            <pc:docMk/>
            <pc:sldMk cId="3184018475" sldId="296"/>
            <ac:grpSpMk id="4" creationId="{8EE78B8B-C3E5-F03D-0E93-7FFE4834BAB2}"/>
          </ac:grpSpMkLst>
        </pc:grpChg>
        <pc:grpChg chg="add mod">
          <ac:chgData name="Abdioskouei, Maryam (GSFC-610.1)[MORGAN STATE UNIV.]" userId="ed2fab68-c398-4c43-b6c5-9b2a10cdbbe0" providerId="ADAL" clId="{7D351008-8482-52AF-AFAF-939ABB07DC0E}" dt="2026-06-16T02:31:59.305" v="4147" actId="1076"/>
          <ac:grpSpMkLst>
            <pc:docMk/>
            <pc:sldMk cId="3184018475" sldId="296"/>
            <ac:grpSpMk id="12" creationId="{C250D6B5-47C3-2E76-8212-2928C7D7A961}"/>
          </ac:grpSpMkLst>
        </pc:grpChg>
        <pc:picChg chg="mod modCrop">
          <ac:chgData name="Abdioskouei, Maryam (GSFC-610.1)[MORGAN STATE UNIV.]" userId="ed2fab68-c398-4c43-b6c5-9b2a10cdbbe0" providerId="ADAL" clId="{7D351008-8482-52AF-AFAF-939ABB07DC0E}" dt="2026-06-15T18:21:22.296" v="3180" actId="732"/>
          <ac:picMkLst>
            <pc:docMk/>
            <pc:sldMk cId="3184018475" sldId="296"/>
            <ac:picMk id="5" creationId="{9B1CF2CD-E85E-DA22-437E-40809E4D16C0}"/>
          </ac:picMkLst>
        </pc:picChg>
        <pc:picChg chg="mod modCrop">
          <ac:chgData name="Abdioskouei, Maryam (GSFC-610.1)[MORGAN STATE UNIV.]" userId="ed2fab68-c398-4c43-b6c5-9b2a10cdbbe0" providerId="ADAL" clId="{7D351008-8482-52AF-AFAF-939ABB07DC0E}" dt="2026-06-15T18:21:40.057" v="3181" actId="732"/>
          <ac:picMkLst>
            <pc:docMk/>
            <pc:sldMk cId="3184018475" sldId="296"/>
            <ac:picMk id="6" creationId="{BB23E252-F96D-AD5C-4E67-0A31F4B542BE}"/>
          </ac:picMkLst>
        </pc:picChg>
        <pc:picChg chg="add del mod">
          <ac:chgData name="Abdioskouei, Maryam (GSFC-610.1)[MORGAN STATE UNIV.]" userId="ed2fab68-c398-4c43-b6c5-9b2a10cdbbe0" providerId="ADAL" clId="{7D351008-8482-52AF-AFAF-939ABB07DC0E}" dt="2026-06-16T02:31:22.603" v="4140" actId="21"/>
          <ac:picMkLst>
            <pc:docMk/>
            <pc:sldMk cId="3184018475" sldId="296"/>
            <ac:picMk id="7" creationId="{112F6C59-46F7-E0A1-EBC5-E02A2C0C1137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16T02:32:05.725" v="4150" actId="1076"/>
          <ac:picMkLst>
            <pc:docMk/>
            <pc:sldMk cId="3184018475" sldId="296"/>
            <ac:picMk id="9" creationId="{CAABDA89-ECE2-3D76-A1D5-04B2799F6B67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16T02:29:53.728" v="4124" actId="1076"/>
          <ac:picMkLst>
            <pc:docMk/>
            <pc:sldMk cId="3184018475" sldId="296"/>
            <ac:picMk id="10" creationId="{5FDACF35-3917-0931-1236-3924ADDBC01A}"/>
          </ac:picMkLst>
        </pc:picChg>
        <pc:picChg chg="add mod">
          <ac:chgData name="Abdioskouei, Maryam (GSFC-610.1)[MORGAN STATE UNIV.]" userId="ed2fab68-c398-4c43-b6c5-9b2a10cdbbe0" providerId="ADAL" clId="{7D351008-8482-52AF-AFAF-939ABB07DC0E}" dt="2026-06-16T02:30:50.660" v="4129" actId="1076"/>
          <ac:picMkLst>
            <pc:docMk/>
            <pc:sldMk cId="3184018475" sldId="296"/>
            <ac:picMk id="11" creationId="{0DB9773C-5EA6-256A-0731-B9D3D91C56D8}"/>
          </ac:picMkLst>
        </pc:picChg>
      </pc:sldChg>
      <pc:sldChg chg="modSp new mod">
        <pc:chgData name="Abdioskouei, Maryam (GSFC-610.1)[MORGAN STATE UNIV.]" userId="ed2fab68-c398-4c43-b6c5-9b2a10cdbbe0" providerId="ADAL" clId="{7D351008-8482-52AF-AFAF-939ABB07DC0E}" dt="2026-06-16T02:38:58.712" v="4189" actId="20577"/>
        <pc:sldMkLst>
          <pc:docMk/>
          <pc:sldMk cId="1274811388" sldId="297"/>
        </pc:sldMkLst>
        <pc:spChg chg="mod">
          <ac:chgData name="Abdioskouei, Maryam (GSFC-610.1)[MORGAN STATE UNIV.]" userId="ed2fab68-c398-4c43-b6c5-9b2a10cdbbe0" providerId="ADAL" clId="{7D351008-8482-52AF-AFAF-939ABB07DC0E}" dt="2026-06-16T02:38:56.524" v="4183" actId="20577"/>
          <ac:spMkLst>
            <pc:docMk/>
            <pc:sldMk cId="1274811388" sldId="297"/>
            <ac:spMk id="2" creationId="{E4C5564F-4C00-BDCD-3154-418AA9A5D9EA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6-16T02:38:58.712" v="4189" actId="20577"/>
          <ac:spMkLst>
            <pc:docMk/>
            <pc:sldMk cId="1274811388" sldId="297"/>
            <ac:spMk id="3" creationId="{1AA398CE-D9F4-98F1-CD25-EF47C32F3AD7}"/>
          </ac:spMkLst>
        </pc:spChg>
      </pc:sldChg>
      <pc:sldMasterChg chg="modSp modSldLayout">
        <pc:chgData name="Abdioskouei, Maryam (GSFC-610.1)[MORGAN STATE UNIV.]" userId="ed2fab68-c398-4c43-b6c5-9b2a10cdbbe0" providerId="ADAL" clId="{7D351008-8482-52AF-AFAF-939ABB07DC0E}" dt="2026-05-19T17:59:39.447" v="4"/>
        <pc:sldMasterMkLst>
          <pc:docMk/>
          <pc:sldMasterMk cId="3419505292" sldId="2147483660"/>
        </pc:sldMasterMkLst>
        <pc:spChg chg="mod">
          <ac:chgData name="Abdioskouei, Maryam (GSFC-610.1)[MORGAN STATE UNIV.]" userId="ed2fab68-c398-4c43-b6c5-9b2a10cdbbe0" providerId="ADAL" clId="{7D351008-8482-52AF-AFAF-939ABB07DC0E}" dt="2026-05-19T17:59:39.447" v="4"/>
          <ac:spMkLst>
            <pc:docMk/>
            <pc:sldMasterMk cId="3419505292" sldId="2147483660"/>
            <ac:spMk id="2" creationId="{1799E87A-3661-3B97-79D9-C4E734DF63DA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5-19T17:59:39.447" v="4"/>
          <ac:spMkLst>
            <pc:docMk/>
            <pc:sldMasterMk cId="3419505292" sldId="2147483660"/>
            <ac:spMk id="3" creationId="{274C2034-B6BC-F173-E47F-239547208505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5-19T17:59:39.447" v="4"/>
          <ac:spMkLst>
            <pc:docMk/>
            <pc:sldMasterMk cId="3419505292" sldId="2147483660"/>
            <ac:spMk id="4" creationId="{2D32B0B0-77DC-3479-34A8-CC7C299484F4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5-19T17:59:39.447" v="4"/>
          <ac:spMkLst>
            <pc:docMk/>
            <pc:sldMasterMk cId="3419505292" sldId="2147483660"/>
            <ac:spMk id="5" creationId="{38D4CBD1-0FC6-9EC5-E2B9-0DFF63A76A6D}"/>
          </ac:spMkLst>
        </pc:spChg>
        <pc:spChg chg="mod">
          <ac:chgData name="Abdioskouei, Maryam (GSFC-610.1)[MORGAN STATE UNIV.]" userId="ed2fab68-c398-4c43-b6c5-9b2a10cdbbe0" providerId="ADAL" clId="{7D351008-8482-52AF-AFAF-939ABB07DC0E}" dt="2026-05-19T17:59:39.447" v="4"/>
          <ac:spMkLst>
            <pc:docMk/>
            <pc:sldMasterMk cId="3419505292" sldId="2147483660"/>
            <ac:spMk id="6" creationId="{F96628B6-2988-4949-4A1B-E3180253B5F2}"/>
          </ac:spMkLst>
        </pc:spChg>
        <pc:sldLayoutChg chg="modSp">
          <pc:chgData name="Abdioskouei, Maryam (GSFC-610.1)[MORGAN STATE UNIV.]" userId="ed2fab68-c398-4c43-b6c5-9b2a10cdbbe0" providerId="ADAL" clId="{7D351008-8482-52AF-AFAF-939ABB07DC0E}" dt="2026-05-19T17:59:39.447" v="4"/>
          <pc:sldLayoutMkLst>
            <pc:docMk/>
            <pc:sldMasterMk cId="3419505292" sldId="2147483660"/>
            <pc:sldLayoutMk cId="2469012133" sldId="2147483648"/>
          </pc:sldLayoutMkLst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469012133" sldId="2147483648"/>
              <ac:spMk id="8" creationId="{DAAFE465-CAD5-4490-2708-84C7F374F318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469012133" sldId="2147483648"/>
              <ac:spMk id="17" creationId="{32985005-A653-005A-6ED0-D64170D512A4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469012133" sldId="2147483648"/>
              <ac:spMk id="20" creationId="{D9FC7339-6AC4-CAEA-0F60-D28D27FF18A3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469012133" sldId="2147483648"/>
              <ac:spMk id="21" creationId="{08A3F210-0AA0-0062-61D8-1A94C4FE16DF}"/>
            </ac:spMkLst>
          </pc:sp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2469012133" sldId="2147483648"/>
              <ac:picMk id="14" creationId="{A5B73B02-1638-B34A-1FF2-0EED7A162FBD}"/>
            </ac:picMkLst>
          </pc:picChg>
        </pc:sldLayoutChg>
        <pc:sldLayoutChg chg="modSp">
          <pc:chgData name="Abdioskouei, Maryam (GSFC-610.1)[MORGAN STATE UNIV.]" userId="ed2fab68-c398-4c43-b6c5-9b2a10cdbbe0" providerId="ADAL" clId="{7D351008-8482-52AF-AFAF-939ABB07DC0E}" dt="2026-05-19T17:59:39.447" v="4"/>
          <pc:sldLayoutMkLst>
            <pc:docMk/>
            <pc:sldMasterMk cId="3419505292" sldId="2147483660"/>
            <pc:sldLayoutMk cId="586062024" sldId="2147483663"/>
          </pc:sldLayoutMkLst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586062024" sldId="2147483663"/>
              <ac:spMk id="2" creationId="{FE050494-F724-DE95-DEC4-D723E61F0BDA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586062024" sldId="2147483663"/>
              <ac:spMk id="3" creationId="{4E02BEED-DA46-D37F-152E-6D33D185D5F9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586062024" sldId="2147483663"/>
              <ac:spMk id="9" creationId="{EC2A8F63-CAA4-76EB-D58A-F6A4E6E7F9E2}"/>
            </ac:spMkLst>
          </pc:sp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586062024" sldId="2147483663"/>
              <ac:picMk id="7" creationId="{A64F4422-B227-8985-211E-FC7FA2E5E1C6}"/>
            </ac:picMkLst>
          </pc:pic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586062024" sldId="2147483663"/>
              <ac:picMk id="10" creationId="{0FA33144-FA9C-DB53-8A66-D8DBD5E6ED4C}"/>
            </ac:picMkLst>
          </pc:pic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586062024" sldId="2147483663"/>
              <ac:picMk id="11" creationId="{84C1A359-36C8-45D0-98FB-C64184F5A1C8}"/>
            </ac:picMkLst>
          </pc:picChg>
        </pc:sldLayoutChg>
        <pc:sldLayoutChg chg="modSp">
          <pc:chgData name="Abdioskouei, Maryam (GSFC-610.1)[MORGAN STATE UNIV.]" userId="ed2fab68-c398-4c43-b6c5-9b2a10cdbbe0" providerId="ADAL" clId="{7D351008-8482-52AF-AFAF-939ABB07DC0E}" dt="2026-05-19T17:59:39.447" v="4"/>
          <pc:sldLayoutMkLst>
            <pc:docMk/>
            <pc:sldMasterMk cId="3419505292" sldId="2147483660"/>
            <pc:sldLayoutMk cId="2152672283" sldId="2147483664"/>
          </pc:sldLayoutMkLst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152672283" sldId="2147483664"/>
              <ac:spMk id="2" creationId="{56D32B6D-AF9D-76B3-1876-C11BFA13B851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152672283" sldId="2147483664"/>
              <ac:spMk id="3" creationId="{AA06BCDF-C41A-41CF-E2FB-86AECE93A6B5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152672283" sldId="2147483664"/>
              <ac:spMk id="4" creationId="{34D78CEA-6069-70A1-769A-C2E38B08E080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152672283" sldId="2147483664"/>
              <ac:spMk id="12" creationId="{6613E65A-F1EB-6737-5AA1-A458EAE0DF20}"/>
            </ac:spMkLst>
          </pc:sp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2152672283" sldId="2147483664"/>
              <ac:picMk id="9" creationId="{83804854-DBA8-2169-7380-128E4AE2777F}"/>
            </ac:picMkLst>
          </pc:pic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2152672283" sldId="2147483664"/>
              <ac:picMk id="11" creationId="{6B03349E-5F27-FA1A-FD60-3B4902F41342}"/>
            </ac:picMkLst>
          </pc:picChg>
        </pc:sldLayoutChg>
        <pc:sldLayoutChg chg="modSp">
          <pc:chgData name="Abdioskouei, Maryam (GSFC-610.1)[MORGAN STATE UNIV.]" userId="ed2fab68-c398-4c43-b6c5-9b2a10cdbbe0" providerId="ADAL" clId="{7D351008-8482-52AF-AFAF-939ABB07DC0E}" dt="2026-05-19T17:59:39.447" v="4"/>
          <pc:sldLayoutMkLst>
            <pc:docMk/>
            <pc:sldMasterMk cId="3419505292" sldId="2147483660"/>
            <pc:sldLayoutMk cId="1767043026" sldId="2147483665"/>
          </pc:sldLayoutMkLst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1767043026" sldId="2147483665"/>
              <ac:spMk id="2" creationId="{3A4C0145-E038-D501-CA3A-7142C25FE35D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1767043026" sldId="2147483665"/>
              <ac:spMk id="3" creationId="{9363618B-DE20-1344-55DE-B970299DF2ED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1767043026" sldId="2147483665"/>
              <ac:spMk id="4" creationId="{79305101-AC0D-7E6D-D63A-2F204697377C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1767043026" sldId="2147483665"/>
              <ac:spMk id="5" creationId="{0638ABAC-17A8-73CC-8093-7DB99094BD0D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1767043026" sldId="2147483665"/>
              <ac:spMk id="6" creationId="{0941DE30-FEE4-24C1-4E08-C79F66BA43EF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1767043026" sldId="2147483665"/>
              <ac:spMk id="14" creationId="{64BA15AD-2C37-06E5-B79A-4C089FA632ED}"/>
            </ac:spMkLst>
          </pc:sp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1767043026" sldId="2147483665"/>
              <ac:picMk id="11" creationId="{9BAA9281-9282-AC0B-DE3D-7E74DED53EEF}"/>
            </ac:picMkLst>
          </pc:pic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1767043026" sldId="2147483665"/>
              <ac:picMk id="16" creationId="{8C58D82D-3A56-5A75-06DB-3A279126AEB6}"/>
            </ac:picMkLst>
          </pc:picChg>
        </pc:sldLayoutChg>
        <pc:sldLayoutChg chg="modSp">
          <pc:chgData name="Abdioskouei, Maryam (GSFC-610.1)[MORGAN STATE UNIV.]" userId="ed2fab68-c398-4c43-b6c5-9b2a10cdbbe0" providerId="ADAL" clId="{7D351008-8482-52AF-AFAF-939ABB07DC0E}" dt="2026-05-19T17:59:39.447" v="4"/>
          <pc:sldLayoutMkLst>
            <pc:docMk/>
            <pc:sldMasterMk cId="3419505292" sldId="2147483660"/>
            <pc:sldLayoutMk cId="436809140" sldId="2147483670"/>
          </pc:sldLayoutMkLst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436809140" sldId="2147483670"/>
              <ac:spMk id="3" creationId="{EC40BE44-699E-556E-8ED4-38AD40B43EA5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436809140" sldId="2147483670"/>
              <ac:spMk id="11" creationId="{66103C0B-51EA-006C-880B-6A5AA8FE6C11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436809140" sldId="2147483670"/>
              <ac:spMk id="14" creationId="{DC29FA41-D73C-E895-5993-A454218831A4}"/>
            </ac:spMkLst>
          </pc:sp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436809140" sldId="2147483670"/>
              <ac:picMk id="8" creationId="{D7CA3F22-0980-BE28-874C-3A094E17EE6B}"/>
            </ac:picMkLst>
          </pc:pic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436809140" sldId="2147483670"/>
              <ac:picMk id="13" creationId="{957758B3-4936-BD81-F5C9-9E93A5546CF3}"/>
            </ac:picMkLst>
          </pc:picChg>
        </pc:sldLayoutChg>
        <pc:sldLayoutChg chg="modSp">
          <pc:chgData name="Abdioskouei, Maryam (GSFC-610.1)[MORGAN STATE UNIV.]" userId="ed2fab68-c398-4c43-b6c5-9b2a10cdbbe0" providerId="ADAL" clId="{7D351008-8482-52AF-AFAF-939ABB07DC0E}" dt="2026-05-19T17:59:39.447" v="4"/>
          <pc:sldLayoutMkLst>
            <pc:docMk/>
            <pc:sldMasterMk cId="3419505292" sldId="2147483660"/>
            <pc:sldLayoutMk cId="2853317757" sldId="2147483671"/>
          </pc:sldLayoutMkLst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853317757" sldId="2147483671"/>
              <ac:spMk id="3" creationId="{EC40BE44-699E-556E-8ED4-38AD40B43EA5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853317757" sldId="2147483671"/>
              <ac:spMk id="11" creationId="{66103C0B-51EA-006C-880B-6A5AA8FE6C11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853317757" sldId="2147483671"/>
              <ac:spMk id="13" creationId="{150E7C88-0A46-5F5F-141E-CAB8D6A52897}"/>
            </ac:spMkLst>
          </pc:sp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2853317757" sldId="2147483671"/>
              <ac:picMk id="2" creationId="{500A20AB-1682-4A09-5F4F-06C2877AF301}"/>
            </ac:picMkLst>
          </pc:pic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2853317757" sldId="2147483671"/>
              <ac:picMk id="14" creationId="{07E01730-E1F0-DF15-AB32-13C9FD478280}"/>
            </ac:picMkLst>
          </pc:picChg>
        </pc:sldLayoutChg>
        <pc:sldLayoutChg chg="modSp">
          <pc:chgData name="Abdioskouei, Maryam (GSFC-610.1)[MORGAN STATE UNIV.]" userId="ed2fab68-c398-4c43-b6c5-9b2a10cdbbe0" providerId="ADAL" clId="{7D351008-8482-52AF-AFAF-939ABB07DC0E}" dt="2026-05-19T17:59:39.447" v="4"/>
          <pc:sldLayoutMkLst>
            <pc:docMk/>
            <pc:sldMasterMk cId="3419505292" sldId="2147483660"/>
            <pc:sldLayoutMk cId="4014672388" sldId="2147483672"/>
          </pc:sldLayoutMkLst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4014672388" sldId="2147483672"/>
              <ac:spMk id="3" creationId="{AA06BCDF-C41A-41CF-E2FB-86AECE93A6B5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4014672388" sldId="2147483672"/>
              <ac:spMk id="4" creationId="{34D78CEA-6069-70A1-769A-C2E38B08E080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4014672388" sldId="2147483672"/>
              <ac:spMk id="8" creationId="{8E5313E0-4495-8196-7546-5DE34B3FD976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4014672388" sldId="2147483672"/>
              <ac:spMk id="12" creationId="{6613E65A-F1EB-6737-5AA1-A458EAE0DF20}"/>
            </ac:spMkLst>
          </pc:sp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4014672388" sldId="2147483672"/>
              <ac:picMk id="2" creationId="{0ECA6AE3-4DC9-227A-A94D-223CF78CEFFB}"/>
            </ac:picMkLst>
          </pc:pic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4014672388" sldId="2147483672"/>
              <ac:picMk id="9" creationId="{83804854-DBA8-2169-7380-128E4AE2777F}"/>
            </ac:picMkLst>
          </pc:picChg>
        </pc:sldLayoutChg>
        <pc:sldLayoutChg chg="modSp">
          <pc:chgData name="Abdioskouei, Maryam (GSFC-610.1)[MORGAN STATE UNIV.]" userId="ed2fab68-c398-4c43-b6c5-9b2a10cdbbe0" providerId="ADAL" clId="{7D351008-8482-52AF-AFAF-939ABB07DC0E}" dt="2026-05-19T17:59:39.447" v="4"/>
          <pc:sldLayoutMkLst>
            <pc:docMk/>
            <pc:sldMasterMk cId="3419505292" sldId="2147483660"/>
            <pc:sldLayoutMk cId="2156451266" sldId="2147483673"/>
          </pc:sldLayoutMkLst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156451266" sldId="2147483673"/>
              <ac:spMk id="3" creationId="{9363618B-DE20-1344-55DE-B970299DF2ED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156451266" sldId="2147483673"/>
              <ac:spMk id="4" creationId="{79305101-AC0D-7E6D-D63A-2F204697377C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156451266" sldId="2147483673"/>
              <ac:spMk id="5" creationId="{0638ABAC-17A8-73CC-8093-7DB99094BD0D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156451266" sldId="2147483673"/>
              <ac:spMk id="6" creationId="{0941DE30-FEE4-24C1-4E08-C79F66BA43EF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156451266" sldId="2147483673"/>
              <ac:spMk id="10" creationId="{FF96D2B2-AB4D-FBF2-044F-6BBFEDF10082}"/>
            </ac:spMkLst>
          </pc:spChg>
          <pc:spChg chg="mo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419505292" sldId="2147483660"/>
              <pc:sldLayoutMk cId="2156451266" sldId="2147483673"/>
              <ac:spMk id="14" creationId="{64BA15AD-2C37-06E5-B79A-4C089FA632ED}"/>
            </ac:spMkLst>
          </pc:sp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2156451266" sldId="2147483673"/>
              <ac:picMk id="2" creationId="{FE92812D-68C0-EB9A-D6F8-16443D74354D}"/>
            </ac:picMkLst>
          </pc:picChg>
          <pc:picChg chg="mo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419505292" sldId="2147483660"/>
              <pc:sldLayoutMk cId="2156451266" sldId="2147483673"/>
              <ac:picMk id="11" creationId="{9BAA9281-9282-AC0B-DE3D-7E74DED53EEF}"/>
            </ac:picMkLst>
          </pc:picChg>
        </pc:sldLayoutChg>
      </pc:sldMasterChg>
      <pc:sldMasterChg chg="delSldLayout modSldLayout">
        <pc:chgData name="Abdioskouei, Maryam (GSFC-610.1)[MORGAN STATE UNIV.]" userId="ed2fab68-c398-4c43-b6c5-9b2a10cdbbe0" providerId="ADAL" clId="{7D351008-8482-52AF-AFAF-939ABB07DC0E}" dt="2026-06-11T18:27:14.952" v="2127" actId="2696"/>
        <pc:sldMasterMkLst>
          <pc:docMk/>
          <pc:sldMasterMk cId="3521994838" sldId="2147483674"/>
        </pc:sldMasterMkLst>
        <pc:sldLayoutChg chg="addSp">
          <pc:chgData name="Abdioskouei, Maryam (GSFC-610.1)[MORGAN STATE UNIV.]" userId="ed2fab68-c398-4c43-b6c5-9b2a10cdbbe0" providerId="ADAL" clId="{7D351008-8482-52AF-AFAF-939ABB07DC0E}" dt="2026-05-19T17:59:39.447" v="4"/>
          <pc:sldLayoutMkLst>
            <pc:docMk/>
            <pc:sldMasterMk cId="3521994838" sldId="2147483674"/>
            <pc:sldLayoutMk cId="3408622317" sldId="2147483677"/>
          </pc:sldLayoutMkLst>
          <pc:spChg chg="add">
            <ac:chgData name="Abdioskouei, Maryam (GSFC-610.1)[MORGAN STATE UNIV.]" userId="ed2fab68-c398-4c43-b6c5-9b2a10cdbbe0" providerId="ADAL" clId="{7D351008-8482-52AF-AFAF-939ABB07DC0E}" dt="2026-05-19T17:59:39.447" v="4"/>
            <ac:spMkLst>
              <pc:docMk/>
              <pc:sldMasterMk cId="3521994838" sldId="2147483674"/>
              <pc:sldLayoutMk cId="3408622317" sldId="2147483677"/>
              <ac:spMk id="9" creationId="{F86071CD-2E91-585C-5F74-A12CF14690AF}"/>
            </ac:spMkLst>
          </pc:spChg>
          <pc:picChg chg="ad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521994838" sldId="2147483674"/>
              <pc:sldLayoutMk cId="3408622317" sldId="2147483677"/>
              <ac:picMk id="7" creationId="{B92CBA17-C3D3-BB20-507F-F23DBBEBBD1C}"/>
            </ac:picMkLst>
          </pc:picChg>
          <pc:picChg chg="ad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521994838" sldId="2147483674"/>
              <pc:sldLayoutMk cId="3408622317" sldId="2147483677"/>
              <ac:picMk id="8" creationId="{2D5E0E0B-3E9D-756E-4CBB-79157DEBC00E}"/>
            </ac:picMkLst>
          </pc:picChg>
          <pc:picChg chg="add">
            <ac:chgData name="Abdioskouei, Maryam (GSFC-610.1)[MORGAN STATE UNIV.]" userId="ed2fab68-c398-4c43-b6c5-9b2a10cdbbe0" providerId="ADAL" clId="{7D351008-8482-52AF-AFAF-939ABB07DC0E}" dt="2026-05-19T17:59:39.447" v="4"/>
            <ac:picMkLst>
              <pc:docMk/>
              <pc:sldMasterMk cId="3521994838" sldId="2147483674"/>
              <pc:sldLayoutMk cId="3408622317" sldId="2147483677"/>
              <ac:picMk id="10" creationId="{60566365-3259-122C-20AD-C3F9B4B51E93}"/>
            </ac:picMkLst>
          </pc:picChg>
        </pc:sldLayoutChg>
      </pc:sldMasterChg>
      <pc:sldMasterChg chg="del">
        <pc:chgData name="Abdioskouei, Maryam (GSFC-610.1)[MORGAN STATE UNIV.]" userId="ed2fab68-c398-4c43-b6c5-9b2a10cdbbe0" providerId="ADAL" clId="{7D351008-8482-52AF-AFAF-939ABB07DC0E}" dt="2026-06-15T18:10:50.911" v="2479" actId="2696"/>
        <pc:sldMasterMkLst>
          <pc:docMk/>
          <pc:sldMasterMk cId="3879813688" sldId="214748368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1A0F5-429E-4741-88DE-7D0D1258727C}" type="datetimeFigureOut">
              <a:rPr lang="en-US" smtClean="0"/>
              <a:t>6/15/26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579C6-35E9-5346-8ED9-FBAFC20E4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6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579C6-35E9-5346-8ED9-FBAFC20E4C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06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CEDS emissions, replay of meteorology to FP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579C6-35E9-5346-8ED9-FBAFC20E4C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11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nature, wave&#10;&#10;Description automatically generated">
            <a:extLst>
              <a:ext uri="{FF2B5EF4-FFF2-40B4-BE49-F238E27FC236}">
                <a16:creationId xmlns:a16="http://schemas.microsoft.com/office/drawing/2014/main" id="{A5B73B02-1638-B34A-1FF2-0EED7A162F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1"/>
          <a:stretch/>
        </p:blipFill>
        <p:spPr>
          <a:xfrm>
            <a:off x="901975" y="1421"/>
            <a:ext cx="8242026" cy="5142079"/>
          </a:xfrm>
          <a:prstGeom prst="rect">
            <a:avLst/>
          </a:prstGeom>
        </p:spPr>
      </p:pic>
      <p:sp>
        <p:nvSpPr>
          <p:cNvPr id="8" name="Freeform 4">
            <a:extLst>
              <a:ext uri="{FF2B5EF4-FFF2-40B4-BE49-F238E27FC236}">
                <a16:creationId xmlns:a16="http://schemas.microsoft.com/office/drawing/2014/main" id="{DAAFE465-CAD5-4490-2708-84C7F374F318}"/>
              </a:ext>
            </a:extLst>
          </p:cNvPr>
          <p:cNvSpPr/>
          <p:nvPr userDrawn="1"/>
        </p:nvSpPr>
        <p:spPr>
          <a:xfrm rot="-5400000">
            <a:off x="-884721" y="3335675"/>
            <a:ext cx="2671414" cy="566563"/>
          </a:xfrm>
          <a:custGeom>
            <a:avLst/>
            <a:gdLst/>
            <a:ahLst/>
            <a:cxnLst/>
            <a:rect l="l" t="t" r="r" b="b"/>
            <a:pathLst>
              <a:path w="5342828" h="1133125">
                <a:moveTo>
                  <a:pt x="0" y="0"/>
                </a:moveTo>
                <a:lnTo>
                  <a:pt x="5342828" y="0"/>
                </a:lnTo>
                <a:lnTo>
                  <a:pt x="5342828" y="1133125"/>
                </a:lnTo>
                <a:lnTo>
                  <a:pt x="0" y="11331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32985005-A653-005A-6ED0-D64170D51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0286" y="2658658"/>
            <a:ext cx="7886700" cy="994569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defRPr sz="3600" b="1">
                <a:solidFill>
                  <a:srgbClr val="F2EDE3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9FC7339-6AC4-CAEA-0F60-D28D27FF18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0600" y="3714750"/>
            <a:ext cx="7886700" cy="647700"/>
          </a:xfrm>
        </p:spPr>
        <p:txBody>
          <a:bodyPr/>
          <a:lstStyle>
            <a:lvl1pPr marL="0" indent="0" algn="r">
              <a:buNone/>
              <a:defRPr>
                <a:solidFill>
                  <a:srgbClr val="F2EDE3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08A3F210-0AA0-0062-61D8-1A94C4FE16DF}"/>
              </a:ext>
            </a:extLst>
          </p:cNvPr>
          <p:cNvSpPr/>
          <p:nvPr userDrawn="1"/>
        </p:nvSpPr>
        <p:spPr>
          <a:xfrm>
            <a:off x="7968620" y="193514"/>
            <a:ext cx="950447" cy="805155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46901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469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2595-69C6-45E5-A469-B26AE8909CF3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icture containing nature, wave&#10;&#10;Description automatically generated">
            <a:extLst>
              <a:ext uri="{FF2B5EF4-FFF2-40B4-BE49-F238E27FC236}">
                <a16:creationId xmlns:a16="http://schemas.microsoft.com/office/drawing/2014/main" id="{B92CBA17-C3D3-BB20-507F-F23DBBEBB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44"/>
          <a:stretch/>
        </p:blipFill>
        <p:spPr>
          <a:xfrm>
            <a:off x="0" y="692294"/>
            <a:ext cx="9144000" cy="4451206"/>
          </a:xfrm>
          <a:prstGeom prst="rect">
            <a:avLst/>
          </a:prstGeom>
        </p:spPr>
      </p:pic>
      <p:pic>
        <p:nvPicPr>
          <p:cNvPr id="8" name="Picture 7" descr="Text, logo&#10;&#10;Description automatically generated">
            <a:extLst>
              <a:ext uri="{FF2B5EF4-FFF2-40B4-BE49-F238E27FC236}">
                <a16:creationId xmlns:a16="http://schemas.microsoft.com/office/drawing/2014/main" id="{2D5E0E0B-3E9D-756E-4CBB-79157DEBC0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41"/>
            <a:ext cx="1293424" cy="27432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86071CD-2E91-585C-5F74-A12CF14690AF}"/>
              </a:ext>
            </a:extLst>
          </p:cNvPr>
          <p:cNvSpPr/>
          <p:nvPr userDrawn="1"/>
        </p:nvSpPr>
        <p:spPr>
          <a:xfrm>
            <a:off x="0" y="692294"/>
            <a:ext cx="9144000" cy="44576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1000">
                <a:srgbClr val="F4F3F0">
                  <a:alpha val="1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pic>
        <p:nvPicPr>
          <p:cNvPr id="10" name="Picture 9" descr="Logo, icon&#10;&#10;Description automatically generated">
            <a:extLst>
              <a:ext uri="{FF2B5EF4-FFF2-40B4-BE49-F238E27FC236}">
                <a16:creationId xmlns:a16="http://schemas.microsoft.com/office/drawing/2014/main" id="{60566365-3259-122C-20AD-C3F9B4B51E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411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22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08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35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65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70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59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37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65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7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nature, wave&#10;&#10;Description automatically generated">
            <a:extLst>
              <a:ext uri="{FF2B5EF4-FFF2-40B4-BE49-F238E27FC236}">
                <a16:creationId xmlns:a16="http://schemas.microsoft.com/office/drawing/2014/main" id="{957758B3-4936-BD81-F5C9-9E93A5546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3" b="60792"/>
          <a:stretch/>
        </p:blipFill>
        <p:spPr>
          <a:xfrm>
            <a:off x="0" y="-6350"/>
            <a:ext cx="9144000" cy="838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0BE44-699E-556E-8ED4-38AD40B43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40594"/>
            <a:ext cx="7886700" cy="369252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E4AA9-8133-A6BD-4119-945BF4031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6039A-AC92-531D-80A0-F9CF5CE5C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57BDE-0DEC-0F23-ED1B-0A0402C03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Text, logo&#10;&#10;Description automatically generated">
            <a:extLst>
              <a:ext uri="{FF2B5EF4-FFF2-40B4-BE49-F238E27FC236}">
                <a16:creationId xmlns:a16="http://schemas.microsoft.com/office/drawing/2014/main" id="{D7CA3F22-0980-BE28-874C-3A094E17EE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4767263"/>
            <a:ext cx="1293424" cy="27432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66103C0B-51EA-006C-880B-6A5AA8FE6C11}"/>
              </a:ext>
            </a:extLst>
          </p:cNvPr>
          <p:cNvSpPr/>
          <p:nvPr userDrawn="1"/>
        </p:nvSpPr>
        <p:spPr>
          <a:xfrm>
            <a:off x="8343900" y="102393"/>
            <a:ext cx="721847" cy="602065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C29FA41-D73C-E895-5993-A45421883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450" y="54570"/>
            <a:ext cx="6515100" cy="6977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68091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nature, wave&#10;&#10;Description automatically generated">
            <a:extLst>
              <a:ext uri="{FF2B5EF4-FFF2-40B4-BE49-F238E27FC236}">
                <a16:creationId xmlns:a16="http://schemas.microsoft.com/office/drawing/2014/main" id="{A5B73B02-1638-B34A-1FF2-0EED7A162F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1"/>
          <a:stretch/>
        </p:blipFill>
        <p:spPr>
          <a:xfrm>
            <a:off x="901975" y="1421"/>
            <a:ext cx="8242026" cy="5142079"/>
          </a:xfrm>
          <a:prstGeom prst="rect">
            <a:avLst/>
          </a:prstGeom>
        </p:spPr>
      </p:pic>
      <p:sp>
        <p:nvSpPr>
          <p:cNvPr id="8" name="Freeform 4">
            <a:extLst>
              <a:ext uri="{FF2B5EF4-FFF2-40B4-BE49-F238E27FC236}">
                <a16:creationId xmlns:a16="http://schemas.microsoft.com/office/drawing/2014/main" id="{DAAFE465-CAD5-4490-2708-84C7F374F318}"/>
              </a:ext>
            </a:extLst>
          </p:cNvPr>
          <p:cNvSpPr/>
          <p:nvPr userDrawn="1"/>
        </p:nvSpPr>
        <p:spPr>
          <a:xfrm rot="-5400000">
            <a:off x="-884721" y="3335675"/>
            <a:ext cx="2671414" cy="566563"/>
          </a:xfrm>
          <a:custGeom>
            <a:avLst/>
            <a:gdLst/>
            <a:ahLst/>
            <a:cxnLst/>
            <a:rect l="l" t="t" r="r" b="b"/>
            <a:pathLst>
              <a:path w="5342828" h="1133125">
                <a:moveTo>
                  <a:pt x="0" y="0"/>
                </a:moveTo>
                <a:lnTo>
                  <a:pt x="5342828" y="0"/>
                </a:lnTo>
                <a:lnTo>
                  <a:pt x="5342828" y="1133125"/>
                </a:lnTo>
                <a:lnTo>
                  <a:pt x="0" y="11331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32985005-A653-005A-6ED0-D64170D51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0286" y="2658658"/>
            <a:ext cx="7886700" cy="994569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defRPr sz="3600" b="1">
                <a:solidFill>
                  <a:srgbClr val="F2EDE3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9FC7339-6AC4-CAEA-0F60-D28D27FF18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0600" y="3714750"/>
            <a:ext cx="7886700" cy="647700"/>
          </a:xfrm>
        </p:spPr>
        <p:txBody>
          <a:bodyPr/>
          <a:lstStyle>
            <a:lvl1pPr marL="0" indent="0" algn="r">
              <a:buNone/>
              <a:defRPr>
                <a:solidFill>
                  <a:srgbClr val="F2EDE3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08A3F210-0AA0-0062-61D8-1A94C4FE16DF}"/>
              </a:ext>
            </a:extLst>
          </p:cNvPr>
          <p:cNvSpPr/>
          <p:nvPr userDrawn="1"/>
        </p:nvSpPr>
        <p:spPr>
          <a:xfrm>
            <a:off x="7968620" y="193514"/>
            <a:ext cx="950447" cy="805155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2247820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nature, wave&#10;&#10;Description automatically generated">
            <a:extLst>
              <a:ext uri="{FF2B5EF4-FFF2-40B4-BE49-F238E27FC236}">
                <a16:creationId xmlns:a16="http://schemas.microsoft.com/office/drawing/2014/main" id="{957758B3-4936-BD81-F5C9-9E93A5546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3" b="60792"/>
          <a:stretch/>
        </p:blipFill>
        <p:spPr>
          <a:xfrm>
            <a:off x="0" y="-6350"/>
            <a:ext cx="9144000" cy="838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0BE44-699E-556E-8ED4-38AD40B43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40594"/>
            <a:ext cx="7886700" cy="369252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E4AA9-8133-A6BD-4119-945BF4031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6039A-AC92-531D-80A0-F9CF5CE5C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57BDE-0DEC-0F23-ED1B-0A0402C03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Text, logo&#10;&#10;Description automatically generated">
            <a:extLst>
              <a:ext uri="{FF2B5EF4-FFF2-40B4-BE49-F238E27FC236}">
                <a16:creationId xmlns:a16="http://schemas.microsoft.com/office/drawing/2014/main" id="{D7CA3F22-0980-BE28-874C-3A094E17EE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4767263"/>
            <a:ext cx="1293424" cy="27432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66103C0B-51EA-006C-880B-6A5AA8FE6C11}"/>
              </a:ext>
            </a:extLst>
          </p:cNvPr>
          <p:cNvSpPr/>
          <p:nvPr userDrawn="1"/>
        </p:nvSpPr>
        <p:spPr>
          <a:xfrm>
            <a:off x="8343900" y="102393"/>
            <a:ext cx="721847" cy="602065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C29FA41-D73C-E895-5993-A45421883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450" y="54570"/>
            <a:ext cx="6515100" cy="6977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3198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nature, wave&#10;&#10;Description automatically generated">
            <a:extLst>
              <a:ext uri="{FF2B5EF4-FFF2-40B4-BE49-F238E27FC236}">
                <a16:creationId xmlns:a16="http://schemas.microsoft.com/office/drawing/2014/main" id="{07E01730-E1F0-DF15-AB32-13C9FD4782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3" b="60792"/>
          <a:stretch/>
        </p:blipFill>
        <p:spPr>
          <a:xfrm>
            <a:off x="0" y="-6350"/>
            <a:ext cx="9144000" cy="838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0BE44-699E-556E-8ED4-38AD40B43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40594"/>
            <a:ext cx="7886700" cy="369252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E4AA9-8133-A6BD-4119-945BF4031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6/15/26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6039A-AC92-531D-80A0-F9CF5CE5C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57BDE-0DEC-0F23-ED1B-0A0402C03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C254D73F-B332-456D-9DFE-EDBF5BC6245C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66103C0B-51EA-006C-880B-6A5AA8FE6C11}"/>
              </a:ext>
            </a:extLst>
          </p:cNvPr>
          <p:cNvSpPr/>
          <p:nvPr userDrawn="1"/>
        </p:nvSpPr>
        <p:spPr>
          <a:xfrm>
            <a:off x="8343900" y="102393"/>
            <a:ext cx="721847" cy="602065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500A20AB-1682-4A09-5F4F-06C2877AF3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46" y="-265240"/>
            <a:ext cx="1371600" cy="1371600"/>
          </a:xfrm>
          <a:prstGeom prst="rect">
            <a:avLst/>
          </a:prstGeom>
        </p:spPr>
      </p:pic>
      <p:sp>
        <p:nvSpPr>
          <p:cNvPr id="13" name="Title 13">
            <a:extLst>
              <a:ext uri="{FF2B5EF4-FFF2-40B4-BE49-F238E27FC236}">
                <a16:creationId xmlns:a16="http://schemas.microsoft.com/office/drawing/2014/main" id="{150E7C88-0A46-5F5F-141E-CAB8D6A52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450" y="54570"/>
            <a:ext cx="6515100" cy="6977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3317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nature, wave&#10;&#10;Description automatically generated">
            <a:extLst>
              <a:ext uri="{FF2B5EF4-FFF2-40B4-BE49-F238E27FC236}">
                <a16:creationId xmlns:a16="http://schemas.microsoft.com/office/drawing/2014/main" id="{0FA33144-FA9C-DB53-8A66-D8DBD5E6ED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44"/>
          <a:stretch/>
        </p:blipFill>
        <p:spPr>
          <a:xfrm>
            <a:off x="0" y="692294"/>
            <a:ext cx="9144000" cy="44512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050494-F724-DE95-DEC4-D723E61F0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282701"/>
            <a:ext cx="7886700" cy="2139157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2BEED-DA46-D37F-152E-6D33D185D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3442495"/>
            <a:ext cx="7886700" cy="1124744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2859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18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78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37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297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56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16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75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53850-2468-82D1-8330-EF24ED0C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solidFill>
                  <a:srgbClr val="4F4E4E"/>
                </a:solidFill>
              </a:defRPr>
            </a:lvl1pPr>
          </a:lstStyle>
          <a:p>
            <a:fld id="{78792595-69C6-45E5-A469-B26AE8909CF3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F42C7-918D-4B25-ADC0-C9BCFEB18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F4E4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8A1C6-6E62-03BA-0F44-A958DBDF4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4F4E4E"/>
                </a:solidFill>
              </a:defRPr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Text, logo&#10;&#10;Description automatically generated">
            <a:extLst>
              <a:ext uri="{FF2B5EF4-FFF2-40B4-BE49-F238E27FC236}">
                <a16:creationId xmlns:a16="http://schemas.microsoft.com/office/drawing/2014/main" id="{A64F4422-B227-8985-211E-FC7FA2E5E1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41"/>
            <a:ext cx="1293424" cy="27432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C2A8F63-CAA4-76EB-D58A-F6A4E6E7F9E2}"/>
              </a:ext>
            </a:extLst>
          </p:cNvPr>
          <p:cNvSpPr/>
          <p:nvPr userDrawn="1"/>
        </p:nvSpPr>
        <p:spPr>
          <a:xfrm>
            <a:off x="0" y="692294"/>
            <a:ext cx="9144000" cy="44576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1000">
                <a:srgbClr val="F4F3F0">
                  <a:alpha val="1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pic>
        <p:nvPicPr>
          <p:cNvPr id="11" name="Picture 10" descr="Logo, icon&#10;&#10;Description automatically generated">
            <a:extLst>
              <a:ext uri="{FF2B5EF4-FFF2-40B4-BE49-F238E27FC236}">
                <a16:creationId xmlns:a16="http://schemas.microsoft.com/office/drawing/2014/main" id="{84C1A359-36C8-45D0-98FB-C64184F5A1C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411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62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6BCDF-C41A-41CF-E2FB-86AECE93A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965994"/>
            <a:ext cx="3905250" cy="366712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78CEA-6069-70A1-769A-C2E38B08E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0101" y="965994"/>
            <a:ext cx="3905250" cy="3667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42B17-59AB-0DEE-8447-DC434B21C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E4A94-32EE-4537-B060-BC80E377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11307-64B2-E401-2942-95CEF8A93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picture containing nature, wave&#10;&#10;Description automatically generated">
            <a:extLst>
              <a:ext uri="{FF2B5EF4-FFF2-40B4-BE49-F238E27FC236}">
                <a16:creationId xmlns:a16="http://schemas.microsoft.com/office/drawing/2014/main" id="{83804854-DBA8-2169-7380-128E4AE277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3" b="60792"/>
          <a:stretch/>
        </p:blipFill>
        <p:spPr>
          <a:xfrm>
            <a:off x="0" y="-6350"/>
            <a:ext cx="9144000" cy="838200"/>
          </a:xfrm>
          <a:prstGeom prst="rect">
            <a:avLst/>
          </a:prstGeom>
        </p:spPr>
      </p:pic>
      <p:pic>
        <p:nvPicPr>
          <p:cNvPr id="11" name="Picture 10" descr="Text, logo&#10;&#10;Description automatically generated">
            <a:extLst>
              <a:ext uri="{FF2B5EF4-FFF2-40B4-BE49-F238E27FC236}">
                <a16:creationId xmlns:a16="http://schemas.microsoft.com/office/drawing/2014/main" id="{6B03349E-5F27-FA1A-FD60-3B4902F413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4767263"/>
            <a:ext cx="1293424" cy="27432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6613E65A-F1EB-6737-5AA1-A458EAE0DF20}"/>
              </a:ext>
            </a:extLst>
          </p:cNvPr>
          <p:cNvSpPr/>
          <p:nvPr userDrawn="1"/>
        </p:nvSpPr>
        <p:spPr>
          <a:xfrm>
            <a:off x="8343900" y="102393"/>
            <a:ext cx="721847" cy="602065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" name="Title 13">
            <a:extLst>
              <a:ext uri="{FF2B5EF4-FFF2-40B4-BE49-F238E27FC236}">
                <a16:creationId xmlns:a16="http://schemas.microsoft.com/office/drawing/2014/main" id="{56D32B6D-AF9D-76B3-1876-C11BFA13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450" y="54570"/>
            <a:ext cx="6515100" cy="6977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2672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6BCDF-C41A-41CF-E2FB-86AECE93A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965994"/>
            <a:ext cx="3905250" cy="366712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78CEA-6069-70A1-769A-C2E38B08E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0101" y="965994"/>
            <a:ext cx="3905250" cy="3667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42B17-59AB-0DEE-8447-DC434B21C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E4A94-32EE-4537-B060-BC80E377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11307-64B2-E401-2942-95CEF8A93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picture containing nature, wave&#10;&#10;Description automatically generated">
            <a:extLst>
              <a:ext uri="{FF2B5EF4-FFF2-40B4-BE49-F238E27FC236}">
                <a16:creationId xmlns:a16="http://schemas.microsoft.com/office/drawing/2014/main" id="{83804854-DBA8-2169-7380-128E4AE277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3" b="60792"/>
          <a:stretch/>
        </p:blipFill>
        <p:spPr>
          <a:xfrm>
            <a:off x="0" y="-6350"/>
            <a:ext cx="9144000" cy="83820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6613E65A-F1EB-6737-5AA1-A458EAE0DF20}"/>
              </a:ext>
            </a:extLst>
          </p:cNvPr>
          <p:cNvSpPr/>
          <p:nvPr userDrawn="1"/>
        </p:nvSpPr>
        <p:spPr>
          <a:xfrm>
            <a:off x="8343900" y="102393"/>
            <a:ext cx="721847" cy="602065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0ECA6AE3-4DC9-227A-A94D-223CF78CEFF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46" y="-265240"/>
            <a:ext cx="1371600" cy="1371600"/>
          </a:xfrm>
          <a:prstGeom prst="rect">
            <a:avLst/>
          </a:prstGeom>
        </p:spPr>
      </p:pic>
      <p:sp>
        <p:nvSpPr>
          <p:cNvPr id="8" name="Title 13">
            <a:extLst>
              <a:ext uri="{FF2B5EF4-FFF2-40B4-BE49-F238E27FC236}">
                <a16:creationId xmlns:a16="http://schemas.microsoft.com/office/drawing/2014/main" id="{8E5313E0-4495-8196-7546-5DE34B3F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450" y="54570"/>
            <a:ext cx="6515100" cy="6977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467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3618B-DE20-1344-55DE-B970299DF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950120"/>
            <a:ext cx="3867944" cy="61753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595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2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5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05101-AC0D-7E6D-D63A-2F2046973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567657"/>
            <a:ext cx="3867944" cy="3072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38ABAC-17A8-73CC-8093-7DB99094B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950120"/>
            <a:ext cx="3887788" cy="61753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595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2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5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41DE30-FEE4-24C1-4E08-C79F66BA4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1567657"/>
            <a:ext cx="3887788" cy="3072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BD77C9-7E19-14FE-3321-C4338CA3A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CB93C0-388C-46AC-333C-FFCBF98E8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0E8CCC-45BE-09A4-734B-D88B22B8A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A picture containing nature, wave&#10;&#10;Description automatically generated">
            <a:extLst>
              <a:ext uri="{FF2B5EF4-FFF2-40B4-BE49-F238E27FC236}">
                <a16:creationId xmlns:a16="http://schemas.microsoft.com/office/drawing/2014/main" id="{9BAA9281-9282-AC0B-DE3D-7E74DED53E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3" b="60792"/>
          <a:stretch/>
        </p:blipFill>
        <p:spPr>
          <a:xfrm>
            <a:off x="0" y="-6350"/>
            <a:ext cx="9144000" cy="838200"/>
          </a:xfrm>
          <a:prstGeom prst="rect">
            <a:avLst/>
          </a:prstGeom>
        </p:spPr>
      </p:pic>
      <p:sp>
        <p:nvSpPr>
          <p:cNvPr id="14" name="Freeform 5">
            <a:extLst>
              <a:ext uri="{FF2B5EF4-FFF2-40B4-BE49-F238E27FC236}">
                <a16:creationId xmlns:a16="http://schemas.microsoft.com/office/drawing/2014/main" id="{64BA15AD-2C37-06E5-B79A-4C089FA632ED}"/>
              </a:ext>
            </a:extLst>
          </p:cNvPr>
          <p:cNvSpPr/>
          <p:nvPr userDrawn="1"/>
        </p:nvSpPr>
        <p:spPr>
          <a:xfrm>
            <a:off x="8343900" y="102393"/>
            <a:ext cx="721847" cy="602065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16" name="Picture 15" descr="Text, logo&#10;&#10;Description automatically generated">
            <a:extLst>
              <a:ext uri="{FF2B5EF4-FFF2-40B4-BE49-F238E27FC236}">
                <a16:creationId xmlns:a16="http://schemas.microsoft.com/office/drawing/2014/main" id="{8C58D82D-3A56-5A75-06DB-3A279126AE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4767263"/>
            <a:ext cx="1293424" cy="274320"/>
          </a:xfrm>
          <a:prstGeom prst="rect">
            <a:avLst/>
          </a:prstGeom>
        </p:spPr>
      </p:pic>
      <p:sp>
        <p:nvSpPr>
          <p:cNvPr id="2" name="Title 13">
            <a:extLst>
              <a:ext uri="{FF2B5EF4-FFF2-40B4-BE49-F238E27FC236}">
                <a16:creationId xmlns:a16="http://schemas.microsoft.com/office/drawing/2014/main" id="{3A4C0145-E038-D501-CA3A-7142C25FE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450" y="54570"/>
            <a:ext cx="6515100" cy="6977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7043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3618B-DE20-1344-55DE-B970299DF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950120"/>
            <a:ext cx="3867944" cy="61753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595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2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5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05101-AC0D-7E6D-D63A-2F2046973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567657"/>
            <a:ext cx="3867944" cy="3072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38ABAC-17A8-73CC-8093-7DB99094B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950120"/>
            <a:ext cx="3887788" cy="61753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595" indent="0">
              <a:buNone/>
              <a:defRPr sz="1000" b="1"/>
            </a:lvl2pPr>
            <a:lvl3pPr marL="457189" indent="0">
              <a:buNone/>
              <a:defRPr sz="900" b="1"/>
            </a:lvl3pPr>
            <a:lvl4pPr marL="685783" indent="0">
              <a:buNone/>
              <a:defRPr sz="800" b="1"/>
            </a:lvl4pPr>
            <a:lvl5pPr marL="914377" indent="0">
              <a:buNone/>
              <a:defRPr sz="800" b="1"/>
            </a:lvl5pPr>
            <a:lvl6pPr marL="1142972" indent="0">
              <a:buNone/>
              <a:defRPr sz="800" b="1"/>
            </a:lvl6pPr>
            <a:lvl7pPr marL="1371566" indent="0">
              <a:buNone/>
              <a:defRPr sz="800" b="1"/>
            </a:lvl7pPr>
            <a:lvl8pPr marL="1600160" indent="0">
              <a:buNone/>
              <a:defRPr sz="800" b="1"/>
            </a:lvl8pPr>
            <a:lvl9pPr marL="1828755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41DE30-FEE4-24C1-4E08-C79F66BA4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1567657"/>
            <a:ext cx="3887788" cy="3072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BD77C9-7E19-14FE-3321-C4338CA3A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CB93C0-388C-46AC-333C-FFCBF98E8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0E8CCC-45BE-09A4-734B-D88B22B8A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A picture containing nature, wave&#10;&#10;Description automatically generated">
            <a:extLst>
              <a:ext uri="{FF2B5EF4-FFF2-40B4-BE49-F238E27FC236}">
                <a16:creationId xmlns:a16="http://schemas.microsoft.com/office/drawing/2014/main" id="{9BAA9281-9282-AC0B-DE3D-7E74DED53E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3" b="60792"/>
          <a:stretch/>
        </p:blipFill>
        <p:spPr>
          <a:xfrm>
            <a:off x="0" y="-6350"/>
            <a:ext cx="9144000" cy="838200"/>
          </a:xfrm>
          <a:prstGeom prst="rect">
            <a:avLst/>
          </a:prstGeom>
        </p:spPr>
      </p:pic>
      <p:sp>
        <p:nvSpPr>
          <p:cNvPr id="14" name="Freeform 5">
            <a:extLst>
              <a:ext uri="{FF2B5EF4-FFF2-40B4-BE49-F238E27FC236}">
                <a16:creationId xmlns:a16="http://schemas.microsoft.com/office/drawing/2014/main" id="{64BA15AD-2C37-06E5-B79A-4C089FA632ED}"/>
              </a:ext>
            </a:extLst>
          </p:cNvPr>
          <p:cNvSpPr/>
          <p:nvPr userDrawn="1"/>
        </p:nvSpPr>
        <p:spPr>
          <a:xfrm>
            <a:off x="8343900" y="102393"/>
            <a:ext cx="721847" cy="602065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FE92812D-68C0-EB9A-D6F8-16443D7435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46" y="-265240"/>
            <a:ext cx="1371600" cy="1371600"/>
          </a:xfrm>
          <a:prstGeom prst="rect">
            <a:avLst/>
          </a:prstGeom>
        </p:spPr>
      </p:pic>
      <p:sp>
        <p:nvSpPr>
          <p:cNvPr id="10" name="Title 13">
            <a:extLst>
              <a:ext uri="{FF2B5EF4-FFF2-40B4-BE49-F238E27FC236}">
                <a16:creationId xmlns:a16="http://schemas.microsoft.com/office/drawing/2014/main" id="{FF96D2B2-AB4D-FBF2-044F-6BBFEDF10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450" y="54570"/>
            <a:ext cx="6515100" cy="6977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6451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79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99E87A-3661-3B97-79D9-C4E734DF6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5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4C2034-B6BC-F173-E47F-239547208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2B0B0-77DC-3479-34A8-CC7C299484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4CBD1-0FC6-9EC5-E2B9-0DFF63A76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628B6-2988-4949-4A1B-E3180253B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05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70" r:id="rId2"/>
    <p:sldLayoutId id="2147483671" r:id="rId3"/>
    <p:sldLayoutId id="2147483663" r:id="rId4"/>
    <p:sldLayoutId id="2147483664" r:id="rId5"/>
    <p:sldLayoutId id="2147483672" r:id="rId6"/>
    <p:sldLayoutId id="2147483665" r:id="rId7"/>
    <p:sldLayoutId id="2147483673" r:id="rId8"/>
  </p:sldLayoutIdLst>
  <p:txStyles>
    <p:titleStyle>
      <a:lvl1pPr algn="l" defTabSz="457189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14297" indent="-114297" algn="l" defTabSz="45718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42892" indent="-114297" algn="l" defTabSz="457189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71486" indent="-114297" algn="l" defTabSz="457189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00080" indent="-114297" algn="l" defTabSz="457189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28675" indent="-114297" algn="l" defTabSz="457189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257269" indent="-114297" algn="l" defTabSz="457189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863" indent="-114297" algn="l" defTabSz="457189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457" indent="-114297" algn="l" defTabSz="457189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52" indent="-114297" algn="l" defTabSz="457189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5" algn="l" defTabSz="45718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algn="l" defTabSz="45718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algn="l" defTabSz="45718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algn="l" defTabSz="45718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72" algn="l" defTabSz="45718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566" algn="l" defTabSz="45718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160" algn="l" defTabSz="45718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755" algn="l" defTabSz="45718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92595-69C6-45E5-A469-B26AE8909CF3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4D73F-B332-456D-9DFE-EDBF5BC62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oi.org/10.1029/2025MS005482" TargetMode="Externa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29/2025MS00548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29/2025MS005482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eromebarre/perturbator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A70BF-ED40-7843-61DD-474400044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286" y="2190750"/>
            <a:ext cx="7886700" cy="1462477"/>
          </a:xfrm>
        </p:spPr>
        <p:txBody>
          <a:bodyPr>
            <a:noAutofit/>
          </a:bodyPr>
          <a:lstStyle/>
          <a:p>
            <a:r>
              <a:rPr lang="en-US" sz="2400" b="0" dirty="0">
                <a:latin typeface="+mn-lt"/>
              </a:rPr>
              <a:t>Advancing TEMPO NO</a:t>
            </a:r>
            <a:r>
              <a:rPr lang="en-US" sz="2400" b="0" baseline="-25000" dirty="0">
                <a:latin typeface="+mn-lt"/>
              </a:rPr>
              <a:t>2</a:t>
            </a:r>
            <a:r>
              <a:rPr lang="en-US" sz="2400" b="0" dirty="0">
                <a:latin typeface="+mn-lt"/>
              </a:rPr>
              <a:t> Utilization: 4DEnVar Data Assimilation, Emission Inversion, and Near Real-Time Forecast Monitoring with GEOS-CF/JEDI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963BA-CB26-33BC-FAF6-5693556E3D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3714750"/>
            <a:ext cx="7886700" cy="1219200"/>
          </a:xfrm>
        </p:spPr>
        <p:txBody>
          <a:bodyPr>
            <a:noAutofit/>
          </a:bodyPr>
          <a:lstStyle/>
          <a:p>
            <a:pPr lvl="0" algn="l" defTabSz="914400">
              <a:spcBef>
                <a:spcPts val="1000"/>
              </a:spcBef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Maryam Abdi-</a:t>
            </a: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Oskouei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Jérôme Barré</a:t>
            </a:r>
            <a:r>
              <a:rPr kumimoji="0" lang="en-US" sz="1600" b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, Viral Shah, Pam Wales</a:t>
            </a:r>
            <a:r>
              <a:rPr lang="en-US" sz="1600" dirty="0">
                <a:solidFill>
                  <a:srgbClr val="FFFFFF"/>
                </a:solidFill>
                <a:cs typeface="Arial" panose="020B0604020202020204" pitchFamily="34" charset="0"/>
              </a:rPr>
              <a:t>, Fei Liu, Michael Anstett, Doruk Ardag, Furkan </a:t>
            </a:r>
            <a:r>
              <a:rPr lang="en-US" sz="1600" dirty="0" err="1">
                <a:solidFill>
                  <a:srgbClr val="FFFFFF"/>
                </a:solidFill>
                <a:cs typeface="Arial" panose="020B0604020202020204" pitchFamily="34" charset="0"/>
              </a:rPr>
              <a:t>Goktas</a:t>
            </a:r>
            <a:r>
              <a:rPr lang="en-US" sz="1600" dirty="0">
                <a:solidFill>
                  <a:srgbClr val="FFFFFF"/>
                </a:solidFill>
                <a:cs typeface="Arial" panose="020B0604020202020204" pitchFamily="34" charset="0"/>
              </a:rPr>
              <a:t>, Ricardo </a:t>
            </a:r>
            <a:r>
              <a:rPr lang="en-US" sz="1600" dirty="0" err="1">
                <a:solidFill>
                  <a:srgbClr val="FFFFFF"/>
                </a:solidFill>
                <a:cs typeface="Arial" panose="020B0604020202020204" pitchFamily="34" charset="0"/>
              </a:rPr>
              <a:t>Todling</a:t>
            </a:r>
            <a:r>
              <a:rPr lang="en-US" sz="1600" dirty="0">
                <a:solidFill>
                  <a:srgbClr val="FFFFFF"/>
                </a:solidFill>
                <a:cs typeface="Arial" panose="020B0604020202020204" pitchFamily="34" charset="0"/>
              </a:rPr>
              <a:t>, Emma Knowland, Steven Pawson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DC0792-9C32-865A-8C0D-AE7B7063B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036" y="4687637"/>
            <a:ext cx="1123950" cy="3943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CDC17A-5C26-207C-9B15-2AAC8A9F79D1}"/>
              </a:ext>
            </a:extLst>
          </p:cNvPr>
          <p:cNvSpPr txBox="1"/>
          <p:nvPr/>
        </p:nvSpPr>
        <p:spPr>
          <a:xfrm>
            <a:off x="914400" y="4615327"/>
            <a:ext cx="2795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TEMPO DART Team Meeting, Iowa City, IA</a:t>
            </a:r>
          </a:p>
          <a:p>
            <a:r>
              <a:rPr lang="en-US" sz="1200" dirty="0">
                <a:solidFill>
                  <a:schemeClr val="bg1"/>
                </a:solidFill>
              </a:rPr>
              <a:t>June 16, 2026</a:t>
            </a:r>
          </a:p>
        </p:txBody>
      </p:sp>
    </p:spTree>
    <p:extLst>
      <p:ext uri="{BB962C8B-B14F-4D97-AF65-F5344CB8AC3E}">
        <p14:creationId xmlns:p14="http://schemas.microsoft.com/office/powerpoint/2010/main" val="3101336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4C5564F-4C00-BDCD-3154-418AA9A5D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A398CE-D9F4-98F1-CD25-EF47C32F3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274811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37E896-F275-A8D7-0C78-24A2A19B2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065"/>
            <a:ext cx="6515100" cy="697711"/>
          </a:xfrm>
        </p:spPr>
        <p:txBody>
          <a:bodyPr/>
          <a:lstStyle/>
          <a:p>
            <a:r>
              <a:rPr lang="en-US" dirty="0"/>
              <a:t>Emission increments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62767F-E33D-1719-8E2B-6A3407303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52" y="2876550"/>
            <a:ext cx="2665989" cy="21415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B5F176-7649-0A1C-81ED-3359CC0C9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787" y="1276350"/>
            <a:ext cx="3415004" cy="2743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A90956-BC31-997B-5A75-DB43BAF43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981" y="2905031"/>
            <a:ext cx="2655152" cy="21415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38FF80-3293-B3DC-91D1-300DE8BD84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981" y="725776"/>
            <a:ext cx="2687931" cy="21415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6DA5C8-F829-0886-9127-156783EDD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0" y="757259"/>
            <a:ext cx="2655152" cy="214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368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4F10C99-B5BB-1E67-E942-D12A6F01C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570"/>
            <a:ext cx="8153400" cy="697711"/>
          </a:xfrm>
        </p:spPr>
        <p:txBody>
          <a:bodyPr>
            <a:noAutofit/>
          </a:bodyPr>
          <a:lstStyle/>
          <a:p>
            <a:r>
              <a:rPr lang="en-US" sz="2400" b="1" dirty="0"/>
              <a:t>JEDI-based 4DEnvar system for TEMPO NO</a:t>
            </a:r>
            <a:r>
              <a:rPr lang="en-US" sz="2400" b="1" baseline="-25000" dirty="0"/>
              <a:t>2</a:t>
            </a:r>
            <a:r>
              <a:rPr lang="en-US" sz="2400" b="1" dirty="0"/>
              <a:t> assimilation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CC8C8D-6901-569F-BACD-0EFAEF27A161}"/>
              </a:ext>
            </a:extLst>
          </p:cNvPr>
          <p:cNvSpPr txBox="1"/>
          <p:nvPr/>
        </p:nvSpPr>
        <p:spPr>
          <a:xfrm>
            <a:off x="6019800" y="4859431"/>
            <a:ext cx="3505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/>
              <a:t>Abdi-</a:t>
            </a:r>
            <a:r>
              <a:rPr lang="en-US" sz="1100" i="1" dirty="0" err="1"/>
              <a:t>Oskouei</a:t>
            </a:r>
            <a:r>
              <a:rPr lang="en-US" sz="1100" i="1" dirty="0"/>
              <a:t> et al. (2026),</a:t>
            </a:r>
            <a:r>
              <a:rPr lang="en-US" sz="1100" i="1" u="sng" dirty="0">
                <a:solidFill>
                  <a:srgbClr val="0563C1"/>
                </a:solidFill>
              </a:rPr>
              <a:t> </a:t>
            </a:r>
            <a:r>
              <a:rPr lang="en-US" sz="1100" u="sng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10.1029/2025MS005482</a:t>
            </a:r>
            <a:endParaRPr lang="en-US" sz="11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8CA532D-CA06-ECE6-AE59-475A849AC4C5}"/>
              </a:ext>
            </a:extLst>
          </p:cNvPr>
          <p:cNvGrpSpPr/>
          <p:nvPr/>
        </p:nvGrpSpPr>
        <p:grpSpPr>
          <a:xfrm>
            <a:off x="5257800" y="2117334"/>
            <a:ext cx="3705105" cy="2050512"/>
            <a:chOff x="2590800" y="4384549"/>
            <a:chExt cx="10045648" cy="555955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DC04DFE-2F51-4A16-5D91-7BE90861E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0800" y="4384549"/>
              <a:ext cx="10045648" cy="5559552"/>
            </a:xfrm>
            <a:prstGeom prst="rect">
              <a:avLst/>
            </a:prstGeom>
          </p:spPr>
        </p:pic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F314500A-D5A8-6E0E-A743-03A32585211E}"/>
                </a:ext>
              </a:extLst>
            </p:cNvPr>
            <p:cNvSpPr/>
            <p:nvPr/>
          </p:nvSpPr>
          <p:spPr>
            <a:xfrm>
              <a:off x="6162619" y="4780792"/>
              <a:ext cx="4181856" cy="4427220"/>
            </a:xfrm>
            <a:prstGeom prst="roundRect">
              <a:avLst>
                <a:gd name="adj" fmla="val 718"/>
              </a:avLst>
            </a:prstGeom>
            <a:solidFill>
              <a:schemeClr val="bg2">
                <a:lumMod val="75000"/>
                <a:alpha val="27059"/>
              </a:schemeClr>
            </a:solidFill>
            <a:ln w="38100">
              <a:noFill/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57200"/>
                        <a:gd name="connsiteY0" fmla="*/ 76202 h 4257870"/>
                        <a:gd name="connsiteX1" fmla="*/ 76202 w 457200"/>
                        <a:gd name="connsiteY1" fmla="*/ 0 h 4257870"/>
                        <a:gd name="connsiteX2" fmla="*/ 380998 w 457200"/>
                        <a:gd name="connsiteY2" fmla="*/ 0 h 4257870"/>
                        <a:gd name="connsiteX3" fmla="*/ 457200 w 457200"/>
                        <a:gd name="connsiteY3" fmla="*/ 76202 h 4257870"/>
                        <a:gd name="connsiteX4" fmla="*/ 457200 w 457200"/>
                        <a:gd name="connsiteY4" fmla="*/ 662697 h 4257870"/>
                        <a:gd name="connsiteX5" fmla="*/ 457200 w 457200"/>
                        <a:gd name="connsiteY5" fmla="*/ 1208138 h 4257870"/>
                        <a:gd name="connsiteX6" fmla="*/ 457200 w 457200"/>
                        <a:gd name="connsiteY6" fmla="*/ 1876742 h 4257870"/>
                        <a:gd name="connsiteX7" fmla="*/ 457200 w 457200"/>
                        <a:gd name="connsiteY7" fmla="*/ 2381128 h 4257870"/>
                        <a:gd name="connsiteX8" fmla="*/ 457200 w 457200"/>
                        <a:gd name="connsiteY8" fmla="*/ 3049732 h 4257870"/>
                        <a:gd name="connsiteX9" fmla="*/ 457200 w 457200"/>
                        <a:gd name="connsiteY9" fmla="*/ 3513064 h 4257870"/>
                        <a:gd name="connsiteX10" fmla="*/ 457200 w 457200"/>
                        <a:gd name="connsiteY10" fmla="*/ 4181668 h 4257870"/>
                        <a:gd name="connsiteX11" fmla="*/ 380998 w 457200"/>
                        <a:gd name="connsiteY11" fmla="*/ 4257870 h 4257870"/>
                        <a:gd name="connsiteX12" fmla="*/ 76202 w 457200"/>
                        <a:gd name="connsiteY12" fmla="*/ 4257870 h 4257870"/>
                        <a:gd name="connsiteX13" fmla="*/ 0 w 457200"/>
                        <a:gd name="connsiteY13" fmla="*/ 4181668 h 4257870"/>
                        <a:gd name="connsiteX14" fmla="*/ 0 w 457200"/>
                        <a:gd name="connsiteY14" fmla="*/ 3595173 h 4257870"/>
                        <a:gd name="connsiteX15" fmla="*/ 0 w 457200"/>
                        <a:gd name="connsiteY15" fmla="*/ 2926568 h 4257870"/>
                        <a:gd name="connsiteX16" fmla="*/ 0 w 457200"/>
                        <a:gd name="connsiteY16" fmla="*/ 2340073 h 4257870"/>
                        <a:gd name="connsiteX17" fmla="*/ 0 w 457200"/>
                        <a:gd name="connsiteY17" fmla="*/ 1876742 h 4257870"/>
                        <a:gd name="connsiteX18" fmla="*/ 0 w 457200"/>
                        <a:gd name="connsiteY18" fmla="*/ 1372356 h 4257870"/>
                        <a:gd name="connsiteX19" fmla="*/ 0 w 457200"/>
                        <a:gd name="connsiteY19" fmla="*/ 703752 h 4257870"/>
                        <a:gd name="connsiteX20" fmla="*/ 0 w 457200"/>
                        <a:gd name="connsiteY20" fmla="*/ 76202 h 42578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57200" h="4257870" extrusionOk="0">
                          <a:moveTo>
                            <a:pt x="0" y="76202"/>
                          </a:moveTo>
                          <a:cubicBezTo>
                            <a:pt x="-6847" y="29894"/>
                            <a:pt x="32844" y="478"/>
                            <a:pt x="76202" y="0"/>
                          </a:cubicBezTo>
                          <a:cubicBezTo>
                            <a:pt x="140091" y="-6514"/>
                            <a:pt x="245365" y="7407"/>
                            <a:pt x="380998" y="0"/>
                          </a:cubicBezTo>
                          <a:cubicBezTo>
                            <a:pt x="420063" y="-2297"/>
                            <a:pt x="453327" y="42066"/>
                            <a:pt x="457200" y="76202"/>
                          </a:cubicBezTo>
                          <a:cubicBezTo>
                            <a:pt x="495912" y="365093"/>
                            <a:pt x="418164" y="435074"/>
                            <a:pt x="457200" y="662697"/>
                          </a:cubicBezTo>
                          <a:cubicBezTo>
                            <a:pt x="496236" y="890321"/>
                            <a:pt x="395075" y="1090872"/>
                            <a:pt x="457200" y="1208138"/>
                          </a:cubicBezTo>
                          <a:cubicBezTo>
                            <a:pt x="519325" y="1325404"/>
                            <a:pt x="393272" y="1612821"/>
                            <a:pt x="457200" y="1876742"/>
                          </a:cubicBezTo>
                          <a:cubicBezTo>
                            <a:pt x="521128" y="2140663"/>
                            <a:pt x="420512" y="2183233"/>
                            <a:pt x="457200" y="2381128"/>
                          </a:cubicBezTo>
                          <a:cubicBezTo>
                            <a:pt x="493888" y="2579023"/>
                            <a:pt x="420488" y="2844294"/>
                            <a:pt x="457200" y="3049732"/>
                          </a:cubicBezTo>
                          <a:cubicBezTo>
                            <a:pt x="493912" y="3255170"/>
                            <a:pt x="417868" y="3310081"/>
                            <a:pt x="457200" y="3513064"/>
                          </a:cubicBezTo>
                          <a:cubicBezTo>
                            <a:pt x="496532" y="3716047"/>
                            <a:pt x="393457" y="4042719"/>
                            <a:pt x="457200" y="4181668"/>
                          </a:cubicBezTo>
                          <a:cubicBezTo>
                            <a:pt x="460634" y="4228864"/>
                            <a:pt x="424033" y="4267707"/>
                            <a:pt x="380998" y="4257870"/>
                          </a:cubicBezTo>
                          <a:cubicBezTo>
                            <a:pt x="283056" y="4271158"/>
                            <a:pt x="207405" y="4250404"/>
                            <a:pt x="76202" y="4257870"/>
                          </a:cubicBezTo>
                          <a:cubicBezTo>
                            <a:pt x="39030" y="4251771"/>
                            <a:pt x="-3405" y="4222437"/>
                            <a:pt x="0" y="4181668"/>
                          </a:cubicBezTo>
                          <a:cubicBezTo>
                            <a:pt x="-23346" y="3998062"/>
                            <a:pt x="47669" y="3856882"/>
                            <a:pt x="0" y="3595173"/>
                          </a:cubicBezTo>
                          <a:cubicBezTo>
                            <a:pt x="-47669" y="3333464"/>
                            <a:pt x="13953" y="3113748"/>
                            <a:pt x="0" y="2926568"/>
                          </a:cubicBezTo>
                          <a:cubicBezTo>
                            <a:pt x="-13953" y="2739388"/>
                            <a:pt x="60697" y="2611508"/>
                            <a:pt x="0" y="2340073"/>
                          </a:cubicBezTo>
                          <a:cubicBezTo>
                            <a:pt x="-60697" y="2068639"/>
                            <a:pt x="3881" y="1994218"/>
                            <a:pt x="0" y="1876742"/>
                          </a:cubicBezTo>
                          <a:cubicBezTo>
                            <a:pt x="-3881" y="1759266"/>
                            <a:pt x="56617" y="1591345"/>
                            <a:pt x="0" y="1372356"/>
                          </a:cubicBezTo>
                          <a:cubicBezTo>
                            <a:pt x="-56617" y="1153367"/>
                            <a:pt x="38986" y="991178"/>
                            <a:pt x="0" y="703752"/>
                          </a:cubicBezTo>
                          <a:cubicBezTo>
                            <a:pt x="-38986" y="416326"/>
                            <a:pt x="18737" y="331871"/>
                            <a:pt x="0" y="76202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5EB975-DA7C-4F4C-1143-E04C4C0BDBAF}"/>
                </a:ext>
              </a:extLst>
            </p:cNvPr>
            <p:cNvSpPr txBox="1"/>
            <p:nvPr/>
          </p:nvSpPr>
          <p:spPr>
            <a:xfrm>
              <a:off x="7253290" y="4799846"/>
              <a:ext cx="1341292" cy="5703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2">
                      <a:lumMod val="50000"/>
                    </a:schemeClr>
                  </a:solidFill>
                </a:rPr>
                <a:t>TEMPO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5628B7A-9DF0-3908-2D0F-3EDE07EB0A94}"/>
              </a:ext>
            </a:extLst>
          </p:cNvPr>
          <p:cNvSpPr txBox="1"/>
          <p:nvPr/>
        </p:nvSpPr>
        <p:spPr>
          <a:xfrm>
            <a:off x="228600" y="881334"/>
            <a:ext cx="9045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JEDI (Joint Effort for Data assimilation Integration) is a generic and modular data assimilation framework that supports various DA methodology such as 4D methodology for atmospheric composition</a:t>
            </a:r>
          </a:p>
        </p:txBody>
      </p:sp>
    </p:spTree>
    <p:extLst>
      <p:ext uri="{BB962C8B-B14F-4D97-AF65-F5344CB8AC3E}">
        <p14:creationId xmlns:p14="http://schemas.microsoft.com/office/powerpoint/2010/main" val="4271760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10644-32D8-6500-7B19-D958E9A50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7C8F7D-67AD-013A-67F2-3BF8D5D0A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570"/>
            <a:ext cx="8153400" cy="697711"/>
          </a:xfrm>
        </p:spPr>
        <p:txBody>
          <a:bodyPr>
            <a:noAutofit/>
          </a:bodyPr>
          <a:lstStyle/>
          <a:p>
            <a:r>
              <a:rPr lang="en-US" sz="2400" b="1" dirty="0"/>
              <a:t>JEDI-based 4DEnvar system for TEMPO NO</a:t>
            </a:r>
            <a:r>
              <a:rPr lang="en-US" sz="2400" b="1" baseline="-25000" dirty="0"/>
              <a:t>2</a:t>
            </a:r>
            <a:r>
              <a:rPr lang="en-US" sz="2400" b="1" dirty="0"/>
              <a:t> assimilation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BB5D83-E2CD-E4A7-D4A7-6FC68EB6EC57}"/>
              </a:ext>
            </a:extLst>
          </p:cNvPr>
          <p:cNvSpPr txBox="1"/>
          <p:nvPr/>
        </p:nvSpPr>
        <p:spPr>
          <a:xfrm>
            <a:off x="6019800" y="4859431"/>
            <a:ext cx="3505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/>
              <a:t>Abdi-</a:t>
            </a:r>
            <a:r>
              <a:rPr lang="en-US" sz="1100" i="1" dirty="0" err="1"/>
              <a:t>Oskouei</a:t>
            </a:r>
            <a:r>
              <a:rPr lang="en-US" sz="1100" i="1" dirty="0"/>
              <a:t> et al. (2026),</a:t>
            </a:r>
            <a:r>
              <a:rPr lang="en-US" sz="1100" i="1" u="sng" dirty="0">
                <a:solidFill>
                  <a:srgbClr val="0563C1"/>
                </a:solidFill>
              </a:rPr>
              <a:t> </a:t>
            </a:r>
            <a:r>
              <a:rPr lang="en-US" sz="1100" u="sng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10.1029/2025MS005482</a:t>
            </a:r>
            <a:endParaRPr lang="en-US" sz="11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6D6EE8A-B4AC-862C-0AA7-D3286023FF60}"/>
              </a:ext>
            </a:extLst>
          </p:cNvPr>
          <p:cNvGrpSpPr/>
          <p:nvPr/>
        </p:nvGrpSpPr>
        <p:grpSpPr>
          <a:xfrm>
            <a:off x="5257800" y="2117334"/>
            <a:ext cx="3705105" cy="2050512"/>
            <a:chOff x="2590800" y="4384549"/>
            <a:chExt cx="10045648" cy="555955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B6ACFCF-B88E-41A0-B954-616DA7123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0800" y="4384549"/>
              <a:ext cx="10045648" cy="5559552"/>
            </a:xfrm>
            <a:prstGeom prst="rect">
              <a:avLst/>
            </a:prstGeom>
          </p:spPr>
        </p:pic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17F6E5E6-0D37-5451-147B-5FAF5FBF014E}"/>
                </a:ext>
              </a:extLst>
            </p:cNvPr>
            <p:cNvSpPr/>
            <p:nvPr/>
          </p:nvSpPr>
          <p:spPr>
            <a:xfrm>
              <a:off x="6162619" y="4780792"/>
              <a:ext cx="4181856" cy="4427220"/>
            </a:xfrm>
            <a:prstGeom prst="roundRect">
              <a:avLst>
                <a:gd name="adj" fmla="val 718"/>
              </a:avLst>
            </a:prstGeom>
            <a:solidFill>
              <a:schemeClr val="bg2">
                <a:lumMod val="75000"/>
                <a:alpha val="27059"/>
              </a:schemeClr>
            </a:solidFill>
            <a:ln w="38100">
              <a:noFill/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457200"/>
                        <a:gd name="connsiteY0" fmla="*/ 76202 h 4257870"/>
                        <a:gd name="connsiteX1" fmla="*/ 76202 w 457200"/>
                        <a:gd name="connsiteY1" fmla="*/ 0 h 4257870"/>
                        <a:gd name="connsiteX2" fmla="*/ 380998 w 457200"/>
                        <a:gd name="connsiteY2" fmla="*/ 0 h 4257870"/>
                        <a:gd name="connsiteX3" fmla="*/ 457200 w 457200"/>
                        <a:gd name="connsiteY3" fmla="*/ 76202 h 4257870"/>
                        <a:gd name="connsiteX4" fmla="*/ 457200 w 457200"/>
                        <a:gd name="connsiteY4" fmla="*/ 662697 h 4257870"/>
                        <a:gd name="connsiteX5" fmla="*/ 457200 w 457200"/>
                        <a:gd name="connsiteY5" fmla="*/ 1208138 h 4257870"/>
                        <a:gd name="connsiteX6" fmla="*/ 457200 w 457200"/>
                        <a:gd name="connsiteY6" fmla="*/ 1876742 h 4257870"/>
                        <a:gd name="connsiteX7" fmla="*/ 457200 w 457200"/>
                        <a:gd name="connsiteY7" fmla="*/ 2381128 h 4257870"/>
                        <a:gd name="connsiteX8" fmla="*/ 457200 w 457200"/>
                        <a:gd name="connsiteY8" fmla="*/ 3049732 h 4257870"/>
                        <a:gd name="connsiteX9" fmla="*/ 457200 w 457200"/>
                        <a:gd name="connsiteY9" fmla="*/ 3513064 h 4257870"/>
                        <a:gd name="connsiteX10" fmla="*/ 457200 w 457200"/>
                        <a:gd name="connsiteY10" fmla="*/ 4181668 h 4257870"/>
                        <a:gd name="connsiteX11" fmla="*/ 380998 w 457200"/>
                        <a:gd name="connsiteY11" fmla="*/ 4257870 h 4257870"/>
                        <a:gd name="connsiteX12" fmla="*/ 76202 w 457200"/>
                        <a:gd name="connsiteY12" fmla="*/ 4257870 h 4257870"/>
                        <a:gd name="connsiteX13" fmla="*/ 0 w 457200"/>
                        <a:gd name="connsiteY13" fmla="*/ 4181668 h 4257870"/>
                        <a:gd name="connsiteX14" fmla="*/ 0 w 457200"/>
                        <a:gd name="connsiteY14" fmla="*/ 3595173 h 4257870"/>
                        <a:gd name="connsiteX15" fmla="*/ 0 w 457200"/>
                        <a:gd name="connsiteY15" fmla="*/ 2926568 h 4257870"/>
                        <a:gd name="connsiteX16" fmla="*/ 0 w 457200"/>
                        <a:gd name="connsiteY16" fmla="*/ 2340073 h 4257870"/>
                        <a:gd name="connsiteX17" fmla="*/ 0 w 457200"/>
                        <a:gd name="connsiteY17" fmla="*/ 1876742 h 4257870"/>
                        <a:gd name="connsiteX18" fmla="*/ 0 w 457200"/>
                        <a:gd name="connsiteY18" fmla="*/ 1372356 h 4257870"/>
                        <a:gd name="connsiteX19" fmla="*/ 0 w 457200"/>
                        <a:gd name="connsiteY19" fmla="*/ 703752 h 4257870"/>
                        <a:gd name="connsiteX20" fmla="*/ 0 w 457200"/>
                        <a:gd name="connsiteY20" fmla="*/ 76202 h 42578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457200" h="4257870" extrusionOk="0">
                          <a:moveTo>
                            <a:pt x="0" y="76202"/>
                          </a:moveTo>
                          <a:cubicBezTo>
                            <a:pt x="-6847" y="29894"/>
                            <a:pt x="32844" y="478"/>
                            <a:pt x="76202" y="0"/>
                          </a:cubicBezTo>
                          <a:cubicBezTo>
                            <a:pt x="140091" y="-6514"/>
                            <a:pt x="245365" y="7407"/>
                            <a:pt x="380998" y="0"/>
                          </a:cubicBezTo>
                          <a:cubicBezTo>
                            <a:pt x="420063" y="-2297"/>
                            <a:pt x="453327" y="42066"/>
                            <a:pt x="457200" y="76202"/>
                          </a:cubicBezTo>
                          <a:cubicBezTo>
                            <a:pt x="495912" y="365093"/>
                            <a:pt x="418164" y="435074"/>
                            <a:pt x="457200" y="662697"/>
                          </a:cubicBezTo>
                          <a:cubicBezTo>
                            <a:pt x="496236" y="890321"/>
                            <a:pt x="395075" y="1090872"/>
                            <a:pt x="457200" y="1208138"/>
                          </a:cubicBezTo>
                          <a:cubicBezTo>
                            <a:pt x="519325" y="1325404"/>
                            <a:pt x="393272" y="1612821"/>
                            <a:pt x="457200" y="1876742"/>
                          </a:cubicBezTo>
                          <a:cubicBezTo>
                            <a:pt x="521128" y="2140663"/>
                            <a:pt x="420512" y="2183233"/>
                            <a:pt x="457200" y="2381128"/>
                          </a:cubicBezTo>
                          <a:cubicBezTo>
                            <a:pt x="493888" y="2579023"/>
                            <a:pt x="420488" y="2844294"/>
                            <a:pt x="457200" y="3049732"/>
                          </a:cubicBezTo>
                          <a:cubicBezTo>
                            <a:pt x="493912" y="3255170"/>
                            <a:pt x="417868" y="3310081"/>
                            <a:pt x="457200" y="3513064"/>
                          </a:cubicBezTo>
                          <a:cubicBezTo>
                            <a:pt x="496532" y="3716047"/>
                            <a:pt x="393457" y="4042719"/>
                            <a:pt x="457200" y="4181668"/>
                          </a:cubicBezTo>
                          <a:cubicBezTo>
                            <a:pt x="460634" y="4228864"/>
                            <a:pt x="424033" y="4267707"/>
                            <a:pt x="380998" y="4257870"/>
                          </a:cubicBezTo>
                          <a:cubicBezTo>
                            <a:pt x="283056" y="4271158"/>
                            <a:pt x="207405" y="4250404"/>
                            <a:pt x="76202" y="4257870"/>
                          </a:cubicBezTo>
                          <a:cubicBezTo>
                            <a:pt x="39030" y="4251771"/>
                            <a:pt x="-3405" y="4222437"/>
                            <a:pt x="0" y="4181668"/>
                          </a:cubicBezTo>
                          <a:cubicBezTo>
                            <a:pt x="-23346" y="3998062"/>
                            <a:pt x="47669" y="3856882"/>
                            <a:pt x="0" y="3595173"/>
                          </a:cubicBezTo>
                          <a:cubicBezTo>
                            <a:pt x="-47669" y="3333464"/>
                            <a:pt x="13953" y="3113748"/>
                            <a:pt x="0" y="2926568"/>
                          </a:cubicBezTo>
                          <a:cubicBezTo>
                            <a:pt x="-13953" y="2739388"/>
                            <a:pt x="60697" y="2611508"/>
                            <a:pt x="0" y="2340073"/>
                          </a:cubicBezTo>
                          <a:cubicBezTo>
                            <a:pt x="-60697" y="2068639"/>
                            <a:pt x="3881" y="1994218"/>
                            <a:pt x="0" y="1876742"/>
                          </a:cubicBezTo>
                          <a:cubicBezTo>
                            <a:pt x="-3881" y="1759266"/>
                            <a:pt x="56617" y="1591345"/>
                            <a:pt x="0" y="1372356"/>
                          </a:cubicBezTo>
                          <a:cubicBezTo>
                            <a:pt x="-56617" y="1153367"/>
                            <a:pt x="38986" y="991178"/>
                            <a:pt x="0" y="703752"/>
                          </a:cubicBezTo>
                          <a:cubicBezTo>
                            <a:pt x="-38986" y="416326"/>
                            <a:pt x="18737" y="331871"/>
                            <a:pt x="0" y="76202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B905C2-0A14-9F17-1018-EC9B97F162F7}"/>
                </a:ext>
              </a:extLst>
            </p:cNvPr>
            <p:cNvSpPr txBox="1"/>
            <p:nvPr/>
          </p:nvSpPr>
          <p:spPr>
            <a:xfrm>
              <a:off x="7253290" y="4799846"/>
              <a:ext cx="1341292" cy="5703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2">
                      <a:lumMod val="50000"/>
                    </a:schemeClr>
                  </a:solidFill>
                </a:rPr>
                <a:t>TEMPO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DBA60D3-706C-5CE7-7F47-2019658E28E6}"/>
              </a:ext>
            </a:extLst>
          </p:cNvPr>
          <p:cNvSpPr txBox="1"/>
          <p:nvPr/>
        </p:nvSpPr>
        <p:spPr>
          <a:xfrm>
            <a:off x="228600" y="881334"/>
            <a:ext cx="9045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JEDI (Joint Effort for Data assimilation Integration) is a generic and modular data assimilation framework that supports various DA methodology such as 4D methodology for atmospheric composition</a:t>
            </a: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AD180BBF-DACA-4F74-69C7-516EF0357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4882" y="1595162"/>
            <a:ext cx="6294133" cy="3179595"/>
          </a:xfrm>
        </p:spPr>
        <p:txBody>
          <a:bodyPr>
            <a:noAutofit/>
          </a:bodyPr>
          <a:lstStyle/>
          <a:p>
            <a:pPr marL="2317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Experiment design:</a:t>
            </a:r>
          </a:p>
          <a:p>
            <a:pPr marL="5175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GEOS-CF interfaced with JEDI</a:t>
            </a:r>
          </a:p>
          <a:p>
            <a:pPr marL="2317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5175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EDA 4DEnVar with 32 members for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Aug 2023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</a:p>
          <a:p>
            <a:pPr marL="685800" marR="0" lvl="1" indent="-1666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Deterministic C360 (0.25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resolution</a:t>
            </a:r>
          </a:p>
          <a:p>
            <a:pPr marL="685800" marR="0" lvl="1" indent="-1666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Ensemble C90 (1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resolution</a:t>
            </a:r>
          </a:p>
          <a:p>
            <a:pPr marL="519112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5175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Assimilation observations:</a:t>
            </a:r>
          </a:p>
          <a:p>
            <a:pPr marL="685800" lvl="1" indent="-166688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tropospheric NO</a:t>
            </a:r>
            <a:r>
              <a:rPr lang="en-US" sz="140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(SZA &lt; 70</a:t>
            </a:r>
            <a:r>
              <a:rPr lang="en-US" sz="14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CF &lt; 0.15)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lvl="1" indent="-166688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TROPOMI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tropospheric NO</a:t>
            </a:r>
            <a:r>
              <a:rPr kumimoji="0" lang="en-US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r>
              <a:rPr kumimoji="0" lang="en-US" sz="1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</a:t>
            </a:r>
            <a:r>
              <a:rPr kumimoji="0" lang="en-US" sz="14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qa</a:t>
            </a:r>
            <a:r>
              <a:rPr kumimoji="0" lang="en-US" sz="1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&gt; 0.75, -65</a:t>
            </a:r>
            <a:r>
              <a:rPr lang="en-US" sz="14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en-US" sz="1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&lt; </a:t>
            </a:r>
            <a:r>
              <a:rPr kumimoji="0" lang="en-US" sz="14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lat</a:t>
            </a:r>
            <a:r>
              <a:rPr kumimoji="0" lang="en-US" sz="1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&lt; 65</a:t>
            </a:r>
            <a:r>
              <a:rPr lang="en-US" sz="14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en-US" sz="1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519112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kumimoji="0" lang="en-US" sz="1400" b="0" i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517525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Independent observations:</a:t>
            </a:r>
          </a:p>
          <a:p>
            <a:pPr marL="685800" marR="0" lvl="1" indent="-1666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Pandora total column NO</a:t>
            </a:r>
            <a:r>
              <a:rPr kumimoji="0" lang="en-US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685800" lvl="1" indent="-166688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AirNow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surface NO</a:t>
            </a:r>
            <a:r>
              <a:rPr lang="en-US" sz="140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O</a:t>
            </a:r>
            <a:r>
              <a:rPr lang="en-US" sz="140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1666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AEROMMA and STAQS field campaigns</a:t>
            </a:r>
            <a:endParaRPr kumimoji="0" lang="en-US" sz="1400" b="0" i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C623E4E-5A20-374C-C46D-198EA88E57FD}"/>
              </a:ext>
            </a:extLst>
          </p:cNvPr>
          <p:cNvGrpSpPr/>
          <p:nvPr/>
        </p:nvGrpSpPr>
        <p:grpSpPr>
          <a:xfrm>
            <a:off x="4952847" y="1658576"/>
            <a:ext cx="4049209" cy="2842683"/>
            <a:chOff x="5085747" y="1602365"/>
            <a:chExt cx="4049209" cy="2842683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50BFD43-D552-3F4D-605A-F8BB74BBE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5747" y="1879977"/>
              <a:ext cx="4049209" cy="2565071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E3843A0-A9C4-C081-1C89-967DC64FED4D}"/>
                </a:ext>
              </a:extLst>
            </p:cNvPr>
            <p:cNvSpPr txBox="1"/>
            <p:nvPr/>
          </p:nvSpPr>
          <p:spPr>
            <a:xfrm>
              <a:off x="5834809" y="1602365"/>
              <a:ext cx="25510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Hourly NO</a:t>
              </a:r>
              <a:r>
                <a:rPr lang="en-US" sz="1400" baseline="-25000" dirty="0"/>
                <a:t>2</a:t>
              </a:r>
              <a:r>
                <a:rPr lang="en-US" sz="1400" dirty="0"/>
                <a:t> increment at surface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294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F0B549-1C1F-DED6-B02C-0666A9ADA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Obs-space: fit to TEMPO </a:t>
            </a:r>
            <a:r>
              <a:rPr lang="en-US" sz="2800" b="1" dirty="0" err="1"/>
              <a:t>obs</a:t>
            </a:r>
            <a:endParaRPr lang="en-US"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181273-0E0F-0591-F01E-A06167687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1055534"/>
            <a:ext cx="3810000" cy="22785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B246F7-00E8-58B6-12BD-F5EC16493CEC}"/>
              </a:ext>
            </a:extLst>
          </p:cNvPr>
          <p:cNvSpPr txBox="1"/>
          <p:nvPr/>
        </p:nvSpPr>
        <p:spPr>
          <a:xfrm>
            <a:off x="6019800" y="4859431"/>
            <a:ext cx="3505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/>
              <a:t>Abdi-</a:t>
            </a:r>
            <a:r>
              <a:rPr lang="en-US" sz="1100" i="1" dirty="0" err="1"/>
              <a:t>Oskouei</a:t>
            </a:r>
            <a:r>
              <a:rPr lang="en-US" sz="1100" i="1" dirty="0"/>
              <a:t> et al. (2026),</a:t>
            </a:r>
            <a:r>
              <a:rPr lang="en-US" sz="1100" i="1" u="sng" dirty="0">
                <a:solidFill>
                  <a:srgbClr val="0563C1"/>
                </a:solidFill>
              </a:rPr>
              <a:t> </a:t>
            </a:r>
            <a:r>
              <a:rPr lang="en-US" sz="1100" u="sng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10.1029/2025MS005482</a:t>
            </a:r>
            <a:endParaRPr lang="en-US" sz="11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DEECE5-4804-2691-EECF-5019C6A11F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63" y="1052195"/>
            <a:ext cx="4372637" cy="26093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672030D-A654-37E1-CD07-8BAD7A0CB6F3}"/>
              </a:ext>
            </a:extLst>
          </p:cNvPr>
          <p:cNvSpPr txBox="1"/>
          <p:nvPr/>
        </p:nvSpPr>
        <p:spPr>
          <a:xfrm>
            <a:off x="457200" y="3782213"/>
            <a:ext cx="51858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err="1"/>
              <a:t>OmA</a:t>
            </a:r>
            <a:r>
              <a:rPr lang="en-US" sz="1600" dirty="0"/>
              <a:t> &lt; </a:t>
            </a:r>
            <a:r>
              <a:rPr lang="en-US" sz="1600" dirty="0" err="1"/>
              <a:t>OmB</a:t>
            </a:r>
            <a:r>
              <a:rPr lang="en-US" sz="1600" dirty="0"/>
              <a:t>  shows DA functioning correctly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/>
              <a:t>Strongest fit improvement in early morning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/>
              <a:t>4DEnVar propagates </a:t>
            </a:r>
            <a:r>
              <a:rPr lang="en-US" sz="1600" dirty="0" err="1"/>
              <a:t>obs</a:t>
            </a:r>
            <a:r>
              <a:rPr lang="en-US" sz="1600" dirty="0"/>
              <a:t> influence across full 6-hr window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85476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3CE042-05AA-66E9-7BAA-D58C0D3FA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47" y="54570"/>
            <a:ext cx="7732103" cy="697711"/>
          </a:xfrm>
        </p:spPr>
        <p:txBody>
          <a:bodyPr>
            <a:normAutofit/>
          </a:bodyPr>
          <a:lstStyle/>
          <a:p>
            <a:r>
              <a:rPr lang="en-US" sz="2800" b="1" dirty="0"/>
              <a:t>Validation against independent observation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280F049-8ED5-5786-7640-1BA3A4E9C8A7}"/>
              </a:ext>
            </a:extLst>
          </p:cNvPr>
          <p:cNvGrpSpPr/>
          <p:nvPr/>
        </p:nvGrpSpPr>
        <p:grpSpPr>
          <a:xfrm>
            <a:off x="202687" y="937990"/>
            <a:ext cx="8738625" cy="1695576"/>
            <a:chOff x="1313200" y="85959"/>
            <a:chExt cx="9515030" cy="18462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6D71C11-E470-6260-4B4E-C745A1C7F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64990" y="85959"/>
              <a:ext cx="3063240" cy="183109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42FB5C7-92C0-F855-B41A-E2BC05847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39095" y="86404"/>
              <a:ext cx="3063241" cy="183109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0BC3F83-337A-C2FA-2AE0-18826FECE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13200" y="101084"/>
              <a:ext cx="3063240" cy="183109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020D8CE-078D-89EB-4033-B4724379865E}"/>
              </a:ext>
            </a:extLst>
          </p:cNvPr>
          <p:cNvSpPr txBox="1"/>
          <p:nvPr/>
        </p:nvSpPr>
        <p:spPr>
          <a:xfrm>
            <a:off x="304800" y="2633566"/>
            <a:ext cx="65425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/>
              <a:t>Rural and Suburban: improved total column NO</a:t>
            </a:r>
            <a:r>
              <a:rPr lang="en-US" sz="1600" baseline="-25000" dirty="0"/>
              <a:t>2</a:t>
            </a:r>
            <a:r>
              <a:rPr lang="en-US" sz="1600" dirty="0"/>
              <a:t> in morning. Urban: mixed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6E55CE8-6209-FBBF-00B8-61AABBF163CE}"/>
              </a:ext>
            </a:extLst>
          </p:cNvPr>
          <p:cNvGrpSpPr/>
          <p:nvPr/>
        </p:nvGrpSpPr>
        <p:grpSpPr>
          <a:xfrm>
            <a:off x="202687" y="2963212"/>
            <a:ext cx="8738625" cy="2040190"/>
            <a:chOff x="202687" y="2963212"/>
            <a:chExt cx="8738625" cy="204019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F569B4F-D46D-2698-9590-A4A3B66DC5F2}"/>
                </a:ext>
              </a:extLst>
            </p:cNvPr>
            <p:cNvGrpSpPr/>
            <p:nvPr/>
          </p:nvGrpSpPr>
          <p:grpSpPr>
            <a:xfrm>
              <a:off x="202687" y="3315248"/>
              <a:ext cx="8738625" cy="1688154"/>
              <a:chOff x="79633" y="3547650"/>
              <a:chExt cx="9539173" cy="1842806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263D01D1-2F17-3F65-F449-9ECFEB6451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59412" y="3552444"/>
                <a:ext cx="3059394" cy="1828800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0CA8019-E0A8-257B-B67D-D7E7EA58E4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27030" y="3547650"/>
                <a:ext cx="3059394" cy="1828800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A3DE638D-E1F7-85C0-159D-EA72BEF8C6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9633" y="3561656"/>
                <a:ext cx="3059394" cy="1828800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F1DC77-90FC-BF41-027B-8BCAA1D12510}"/>
                </a:ext>
              </a:extLst>
            </p:cNvPr>
            <p:cNvSpPr txBox="1"/>
            <p:nvPr/>
          </p:nvSpPr>
          <p:spPr>
            <a:xfrm>
              <a:off x="304800" y="2963212"/>
              <a:ext cx="45720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600" dirty="0"/>
                <a:t>Indirect ozone improvement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088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0A1D68-7950-DD2B-7B80-5BC512FA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Emission perturbations and adjustment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FBBABDB-B548-F0BF-D676-8260CFD037EE}"/>
              </a:ext>
            </a:extLst>
          </p:cNvPr>
          <p:cNvGrpSpPr/>
          <p:nvPr/>
        </p:nvGrpSpPr>
        <p:grpSpPr>
          <a:xfrm>
            <a:off x="182034" y="947730"/>
            <a:ext cx="2582282" cy="4062420"/>
            <a:chOff x="182034" y="971036"/>
            <a:chExt cx="2582282" cy="4062420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2A4CE8C-E53C-E84E-22C9-2B8DC1082BF3}"/>
                </a:ext>
              </a:extLst>
            </p:cNvPr>
            <p:cNvSpPr/>
            <p:nvPr/>
          </p:nvSpPr>
          <p:spPr>
            <a:xfrm>
              <a:off x="182034" y="971036"/>
              <a:ext cx="2582282" cy="4062420"/>
            </a:xfrm>
            <a:prstGeom prst="roundRect">
              <a:avLst>
                <a:gd name="adj" fmla="val 5522"/>
              </a:avLst>
            </a:pr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hangingPunct="0"/>
              <a:endParaRPr lang="en-US" sz="7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DA400C4C-9883-33F2-779A-46554371A6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594" b="36120"/>
            <a:stretch>
              <a:fillRect/>
            </a:stretch>
          </p:blipFill>
          <p:spPr bwMode="auto">
            <a:xfrm>
              <a:off x="310825" y="1657350"/>
              <a:ext cx="2324700" cy="3264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301D12-A020-1788-9362-AF0BCDD74B9E}"/>
                </a:ext>
              </a:extLst>
            </p:cNvPr>
            <p:cNvSpPr txBox="1"/>
            <p:nvPr/>
          </p:nvSpPr>
          <p:spPr>
            <a:xfrm>
              <a:off x="310986" y="1099121"/>
              <a:ext cx="2424925" cy="584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hangingPunct="0"/>
              <a:r>
                <a:rPr lang="en-US" sz="1400" kern="0" dirty="0">
                  <a:solidFill>
                    <a:srgbClr val="000000"/>
                  </a:solidFill>
                  <a:cs typeface="Arial"/>
                  <a:sym typeface="Arial"/>
                </a:rPr>
                <a:t>Gamma random Perturbation generator per sector</a:t>
              </a:r>
            </a:p>
            <a:p>
              <a:pPr hangingPunct="0"/>
              <a:r>
                <a:rPr lang="en-US" sz="1000" kern="0" dirty="0">
                  <a:solidFill>
                    <a:srgbClr val="000000"/>
                  </a:solidFill>
                  <a:cs typeface="Arial"/>
                  <a:sym typeface="Arial"/>
                  <a:hlinkClick r:id="rId3"/>
                </a:rPr>
                <a:t>https://github.com/jeromebarre/perturbator</a:t>
              </a:r>
              <a:endParaRPr lang="en-US" sz="10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B1C3048-7EF1-549B-3C4B-6A357D15DC67}"/>
              </a:ext>
            </a:extLst>
          </p:cNvPr>
          <p:cNvSpPr txBox="1"/>
          <p:nvPr/>
        </p:nvSpPr>
        <p:spPr>
          <a:xfrm>
            <a:off x="2935225" y="1867141"/>
            <a:ext cx="3053066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algn="ctr" hangingPunct="0"/>
            <a:r>
              <a:rPr lang="en-US" sz="1400" kern="0" dirty="0">
                <a:solidFill>
                  <a:srgbClr val="000000"/>
                </a:solidFill>
                <a:cs typeface="Arial"/>
                <a:sym typeface="Arial"/>
              </a:rPr>
              <a:t>HEMCO perturbation scaling factors</a:t>
            </a:r>
          </a:p>
          <a:p>
            <a:pPr algn="ctr" hangingPunct="0"/>
            <a:r>
              <a:rPr lang="en-US" sz="1400" kern="0" dirty="0">
                <a:solidFill>
                  <a:srgbClr val="000000"/>
                </a:solidFill>
                <a:cs typeface="Arial"/>
                <a:sym typeface="Arial"/>
              </a:rPr>
              <a:t>on emissions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6229CBB-9C0A-8D8C-7C0D-19BF089A0C1C}"/>
              </a:ext>
            </a:extLst>
          </p:cNvPr>
          <p:cNvGrpSpPr/>
          <p:nvPr/>
        </p:nvGrpSpPr>
        <p:grpSpPr>
          <a:xfrm>
            <a:off x="6172200" y="856956"/>
            <a:ext cx="2724754" cy="4229394"/>
            <a:chOff x="6248400" y="895350"/>
            <a:chExt cx="2724754" cy="4229394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739E4D7D-1973-627A-9EA2-58CF33982EA4}"/>
                </a:ext>
              </a:extLst>
            </p:cNvPr>
            <p:cNvSpPr/>
            <p:nvPr/>
          </p:nvSpPr>
          <p:spPr>
            <a:xfrm>
              <a:off x="6248400" y="895350"/>
              <a:ext cx="2724754" cy="4229394"/>
            </a:xfrm>
            <a:prstGeom prst="roundRect">
              <a:avLst>
                <a:gd name="adj" fmla="val 5522"/>
              </a:avLst>
            </a:pr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hangingPunct="0"/>
              <a:endParaRPr lang="en-US" sz="7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97824BE-99E9-43B8-30C4-7867001DE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9058" y="1371600"/>
              <a:ext cx="2470187" cy="198424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F74F77E-D6A7-48C9-8F14-D06315430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9360" y="3044960"/>
              <a:ext cx="2496313" cy="201341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3167EE-A2B1-30A4-DD63-CAE662230A1C}"/>
                </a:ext>
              </a:extLst>
            </p:cNvPr>
            <p:cNvSpPr txBox="1"/>
            <p:nvPr/>
          </p:nvSpPr>
          <p:spPr>
            <a:xfrm>
              <a:off x="6334126" y="975709"/>
              <a:ext cx="2618874" cy="4308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t">
              <a:spAutoFit/>
            </a:bodyPr>
            <a:lstStyle/>
            <a:p>
              <a:pPr hangingPunct="0"/>
              <a:r>
                <a:rPr lang="en-US" sz="1400" kern="0" dirty="0">
                  <a:solidFill>
                    <a:srgbClr val="000000"/>
                  </a:solidFill>
                  <a:cs typeface="Arial"/>
                  <a:sym typeface="Arial"/>
                </a:rPr>
                <a:t>GEOS-CF concentration to emission</a:t>
              </a:r>
            </a:p>
            <a:p>
              <a:pPr hangingPunct="0"/>
              <a:r>
                <a:rPr lang="en-US" sz="1400" kern="0" dirty="0">
                  <a:solidFill>
                    <a:srgbClr val="000000"/>
                  </a:solidFill>
                  <a:cs typeface="Arial"/>
                  <a:sym typeface="Arial"/>
                </a:rPr>
                <a:t>Jacobians/sensitivities - increments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BB7EFED-F982-49FB-24E1-0923553A0855}"/>
              </a:ext>
            </a:extLst>
          </p:cNvPr>
          <p:cNvSpPr txBox="1"/>
          <p:nvPr/>
        </p:nvSpPr>
        <p:spPr>
          <a:xfrm>
            <a:off x="2635525" y="3087175"/>
            <a:ext cx="3430153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algn="ctr" hangingPunct="0"/>
            <a:r>
              <a:rPr lang="en-US" sz="1400" kern="0" dirty="0">
                <a:solidFill>
                  <a:srgbClr val="000000"/>
                </a:solidFill>
                <a:cs typeface="Arial"/>
                <a:sym typeface="Arial"/>
              </a:rPr>
              <a:t>JEDI DA perturbation scaling factors adjustment </a:t>
            </a:r>
          </a:p>
          <a:p>
            <a:pPr algn="ctr" hangingPunct="0"/>
            <a:r>
              <a:rPr lang="en-US" sz="1400" kern="0" dirty="0">
                <a:solidFill>
                  <a:srgbClr val="000000"/>
                </a:solidFill>
                <a:cs typeface="Arial"/>
                <a:sym typeface="Arial"/>
              </a:rPr>
              <a:t>+ </a:t>
            </a:r>
          </a:p>
          <a:p>
            <a:pPr algn="ctr" hangingPunct="0"/>
            <a:r>
              <a:rPr lang="en-US" sz="1400" kern="0" dirty="0">
                <a:solidFill>
                  <a:srgbClr val="000000"/>
                </a:solidFill>
                <a:cs typeface="Arial"/>
                <a:sym typeface="Arial"/>
              </a:rPr>
              <a:t>temporal harmonization smoothing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311736D9-5288-F1FE-2BC9-57EDDA2C4AC6}"/>
              </a:ext>
            </a:extLst>
          </p:cNvPr>
          <p:cNvSpPr/>
          <p:nvPr/>
        </p:nvSpPr>
        <p:spPr>
          <a:xfrm>
            <a:off x="3200400" y="2304288"/>
            <a:ext cx="2633472" cy="213985"/>
          </a:xfrm>
          <a:prstGeom prst="rightArrow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hangingPunct="0"/>
            <a:endParaRPr lang="en-US"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7FEB0D9A-82EC-0B8C-730E-0FB9E96C7F4E}"/>
              </a:ext>
            </a:extLst>
          </p:cNvPr>
          <p:cNvSpPr/>
          <p:nvPr/>
        </p:nvSpPr>
        <p:spPr>
          <a:xfrm rot="10800000">
            <a:off x="3095773" y="3963286"/>
            <a:ext cx="2776728" cy="213985"/>
          </a:xfrm>
          <a:prstGeom prst="rightArrow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hangingPunct="0"/>
            <a:endParaRPr lang="en-US"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979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FA7D10-4169-041E-08DA-7B856B503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Concentration vs </a:t>
            </a:r>
            <a:r>
              <a:rPr lang="en-US" sz="2800" b="1"/>
              <a:t>emission constraints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D93F4-B70B-705B-D2DA-CE543B9B99D4}"/>
              </a:ext>
            </a:extLst>
          </p:cNvPr>
          <p:cNvSpPr txBox="1"/>
          <p:nvPr/>
        </p:nvSpPr>
        <p:spPr>
          <a:xfrm>
            <a:off x="1773936" y="905256"/>
            <a:ext cx="503823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hangingPunct="0"/>
            <a:r>
              <a:rPr lang="en-US" sz="1800" kern="0" dirty="0">
                <a:solidFill>
                  <a:srgbClr val="000000"/>
                </a:solidFill>
                <a:cs typeface="Arial"/>
                <a:sym typeface="Arial"/>
              </a:rPr>
              <a:t>[Surface, 800hPa] NOx partial column: August 4, 2023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22EC91-0585-78F0-752A-D3BED6BAB121}"/>
              </a:ext>
            </a:extLst>
          </p:cNvPr>
          <p:cNvSpPr txBox="1"/>
          <p:nvPr/>
        </p:nvSpPr>
        <p:spPr>
          <a:xfrm>
            <a:off x="572686" y="1475137"/>
            <a:ext cx="3489738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hangingPunct="0"/>
            <a:r>
              <a:rPr lang="en-US" sz="1600" kern="0" dirty="0">
                <a:solidFill>
                  <a:srgbClr val="000000"/>
                </a:solidFill>
                <a:cs typeface="Arial"/>
                <a:sym typeface="Arial"/>
              </a:rPr>
              <a:t>Concentration analyses vs control (</a:t>
            </a:r>
            <a:r>
              <a:rPr lang="en-US" sz="1600" kern="0" dirty="0" err="1">
                <a:solidFill>
                  <a:srgbClr val="000000"/>
                </a:solidFill>
                <a:cs typeface="Arial"/>
                <a:sym typeface="Arial"/>
              </a:rPr>
              <a:t>noDA</a:t>
            </a:r>
            <a:r>
              <a:rPr lang="en-US" sz="1600" kern="0" dirty="0">
                <a:solidFill>
                  <a:srgbClr val="000000"/>
                </a:solidFill>
                <a:cs typeface="Arial"/>
                <a:sym typeface="Arial"/>
              </a:rPr>
              <a:t>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98B19A-1F9E-B8AF-7E6E-374988044416}"/>
              </a:ext>
            </a:extLst>
          </p:cNvPr>
          <p:cNvSpPr txBox="1"/>
          <p:nvPr/>
        </p:nvSpPr>
        <p:spPr>
          <a:xfrm>
            <a:off x="4800262" y="1487329"/>
            <a:ext cx="3810338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hangingPunct="0"/>
            <a:r>
              <a:rPr lang="en-US" sz="1600" kern="0">
                <a:solidFill>
                  <a:srgbClr val="000000"/>
                </a:solidFill>
                <a:cs typeface="Arial"/>
                <a:sym typeface="Arial"/>
              </a:rPr>
              <a:t>Replay of emission analyses vs control (</a:t>
            </a:r>
            <a:r>
              <a:rPr lang="en-US" sz="1600" kern="0" err="1">
                <a:solidFill>
                  <a:srgbClr val="000000"/>
                </a:solidFill>
                <a:cs typeface="Arial"/>
                <a:sym typeface="Arial"/>
              </a:rPr>
              <a:t>noDA</a:t>
            </a:r>
            <a:r>
              <a:rPr lang="en-US" sz="1600" kern="0">
                <a:solidFill>
                  <a:srgbClr val="000000"/>
                </a:solidFill>
                <a:cs typeface="Arial"/>
                <a:sym typeface="Arial"/>
              </a:rPr>
              <a:t>)</a:t>
            </a:r>
          </a:p>
        </p:txBody>
      </p:sp>
      <p:pic>
        <p:nvPicPr>
          <p:cNvPr id="7" name="Picture 4" descr="[animate output image]">
            <a:extLst>
              <a:ext uri="{FF2B5EF4-FFF2-40B4-BE49-F238E27FC236}">
                <a16:creationId xmlns:a16="http://schemas.microsoft.com/office/drawing/2014/main" id="{344C74EF-2BCE-4672-42E5-07F01963E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9" y="1763065"/>
            <a:ext cx="4323348" cy="332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[animate output image]">
            <a:extLst>
              <a:ext uri="{FF2B5EF4-FFF2-40B4-BE49-F238E27FC236}">
                <a16:creationId xmlns:a16="http://schemas.microsoft.com/office/drawing/2014/main" id="{2E9AE778-7B7B-D8EE-072D-428632471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253" y="1761706"/>
            <a:ext cx="4325116" cy="332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552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30941A-E9A1-7C51-4487-4CA23783A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570"/>
            <a:ext cx="8382000" cy="697711"/>
          </a:xfrm>
        </p:spPr>
        <p:txBody>
          <a:bodyPr>
            <a:noAutofit/>
          </a:bodyPr>
          <a:lstStyle/>
          <a:p>
            <a:r>
              <a:rPr lang="en-US" sz="2400" b="1" dirty="0"/>
              <a:t>End-to-end GEOS-CF monitoring system using TEMPO NO</a:t>
            </a:r>
            <a:r>
              <a:rPr lang="en-US" sz="2400" b="1" baseline="-25000" dirty="0"/>
              <a:t>2 </a:t>
            </a:r>
            <a:r>
              <a:rPr lang="en-US" sz="2400" b="1" dirty="0"/>
              <a:t>observation powered by JEDI and SWELL workflow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47298F-4833-6D56-222D-8C1D10273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06"/>
          <a:stretch>
            <a:fillRect/>
          </a:stretch>
        </p:blipFill>
        <p:spPr>
          <a:xfrm>
            <a:off x="685800" y="895350"/>
            <a:ext cx="7445629" cy="2745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045E2A-0353-6662-130B-CDCD8BE31460}"/>
              </a:ext>
            </a:extLst>
          </p:cNvPr>
          <p:cNvSpPr txBox="1"/>
          <p:nvPr/>
        </p:nvSpPr>
        <p:spPr>
          <a:xfrm>
            <a:off x="685800" y="3302576"/>
            <a:ext cx="739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GEOS-CF v3 data assimilation component will be JEDI-based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end-to-end monitoring system provides an opportunity to test JEDI and SWELL workflow in NRT before the release of GEOS-CF v3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Continuous comparison between GEOS-CF and TEMPO can provide information about the performance of the system</a:t>
            </a:r>
          </a:p>
        </p:txBody>
      </p:sp>
    </p:spTree>
    <p:extLst>
      <p:ext uri="{BB962C8B-B14F-4D97-AF65-F5344CB8AC3E}">
        <p14:creationId xmlns:p14="http://schemas.microsoft.com/office/powerpoint/2010/main" val="1247897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23C703-A7E1-8A85-E533-D8256EE7E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132" y="68734"/>
            <a:ext cx="6515100" cy="697711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/>
              <a:t>Summary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D97AD0-EFCB-1996-D173-CF30F6073F55}"/>
              </a:ext>
            </a:extLst>
          </p:cNvPr>
          <p:cNvSpPr txBox="1"/>
          <p:nvPr/>
        </p:nvSpPr>
        <p:spPr>
          <a:xfrm>
            <a:off x="152400" y="1123950"/>
            <a:ext cx="484504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We assimilated TEMPO NO₂ using a 4DEnVar approach with EDA methodology in a JEDI/GEOS-CF system.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Results show a better fit to the observations, with strong increments during the morning.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Constraining NO₂ concentrations in the system improved the representation of surface O₃.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We are currently working to expand the system to constrain anthropogenic NOₓ emissions.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We are also setting up an end-to-end GEOS-CF monitoring system using TEMPO NO₂ observations with JEDI and the SWELL workflow in preparation for GEOS-CF v3.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ABDA89-ECE2-3D76-A1D5-04B2799F6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2893665"/>
            <a:ext cx="3595265" cy="219526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250D6B5-47C3-2E76-8212-2928C7D7A961}"/>
              </a:ext>
            </a:extLst>
          </p:cNvPr>
          <p:cNvGrpSpPr/>
          <p:nvPr/>
        </p:nvGrpSpPr>
        <p:grpSpPr>
          <a:xfrm>
            <a:off x="5035550" y="9525"/>
            <a:ext cx="4089400" cy="2699135"/>
            <a:chOff x="-889000" y="550268"/>
            <a:chExt cx="7772400" cy="513003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FDACF35-3917-0931-1236-3924ADDBC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889000" y="550268"/>
              <a:ext cx="7772400" cy="297678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DB9773C-5EA6-256A-0731-B9D3D91C5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889000" y="3506162"/>
              <a:ext cx="7772400" cy="21741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401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16585</TotalTime>
  <Words>532</Words>
  <Application>Microsoft Macintosh PowerPoint</Application>
  <PresentationFormat>On-screen Show (16:9)</PresentationFormat>
  <Paragraphs>65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 Light</vt:lpstr>
      <vt:lpstr>Calibri</vt:lpstr>
      <vt:lpstr>Arial</vt:lpstr>
      <vt:lpstr>Aptos</vt:lpstr>
      <vt:lpstr>Custom Design</vt:lpstr>
      <vt:lpstr>Office 2013 - 2022 Theme</vt:lpstr>
      <vt:lpstr>Advancing TEMPO NO2 Utilization: 4DEnVar Data Assimilation, Emission Inversion, and Near Real-Time Forecast Monitoring with GEOS-CF/JEDI</vt:lpstr>
      <vt:lpstr>JEDI-based 4DEnvar system for TEMPO NO2 assimilation</vt:lpstr>
      <vt:lpstr>JEDI-based 4DEnvar system for TEMPO NO2 assimilation</vt:lpstr>
      <vt:lpstr>Obs-space: fit to TEMPO obs</vt:lpstr>
      <vt:lpstr>Validation against independent observation</vt:lpstr>
      <vt:lpstr>Emission perturbations and adjustment</vt:lpstr>
      <vt:lpstr>Concentration vs emission constraints</vt:lpstr>
      <vt:lpstr>End-to-end GEOS-CF monitoring system using TEMPO NO2 observation powered by JEDI and SWELL workflow</vt:lpstr>
      <vt:lpstr>Summary</vt:lpstr>
      <vt:lpstr>backup</vt:lpstr>
      <vt:lpstr>Emission increments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Deck</dc:title>
  <cp:lastModifiedBy>Abdioskouei, Maryam (GSFC-610.1)[MORGAN STATE UNIV.]</cp:lastModifiedBy>
  <cp:revision>7</cp:revision>
  <dcterms:created xsi:type="dcterms:W3CDTF">2006-08-16T00:00:00Z</dcterms:created>
  <dcterms:modified xsi:type="dcterms:W3CDTF">2026-06-16T03:08:16Z</dcterms:modified>
  <dc:identifier>DAF4U0ThXf8</dc:identifier>
</cp:coreProperties>
</file>