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654" r:id="rId2"/>
  </p:sldMasterIdLst>
  <p:notesMasterIdLst>
    <p:notesMasterId r:id="rId23"/>
  </p:notesMasterIdLst>
  <p:sldIdLst>
    <p:sldId id="256" r:id="rId3"/>
    <p:sldId id="1042652928" r:id="rId4"/>
    <p:sldId id="1042652933" r:id="rId5"/>
    <p:sldId id="1042652934" r:id="rId6"/>
    <p:sldId id="1042652920" r:id="rId7"/>
    <p:sldId id="1042652929" r:id="rId8"/>
    <p:sldId id="1042652993" r:id="rId9"/>
    <p:sldId id="1042652937" r:id="rId10"/>
    <p:sldId id="1042652994" r:id="rId11"/>
    <p:sldId id="1042652995" r:id="rId12"/>
    <p:sldId id="1042652936" r:id="rId13"/>
    <p:sldId id="1042652930" r:id="rId14"/>
    <p:sldId id="1042652931" r:id="rId15"/>
    <p:sldId id="279" r:id="rId16"/>
    <p:sldId id="1042652922" r:id="rId17"/>
    <p:sldId id="1042652921" r:id="rId18"/>
    <p:sldId id="1042652923" r:id="rId19"/>
    <p:sldId id="1042652932" r:id="rId20"/>
    <p:sldId id="1042652898" r:id="rId21"/>
    <p:sldId id="1042652897" r:id="rId22"/>
  </p:sldIdLst>
  <p:sldSz cx="12192000" cy="6858000"/>
  <p:notesSz cx="6858000" cy="9144000"/>
  <p:embeddedFontLst>
    <p:embeddedFont>
      <p:font typeface="Arial Narrow" panose="020B0606020202030204" pitchFamily="34" charset="0"/>
      <p:regular r:id="rId24"/>
      <p:bold r:id="rId25"/>
      <p:italic r:id="rId26"/>
      <p:boldItalic r:id="rId27"/>
    </p:embeddedFont>
    <p:embeddedFont>
      <p:font typeface="Helvetica Neue" panose="020B0604020202020204"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42A1D9C8-0E56-47CE-A866-50F6886F8A3B}">
          <p14:sldIdLst>
            <p14:sldId id="256"/>
            <p14:sldId id="1042652928"/>
            <p14:sldId id="1042652933"/>
            <p14:sldId id="1042652934"/>
            <p14:sldId id="1042652920"/>
            <p14:sldId id="1042652929"/>
            <p14:sldId id="1042652993"/>
            <p14:sldId id="1042652937"/>
            <p14:sldId id="1042652994"/>
            <p14:sldId id="1042652995"/>
            <p14:sldId id="1042652936"/>
            <p14:sldId id="1042652930"/>
            <p14:sldId id="1042652931"/>
            <p14:sldId id="279"/>
            <p14:sldId id="1042652922"/>
            <p14:sldId id="1042652921"/>
            <p14:sldId id="1042652923"/>
            <p14:sldId id="1042652932"/>
            <p14:sldId id="1042652898"/>
            <p14:sldId id="1042652897"/>
          </p14:sldIdLst>
        </p14:section>
      </p14:sectionLst>
    </p:ex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1" roundtripDataSignature="AMtx7mjXDMAt4tpFewuk3vA6hNcY7W7ud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6361BD4-27ED-4BB1-AC9E-27060CA93C07}">
  <a:tblStyle styleId="{76361BD4-27ED-4BB1-AC9E-27060CA93C07}"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6" d="100"/>
          <a:sy n="56" d="100"/>
        </p:scale>
        <p:origin x="976"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 Type="http://schemas.openxmlformats.org/officeDocument/2006/relationships/slide" Target="slides/slide1.xml"/><Relationship Id="rId21" Type="http://schemas.openxmlformats.org/officeDocument/2006/relationships/slide" Target="slides/slide19.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6.fntdata"/><Relationship Id="rId41"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8.fntdata"/><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4.fntdata"/><Relationship Id="rId30" Type="http://schemas.openxmlformats.org/officeDocument/2006/relationships/font" Target="fonts/font7.fntdata"/><Relationship Id="rId43" Type="http://schemas.openxmlformats.org/officeDocument/2006/relationships/viewProps" Target="view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59" name="Google Shape;259;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a:extLst>
            <a:ext uri="{FF2B5EF4-FFF2-40B4-BE49-F238E27FC236}">
              <a16:creationId xmlns:a16="http://schemas.microsoft.com/office/drawing/2014/main" id="{963328DE-E820-8C08-BE97-AAB30531D7BB}"/>
            </a:ext>
          </a:extLst>
        </p:cNvPr>
        <p:cNvGrpSpPr/>
        <p:nvPr/>
      </p:nvGrpSpPr>
      <p:grpSpPr>
        <a:xfrm>
          <a:off x="0" y="0"/>
          <a:ext cx="0" cy="0"/>
          <a:chOff x="0" y="0"/>
          <a:chExt cx="0" cy="0"/>
        </a:xfrm>
      </p:grpSpPr>
      <p:sp>
        <p:nvSpPr>
          <p:cNvPr id="296" name="Google Shape;296;g2d149f3dac1_0_42:notes">
            <a:extLst>
              <a:ext uri="{FF2B5EF4-FFF2-40B4-BE49-F238E27FC236}">
                <a16:creationId xmlns:a16="http://schemas.microsoft.com/office/drawing/2014/main" id="{00D2D18E-BA5C-D517-EACF-27708FC0DDFC}"/>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g2d149f3dac1_0_42:notes">
            <a:extLst>
              <a:ext uri="{FF2B5EF4-FFF2-40B4-BE49-F238E27FC236}">
                <a16:creationId xmlns:a16="http://schemas.microsoft.com/office/drawing/2014/main" id="{7AF352F5-A250-24F3-185C-1C075527C8F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668353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a:extLst>
            <a:ext uri="{FF2B5EF4-FFF2-40B4-BE49-F238E27FC236}">
              <a16:creationId xmlns:a16="http://schemas.microsoft.com/office/drawing/2014/main" id="{0C3F9739-13CB-673A-FE93-597A3F3490D5}"/>
            </a:ext>
          </a:extLst>
        </p:cNvPr>
        <p:cNvGrpSpPr/>
        <p:nvPr/>
      </p:nvGrpSpPr>
      <p:grpSpPr>
        <a:xfrm>
          <a:off x="0" y="0"/>
          <a:ext cx="0" cy="0"/>
          <a:chOff x="0" y="0"/>
          <a:chExt cx="0" cy="0"/>
        </a:xfrm>
      </p:grpSpPr>
      <p:sp>
        <p:nvSpPr>
          <p:cNvPr id="296" name="Google Shape;296;g2d149f3dac1_0_42:notes">
            <a:extLst>
              <a:ext uri="{FF2B5EF4-FFF2-40B4-BE49-F238E27FC236}">
                <a16:creationId xmlns:a16="http://schemas.microsoft.com/office/drawing/2014/main" id="{5ED52E3C-B289-B120-BBD1-1ECFBAD92BB5}"/>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g2d149f3dac1_0_42:notes">
            <a:extLst>
              <a:ext uri="{FF2B5EF4-FFF2-40B4-BE49-F238E27FC236}">
                <a16:creationId xmlns:a16="http://schemas.microsoft.com/office/drawing/2014/main" id="{14850DD9-2F40-84C5-BB45-CB22AA10587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385895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3e0eff930fa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3e0eff930fa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a:extLst>
            <a:ext uri="{FF2B5EF4-FFF2-40B4-BE49-F238E27FC236}">
              <a16:creationId xmlns:a16="http://schemas.microsoft.com/office/drawing/2014/main" id="{7FC939DE-1A0D-2A5B-9DC3-C654EDF1E1B7}"/>
            </a:ext>
          </a:extLst>
        </p:cNvPr>
        <p:cNvGrpSpPr/>
        <p:nvPr/>
      </p:nvGrpSpPr>
      <p:grpSpPr>
        <a:xfrm>
          <a:off x="0" y="0"/>
          <a:ext cx="0" cy="0"/>
          <a:chOff x="0" y="0"/>
          <a:chExt cx="0" cy="0"/>
        </a:xfrm>
      </p:grpSpPr>
      <p:sp>
        <p:nvSpPr>
          <p:cNvPr id="94" name="Google Shape;94;g3e0eff930fa_0_72:notes">
            <a:extLst>
              <a:ext uri="{FF2B5EF4-FFF2-40B4-BE49-F238E27FC236}">
                <a16:creationId xmlns:a16="http://schemas.microsoft.com/office/drawing/2014/main" id="{A6495066-BEAE-8382-3F16-73028B9F7A5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3e0eff930fa_0_72:notes">
            <a:extLst>
              <a:ext uri="{FF2B5EF4-FFF2-40B4-BE49-F238E27FC236}">
                <a16:creationId xmlns:a16="http://schemas.microsoft.com/office/drawing/2014/main" id="{A8230C8E-3271-857F-FA8E-39C7F1843C0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66030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4" name="Google Shape;50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a:extLst>
            <a:ext uri="{FF2B5EF4-FFF2-40B4-BE49-F238E27FC236}">
              <a16:creationId xmlns:a16="http://schemas.microsoft.com/office/drawing/2014/main" id="{38F50C0C-ABF5-7462-69D8-EFDE4B243029}"/>
            </a:ext>
          </a:extLst>
        </p:cNvPr>
        <p:cNvGrpSpPr/>
        <p:nvPr/>
      </p:nvGrpSpPr>
      <p:grpSpPr>
        <a:xfrm>
          <a:off x="0" y="0"/>
          <a:ext cx="0" cy="0"/>
          <a:chOff x="0" y="0"/>
          <a:chExt cx="0" cy="0"/>
        </a:xfrm>
      </p:grpSpPr>
      <p:sp>
        <p:nvSpPr>
          <p:cNvPr id="296" name="Google Shape;296;g2d149f3dac1_0_42:notes">
            <a:extLst>
              <a:ext uri="{FF2B5EF4-FFF2-40B4-BE49-F238E27FC236}">
                <a16:creationId xmlns:a16="http://schemas.microsoft.com/office/drawing/2014/main" id="{16BC2D0A-40AC-5332-60C8-A4622338F06A}"/>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g2d149f3dac1_0_42:notes">
            <a:extLst>
              <a:ext uri="{FF2B5EF4-FFF2-40B4-BE49-F238E27FC236}">
                <a16:creationId xmlns:a16="http://schemas.microsoft.com/office/drawing/2014/main" id="{7101BE16-81FB-44C2-0049-E491205A886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464382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a:extLst>
            <a:ext uri="{FF2B5EF4-FFF2-40B4-BE49-F238E27FC236}">
              <a16:creationId xmlns:a16="http://schemas.microsoft.com/office/drawing/2014/main" id="{3D60AA3D-4EC9-18B1-7645-0A7375975030}"/>
            </a:ext>
          </a:extLst>
        </p:cNvPr>
        <p:cNvGrpSpPr/>
        <p:nvPr/>
      </p:nvGrpSpPr>
      <p:grpSpPr>
        <a:xfrm>
          <a:off x="0" y="0"/>
          <a:ext cx="0" cy="0"/>
          <a:chOff x="0" y="0"/>
          <a:chExt cx="0" cy="0"/>
        </a:xfrm>
      </p:grpSpPr>
      <p:sp>
        <p:nvSpPr>
          <p:cNvPr id="296" name="Google Shape;296;g2d149f3dac1_0_42:notes">
            <a:extLst>
              <a:ext uri="{FF2B5EF4-FFF2-40B4-BE49-F238E27FC236}">
                <a16:creationId xmlns:a16="http://schemas.microsoft.com/office/drawing/2014/main" id="{CBE8B857-D38A-DAEC-2274-C03E51A6C91E}"/>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g2d149f3dac1_0_42:notes">
            <a:extLst>
              <a:ext uri="{FF2B5EF4-FFF2-40B4-BE49-F238E27FC236}">
                <a16:creationId xmlns:a16="http://schemas.microsoft.com/office/drawing/2014/main" id="{1545FC87-79F1-25ED-53B2-60190471835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886486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a:extLst>
            <a:ext uri="{FF2B5EF4-FFF2-40B4-BE49-F238E27FC236}">
              <a16:creationId xmlns:a16="http://schemas.microsoft.com/office/drawing/2014/main" id="{12939EC8-7CF3-46BD-0918-323DFCACBCDC}"/>
            </a:ext>
          </a:extLst>
        </p:cNvPr>
        <p:cNvGrpSpPr/>
        <p:nvPr/>
      </p:nvGrpSpPr>
      <p:grpSpPr>
        <a:xfrm>
          <a:off x="0" y="0"/>
          <a:ext cx="0" cy="0"/>
          <a:chOff x="0" y="0"/>
          <a:chExt cx="0" cy="0"/>
        </a:xfrm>
      </p:grpSpPr>
      <p:sp>
        <p:nvSpPr>
          <p:cNvPr id="296" name="Google Shape;296;g2d149f3dac1_0_42:notes">
            <a:extLst>
              <a:ext uri="{FF2B5EF4-FFF2-40B4-BE49-F238E27FC236}">
                <a16:creationId xmlns:a16="http://schemas.microsoft.com/office/drawing/2014/main" id="{ED960CA4-C160-EED8-4383-C4644505E2C0}"/>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g2d149f3dac1_0_42:notes">
            <a:extLst>
              <a:ext uri="{FF2B5EF4-FFF2-40B4-BE49-F238E27FC236}">
                <a16:creationId xmlns:a16="http://schemas.microsoft.com/office/drawing/2014/main" id="{DB3DB04D-44FA-E08C-1455-BC3B2E3D9F2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914859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a:extLst>
            <a:ext uri="{FF2B5EF4-FFF2-40B4-BE49-F238E27FC236}">
              <a16:creationId xmlns:a16="http://schemas.microsoft.com/office/drawing/2014/main" id="{58D8C1BD-A9A0-8859-D7F9-B5BB838D03F2}"/>
            </a:ext>
          </a:extLst>
        </p:cNvPr>
        <p:cNvGrpSpPr/>
        <p:nvPr/>
      </p:nvGrpSpPr>
      <p:grpSpPr>
        <a:xfrm>
          <a:off x="0" y="0"/>
          <a:ext cx="0" cy="0"/>
          <a:chOff x="0" y="0"/>
          <a:chExt cx="0" cy="0"/>
        </a:xfrm>
      </p:grpSpPr>
      <p:sp>
        <p:nvSpPr>
          <p:cNvPr id="94" name="Google Shape;94;g3e0eff930fa_0_72:notes">
            <a:extLst>
              <a:ext uri="{FF2B5EF4-FFF2-40B4-BE49-F238E27FC236}">
                <a16:creationId xmlns:a16="http://schemas.microsoft.com/office/drawing/2014/main" id="{3C07EBF2-6E95-302D-F24F-D1398FA375D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3e0eff930fa_0_72:notes">
            <a:extLst>
              <a:ext uri="{FF2B5EF4-FFF2-40B4-BE49-F238E27FC236}">
                <a16:creationId xmlns:a16="http://schemas.microsoft.com/office/drawing/2014/main" id="{7FB98F59-B4D2-0E2E-1CA9-E0A73872700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7280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a:extLst>
            <a:ext uri="{FF2B5EF4-FFF2-40B4-BE49-F238E27FC236}">
              <a16:creationId xmlns:a16="http://schemas.microsoft.com/office/drawing/2014/main" id="{2FFCE597-151C-9D1F-0076-AC56EA6EA54A}"/>
            </a:ext>
          </a:extLst>
        </p:cNvPr>
        <p:cNvGrpSpPr/>
        <p:nvPr/>
      </p:nvGrpSpPr>
      <p:grpSpPr>
        <a:xfrm>
          <a:off x="0" y="0"/>
          <a:ext cx="0" cy="0"/>
          <a:chOff x="0" y="0"/>
          <a:chExt cx="0" cy="0"/>
        </a:xfrm>
      </p:grpSpPr>
      <p:sp>
        <p:nvSpPr>
          <p:cNvPr id="296" name="Google Shape;296;g2d149f3dac1_0_42:notes">
            <a:extLst>
              <a:ext uri="{FF2B5EF4-FFF2-40B4-BE49-F238E27FC236}">
                <a16:creationId xmlns:a16="http://schemas.microsoft.com/office/drawing/2014/main" id="{6B9788FF-1F15-1268-AC26-2AAC1808A12E}"/>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g2d149f3dac1_0_42:notes">
            <a:extLst>
              <a:ext uri="{FF2B5EF4-FFF2-40B4-BE49-F238E27FC236}">
                <a16:creationId xmlns:a16="http://schemas.microsoft.com/office/drawing/2014/main" id="{71F544B0-3EEB-C36A-F002-B6CBFD7C5A9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28506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a:extLst>
            <a:ext uri="{FF2B5EF4-FFF2-40B4-BE49-F238E27FC236}">
              <a16:creationId xmlns:a16="http://schemas.microsoft.com/office/drawing/2014/main" id="{0066923B-A64E-DDBD-79EE-9A4784DA06B0}"/>
            </a:ext>
          </a:extLst>
        </p:cNvPr>
        <p:cNvGrpSpPr/>
        <p:nvPr/>
      </p:nvGrpSpPr>
      <p:grpSpPr>
        <a:xfrm>
          <a:off x="0" y="0"/>
          <a:ext cx="0" cy="0"/>
          <a:chOff x="0" y="0"/>
          <a:chExt cx="0" cy="0"/>
        </a:xfrm>
      </p:grpSpPr>
      <p:sp>
        <p:nvSpPr>
          <p:cNvPr id="296" name="Google Shape;296;g2d149f3dac1_0_42:notes">
            <a:extLst>
              <a:ext uri="{FF2B5EF4-FFF2-40B4-BE49-F238E27FC236}">
                <a16:creationId xmlns:a16="http://schemas.microsoft.com/office/drawing/2014/main" id="{93E9B328-AE7A-794D-2C1D-FD142C79D79A}"/>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g2d149f3dac1_0_42:notes">
            <a:extLst>
              <a:ext uri="{FF2B5EF4-FFF2-40B4-BE49-F238E27FC236}">
                <a16:creationId xmlns:a16="http://schemas.microsoft.com/office/drawing/2014/main" id="{3776C86F-A444-1546-F289-5A9284D75E6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989235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a:extLst>
            <a:ext uri="{FF2B5EF4-FFF2-40B4-BE49-F238E27FC236}">
              <a16:creationId xmlns:a16="http://schemas.microsoft.com/office/drawing/2014/main" id="{A93217F6-9F4D-97B6-F421-A00A69337AA3}"/>
            </a:ext>
          </a:extLst>
        </p:cNvPr>
        <p:cNvGrpSpPr/>
        <p:nvPr/>
      </p:nvGrpSpPr>
      <p:grpSpPr>
        <a:xfrm>
          <a:off x="0" y="0"/>
          <a:ext cx="0" cy="0"/>
          <a:chOff x="0" y="0"/>
          <a:chExt cx="0" cy="0"/>
        </a:xfrm>
      </p:grpSpPr>
      <p:sp>
        <p:nvSpPr>
          <p:cNvPr id="296" name="Google Shape;296;g2d149f3dac1_0_42:notes">
            <a:extLst>
              <a:ext uri="{FF2B5EF4-FFF2-40B4-BE49-F238E27FC236}">
                <a16:creationId xmlns:a16="http://schemas.microsoft.com/office/drawing/2014/main" id="{1302B531-9EA0-9DC1-6048-B9E0AC2918C5}"/>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g2d149f3dac1_0_42:notes">
            <a:extLst>
              <a:ext uri="{FF2B5EF4-FFF2-40B4-BE49-F238E27FC236}">
                <a16:creationId xmlns:a16="http://schemas.microsoft.com/office/drawing/2014/main" id="{F030E432-D092-1D69-49C3-E9F2E6D8B53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65338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a:extLst>
            <a:ext uri="{FF2B5EF4-FFF2-40B4-BE49-F238E27FC236}">
              <a16:creationId xmlns:a16="http://schemas.microsoft.com/office/drawing/2014/main" id="{FB2200D5-7718-E169-C910-E184EDF125E3}"/>
            </a:ext>
          </a:extLst>
        </p:cNvPr>
        <p:cNvGrpSpPr/>
        <p:nvPr/>
      </p:nvGrpSpPr>
      <p:grpSpPr>
        <a:xfrm>
          <a:off x="0" y="0"/>
          <a:ext cx="0" cy="0"/>
          <a:chOff x="0" y="0"/>
          <a:chExt cx="0" cy="0"/>
        </a:xfrm>
      </p:grpSpPr>
      <p:sp>
        <p:nvSpPr>
          <p:cNvPr id="296" name="Google Shape;296;g2d149f3dac1_0_42:notes">
            <a:extLst>
              <a:ext uri="{FF2B5EF4-FFF2-40B4-BE49-F238E27FC236}">
                <a16:creationId xmlns:a16="http://schemas.microsoft.com/office/drawing/2014/main" id="{A3AA99B9-764B-384F-CD31-D50539B1DF62}"/>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g2d149f3dac1_0_42:notes">
            <a:extLst>
              <a:ext uri="{FF2B5EF4-FFF2-40B4-BE49-F238E27FC236}">
                <a16:creationId xmlns:a16="http://schemas.microsoft.com/office/drawing/2014/main" id="{ADE631DE-61EE-2EF8-CFEB-E781E6FFC69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076044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a:extLst>
            <a:ext uri="{FF2B5EF4-FFF2-40B4-BE49-F238E27FC236}">
              <a16:creationId xmlns:a16="http://schemas.microsoft.com/office/drawing/2014/main" id="{3067A6DE-A1C2-A7BF-F7DC-5ED20E7CAE9B}"/>
            </a:ext>
          </a:extLst>
        </p:cNvPr>
        <p:cNvGrpSpPr/>
        <p:nvPr/>
      </p:nvGrpSpPr>
      <p:grpSpPr>
        <a:xfrm>
          <a:off x="0" y="0"/>
          <a:ext cx="0" cy="0"/>
          <a:chOff x="0" y="0"/>
          <a:chExt cx="0" cy="0"/>
        </a:xfrm>
      </p:grpSpPr>
      <p:sp>
        <p:nvSpPr>
          <p:cNvPr id="296" name="Google Shape;296;g2d149f3dac1_0_42:notes">
            <a:extLst>
              <a:ext uri="{FF2B5EF4-FFF2-40B4-BE49-F238E27FC236}">
                <a16:creationId xmlns:a16="http://schemas.microsoft.com/office/drawing/2014/main" id="{4E6FAAE0-E010-FB20-9AB0-95D1A91DC18A}"/>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g2d149f3dac1_0_42:notes">
            <a:extLst>
              <a:ext uri="{FF2B5EF4-FFF2-40B4-BE49-F238E27FC236}">
                <a16:creationId xmlns:a16="http://schemas.microsoft.com/office/drawing/2014/main" id="{E5376B5C-E0B9-F7B0-9E43-3B16521C79D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282619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FF960-CD41-9087-51E2-1457EC3514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6DFE74-CAE8-DD23-C149-0B7047BD31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7977F9-03CC-8C7C-3DA6-A97BEA395CAD}"/>
              </a:ext>
            </a:extLst>
          </p:cNvPr>
          <p:cNvSpPr>
            <a:spLocks noGrp="1"/>
          </p:cNvSpPr>
          <p:nvPr>
            <p:ph type="body" idx="1"/>
          </p:nvPr>
        </p:nvSpPr>
        <p:spPr/>
        <p:txBody>
          <a:bodyPr/>
          <a:lstStyle/>
          <a:p>
            <a:r>
              <a:rPr lang="en-US"/>
              <a:t>Data from July 10 to July 12 2025</a:t>
            </a:r>
            <a:endParaRPr lang="en-US" dirty="0"/>
          </a:p>
        </p:txBody>
      </p:sp>
      <p:sp>
        <p:nvSpPr>
          <p:cNvPr id="4" name="Slide Number Placeholder 3">
            <a:extLst>
              <a:ext uri="{FF2B5EF4-FFF2-40B4-BE49-F238E27FC236}">
                <a16:creationId xmlns:a16="http://schemas.microsoft.com/office/drawing/2014/main" id="{A1B81C86-5D30-55F4-BAAB-8C0A6DC02777}"/>
              </a:ext>
            </a:extLst>
          </p:cNvPr>
          <p:cNvSpPr>
            <a:spLocks noGrp="1"/>
          </p:cNvSpPr>
          <p:nvPr>
            <p:ph type="sldNum" sz="quarter" idx="5"/>
          </p:nvPr>
        </p:nvSpPr>
        <p:spPr/>
        <p:txBody>
          <a:bodyPr/>
          <a:lstStyle/>
          <a:p>
            <a:fld id="{6C165635-F46D-3643-9694-3A302E640B0D}" type="slidenum">
              <a:rPr lang="en-US" smtClean="0"/>
              <a:t>7</a:t>
            </a:fld>
            <a:endParaRPr lang="en-US"/>
          </a:p>
        </p:txBody>
      </p:sp>
    </p:spTree>
    <p:extLst>
      <p:ext uri="{BB962C8B-B14F-4D97-AF65-F5344CB8AC3E}">
        <p14:creationId xmlns:p14="http://schemas.microsoft.com/office/powerpoint/2010/main" val="8181722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a:extLst>
            <a:ext uri="{FF2B5EF4-FFF2-40B4-BE49-F238E27FC236}">
              <a16:creationId xmlns:a16="http://schemas.microsoft.com/office/drawing/2014/main" id="{5DB96FED-B87D-3490-6B77-9015BBDCA7CD}"/>
            </a:ext>
          </a:extLst>
        </p:cNvPr>
        <p:cNvGrpSpPr/>
        <p:nvPr/>
      </p:nvGrpSpPr>
      <p:grpSpPr>
        <a:xfrm>
          <a:off x="0" y="0"/>
          <a:ext cx="0" cy="0"/>
          <a:chOff x="0" y="0"/>
          <a:chExt cx="0" cy="0"/>
        </a:xfrm>
      </p:grpSpPr>
      <p:sp>
        <p:nvSpPr>
          <p:cNvPr id="296" name="Google Shape;296;g2d149f3dac1_0_42:notes">
            <a:extLst>
              <a:ext uri="{FF2B5EF4-FFF2-40B4-BE49-F238E27FC236}">
                <a16:creationId xmlns:a16="http://schemas.microsoft.com/office/drawing/2014/main" id="{99F645AA-28C7-B4F3-BC93-7A5705F283BC}"/>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g2d149f3dac1_0_42:notes">
            <a:extLst>
              <a:ext uri="{FF2B5EF4-FFF2-40B4-BE49-F238E27FC236}">
                <a16:creationId xmlns:a16="http://schemas.microsoft.com/office/drawing/2014/main" id="{69505973-83D1-190B-6379-47569992452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97205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a:extLst>
            <a:ext uri="{FF2B5EF4-FFF2-40B4-BE49-F238E27FC236}">
              <a16:creationId xmlns:a16="http://schemas.microsoft.com/office/drawing/2014/main" id="{68486969-AF1A-EA04-F209-8F1269EA0FCB}"/>
            </a:ext>
          </a:extLst>
        </p:cNvPr>
        <p:cNvGrpSpPr/>
        <p:nvPr/>
      </p:nvGrpSpPr>
      <p:grpSpPr>
        <a:xfrm>
          <a:off x="0" y="0"/>
          <a:ext cx="0" cy="0"/>
          <a:chOff x="0" y="0"/>
          <a:chExt cx="0" cy="0"/>
        </a:xfrm>
      </p:grpSpPr>
      <p:sp>
        <p:nvSpPr>
          <p:cNvPr id="296" name="Google Shape;296;g2d149f3dac1_0_42:notes">
            <a:extLst>
              <a:ext uri="{FF2B5EF4-FFF2-40B4-BE49-F238E27FC236}">
                <a16:creationId xmlns:a16="http://schemas.microsoft.com/office/drawing/2014/main" id="{29D30170-FCC1-1709-D52D-21C0327EAC7D}"/>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g2d149f3dac1_0_42:notes">
            <a:extLst>
              <a:ext uri="{FF2B5EF4-FFF2-40B4-BE49-F238E27FC236}">
                <a16:creationId xmlns:a16="http://schemas.microsoft.com/office/drawing/2014/main" id="{E63CF41F-E21F-6391-DE01-09DA7277654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023118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9.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Chart - N S">
  <p:cSld name="Title Chart - N S">
    <p:spTree>
      <p:nvGrpSpPr>
        <p:cNvPr id="1" name="Shape 14"/>
        <p:cNvGrpSpPr/>
        <p:nvPr/>
      </p:nvGrpSpPr>
      <p:grpSpPr>
        <a:xfrm>
          <a:off x="0" y="0"/>
          <a:ext cx="0" cy="0"/>
          <a:chOff x="0" y="0"/>
          <a:chExt cx="0" cy="0"/>
        </a:xfrm>
      </p:grpSpPr>
      <p:pic>
        <p:nvPicPr>
          <p:cNvPr id="15" name="Google Shape;15;p17"/>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66"/>
        <p:cNvGrpSpPr/>
        <p:nvPr/>
      </p:nvGrpSpPr>
      <p:grpSpPr>
        <a:xfrm>
          <a:off x="0" y="0"/>
          <a:ext cx="0" cy="0"/>
          <a:chOff x="0" y="0"/>
          <a:chExt cx="0" cy="0"/>
        </a:xfrm>
      </p:grpSpPr>
      <p:sp>
        <p:nvSpPr>
          <p:cNvPr id="67" name="Google Shape;67;p29"/>
          <p:cNvSpPr txBox="1">
            <a:spLocks noGrp="1"/>
          </p:cNvSpPr>
          <p:nvPr>
            <p:ph type="dt" idx="10"/>
          </p:nvPr>
        </p:nvSpPr>
        <p:spPr>
          <a:xfrm>
            <a:off x="0" y="6621140"/>
            <a:ext cx="2743200" cy="182880"/>
          </a:xfrm>
          <a:prstGeom prst="rect">
            <a:avLst/>
          </a:prstGeom>
          <a:noFill/>
          <a:ln>
            <a:noFill/>
          </a:ln>
        </p:spPr>
        <p:txBody>
          <a:bodyPr spcFirstLastPara="1" wrap="square" lIns="91425" tIns="0" rIns="91425"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29"/>
          <p:cNvSpPr txBox="1">
            <a:spLocks noGrp="1"/>
          </p:cNvSpPr>
          <p:nvPr>
            <p:ph type="ftr" idx="11"/>
          </p:nvPr>
        </p:nvSpPr>
        <p:spPr>
          <a:xfrm>
            <a:off x="4038600" y="6621140"/>
            <a:ext cx="4114800" cy="182880"/>
          </a:xfrm>
          <a:prstGeom prst="rect">
            <a:avLst/>
          </a:prstGeom>
          <a:noFill/>
          <a:ln>
            <a:noFill/>
          </a:ln>
        </p:spPr>
        <p:txBody>
          <a:bodyPr spcFirstLastPara="1" wrap="square" lIns="91425" tIns="0" rIns="91425"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29"/>
          <p:cNvSpPr txBox="1">
            <a:spLocks noGrp="1"/>
          </p:cNvSpPr>
          <p:nvPr>
            <p:ph type="sldNum" idx="12"/>
          </p:nvPr>
        </p:nvSpPr>
        <p:spPr>
          <a:xfrm>
            <a:off x="9448800" y="6621140"/>
            <a:ext cx="2743200" cy="182880"/>
          </a:xfrm>
          <a:prstGeom prst="rect">
            <a:avLst/>
          </a:prstGeom>
          <a:noFill/>
          <a:ln>
            <a:noFill/>
          </a:ln>
        </p:spPr>
        <p:txBody>
          <a:bodyPr spcFirstLastPara="1" wrap="square" lIns="91425" tIns="0" rIns="91425" bIns="0" anchor="ctr" anchorCtr="0">
            <a:noAutofit/>
          </a:bodyPr>
          <a:lstStyle>
            <a:lvl1pPr marL="0" lvl="0" indent="0" algn="r">
              <a:spcBef>
                <a:spcPts val="0"/>
              </a:spcBef>
              <a:spcAft>
                <a:spcPts val="0"/>
              </a:spcAft>
              <a:buClr>
                <a:srgbClr val="888888"/>
              </a:buClr>
              <a:buSzPts val="1600"/>
              <a:buFont typeface="Calibri"/>
              <a:buNone/>
              <a:defRPr/>
            </a:lvl1pPr>
            <a:lvl2pPr marL="0" lvl="1" indent="0" algn="r">
              <a:spcBef>
                <a:spcPts val="0"/>
              </a:spcBef>
              <a:spcAft>
                <a:spcPts val="0"/>
              </a:spcAft>
              <a:buClr>
                <a:srgbClr val="888888"/>
              </a:buClr>
              <a:buSzPts val="1600"/>
              <a:buFont typeface="Calibri"/>
              <a:buNone/>
              <a:defRPr/>
            </a:lvl2pPr>
            <a:lvl3pPr marL="0" lvl="2" indent="0" algn="r">
              <a:spcBef>
                <a:spcPts val="0"/>
              </a:spcBef>
              <a:spcAft>
                <a:spcPts val="0"/>
              </a:spcAft>
              <a:buClr>
                <a:srgbClr val="888888"/>
              </a:buClr>
              <a:buSzPts val="1600"/>
              <a:buFont typeface="Calibri"/>
              <a:buNone/>
              <a:defRPr/>
            </a:lvl3pPr>
            <a:lvl4pPr marL="0" lvl="3" indent="0" algn="r">
              <a:spcBef>
                <a:spcPts val="0"/>
              </a:spcBef>
              <a:spcAft>
                <a:spcPts val="0"/>
              </a:spcAft>
              <a:buClr>
                <a:srgbClr val="888888"/>
              </a:buClr>
              <a:buSzPts val="1600"/>
              <a:buFont typeface="Calibri"/>
              <a:buNone/>
              <a:defRPr/>
            </a:lvl4pPr>
            <a:lvl5pPr marL="0" lvl="4" indent="0" algn="r">
              <a:spcBef>
                <a:spcPts val="0"/>
              </a:spcBef>
              <a:spcAft>
                <a:spcPts val="0"/>
              </a:spcAft>
              <a:buClr>
                <a:srgbClr val="888888"/>
              </a:buClr>
              <a:buSzPts val="1600"/>
              <a:buFont typeface="Calibri"/>
              <a:buNone/>
              <a:defRPr/>
            </a:lvl5pPr>
            <a:lvl6pPr marL="0" lvl="5" indent="0" algn="r">
              <a:spcBef>
                <a:spcPts val="0"/>
              </a:spcBef>
              <a:spcAft>
                <a:spcPts val="0"/>
              </a:spcAft>
              <a:buClr>
                <a:srgbClr val="888888"/>
              </a:buClr>
              <a:buSzPts val="1600"/>
              <a:buFont typeface="Calibri"/>
              <a:buNone/>
              <a:defRPr/>
            </a:lvl6pPr>
            <a:lvl7pPr marL="0" lvl="6" indent="0" algn="r">
              <a:spcBef>
                <a:spcPts val="0"/>
              </a:spcBef>
              <a:spcAft>
                <a:spcPts val="0"/>
              </a:spcAft>
              <a:buClr>
                <a:srgbClr val="888888"/>
              </a:buClr>
              <a:buSzPts val="1600"/>
              <a:buFont typeface="Calibri"/>
              <a:buNone/>
              <a:defRPr/>
            </a:lvl7pPr>
            <a:lvl8pPr marL="0" lvl="7" indent="0" algn="r">
              <a:spcBef>
                <a:spcPts val="0"/>
              </a:spcBef>
              <a:spcAft>
                <a:spcPts val="0"/>
              </a:spcAft>
              <a:buClr>
                <a:srgbClr val="888888"/>
              </a:buClr>
              <a:buSzPts val="1600"/>
              <a:buFont typeface="Calibri"/>
              <a:buNone/>
              <a:defRPr/>
            </a:lvl8pPr>
            <a:lvl9pPr marL="0" lvl="8" indent="0" algn="r">
              <a:spcBef>
                <a:spcPts val="0"/>
              </a:spcBef>
              <a:spcAft>
                <a:spcPts val="0"/>
              </a:spcAft>
              <a:buClr>
                <a:srgbClr val="888888"/>
              </a:buClr>
              <a:buSzPts val="1600"/>
              <a:buFont typeface="Calibri"/>
              <a:buNone/>
              <a:defRPr/>
            </a:lvl9pPr>
          </a:lstStyle>
          <a:p>
            <a:pPr marL="0" lvl="0" indent="0" algn="r" rtl="0">
              <a:spcBef>
                <a:spcPts val="0"/>
              </a:spcBef>
              <a:spcAft>
                <a:spcPts val="0"/>
              </a:spcAft>
              <a:buNone/>
            </a:pPr>
            <a:fld id="{00000000-1234-1234-1234-123412341234}" type="slidenum">
              <a:rPr lang="en-US"/>
              <a:t>‹#›</a:t>
            </a:fld>
            <a:endParaRPr/>
          </a:p>
        </p:txBody>
      </p:sp>
      <p:sp>
        <p:nvSpPr>
          <p:cNvPr id="70" name="Google Shape;70;p29"/>
          <p:cNvSpPr txBox="1">
            <a:spLocks noGrp="1"/>
          </p:cNvSpPr>
          <p:nvPr>
            <p:ph type="title"/>
          </p:nvPr>
        </p:nvSpPr>
        <p:spPr>
          <a:xfrm>
            <a:off x="2969679" y="0"/>
            <a:ext cx="7880527" cy="975701"/>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1" name="Google Shape;71;p29"/>
          <p:cNvSpPr/>
          <p:nvPr/>
        </p:nvSpPr>
        <p:spPr>
          <a:xfrm>
            <a:off x="4537991" y="1598989"/>
            <a:ext cx="3116020" cy="225639"/>
          </a:xfrm>
          <a:prstGeom prst="rect">
            <a:avLst/>
          </a:prstGeom>
          <a:solidFill>
            <a:schemeClr val="lt1"/>
          </a:solidFill>
          <a:ln w="9525" cap="flat" cmpd="sng">
            <a:solidFill>
              <a:srgbClr val="D00002"/>
            </a:solidFill>
            <a:prstDash val="solid"/>
            <a:round/>
            <a:headEnd type="none" w="sm" len="sm"/>
            <a:tailEnd type="none" w="sm" len="sm"/>
          </a:ln>
        </p:spPr>
        <p:txBody>
          <a:bodyPr spcFirstLastPara="1" wrap="square" lIns="0" tIns="0" rIns="0" bIns="0" anchor="t" anchorCtr="0">
            <a:spAutoFit/>
          </a:bodyPr>
          <a:lstStyle/>
          <a:p>
            <a:pPr marL="0" marR="0" lvl="0" indent="0" algn="ctr" rtl="0">
              <a:lnSpc>
                <a:spcPct val="110000"/>
              </a:lnSpc>
              <a:spcBef>
                <a:spcPts val="0"/>
              </a:spcBef>
              <a:spcAft>
                <a:spcPts val="0"/>
              </a:spcAft>
              <a:buNone/>
            </a:pPr>
            <a:r>
              <a:rPr lang="en-US" sz="1333" b="1">
                <a:solidFill>
                  <a:srgbClr val="FF0000"/>
                </a:solidFill>
                <a:latin typeface="Arial"/>
                <a:ea typeface="Arial"/>
                <a:cs typeface="Arial"/>
                <a:sym typeface="Arial"/>
              </a:rPr>
              <a:t>SENSITIVE BUT UNCLASSIFIED (SBU)</a:t>
            </a:r>
            <a:endParaRPr sz="1333" b="1">
              <a:solidFill>
                <a:schemeClr val="dk1"/>
              </a:solidFill>
              <a:latin typeface="Arial"/>
              <a:ea typeface="Arial"/>
              <a:cs typeface="Arial"/>
              <a:sym typeface="Arial"/>
            </a:endParaRPr>
          </a:p>
        </p:txBody>
      </p:sp>
      <p:sp>
        <p:nvSpPr>
          <p:cNvPr id="72" name="Google Shape;72;p29"/>
          <p:cNvSpPr/>
          <p:nvPr/>
        </p:nvSpPr>
        <p:spPr>
          <a:xfrm>
            <a:off x="2016771" y="2692749"/>
            <a:ext cx="8158459" cy="1694503"/>
          </a:xfrm>
          <a:prstGeom prst="rect">
            <a:avLst/>
          </a:prstGeom>
          <a:solidFill>
            <a:schemeClr val="lt1"/>
          </a:solidFill>
          <a:ln w="9525" cap="flat" cmpd="sng">
            <a:solidFill>
              <a:srgbClr val="D00002"/>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10000"/>
              </a:lnSpc>
              <a:spcBef>
                <a:spcPts val="0"/>
              </a:spcBef>
              <a:spcAft>
                <a:spcPts val="0"/>
              </a:spcAft>
              <a:buNone/>
            </a:pPr>
            <a:r>
              <a:rPr lang="en-US" sz="1400" b="1">
                <a:solidFill>
                  <a:srgbClr val="FF0000"/>
                </a:solidFill>
                <a:latin typeface="Arial Narrow"/>
                <a:ea typeface="Arial Narrow"/>
                <a:cs typeface="Arial Narrow"/>
                <a:sym typeface="Arial Narrow"/>
              </a:rPr>
              <a:t>ITAR Restricted </a:t>
            </a:r>
            <a:br>
              <a:rPr lang="en-US" sz="1400" b="1">
                <a:solidFill>
                  <a:schemeClr val="dk1"/>
                </a:solidFill>
                <a:latin typeface="Arial Narrow"/>
                <a:ea typeface="Arial Narrow"/>
                <a:cs typeface="Arial Narrow"/>
                <a:sym typeface="Arial Narrow"/>
              </a:rPr>
            </a:br>
            <a:r>
              <a:rPr lang="en-US" sz="1400" b="1">
                <a:solidFill>
                  <a:schemeClr val="dk1"/>
                </a:solidFill>
                <a:latin typeface="Arial Narrow"/>
                <a:ea typeface="Arial Narrow"/>
                <a:cs typeface="Arial Narrow"/>
                <a:sym typeface="Arial Narrow"/>
              </a:rPr>
              <a:t>-- International Traffic in Arms Regulations (ITAR) Notice –</a:t>
            </a:r>
            <a:endParaRPr/>
          </a:p>
          <a:p>
            <a:pPr marL="0" marR="0" lvl="0" indent="0" algn="l" rtl="0">
              <a:lnSpc>
                <a:spcPct val="110000"/>
              </a:lnSpc>
              <a:spcBef>
                <a:spcPts val="0"/>
              </a:spcBef>
              <a:spcAft>
                <a:spcPts val="0"/>
              </a:spcAft>
              <a:buNone/>
            </a:pPr>
            <a:r>
              <a:rPr lang="en-US" sz="1333" b="1">
                <a:solidFill>
                  <a:srgbClr val="FF0000"/>
                </a:solidFill>
                <a:latin typeface="Arial"/>
                <a:ea typeface="Arial"/>
                <a:cs typeface="Arial"/>
                <a:sym typeface="Arial"/>
              </a:rPr>
              <a:t>WARNING: </a:t>
            </a:r>
            <a:r>
              <a:rPr lang="en-US" sz="1333" b="1">
                <a:solidFill>
                  <a:schemeClr val="dk1"/>
                </a:solidFill>
                <a:latin typeface="Arial Narrow"/>
                <a:ea typeface="Arial Narrow"/>
                <a:cs typeface="Arial Narrow"/>
                <a:sym typeface="Arial Narrow"/>
              </a:rPr>
              <a:t>This document contains information which falls under the purview of the U.S. Munitions List (USML) as defined in the International Traffic in Arms Regulations (ITAR), 22 CFR 120-130, and is export controlled.</a:t>
            </a:r>
            <a:endParaRPr sz="1333">
              <a:solidFill>
                <a:schemeClr val="dk1"/>
              </a:solidFill>
              <a:latin typeface="Times New Roman"/>
              <a:ea typeface="Times New Roman"/>
              <a:cs typeface="Times New Roman"/>
              <a:sym typeface="Times New Roman"/>
            </a:endParaRPr>
          </a:p>
          <a:p>
            <a:pPr marL="0" marR="0" lvl="0" indent="0" algn="l" rtl="0">
              <a:lnSpc>
                <a:spcPct val="110000"/>
              </a:lnSpc>
              <a:spcBef>
                <a:spcPts val="0"/>
              </a:spcBef>
              <a:spcAft>
                <a:spcPts val="0"/>
              </a:spcAft>
              <a:buNone/>
            </a:pPr>
            <a:r>
              <a:rPr lang="en-US" sz="1333">
                <a:solidFill>
                  <a:schemeClr val="dk1"/>
                </a:solidFill>
                <a:latin typeface="Arial Narrow"/>
                <a:ea typeface="Arial Narrow"/>
                <a:cs typeface="Arial Narrow"/>
                <a:sym typeface="Arial Narrow"/>
              </a:rPr>
              <a:t> It shall not be transferred to foreign nationals in the U.S. or abroad without specific approval of a knowledgeable NASA export control official, and/or unless an export license or license exemption is obtained/available from the United States Department of State.  Violations of these regulations are punishable by fine, imprisonment, or both.</a:t>
            </a:r>
            <a:endParaRPr sz="1333">
              <a:solidFill>
                <a:schemeClr val="dk1"/>
              </a:solidFill>
              <a:latin typeface="Times New Roman"/>
              <a:ea typeface="Times New Roman"/>
              <a:cs typeface="Times New Roman"/>
              <a:sym typeface="Times New Roman"/>
            </a:endParaRPr>
          </a:p>
        </p:txBody>
      </p:sp>
      <p:sp>
        <p:nvSpPr>
          <p:cNvPr id="73" name="Google Shape;73;p29"/>
          <p:cNvSpPr/>
          <p:nvPr/>
        </p:nvSpPr>
        <p:spPr>
          <a:xfrm>
            <a:off x="2016771" y="4544800"/>
            <a:ext cx="8158459" cy="1733488"/>
          </a:xfrm>
          <a:prstGeom prst="rect">
            <a:avLst/>
          </a:prstGeom>
          <a:solidFill>
            <a:schemeClr val="lt1"/>
          </a:solidFill>
          <a:ln w="9525" cap="flat" cmpd="sng">
            <a:solidFill>
              <a:srgbClr val="D00002"/>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FF0000"/>
                </a:solidFill>
                <a:latin typeface="Calibri"/>
                <a:ea typeface="Calibri"/>
                <a:cs typeface="Calibri"/>
                <a:sym typeface="Calibri"/>
              </a:rPr>
              <a:t>EAR ECCN 9E515.a.</a:t>
            </a:r>
            <a:endParaRPr/>
          </a:p>
          <a:p>
            <a:pPr marL="0" marR="0" lvl="0" indent="0" algn="ctr" rtl="0">
              <a:spcBef>
                <a:spcPts val="0"/>
              </a:spcBef>
              <a:spcAft>
                <a:spcPts val="0"/>
              </a:spcAft>
              <a:buNone/>
            </a:pPr>
            <a:r>
              <a:rPr lang="en-US" sz="2400" b="1">
                <a:solidFill>
                  <a:schemeClr val="dk1"/>
                </a:solidFill>
                <a:latin typeface="Calibri"/>
                <a:ea typeface="Calibri"/>
                <a:cs typeface="Calibri"/>
                <a:sym typeface="Calibri"/>
              </a:rPr>
              <a:t>- Export Administration Regulations (EAR) Notice -</a:t>
            </a:r>
            <a:endParaRPr/>
          </a:p>
          <a:p>
            <a:pPr marL="0" marR="0" lvl="0" indent="0" algn="l" rtl="0">
              <a:spcBef>
                <a:spcPts val="0"/>
              </a:spcBef>
              <a:spcAft>
                <a:spcPts val="0"/>
              </a:spcAft>
              <a:buNone/>
            </a:pPr>
            <a:r>
              <a:rPr lang="en-US" sz="1333" b="1">
                <a:solidFill>
                  <a:srgbClr val="FF0000"/>
                </a:solidFill>
                <a:latin typeface="Calibri"/>
                <a:ea typeface="Calibri"/>
                <a:cs typeface="Calibri"/>
                <a:sym typeface="Calibri"/>
              </a:rPr>
              <a:t>WARNING: </a:t>
            </a:r>
            <a:r>
              <a:rPr lang="en-US" sz="1333" b="1">
                <a:solidFill>
                  <a:schemeClr val="dk1"/>
                </a:solidFill>
                <a:latin typeface="Calibri"/>
                <a:ea typeface="Calibri"/>
                <a:cs typeface="Calibri"/>
                <a:sym typeface="Calibri"/>
              </a:rPr>
              <a:t>This document contains information within the purview of the Export Administration Regulations (EAR), 15 CFR §730-774, and is export-controlled.  </a:t>
            </a:r>
            <a:r>
              <a:rPr lang="en-US" sz="1333" b="0">
                <a:solidFill>
                  <a:schemeClr val="dk1"/>
                </a:solidFill>
                <a:latin typeface="Calibri"/>
                <a:ea typeface="Calibri"/>
                <a:cs typeface="Calibri"/>
                <a:sym typeface="Calibri"/>
              </a:rPr>
              <a:t>It may not be transferred to foreign persons in the U.S. or abroad without specific approval of a knowledgeable export control official, and/or unless an export license or license exception is obtained/available from the Bureau of Industry and Security, United States Department of Commerce.  Violations of these regulations are punishable by fine, imprisonment, or both.</a:t>
            </a:r>
            <a:endParaRPr/>
          </a:p>
        </p:txBody>
      </p:sp>
      <p:sp>
        <p:nvSpPr>
          <p:cNvPr id="74" name="Google Shape;74;p29"/>
          <p:cNvSpPr txBox="1"/>
          <p:nvPr/>
        </p:nvSpPr>
        <p:spPr>
          <a:xfrm>
            <a:off x="3814159" y="1121376"/>
            <a:ext cx="4563685"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chemeClr val="dk1"/>
                </a:solidFill>
                <a:latin typeface="Calibri"/>
                <a:ea typeface="Calibri"/>
                <a:cs typeface="Calibri"/>
                <a:sym typeface="Calibri"/>
              </a:rPr>
              <a:t>Per NID 1600.55 (per NPR 1600.1)</a:t>
            </a:r>
            <a:endParaRPr sz="1400">
              <a:solidFill>
                <a:schemeClr val="dk1"/>
              </a:solidFill>
              <a:latin typeface="Calibri"/>
              <a:ea typeface="Calibri"/>
              <a:cs typeface="Calibri"/>
              <a:sym typeface="Calibri"/>
            </a:endParaRPr>
          </a:p>
          <a:p>
            <a:pPr marL="0" marR="0" lvl="0" indent="0" algn="l" rtl="0">
              <a:spcBef>
                <a:spcPts val="0"/>
              </a:spcBef>
              <a:spcAft>
                <a:spcPts val="0"/>
              </a:spcAft>
              <a:buNone/>
            </a:pPr>
            <a:r>
              <a:rPr lang="en-US" sz="1400">
                <a:solidFill>
                  <a:schemeClr val="dk1"/>
                </a:solidFill>
                <a:latin typeface="Calibri"/>
                <a:ea typeface="Calibri"/>
                <a:cs typeface="Calibri"/>
                <a:sym typeface="Calibri"/>
              </a:rPr>
              <a:t>Top of title page and every page containing SBU Information</a:t>
            </a:r>
            <a:endParaRPr/>
          </a:p>
        </p:txBody>
      </p:sp>
      <p:sp>
        <p:nvSpPr>
          <p:cNvPr id="75" name="Google Shape;75;p29"/>
          <p:cNvSpPr/>
          <p:nvPr/>
        </p:nvSpPr>
        <p:spPr>
          <a:xfrm>
            <a:off x="2702840" y="2099690"/>
            <a:ext cx="6786320" cy="225639"/>
          </a:xfrm>
          <a:prstGeom prst="rect">
            <a:avLst/>
          </a:prstGeom>
          <a:solidFill>
            <a:schemeClr val="lt1"/>
          </a:solidFill>
          <a:ln w="9525" cap="flat" cmpd="sng">
            <a:solidFill>
              <a:srgbClr val="D00002"/>
            </a:solidFill>
            <a:prstDash val="solid"/>
            <a:round/>
            <a:headEnd type="none" w="sm" len="sm"/>
            <a:tailEnd type="none" w="sm" len="sm"/>
          </a:ln>
        </p:spPr>
        <p:txBody>
          <a:bodyPr spcFirstLastPara="1" wrap="square" lIns="0" tIns="0" rIns="0" bIns="0" anchor="t" anchorCtr="0">
            <a:spAutoFit/>
          </a:bodyPr>
          <a:lstStyle/>
          <a:p>
            <a:pPr marL="0" marR="0" lvl="0" indent="0" algn="ctr" rtl="0">
              <a:lnSpc>
                <a:spcPct val="110000"/>
              </a:lnSpc>
              <a:spcBef>
                <a:spcPts val="0"/>
              </a:spcBef>
              <a:spcAft>
                <a:spcPts val="0"/>
              </a:spcAft>
              <a:buNone/>
            </a:pPr>
            <a:r>
              <a:rPr lang="en-US" sz="1333" b="1">
                <a:solidFill>
                  <a:srgbClr val="FF0000"/>
                </a:solidFill>
                <a:latin typeface="Arial"/>
                <a:ea typeface="Arial"/>
                <a:cs typeface="Arial"/>
                <a:sym typeface="Arial"/>
              </a:rPr>
              <a:t>SENSITIVE BUT UNCLASSIFIED (SBU); TEMPO Project Manager; TEMPO; &lt;date&gt; </a:t>
            </a:r>
            <a:endParaRPr sz="1333" b="1">
              <a:solidFill>
                <a:schemeClr val="dk1"/>
              </a:solidFill>
              <a:latin typeface="Arial"/>
              <a:ea typeface="Arial"/>
              <a:cs typeface="Arial"/>
              <a:sym typeface="Arial"/>
            </a:endParaRPr>
          </a:p>
        </p:txBody>
      </p:sp>
      <p:sp>
        <p:nvSpPr>
          <p:cNvPr id="76" name="Google Shape;76;p29"/>
          <p:cNvSpPr txBox="1"/>
          <p:nvPr/>
        </p:nvSpPr>
        <p:spPr>
          <a:xfrm>
            <a:off x="3636781" y="1788077"/>
            <a:ext cx="4849469"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latin typeface="Calibri"/>
                <a:ea typeface="Calibri"/>
                <a:cs typeface="Calibri"/>
                <a:sym typeface="Calibri"/>
              </a:rPr>
              <a:t>Bottom of title page and every page containing SBU Information</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77"/>
        <p:cNvGrpSpPr/>
        <p:nvPr/>
      </p:nvGrpSpPr>
      <p:grpSpPr>
        <a:xfrm>
          <a:off x="0" y="0"/>
          <a:ext cx="0" cy="0"/>
          <a:chOff x="0" y="0"/>
          <a:chExt cx="0" cy="0"/>
        </a:xfrm>
      </p:grpSpPr>
      <p:sp>
        <p:nvSpPr>
          <p:cNvPr id="78" name="Google Shape;78;p30"/>
          <p:cNvSpPr txBox="1">
            <a:spLocks noGrp="1"/>
          </p:cNvSpPr>
          <p:nvPr>
            <p:ph type="dt" idx="10"/>
          </p:nvPr>
        </p:nvSpPr>
        <p:spPr>
          <a:xfrm>
            <a:off x="0" y="6621140"/>
            <a:ext cx="2743200" cy="182880"/>
          </a:xfrm>
          <a:prstGeom prst="rect">
            <a:avLst/>
          </a:prstGeom>
          <a:noFill/>
          <a:ln>
            <a:noFill/>
          </a:ln>
        </p:spPr>
        <p:txBody>
          <a:bodyPr spcFirstLastPara="1" wrap="square" lIns="91425" tIns="0" rIns="91425"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0"/>
          <p:cNvSpPr txBox="1">
            <a:spLocks noGrp="1"/>
          </p:cNvSpPr>
          <p:nvPr>
            <p:ph type="ftr" idx="11"/>
          </p:nvPr>
        </p:nvSpPr>
        <p:spPr>
          <a:xfrm>
            <a:off x="4038600" y="6621140"/>
            <a:ext cx="4114800" cy="182880"/>
          </a:xfrm>
          <a:prstGeom prst="rect">
            <a:avLst/>
          </a:prstGeom>
          <a:noFill/>
          <a:ln>
            <a:noFill/>
          </a:ln>
        </p:spPr>
        <p:txBody>
          <a:bodyPr spcFirstLastPara="1" wrap="square" lIns="91425" tIns="0" rIns="91425"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30"/>
          <p:cNvSpPr txBox="1">
            <a:spLocks noGrp="1"/>
          </p:cNvSpPr>
          <p:nvPr>
            <p:ph type="sldNum" idx="12"/>
          </p:nvPr>
        </p:nvSpPr>
        <p:spPr>
          <a:xfrm>
            <a:off x="9448800" y="6621140"/>
            <a:ext cx="2743200" cy="182880"/>
          </a:xfrm>
          <a:prstGeom prst="rect">
            <a:avLst/>
          </a:prstGeom>
          <a:noFill/>
          <a:ln>
            <a:noFill/>
          </a:ln>
        </p:spPr>
        <p:txBody>
          <a:bodyPr spcFirstLastPara="1" wrap="square" lIns="91425" tIns="0" rIns="91425" bIns="0" anchor="ctr" anchorCtr="0">
            <a:noAutofit/>
          </a:bodyPr>
          <a:lstStyle>
            <a:lvl1pPr marL="0" lvl="0" indent="0" algn="r">
              <a:spcBef>
                <a:spcPts val="0"/>
              </a:spcBef>
              <a:spcAft>
                <a:spcPts val="0"/>
              </a:spcAft>
              <a:buClr>
                <a:srgbClr val="888888"/>
              </a:buClr>
              <a:buSzPts val="1600"/>
              <a:buFont typeface="Calibri"/>
              <a:buNone/>
              <a:defRPr/>
            </a:lvl1pPr>
            <a:lvl2pPr marL="0" lvl="1" indent="0" algn="r">
              <a:spcBef>
                <a:spcPts val="0"/>
              </a:spcBef>
              <a:spcAft>
                <a:spcPts val="0"/>
              </a:spcAft>
              <a:buClr>
                <a:srgbClr val="888888"/>
              </a:buClr>
              <a:buSzPts val="1600"/>
              <a:buFont typeface="Calibri"/>
              <a:buNone/>
              <a:defRPr/>
            </a:lvl2pPr>
            <a:lvl3pPr marL="0" lvl="2" indent="0" algn="r">
              <a:spcBef>
                <a:spcPts val="0"/>
              </a:spcBef>
              <a:spcAft>
                <a:spcPts val="0"/>
              </a:spcAft>
              <a:buClr>
                <a:srgbClr val="888888"/>
              </a:buClr>
              <a:buSzPts val="1600"/>
              <a:buFont typeface="Calibri"/>
              <a:buNone/>
              <a:defRPr/>
            </a:lvl3pPr>
            <a:lvl4pPr marL="0" lvl="3" indent="0" algn="r">
              <a:spcBef>
                <a:spcPts val="0"/>
              </a:spcBef>
              <a:spcAft>
                <a:spcPts val="0"/>
              </a:spcAft>
              <a:buClr>
                <a:srgbClr val="888888"/>
              </a:buClr>
              <a:buSzPts val="1600"/>
              <a:buFont typeface="Calibri"/>
              <a:buNone/>
              <a:defRPr/>
            </a:lvl4pPr>
            <a:lvl5pPr marL="0" lvl="4" indent="0" algn="r">
              <a:spcBef>
                <a:spcPts val="0"/>
              </a:spcBef>
              <a:spcAft>
                <a:spcPts val="0"/>
              </a:spcAft>
              <a:buClr>
                <a:srgbClr val="888888"/>
              </a:buClr>
              <a:buSzPts val="1600"/>
              <a:buFont typeface="Calibri"/>
              <a:buNone/>
              <a:defRPr/>
            </a:lvl5pPr>
            <a:lvl6pPr marL="0" lvl="5" indent="0" algn="r">
              <a:spcBef>
                <a:spcPts val="0"/>
              </a:spcBef>
              <a:spcAft>
                <a:spcPts val="0"/>
              </a:spcAft>
              <a:buClr>
                <a:srgbClr val="888888"/>
              </a:buClr>
              <a:buSzPts val="1600"/>
              <a:buFont typeface="Calibri"/>
              <a:buNone/>
              <a:defRPr/>
            </a:lvl6pPr>
            <a:lvl7pPr marL="0" lvl="6" indent="0" algn="r">
              <a:spcBef>
                <a:spcPts val="0"/>
              </a:spcBef>
              <a:spcAft>
                <a:spcPts val="0"/>
              </a:spcAft>
              <a:buClr>
                <a:srgbClr val="888888"/>
              </a:buClr>
              <a:buSzPts val="1600"/>
              <a:buFont typeface="Calibri"/>
              <a:buNone/>
              <a:defRPr/>
            </a:lvl7pPr>
            <a:lvl8pPr marL="0" lvl="7" indent="0" algn="r">
              <a:spcBef>
                <a:spcPts val="0"/>
              </a:spcBef>
              <a:spcAft>
                <a:spcPts val="0"/>
              </a:spcAft>
              <a:buClr>
                <a:srgbClr val="888888"/>
              </a:buClr>
              <a:buSzPts val="1600"/>
              <a:buFont typeface="Calibri"/>
              <a:buNone/>
              <a:defRPr/>
            </a:lvl8pPr>
            <a:lvl9pPr marL="0" lvl="8" indent="0" algn="r">
              <a:spcBef>
                <a:spcPts val="0"/>
              </a:spcBef>
              <a:spcAft>
                <a:spcPts val="0"/>
              </a:spcAft>
              <a:buClr>
                <a:srgbClr val="888888"/>
              </a:buClr>
              <a:buSzPts val="1600"/>
              <a:buFont typeface="Calibri"/>
              <a:buNone/>
              <a:defRPr/>
            </a:lvl9pPr>
          </a:lstStyle>
          <a:p>
            <a:pPr marL="0" lvl="0" indent="0" algn="r" rtl="0">
              <a:spcBef>
                <a:spcPts val="0"/>
              </a:spcBef>
              <a:spcAft>
                <a:spcPts val="0"/>
              </a:spcAft>
              <a:buNone/>
            </a:pPr>
            <a:fld id="{00000000-1234-1234-1234-123412341234}" type="slidenum">
              <a:rPr lang="en-US"/>
              <a:t>‹#›</a:t>
            </a:fld>
            <a:endParaRPr/>
          </a:p>
        </p:txBody>
      </p:sp>
      <p:sp>
        <p:nvSpPr>
          <p:cNvPr id="81" name="Google Shape;81;p30"/>
          <p:cNvSpPr txBox="1">
            <a:spLocks noGrp="1"/>
          </p:cNvSpPr>
          <p:nvPr>
            <p:ph type="title"/>
          </p:nvPr>
        </p:nvSpPr>
        <p:spPr>
          <a:xfrm>
            <a:off x="2969679" y="0"/>
            <a:ext cx="7880527" cy="975701"/>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2" name="Google Shape;82;p30"/>
          <p:cNvSpPr/>
          <p:nvPr/>
        </p:nvSpPr>
        <p:spPr>
          <a:xfrm>
            <a:off x="306567" y="1061642"/>
            <a:ext cx="10785733" cy="1651671"/>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133" b="1">
                <a:solidFill>
                  <a:srgbClr val="FF0000"/>
                </a:solidFill>
                <a:latin typeface="Calibri"/>
                <a:ea typeface="Calibri"/>
                <a:cs typeface="Calibri"/>
                <a:sym typeface="Calibri"/>
              </a:rPr>
              <a:t>Limited Rights Notice </a:t>
            </a:r>
            <a:endParaRPr sz="2133" b="1" i="1">
              <a:solidFill>
                <a:srgbClr val="FF0000"/>
              </a:solidFill>
              <a:latin typeface="Calibri"/>
              <a:ea typeface="Calibri"/>
              <a:cs typeface="Calibri"/>
              <a:sym typeface="Calibri"/>
            </a:endParaRPr>
          </a:p>
          <a:p>
            <a:pPr marL="0" marR="0" lvl="0" indent="0" algn="l" rtl="0">
              <a:spcBef>
                <a:spcPts val="0"/>
              </a:spcBef>
              <a:spcAft>
                <a:spcPts val="0"/>
              </a:spcAft>
              <a:buNone/>
            </a:pPr>
            <a:r>
              <a:rPr lang="en-US" sz="1600">
                <a:solidFill>
                  <a:srgbClr val="FF0000"/>
                </a:solidFill>
                <a:latin typeface="Calibri"/>
                <a:ea typeface="Calibri"/>
                <a:cs typeface="Calibri"/>
                <a:sym typeface="Calibri"/>
              </a:rPr>
              <a:t>(a) These data are submitted with limited rights under Government Contract No. NNL13AQ01C.  These data may be reproduced and used by the</a:t>
            </a:r>
            <a:r>
              <a:rPr lang="en-US" sz="1600" i="1">
                <a:solidFill>
                  <a:srgbClr val="FF0000"/>
                </a:solidFill>
                <a:latin typeface="Calibri"/>
                <a:ea typeface="Calibri"/>
                <a:cs typeface="Calibri"/>
                <a:sym typeface="Calibri"/>
              </a:rPr>
              <a:t> </a:t>
            </a:r>
            <a:r>
              <a:rPr lang="en-US" sz="1600">
                <a:solidFill>
                  <a:srgbClr val="FF0000"/>
                </a:solidFill>
                <a:latin typeface="Calibri"/>
                <a:ea typeface="Calibri"/>
                <a:cs typeface="Calibri"/>
                <a:sym typeface="Calibri"/>
              </a:rPr>
              <a:t>Government with the express limitation that they will not, without written permission of the contractor, be used for purposes of manufacture nor disclosed outside the Government; except that the Government may disclose these data outside the Government for the following purposes, if any, provided that the Government makes such disclosure subject to prohibition against further use and disclosure: None</a:t>
            </a:r>
            <a:endParaRPr sz="1600" i="1">
              <a:solidFill>
                <a:srgbClr val="FF0000"/>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83"/>
        <p:cNvGrpSpPr/>
        <p:nvPr/>
      </p:nvGrpSpPr>
      <p:grpSpPr>
        <a:xfrm>
          <a:off x="0" y="0"/>
          <a:ext cx="0" cy="0"/>
          <a:chOff x="0" y="0"/>
          <a:chExt cx="0" cy="0"/>
        </a:xfrm>
      </p:grpSpPr>
      <p:sp>
        <p:nvSpPr>
          <p:cNvPr id="84" name="Google Shape;84;p31"/>
          <p:cNvSpPr txBox="1">
            <a:spLocks noGrp="1"/>
          </p:cNvSpPr>
          <p:nvPr>
            <p:ph type="title"/>
          </p:nvPr>
        </p:nvSpPr>
        <p:spPr>
          <a:xfrm>
            <a:off x="838200" y="2900680"/>
            <a:ext cx="10515600" cy="1325033"/>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rgbClr val="000090"/>
              </a:buClr>
              <a:buSzPts val="5400"/>
              <a:buFont typeface="Calibri"/>
              <a:buNone/>
              <a:defRPr sz="5400" b="0" i="0" u="none" strike="noStrike" cap="none">
                <a:solidFill>
                  <a:srgbClr val="000090"/>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5" name="Google Shape;85;p31"/>
          <p:cNvSpPr txBox="1">
            <a:spLocks noGrp="1"/>
          </p:cNvSpPr>
          <p:nvPr>
            <p:ph type="dt" idx="10"/>
          </p:nvPr>
        </p:nvSpPr>
        <p:spPr>
          <a:xfrm>
            <a:off x="0" y="6621140"/>
            <a:ext cx="2743200" cy="182880"/>
          </a:xfrm>
          <a:prstGeom prst="rect">
            <a:avLst/>
          </a:prstGeom>
          <a:noFill/>
          <a:ln>
            <a:noFill/>
          </a:ln>
        </p:spPr>
        <p:txBody>
          <a:bodyPr spcFirstLastPara="1" wrap="square" lIns="91425" tIns="0" rIns="91425"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31"/>
          <p:cNvSpPr txBox="1">
            <a:spLocks noGrp="1"/>
          </p:cNvSpPr>
          <p:nvPr>
            <p:ph type="ftr" idx="11"/>
          </p:nvPr>
        </p:nvSpPr>
        <p:spPr>
          <a:xfrm>
            <a:off x="4038600" y="6621140"/>
            <a:ext cx="4114800" cy="182880"/>
          </a:xfrm>
          <a:prstGeom prst="rect">
            <a:avLst/>
          </a:prstGeom>
          <a:noFill/>
          <a:ln>
            <a:noFill/>
          </a:ln>
        </p:spPr>
        <p:txBody>
          <a:bodyPr spcFirstLastPara="1" wrap="square" lIns="91425" tIns="0" rIns="91425"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31"/>
          <p:cNvSpPr txBox="1">
            <a:spLocks noGrp="1"/>
          </p:cNvSpPr>
          <p:nvPr>
            <p:ph type="sldNum" idx="12"/>
          </p:nvPr>
        </p:nvSpPr>
        <p:spPr>
          <a:xfrm>
            <a:off x="9448800" y="6621140"/>
            <a:ext cx="2743200" cy="182880"/>
          </a:xfrm>
          <a:prstGeom prst="rect">
            <a:avLst/>
          </a:prstGeom>
          <a:noFill/>
          <a:ln>
            <a:noFill/>
          </a:ln>
        </p:spPr>
        <p:txBody>
          <a:bodyPr spcFirstLastPara="1" wrap="square" lIns="91425" tIns="0" rIns="91425" bIns="0" anchor="ctr" anchorCtr="0">
            <a:noAutofit/>
          </a:bodyPr>
          <a:lstStyle>
            <a:lvl1pPr marL="0" lvl="0" indent="0" algn="r">
              <a:spcBef>
                <a:spcPts val="0"/>
              </a:spcBef>
              <a:spcAft>
                <a:spcPts val="0"/>
              </a:spcAft>
              <a:buClr>
                <a:srgbClr val="888888"/>
              </a:buClr>
              <a:buSzPts val="1600"/>
              <a:buFont typeface="Calibri"/>
              <a:buNone/>
              <a:defRPr/>
            </a:lvl1pPr>
            <a:lvl2pPr marL="0" lvl="1" indent="0" algn="r">
              <a:spcBef>
                <a:spcPts val="0"/>
              </a:spcBef>
              <a:spcAft>
                <a:spcPts val="0"/>
              </a:spcAft>
              <a:buClr>
                <a:srgbClr val="888888"/>
              </a:buClr>
              <a:buSzPts val="1600"/>
              <a:buFont typeface="Calibri"/>
              <a:buNone/>
              <a:defRPr/>
            </a:lvl2pPr>
            <a:lvl3pPr marL="0" lvl="2" indent="0" algn="r">
              <a:spcBef>
                <a:spcPts val="0"/>
              </a:spcBef>
              <a:spcAft>
                <a:spcPts val="0"/>
              </a:spcAft>
              <a:buClr>
                <a:srgbClr val="888888"/>
              </a:buClr>
              <a:buSzPts val="1600"/>
              <a:buFont typeface="Calibri"/>
              <a:buNone/>
              <a:defRPr/>
            </a:lvl3pPr>
            <a:lvl4pPr marL="0" lvl="3" indent="0" algn="r">
              <a:spcBef>
                <a:spcPts val="0"/>
              </a:spcBef>
              <a:spcAft>
                <a:spcPts val="0"/>
              </a:spcAft>
              <a:buClr>
                <a:srgbClr val="888888"/>
              </a:buClr>
              <a:buSzPts val="1600"/>
              <a:buFont typeface="Calibri"/>
              <a:buNone/>
              <a:defRPr/>
            </a:lvl4pPr>
            <a:lvl5pPr marL="0" lvl="4" indent="0" algn="r">
              <a:spcBef>
                <a:spcPts val="0"/>
              </a:spcBef>
              <a:spcAft>
                <a:spcPts val="0"/>
              </a:spcAft>
              <a:buClr>
                <a:srgbClr val="888888"/>
              </a:buClr>
              <a:buSzPts val="1600"/>
              <a:buFont typeface="Calibri"/>
              <a:buNone/>
              <a:defRPr/>
            </a:lvl5pPr>
            <a:lvl6pPr marL="0" lvl="5" indent="0" algn="r">
              <a:spcBef>
                <a:spcPts val="0"/>
              </a:spcBef>
              <a:spcAft>
                <a:spcPts val="0"/>
              </a:spcAft>
              <a:buClr>
                <a:srgbClr val="888888"/>
              </a:buClr>
              <a:buSzPts val="1600"/>
              <a:buFont typeface="Calibri"/>
              <a:buNone/>
              <a:defRPr/>
            </a:lvl6pPr>
            <a:lvl7pPr marL="0" lvl="6" indent="0" algn="r">
              <a:spcBef>
                <a:spcPts val="0"/>
              </a:spcBef>
              <a:spcAft>
                <a:spcPts val="0"/>
              </a:spcAft>
              <a:buClr>
                <a:srgbClr val="888888"/>
              </a:buClr>
              <a:buSzPts val="1600"/>
              <a:buFont typeface="Calibri"/>
              <a:buNone/>
              <a:defRPr/>
            </a:lvl7pPr>
            <a:lvl8pPr marL="0" lvl="7" indent="0" algn="r">
              <a:spcBef>
                <a:spcPts val="0"/>
              </a:spcBef>
              <a:spcAft>
                <a:spcPts val="0"/>
              </a:spcAft>
              <a:buClr>
                <a:srgbClr val="888888"/>
              </a:buClr>
              <a:buSzPts val="1600"/>
              <a:buFont typeface="Calibri"/>
              <a:buNone/>
              <a:defRPr/>
            </a:lvl8pPr>
            <a:lvl9pPr marL="0" lvl="8" indent="0" algn="r">
              <a:spcBef>
                <a:spcPts val="0"/>
              </a:spcBef>
              <a:spcAft>
                <a:spcPts val="0"/>
              </a:spcAft>
              <a:buClr>
                <a:srgbClr val="888888"/>
              </a:buClr>
              <a:buSzPts val="1600"/>
              <a:buFont typeface="Calibri"/>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estions">
  <p:cSld name="Questions">
    <p:spTree>
      <p:nvGrpSpPr>
        <p:cNvPr id="1" name="Shape 88"/>
        <p:cNvGrpSpPr/>
        <p:nvPr/>
      </p:nvGrpSpPr>
      <p:grpSpPr>
        <a:xfrm>
          <a:off x="0" y="0"/>
          <a:ext cx="0" cy="0"/>
          <a:chOff x="0" y="0"/>
          <a:chExt cx="0" cy="0"/>
        </a:xfrm>
      </p:grpSpPr>
      <p:sp>
        <p:nvSpPr>
          <p:cNvPr id="89" name="Google Shape;89;p32"/>
          <p:cNvSpPr txBox="1"/>
          <p:nvPr/>
        </p:nvSpPr>
        <p:spPr>
          <a:xfrm>
            <a:off x="0" y="3101189"/>
            <a:ext cx="12192000" cy="646331"/>
          </a:xfrm>
          <a:prstGeom prst="rect">
            <a:avLst/>
          </a:prstGeom>
          <a:noFill/>
          <a:ln>
            <a:noFill/>
          </a:ln>
        </p:spPr>
        <p:txBody>
          <a:bodyPr spcFirstLastPara="1" wrap="square" lIns="121900" tIns="60950" rIns="121900" bIns="60950" anchor="ctr" anchorCtr="0">
            <a:noAutofit/>
          </a:bodyPr>
          <a:lstStyle/>
          <a:p>
            <a:pPr marL="0" marR="0" lvl="0" indent="0" algn="ctr" rtl="0">
              <a:spcBef>
                <a:spcPts val="0"/>
              </a:spcBef>
              <a:spcAft>
                <a:spcPts val="0"/>
              </a:spcAft>
              <a:buClr>
                <a:srgbClr val="000090"/>
              </a:buClr>
              <a:buSzPts val="7200"/>
              <a:buFont typeface="Calibri"/>
              <a:buNone/>
            </a:pPr>
            <a:r>
              <a:rPr lang="en-US" sz="7200" b="0">
                <a:solidFill>
                  <a:srgbClr val="000090"/>
                </a:solidFill>
                <a:latin typeface="Calibri"/>
                <a:ea typeface="Calibri"/>
                <a:cs typeface="Calibri"/>
                <a:sym typeface="Calibri"/>
              </a:rPr>
              <a:t>Questions</a:t>
            </a:r>
            <a:endParaRPr sz="6000" b="0">
              <a:solidFill>
                <a:srgbClr val="000090"/>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9_Custom Layout">
  <p:cSld name="9_Custom Layout">
    <p:spTree>
      <p:nvGrpSpPr>
        <p:cNvPr id="1" name="Shape 90"/>
        <p:cNvGrpSpPr/>
        <p:nvPr/>
      </p:nvGrpSpPr>
      <p:grpSpPr>
        <a:xfrm>
          <a:off x="0" y="0"/>
          <a:ext cx="0" cy="0"/>
          <a:chOff x="0" y="0"/>
          <a:chExt cx="0" cy="0"/>
        </a:xfrm>
      </p:grpSpPr>
      <p:pic>
        <p:nvPicPr>
          <p:cNvPr id="91" name="Google Shape;91;p33" descr="TEMPO ppt Banner v8.jpg"/>
          <p:cNvPicPr preferRelativeResize="0"/>
          <p:nvPr/>
        </p:nvPicPr>
        <p:blipFill rotWithShape="1">
          <a:blip r:embed="rId2">
            <a:alphaModFix/>
          </a:blip>
          <a:srcRect/>
          <a:stretch/>
        </p:blipFill>
        <p:spPr>
          <a:xfrm>
            <a:off x="0" y="0"/>
            <a:ext cx="12192000" cy="1065276"/>
          </a:xfrm>
          <a:prstGeom prst="rect">
            <a:avLst/>
          </a:prstGeom>
          <a:noFill/>
          <a:ln>
            <a:noFill/>
          </a:ln>
        </p:spPr>
      </p:pic>
      <p:sp>
        <p:nvSpPr>
          <p:cNvPr id="92" name="Google Shape;92;p33"/>
          <p:cNvSpPr txBox="1">
            <a:spLocks noGrp="1"/>
          </p:cNvSpPr>
          <p:nvPr>
            <p:ph type="title"/>
          </p:nvPr>
        </p:nvSpPr>
        <p:spPr>
          <a:xfrm>
            <a:off x="2379609" y="274638"/>
            <a:ext cx="7963743" cy="638108"/>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rgbClr val="FFFFFF"/>
              </a:buClr>
              <a:buSzPts val="2800"/>
              <a:buFont typeface="Arial"/>
              <a:buNone/>
              <a:defRPr sz="2800" b="1" i="0" u="none" strike="noStrike" cap="none">
                <a:solidFill>
                  <a:srgbClr val="FFFFF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3" name="Google Shape;93;p33"/>
          <p:cNvSpPr txBox="1">
            <a:spLocks noGrp="1"/>
          </p:cNvSpPr>
          <p:nvPr>
            <p:ph type="body" idx="1"/>
          </p:nvPr>
        </p:nvSpPr>
        <p:spPr>
          <a:xfrm>
            <a:off x="101600" y="1143000"/>
            <a:ext cx="11988800" cy="5410200"/>
          </a:xfrm>
          <a:prstGeom prst="rect">
            <a:avLst/>
          </a:prstGeom>
          <a:noFill/>
          <a:ln>
            <a:noFill/>
          </a:ln>
        </p:spPr>
        <p:txBody>
          <a:bodyPr spcFirstLastPara="1" wrap="square" lIns="91425" tIns="45700" rIns="91425" bIns="45700" anchor="t" anchorCtr="0">
            <a:noAutofit/>
          </a:bodyPr>
          <a:lstStyle>
            <a:lvl1pPr marL="457200" marR="0" lvl="0" indent="-499554" algn="l" rtl="0">
              <a:spcBef>
                <a:spcPts val="853"/>
              </a:spcBef>
              <a:spcAft>
                <a:spcPts val="0"/>
              </a:spcAft>
              <a:buClr>
                <a:schemeClr val="dk1"/>
              </a:buClr>
              <a:buSzPts val="4267"/>
              <a:buFont typeface="Noto Sans Symbols"/>
              <a:buChar char="⮚"/>
              <a:defRPr sz="4267" b="1" i="0" u="none" strike="noStrike" cap="none">
                <a:solidFill>
                  <a:schemeClr val="dk1"/>
                </a:solidFill>
                <a:latin typeface="Calibri"/>
                <a:ea typeface="Calibri"/>
                <a:cs typeface="Calibri"/>
                <a:sym typeface="Calibri"/>
              </a:defRPr>
            </a:lvl1pPr>
            <a:lvl2pPr marL="914400" marR="0" lvl="1" indent="-465645" algn="l" rtl="0">
              <a:spcBef>
                <a:spcPts val="747"/>
              </a:spcBef>
              <a:spcAft>
                <a:spcPts val="0"/>
              </a:spcAft>
              <a:buClr>
                <a:srgbClr val="0000A9"/>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94" name="Google Shape;94;p33"/>
          <p:cNvSpPr txBox="1">
            <a:spLocks noGrp="1"/>
          </p:cNvSpPr>
          <p:nvPr>
            <p:ph type="sldNum" idx="12"/>
          </p:nvPr>
        </p:nvSpPr>
        <p:spPr>
          <a:xfrm>
            <a:off x="9236440" y="6504026"/>
            <a:ext cx="2844800" cy="365125"/>
          </a:xfrm>
          <a:prstGeom prst="rect">
            <a:avLst/>
          </a:prstGeom>
          <a:noFill/>
          <a:ln>
            <a:noFill/>
          </a:ln>
        </p:spPr>
        <p:txBody>
          <a:bodyPr spcFirstLastPara="1" wrap="square" lIns="91425" tIns="0" rIns="91425" bIns="0" anchor="ctr" anchorCtr="0">
            <a:noAutofit/>
          </a:bodyPr>
          <a:lstStyle>
            <a:lvl1pPr marL="0" lvl="0" indent="0" algn="r">
              <a:spcBef>
                <a:spcPts val="0"/>
              </a:spcBef>
              <a:spcAft>
                <a:spcPts val="0"/>
              </a:spcAft>
              <a:buClr>
                <a:srgbClr val="888888"/>
              </a:buClr>
              <a:buSzPts val="1600"/>
              <a:buFont typeface="Calibri"/>
              <a:buNone/>
              <a:defRPr/>
            </a:lvl1pPr>
            <a:lvl2pPr marL="0" lvl="1" indent="0" algn="r">
              <a:spcBef>
                <a:spcPts val="0"/>
              </a:spcBef>
              <a:spcAft>
                <a:spcPts val="0"/>
              </a:spcAft>
              <a:buClr>
                <a:srgbClr val="888888"/>
              </a:buClr>
              <a:buSzPts val="1600"/>
              <a:buFont typeface="Calibri"/>
              <a:buNone/>
              <a:defRPr/>
            </a:lvl2pPr>
            <a:lvl3pPr marL="0" lvl="2" indent="0" algn="r">
              <a:spcBef>
                <a:spcPts val="0"/>
              </a:spcBef>
              <a:spcAft>
                <a:spcPts val="0"/>
              </a:spcAft>
              <a:buClr>
                <a:srgbClr val="888888"/>
              </a:buClr>
              <a:buSzPts val="1600"/>
              <a:buFont typeface="Calibri"/>
              <a:buNone/>
              <a:defRPr/>
            </a:lvl3pPr>
            <a:lvl4pPr marL="0" lvl="3" indent="0" algn="r">
              <a:spcBef>
                <a:spcPts val="0"/>
              </a:spcBef>
              <a:spcAft>
                <a:spcPts val="0"/>
              </a:spcAft>
              <a:buClr>
                <a:srgbClr val="888888"/>
              </a:buClr>
              <a:buSzPts val="1600"/>
              <a:buFont typeface="Calibri"/>
              <a:buNone/>
              <a:defRPr/>
            </a:lvl4pPr>
            <a:lvl5pPr marL="0" lvl="4" indent="0" algn="r">
              <a:spcBef>
                <a:spcPts val="0"/>
              </a:spcBef>
              <a:spcAft>
                <a:spcPts val="0"/>
              </a:spcAft>
              <a:buClr>
                <a:srgbClr val="888888"/>
              </a:buClr>
              <a:buSzPts val="1600"/>
              <a:buFont typeface="Calibri"/>
              <a:buNone/>
              <a:defRPr/>
            </a:lvl5pPr>
            <a:lvl6pPr marL="0" lvl="5" indent="0" algn="r">
              <a:spcBef>
                <a:spcPts val="0"/>
              </a:spcBef>
              <a:spcAft>
                <a:spcPts val="0"/>
              </a:spcAft>
              <a:buClr>
                <a:srgbClr val="888888"/>
              </a:buClr>
              <a:buSzPts val="1600"/>
              <a:buFont typeface="Calibri"/>
              <a:buNone/>
              <a:defRPr/>
            </a:lvl6pPr>
            <a:lvl7pPr marL="0" lvl="6" indent="0" algn="r">
              <a:spcBef>
                <a:spcPts val="0"/>
              </a:spcBef>
              <a:spcAft>
                <a:spcPts val="0"/>
              </a:spcAft>
              <a:buClr>
                <a:srgbClr val="888888"/>
              </a:buClr>
              <a:buSzPts val="1600"/>
              <a:buFont typeface="Calibri"/>
              <a:buNone/>
              <a:defRPr/>
            </a:lvl7pPr>
            <a:lvl8pPr marL="0" lvl="7" indent="0" algn="r">
              <a:spcBef>
                <a:spcPts val="0"/>
              </a:spcBef>
              <a:spcAft>
                <a:spcPts val="0"/>
              </a:spcAft>
              <a:buClr>
                <a:srgbClr val="888888"/>
              </a:buClr>
              <a:buSzPts val="1600"/>
              <a:buFont typeface="Calibri"/>
              <a:buNone/>
              <a:defRPr/>
            </a:lvl8pPr>
            <a:lvl9pPr marL="0" lvl="8" indent="0" algn="r">
              <a:spcBef>
                <a:spcPts val="0"/>
              </a:spcBef>
              <a:spcAft>
                <a:spcPts val="0"/>
              </a:spcAft>
              <a:buClr>
                <a:srgbClr val="888888"/>
              </a:buClr>
              <a:buSzPts val="1600"/>
              <a:buFont typeface="Calibri"/>
              <a:buNone/>
              <a:defRPr/>
            </a:lvl9pPr>
          </a:lstStyle>
          <a:p>
            <a:pPr marL="0" lvl="0" indent="0" algn="r" rtl="0">
              <a:spcBef>
                <a:spcPts val="0"/>
              </a:spcBef>
              <a:spcAft>
                <a:spcPts val="0"/>
              </a:spcAft>
              <a:buNone/>
            </a:pPr>
            <a:fld id="{00000000-1234-1234-1234-123412341234}" type="slidenum">
              <a:rPr lang="en-US"/>
              <a:t>‹#›</a:t>
            </a:fld>
            <a:endParaRPr/>
          </a:p>
        </p:txBody>
      </p:sp>
      <p:sp>
        <p:nvSpPr>
          <p:cNvPr id="95" name="Google Shape;95;p33"/>
          <p:cNvSpPr txBox="1">
            <a:spLocks noGrp="1"/>
          </p:cNvSpPr>
          <p:nvPr>
            <p:ph type="ftr" idx="11"/>
          </p:nvPr>
        </p:nvSpPr>
        <p:spPr>
          <a:xfrm>
            <a:off x="4165600" y="6504026"/>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11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96"/>
        <p:cNvGrpSpPr/>
        <p:nvPr/>
      </p:nvGrpSpPr>
      <p:grpSpPr>
        <a:xfrm>
          <a:off x="0" y="0"/>
          <a:ext cx="0" cy="0"/>
          <a:chOff x="0" y="0"/>
          <a:chExt cx="0" cy="0"/>
        </a:xfrm>
      </p:grpSpPr>
      <p:sp>
        <p:nvSpPr>
          <p:cNvPr id="97" name="Google Shape;97;p34"/>
          <p:cNvSpPr txBox="1">
            <a:spLocks noGrp="1"/>
          </p:cNvSpPr>
          <p:nvPr>
            <p:ph type="title"/>
          </p:nvPr>
        </p:nvSpPr>
        <p:spPr>
          <a:xfrm>
            <a:off x="2539931" y="274638"/>
            <a:ext cx="7963743" cy="638108"/>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rgbClr val="D9D9D9"/>
              </a:buClr>
              <a:buSzPts val="2800"/>
              <a:buFont typeface="Arial Rounded"/>
              <a:buNone/>
              <a:defRPr sz="2800" b="1" i="0" u="none" strike="noStrike" cap="none">
                <a:solidFill>
                  <a:srgbClr val="D9D9D9"/>
                </a:solidFill>
                <a:latin typeface="Arial Rounded"/>
                <a:ea typeface="Arial Rounded"/>
                <a:cs typeface="Arial Rounded"/>
                <a:sym typeface="Arial Rounded"/>
              </a:defRPr>
            </a:lvl1pPr>
            <a:lvl2pPr lvl="1">
              <a:spcBef>
                <a:spcPts val="0"/>
              </a:spcBef>
              <a:spcAft>
                <a:spcPts val="0"/>
              </a:spcAft>
              <a:buSzPts val="1400"/>
              <a:buFont typeface="Arial"/>
              <a:buNone/>
              <a:defRPr sz="1800"/>
            </a:lvl2pPr>
            <a:lvl3pPr lvl="2">
              <a:spcBef>
                <a:spcPts val="0"/>
              </a:spcBef>
              <a:spcAft>
                <a:spcPts val="0"/>
              </a:spcAft>
              <a:buSzPts val="1400"/>
              <a:buFont typeface="Arial"/>
              <a:buNone/>
              <a:defRPr sz="1800"/>
            </a:lvl3pPr>
            <a:lvl4pPr lvl="3">
              <a:spcBef>
                <a:spcPts val="0"/>
              </a:spcBef>
              <a:spcAft>
                <a:spcPts val="0"/>
              </a:spcAft>
              <a:buSzPts val="1400"/>
              <a:buFont typeface="Arial"/>
              <a:buNone/>
              <a:defRPr sz="1800"/>
            </a:lvl4pPr>
            <a:lvl5pPr lvl="4">
              <a:spcBef>
                <a:spcPts val="0"/>
              </a:spcBef>
              <a:spcAft>
                <a:spcPts val="0"/>
              </a:spcAft>
              <a:buSzPts val="1400"/>
              <a:buFont typeface="Arial"/>
              <a:buNone/>
              <a:defRPr sz="1800"/>
            </a:lvl5pPr>
            <a:lvl6pPr lvl="5">
              <a:spcBef>
                <a:spcPts val="0"/>
              </a:spcBef>
              <a:spcAft>
                <a:spcPts val="0"/>
              </a:spcAft>
              <a:buSzPts val="1400"/>
              <a:buFont typeface="Arial"/>
              <a:buNone/>
              <a:defRPr sz="1800"/>
            </a:lvl6pPr>
            <a:lvl7pPr lvl="6">
              <a:spcBef>
                <a:spcPts val="0"/>
              </a:spcBef>
              <a:spcAft>
                <a:spcPts val="0"/>
              </a:spcAft>
              <a:buSzPts val="1400"/>
              <a:buFont typeface="Arial"/>
              <a:buNone/>
              <a:defRPr sz="1800"/>
            </a:lvl7pPr>
            <a:lvl8pPr lvl="7">
              <a:spcBef>
                <a:spcPts val="0"/>
              </a:spcBef>
              <a:spcAft>
                <a:spcPts val="0"/>
              </a:spcAft>
              <a:buSzPts val="1400"/>
              <a:buFont typeface="Arial"/>
              <a:buNone/>
              <a:defRPr sz="1800"/>
            </a:lvl8pPr>
            <a:lvl9pPr lvl="8">
              <a:spcBef>
                <a:spcPts val="0"/>
              </a:spcBef>
              <a:spcAft>
                <a:spcPts val="0"/>
              </a:spcAft>
              <a:buSzPts val="1400"/>
              <a:buFont typeface="Arial"/>
              <a:buNone/>
              <a:defRPr sz="1800"/>
            </a:lvl9pPr>
          </a:lstStyle>
          <a:p>
            <a:endParaRPr/>
          </a:p>
        </p:txBody>
      </p:sp>
      <p:sp>
        <p:nvSpPr>
          <p:cNvPr id="98" name="Google Shape;98;p34"/>
          <p:cNvSpPr txBox="1">
            <a:spLocks noGrp="1"/>
          </p:cNvSpPr>
          <p:nvPr>
            <p:ph type="ftr" idx="11"/>
          </p:nvPr>
        </p:nvSpPr>
        <p:spPr>
          <a:xfrm>
            <a:off x="3239543" y="6549635"/>
            <a:ext cx="5411508" cy="365125"/>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888888"/>
              </a:buClr>
              <a:buSzPts val="1200"/>
              <a:buFont typeface="Calibri"/>
              <a:buNone/>
              <a:defRPr sz="1200">
                <a:solidFill>
                  <a:srgbClr val="888888"/>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99" name="Google Shape;99;p34"/>
          <p:cNvSpPr txBox="1">
            <a:spLocks noGrp="1"/>
          </p:cNvSpPr>
          <p:nvPr>
            <p:ph type="dt" idx="10"/>
          </p:nvPr>
        </p:nvSpPr>
        <p:spPr>
          <a:xfrm>
            <a:off x="231095" y="6550584"/>
            <a:ext cx="209615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sz="1200">
                <a:solidFill>
                  <a:srgbClr val="888888"/>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100"/>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6_Custom Layout">
  <p:cSld name="6_Custom Layout">
    <p:spTree>
      <p:nvGrpSpPr>
        <p:cNvPr id="1" name="Shape 101"/>
        <p:cNvGrpSpPr/>
        <p:nvPr/>
      </p:nvGrpSpPr>
      <p:grpSpPr>
        <a:xfrm>
          <a:off x="0" y="0"/>
          <a:ext cx="0" cy="0"/>
          <a:chOff x="0" y="0"/>
          <a:chExt cx="0" cy="0"/>
        </a:xfrm>
      </p:grpSpPr>
      <p:sp>
        <p:nvSpPr>
          <p:cNvPr id="102" name="Google Shape;102;p36"/>
          <p:cNvSpPr txBox="1">
            <a:spLocks noGrp="1"/>
          </p:cNvSpPr>
          <p:nvPr>
            <p:ph type="body" idx="1"/>
          </p:nvPr>
        </p:nvSpPr>
        <p:spPr>
          <a:xfrm>
            <a:off x="101600" y="1143000"/>
            <a:ext cx="11988800" cy="5410200"/>
          </a:xfrm>
          <a:prstGeom prst="rect">
            <a:avLst/>
          </a:prstGeom>
          <a:noFill/>
          <a:ln>
            <a:noFill/>
          </a:ln>
        </p:spPr>
        <p:txBody>
          <a:bodyPr spcFirstLastPara="1" wrap="square" lIns="91425" tIns="45700" rIns="91425" bIns="45700" anchor="t" anchorCtr="0">
            <a:noAutofit/>
          </a:bodyPr>
          <a:lstStyle>
            <a:lvl1pPr marL="457200" marR="0" lvl="0" indent="-499554" algn="l" rtl="0">
              <a:spcBef>
                <a:spcPts val="853"/>
              </a:spcBef>
              <a:spcAft>
                <a:spcPts val="0"/>
              </a:spcAft>
              <a:buClr>
                <a:schemeClr val="dk1"/>
              </a:buClr>
              <a:buSzPts val="4267"/>
              <a:buFont typeface="Noto Sans Symbols"/>
              <a:buChar char="⮚"/>
              <a:defRPr sz="4267" b="1" i="0" u="none" strike="noStrike" cap="none">
                <a:solidFill>
                  <a:schemeClr val="dk1"/>
                </a:solidFill>
                <a:latin typeface="Calibri"/>
                <a:ea typeface="Calibri"/>
                <a:cs typeface="Calibri"/>
                <a:sym typeface="Calibri"/>
              </a:defRPr>
            </a:lvl1pPr>
            <a:lvl2pPr marL="914400" marR="0" lvl="1" indent="-465645" algn="l" rtl="0">
              <a:spcBef>
                <a:spcPts val="747"/>
              </a:spcBef>
              <a:spcAft>
                <a:spcPts val="0"/>
              </a:spcAft>
              <a:buClr>
                <a:srgbClr val="0000A9"/>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03" name="Google Shape;103;p36"/>
          <p:cNvSpPr txBox="1"/>
          <p:nvPr/>
        </p:nvSpPr>
        <p:spPr>
          <a:xfrm>
            <a:off x="9243484" y="6627813"/>
            <a:ext cx="2844800" cy="2286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750">
                <a:solidFill>
                  <a:srgbClr val="000000"/>
                </a:solidFill>
                <a:latin typeface="Calibri"/>
                <a:ea typeface="Calibri"/>
                <a:cs typeface="Calibri"/>
                <a:sym typeface="Calibri"/>
              </a:rPr>
              <a:t>‹#›</a:t>
            </a:fld>
            <a:endParaRPr sz="750">
              <a:solidFill>
                <a:srgbClr val="000000"/>
              </a:solidFill>
              <a:latin typeface="Calibri"/>
              <a:ea typeface="Calibri"/>
              <a:cs typeface="Calibri"/>
              <a:sym typeface="Calibri"/>
            </a:endParaRPr>
          </a:p>
        </p:txBody>
      </p:sp>
      <p:sp>
        <p:nvSpPr>
          <p:cNvPr id="104" name="Google Shape;104;p36"/>
          <p:cNvSpPr txBox="1">
            <a:spLocks noGrp="1"/>
          </p:cNvSpPr>
          <p:nvPr>
            <p:ph type="title"/>
          </p:nvPr>
        </p:nvSpPr>
        <p:spPr>
          <a:xfrm>
            <a:off x="2539933" y="274638"/>
            <a:ext cx="7451967" cy="638108"/>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rgbClr val="D9D9D9"/>
              </a:buClr>
              <a:buSzPts val="2100"/>
              <a:buFont typeface="Arial Rounded"/>
              <a:buNone/>
              <a:defRPr sz="2100" b="1" i="0" u="none" strike="noStrike" cap="none">
                <a:solidFill>
                  <a:srgbClr val="D9D9D9"/>
                </a:solidFill>
                <a:latin typeface="Arial Rounded"/>
                <a:ea typeface="Arial Rounded"/>
                <a:cs typeface="Arial Rounded"/>
                <a:sym typeface="Arial Rounde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5" name="Google Shape;105;p36"/>
          <p:cNvSpPr txBox="1">
            <a:spLocks noGrp="1"/>
          </p:cNvSpPr>
          <p:nvPr>
            <p:ph type="dt" idx="10"/>
          </p:nvPr>
        </p:nvSpPr>
        <p:spPr>
          <a:xfrm>
            <a:off x="0" y="6529700"/>
            <a:ext cx="2743200" cy="182880"/>
          </a:xfrm>
          <a:prstGeom prst="rect">
            <a:avLst/>
          </a:prstGeom>
          <a:noFill/>
          <a:ln>
            <a:noFill/>
          </a:ln>
        </p:spPr>
        <p:txBody>
          <a:bodyPr spcFirstLastPara="1" wrap="square" lIns="91425" tIns="0" rIns="91425" bIns="0" anchor="ctr" anchorCtr="0">
            <a:noAutofit/>
          </a:bodyPr>
          <a:lstStyle>
            <a:lvl1pPr lvl="0" algn="l">
              <a:spcBef>
                <a:spcPts val="0"/>
              </a:spcBef>
              <a:spcAft>
                <a:spcPts val="0"/>
              </a:spcAft>
              <a:buSzPts val="1400"/>
              <a:buNone/>
              <a:defRPr sz="1350" b="0">
                <a:solidFill>
                  <a:srgbClr val="938953"/>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106" name="Google Shape;106;p36"/>
          <p:cNvGrpSpPr/>
          <p:nvPr/>
        </p:nvGrpSpPr>
        <p:grpSpPr>
          <a:xfrm>
            <a:off x="10044215" y="41347"/>
            <a:ext cx="953829" cy="955748"/>
            <a:chOff x="10044214" y="41347"/>
            <a:chExt cx="953829" cy="955748"/>
          </a:xfrm>
        </p:grpSpPr>
        <p:pic>
          <p:nvPicPr>
            <p:cNvPr id="107" name="Google Shape;107;p36"/>
            <p:cNvPicPr preferRelativeResize="0"/>
            <p:nvPr/>
          </p:nvPicPr>
          <p:blipFill rotWithShape="1">
            <a:blip r:embed="rId2">
              <a:alphaModFix/>
            </a:blip>
            <a:srcRect/>
            <a:stretch/>
          </p:blipFill>
          <p:spPr>
            <a:xfrm>
              <a:off x="10096532" y="41347"/>
              <a:ext cx="816000" cy="940666"/>
            </a:xfrm>
            <a:prstGeom prst="rect">
              <a:avLst/>
            </a:prstGeom>
            <a:noFill/>
            <a:ln>
              <a:noFill/>
            </a:ln>
          </p:spPr>
        </p:pic>
        <p:sp>
          <p:nvSpPr>
            <p:cNvPr id="108" name="Google Shape;108;p36"/>
            <p:cNvSpPr txBox="1"/>
            <p:nvPr/>
          </p:nvSpPr>
          <p:spPr>
            <a:xfrm>
              <a:off x="10044214" y="766263"/>
              <a:ext cx="953829"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a:solidFill>
                    <a:schemeClr val="lt1"/>
                  </a:solidFill>
                  <a:latin typeface="Times New Roman"/>
                  <a:ea typeface="Times New Roman"/>
                  <a:cs typeface="Times New Roman"/>
                  <a:sym typeface="Times New Roman"/>
                </a:rPr>
                <a:t>Smithsonian</a:t>
              </a: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Title Only">
  <p:cSld name="1_Title Only">
    <p:bg>
      <p:bgPr>
        <a:gradFill>
          <a:gsLst>
            <a:gs pos="0">
              <a:srgbClr val="FEFEFE">
                <a:alpha val="74509"/>
              </a:srgbClr>
            </a:gs>
            <a:gs pos="75000">
              <a:srgbClr val="FEFEFE">
                <a:alpha val="74509"/>
              </a:srgbClr>
            </a:gs>
            <a:gs pos="100000">
              <a:srgbClr val="79A0CD">
                <a:alpha val="74509"/>
              </a:srgbClr>
            </a:gs>
          </a:gsLst>
          <a:lin ang="16200000" scaled="0"/>
        </a:gradFill>
        <a:effectLst/>
      </p:bgPr>
    </p:bg>
    <p:spTree>
      <p:nvGrpSpPr>
        <p:cNvPr id="1" name="Shape 109"/>
        <p:cNvGrpSpPr/>
        <p:nvPr/>
      </p:nvGrpSpPr>
      <p:grpSpPr>
        <a:xfrm>
          <a:off x="0" y="0"/>
          <a:ext cx="0" cy="0"/>
          <a:chOff x="0" y="0"/>
          <a:chExt cx="0" cy="0"/>
        </a:xfrm>
      </p:grpSpPr>
      <p:sp>
        <p:nvSpPr>
          <p:cNvPr id="110" name="Google Shape;110;p37"/>
          <p:cNvSpPr txBox="1">
            <a:spLocks noGrp="1"/>
          </p:cNvSpPr>
          <p:nvPr>
            <p:ph type="dt" idx="10"/>
          </p:nvPr>
        </p:nvSpPr>
        <p:spPr>
          <a:xfrm>
            <a:off x="190116" y="6356351"/>
            <a:ext cx="1020846" cy="365125"/>
          </a:xfrm>
          <a:prstGeom prst="rect">
            <a:avLst/>
          </a:prstGeom>
          <a:noFill/>
          <a:ln>
            <a:noFill/>
          </a:ln>
        </p:spPr>
        <p:txBody>
          <a:bodyPr spcFirstLastPara="1" wrap="square" lIns="91325" tIns="45650" rIns="91325" bIns="4565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11" name="Google Shape;111;p37"/>
          <p:cNvSpPr txBox="1">
            <a:spLocks noGrp="1"/>
          </p:cNvSpPr>
          <p:nvPr>
            <p:ph type="sldNum" idx="12"/>
          </p:nvPr>
        </p:nvSpPr>
        <p:spPr>
          <a:xfrm>
            <a:off x="11051145" y="6365294"/>
            <a:ext cx="1015314" cy="365125"/>
          </a:xfrm>
          <a:prstGeom prst="rect">
            <a:avLst/>
          </a:prstGeom>
          <a:noFill/>
          <a:ln>
            <a:noFill/>
          </a:ln>
        </p:spPr>
        <p:txBody>
          <a:bodyPr spcFirstLastPara="1" wrap="square" lIns="91325" tIns="45650" rIns="91325" bIns="45650" anchor="ctr" anchorCtr="0">
            <a:noAutofit/>
          </a:bodyPr>
          <a:lstStyle>
            <a:lvl1pPr marL="0" marR="0" lvl="0" indent="0" algn="r">
              <a:spcBef>
                <a:spcPts val="0"/>
              </a:spcBef>
              <a:spcAft>
                <a:spcPts val="0"/>
              </a:spcAft>
              <a:buClr>
                <a:srgbClr val="888888"/>
              </a:buClr>
              <a:buSzPts val="1600"/>
              <a:buFont typeface="Calibri"/>
              <a:buNone/>
              <a:defRPr sz="1600">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600"/>
              <a:buFont typeface="Calibri"/>
              <a:buNone/>
              <a:defRPr sz="1600">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600"/>
              <a:buFont typeface="Calibri"/>
              <a:buNone/>
              <a:defRPr sz="1600">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600"/>
              <a:buFont typeface="Calibri"/>
              <a:buNone/>
              <a:defRPr sz="1600">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600"/>
              <a:buFont typeface="Calibri"/>
              <a:buNone/>
              <a:defRPr sz="1600">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600"/>
              <a:buFont typeface="Calibri"/>
              <a:buNone/>
              <a:defRPr sz="1600">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600"/>
              <a:buFont typeface="Calibri"/>
              <a:buNone/>
              <a:defRPr sz="1600">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600"/>
              <a:buFont typeface="Calibri"/>
              <a:buNone/>
              <a:defRPr sz="1600">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600"/>
              <a:buFont typeface="Calibri"/>
              <a:buNone/>
              <a:defRPr sz="16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12" name="Google Shape;112;p37"/>
          <p:cNvSpPr txBox="1">
            <a:spLocks noGrp="1"/>
          </p:cNvSpPr>
          <p:nvPr>
            <p:ph type="body" idx="1"/>
          </p:nvPr>
        </p:nvSpPr>
        <p:spPr>
          <a:xfrm>
            <a:off x="1173893" y="164800"/>
            <a:ext cx="9844215" cy="761791"/>
          </a:xfrm>
          <a:prstGeom prst="rect">
            <a:avLst/>
          </a:prstGeom>
          <a:noFill/>
          <a:ln>
            <a:noFill/>
          </a:ln>
        </p:spPr>
        <p:txBody>
          <a:bodyPr spcFirstLastPara="1" wrap="square" lIns="91425" tIns="45700" rIns="91425" bIns="45700" anchor="ctr" anchorCtr="0">
            <a:normAutofit/>
          </a:bodyPr>
          <a:lstStyle>
            <a:lvl1pPr marL="457200" marR="0" lvl="0" indent="-228600" algn="ctr"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3" name="Google Shape;113;p37"/>
          <p:cNvSpPr txBox="1">
            <a:spLocks noGrp="1"/>
          </p:cNvSpPr>
          <p:nvPr>
            <p:ph type="body" idx="2"/>
          </p:nvPr>
        </p:nvSpPr>
        <p:spPr>
          <a:xfrm>
            <a:off x="354013" y="1268413"/>
            <a:ext cx="11499850" cy="4852301"/>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L="914400" marR="0" lvl="1" indent="-228600"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7_Custom Layout">
  <p:cSld name="7_Custom Layout">
    <p:spTree>
      <p:nvGrpSpPr>
        <p:cNvPr id="1" name="Shape 114"/>
        <p:cNvGrpSpPr/>
        <p:nvPr/>
      </p:nvGrpSpPr>
      <p:grpSpPr>
        <a:xfrm>
          <a:off x="0" y="0"/>
          <a:ext cx="0" cy="0"/>
          <a:chOff x="0" y="0"/>
          <a:chExt cx="0" cy="0"/>
        </a:xfrm>
      </p:grpSpPr>
      <p:pic>
        <p:nvPicPr>
          <p:cNvPr id="115" name="Google Shape;115;p38" descr="TEMPO ppt Banner v7.jpg"/>
          <p:cNvPicPr preferRelativeResize="0"/>
          <p:nvPr/>
        </p:nvPicPr>
        <p:blipFill rotWithShape="1">
          <a:blip r:embed="rId2">
            <a:alphaModFix/>
          </a:blip>
          <a:srcRect/>
          <a:stretch/>
        </p:blipFill>
        <p:spPr>
          <a:xfrm>
            <a:off x="0" y="3176"/>
            <a:ext cx="12192000" cy="1065213"/>
          </a:xfrm>
          <a:prstGeom prst="rect">
            <a:avLst/>
          </a:prstGeom>
          <a:noFill/>
          <a:ln>
            <a:noFill/>
          </a:ln>
        </p:spPr>
      </p:pic>
      <p:sp>
        <p:nvSpPr>
          <p:cNvPr id="116" name="Google Shape;116;p38"/>
          <p:cNvSpPr txBox="1">
            <a:spLocks noGrp="1"/>
          </p:cNvSpPr>
          <p:nvPr>
            <p:ph type="title"/>
          </p:nvPr>
        </p:nvSpPr>
        <p:spPr>
          <a:xfrm>
            <a:off x="2539963" y="274638"/>
            <a:ext cx="7963743" cy="638108"/>
          </a:xfrm>
          <a:prstGeom prst="rect">
            <a:avLst/>
          </a:prstGeom>
          <a:noFill/>
          <a:ln>
            <a:noFill/>
          </a:ln>
        </p:spPr>
        <p:txBody>
          <a:bodyPr spcFirstLastPara="1" wrap="square" lIns="91325" tIns="45650" rIns="91325" bIns="45650" anchor="t" anchorCtr="0">
            <a:noAutofit/>
          </a:bodyPr>
          <a:lstStyle>
            <a:lvl1pPr marR="0" lvl="0" algn="ctr" rtl="0">
              <a:spcBef>
                <a:spcPts val="0"/>
              </a:spcBef>
              <a:spcAft>
                <a:spcPts val="0"/>
              </a:spcAft>
              <a:buClr>
                <a:srgbClr val="D9D9D9"/>
              </a:buClr>
              <a:buSzPts val="2800"/>
              <a:buFont typeface="Arial Rounded"/>
              <a:buNone/>
              <a:defRPr sz="2800" b="1" i="0" u="none" strike="noStrike" cap="none">
                <a:solidFill>
                  <a:srgbClr val="D9D9D9"/>
                </a:solidFill>
                <a:latin typeface="Arial Rounded"/>
                <a:ea typeface="Arial Rounded"/>
                <a:cs typeface="Arial Rounded"/>
                <a:sym typeface="Arial Rounde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7" name="Google Shape;117;p38"/>
          <p:cNvSpPr txBox="1">
            <a:spLocks noGrp="1"/>
          </p:cNvSpPr>
          <p:nvPr>
            <p:ph type="dt" idx="10"/>
          </p:nvPr>
        </p:nvSpPr>
        <p:spPr>
          <a:xfrm>
            <a:off x="0" y="6621140"/>
            <a:ext cx="2743200" cy="182880"/>
          </a:xfrm>
          <a:prstGeom prst="rect">
            <a:avLst/>
          </a:prstGeom>
          <a:noFill/>
          <a:ln>
            <a:noFill/>
          </a:ln>
        </p:spPr>
        <p:txBody>
          <a:bodyPr spcFirstLastPara="1" wrap="square" lIns="91425" tIns="0" rIns="91425"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38"/>
          <p:cNvSpPr txBox="1">
            <a:spLocks noGrp="1"/>
          </p:cNvSpPr>
          <p:nvPr>
            <p:ph type="ftr" idx="11"/>
          </p:nvPr>
        </p:nvSpPr>
        <p:spPr>
          <a:xfrm>
            <a:off x="4038600" y="6621140"/>
            <a:ext cx="4114800" cy="182880"/>
          </a:xfrm>
          <a:prstGeom prst="rect">
            <a:avLst/>
          </a:prstGeom>
          <a:noFill/>
          <a:ln>
            <a:noFill/>
          </a:ln>
        </p:spPr>
        <p:txBody>
          <a:bodyPr spcFirstLastPara="1" wrap="square" lIns="91425" tIns="0" rIns="91425"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38"/>
          <p:cNvSpPr txBox="1">
            <a:spLocks noGrp="1"/>
          </p:cNvSpPr>
          <p:nvPr>
            <p:ph type="sldNum" idx="12"/>
          </p:nvPr>
        </p:nvSpPr>
        <p:spPr>
          <a:xfrm>
            <a:off x="9448800" y="6621140"/>
            <a:ext cx="2743200" cy="182880"/>
          </a:xfrm>
          <a:prstGeom prst="rect">
            <a:avLst/>
          </a:prstGeom>
          <a:noFill/>
          <a:ln>
            <a:noFill/>
          </a:ln>
        </p:spPr>
        <p:txBody>
          <a:bodyPr spcFirstLastPara="1" wrap="square" lIns="91425" tIns="0" rIns="91425" bIns="0" anchor="ctr" anchorCtr="0">
            <a:noAutofit/>
          </a:bodyPr>
          <a:lstStyle>
            <a:lvl1pPr marL="0" marR="0" lvl="0" indent="0" algn="r">
              <a:spcBef>
                <a:spcPts val="0"/>
              </a:spcBef>
              <a:spcAft>
                <a:spcPts val="0"/>
              </a:spcAft>
              <a:buNone/>
              <a:defRPr sz="1600">
                <a:solidFill>
                  <a:srgbClr val="888888"/>
                </a:solidFill>
                <a:latin typeface="Calibri"/>
                <a:ea typeface="Calibri"/>
                <a:cs typeface="Calibri"/>
                <a:sym typeface="Calibri"/>
              </a:defRPr>
            </a:lvl1pPr>
            <a:lvl2pPr marL="0" marR="0" lvl="1" indent="0" algn="r">
              <a:spcBef>
                <a:spcPts val="0"/>
              </a:spcBef>
              <a:spcAft>
                <a:spcPts val="0"/>
              </a:spcAft>
              <a:buNone/>
              <a:defRPr sz="1600">
                <a:solidFill>
                  <a:srgbClr val="888888"/>
                </a:solidFill>
                <a:latin typeface="Calibri"/>
                <a:ea typeface="Calibri"/>
                <a:cs typeface="Calibri"/>
                <a:sym typeface="Calibri"/>
              </a:defRPr>
            </a:lvl2pPr>
            <a:lvl3pPr marL="0" marR="0" lvl="2" indent="0" algn="r">
              <a:spcBef>
                <a:spcPts val="0"/>
              </a:spcBef>
              <a:spcAft>
                <a:spcPts val="0"/>
              </a:spcAft>
              <a:buNone/>
              <a:defRPr sz="1600">
                <a:solidFill>
                  <a:srgbClr val="888888"/>
                </a:solidFill>
                <a:latin typeface="Calibri"/>
                <a:ea typeface="Calibri"/>
                <a:cs typeface="Calibri"/>
                <a:sym typeface="Calibri"/>
              </a:defRPr>
            </a:lvl3pPr>
            <a:lvl4pPr marL="0" marR="0" lvl="3" indent="0" algn="r">
              <a:spcBef>
                <a:spcPts val="0"/>
              </a:spcBef>
              <a:spcAft>
                <a:spcPts val="0"/>
              </a:spcAft>
              <a:buNone/>
              <a:defRPr sz="1600">
                <a:solidFill>
                  <a:srgbClr val="888888"/>
                </a:solidFill>
                <a:latin typeface="Calibri"/>
                <a:ea typeface="Calibri"/>
                <a:cs typeface="Calibri"/>
                <a:sym typeface="Calibri"/>
              </a:defRPr>
            </a:lvl4pPr>
            <a:lvl5pPr marL="0" marR="0" lvl="4" indent="0" algn="r">
              <a:spcBef>
                <a:spcPts val="0"/>
              </a:spcBef>
              <a:spcAft>
                <a:spcPts val="0"/>
              </a:spcAft>
              <a:buNone/>
              <a:defRPr sz="1600">
                <a:solidFill>
                  <a:srgbClr val="888888"/>
                </a:solidFill>
                <a:latin typeface="Calibri"/>
                <a:ea typeface="Calibri"/>
                <a:cs typeface="Calibri"/>
                <a:sym typeface="Calibri"/>
              </a:defRPr>
            </a:lvl5pPr>
            <a:lvl6pPr marL="0" marR="0" lvl="5" indent="0" algn="r">
              <a:spcBef>
                <a:spcPts val="0"/>
              </a:spcBef>
              <a:spcAft>
                <a:spcPts val="0"/>
              </a:spcAft>
              <a:buNone/>
              <a:defRPr sz="1600">
                <a:solidFill>
                  <a:srgbClr val="888888"/>
                </a:solidFill>
                <a:latin typeface="Calibri"/>
                <a:ea typeface="Calibri"/>
                <a:cs typeface="Calibri"/>
                <a:sym typeface="Calibri"/>
              </a:defRPr>
            </a:lvl6pPr>
            <a:lvl7pPr marL="0" marR="0" lvl="6" indent="0" algn="r">
              <a:spcBef>
                <a:spcPts val="0"/>
              </a:spcBef>
              <a:spcAft>
                <a:spcPts val="0"/>
              </a:spcAft>
              <a:buNone/>
              <a:defRPr sz="1600">
                <a:solidFill>
                  <a:srgbClr val="888888"/>
                </a:solidFill>
                <a:latin typeface="Calibri"/>
                <a:ea typeface="Calibri"/>
                <a:cs typeface="Calibri"/>
                <a:sym typeface="Calibri"/>
              </a:defRPr>
            </a:lvl7pPr>
            <a:lvl8pPr marL="0" marR="0" lvl="7" indent="0" algn="r">
              <a:spcBef>
                <a:spcPts val="0"/>
              </a:spcBef>
              <a:spcAft>
                <a:spcPts val="0"/>
              </a:spcAft>
              <a:buNone/>
              <a:defRPr sz="1600">
                <a:solidFill>
                  <a:srgbClr val="888888"/>
                </a:solidFill>
                <a:latin typeface="Calibri"/>
                <a:ea typeface="Calibri"/>
                <a:cs typeface="Calibri"/>
                <a:sym typeface="Calibri"/>
              </a:defRPr>
            </a:lvl8pPr>
            <a:lvl9pPr marL="0" marR="0" lvl="8" indent="0" algn="r">
              <a:spcBef>
                <a:spcPts val="0"/>
              </a:spcBef>
              <a:spcAft>
                <a:spcPts val="0"/>
              </a:spcAft>
              <a:buNone/>
              <a:defRPr sz="16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6"/>
        <p:cNvGrpSpPr/>
        <p:nvPr/>
      </p:nvGrpSpPr>
      <p:grpSpPr>
        <a:xfrm>
          <a:off x="0" y="0"/>
          <a:ext cx="0" cy="0"/>
          <a:chOff x="0" y="0"/>
          <a:chExt cx="0" cy="0"/>
        </a:xfrm>
      </p:grpSpPr>
      <p:pic>
        <p:nvPicPr>
          <p:cNvPr id="17" name="Google Shape;17;p23" descr="TEMPO PPT Cover Image B v3.jpg"/>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8_Custom Layout">
  <p:cSld name="8_Custom Layout">
    <p:spTree>
      <p:nvGrpSpPr>
        <p:cNvPr id="1" name="Shape 120"/>
        <p:cNvGrpSpPr/>
        <p:nvPr/>
      </p:nvGrpSpPr>
      <p:grpSpPr>
        <a:xfrm>
          <a:off x="0" y="0"/>
          <a:ext cx="0" cy="0"/>
          <a:chOff x="0" y="0"/>
          <a:chExt cx="0" cy="0"/>
        </a:xfrm>
      </p:grpSpPr>
      <p:pic>
        <p:nvPicPr>
          <p:cNvPr id="121" name="Google Shape;121;p39" descr="TEMPO ppt Banner v7.jpg"/>
          <p:cNvPicPr preferRelativeResize="0"/>
          <p:nvPr/>
        </p:nvPicPr>
        <p:blipFill rotWithShape="1">
          <a:blip r:embed="rId2">
            <a:alphaModFix/>
          </a:blip>
          <a:srcRect/>
          <a:stretch/>
        </p:blipFill>
        <p:spPr>
          <a:xfrm>
            <a:off x="0" y="3176"/>
            <a:ext cx="12192000" cy="1065213"/>
          </a:xfrm>
          <a:prstGeom prst="rect">
            <a:avLst/>
          </a:prstGeom>
          <a:noFill/>
          <a:ln>
            <a:noFill/>
          </a:ln>
        </p:spPr>
      </p:pic>
      <p:sp>
        <p:nvSpPr>
          <p:cNvPr id="122" name="Google Shape;122;p39"/>
          <p:cNvSpPr txBox="1">
            <a:spLocks noGrp="1"/>
          </p:cNvSpPr>
          <p:nvPr>
            <p:ph type="title"/>
          </p:nvPr>
        </p:nvSpPr>
        <p:spPr>
          <a:xfrm>
            <a:off x="2539963" y="274638"/>
            <a:ext cx="7963743" cy="638108"/>
          </a:xfrm>
          <a:prstGeom prst="rect">
            <a:avLst/>
          </a:prstGeom>
          <a:noFill/>
          <a:ln>
            <a:noFill/>
          </a:ln>
        </p:spPr>
        <p:txBody>
          <a:bodyPr spcFirstLastPara="1" wrap="square" lIns="91325" tIns="45650" rIns="91325" bIns="45650" anchor="t" anchorCtr="0">
            <a:noAutofit/>
          </a:bodyPr>
          <a:lstStyle>
            <a:lvl1pPr marR="0" lvl="0" algn="ctr" rtl="0">
              <a:spcBef>
                <a:spcPts val="0"/>
              </a:spcBef>
              <a:spcAft>
                <a:spcPts val="0"/>
              </a:spcAft>
              <a:buClr>
                <a:srgbClr val="D9D9D9"/>
              </a:buClr>
              <a:buSzPts val="2800"/>
              <a:buFont typeface="Arial Rounded"/>
              <a:buNone/>
              <a:defRPr sz="2800" b="1" i="0" u="none" strike="noStrike" cap="none">
                <a:solidFill>
                  <a:srgbClr val="D9D9D9"/>
                </a:solidFill>
                <a:latin typeface="Arial Rounded"/>
                <a:ea typeface="Arial Rounded"/>
                <a:cs typeface="Arial Rounded"/>
                <a:sym typeface="Arial Rounde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3" name="Google Shape;123;p39"/>
          <p:cNvSpPr txBox="1">
            <a:spLocks noGrp="1"/>
          </p:cNvSpPr>
          <p:nvPr>
            <p:ph type="dt" idx="10"/>
          </p:nvPr>
        </p:nvSpPr>
        <p:spPr>
          <a:xfrm>
            <a:off x="0" y="6621140"/>
            <a:ext cx="2743200" cy="182880"/>
          </a:xfrm>
          <a:prstGeom prst="rect">
            <a:avLst/>
          </a:prstGeom>
          <a:noFill/>
          <a:ln>
            <a:noFill/>
          </a:ln>
        </p:spPr>
        <p:txBody>
          <a:bodyPr spcFirstLastPara="1" wrap="square" lIns="91425" tIns="0" rIns="91425"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39"/>
          <p:cNvSpPr txBox="1">
            <a:spLocks noGrp="1"/>
          </p:cNvSpPr>
          <p:nvPr>
            <p:ph type="ftr" idx="11"/>
          </p:nvPr>
        </p:nvSpPr>
        <p:spPr>
          <a:xfrm>
            <a:off x="4038600" y="6621140"/>
            <a:ext cx="4114800" cy="182880"/>
          </a:xfrm>
          <a:prstGeom prst="rect">
            <a:avLst/>
          </a:prstGeom>
          <a:noFill/>
          <a:ln>
            <a:noFill/>
          </a:ln>
        </p:spPr>
        <p:txBody>
          <a:bodyPr spcFirstLastPara="1" wrap="square" lIns="91425" tIns="0" rIns="91425"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39"/>
          <p:cNvSpPr txBox="1">
            <a:spLocks noGrp="1"/>
          </p:cNvSpPr>
          <p:nvPr>
            <p:ph type="sldNum" idx="12"/>
          </p:nvPr>
        </p:nvSpPr>
        <p:spPr>
          <a:xfrm>
            <a:off x="9448800" y="6621140"/>
            <a:ext cx="2743200" cy="182880"/>
          </a:xfrm>
          <a:prstGeom prst="rect">
            <a:avLst/>
          </a:prstGeom>
          <a:noFill/>
          <a:ln>
            <a:noFill/>
          </a:ln>
        </p:spPr>
        <p:txBody>
          <a:bodyPr spcFirstLastPara="1" wrap="square" lIns="91425" tIns="0" rIns="91425" bIns="0" anchor="ctr" anchorCtr="0">
            <a:noAutofit/>
          </a:bodyPr>
          <a:lstStyle>
            <a:lvl1pPr marL="0" marR="0" lvl="0" indent="0" algn="r">
              <a:spcBef>
                <a:spcPts val="0"/>
              </a:spcBef>
              <a:spcAft>
                <a:spcPts val="0"/>
              </a:spcAft>
              <a:buNone/>
              <a:defRPr sz="1600">
                <a:solidFill>
                  <a:srgbClr val="888888"/>
                </a:solidFill>
                <a:latin typeface="Calibri"/>
                <a:ea typeface="Calibri"/>
                <a:cs typeface="Calibri"/>
                <a:sym typeface="Calibri"/>
              </a:defRPr>
            </a:lvl1pPr>
            <a:lvl2pPr marL="0" marR="0" lvl="1" indent="0" algn="r">
              <a:spcBef>
                <a:spcPts val="0"/>
              </a:spcBef>
              <a:spcAft>
                <a:spcPts val="0"/>
              </a:spcAft>
              <a:buNone/>
              <a:defRPr sz="1600">
                <a:solidFill>
                  <a:srgbClr val="888888"/>
                </a:solidFill>
                <a:latin typeface="Calibri"/>
                <a:ea typeface="Calibri"/>
                <a:cs typeface="Calibri"/>
                <a:sym typeface="Calibri"/>
              </a:defRPr>
            </a:lvl2pPr>
            <a:lvl3pPr marL="0" marR="0" lvl="2" indent="0" algn="r">
              <a:spcBef>
                <a:spcPts val="0"/>
              </a:spcBef>
              <a:spcAft>
                <a:spcPts val="0"/>
              </a:spcAft>
              <a:buNone/>
              <a:defRPr sz="1600">
                <a:solidFill>
                  <a:srgbClr val="888888"/>
                </a:solidFill>
                <a:latin typeface="Calibri"/>
                <a:ea typeface="Calibri"/>
                <a:cs typeface="Calibri"/>
                <a:sym typeface="Calibri"/>
              </a:defRPr>
            </a:lvl3pPr>
            <a:lvl4pPr marL="0" marR="0" lvl="3" indent="0" algn="r">
              <a:spcBef>
                <a:spcPts val="0"/>
              </a:spcBef>
              <a:spcAft>
                <a:spcPts val="0"/>
              </a:spcAft>
              <a:buNone/>
              <a:defRPr sz="1600">
                <a:solidFill>
                  <a:srgbClr val="888888"/>
                </a:solidFill>
                <a:latin typeface="Calibri"/>
                <a:ea typeface="Calibri"/>
                <a:cs typeface="Calibri"/>
                <a:sym typeface="Calibri"/>
              </a:defRPr>
            </a:lvl4pPr>
            <a:lvl5pPr marL="0" marR="0" lvl="4" indent="0" algn="r">
              <a:spcBef>
                <a:spcPts val="0"/>
              </a:spcBef>
              <a:spcAft>
                <a:spcPts val="0"/>
              </a:spcAft>
              <a:buNone/>
              <a:defRPr sz="1600">
                <a:solidFill>
                  <a:srgbClr val="888888"/>
                </a:solidFill>
                <a:latin typeface="Calibri"/>
                <a:ea typeface="Calibri"/>
                <a:cs typeface="Calibri"/>
                <a:sym typeface="Calibri"/>
              </a:defRPr>
            </a:lvl5pPr>
            <a:lvl6pPr marL="0" marR="0" lvl="5" indent="0" algn="r">
              <a:spcBef>
                <a:spcPts val="0"/>
              </a:spcBef>
              <a:spcAft>
                <a:spcPts val="0"/>
              </a:spcAft>
              <a:buNone/>
              <a:defRPr sz="1600">
                <a:solidFill>
                  <a:srgbClr val="888888"/>
                </a:solidFill>
                <a:latin typeface="Calibri"/>
                <a:ea typeface="Calibri"/>
                <a:cs typeface="Calibri"/>
                <a:sym typeface="Calibri"/>
              </a:defRPr>
            </a:lvl6pPr>
            <a:lvl7pPr marL="0" marR="0" lvl="6" indent="0" algn="r">
              <a:spcBef>
                <a:spcPts val="0"/>
              </a:spcBef>
              <a:spcAft>
                <a:spcPts val="0"/>
              </a:spcAft>
              <a:buNone/>
              <a:defRPr sz="1600">
                <a:solidFill>
                  <a:srgbClr val="888888"/>
                </a:solidFill>
                <a:latin typeface="Calibri"/>
                <a:ea typeface="Calibri"/>
                <a:cs typeface="Calibri"/>
                <a:sym typeface="Calibri"/>
              </a:defRPr>
            </a:lvl7pPr>
            <a:lvl8pPr marL="0" marR="0" lvl="7" indent="0" algn="r">
              <a:spcBef>
                <a:spcPts val="0"/>
              </a:spcBef>
              <a:spcAft>
                <a:spcPts val="0"/>
              </a:spcAft>
              <a:buNone/>
              <a:defRPr sz="1600">
                <a:solidFill>
                  <a:srgbClr val="888888"/>
                </a:solidFill>
                <a:latin typeface="Calibri"/>
                <a:ea typeface="Calibri"/>
                <a:cs typeface="Calibri"/>
                <a:sym typeface="Calibri"/>
              </a:defRPr>
            </a:lvl8pPr>
            <a:lvl9pPr marL="0" marR="0" lvl="8" indent="0" algn="r">
              <a:spcBef>
                <a:spcPts val="0"/>
              </a:spcBef>
              <a:spcAft>
                <a:spcPts val="0"/>
              </a:spcAft>
              <a:buNone/>
              <a:defRPr sz="16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0_Custom Layout">
  <p:cSld name="10_Custom Layout">
    <p:spTree>
      <p:nvGrpSpPr>
        <p:cNvPr id="1" name="Shape 126"/>
        <p:cNvGrpSpPr/>
        <p:nvPr/>
      </p:nvGrpSpPr>
      <p:grpSpPr>
        <a:xfrm>
          <a:off x="0" y="0"/>
          <a:ext cx="0" cy="0"/>
          <a:chOff x="0" y="0"/>
          <a:chExt cx="0" cy="0"/>
        </a:xfrm>
      </p:grpSpPr>
      <p:pic>
        <p:nvPicPr>
          <p:cNvPr id="127" name="Google Shape;127;p40" descr="TEMPO ppt Banner v7.jpg"/>
          <p:cNvPicPr preferRelativeResize="0"/>
          <p:nvPr/>
        </p:nvPicPr>
        <p:blipFill rotWithShape="1">
          <a:blip r:embed="rId2">
            <a:alphaModFix/>
          </a:blip>
          <a:srcRect/>
          <a:stretch/>
        </p:blipFill>
        <p:spPr>
          <a:xfrm>
            <a:off x="0" y="3866"/>
            <a:ext cx="12192000" cy="1063752"/>
          </a:xfrm>
          <a:prstGeom prst="rect">
            <a:avLst/>
          </a:prstGeom>
          <a:noFill/>
          <a:ln>
            <a:noFill/>
          </a:ln>
        </p:spPr>
      </p:pic>
      <p:sp>
        <p:nvSpPr>
          <p:cNvPr id="128" name="Google Shape;128;p40"/>
          <p:cNvSpPr txBox="1"/>
          <p:nvPr/>
        </p:nvSpPr>
        <p:spPr>
          <a:xfrm>
            <a:off x="9243484" y="6627813"/>
            <a:ext cx="2844800" cy="2286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000">
                <a:solidFill>
                  <a:srgbClr val="000000"/>
                </a:solidFill>
                <a:latin typeface="Calibri"/>
                <a:ea typeface="Calibri"/>
                <a:cs typeface="Calibri"/>
                <a:sym typeface="Calibri"/>
              </a:rPr>
              <a:t>‹#›</a:t>
            </a:fld>
            <a:endParaRPr sz="1000">
              <a:solidFill>
                <a:srgbClr val="000000"/>
              </a:solidFill>
              <a:latin typeface="Calibri"/>
              <a:ea typeface="Calibri"/>
              <a:cs typeface="Calibri"/>
              <a:sym typeface="Calibri"/>
            </a:endParaRPr>
          </a:p>
        </p:txBody>
      </p:sp>
      <p:sp>
        <p:nvSpPr>
          <p:cNvPr id="129" name="Google Shape;129;p40"/>
          <p:cNvSpPr txBox="1">
            <a:spLocks noGrp="1"/>
          </p:cNvSpPr>
          <p:nvPr>
            <p:ph type="title"/>
          </p:nvPr>
        </p:nvSpPr>
        <p:spPr>
          <a:xfrm>
            <a:off x="2539931" y="274638"/>
            <a:ext cx="7963743" cy="638108"/>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rgbClr val="D9D9D9"/>
              </a:buClr>
              <a:buSzPts val="2800"/>
              <a:buFont typeface="Arial Rounded"/>
              <a:buNone/>
              <a:defRPr sz="2800" b="1" i="0" u="none" strike="noStrike" cap="none">
                <a:solidFill>
                  <a:srgbClr val="D9D9D9"/>
                </a:solidFill>
                <a:latin typeface="Arial Rounded"/>
                <a:ea typeface="Arial Rounded"/>
                <a:cs typeface="Arial Rounded"/>
                <a:sym typeface="Arial Rounde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0" name="Google Shape;130;p40"/>
          <p:cNvSpPr txBox="1">
            <a:spLocks noGrp="1"/>
          </p:cNvSpPr>
          <p:nvPr>
            <p:ph type="ftr" idx="11"/>
          </p:nvPr>
        </p:nvSpPr>
        <p:spPr>
          <a:xfrm>
            <a:off x="3239543" y="6549635"/>
            <a:ext cx="5411508" cy="365125"/>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888888"/>
              </a:buClr>
              <a:buSzPts val="1200"/>
              <a:buFont typeface="Calibri"/>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40"/>
          <p:cNvSpPr txBox="1">
            <a:spLocks noGrp="1"/>
          </p:cNvSpPr>
          <p:nvPr>
            <p:ph type="dt" idx="10"/>
          </p:nvPr>
        </p:nvSpPr>
        <p:spPr>
          <a:xfrm>
            <a:off x="171331" y="6550584"/>
            <a:ext cx="2096155" cy="365125"/>
          </a:xfrm>
          <a:prstGeom prst="rect">
            <a:avLst/>
          </a:prstGeom>
          <a:noFill/>
          <a:ln>
            <a:noFill/>
          </a:ln>
        </p:spPr>
        <p:txBody>
          <a:bodyPr spcFirstLastPara="1" wrap="square" lIns="91425" tIns="0" rIns="91425"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1_Custom Layout">
  <p:cSld name="11_Custom Layout">
    <p:spTree>
      <p:nvGrpSpPr>
        <p:cNvPr id="1" name="Shape 132"/>
        <p:cNvGrpSpPr/>
        <p:nvPr/>
      </p:nvGrpSpPr>
      <p:grpSpPr>
        <a:xfrm>
          <a:off x="0" y="0"/>
          <a:ext cx="0" cy="0"/>
          <a:chOff x="0" y="0"/>
          <a:chExt cx="0" cy="0"/>
        </a:xfrm>
      </p:grpSpPr>
      <p:pic>
        <p:nvPicPr>
          <p:cNvPr id="133" name="Google Shape;133;p41" descr="TEMPO PPT Cover Image B v4.jpg"/>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34"/>
        <p:cNvGrpSpPr/>
        <p:nvPr/>
      </p:nvGrpSpPr>
      <p:grpSpPr>
        <a:xfrm>
          <a:off x="0" y="0"/>
          <a:ext cx="0" cy="0"/>
          <a:chOff x="0" y="0"/>
          <a:chExt cx="0" cy="0"/>
        </a:xfrm>
      </p:grpSpPr>
      <p:pic>
        <p:nvPicPr>
          <p:cNvPr id="135" name="Google Shape;135;p42" descr="TEMPO PPT Cover Image B v3.jpg"/>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2_Custom Layout">
  <p:cSld name="12_Custom Layout">
    <p:spTree>
      <p:nvGrpSpPr>
        <p:cNvPr id="1" name="Shape 136"/>
        <p:cNvGrpSpPr/>
        <p:nvPr/>
      </p:nvGrpSpPr>
      <p:grpSpPr>
        <a:xfrm>
          <a:off x="0" y="0"/>
          <a:ext cx="0" cy="0"/>
          <a:chOff x="0" y="0"/>
          <a:chExt cx="0" cy="0"/>
        </a:xfrm>
      </p:grpSpPr>
      <p:pic>
        <p:nvPicPr>
          <p:cNvPr id="137" name="Google Shape;137;p43" descr="TEMPO PPT Cover Image B v4.jpg"/>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38"/>
        <p:cNvGrpSpPr/>
        <p:nvPr/>
      </p:nvGrpSpPr>
      <p:grpSpPr>
        <a:xfrm>
          <a:off x="0" y="0"/>
          <a:ext cx="0" cy="0"/>
          <a:chOff x="0" y="0"/>
          <a:chExt cx="0" cy="0"/>
        </a:xfrm>
      </p:grpSpPr>
      <p:pic>
        <p:nvPicPr>
          <p:cNvPr id="139" name="Google Shape;139;p44" descr="TEMPO ppt Banner v7.jpg"/>
          <p:cNvPicPr preferRelativeResize="0"/>
          <p:nvPr/>
        </p:nvPicPr>
        <p:blipFill rotWithShape="1">
          <a:blip r:embed="rId2">
            <a:alphaModFix/>
          </a:blip>
          <a:srcRect/>
          <a:stretch/>
        </p:blipFill>
        <p:spPr>
          <a:xfrm>
            <a:off x="0" y="25"/>
            <a:ext cx="12192000" cy="1063625"/>
          </a:xfrm>
          <a:prstGeom prst="rect">
            <a:avLst/>
          </a:prstGeom>
          <a:noFill/>
          <a:ln>
            <a:noFill/>
          </a:ln>
        </p:spPr>
      </p:pic>
      <p:sp>
        <p:nvSpPr>
          <p:cNvPr id="140" name="Google Shape;140;p44"/>
          <p:cNvSpPr txBox="1">
            <a:spLocks noGrp="1"/>
          </p:cNvSpPr>
          <p:nvPr>
            <p:ph type="body" idx="1"/>
          </p:nvPr>
        </p:nvSpPr>
        <p:spPr>
          <a:xfrm>
            <a:off x="101601" y="1143000"/>
            <a:ext cx="11988800" cy="5410200"/>
          </a:xfrm>
          <a:prstGeom prst="rect">
            <a:avLst/>
          </a:prstGeom>
          <a:noFill/>
          <a:ln>
            <a:noFill/>
          </a:ln>
        </p:spPr>
        <p:txBody>
          <a:bodyPr spcFirstLastPara="1" wrap="square" lIns="91325" tIns="45650" rIns="91325" bIns="45650" anchor="t" anchorCtr="0">
            <a:noAutofit/>
          </a:bodyPr>
          <a:lstStyle>
            <a:lvl1pPr marL="457200" marR="0" lvl="0" indent="-499554" algn="l" rtl="0">
              <a:spcBef>
                <a:spcPts val="853"/>
              </a:spcBef>
              <a:spcAft>
                <a:spcPts val="0"/>
              </a:spcAft>
              <a:buClr>
                <a:schemeClr val="dk1"/>
              </a:buClr>
              <a:buSzPts val="4267"/>
              <a:buFont typeface="Noto Sans Symbols"/>
              <a:buChar char="⮚"/>
              <a:defRPr sz="4267" b="1" i="0" u="none" strike="noStrike" cap="none">
                <a:solidFill>
                  <a:schemeClr val="dk1"/>
                </a:solidFill>
                <a:latin typeface="Calibri"/>
                <a:ea typeface="Calibri"/>
                <a:cs typeface="Calibri"/>
                <a:sym typeface="Calibri"/>
              </a:defRPr>
            </a:lvl1pPr>
            <a:lvl2pPr marL="914400" marR="0" lvl="1" indent="-465645" algn="l" rtl="0">
              <a:spcBef>
                <a:spcPts val="747"/>
              </a:spcBef>
              <a:spcAft>
                <a:spcPts val="0"/>
              </a:spcAft>
              <a:buClr>
                <a:srgbClr val="0000A9"/>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41" name="Google Shape;141;p44"/>
          <p:cNvSpPr txBox="1">
            <a:spLocks noGrp="1"/>
          </p:cNvSpPr>
          <p:nvPr>
            <p:ph type="title"/>
          </p:nvPr>
        </p:nvSpPr>
        <p:spPr>
          <a:xfrm>
            <a:off x="2539931" y="186292"/>
            <a:ext cx="8360607" cy="638108"/>
          </a:xfrm>
          <a:prstGeom prst="rect">
            <a:avLst/>
          </a:prstGeom>
          <a:noFill/>
          <a:ln>
            <a:noFill/>
          </a:ln>
        </p:spPr>
        <p:txBody>
          <a:bodyPr spcFirstLastPara="1" wrap="square" lIns="91325" tIns="45650" rIns="91325" bIns="45650" anchor="t" anchorCtr="0">
            <a:noAutofit/>
          </a:bodyPr>
          <a:lstStyle>
            <a:lvl1pPr marR="0" lvl="0" algn="ctr" rtl="0">
              <a:spcBef>
                <a:spcPts val="0"/>
              </a:spcBef>
              <a:spcAft>
                <a:spcPts val="0"/>
              </a:spcAft>
              <a:buClr>
                <a:srgbClr val="D9D9D9"/>
              </a:buClr>
              <a:buSzPts val="2800"/>
              <a:buFont typeface="Arial Rounded"/>
              <a:buNone/>
              <a:defRPr sz="2800" b="1" i="0" u="none" strike="noStrike" cap="none">
                <a:solidFill>
                  <a:srgbClr val="D9D9D9"/>
                </a:solidFill>
                <a:latin typeface="Arial Rounded"/>
                <a:ea typeface="Arial Rounded"/>
                <a:cs typeface="Arial Rounded"/>
                <a:sym typeface="Arial Rounde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2" name="Google Shape;142;p44"/>
          <p:cNvSpPr txBox="1">
            <a:spLocks noGrp="1"/>
          </p:cNvSpPr>
          <p:nvPr>
            <p:ph type="dt" idx="10"/>
          </p:nvPr>
        </p:nvSpPr>
        <p:spPr>
          <a:xfrm>
            <a:off x="0" y="6621140"/>
            <a:ext cx="2743200" cy="182880"/>
          </a:xfrm>
          <a:prstGeom prst="rect">
            <a:avLst/>
          </a:prstGeom>
          <a:noFill/>
          <a:ln>
            <a:noFill/>
          </a:ln>
        </p:spPr>
        <p:txBody>
          <a:bodyPr spcFirstLastPara="1" wrap="square" lIns="91425" tIns="0" rIns="91425"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p44"/>
          <p:cNvSpPr txBox="1">
            <a:spLocks noGrp="1"/>
          </p:cNvSpPr>
          <p:nvPr>
            <p:ph type="ftr" idx="11"/>
          </p:nvPr>
        </p:nvSpPr>
        <p:spPr>
          <a:xfrm>
            <a:off x="4038600" y="6621140"/>
            <a:ext cx="4114800" cy="182880"/>
          </a:xfrm>
          <a:prstGeom prst="rect">
            <a:avLst/>
          </a:prstGeom>
          <a:noFill/>
          <a:ln>
            <a:noFill/>
          </a:ln>
        </p:spPr>
        <p:txBody>
          <a:bodyPr spcFirstLastPara="1" wrap="square" lIns="91425" tIns="0" rIns="91425"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44"/>
          <p:cNvSpPr txBox="1">
            <a:spLocks noGrp="1"/>
          </p:cNvSpPr>
          <p:nvPr>
            <p:ph type="sldNum" idx="12"/>
          </p:nvPr>
        </p:nvSpPr>
        <p:spPr>
          <a:xfrm>
            <a:off x="9448800" y="6621140"/>
            <a:ext cx="2743200" cy="182880"/>
          </a:xfrm>
          <a:prstGeom prst="rect">
            <a:avLst/>
          </a:prstGeom>
          <a:noFill/>
          <a:ln>
            <a:noFill/>
          </a:ln>
        </p:spPr>
        <p:txBody>
          <a:bodyPr spcFirstLastPara="1" wrap="square" lIns="91425" tIns="0" rIns="91425" bIns="0" anchor="ctr" anchorCtr="0">
            <a:noAutofit/>
          </a:bodyPr>
          <a:lstStyle>
            <a:lvl1pPr marL="0" marR="0" lvl="0" indent="0" algn="r">
              <a:spcBef>
                <a:spcPts val="0"/>
              </a:spcBef>
              <a:spcAft>
                <a:spcPts val="0"/>
              </a:spcAft>
              <a:buNone/>
              <a:defRPr sz="1600">
                <a:solidFill>
                  <a:srgbClr val="888888"/>
                </a:solidFill>
                <a:latin typeface="Calibri"/>
                <a:ea typeface="Calibri"/>
                <a:cs typeface="Calibri"/>
                <a:sym typeface="Calibri"/>
              </a:defRPr>
            </a:lvl1pPr>
            <a:lvl2pPr marL="0" marR="0" lvl="1" indent="0" algn="r">
              <a:spcBef>
                <a:spcPts val="0"/>
              </a:spcBef>
              <a:spcAft>
                <a:spcPts val="0"/>
              </a:spcAft>
              <a:buNone/>
              <a:defRPr sz="1600">
                <a:solidFill>
                  <a:srgbClr val="888888"/>
                </a:solidFill>
                <a:latin typeface="Calibri"/>
                <a:ea typeface="Calibri"/>
                <a:cs typeface="Calibri"/>
                <a:sym typeface="Calibri"/>
              </a:defRPr>
            </a:lvl2pPr>
            <a:lvl3pPr marL="0" marR="0" lvl="2" indent="0" algn="r">
              <a:spcBef>
                <a:spcPts val="0"/>
              </a:spcBef>
              <a:spcAft>
                <a:spcPts val="0"/>
              </a:spcAft>
              <a:buNone/>
              <a:defRPr sz="1600">
                <a:solidFill>
                  <a:srgbClr val="888888"/>
                </a:solidFill>
                <a:latin typeface="Calibri"/>
                <a:ea typeface="Calibri"/>
                <a:cs typeface="Calibri"/>
                <a:sym typeface="Calibri"/>
              </a:defRPr>
            </a:lvl3pPr>
            <a:lvl4pPr marL="0" marR="0" lvl="3" indent="0" algn="r">
              <a:spcBef>
                <a:spcPts val="0"/>
              </a:spcBef>
              <a:spcAft>
                <a:spcPts val="0"/>
              </a:spcAft>
              <a:buNone/>
              <a:defRPr sz="1600">
                <a:solidFill>
                  <a:srgbClr val="888888"/>
                </a:solidFill>
                <a:latin typeface="Calibri"/>
                <a:ea typeface="Calibri"/>
                <a:cs typeface="Calibri"/>
                <a:sym typeface="Calibri"/>
              </a:defRPr>
            </a:lvl4pPr>
            <a:lvl5pPr marL="0" marR="0" lvl="4" indent="0" algn="r">
              <a:spcBef>
                <a:spcPts val="0"/>
              </a:spcBef>
              <a:spcAft>
                <a:spcPts val="0"/>
              </a:spcAft>
              <a:buNone/>
              <a:defRPr sz="1600">
                <a:solidFill>
                  <a:srgbClr val="888888"/>
                </a:solidFill>
                <a:latin typeface="Calibri"/>
                <a:ea typeface="Calibri"/>
                <a:cs typeface="Calibri"/>
                <a:sym typeface="Calibri"/>
              </a:defRPr>
            </a:lvl5pPr>
            <a:lvl6pPr marL="0" marR="0" lvl="5" indent="0" algn="r">
              <a:spcBef>
                <a:spcPts val="0"/>
              </a:spcBef>
              <a:spcAft>
                <a:spcPts val="0"/>
              </a:spcAft>
              <a:buNone/>
              <a:defRPr sz="1600">
                <a:solidFill>
                  <a:srgbClr val="888888"/>
                </a:solidFill>
                <a:latin typeface="Calibri"/>
                <a:ea typeface="Calibri"/>
                <a:cs typeface="Calibri"/>
                <a:sym typeface="Calibri"/>
              </a:defRPr>
            </a:lvl6pPr>
            <a:lvl7pPr marL="0" marR="0" lvl="6" indent="0" algn="r">
              <a:spcBef>
                <a:spcPts val="0"/>
              </a:spcBef>
              <a:spcAft>
                <a:spcPts val="0"/>
              </a:spcAft>
              <a:buNone/>
              <a:defRPr sz="1600">
                <a:solidFill>
                  <a:srgbClr val="888888"/>
                </a:solidFill>
                <a:latin typeface="Calibri"/>
                <a:ea typeface="Calibri"/>
                <a:cs typeface="Calibri"/>
                <a:sym typeface="Calibri"/>
              </a:defRPr>
            </a:lvl7pPr>
            <a:lvl8pPr marL="0" marR="0" lvl="7" indent="0" algn="r">
              <a:spcBef>
                <a:spcPts val="0"/>
              </a:spcBef>
              <a:spcAft>
                <a:spcPts val="0"/>
              </a:spcAft>
              <a:buNone/>
              <a:defRPr sz="1600">
                <a:solidFill>
                  <a:srgbClr val="888888"/>
                </a:solidFill>
                <a:latin typeface="Calibri"/>
                <a:ea typeface="Calibri"/>
                <a:cs typeface="Calibri"/>
                <a:sym typeface="Calibri"/>
              </a:defRPr>
            </a:lvl8pPr>
            <a:lvl9pPr marL="0" marR="0" lvl="8" indent="0" algn="r">
              <a:spcBef>
                <a:spcPts val="0"/>
              </a:spcBef>
              <a:spcAft>
                <a:spcPts val="0"/>
              </a:spcAft>
              <a:buNone/>
              <a:defRPr sz="16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145"/>
        <p:cNvGrpSpPr/>
        <p:nvPr/>
      </p:nvGrpSpPr>
      <p:grpSpPr>
        <a:xfrm>
          <a:off x="0" y="0"/>
          <a:ext cx="0" cy="0"/>
          <a:chOff x="0" y="0"/>
          <a:chExt cx="0" cy="0"/>
        </a:xfrm>
      </p:grpSpPr>
      <p:sp>
        <p:nvSpPr>
          <p:cNvPr id="146" name="Google Shape;146;p45"/>
          <p:cNvSpPr txBox="1">
            <a:spLocks noGrp="1"/>
          </p:cNvSpPr>
          <p:nvPr>
            <p:ph type="title"/>
          </p:nvPr>
        </p:nvSpPr>
        <p:spPr>
          <a:xfrm>
            <a:off x="2539931" y="274638"/>
            <a:ext cx="8360607" cy="638108"/>
          </a:xfrm>
          <a:prstGeom prst="rect">
            <a:avLst/>
          </a:prstGeom>
          <a:noFill/>
          <a:ln>
            <a:noFill/>
          </a:ln>
        </p:spPr>
        <p:txBody>
          <a:bodyPr spcFirstLastPara="1" wrap="square" lIns="91325" tIns="45650" rIns="91325" bIns="45650" anchor="t" anchorCtr="0">
            <a:noAutofit/>
          </a:bodyPr>
          <a:lstStyle>
            <a:lvl1pPr marR="0" lvl="0" algn="ctr" rtl="0">
              <a:spcBef>
                <a:spcPts val="0"/>
              </a:spcBef>
              <a:spcAft>
                <a:spcPts val="0"/>
              </a:spcAft>
              <a:buClr>
                <a:srgbClr val="D9D9D9"/>
              </a:buClr>
              <a:buSzPts val="2800"/>
              <a:buFont typeface="Arial Rounded"/>
              <a:buNone/>
              <a:defRPr sz="2800" b="1" i="0" u="none" strike="noStrike" cap="none">
                <a:solidFill>
                  <a:srgbClr val="D9D9D9"/>
                </a:solidFill>
                <a:latin typeface="Arial Rounded"/>
                <a:ea typeface="Arial Rounded"/>
                <a:cs typeface="Arial Rounded"/>
                <a:sym typeface="Arial Rounde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7" name="Google Shape;147;p45"/>
          <p:cNvSpPr txBox="1">
            <a:spLocks noGrp="1"/>
          </p:cNvSpPr>
          <p:nvPr>
            <p:ph type="dt" idx="10"/>
          </p:nvPr>
        </p:nvSpPr>
        <p:spPr>
          <a:xfrm>
            <a:off x="0" y="6621140"/>
            <a:ext cx="2743200" cy="182880"/>
          </a:xfrm>
          <a:prstGeom prst="rect">
            <a:avLst/>
          </a:prstGeom>
          <a:noFill/>
          <a:ln>
            <a:noFill/>
          </a:ln>
        </p:spPr>
        <p:txBody>
          <a:bodyPr spcFirstLastPara="1" wrap="square" lIns="91425" tIns="0" rIns="91425"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45"/>
          <p:cNvSpPr txBox="1">
            <a:spLocks noGrp="1"/>
          </p:cNvSpPr>
          <p:nvPr>
            <p:ph type="ftr" idx="11"/>
          </p:nvPr>
        </p:nvSpPr>
        <p:spPr>
          <a:xfrm>
            <a:off x="4038600" y="6621140"/>
            <a:ext cx="4114800" cy="182880"/>
          </a:xfrm>
          <a:prstGeom prst="rect">
            <a:avLst/>
          </a:prstGeom>
          <a:noFill/>
          <a:ln>
            <a:noFill/>
          </a:ln>
        </p:spPr>
        <p:txBody>
          <a:bodyPr spcFirstLastPara="1" wrap="square" lIns="91425" tIns="0" rIns="91425"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 name="Google Shape;149;p45"/>
          <p:cNvSpPr txBox="1">
            <a:spLocks noGrp="1"/>
          </p:cNvSpPr>
          <p:nvPr>
            <p:ph type="sldNum" idx="12"/>
          </p:nvPr>
        </p:nvSpPr>
        <p:spPr>
          <a:xfrm>
            <a:off x="9448800" y="6621140"/>
            <a:ext cx="2743200" cy="182880"/>
          </a:xfrm>
          <a:prstGeom prst="rect">
            <a:avLst/>
          </a:prstGeom>
          <a:noFill/>
          <a:ln>
            <a:noFill/>
          </a:ln>
        </p:spPr>
        <p:txBody>
          <a:bodyPr spcFirstLastPara="1" wrap="square" lIns="91425" tIns="0" rIns="91425" bIns="0" anchor="ctr" anchorCtr="0">
            <a:noAutofit/>
          </a:bodyPr>
          <a:lstStyle>
            <a:lvl1pPr marL="0" marR="0" lvl="0" indent="0" algn="r">
              <a:spcBef>
                <a:spcPts val="0"/>
              </a:spcBef>
              <a:spcAft>
                <a:spcPts val="0"/>
              </a:spcAft>
              <a:buNone/>
              <a:defRPr sz="1600">
                <a:solidFill>
                  <a:srgbClr val="888888"/>
                </a:solidFill>
                <a:latin typeface="Calibri"/>
                <a:ea typeface="Calibri"/>
                <a:cs typeface="Calibri"/>
                <a:sym typeface="Calibri"/>
              </a:defRPr>
            </a:lvl1pPr>
            <a:lvl2pPr marL="0" marR="0" lvl="1" indent="0" algn="r">
              <a:spcBef>
                <a:spcPts val="0"/>
              </a:spcBef>
              <a:spcAft>
                <a:spcPts val="0"/>
              </a:spcAft>
              <a:buNone/>
              <a:defRPr sz="1600">
                <a:solidFill>
                  <a:srgbClr val="888888"/>
                </a:solidFill>
                <a:latin typeface="Calibri"/>
                <a:ea typeface="Calibri"/>
                <a:cs typeface="Calibri"/>
                <a:sym typeface="Calibri"/>
              </a:defRPr>
            </a:lvl2pPr>
            <a:lvl3pPr marL="0" marR="0" lvl="2" indent="0" algn="r">
              <a:spcBef>
                <a:spcPts val="0"/>
              </a:spcBef>
              <a:spcAft>
                <a:spcPts val="0"/>
              </a:spcAft>
              <a:buNone/>
              <a:defRPr sz="1600">
                <a:solidFill>
                  <a:srgbClr val="888888"/>
                </a:solidFill>
                <a:latin typeface="Calibri"/>
                <a:ea typeface="Calibri"/>
                <a:cs typeface="Calibri"/>
                <a:sym typeface="Calibri"/>
              </a:defRPr>
            </a:lvl3pPr>
            <a:lvl4pPr marL="0" marR="0" lvl="3" indent="0" algn="r">
              <a:spcBef>
                <a:spcPts val="0"/>
              </a:spcBef>
              <a:spcAft>
                <a:spcPts val="0"/>
              </a:spcAft>
              <a:buNone/>
              <a:defRPr sz="1600">
                <a:solidFill>
                  <a:srgbClr val="888888"/>
                </a:solidFill>
                <a:latin typeface="Calibri"/>
                <a:ea typeface="Calibri"/>
                <a:cs typeface="Calibri"/>
                <a:sym typeface="Calibri"/>
              </a:defRPr>
            </a:lvl4pPr>
            <a:lvl5pPr marL="0" marR="0" lvl="4" indent="0" algn="r">
              <a:spcBef>
                <a:spcPts val="0"/>
              </a:spcBef>
              <a:spcAft>
                <a:spcPts val="0"/>
              </a:spcAft>
              <a:buNone/>
              <a:defRPr sz="1600">
                <a:solidFill>
                  <a:srgbClr val="888888"/>
                </a:solidFill>
                <a:latin typeface="Calibri"/>
                <a:ea typeface="Calibri"/>
                <a:cs typeface="Calibri"/>
                <a:sym typeface="Calibri"/>
              </a:defRPr>
            </a:lvl5pPr>
            <a:lvl6pPr marL="0" marR="0" lvl="5" indent="0" algn="r">
              <a:spcBef>
                <a:spcPts val="0"/>
              </a:spcBef>
              <a:spcAft>
                <a:spcPts val="0"/>
              </a:spcAft>
              <a:buNone/>
              <a:defRPr sz="1600">
                <a:solidFill>
                  <a:srgbClr val="888888"/>
                </a:solidFill>
                <a:latin typeface="Calibri"/>
                <a:ea typeface="Calibri"/>
                <a:cs typeface="Calibri"/>
                <a:sym typeface="Calibri"/>
              </a:defRPr>
            </a:lvl6pPr>
            <a:lvl7pPr marL="0" marR="0" lvl="6" indent="0" algn="r">
              <a:spcBef>
                <a:spcPts val="0"/>
              </a:spcBef>
              <a:spcAft>
                <a:spcPts val="0"/>
              </a:spcAft>
              <a:buNone/>
              <a:defRPr sz="1600">
                <a:solidFill>
                  <a:srgbClr val="888888"/>
                </a:solidFill>
                <a:latin typeface="Calibri"/>
                <a:ea typeface="Calibri"/>
                <a:cs typeface="Calibri"/>
                <a:sym typeface="Calibri"/>
              </a:defRPr>
            </a:lvl7pPr>
            <a:lvl8pPr marL="0" marR="0" lvl="7" indent="0" algn="r">
              <a:spcBef>
                <a:spcPts val="0"/>
              </a:spcBef>
              <a:spcAft>
                <a:spcPts val="0"/>
              </a:spcAft>
              <a:buNone/>
              <a:defRPr sz="1600">
                <a:solidFill>
                  <a:srgbClr val="888888"/>
                </a:solidFill>
                <a:latin typeface="Calibri"/>
                <a:ea typeface="Calibri"/>
                <a:cs typeface="Calibri"/>
                <a:sym typeface="Calibri"/>
              </a:defRPr>
            </a:lvl8pPr>
            <a:lvl9pPr marL="0" marR="0" lvl="8" indent="0" algn="r">
              <a:spcBef>
                <a:spcPts val="0"/>
              </a:spcBef>
              <a:spcAft>
                <a:spcPts val="0"/>
              </a:spcAft>
              <a:buNone/>
              <a:defRPr sz="16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3_Custom Layout">
  <p:cSld name="13_Custom Layout">
    <p:spTree>
      <p:nvGrpSpPr>
        <p:cNvPr id="1" name="Shape 150"/>
        <p:cNvGrpSpPr/>
        <p:nvPr/>
      </p:nvGrpSpPr>
      <p:grpSpPr>
        <a:xfrm>
          <a:off x="0" y="0"/>
          <a:ext cx="0" cy="0"/>
          <a:chOff x="0" y="0"/>
          <a:chExt cx="0" cy="0"/>
        </a:xfrm>
      </p:grpSpPr>
      <p:sp>
        <p:nvSpPr>
          <p:cNvPr id="151" name="Google Shape;151;p46"/>
          <p:cNvSpPr txBox="1"/>
          <p:nvPr/>
        </p:nvSpPr>
        <p:spPr>
          <a:xfrm>
            <a:off x="0" y="3101977"/>
            <a:ext cx="12192000" cy="646113"/>
          </a:xfrm>
          <a:prstGeom prst="rect">
            <a:avLst/>
          </a:prstGeom>
          <a:noFill/>
          <a:ln>
            <a:noFill/>
          </a:ln>
        </p:spPr>
        <p:txBody>
          <a:bodyPr spcFirstLastPara="1" wrap="square" lIns="91325" tIns="45650" rIns="91325" bIns="45650" anchor="ctr" anchorCtr="0">
            <a:noAutofit/>
          </a:bodyPr>
          <a:lstStyle/>
          <a:p>
            <a:pPr marL="0" marR="0" lvl="0" indent="0" algn="ctr" rtl="0">
              <a:spcBef>
                <a:spcPts val="0"/>
              </a:spcBef>
              <a:spcAft>
                <a:spcPts val="0"/>
              </a:spcAft>
              <a:buClr>
                <a:srgbClr val="000090"/>
              </a:buClr>
              <a:buSzPts val="4800"/>
              <a:buFont typeface="Arial Rounded"/>
              <a:buNone/>
            </a:pPr>
            <a:r>
              <a:rPr lang="en-US" sz="4800" b="1">
                <a:solidFill>
                  <a:srgbClr val="000090"/>
                </a:solidFill>
                <a:latin typeface="Arial Rounded"/>
                <a:ea typeface="Arial Rounded"/>
                <a:cs typeface="Arial Rounded"/>
                <a:sym typeface="Arial Rounded"/>
              </a:rPr>
              <a:t>BACKUP</a:t>
            </a: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152"/>
        <p:cNvGrpSpPr/>
        <p:nvPr/>
      </p:nvGrpSpPr>
      <p:grpSpPr>
        <a:xfrm>
          <a:off x="0" y="0"/>
          <a:ext cx="0" cy="0"/>
          <a:chOff x="0" y="0"/>
          <a:chExt cx="0" cy="0"/>
        </a:xfrm>
      </p:grpSpPr>
      <p:sp>
        <p:nvSpPr>
          <p:cNvPr id="153" name="Google Shape;153;p47"/>
          <p:cNvSpPr/>
          <p:nvPr/>
        </p:nvSpPr>
        <p:spPr>
          <a:xfrm>
            <a:off x="0" y="0"/>
            <a:ext cx="12192000" cy="6858000"/>
          </a:xfrm>
          <a:prstGeom prst="rect">
            <a:avLst/>
          </a:prstGeom>
          <a:solidFill>
            <a:schemeClr val="lt1"/>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325" tIns="45650" rIns="91325" bIns="45650" anchor="ctr" anchorCtr="0">
            <a:noAutofit/>
          </a:bodyPr>
          <a:lstStyle/>
          <a:p>
            <a:pPr marL="0" marR="0" lvl="0" indent="0" algn="ctr" rtl="0">
              <a:spcBef>
                <a:spcPts val="0"/>
              </a:spcBef>
              <a:spcAft>
                <a:spcPts val="0"/>
              </a:spcAft>
              <a:buNone/>
            </a:pPr>
            <a:endParaRPr sz="1400">
              <a:solidFill>
                <a:srgbClr val="FFFFFF"/>
              </a:solidFill>
              <a:latin typeface="Calibri"/>
              <a:ea typeface="Calibri"/>
              <a:cs typeface="Calibri"/>
              <a:sym typeface="Calibri"/>
            </a:endParaRPr>
          </a:p>
        </p:txBody>
      </p:sp>
      <p:pic>
        <p:nvPicPr>
          <p:cNvPr id="154" name="Google Shape;154;p47" descr="TEMPO Logo FINAL med res.jpg"/>
          <p:cNvPicPr preferRelativeResize="0"/>
          <p:nvPr/>
        </p:nvPicPr>
        <p:blipFill rotWithShape="1">
          <a:blip r:embed="rId2">
            <a:alphaModFix/>
          </a:blip>
          <a:srcRect/>
          <a:stretch/>
        </p:blipFill>
        <p:spPr>
          <a:xfrm>
            <a:off x="4811185" y="2511426"/>
            <a:ext cx="2569633" cy="183515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_Title Chart - N S">
  <p:cSld name="1_Title Chart - N S">
    <p:spTree>
      <p:nvGrpSpPr>
        <p:cNvPr id="1" name="Shape 155"/>
        <p:cNvGrpSpPr/>
        <p:nvPr/>
      </p:nvGrpSpPr>
      <p:grpSpPr>
        <a:xfrm>
          <a:off x="0" y="0"/>
          <a:ext cx="0" cy="0"/>
          <a:chOff x="0" y="0"/>
          <a:chExt cx="0" cy="0"/>
        </a:xfrm>
      </p:grpSpPr>
      <p:pic>
        <p:nvPicPr>
          <p:cNvPr id="156" name="Google Shape;156;p48"/>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18"/>
        <p:cNvGrpSpPr/>
        <p:nvPr/>
      </p:nvGrpSpPr>
      <p:grpSpPr>
        <a:xfrm>
          <a:off x="0" y="0"/>
          <a:ext cx="0" cy="0"/>
          <a:chOff x="0" y="0"/>
          <a:chExt cx="0" cy="0"/>
        </a:xfrm>
      </p:grpSpPr>
      <p:sp>
        <p:nvSpPr>
          <p:cNvPr id="19" name="Google Shape;19;p24"/>
          <p:cNvSpPr txBox="1">
            <a:spLocks noGrp="1"/>
          </p:cNvSpPr>
          <p:nvPr>
            <p:ph type="title"/>
          </p:nvPr>
        </p:nvSpPr>
        <p:spPr>
          <a:xfrm>
            <a:off x="2668038" y="0"/>
            <a:ext cx="8309316" cy="964406"/>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FFFFFF"/>
              </a:buClr>
              <a:buSzPts val="2800"/>
              <a:buFont typeface="Calibri"/>
              <a:buNone/>
              <a:defRPr sz="2800" b="0" i="0" u="none" strike="noStrike" cap="none">
                <a:solidFill>
                  <a:srgbClr val="FFFFF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0" name="Google Shape;20;p24"/>
          <p:cNvSpPr txBox="1">
            <a:spLocks noGrp="1"/>
          </p:cNvSpPr>
          <p:nvPr>
            <p:ph type="ftr" idx="11"/>
          </p:nvPr>
        </p:nvSpPr>
        <p:spPr>
          <a:xfrm>
            <a:off x="4165600" y="6623554"/>
            <a:ext cx="3860800" cy="23444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24"/>
          <p:cNvSpPr txBox="1">
            <a:spLocks noGrp="1"/>
          </p:cNvSpPr>
          <p:nvPr>
            <p:ph type="sldNum" idx="12"/>
          </p:nvPr>
        </p:nvSpPr>
        <p:spPr>
          <a:xfrm>
            <a:off x="9347200" y="6623555"/>
            <a:ext cx="2844800" cy="228989"/>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2" name="Google Shape;22;p24"/>
          <p:cNvSpPr txBox="1">
            <a:spLocks noGrp="1"/>
          </p:cNvSpPr>
          <p:nvPr>
            <p:ph type="dt" idx="10"/>
          </p:nvPr>
        </p:nvSpPr>
        <p:spPr>
          <a:xfrm>
            <a:off x="0" y="6623554"/>
            <a:ext cx="2844800" cy="23444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266701" y="1158875"/>
            <a:ext cx="11605684" cy="5360988"/>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_Content Layout - NASA">
  <p:cSld name="1_Content Layout - NASA">
    <p:spTree>
      <p:nvGrpSpPr>
        <p:cNvPr id="1" name="Shape 157"/>
        <p:cNvGrpSpPr/>
        <p:nvPr/>
      </p:nvGrpSpPr>
      <p:grpSpPr>
        <a:xfrm>
          <a:off x="0" y="0"/>
          <a:ext cx="0" cy="0"/>
          <a:chOff x="0" y="0"/>
          <a:chExt cx="0" cy="0"/>
        </a:xfrm>
      </p:grpSpPr>
      <p:sp>
        <p:nvSpPr>
          <p:cNvPr id="158" name="Google Shape;158;p49"/>
          <p:cNvSpPr txBox="1">
            <a:spLocks noGrp="1"/>
          </p:cNvSpPr>
          <p:nvPr>
            <p:ph type="body" idx="1"/>
          </p:nvPr>
        </p:nvSpPr>
        <p:spPr>
          <a:xfrm>
            <a:off x="101600" y="1143000"/>
            <a:ext cx="11988800" cy="5410200"/>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560"/>
              </a:spcBef>
              <a:spcAft>
                <a:spcPts val="0"/>
              </a:spcAft>
              <a:buClr>
                <a:schemeClr val="dk1"/>
              </a:buClr>
              <a:buSzPts val="2800"/>
              <a:buFont typeface="Noto Sans Symbols"/>
              <a:buChar char="⮚"/>
              <a:defRPr sz="28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Calibri"/>
              <a:buChar char="–"/>
              <a:defRPr sz="2400" b="0" i="0" u="none" strike="noStrike" cap="none">
                <a:solidFill>
                  <a:schemeClr val="dk1"/>
                </a:solidFill>
                <a:latin typeface="Calibri"/>
                <a:ea typeface="Calibri"/>
                <a:cs typeface="Calibri"/>
                <a:sym typeface="Calibri"/>
              </a:defRPr>
            </a:lvl3pPr>
            <a:lvl4pPr marL="1828800" marR="0" lvl="3" indent="-381000" algn="l" rtl="0">
              <a:spcBef>
                <a:spcPts val="480"/>
              </a:spcBef>
              <a:spcAft>
                <a:spcPts val="0"/>
              </a:spcAft>
              <a:buClr>
                <a:schemeClr val="dk1"/>
              </a:buClr>
              <a:buSzPts val="2400"/>
              <a:buFont typeface="Courier New"/>
              <a:buChar char="o"/>
              <a:defRPr sz="2400" b="0" i="0" u="none" strike="noStrike" cap="none">
                <a:solidFill>
                  <a:schemeClr val="dk1"/>
                </a:solidFill>
                <a:latin typeface="Calibri"/>
                <a:ea typeface="Calibri"/>
                <a:cs typeface="Calibri"/>
                <a:sym typeface="Calibri"/>
              </a:defRPr>
            </a:lvl4pPr>
            <a:lvl5pPr marL="2286000" marR="0" lvl="4"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59" name="Google Shape;159;p49"/>
          <p:cNvSpPr txBox="1">
            <a:spLocks noGrp="1"/>
          </p:cNvSpPr>
          <p:nvPr>
            <p:ph type="title"/>
          </p:nvPr>
        </p:nvSpPr>
        <p:spPr>
          <a:xfrm>
            <a:off x="2438401" y="0"/>
            <a:ext cx="8410944" cy="975701"/>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0" name="Google Shape;160;p49"/>
          <p:cNvSpPr txBox="1">
            <a:spLocks noGrp="1"/>
          </p:cNvSpPr>
          <p:nvPr>
            <p:ph type="dt" idx="10"/>
          </p:nvPr>
        </p:nvSpPr>
        <p:spPr>
          <a:xfrm>
            <a:off x="0" y="6621140"/>
            <a:ext cx="2743200" cy="182880"/>
          </a:xfrm>
          <a:prstGeom prst="rect">
            <a:avLst/>
          </a:prstGeom>
          <a:noFill/>
          <a:ln>
            <a:noFill/>
          </a:ln>
        </p:spPr>
        <p:txBody>
          <a:bodyPr spcFirstLastPara="1" wrap="square" lIns="91425" tIns="0" rIns="91425"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p49"/>
          <p:cNvSpPr txBox="1">
            <a:spLocks noGrp="1"/>
          </p:cNvSpPr>
          <p:nvPr>
            <p:ph type="ftr" idx="11"/>
          </p:nvPr>
        </p:nvSpPr>
        <p:spPr>
          <a:xfrm>
            <a:off x="4038600" y="6621140"/>
            <a:ext cx="4114800" cy="182880"/>
          </a:xfrm>
          <a:prstGeom prst="rect">
            <a:avLst/>
          </a:prstGeom>
          <a:noFill/>
          <a:ln>
            <a:noFill/>
          </a:ln>
        </p:spPr>
        <p:txBody>
          <a:bodyPr spcFirstLastPara="1" wrap="square" lIns="91425" tIns="0" rIns="91425"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2" name="Google Shape;162;p49"/>
          <p:cNvSpPr txBox="1">
            <a:spLocks noGrp="1"/>
          </p:cNvSpPr>
          <p:nvPr>
            <p:ph type="sldNum" idx="12"/>
          </p:nvPr>
        </p:nvSpPr>
        <p:spPr>
          <a:xfrm>
            <a:off x="9448800" y="6621140"/>
            <a:ext cx="2743200" cy="182880"/>
          </a:xfrm>
          <a:prstGeom prst="rect">
            <a:avLst/>
          </a:prstGeom>
          <a:noFill/>
          <a:ln>
            <a:noFill/>
          </a:ln>
        </p:spPr>
        <p:txBody>
          <a:bodyPr spcFirstLastPara="1" wrap="square" lIns="91425" tIns="0" rIns="91425"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_Title Only - NASA">
  <p:cSld name="1_Title Only - NASA">
    <p:spTree>
      <p:nvGrpSpPr>
        <p:cNvPr id="1" name="Shape 163"/>
        <p:cNvGrpSpPr/>
        <p:nvPr/>
      </p:nvGrpSpPr>
      <p:grpSpPr>
        <a:xfrm>
          <a:off x="0" y="0"/>
          <a:ext cx="0" cy="0"/>
          <a:chOff x="0" y="0"/>
          <a:chExt cx="0" cy="0"/>
        </a:xfrm>
      </p:grpSpPr>
      <p:sp>
        <p:nvSpPr>
          <p:cNvPr id="164" name="Google Shape;164;p50"/>
          <p:cNvSpPr txBox="1">
            <a:spLocks noGrp="1"/>
          </p:cNvSpPr>
          <p:nvPr>
            <p:ph type="dt" idx="10"/>
          </p:nvPr>
        </p:nvSpPr>
        <p:spPr>
          <a:xfrm>
            <a:off x="0" y="6621140"/>
            <a:ext cx="2743200" cy="182880"/>
          </a:xfrm>
          <a:prstGeom prst="rect">
            <a:avLst/>
          </a:prstGeom>
          <a:noFill/>
          <a:ln>
            <a:noFill/>
          </a:ln>
        </p:spPr>
        <p:txBody>
          <a:bodyPr spcFirstLastPara="1" wrap="square" lIns="91425" tIns="0" rIns="91425"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5" name="Google Shape;165;p50"/>
          <p:cNvSpPr txBox="1">
            <a:spLocks noGrp="1"/>
          </p:cNvSpPr>
          <p:nvPr>
            <p:ph type="ftr" idx="11"/>
          </p:nvPr>
        </p:nvSpPr>
        <p:spPr>
          <a:xfrm>
            <a:off x="4038600" y="6621140"/>
            <a:ext cx="4114800" cy="182880"/>
          </a:xfrm>
          <a:prstGeom prst="rect">
            <a:avLst/>
          </a:prstGeom>
          <a:noFill/>
          <a:ln>
            <a:noFill/>
          </a:ln>
        </p:spPr>
        <p:txBody>
          <a:bodyPr spcFirstLastPara="1" wrap="square" lIns="91425" tIns="0" rIns="91425"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6" name="Google Shape;166;p50"/>
          <p:cNvSpPr txBox="1">
            <a:spLocks noGrp="1"/>
          </p:cNvSpPr>
          <p:nvPr>
            <p:ph type="sldNum" idx="12"/>
          </p:nvPr>
        </p:nvSpPr>
        <p:spPr>
          <a:xfrm>
            <a:off x="9448800" y="6621140"/>
            <a:ext cx="2743200" cy="182880"/>
          </a:xfrm>
          <a:prstGeom prst="rect">
            <a:avLst/>
          </a:prstGeom>
          <a:noFill/>
          <a:ln>
            <a:noFill/>
          </a:ln>
        </p:spPr>
        <p:txBody>
          <a:bodyPr spcFirstLastPara="1" wrap="square" lIns="91425" tIns="0" rIns="91425"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67" name="Google Shape;167;p50"/>
          <p:cNvSpPr txBox="1">
            <a:spLocks noGrp="1"/>
          </p:cNvSpPr>
          <p:nvPr>
            <p:ph type="title"/>
          </p:nvPr>
        </p:nvSpPr>
        <p:spPr>
          <a:xfrm>
            <a:off x="2438401" y="0"/>
            <a:ext cx="8410944" cy="975701"/>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_Logo For Use">
  <p:cSld name="1_Logo For Use">
    <p:spTree>
      <p:nvGrpSpPr>
        <p:cNvPr id="1" name="Shape 168"/>
        <p:cNvGrpSpPr/>
        <p:nvPr/>
      </p:nvGrpSpPr>
      <p:grpSpPr>
        <a:xfrm>
          <a:off x="0" y="0"/>
          <a:ext cx="0" cy="0"/>
          <a:chOff x="0" y="0"/>
          <a:chExt cx="0" cy="0"/>
        </a:xfrm>
      </p:grpSpPr>
      <p:sp>
        <p:nvSpPr>
          <p:cNvPr id="169" name="Google Shape;169;p51"/>
          <p:cNvSpPr txBox="1">
            <a:spLocks noGrp="1"/>
          </p:cNvSpPr>
          <p:nvPr>
            <p:ph type="dt" idx="10"/>
          </p:nvPr>
        </p:nvSpPr>
        <p:spPr>
          <a:xfrm>
            <a:off x="0" y="6621140"/>
            <a:ext cx="2743200" cy="182880"/>
          </a:xfrm>
          <a:prstGeom prst="rect">
            <a:avLst/>
          </a:prstGeom>
          <a:noFill/>
          <a:ln>
            <a:noFill/>
          </a:ln>
        </p:spPr>
        <p:txBody>
          <a:bodyPr spcFirstLastPara="1" wrap="square" lIns="91425" tIns="0" rIns="91425"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0" name="Google Shape;170;p51"/>
          <p:cNvSpPr txBox="1">
            <a:spLocks noGrp="1"/>
          </p:cNvSpPr>
          <p:nvPr>
            <p:ph type="ftr" idx="11"/>
          </p:nvPr>
        </p:nvSpPr>
        <p:spPr>
          <a:xfrm>
            <a:off x="4038600" y="6621140"/>
            <a:ext cx="4114800" cy="182880"/>
          </a:xfrm>
          <a:prstGeom prst="rect">
            <a:avLst/>
          </a:prstGeom>
          <a:noFill/>
          <a:ln>
            <a:noFill/>
          </a:ln>
        </p:spPr>
        <p:txBody>
          <a:bodyPr spcFirstLastPara="1" wrap="square" lIns="91425" tIns="0" rIns="91425"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1" name="Google Shape;171;p51"/>
          <p:cNvSpPr txBox="1">
            <a:spLocks noGrp="1"/>
          </p:cNvSpPr>
          <p:nvPr>
            <p:ph type="sldNum" idx="12"/>
          </p:nvPr>
        </p:nvSpPr>
        <p:spPr>
          <a:xfrm>
            <a:off x="9448800" y="6621140"/>
            <a:ext cx="2743200" cy="182880"/>
          </a:xfrm>
          <a:prstGeom prst="rect">
            <a:avLst/>
          </a:prstGeom>
          <a:noFill/>
          <a:ln>
            <a:noFill/>
          </a:ln>
        </p:spPr>
        <p:txBody>
          <a:bodyPr spcFirstLastPara="1" wrap="square" lIns="91425" tIns="0" rIns="91425"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172" name="Google Shape;172;p51"/>
          <p:cNvPicPr preferRelativeResize="0"/>
          <p:nvPr/>
        </p:nvPicPr>
        <p:blipFill rotWithShape="1">
          <a:blip r:embed="rId2">
            <a:alphaModFix/>
          </a:blip>
          <a:srcRect/>
          <a:stretch/>
        </p:blipFill>
        <p:spPr>
          <a:xfrm>
            <a:off x="2275783" y="3033728"/>
            <a:ext cx="1077216" cy="890713"/>
          </a:xfrm>
          <a:prstGeom prst="rect">
            <a:avLst/>
          </a:prstGeom>
          <a:noFill/>
          <a:ln>
            <a:noFill/>
          </a:ln>
        </p:spPr>
      </p:pic>
      <p:pic>
        <p:nvPicPr>
          <p:cNvPr id="173" name="Google Shape;173;p51"/>
          <p:cNvPicPr preferRelativeResize="0"/>
          <p:nvPr/>
        </p:nvPicPr>
        <p:blipFill rotWithShape="1">
          <a:blip r:embed="rId3">
            <a:alphaModFix/>
          </a:blip>
          <a:srcRect/>
          <a:stretch/>
        </p:blipFill>
        <p:spPr>
          <a:xfrm>
            <a:off x="3682318" y="3019349"/>
            <a:ext cx="964041" cy="910483"/>
          </a:xfrm>
          <a:prstGeom prst="rect">
            <a:avLst/>
          </a:prstGeom>
          <a:noFill/>
          <a:ln>
            <a:noFill/>
          </a:ln>
        </p:spPr>
      </p:pic>
      <p:pic>
        <p:nvPicPr>
          <p:cNvPr id="174" name="Google Shape;174;p51"/>
          <p:cNvPicPr preferRelativeResize="0"/>
          <p:nvPr/>
        </p:nvPicPr>
        <p:blipFill rotWithShape="1">
          <a:blip r:embed="rId4">
            <a:alphaModFix/>
          </a:blip>
          <a:srcRect/>
          <a:stretch/>
        </p:blipFill>
        <p:spPr>
          <a:xfrm>
            <a:off x="6221658" y="3024349"/>
            <a:ext cx="900484" cy="900484"/>
          </a:xfrm>
          <a:prstGeom prst="rect">
            <a:avLst/>
          </a:prstGeom>
          <a:noFill/>
          <a:ln>
            <a:noFill/>
          </a:ln>
        </p:spPr>
      </p:pic>
      <p:pic>
        <p:nvPicPr>
          <p:cNvPr id="175" name="Google Shape;175;p51"/>
          <p:cNvPicPr preferRelativeResize="0"/>
          <p:nvPr/>
        </p:nvPicPr>
        <p:blipFill rotWithShape="1">
          <a:blip r:embed="rId5">
            <a:alphaModFix/>
          </a:blip>
          <a:srcRect/>
          <a:stretch/>
        </p:blipFill>
        <p:spPr>
          <a:xfrm>
            <a:off x="7453876" y="3019349"/>
            <a:ext cx="1098653" cy="1087987"/>
          </a:xfrm>
          <a:prstGeom prst="rect">
            <a:avLst/>
          </a:prstGeom>
          <a:noFill/>
          <a:ln>
            <a:noFill/>
          </a:ln>
        </p:spPr>
      </p:pic>
      <p:pic>
        <p:nvPicPr>
          <p:cNvPr id="176" name="Google Shape;176;p51"/>
          <p:cNvPicPr preferRelativeResize="0"/>
          <p:nvPr/>
        </p:nvPicPr>
        <p:blipFill rotWithShape="1">
          <a:blip r:embed="rId6">
            <a:alphaModFix/>
          </a:blip>
          <a:srcRect/>
          <a:stretch/>
        </p:blipFill>
        <p:spPr>
          <a:xfrm>
            <a:off x="8884265" y="3237653"/>
            <a:ext cx="1818665" cy="496636"/>
          </a:xfrm>
          <a:prstGeom prst="rect">
            <a:avLst/>
          </a:prstGeom>
          <a:noFill/>
          <a:ln>
            <a:noFill/>
          </a:ln>
        </p:spPr>
      </p:pic>
      <p:sp>
        <p:nvSpPr>
          <p:cNvPr id="177" name="Google Shape;177;p51"/>
          <p:cNvSpPr txBox="1">
            <a:spLocks noGrp="1"/>
          </p:cNvSpPr>
          <p:nvPr>
            <p:ph type="title"/>
          </p:nvPr>
        </p:nvSpPr>
        <p:spPr>
          <a:xfrm>
            <a:off x="2438401" y="0"/>
            <a:ext cx="8410944" cy="975701"/>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178" name="Google Shape;178;p51"/>
          <p:cNvPicPr preferRelativeResize="0"/>
          <p:nvPr/>
        </p:nvPicPr>
        <p:blipFill rotWithShape="1">
          <a:blip r:embed="rId7">
            <a:alphaModFix/>
          </a:blip>
          <a:srcRect/>
          <a:stretch/>
        </p:blipFill>
        <p:spPr>
          <a:xfrm>
            <a:off x="4975678" y="3003659"/>
            <a:ext cx="914400" cy="1056133"/>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5_Custom Layout">
  <p:cSld name="15_Custom Layout">
    <p:spTree>
      <p:nvGrpSpPr>
        <p:cNvPr id="1" name="Shape 179"/>
        <p:cNvGrpSpPr/>
        <p:nvPr/>
      </p:nvGrpSpPr>
      <p:grpSpPr>
        <a:xfrm>
          <a:off x="0" y="0"/>
          <a:ext cx="0" cy="0"/>
          <a:chOff x="0" y="0"/>
          <a:chExt cx="0" cy="0"/>
        </a:xfrm>
      </p:grpSpPr>
      <p:sp>
        <p:nvSpPr>
          <p:cNvPr id="180" name="Google Shape;180;p52"/>
          <p:cNvSpPr txBox="1">
            <a:spLocks noGrp="1"/>
          </p:cNvSpPr>
          <p:nvPr>
            <p:ph type="dt" idx="10"/>
          </p:nvPr>
        </p:nvSpPr>
        <p:spPr>
          <a:xfrm>
            <a:off x="0" y="6621140"/>
            <a:ext cx="2743200" cy="182880"/>
          </a:xfrm>
          <a:prstGeom prst="rect">
            <a:avLst/>
          </a:prstGeom>
          <a:noFill/>
          <a:ln>
            <a:noFill/>
          </a:ln>
        </p:spPr>
        <p:txBody>
          <a:bodyPr spcFirstLastPara="1" wrap="square" lIns="91425" tIns="0" rIns="91425"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52"/>
          <p:cNvSpPr txBox="1">
            <a:spLocks noGrp="1"/>
          </p:cNvSpPr>
          <p:nvPr>
            <p:ph type="ftr" idx="11"/>
          </p:nvPr>
        </p:nvSpPr>
        <p:spPr>
          <a:xfrm>
            <a:off x="4038600" y="6621140"/>
            <a:ext cx="4114800" cy="182880"/>
          </a:xfrm>
          <a:prstGeom prst="rect">
            <a:avLst/>
          </a:prstGeom>
          <a:noFill/>
          <a:ln>
            <a:noFill/>
          </a:ln>
        </p:spPr>
        <p:txBody>
          <a:bodyPr spcFirstLastPara="1" wrap="square" lIns="91425" tIns="0" rIns="91425"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2" name="Google Shape;182;p52"/>
          <p:cNvSpPr txBox="1">
            <a:spLocks noGrp="1"/>
          </p:cNvSpPr>
          <p:nvPr>
            <p:ph type="sldNum" idx="12"/>
          </p:nvPr>
        </p:nvSpPr>
        <p:spPr>
          <a:xfrm>
            <a:off x="9448800" y="6621140"/>
            <a:ext cx="2743200" cy="182880"/>
          </a:xfrm>
          <a:prstGeom prst="rect">
            <a:avLst/>
          </a:prstGeom>
          <a:noFill/>
          <a:ln>
            <a:noFill/>
          </a:ln>
        </p:spPr>
        <p:txBody>
          <a:bodyPr spcFirstLastPara="1" wrap="square" lIns="91425" tIns="0" rIns="91425"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83" name="Google Shape;183;p52"/>
          <p:cNvSpPr txBox="1">
            <a:spLocks noGrp="1"/>
          </p:cNvSpPr>
          <p:nvPr>
            <p:ph type="title"/>
          </p:nvPr>
        </p:nvSpPr>
        <p:spPr>
          <a:xfrm>
            <a:off x="2969679" y="0"/>
            <a:ext cx="7880527" cy="975701"/>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84" name="Google Shape;184;p52"/>
          <p:cNvSpPr/>
          <p:nvPr/>
        </p:nvSpPr>
        <p:spPr>
          <a:xfrm>
            <a:off x="4537991" y="1598989"/>
            <a:ext cx="3116020" cy="225639"/>
          </a:xfrm>
          <a:prstGeom prst="rect">
            <a:avLst/>
          </a:prstGeom>
          <a:solidFill>
            <a:schemeClr val="lt1"/>
          </a:solidFill>
          <a:ln w="9525" cap="flat" cmpd="sng">
            <a:solidFill>
              <a:srgbClr val="D00002"/>
            </a:solidFill>
            <a:prstDash val="solid"/>
            <a:round/>
            <a:headEnd type="none" w="sm" len="sm"/>
            <a:tailEnd type="none" w="sm" len="sm"/>
          </a:ln>
        </p:spPr>
        <p:txBody>
          <a:bodyPr spcFirstLastPara="1" wrap="square" lIns="0" tIns="0" rIns="0" bIns="0" anchor="t" anchorCtr="0">
            <a:spAutoFit/>
          </a:bodyPr>
          <a:lstStyle/>
          <a:p>
            <a:pPr marL="0" marR="0" lvl="0" indent="0" algn="ctr" rtl="0">
              <a:lnSpc>
                <a:spcPct val="110000"/>
              </a:lnSpc>
              <a:spcBef>
                <a:spcPts val="0"/>
              </a:spcBef>
              <a:spcAft>
                <a:spcPts val="0"/>
              </a:spcAft>
              <a:buNone/>
            </a:pPr>
            <a:r>
              <a:rPr lang="en-US" sz="1333" b="1">
                <a:solidFill>
                  <a:srgbClr val="FF0000"/>
                </a:solidFill>
                <a:latin typeface="Arial"/>
                <a:ea typeface="Arial"/>
                <a:cs typeface="Arial"/>
                <a:sym typeface="Arial"/>
              </a:rPr>
              <a:t>SENSITIVE BUT UNCLASSIFIED (SBU)</a:t>
            </a:r>
            <a:endParaRPr sz="1333" b="1">
              <a:solidFill>
                <a:schemeClr val="dk1"/>
              </a:solidFill>
              <a:latin typeface="Arial"/>
              <a:ea typeface="Arial"/>
              <a:cs typeface="Arial"/>
              <a:sym typeface="Arial"/>
            </a:endParaRPr>
          </a:p>
        </p:txBody>
      </p:sp>
      <p:sp>
        <p:nvSpPr>
          <p:cNvPr id="185" name="Google Shape;185;p52"/>
          <p:cNvSpPr/>
          <p:nvPr/>
        </p:nvSpPr>
        <p:spPr>
          <a:xfrm>
            <a:off x="2016771" y="2692749"/>
            <a:ext cx="8158459" cy="1694503"/>
          </a:xfrm>
          <a:prstGeom prst="rect">
            <a:avLst/>
          </a:prstGeom>
          <a:solidFill>
            <a:schemeClr val="lt1"/>
          </a:solidFill>
          <a:ln w="9525" cap="flat" cmpd="sng">
            <a:solidFill>
              <a:srgbClr val="D00002"/>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10000"/>
              </a:lnSpc>
              <a:spcBef>
                <a:spcPts val="0"/>
              </a:spcBef>
              <a:spcAft>
                <a:spcPts val="0"/>
              </a:spcAft>
              <a:buNone/>
            </a:pPr>
            <a:r>
              <a:rPr lang="en-US" sz="1400" b="1">
                <a:solidFill>
                  <a:srgbClr val="FF0000"/>
                </a:solidFill>
                <a:latin typeface="Arial Narrow"/>
                <a:ea typeface="Arial Narrow"/>
                <a:cs typeface="Arial Narrow"/>
                <a:sym typeface="Arial Narrow"/>
              </a:rPr>
              <a:t>ITAR Restricted </a:t>
            </a:r>
            <a:br>
              <a:rPr lang="en-US" sz="1400" b="1">
                <a:solidFill>
                  <a:schemeClr val="dk1"/>
                </a:solidFill>
                <a:latin typeface="Arial Narrow"/>
                <a:ea typeface="Arial Narrow"/>
                <a:cs typeface="Arial Narrow"/>
                <a:sym typeface="Arial Narrow"/>
              </a:rPr>
            </a:br>
            <a:r>
              <a:rPr lang="en-US" sz="1400" b="1">
                <a:solidFill>
                  <a:schemeClr val="dk1"/>
                </a:solidFill>
                <a:latin typeface="Arial Narrow"/>
                <a:ea typeface="Arial Narrow"/>
                <a:cs typeface="Arial Narrow"/>
                <a:sym typeface="Arial Narrow"/>
              </a:rPr>
              <a:t>-- International Traffic in Arms Regulations (ITAR) Notice –</a:t>
            </a:r>
            <a:endParaRPr/>
          </a:p>
          <a:p>
            <a:pPr marL="0" marR="0" lvl="0" indent="0" algn="l" rtl="0">
              <a:lnSpc>
                <a:spcPct val="110000"/>
              </a:lnSpc>
              <a:spcBef>
                <a:spcPts val="0"/>
              </a:spcBef>
              <a:spcAft>
                <a:spcPts val="0"/>
              </a:spcAft>
              <a:buNone/>
            </a:pPr>
            <a:r>
              <a:rPr lang="en-US" sz="1333" b="1">
                <a:solidFill>
                  <a:srgbClr val="FF0000"/>
                </a:solidFill>
                <a:latin typeface="Arial"/>
                <a:ea typeface="Arial"/>
                <a:cs typeface="Arial"/>
                <a:sym typeface="Arial"/>
              </a:rPr>
              <a:t>WARNING: </a:t>
            </a:r>
            <a:r>
              <a:rPr lang="en-US" sz="1333" b="1">
                <a:solidFill>
                  <a:schemeClr val="dk1"/>
                </a:solidFill>
                <a:latin typeface="Arial Narrow"/>
                <a:ea typeface="Arial Narrow"/>
                <a:cs typeface="Arial Narrow"/>
                <a:sym typeface="Arial Narrow"/>
              </a:rPr>
              <a:t>This document contains information which falls under the purview of the U.S. Munitions List (USML) as defined in the International Traffic in Arms Regulations (ITAR), 22 CFR 120-130, and is export controlled.</a:t>
            </a:r>
            <a:endParaRPr sz="1333">
              <a:solidFill>
                <a:schemeClr val="dk1"/>
              </a:solidFill>
              <a:latin typeface="Times New Roman"/>
              <a:ea typeface="Times New Roman"/>
              <a:cs typeface="Times New Roman"/>
              <a:sym typeface="Times New Roman"/>
            </a:endParaRPr>
          </a:p>
          <a:p>
            <a:pPr marL="0" marR="0" lvl="0" indent="0" algn="l" rtl="0">
              <a:lnSpc>
                <a:spcPct val="110000"/>
              </a:lnSpc>
              <a:spcBef>
                <a:spcPts val="0"/>
              </a:spcBef>
              <a:spcAft>
                <a:spcPts val="0"/>
              </a:spcAft>
              <a:buNone/>
            </a:pPr>
            <a:r>
              <a:rPr lang="en-US" sz="1333">
                <a:solidFill>
                  <a:schemeClr val="dk1"/>
                </a:solidFill>
                <a:latin typeface="Arial Narrow"/>
                <a:ea typeface="Arial Narrow"/>
                <a:cs typeface="Arial Narrow"/>
                <a:sym typeface="Arial Narrow"/>
              </a:rPr>
              <a:t> It shall not be transferred to foreign nationals in the U.S. or abroad without specific approval of a knowledgeable NASA export control official, and/or unless an export license or license exemption is obtained/available from the United States Department of State.  Violations of these regulations are punishable by fine, imprisonment, or both.</a:t>
            </a:r>
            <a:endParaRPr sz="1333">
              <a:solidFill>
                <a:schemeClr val="dk1"/>
              </a:solidFill>
              <a:latin typeface="Times New Roman"/>
              <a:ea typeface="Times New Roman"/>
              <a:cs typeface="Times New Roman"/>
              <a:sym typeface="Times New Roman"/>
            </a:endParaRPr>
          </a:p>
        </p:txBody>
      </p:sp>
      <p:sp>
        <p:nvSpPr>
          <p:cNvPr id="186" name="Google Shape;186;p52"/>
          <p:cNvSpPr/>
          <p:nvPr/>
        </p:nvSpPr>
        <p:spPr>
          <a:xfrm>
            <a:off x="2016771" y="4544800"/>
            <a:ext cx="8158459" cy="1733488"/>
          </a:xfrm>
          <a:prstGeom prst="rect">
            <a:avLst/>
          </a:prstGeom>
          <a:solidFill>
            <a:schemeClr val="lt1"/>
          </a:solidFill>
          <a:ln w="9525" cap="flat" cmpd="sng">
            <a:solidFill>
              <a:srgbClr val="D00002"/>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FF0000"/>
                </a:solidFill>
                <a:latin typeface="Calibri"/>
                <a:ea typeface="Calibri"/>
                <a:cs typeface="Calibri"/>
                <a:sym typeface="Calibri"/>
              </a:rPr>
              <a:t>EAR ECCN 9E515.a.</a:t>
            </a:r>
            <a:endParaRPr/>
          </a:p>
          <a:p>
            <a:pPr marL="0" marR="0" lvl="0" indent="0" algn="ctr" rtl="0">
              <a:spcBef>
                <a:spcPts val="0"/>
              </a:spcBef>
              <a:spcAft>
                <a:spcPts val="0"/>
              </a:spcAft>
              <a:buNone/>
            </a:pPr>
            <a:r>
              <a:rPr lang="en-US" sz="2400" b="1">
                <a:solidFill>
                  <a:schemeClr val="dk1"/>
                </a:solidFill>
                <a:latin typeface="Calibri"/>
                <a:ea typeface="Calibri"/>
                <a:cs typeface="Calibri"/>
                <a:sym typeface="Calibri"/>
              </a:rPr>
              <a:t>- Export Administration Regulations (EAR) Notice -</a:t>
            </a:r>
            <a:endParaRPr/>
          </a:p>
          <a:p>
            <a:pPr marL="0" marR="0" lvl="0" indent="0" algn="l" rtl="0">
              <a:spcBef>
                <a:spcPts val="0"/>
              </a:spcBef>
              <a:spcAft>
                <a:spcPts val="0"/>
              </a:spcAft>
              <a:buNone/>
            </a:pPr>
            <a:r>
              <a:rPr lang="en-US" sz="1333" b="1">
                <a:solidFill>
                  <a:srgbClr val="FF0000"/>
                </a:solidFill>
                <a:latin typeface="Calibri"/>
                <a:ea typeface="Calibri"/>
                <a:cs typeface="Calibri"/>
                <a:sym typeface="Calibri"/>
              </a:rPr>
              <a:t>WARNING: </a:t>
            </a:r>
            <a:r>
              <a:rPr lang="en-US" sz="1333" b="1">
                <a:solidFill>
                  <a:schemeClr val="dk1"/>
                </a:solidFill>
                <a:latin typeface="Calibri"/>
                <a:ea typeface="Calibri"/>
                <a:cs typeface="Calibri"/>
                <a:sym typeface="Calibri"/>
              </a:rPr>
              <a:t>This document contains information within the purview of the Export Administration Regulations (EAR), 15 CFR §730-774, and is export-controlled.  </a:t>
            </a:r>
            <a:r>
              <a:rPr lang="en-US" sz="1333" b="0">
                <a:solidFill>
                  <a:schemeClr val="dk1"/>
                </a:solidFill>
                <a:latin typeface="Calibri"/>
                <a:ea typeface="Calibri"/>
                <a:cs typeface="Calibri"/>
                <a:sym typeface="Calibri"/>
              </a:rPr>
              <a:t>It may not be transferred to foreign persons in the U.S. or abroad without specific approval of a knowledgeable export control official, and/or unless an export license or license exception is obtained/available from the Bureau of Industry and Security, United States Department of Commerce.  Violations of these regulations are punishable by fine, imprisonment, or both.</a:t>
            </a:r>
            <a:endParaRPr/>
          </a:p>
        </p:txBody>
      </p:sp>
      <p:sp>
        <p:nvSpPr>
          <p:cNvPr id="187" name="Google Shape;187;p52"/>
          <p:cNvSpPr txBox="1"/>
          <p:nvPr/>
        </p:nvSpPr>
        <p:spPr>
          <a:xfrm>
            <a:off x="3814159" y="1121376"/>
            <a:ext cx="4563685"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chemeClr val="dk1"/>
                </a:solidFill>
                <a:latin typeface="Calibri"/>
                <a:ea typeface="Calibri"/>
                <a:cs typeface="Calibri"/>
                <a:sym typeface="Calibri"/>
              </a:rPr>
              <a:t>Per NID 1600.55 (per NPR 1600.1)</a:t>
            </a:r>
            <a:endParaRPr sz="1400">
              <a:solidFill>
                <a:schemeClr val="dk1"/>
              </a:solidFill>
              <a:latin typeface="Calibri"/>
              <a:ea typeface="Calibri"/>
              <a:cs typeface="Calibri"/>
              <a:sym typeface="Calibri"/>
            </a:endParaRPr>
          </a:p>
          <a:p>
            <a:pPr marL="0" marR="0" lvl="0" indent="0" algn="l" rtl="0">
              <a:spcBef>
                <a:spcPts val="0"/>
              </a:spcBef>
              <a:spcAft>
                <a:spcPts val="0"/>
              </a:spcAft>
              <a:buNone/>
            </a:pPr>
            <a:r>
              <a:rPr lang="en-US" sz="1400">
                <a:solidFill>
                  <a:schemeClr val="dk1"/>
                </a:solidFill>
                <a:latin typeface="Calibri"/>
                <a:ea typeface="Calibri"/>
                <a:cs typeface="Calibri"/>
                <a:sym typeface="Calibri"/>
              </a:rPr>
              <a:t>Top of title page and every page containing SBU Information</a:t>
            </a:r>
            <a:endParaRPr/>
          </a:p>
        </p:txBody>
      </p:sp>
      <p:sp>
        <p:nvSpPr>
          <p:cNvPr id="188" name="Google Shape;188;p52"/>
          <p:cNvSpPr/>
          <p:nvPr/>
        </p:nvSpPr>
        <p:spPr>
          <a:xfrm>
            <a:off x="2702840" y="2099690"/>
            <a:ext cx="6786320" cy="225639"/>
          </a:xfrm>
          <a:prstGeom prst="rect">
            <a:avLst/>
          </a:prstGeom>
          <a:solidFill>
            <a:schemeClr val="lt1"/>
          </a:solidFill>
          <a:ln w="9525" cap="flat" cmpd="sng">
            <a:solidFill>
              <a:srgbClr val="D00002"/>
            </a:solidFill>
            <a:prstDash val="solid"/>
            <a:round/>
            <a:headEnd type="none" w="sm" len="sm"/>
            <a:tailEnd type="none" w="sm" len="sm"/>
          </a:ln>
        </p:spPr>
        <p:txBody>
          <a:bodyPr spcFirstLastPara="1" wrap="square" lIns="0" tIns="0" rIns="0" bIns="0" anchor="t" anchorCtr="0">
            <a:spAutoFit/>
          </a:bodyPr>
          <a:lstStyle/>
          <a:p>
            <a:pPr marL="0" marR="0" lvl="0" indent="0" algn="ctr" rtl="0">
              <a:lnSpc>
                <a:spcPct val="110000"/>
              </a:lnSpc>
              <a:spcBef>
                <a:spcPts val="0"/>
              </a:spcBef>
              <a:spcAft>
                <a:spcPts val="0"/>
              </a:spcAft>
              <a:buNone/>
            </a:pPr>
            <a:r>
              <a:rPr lang="en-US" sz="1333" b="1">
                <a:solidFill>
                  <a:srgbClr val="FF0000"/>
                </a:solidFill>
                <a:latin typeface="Arial"/>
                <a:ea typeface="Arial"/>
                <a:cs typeface="Arial"/>
                <a:sym typeface="Arial"/>
              </a:rPr>
              <a:t>SENSITIVE BUT UNCLASSIFIED (SBU); TEMPO Project Manager; TEMPO; &lt;date&gt; </a:t>
            </a:r>
            <a:endParaRPr sz="1333" b="1">
              <a:solidFill>
                <a:schemeClr val="dk1"/>
              </a:solidFill>
              <a:latin typeface="Arial"/>
              <a:ea typeface="Arial"/>
              <a:cs typeface="Arial"/>
              <a:sym typeface="Arial"/>
            </a:endParaRPr>
          </a:p>
        </p:txBody>
      </p:sp>
      <p:sp>
        <p:nvSpPr>
          <p:cNvPr id="189" name="Google Shape;189;p52"/>
          <p:cNvSpPr txBox="1"/>
          <p:nvPr/>
        </p:nvSpPr>
        <p:spPr>
          <a:xfrm>
            <a:off x="3636781" y="1788077"/>
            <a:ext cx="4849469"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latin typeface="Calibri"/>
                <a:ea typeface="Calibri"/>
                <a:cs typeface="Calibri"/>
                <a:sym typeface="Calibri"/>
              </a:rPr>
              <a:t>Bottom of title page and every page containing SBU Information</a:t>
            </a: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6_Custom Layout">
  <p:cSld name="16_Custom Layout">
    <p:spTree>
      <p:nvGrpSpPr>
        <p:cNvPr id="1" name="Shape 190"/>
        <p:cNvGrpSpPr/>
        <p:nvPr/>
      </p:nvGrpSpPr>
      <p:grpSpPr>
        <a:xfrm>
          <a:off x="0" y="0"/>
          <a:ext cx="0" cy="0"/>
          <a:chOff x="0" y="0"/>
          <a:chExt cx="0" cy="0"/>
        </a:xfrm>
      </p:grpSpPr>
      <p:sp>
        <p:nvSpPr>
          <p:cNvPr id="191" name="Google Shape;191;p53"/>
          <p:cNvSpPr txBox="1">
            <a:spLocks noGrp="1"/>
          </p:cNvSpPr>
          <p:nvPr>
            <p:ph type="dt" idx="10"/>
          </p:nvPr>
        </p:nvSpPr>
        <p:spPr>
          <a:xfrm>
            <a:off x="0" y="6621140"/>
            <a:ext cx="2743200" cy="182880"/>
          </a:xfrm>
          <a:prstGeom prst="rect">
            <a:avLst/>
          </a:prstGeom>
          <a:noFill/>
          <a:ln>
            <a:noFill/>
          </a:ln>
        </p:spPr>
        <p:txBody>
          <a:bodyPr spcFirstLastPara="1" wrap="square" lIns="91425" tIns="0" rIns="91425"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2" name="Google Shape;192;p53"/>
          <p:cNvSpPr txBox="1">
            <a:spLocks noGrp="1"/>
          </p:cNvSpPr>
          <p:nvPr>
            <p:ph type="ftr" idx="11"/>
          </p:nvPr>
        </p:nvSpPr>
        <p:spPr>
          <a:xfrm>
            <a:off x="4038600" y="6621140"/>
            <a:ext cx="4114800" cy="182880"/>
          </a:xfrm>
          <a:prstGeom prst="rect">
            <a:avLst/>
          </a:prstGeom>
          <a:noFill/>
          <a:ln>
            <a:noFill/>
          </a:ln>
        </p:spPr>
        <p:txBody>
          <a:bodyPr spcFirstLastPara="1" wrap="square" lIns="91425" tIns="0" rIns="91425"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3" name="Google Shape;193;p53"/>
          <p:cNvSpPr txBox="1">
            <a:spLocks noGrp="1"/>
          </p:cNvSpPr>
          <p:nvPr>
            <p:ph type="sldNum" idx="12"/>
          </p:nvPr>
        </p:nvSpPr>
        <p:spPr>
          <a:xfrm>
            <a:off x="9448800" y="6621140"/>
            <a:ext cx="2743200" cy="182880"/>
          </a:xfrm>
          <a:prstGeom prst="rect">
            <a:avLst/>
          </a:prstGeom>
          <a:noFill/>
          <a:ln>
            <a:noFill/>
          </a:ln>
        </p:spPr>
        <p:txBody>
          <a:bodyPr spcFirstLastPara="1" wrap="square" lIns="91425" tIns="0" rIns="91425"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94" name="Google Shape;194;p53"/>
          <p:cNvSpPr txBox="1">
            <a:spLocks noGrp="1"/>
          </p:cNvSpPr>
          <p:nvPr>
            <p:ph type="title"/>
          </p:nvPr>
        </p:nvSpPr>
        <p:spPr>
          <a:xfrm>
            <a:off x="2969679" y="0"/>
            <a:ext cx="7880527" cy="975701"/>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95" name="Google Shape;195;p53"/>
          <p:cNvSpPr/>
          <p:nvPr/>
        </p:nvSpPr>
        <p:spPr>
          <a:xfrm>
            <a:off x="306567" y="1061642"/>
            <a:ext cx="10785733" cy="1651671"/>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133" b="1">
                <a:solidFill>
                  <a:srgbClr val="FF0000"/>
                </a:solidFill>
                <a:latin typeface="Calibri"/>
                <a:ea typeface="Calibri"/>
                <a:cs typeface="Calibri"/>
                <a:sym typeface="Calibri"/>
              </a:rPr>
              <a:t>Limited Rights Notice </a:t>
            </a:r>
            <a:endParaRPr sz="2133" b="1" i="1">
              <a:solidFill>
                <a:srgbClr val="FF0000"/>
              </a:solidFill>
              <a:latin typeface="Calibri"/>
              <a:ea typeface="Calibri"/>
              <a:cs typeface="Calibri"/>
              <a:sym typeface="Calibri"/>
            </a:endParaRPr>
          </a:p>
          <a:p>
            <a:pPr marL="0" marR="0" lvl="0" indent="0" algn="l" rtl="0">
              <a:spcBef>
                <a:spcPts val="0"/>
              </a:spcBef>
              <a:spcAft>
                <a:spcPts val="0"/>
              </a:spcAft>
              <a:buNone/>
            </a:pPr>
            <a:r>
              <a:rPr lang="en-US" sz="1600">
                <a:solidFill>
                  <a:srgbClr val="FF0000"/>
                </a:solidFill>
                <a:latin typeface="Calibri"/>
                <a:ea typeface="Calibri"/>
                <a:cs typeface="Calibri"/>
                <a:sym typeface="Calibri"/>
              </a:rPr>
              <a:t>(a) These data are submitted with limited rights under Government Contract No. NNL13AQ01C.  These data may be reproduced and used by the</a:t>
            </a:r>
            <a:r>
              <a:rPr lang="en-US" sz="1600" i="1">
                <a:solidFill>
                  <a:srgbClr val="FF0000"/>
                </a:solidFill>
                <a:latin typeface="Calibri"/>
                <a:ea typeface="Calibri"/>
                <a:cs typeface="Calibri"/>
                <a:sym typeface="Calibri"/>
              </a:rPr>
              <a:t> </a:t>
            </a:r>
            <a:r>
              <a:rPr lang="en-US" sz="1600">
                <a:solidFill>
                  <a:srgbClr val="FF0000"/>
                </a:solidFill>
                <a:latin typeface="Calibri"/>
                <a:ea typeface="Calibri"/>
                <a:cs typeface="Calibri"/>
                <a:sym typeface="Calibri"/>
              </a:rPr>
              <a:t>Government with the express limitation that they will not, without written permission of the contractor, be used for purposes of manufacture nor disclosed outside the Government; except that the Government may disclose these data outside the Government for the following purposes, if any, provided that the Government makes such disclosure subject to prohibition against further use and disclosure: None</a:t>
            </a:r>
            <a:endParaRPr sz="1600" i="1">
              <a:solidFill>
                <a:srgbClr val="FF0000"/>
              </a:solidFill>
              <a:latin typeface="Calibri"/>
              <a:ea typeface="Calibri"/>
              <a:cs typeface="Calibri"/>
              <a:sym typeface="Calibri"/>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196"/>
        <p:cNvGrpSpPr/>
        <p:nvPr/>
      </p:nvGrpSpPr>
      <p:grpSpPr>
        <a:xfrm>
          <a:off x="0" y="0"/>
          <a:ext cx="0" cy="0"/>
          <a:chOff x="0" y="0"/>
          <a:chExt cx="0" cy="0"/>
        </a:xfrm>
      </p:grpSpPr>
      <p:sp>
        <p:nvSpPr>
          <p:cNvPr id="197" name="Google Shape;197;p54"/>
          <p:cNvSpPr txBox="1">
            <a:spLocks noGrp="1"/>
          </p:cNvSpPr>
          <p:nvPr>
            <p:ph type="title"/>
          </p:nvPr>
        </p:nvSpPr>
        <p:spPr>
          <a:xfrm>
            <a:off x="838200" y="2900680"/>
            <a:ext cx="10515600" cy="1325033"/>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rgbClr val="000090"/>
              </a:buClr>
              <a:buSzPts val="5400"/>
              <a:buFont typeface="Calibri"/>
              <a:buNone/>
              <a:defRPr sz="5400" b="0" i="0" u="none" strike="noStrike" cap="none">
                <a:solidFill>
                  <a:srgbClr val="000090"/>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98" name="Google Shape;198;p54"/>
          <p:cNvSpPr txBox="1">
            <a:spLocks noGrp="1"/>
          </p:cNvSpPr>
          <p:nvPr>
            <p:ph type="dt" idx="10"/>
          </p:nvPr>
        </p:nvSpPr>
        <p:spPr>
          <a:xfrm>
            <a:off x="0" y="6621140"/>
            <a:ext cx="2743200" cy="182880"/>
          </a:xfrm>
          <a:prstGeom prst="rect">
            <a:avLst/>
          </a:prstGeom>
          <a:noFill/>
          <a:ln>
            <a:noFill/>
          </a:ln>
        </p:spPr>
        <p:txBody>
          <a:bodyPr spcFirstLastPara="1" wrap="square" lIns="91425" tIns="0" rIns="91425"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9" name="Google Shape;199;p54"/>
          <p:cNvSpPr txBox="1">
            <a:spLocks noGrp="1"/>
          </p:cNvSpPr>
          <p:nvPr>
            <p:ph type="ftr" idx="11"/>
          </p:nvPr>
        </p:nvSpPr>
        <p:spPr>
          <a:xfrm>
            <a:off x="4038600" y="6621140"/>
            <a:ext cx="4114800" cy="182880"/>
          </a:xfrm>
          <a:prstGeom prst="rect">
            <a:avLst/>
          </a:prstGeom>
          <a:noFill/>
          <a:ln>
            <a:noFill/>
          </a:ln>
        </p:spPr>
        <p:txBody>
          <a:bodyPr spcFirstLastPara="1" wrap="square" lIns="91425" tIns="0" rIns="91425"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0" name="Google Shape;200;p54"/>
          <p:cNvSpPr txBox="1">
            <a:spLocks noGrp="1"/>
          </p:cNvSpPr>
          <p:nvPr>
            <p:ph type="sldNum" idx="12"/>
          </p:nvPr>
        </p:nvSpPr>
        <p:spPr>
          <a:xfrm>
            <a:off x="9448800" y="6621140"/>
            <a:ext cx="2743200" cy="182880"/>
          </a:xfrm>
          <a:prstGeom prst="rect">
            <a:avLst/>
          </a:prstGeom>
          <a:noFill/>
          <a:ln>
            <a:noFill/>
          </a:ln>
        </p:spPr>
        <p:txBody>
          <a:bodyPr spcFirstLastPara="1" wrap="square" lIns="91425" tIns="0" rIns="91425"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_Questions">
  <p:cSld name="1_Questions">
    <p:spTree>
      <p:nvGrpSpPr>
        <p:cNvPr id="1" name="Shape 201"/>
        <p:cNvGrpSpPr/>
        <p:nvPr/>
      </p:nvGrpSpPr>
      <p:grpSpPr>
        <a:xfrm>
          <a:off x="0" y="0"/>
          <a:ext cx="0" cy="0"/>
          <a:chOff x="0" y="0"/>
          <a:chExt cx="0" cy="0"/>
        </a:xfrm>
      </p:grpSpPr>
      <p:sp>
        <p:nvSpPr>
          <p:cNvPr id="202" name="Google Shape;202;p55"/>
          <p:cNvSpPr txBox="1"/>
          <p:nvPr/>
        </p:nvSpPr>
        <p:spPr>
          <a:xfrm>
            <a:off x="0" y="3101189"/>
            <a:ext cx="12192000" cy="646331"/>
          </a:xfrm>
          <a:prstGeom prst="rect">
            <a:avLst/>
          </a:prstGeom>
          <a:noFill/>
          <a:ln>
            <a:noFill/>
          </a:ln>
        </p:spPr>
        <p:txBody>
          <a:bodyPr spcFirstLastPara="1" wrap="square" lIns="121900" tIns="60950" rIns="121900" bIns="60950" anchor="ctr" anchorCtr="0">
            <a:noAutofit/>
          </a:bodyPr>
          <a:lstStyle/>
          <a:p>
            <a:pPr marL="0" marR="0" lvl="0" indent="0" algn="ctr" rtl="0">
              <a:spcBef>
                <a:spcPts val="0"/>
              </a:spcBef>
              <a:spcAft>
                <a:spcPts val="0"/>
              </a:spcAft>
              <a:buClr>
                <a:srgbClr val="000090"/>
              </a:buClr>
              <a:buSzPts val="7200"/>
              <a:buFont typeface="Calibri"/>
              <a:buNone/>
            </a:pPr>
            <a:r>
              <a:rPr lang="en-US" sz="7200" b="0">
                <a:solidFill>
                  <a:srgbClr val="000090"/>
                </a:solidFill>
                <a:latin typeface="Calibri"/>
                <a:ea typeface="Calibri"/>
                <a:cs typeface="Calibri"/>
                <a:sym typeface="Calibri"/>
              </a:rPr>
              <a:t>Questions</a:t>
            </a:r>
            <a:endParaRPr sz="6000" b="0">
              <a:solidFill>
                <a:srgbClr val="000090"/>
              </a:solidFill>
              <a:latin typeface="Calibri"/>
              <a:ea typeface="Calibri"/>
              <a:cs typeface="Calibri"/>
              <a:sym typeface="Calibri"/>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_Backup">
  <p:cSld name="1_Backup">
    <p:spTree>
      <p:nvGrpSpPr>
        <p:cNvPr id="1" name="Shape 203"/>
        <p:cNvGrpSpPr/>
        <p:nvPr/>
      </p:nvGrpSpPr>
      <p:grpSpPr>
        <a:xfrm>
          <a:off x="0" y="0"/>
          <a:ext cx="0" cy="0"/>
          <a:chOff x="0" y="0"/>
          <a:chExt cx="0" cy="0"/>
        </a:xfrm>
      </p:grpSpPr>
      <p:sp>
        <p:nvSpPr>
          <p:cNvPr id="204" name="Google Shape;204;p56"/>
          <p:cNvSpPr txBox="1"/>
          <p:nvPr/>
        </p:nvSpPr>
        <p:spPr>
          <a:xfrm>
            <a:off x="0" y="3101189"/>
            <a:ext cx="12192000" cy="646331"/>
          </a:xfrm>
          <a:prstGeom prst="rect">
            <a:avLst/>
          </a:prstGeom>
          <a:noFill/>
          <a:ln>
            <a:noFill/>
          </a:ln>
        </p:spPr>
        <p:txBody>
          <a:bodyPr spcFirstLastPara="1" wrap="square" lIns="121900" tIns="60950" rIns="121900" bIns="60950" anchor="ctr" anchorCtr="0">
            <a:noAutofit/>
          </a:bodyPr>
          <a:lstStyle/>
          <a:p>
            <a:pPr marL="0" marR="0" lvl="0" indent="0" algn="ctr" rtl="0">
              <a:spcBef>
                <a:spcPts val="0"/>
              </a:spcBef>
              <a:spcAft>
                <a:spcPts val="0"/>
              </a:spcAft>
              <a:buClr>
                <a:srgbClr val="000090"/>
              </a:buClr>
              <a:buSzPts val="7200"/>
              <a:buFont typeface="Calibri"/>
              <a:buNone/>
            </a:pPr>
            <a:r>
              <a:rPr lang="en-US" sz="7200" b="0">
                <a:solidFill>
                  <a:srgbClr val="000090"/>
                </a:solidFill>
                <a:latin typeface="Calibri"/>
                <a:ea typeface="Calibri"/>
                <a:cs typeface="Calibri"/>
                <a:sym typeface="Calibri"/>
              </a:rPr>
              <a:t>Backup</a:t>
            </a:r>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_Logo">
  <p:cSld name="1_Logo">
    <p:spTree>
      <p:nvGrpSpPr>
        <p:cNvPr id="1" name="Shape 205"/>
        <p:cNvGrpSpPr/>
        <p:nvPr/>
      </p:nvGrpSpPr>
      <p:grpSpPr>
        <a:xfrm>
          <a:off x="0" y="0"/>
          <a:ext cx="0" cy="0"/>
          <a:chOff x="0" y="0"/>
          <a:chExt cx="0" cy="0"/>
        </a:xfrm>
      </p:grpSpPr>
      <p:pic>
        <p:nvPicPr>
          <p:cNvPr id="206" name="Google Shape;206;p57"/>
          <p:cNvPicPr preferRelativeResize="0"/>
          <p:nvPr/>
        </p:nvPicPr>
        <p:blipFill rotWithShape="1">
          <a:blip r:embed="rId2">
            <a:alphaModFix/>
          </a:blip>
          <a:srcRect/>
          <a:stretch/>
        </p:blipFill>
        <p:spPr>
          <a:xfrm>
            <a:off x="5369859" y="2834341"/>
            <a:ext cx="1828800" cy="1727200"/>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7_Custom Layout">
  <p:cSld name="17_Custom Layout">
    <p:spTree>
      <p:nvGrpSpPr>
        <p:cNvPr id="1" name="Shape 207"/>
        <p:cNvGrpSpPr/>
        <p:nvPr/>
      </p:nvGrpSpPr>
      <p:grpSpPr>
        <a:xfrm>
          <a:off x="0" y="0"/>
          <a:ext cx="0" cy="0"/>
          <a:chOff x="0" y="0"/>
          <a:chExt cx="0" cy="0"/>
        </a:xfrm>
      </p:grpSpPr>
      <p:pic>
        <p:nvPicPr>
          <p:cNvPr id="208" name="Google Shape;208;p58" descr="TEMPO ppt Banner v7.jpg"/>
          <p:cNvPicPr preferRelativeResize="0"/>
          <p:nvPr/>
        </p:nvPicPr>
        <p:blipFill rotWithShape="1">
          <a:blip r:embed="rId2">
            <a:alphaModFix/>
          </a:blip>
          <a:srcRect/>
          <a:stretch/>
        </p:blipFill>
        <p:spPr>
          <a:xfrm>
            <a:off x="0" y="3866"/>
            <a:ext cx="12192000" cy="1063752"/>
          </a:xfrm>
          <a:prstGeom prst="rect">
            <a:avLst/>
          </a:prstGeom>
          <a:noFill/>
          <a:ln>
            <a:noFill/>
          </a:ln>
        </p:spPr>
      </p:pic>
      <p:sp>
        <p:nvSpPr>
          <p:cNvPr id="209" name="Google Shape;209;p58"/>
          <p:cNvSpPr txBox="1">
            <a:spLocks noGrp="1"/>
          </p:cNvSpPr>
          <p:nvPr>
            <p:ph type="title"/>
          </p:nvPr>
        </p:nvSpPr>
        <p:spPr>
          <a:xfrm>
            <a:off x="2539931" y="274638"/>
            <a:ext cx="7963743" cy="638108"/>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rgbClr val="D9D9D9"/>
              </a:buClr>
              <a:buSzPts val="2800"/>
              <a:buFont typeface="Arial Rounded"/>
              <a:buNone/>
              <a:defRPr sz="2800" b="1" i="0" u="none" strike="noStrike" cap="none">
                <a:solidFill>
                  <a:srgbClr val="D9D9D9"/>
                </a:solidFill>
                <a:latin typeface="Arial Rounded"/>
                <a:ea typeface="Arial Rounded"/>
                <a:cs typeface="Arial Rounded"/>
                <a:sym typeface="Arial Rounde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10" name="Google Shape;210;p58"/>
          <p:cNvSpPr txBox="1">
            <a:spLocks noGrp="1"/>
          </p:cNvSpPr>
          <p:nvPr>
            <p:ph type="dt" idx="10"/>
          </p:nvPr>
        </p:nvSpPr>
        <p:spPr>
          <a:xfrm>
            <a:off x="0" y="6621140"/>
            <a:ext cx="2743200" cy="182880"/>
          </a:xfrm>
          <a:prstGeom prst="rect">
            <a:avLst/>
          </a:prstGeom>
          <a:noFill/>
          <a:ln>
            <a:noFill/>
          </a:ln>
        </p:spPr>
        <p:txBody>
          <a:bodyPr spcFirstLastPara="1" wrap="square" lIns="91425" tIns="0" rIns="91425"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1" name="Google Shape;211;p58"/>
          <p:cNvSpPr txBox="1">
            <a:spLocks noGrp="1"/>
          </p:cNvSpPr>
          <p:nvPr>
            <p:ph type="ftr" idx="11"/>
          </p:nvPr>
        </p:nvSpPr>
        <p:spPr>
          <a:xfrm>
            <a:off x="4038600" y="6621140"/>
            <a:ext cx="4114800" cy="182880"/>
          </a:xfrm>
          <a:prstGeom prst="rect">
            <a:avLst/>
          </a:prstGeom>
          <a:noFill/>
          <a:ln>
            <a:noFill/>
          </a:ln>
        </p:spPr>
        <p:txBody>
          <a:bodyPr spcFirstLastPara="1" wrap="square" lIns="91425" tIns="0" rIns="91425"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2" name="Google Shape;212;p58"/>
          <p:cNvSpPr txBox="1">
            <a:spLocks noGrp="1"/>
          </p:cNvSpPr>
          <p:nvPr>
            <p:ph type="sldNum" idx="12"/>
          </p:nvPr>
        </p:nvSpPr>
        <p:spPr>
          <a:xfrm>
            <a:off x="9448800" y="6621140"/>
            <a:ext cx="2743200" cy="182880"/>
          </a:xfrm>
          <a:prstGeom prst="rect">
            <a:avLst/>
          </a:prstGeom>
          <a:noFill/>
          <a:ln>
            <a:noFill/>
          </a:ln>
        </p:spPr>
        <p:txBody>
          <a:bodyPr spcFirstLastPara="1" wrap="square" lIns="91425" tIns="0" rIns="91425" bIns="0" anchor="ctr" anchorCtr="0">
            <a:noAutofit/>
          </a:bodyPr>
          <a:lstStyle>
            <a:lvl1pPr marL="0" lvl="0" indent="0" algn="r">
              <a:spcBef>
                <a:spcPts val="0"/>
              </a:spcBef>
              <a:buNone/>
              <a:defRPr>
                <a:solidFill>
                  <a:srgbClr val="888888"/>
                </a:solidFill>
                <a:latin typeface="Calibri"/>
                <a:ea typeface="Calibri"/>
                <a:cs typeface="Calibri"/>
                <a:sym typeface="Calibri"/>
              </a:defRPr>
            </a:lvl1pPr>
            <a:lvl2pPr marL="0" lvl="1" indent="0" algn="r">
              <a:spcBef>
                <a:spcPts val="0"/>
              </a:spcBef>
              <a:buNone/>
              <a:defRPr>
                <a:solidFill>
                  <a:srgbClr val="888888"/>
                </a:solidFill>
                <a:latin typeface="Calibri"/>
                <a:ea typeface="Calibri"/>
                <a:cs typeface="Calibri"/>
                <a:sym typeface="Calibri"/>
              </a:defRPr>
            </a:lvl2pPr>
            <a:lvl3pPr marL="0" lvl="2" indent="0" algn="r">
              <a:spcBef>
                <a:spcPts val="0"/>
              </a:spcBef>
              <a:buNone/>
              <a:defRPr>
                <a:solidFill>
                  <a:srgbClr val="888888"/>
                </a:solidFill>
                <a:latin typeface="Calibri"/>
                <a:ea typeface="Calibri"/>
                <a:cs typeface="Calibri"/>
                <a:sym typeface="Calibri"/>
              </a:defRPr>
            </a:lvl3pPr>
            <a:lvl4pPr marL="0" lvl="3" indent="0" algn="r">
              <a:spcBef>
                <a:spcPts val="0"/>
              </a:spcBef>
              <a:buNone/>
              <a:defRPr>
                <a:solidFill>
                  <a:srgbClr val="888888"/>
                </a:solidFill>
                <a:latin typeface="Calibri"/>
                <a:ea typeface="Calibri"/>
                <a:cs typeface="Calibri"/>
                <a:sym typeface="Calibri"/>
              </a:defRPr>
            </a:lvl4pPr>
            <a:lvl5pPr marL="0" lvl="4" indent="0" algn="r">
              <a:spcBef>
                <a:spcPts val="0"/>
              </a:spcBef>
              <a:buNone/>
              <a:defRPr>
                <a:solidFill>
                  <a:srgbClr val="888888"/>
                </a:solidFill>
                <a:latin typeface="Calibri"/>
                <a:ea typeface="Calibri"/>
                <a:cs typeface="Calibri"/>
                <a:sym typeface="Calibri"/>
              </a:defRPr>
            </a:lvl5pPr>
            <a:lvl6pPr marL="0" lvl="5" indent="0" algn="r">
              <a:spcBef>
                <a:spcPts val="0"/>
              </a:spcBef>
              <a:buNone/>
              <a:defRPr>
                <a:solidFill>
                  <a:srgbClr val="888888"/>
                </a:solidFill>
                <a:latin typeface="Calibri"/>
                <a:ea typeface="Calibri"/>
                <a:cs typeface="Calibri"/>
                <a:sym typeface="Calibri"/>
              </a:defRPr>
            </a:lvl6pPr>
            <a:lvl7pPr marL="0" lvl="6" indent="0" algn="r">
              <a:spcBef>
                <a:spcPts val="0"/>
              </a:spcBef>
              <a:buNone/>
              <a:defRPr>
                <a:solidFill>
                  <a:srgbClr val="888888"/>
                </a:solidFill>
                <a:latin typeface="Calibri"/>
                <a:ea typeface="Calibri"/>
                <a:cs typeface="Calibri"/>
                <a:sym typeface="Calibri"/>
              </a:defRPr>
            </a:lvl7pPr>
            <a:lvl8pPr marL="0" lvl="7" indent="0" algn="r">
              <a:spcBef>
                <a:spcPts val="0"/>
              </a:spcBef>
              <a:buNone/>
              <a:defRPr>
                <a:solidFill>
                  <a:srgbClr val="888888"/>
                </a:solidFill>
                <a:latin typeface="Calibri"/>
                <a:ea typeface="Calibri"/>
                <a:cs typeface="Calibri"/>
                <a:sym typeface="Calibri"/>
              </a:defRPr>
            </a:lvl8pPr>
            <a:lvl9pPr marL="0" lvl="8" indent="0" algn="r">
              <a:spcBef>
                <a:spcPts val="0"/>
              </a:spcBef>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6_Title Only">
  <p:cSld name="6_Title Only">
    <p:spTree>
      <p:nvGrpSpPr>
        <p:cNvPr id="1" name="Shape 24"/>
        <p:cNvGrpSpPr/>
        <p:nvPr/>
      </p:nvGrpSpPr>
      <p:grpSpPr>
        <a:xfrm>
          <a:off x="0" y="0"/>
          <a:ext cx="0" cy="0"/>
          <a:chOff x="0" y="0"/>
          <a:chExt cx="0" cy="0"/>
        </a:xfrm>
      </p:grpSpPr>
      <p:sp>
        <p:nvSpPr>
          <p:cNvPr id="25" name="Google Shape;25;p25"/>
          <p:cNvSpPr txBox="1">
            <a:spLocks noGrp="1"/>
          </p:cNvSpPr>
          <p:nvPr>
            <p:ph type="title"/>
          </p:nvPr>
        </p:nvSpPr>
        <p:spPr>
          <a:xfrm>
            <a:off x="2668038" y="0"/>
            <a:ext cx="8309316" cy="964406"/>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FFFFFF"/>
              </a:buClr>
              <a:buSzPts val="2800"/>
              <a:buFont typeface="Calibri"/>
              <a:buNone/>
              <a:defRPr sz="2800" b="0" i="0" u="none" strike="noStrike" cap="none">
                <a:solidFill>
                  <a:srgbClr val="FFFFF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6" name="Google Shape;26;p25"/>
          <p:cNvSpPr txBox="1">
            <a:spLocks noGrp="1"/>
          </p:cNvSpPr>
          <p:nvPr>
            <p:ph type="ftr" idx="11"/>
          </p:nvPr>
        </p:nvSpPr>
        <p:spPr>
          <a:xfrm>
            <a:off x="4165600" y="6623554"/>
            <a:ext cx="3860800" cy="23444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25"/>
          <p:cNvSpPr txBox="1">
            <a:spLocks noGrp="1"/>
          </p:cNvSpPr>
          <p:nvPr>
            <p:ph type="sldNum" idx="12"/>
          </p:nvPr>
        </p:nvSpPr>
        <p:spPr>
          <a:xfrm>
            <a:off x="9347200" y="6623555"/>
            <a:ext cx="2844800" cy="228989"/>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8" name="Google Shape;28;p25"/>
          <p:cNvSpPr txBox="1">
            <a:spLocks noGrp="1"/>
          </p:cNvSpPr>
          <p:nvPr>
            <p:ph type="dt" idx="10"/>
          </p:nvPr>
        </p:nvSpPr>
        <p:spPr>
          <a:xfrm>
            <a:off x="0" y="6623554"/>
            <a:ext cx="2844800" cy="23444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2_Title Chart - N S">
  <p:cSld name="2_Title Chart - N S">
    <p:spTree>
      <p:nvGrpSpPr>
        <p:cNvPr id="1" name="Shape 213"/>
        <p:cNvGrpSpPr/>
        <p:nvPr/>
      </p:nvGrpSpPr>
      <p:grpSpPr>
        <a:xfrm>
          <a:off x="0" y="0"/>
          <a:ext cx="0" cy="0"/>
          <a:chOff x="0" y="0"/>
          <a:chExt cx="0" cy="0"/>
        </a:xfrm>
      </p:grpSpPr>
      <p:pic>
        <p:nvPicPr>
          <p:cNvPr id="214" name="Google Shape;214;p59"/>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2_Title Only - NASA">
  <p:cSld name="2_Title Only - NASA">
    <p:spTree>
      <p:nvGrpSpPr>
        <p:cNvPr id="1" name="Shape 215"/>
        <p:cNvGrpSpPr/>
        <p:nvPr/>
      </p:nvGrpSpPr>
      <p:grpSpPr>
        <a:xfrm>
          <a:off x="0" y="0"/>
          <a:ext cx="0" cy="0"/>
          <a:chOff x="0" y="0"/>
          <a:chExt cx="0" cy="0"/>
        </a:xfrm>
      </p:grpSpPr>
      <p:sp>
        <p:nvSpPr>
          <p:cNvPr id="216" name="Google Shape;216;p60"/>
          <p:cNvSpPr txBox="1">
            <a:spLocks noGrp="1"/>
          </p:cNvSpPr>
          <p:nvPr>
            <p:ph type="dt" idx="10"/>
          </p:nvPr>
        </p:nvSpPr>
        <p:spPr>
          <a:xfrm>
            <a:off x="0" y="6621140"/>
            <a:ext cx="2743200" cy="182880"/>
          </a:xfrm>
          <a:prstGeom prst="rect">
            <a:avLst/>
          </a:prstGeom>
          <a:noFill/>
          <a:ln>
            <a:noFill/>
          </a:ln>
        </p:spPr>
        <p:txBody>
          <a:bodyPr spcFirstLastPara="1" wrap="square" lIns="91425" tIns="0" rIns="91425" bIns="0" anchor="ctr" anchorCtr="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7" name="Google Shape;217;p60"/>
          <p:cNvSpPr txBox="1">
            <a:spLocks noGrp="1"/>
          </p:cNvSpPr>
          <p:nvPr>
            <p:ph type="sldNum" idx="12"/>
          </p:nvPr>
        </p:nvSpPr>
        <p:spPr>
          <a:xfrm>
            <a:off x="9448800" y="6621140"/>
            <a:ext cx="2743200" cy="182880"/>
          </a:xfrm>
          <a:prstGeom prst="rect">
            <a:avLst/>
          </a:prstGeom>
          <a:noFill/>
          <a:ln>
            <a:noFill/>
          </a:ln>
        </p:spPr>
        <p:txBody>
          <a:bodyPr spcFirstLastPara="1" wrap="square" lIns="91425" tIns="0" rIns="91425"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18" name="Google Shape;218;p60"/>
          <p:cNvSpPr txBox="1">
            <a:spLocks noGrp="1"/>
          </p:cNvSpPr>
          <p:nvPr>
            <p:ph type="title"/>
          </p:nvPr>
        </p:nvSpPr>
        <p:spPr>
          <a:xfrm>
            <a:off x="2438401" y="2"/>
            <a:ext cx="8410944" cy="975701"/>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lt1"/>
              </a:buClr>
              <a:buSzPts val="2700"/>
              <a:buFont typeface="Calibri"/>
              <a:buNone/>
              <a:defRPr sz="27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219"/>
        <p:cNvGrpSpPr/>
        <p:nvPr/>
      </p:nvGrpSpPr>
      <p:grpSpPr>
        <a:xfrm>
          <a:off x="0" y="0"/>
          <a:ext cx="0" cy="0"/>
          <a:chOff x="0" y="0"/>
          <a:chExt cx="0" cy="0"/>
        </a:xfrm>
      </p:grpSpPr>
      <p:sp>
        <p:nvSpPr>
          <p:cNvPr id="220" name="Google Shape;220;p61"/>
          <p:cNvSpPr txBox="1">
            <a:spLocks noGrp="1"/>
          </p:cNvSpPr>
          <p:nvPr>
            <p:ph type="title"/>
          </p:nvPr>
        </p:nvSpPr>
        <p:spPr>
          <a:xfrm>
            <a:off x="838200" y="2900682"/>
            <a:ext cx="10515600" cy="1325033"/>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rgbClr val="000090"/>
              </a:buClr>
              <a:buSzPts val="4050"/>
              <a:buFont typeface="Calibri"/>
              <a:buNone/>
              <a:defRPr sz="4050" b="0" i="0" u="none" strike="noStrike" cap="none">
                <a:solidFill>
                  <a:srgbClr val="000090"/>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21" name="Google Shape;221;p61"/>
          <p:cNvSpPr txBox="1">
            <a:spLocks noGrp="1"/>
          </p:cNvSpPr>
          <p:nvPr>
            <p:ph type="sldNum" idx="12"/>
          </p:nvPr>
        </p:nvSpPr>
        <p:spPr>
          <a:xfrm>
            <a:off x="9448800" y="6621140"/>
            <a:ext cx="2743200" cy="182880"/>
          </a:xfrm>
          <a:prstGeom prst="rect">
            <a:avLst/>
          </a:prstGeom>
          <a:noFill/>
          <a:ln>
            <a:noFill/>
          </a:ln>
        </p:spPr>
        <p:txBody>
          <a:bodyPr spcFirstLastPara="1" wrap="square" lIns="91425" tIns="0" rIns="91425"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22" name="Google Shape;222;p61"/>
          <p:cNvSpPr txBox="1">
            <a:spLocks noGrp="1"/>
          </p:cNvSpPr>
          <p:nvPr>
            <p:ph type="dt" idx="10"/>
          </p:nvPr>
        </p:nvSpPr>
        <p:spPr>
          <a:xfrm>
            <a:off x="0" y="6529700"/>
            <a:ext cx="2743200" cy="182880"/>
          </a:xfrm>
          <a:prstGeom prst="rect">
            <a:avLst/>
          </a:prstGeom>
          <a:noFill/>
          <a:ln>
            <a:noFill/>
          </a:ln>
        </p:spPr>
        <p:txBody>
          <a:bodyPr spcFirstLastPara="1" wrap="square" lIns="91425" tIns="0" rIns="91425" bIns="0" anchor="ctr" anchorCtr="0">
            <a:noAutofit/>
          </a:bodyPr>
          <a:lstStyle>
            <a:lvl1pPr lvl="0" algn="l">
              <a:spcBef>
                <a:spcPts val="0"/>
              </a:spcBef>
              <a:spcAft>
                <a:spcPts val="0"/>
              </a:spcAft>
              <a:buSzPts val="1400"/>
              <a:buNone/>
              <a:defRPr sz="1350" b="0">
                <a:solidFill>
                  <a:srgbClr val="938953"/>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2_Questions">
  <p:cSld name="2_Questions">
    <p:spTree>
      <p:nvGrpSpPr>
        <p:cNvPr id="1" name="Shape 223"/>
        <p:cNvGrpSpPr/>
        <p:nvPr/>
      </p:nvGrpSpPr>
      <p:grpSpPr>
        <a:xfrm>
          <a:off x="0" y="0"/>
          <a:ext cx="0" cy="0"/>
          <a:chOff x="0" y="0"/>
          <a:chExt cx="0" cy="0"/>
        </a:xfrm>
      </p:grpSpPr>
      <p:sp>
        <p:nvSpPr>
          <p:cNvPr id="224" name="Google Shape;224;p62"/>
          <p:cNvSpPr txBox="1"/>
          <p:nvPr/>
        </p:nvSpPr>
        <p:spPr>
          <a:xfrm>
            <a:off x="0" y="3101191"/>
            <a:ext cx="12192000" cy="646331"/>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90"/>
              </a:buClr>
              <a:buSzPts val="5400"/>
              <a:buFont typeface="Calibri"/>
              <a:buNone/>
            </a:pPr>
            <a:r>
              <a:rPr lang="en-US" sz="5400" b="0">
                <a:solidFill>
                  <a:srgbClr val="000090"/>
                </a:solidFill>
                <a:latin typeface="Calibri"/>
                <a:ea typeface="Calibri"/>
                <a:cs typeface="Calibri"/>
                <a:sym typeface="Calibri"/>
              </a:rPr>
              <a:t>Questions</a:t>
            </a:r>
            <a:endParaRPr sz="4500" b="0">
              <a:solidFill>
                <a:srgbClr val="000090"/>
              </a:solidFill>
              <a:latin typeface="Calibri"/>
              <a:ea typeface="Calibri"/>
              <a:cs typeface="Calibri"/>
              <a:sym typeface="Calibri"/>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2_Backup">
  <p:cSld name="2_Backup">
    <p:spTree>
      <p:nvGrpSpPr>
        <p:cNvPr id="1" name="Shape 225"/>
        <p:cNvGrpSpPr/>
        <p:nvPr/>
      </p:nvGrpSpPr>
      <p:grpSpPr>
        <a:xfrm>
          <a:off x="0" y="0"/>
          <a:ext cx="0" cy="0"/>
          <a:chOff x="0" y="0"/>
          <a:chExt cx="0" cy="0"/>
        </a:xfrm>
      </p:grpSpPr>
      <p:sp>
        <p:nvSpPr>
          <p:cNvPr id="226" name="Google Shape;226;p63"/>
          <p:cNvSpPr txBox="1"/>
          <p:nvPr/>
        </p:nvSpPr>
        <p:spPr>
          <a:xfrm>
            <a:off x="0" y="3101191"/>
            <a:ext cx="12192000" cy="646331"/>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90"/>
              </a:buClr>
              <a:buSzPts val="5400"/>
              <a:buFont typeface="Calibri"/>
              <a:buNone/>
            </a:pPr>
            <a:r>
              <a:rPr lang="en-US" sz="5400" b="0">
                <a:solidFill>
                  <a:srgbClr val="000090"/>
                </a:solidFill>
                <a:latin typeface="Calibri"/>
                <a:ea typeface="Calibri"/>
                <a:cs typeface="Calibri"/>
                <a:sym typeface="Calibri"/>
              </a:rPr>
              <a:t>Backup</a:t>
            </a:r>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2_Logo">
  <p:cSld name="2_Logo">
    <p:spTree>
      <p:nvGrpSpPr>
        <p:cNvPr id="1" name="Shape 227"/>
        <p:cNvGrpSpPr/>
        <p:nvPr/>
      </p:nvGrpSpPr>
      <p:grpSpPr>
        <a:xfrm>
          <a:off x="0" y="0"/>
          <a:ext cx="0" cy="0"/>
          <a:chOff x="0" y="0"/>
          <a:chExt cx="0" cy="0"/>
        </a:xfrm>
      </p:grpSpPr>
      <p:pic>
        <p:nvPicPr>
          <p:cNvPr id="228" name="Google Shape;228;p64"/>
          <p:cNvPicPr preferRelativeResize="0"/>
          <p:nvPr/>
        </p:nvPicPr>
        <p:blipFill rotWithShape="1">
          <a:blip r:embed="rId2">
            <a:alphaModFix/>
          </a:blip>
          <a:srcRect/>
          <a:stretch/>
        </p:blipFill>
        <p:spPr>
          <a:xfrm>
            <a:off x="5369859" y="2834341"/>
            <a:ext cx="1828800" cy="1727200"/>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19_Custom Layout">
  <p:cSld name="19_Custom Layout">
    <p:spTree>
      <p:nvGrpSpPr>
        <p:cNvPr id="1" name="Shape 229"/>
        <p:cNvGrpSpPr/>
        <p:nvPr/>
      </p:nvGrpSpPr>
      <p:grpSpPr>
        <a:xfrm>
          <a:off x="0" y="0"/>
          <a:ext cx="0" cy="0"/>
          <a:chOff x="0" y="0"/>
          <a:chExt cx="0" cy="0"/>
        </a:xfrm>
      </p:grpSpPr>
      <p:sp>
        <p:nvSpPr>
          <p:cNvPr id="230" name="Google Shape;230;p65"/>
          <p:cNvSpPr txBox="1">
            <a:spLocks noGrp="1"/>
          </p:cNvSpPr>
          <p:nvPr>
            <p:ph type="title"/>
          </p:nvPr>
        </p:nvSpPr>
        <p:spPr>
          <a:xfrm>
            <a:off x="2668039" y="0"/>
            <a:ext cx="8309316" cy="964406"/>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FFFFFF"/>
              </a:buClr>
              <a:buSzPts val="2100"/>
              <a:buFont typeface="Calibri"/>
              <a:buNone/>
              <a:defRPr sz="2100" b="0" i="0" u="none" strike="noStrike" cap="none">
                <a:solidFill>
                  <a:srgbClr val="FFFFF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1" name="Google Shape;231;p65"/>
          <p:cNvSpPr txBox="1">
            <a:spLocks noGrp="1"/>
          </p:cNvSpPr>
          <p:nvPr>
            <p:ph type="sldNum" idx="12"/>
          </p:nvPr>
        </p:nvSpPr>
        <p:spPr>
          <a:xfrm>
            <a:off x="9448800" y="6621140"/>
            <a:ext cx="2743200" cy="182880"/>
          </a:xfrm>
          <a:prstGeom prst="rect">
            <a:avLst/>
          </a:prstGeom>
          <a:noFill/>
          <a:ln>
            <a:noFill/>
          </a:ln>
        </p:spPr>
        <p:txBody>
          <a:bodyPr spcFirstLastPara="1" wrap="square" lIns="91425" tIns="0" rIns="91425" bIns="0" anchor="ctr" anchorCtr="0">
            <a:noAutofit/>
          </a:bodyPr>
          <a:lstStyle>
            <a:lvl1pPr marL="0" lvl="0" indent="0" algn="r">
              <a:spcBef>
                <a:spcPts val="0"/>
              </a:spcBef>
              <a:buNone/>
              <a:defRPr>
                <a:solidFill>
                  <a:srgbClr val="000000"/>
                </a:solidFill>
              </a:defRPr>
            </a:lvl1pPr>
            <a:lvl2pPr marL="0" lvl="1" indent="0" algn="r">
              <a:spcBef>
                <a:spcPts val="0"/>
              </a:spcBef>
              <a:buNone/>
              <a:defRPr>
                <a:solidFill>
                  <a:srgbClr val="000000"/>
                </a:solidFill>
              </a:defRPr>
            </a:lvl2pPr>
            <a:lvl3pPr marL="0" lvl="2" indent="0" algn="r">
              <a:spcBef>
                <a:spcPts val="0"/>
              </a:spcBef>
              <a:buNone/>
              <a:defRPr>
                <a:solidFill>
                  <a:srgbClr val="000000"/>
                </a:solidFill>
              </a:defRPr>
            </a:lvl3pPr>
            <a:lvl4pPr marL="0" lvl="3" indent="0" algn="r">
              <a:spcBef>
                <a:spcPts val="0"/>
              </a:spcBef>
              <a:buNone/>
              <a:defRPr>
                <a:solidFill>
                  <a:srgbClr val="000000"/>
                </a:solidFill>
              </a:defRPr>
            </a:lvl4pPr>
            <a:lvl5pPr marL="0" lvl="4" indent="0" algn="r">
              <a:spcBef>
                <a:spcPts val="0"/>
              </a:spcBef>
              <a:buNone/>
              <a:defRPr>
                <a:solidFill>
                  <a:srgbClr val="000000"/>
                </a:solidFill>
              </a:defRPr>
            </a:lvl5pPr>
            <a:lvl6pPr marL="0" lvl="5" indent="0" algn="r">
              <a:spcBef>
                <a:spcPts val="0"/>
              </a:spcBef>
              <a:buNone/>
              <a:defRPr>
                <a:solidFill>
                  <a:srgbClr val="000000"/>
                </a:solidFill>
              </a:defRPr>
            </a:lvl6pPr>
            <a:lvl7pPr marL="0" lvl="6" indent="0" algn="r">
              <a:spcBef>
                <a:spcPts val="0"/>
              </a:spcBef>
              <a:buNone/>
              <a:defRPr>
                <a:solidFill>
                  <a:srgbClr val="000000"/>
                </a:solidFill>
              </a:defRPr>
            </a:lvl7pPr>
            <a:lvl8pPr marL="0" lvl="7" indent="0" algn="r">
              <a:spcBef>
                <a:spcPts val="0"/>
              </a:spcBef>
              <a:buNone/>
              <a:defRPr>
                <a:solidFill>
                  <a:srgbClr val="000000"/>
                </a:solidFill>
              </a:defRPr>
            </a:lvl8pPr>
            <a:lvl9pPr marL="0" lvl="8" indent="0" algn="r">
              <a:spcBef>
                <a:spcPts val="0"/>
              </a:spcBef>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
        <p:nvSpPr>
          <p:cNvPr id="232" name="Google Shape;232;p65"/>
          <p:cNvSpPr txBox="1">
            <a:spLocks noGrp="1"/>
          </p:cNvSpPr>
          <p:nvPr>
            <p:ph type="body" idx="1"/>
          </p:nvPr>
        </p:nvSpPr>
        <p:spPr>
          <a:xfrm>
            <a:off x="266702" y="1158875"/>
            <a:ext cx="11605684" cy="5360988"/>
          </a:xfrm>
          <a:prstGeom prst="rect">
            <a:avLst/>
          </a:prstGeom>
          <a:noFill/>
          <a:ln>
            <a:noFill/>
          </a:ln>
        </p:spPr>
        <p:txBody>
          <a:bodyPr spcFirstLastPara="1" wrap="square" lIns="91425" tIns="45700" rIns="91425" bIns="45700" anchor="t" anchorCtr="0">
            <a:noAutofit/>
          </a:bodyPr>
          <a:lstStyle>
            <a:lvl1pPr marL="457200" marR="0" lvl="0"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2pPr>
            <a:lvl3pPr marL="1371600" marR="0" lvl="2" indent="-314325" algn="l" rtl="0">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04800" algn="l" rtl="0">
              <a:spcBef>
                <a:spcPts val="24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rtl="0">
              <a:spcBef>
                <a:spcPts val="24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233" name="Google Shape;233;p65"/>
          <p:cNvSpPr txBox="1">
            <a:spLocks noGrp="1"/>
          </p:cNvSpPr>
          <p:nvPr>
            <p:ph type="dt" idx="10"/>
          </p:nvPr>
        </p:nvSpPr>
        <p:spPr>
          <a:xfrm>
            <a:off x="0" y="6529700"/>
            <a:ext cx="2743200" cy="182880"/>
          </a:xfrm>
          <a:prstGeom prst="rect">
            <a:avLst/>
          </a:prstGeom>
          <a:noFill/>
          <a:ln>
            <a:noFill/>
          </a:ln>
        </p:spPr>
        <p:txBody>
          <a:bodyPr spcFirstLastPara="1" wrap="square" lIns="91425" tIns="0" rIns="91425" bIns="0" anchor="ctr" anchorCtr="0">
            <a:noAutofit/>
          </a:bodyPr>
          <a:lstStyle>
            <a:lvl1pPr lvl="0" algn="l">
              <a:spcBef>
                <a:spcPts val="0"/>
              </a:spcBef>
              <a:spcAft>
                <a:spcPts val="0"/>
              </a:spcAft>
              <a:buSzPts val="1400"/>
              <a:buNone/>
              <a:defRPr sz="1350" b="0">
                <a:solidFill>
                  <a:srgbClr val="938953"/>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20_Custom Layout">
  <p:cSld name="20_Custom Layout">
    <p:spTree>
      <p:nvGrpSpPr>
        <p:cNvPr id="1" name="Shape 234"/>
        <p:cNvGrpSpPr/>
        <p:nvPr/>
      </p:nvGrpSpPr>
      <p:grpSpPr>
        <a:xfrm>
          <a:off x="0" y="0"/>
          <a:ext cx="0" cy="0"/>
          <a:chOff x="0" y="0"/>
          <a:chExt cx="0" cy="0"/>
        </a:xfrm>
      </p:grpSpPr>
      <p:pic>
        <p:nvPicPr>
          <p:cNvPr id="235" name="Google Shape;235;p66" descr="TEMPO ppt Banner v7.jpg"/>
          <p:cNvPicPr preferRelativeResize="0"/>
          <p:nvPr/>
        </p:nvPicPr>
        <p:blipFill rotWithShape="1">
          <a:blip r:embed="rId2">
            <a:alphaModFix/>
          </a:blip>
          <a:srcRect/>
          <a:stretch/>
        </p:blipFill>
        <p:spPr>
          <a:xfrm>
            <a:off x="0" y="3866"/>
            <a:ext cx="12192000" cy="1063752"/>
          </a:xfrm>
          <a:prstGeom prst="rect">
            <a:avLst/>
          </a:prstGeom>
          <a:noFill/>
          <a:ln>
            <a:noFill/>
          </a:ln>
        </p:spPr>
      </p:pic>
      <p:sp>
        <p:nvSpPr>
          <p:cNvPr id="236" name="Google Shape;236;p66"/>
          <p:cNvSpPr txBox="1">
            <a:spLocks noGrp="1"/>
          </p:cNvSpPr>
          <p:nvPr>
            <p:ph type="title"/>
          </p:nvPr>
        </p:nvSpPr>
        <p:spPr>
          <a:xfrm>
            <a:off x="2539931" y="274638"/>
            <a:ext cx="7963743" cy="638108"/>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rgbClr val="D9D9D9"/>
              </a:buClr>
              <a:buSzPts val="2800"/>
              <a:buFont typeface="Arial Rounded"/>
              <a:buNone/>
              <a:defRPr sz="2800" b="1" i="0" u="none" strike="noStrike" cap="none">
                <a:solidFill>
                  <a:srgbClr val="D9D9D9"/>
                </a:solidFill>
                <a:latin typeface="Arial Rounded"/>
                <a:ea typeface="Arial Rounded"/>
                <a:cs typeface="Arial Rounded"/>
                <a:sym typeface="Arial Rounde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7" name="Google Shape;237;p66"/>
          <p:cNvSpPr txBox="1">
            <a:spLocks noGrp="1"/>
          </p:cNvSpPr>
          <p:nvPr>
            <p:ph type="dt" idx="10"/>
          </p:nvPr>
        </p:nvSpPr>
        <p:spPr>
          <a:xfrm>
            <a:off x="0" y="6621140"/>
            <a:ext cx="2743200" cy="182880"/>
          </a:xfrm>
          <a:prstGeom prst="rect">
            <a:avLst/>
          </a:prstGeom>
          <a:noFill/>
          <a:ln>
            <a:noFill/>
          </a:ln>
        </p:spPr>
        <p:txBody>
          <a:bodyPr spcFirstLastPara="1" wrap="square" lIns="91425" tIns="0" rIns="91425"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8" name="Google Shape;238;p66"/>
          <p:cNvSpPr txBox="1">
            <a:spLocks noGrp="1"/>
          </p:cNvSpPr>
          <p:nvPr>
            <p:ph type="ftr" idx="11"/>
          </p:nvPr>
        </p:nvSpPr>
        <p:spPr>
          <a:xfrm>
            <a:off x="4038600" y="6621140"/>
            <a:ext cx="4114800" cy="182880"/>
          </a:xfrm>
          <a:prstGeom prst="rect">
            <a:avLst/>
          </a:prstGeom>
          <a:noFill/>
          <a:ln>
            <a:noFill/>
          </a:ln>
        </p:spPr>
        <p:txBody>
          <a:bodyPr spcFirstLastPara="1" wrap="square" lIns="91425" tIns="0" rIns="91425"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9" name="Google Shape;239;p66"/>
          <p:cNvSpPr txBox="1">
            <a:spLocks noGrp="1"/>
          </p:cNvSpPr>
          <p:nvPr>
            <p:ph type="sldNum" idx="12"/>
          </p:nvPr>
        </p:nvSpPr>
        <p:spPr>
          <a:xfrm>
            <a:off x="9448800" y="6621140"/>
            <a:ext cx="2743200" cy="182880"/>
          </a:xfrm>
          <a:prstGeom prst="rect">
            <a:avLst/>
          </a:prstGeom>
          <a:noFill/>
          <a:ln>
            <a:noFill/>
          </a:ln>
        </p:spPr>
        <p:txBody>
          <a:bodyPr spcFirstLastPara="1" wrap="square" lIns="91425" tIns="0" rIns="91425" bIns="0" anchor="ctr" anchorCtr="0">
            <a:noAutofit/>
          </a:bodyPr>
          <a:lstStyle>
            <a:lvl1pPr marL="0" lvl="0" indent="0" algn="r">
              <a:spcBef>
                <a:spcPts val="0"/>
              </a:spcBef>
              <a:buNone/>
              <a:defRPr>
                <a:solidFill>
                  <a:srgbClr val="888888"/>
                </a:solidFill>
                <a:latin typeface="Calibri"/>
                <a:ea typeface="Calibri"/>
                <a:cs typeface="Calibri"/>
                <a:sym typeface="Calibri"/>
              </a:defRPr>
            </a:lvl1pPr>
            <a:lvl2pPr marL="0" lvl="1" indent="0" algn="r">
              <a:spcBef>
                <a:spcPts val="0"/>
              </a:spcBef>
              <a:buNone/>
              <a:defRPr>
                <a:solidFill>
                  <a:srgbClr val="888888"/>
                </a:solidFill>
                <a:latin typeface="Calibri"/>
                <a:ea typeface="Calibri"/>
                <a:cs typeface="Calibri"/>
                <a:sym typeface="Calibri"/>
              </a:defRPr>
            </a:lvl2pPr>
            <a:lvl3pPr marL="0" lvl="2" indent="0" algn="r">
              <a:spcBef>
                <a:spcPts val="0"/>
              </a:spcBef>
              <a:buNone/>
              <a:defRPr>
                <a:solidFill>
                  <a:srgbClr val="888888"/>
                </a:solidFill>
                <a:latin typeface="Calibri"/>
                <a:ea typeface="Calibri"/>
                <a:cs typeface="Calibri"/>
                <a:sym typeface="Calibri"/>
              </a:defRPr>
            </a:lvl3pPr>
            <a:lvl4pPr marL="0" lvl="3" indent="0" algn="r">
              <a:spcBef>
                <a:spcPts val="0"/>
              </a:spcBef>
              <a:buNone/>
              <a:defRPr>
                <a:solidFill>
                  <a:srgbClr val="888888"/>
                </a:solidFill>
                <a:latin typeface="Calibri"/>
                <a:ea typeface="Calibri"/>
                <a:cs typeface="Calibri"/>
                <a:sym typeface="Calibri"/>
              </a:defRPr>
            </a:lvl4pPr>
            <a:lvl5pPr marL="0" lvl="4" indent="0" algn="r">
              <a:spcBef>
                <a:spcPts val="0"/>
              </a:spcBef>
              <a:buNone/>
              <a:defRPr>
                <a:solidFill>
                  <a:srgbClr val="888888"/>
                </a:solidFill>
                <a:latin typeface="Calibri"/>
                <a:ea typeface="Calibri"/>
                <a:cs typeface="Calibri"/>
                <a:sym typeface="Calibri"/>
              </a:defRPr>
            </a:lvl5pPr>
            <a:lvl6pPr marL="0" lvl="5" indent="0" algn="r">
              <a:spcBef>
                <a:spcPts val="0"/>
              </a:spcBef>
              <a:buNone/>
              <a:defRPr>
                <a:solidFill>
                  <a:srgbClr val="888888"/>
                </a:solidFill>
                <a:latin typeface="Calibri"/>
                <a:ea typeface="Calibri"/>
                <a:cs typeface="Calibri"/>
                <a:sym typeface="Calibri"/>
              </a:defRPr>
            </a:lvl6pPr>
            <a:lvl7pPr marL="0" lvl="6" indent="0" algn="r">
              <a:spcBef>
                <a:spcPts val="0"/>
              </a:spcBef>
              <a:buNone/>
              <a:defRPr>
                <a:solidFill>
                  <a:srgbClr val="888888"/>
                </a:solidFill>
                <a:latin typeface="Calibri"/>
                <a:ea typeface="Calibri"/>
                <a:cs typeface="Calibri"/>
                <a:sym typeface="Calibri"/>
              </a:defRPr>
            </a:lvl7pPr>
            <a:lvl8pPr marL="0" lvl="7" indent="0" algn="r">
              <a:spcBef>
                <a:spcPts val="0"/>
              </a:spcBef>
              <a:buNone/>
              <a:defRPr>
                <a:solidFill>
                  <a:srgbClr val="888888"/>
                </a:solidFill>
                <a:latin typeface="Calibri"/>
                <a:ea typeface="Calibri"/>
                <a:cs typeface="Calibri"/>
                <a:sym typeface="Calibri"/>
              </a:defRPr>
            </a:lvl8pPr>
            <a:lvl9pPr marL="0" lvl="8" indent="0" algn="r">
              <a:spcBef>
                <a:spcPts val="0"/>
              </a:spcBef>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21_Custom Layout">
  <p:cSld name="21_Custom Layout">
    <p:spTree>
      <p:nvGrpSpPr>
        <p:cNvPr id="1" name="Shape 240"/>
        <p:cNvGrpSpPr/>
        <p:nvPr/>
      </p:nvGrpSpPr>
      <p:grpSpPr>
        <a:xfrm>
          <a:off x="0" y="0"/>
          <a:ext cx="0" cy="0"/>
          <a:chOff x="0" y="0"/>
          <a:chExt cx="0" cy="0"/>
        </a:xfrm>
      </p:grpSpPr>
      <p:pic>
        <p:nvPicPr>
          <p:cNvPr id="241" name="Google Shape;241;p67" descr="TEMPO ppt Banner v7.jpg"/>
          <p:cNvPicPr preferRelativeResize="0"/>
          <p:nvPr/>
        </p:nvPicPr>
        <p:blipFill rotWithShape="1">
          <a:blip r:embed="rId2">
            <a:alphaModFix/>
          </a:blip>
          <a:srcRect/>
          <a:stretch/>
        </p:blipFill>
        <p:spPr>
          <a:xfrm>
            <a:off x="0" y="3866"/>
            <a:ext cx="12192000" cy="1063752"/>
          </a:xfrm>
          <a:prstGeom prst="rect">
            <a:avLst/>
          </a:prstGeom>
          <a:noFill/>
          <a:ln>
            <a:noFill/>
          </a:ln>
        </p:spPr>
      </p:pic>
      <p:sp>
        <p:nvSpPr>
          <p:cNvPr id="242" name="Google Shape;242;p67"/>
          <p:cNvSpPr txBox="1">
            <a:spLocks noGrp="1"/>
          </p:cNvSpPr>
          <p:nvPr>
            <p:ph type="title"/>
          </p:nvPr>
        </p:nvSpPr>
        <p:spPr>
          <a:xfrm>
            <a:off x="2539931" y="274638"/>
            <a:ext cx="7963743" cy="638108"/>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rgbClr val="D9D9D9"/>
              </a:buClr>
              <a:buSzPts val="2800"/>
              <a:buFont typeface="Arial Rounded"/>
              <a:buNone/>
              <a:defRPr sz="2800" b="1" i="0" u="none" strike="noStrike" cap="none">
                <a:solidFill>
                  <a:srgbClr val="D9D9D9"/>
                </a:solidFill>
                <a:latin typeface="Arial Rounded"/>
                <a:ea typeface="Arial Rounded"/>
                <a:cs typeface="Arial Rounded"/>
                <a:sym typeface="Arial Rounde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43" name="Google Shape;243;p67"/>
          <p:cNvSpPr txBox="1">
            <a:spLocks noGrp="1"/>
          </p:cNvSpPr>
          <p:nvPr>
            <p:ph type="dt" idx="10"/>
          </p:nvPr>
        </p:nvSpPr>
        <p:spPr>
          <a:xfrm>
            <a:off x="0" y="6621140"/>
            <a:ext cx="2743200" cy="182880"/>
          </a:xfrm>
          <a:prstGeom prst="rect">
            <a:avLst/>
          </a:prstGeom>
          <a:noFill/>
          <a:ln>
            <a:noFill/>
          </a:ln>
        </p:spPr>
        <p:txBody>
          <a:bodyPr spcFirstLastPara="1" wrap="square" lIns="91425" tIns="0" rIns="91425"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4" name="Google Shape;244;p67"/>
          <p:cNvSpPr txBox="1">
            <a:spLocks noGrp="1"/>
          </p:cNvSpPr>
          <p:nvPr>
            <p:ph type="ftr" idx="11"/>
          </p:nvPr>
        </p:nvSpPr>
        <p:spPr>
          <a:xfrm>
            <a:off x="4038600" y="6621140"/>
            <a:ext cx="4114800" cy="182880"/>
          </a:xfrm>
          <a:prstGeom prst="rect">
            <a:avLst/>
          </a:prstGeom>
          <a:noFill/>
          <a:ln>
            <a:noFill/>
          </a:ln>
        </p:spPr>
        <p:txBody>
          <a:bodyPr spcFirstLastPara="1" wrap="square" lIns="91425" tIns="0" rIns="91425"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5" name="Google Shape;245;p67"/>
          <p:cNvSpPr txBox="1">
            <a:spLocks noGrp="1"/>
          </p:cNvSpPr>
          <p:nvPr>
            <p:ph type="sldNum" idx="12"/>
          </p:nvPr>
        </p:nvSpPr>
        <p:spPr>
          <a:xfrm>
            <a:off x="9448800" y="6621140"/>
            <a:ext cx="2743200" cy="182880"/>
          </a:xfrm>
          <a:prstGeom prst="rect">
            <a:avLst/>
          </a:prstGeom>
          <a:noFill/>
          <a:ln>
            <a:noFill/>
          </a:ln>
        </p:spPr>
        <p:txBody>
          <a:bodyPr spcFirstLastPara="1" wrap="square" lIns="91425" tIns="0" rIns="91425" bIns="0" anchor="ctr" anchorCtr="0">
            <a:noAutofit/>
          </a:bodyPr>
          <a:lstStyle>
            <a:lvl1pPr marL="0" lvl="0" indent="0" algn="r">
              <a:spcBef>
                <a:spcPts val="0"/>
              </a:spcBef>
              <a:buNone/>
              <a:defRPr>
                <a:solidFill>
                  <a:srgbClr val="000000"/>
                </a:solidFill>
              </a:defRPr>
            </a:lvl1pPr>
            <a:lvl2pPr marL="0" lvl="1" indent="0" algn="r">
              <a:spcBef>
                <a:spcPts val="0"/>
              </a:spcBef>
              <a:buNone/>
              <a:defRPr>
                <a:solidFill>
                  <a:srgbClr val="000000"/>
                </a:solidFill>
              </a:defRPr>
            </a:lvl2pPr>
            <a:lvl3pPr marL="0" lvl="2" indent="0" algn="r">
              <a:spcBef>
                <a:spcPts val="0"/>
              </a:spcBef>
              <a:buNone/>
              <a:defRPr>
                <a:solidFill>
                  <a:srgbClr val="000000"/>
                </a:solidFill>
              </a:defRPr>
            </a:lvl3pPr>
            <a:lvl4pPr marL="0" lvl="3" indent="0" algn="r">
              <a:spcBef>
                <a:spcPts val="0"/>
              </a:spcBef>
              <a:buNone/>
              <a:defRPr>
                <a:solidFill>
                  <a:srgbClr val="000000"/>
                </a:solidFill>
              </a:defRPr>
            </a:lvl4pPr>
            <a:lvl5pPr marL="0" lvl="4" indent="0" algn="r">
              <a:spcBef>
                <a:spcPts val="0"/>
              </a:spcBef>
              <a:buNone/>
              <a:defRPr>
                <a:solidFill>
                  <a:srgbClr val="000000"/>
                </a:solidFill>
              </a:defRPr>
            </a:lvl5pPr>
            <a:lvl6pPr marL="0" lvl="5" indent="0" algn="r">
              <a:spcBef>
                <a:spcPts val="0"/>
              </a:spcBef>
              <a:buNone/>
              <a:defRPr>
                <a:solidFill>
                  <a:srgbClr val="000000"/>
                </a:solidFill>
              </a:defRPr>
            </a:lvl6pPr>
            <a:lvl7pPr marL="0" lvl="6" indent="0" algn="r">
              <a:spcBef>
                <a:spcPts val="0"/>
              </a:spcBef>
              <a:buNone/>
              <a:defRPr>
                <a:solidFill>
                  <a:srgbClr val="000000"/>
                </a:solidFill>
              </a:defRPr>
            </a:lvl7pPr>
            <a:lvl8pPr marL="0" lvl="7" indent="0" algn="r">
              <a:spcBef>
                <a:spcPts val="0"/>
              </a:spcBef>
              <a:buNone/>
              <a:defRPr>
                <a:solidFill>
                  <a:srgbClr val="000000"/>
                </a:solidFill>
              </a:defRPr>
            </a:lvl8pPr>
            <a:lvl9pPr marL="0" lvl="8" indent="0" algn="r">
              <a:spcBef>
                <a:spcPts val="0"/>
              </a:spcBef>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23_Custom Layout">
  <p:cSld name="23_Custom Layout">
    <p:spTree>
      <p:nvGrpSpPr>
        <p:cNvPr id="1" name="Shape 246"/>
        <p:cNvGrpSpPr/>
        <p:nvPr/>
      </p:nvGrpSpPr>
      <p:grpSpPr>
        <a:xfrm>
          <a:off x="0" y="0"/>
          <a:ext cx="0" cy="0"/>
          <a:chOff x="0" y="0"/>
          <a:chExt cx="0" cy="0"/>
        </a:xfrm>
      </p:grpSpPr>
      <p:pic>
        <p:nvPicPr>
          <p:cNvPr id="247" name="Google Shape;247;p68" descr="TEMPO ppt Banner v7.jpg"/>
          <p:cNvPicPr preferRelativeResize="0"/>
          <p:nvPr/>
        </p:nvPicPr>
        <p:blipFill rotWithShape="1">
          <a:blip r:embed="rId2">
            <a:alphaModFix/>
          </a:blip>
          <a:srcRect/>
          <a:stretch/>
        </p:blipFill>
        <p:spPr>
          <a:xfrm>
            <a:off x="0" y="3866"/>
            <a:ext cx="12192000" cy="1063752"/>
          </a:xfrm>
          <a:prstGeom prst="rect">
            <a:avLst/>
          </a:prstGeom>
          <a:noFill/>
          <a:ln>
            <a:noFill/>
          </a:ln>
        </p:spPr>
      </p:pic>
      <p:sp>
        <p:nvSpPr>
          <p:cNvPr id="248" name="Google Shape;248;p68"/>
          <p:cNvSpPr txBox="1">
            <a:spLocks noGrp="1"/>
          </p:cNvSpPr>
          <p:nvPr>
            <p:ph type="title"/>
          </p:nvPr>
        </p:nvSpPr>
        <p:spPr>
          <a:xfrm>
            <a:off x="2539931" y="274638"/>
            <a:ext cx="7963743" cy="638108"/>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rgbClr val="D9D9D9"/>
              </a:buClr>
              <a:buSzPts val="2800"/>
              <a:buFont typeface="Arial Rounded"/>
              <a:buNone/>
              <a:defRPr sz="2800" b="1" i="0" u="none" strike="noStrike" cap="none">
                <a:solidFill>
                  <a:srgbClr val="D9D9D9"/>
                </a:solidFill>
                <a:latin typeface="Arial Rounded"/>
                <a:ea typeface="Arial Rounded"/>
                <a:cs typeface="Arial Rounded"/>
                <a:sym typeface="Arial Rounde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49" name="Google Shape;249;p68"/>
          <p:cNvSpPr txBox="1">
            <a:spLocks noGrp="1"/>
          </p:cNvSpPr>
          <p:nvPr>
            <p:ph type="dt" idx="10"/>
          </p:nvPr>
        </p:nvSpPr>
        <p:spPr>
          <a:xfrm>
            <a:off x="0" y="6621140"/>
            <a:ext cx="2743200" cy="182880"/>
          </a:xfrm>
          <a:prstGeom prst="rect">
            <a:avLst/>
          </a:prstGeom>
          <a:noFill/>
          <a:ln>
            <a:noFill/>
          </a:ln>
        </p:spPr>
        <p:txBody>
          <a:bodyPr spcFirstLastPara="1" wrap="square" lIns="91425" tIns="0" rIns="91425"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0" name="Google Shape;250;p68"/>
          <p:cNvSpPr txBox="1">
            <a:spLocks noGrp="1"/>
          </p:cNvSpPr>
          <p:nvPr>
            <p:ph type="ftr" idx="11"/>
          </p:nvPr>
        </p:nvSpPr>
        <p:spPr>
          <a:xfrm>
            <a:off x="4038600" y="6621140"/>
            <a:ext cx="4114800" cy="182880"/>
          </a:xfrm>
          <a:prstGeom prst="rect">
            <a:avLst/>
          </a:prstGeom>
          <a:noFill/>
          <a:ln>
            <a:noFill/>
          </a:ln>
        </p:spPr>
        <p:txBody>
          <a:bodyPr spcFirstLastPara="1" wrap="square" lIns="91425" tIns="0" rIns="91425"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1" name="Google Shape;251;p68"/>
          <p:cNvSpPr txBox="1">
            <a:spLocks noGrp="1"/>
          </p:cNvSpPr>
          <p:nvPr>
            <p:ph type="sldNum" idx="12"/>
          </p:nvPr>
        </p:nvSpPr>
        <p:spPr>
          <a:xfrm>
            <a:off x="9448800" y="6621140"/>
            <a:ext cx="2743200" cy="182880"/>
          </a:xfrm>
          <a:prstGeom prst="rect">
            <a:avLst/>
          </a:prstGeom>
          <a:noFill/>
          <a:ln>
            <a:noFill/>
          </a:ln>
        </p:spPr>
        <p:txBody>
          <a:bodyPr spcFirstLastPara="1" wrap="square" lIns="91425" tIns="0" rIns="91425" bIns="0" anchor="ctr" anchorCtr="0">
            <a:noAutofit/>
          </a:bodyPr>
          <a:lstStyle>
            <a:lvl1pPr marL="0" lvl="0" indent="0" algn="r">
              <a:spcBef>
                <a:spcPts val="0"/>
              </a:spcBef>
              <a:buNone/>
              <a:defRPr>
                <a:solidFill>
                  <a:srgbClr val="888888"/>
                </a:solidFill>
                <a:latin typeface="Calibri"/>
                <a:ea typeface="Calibri"/>
                <a:cs typeface="Calibri"/>
                <a:sym typeface="Calibri"/>
              </a:defRPr>
            </a:lvl1pPr>
            <a:lvl2pPr marL="0" lvl="1" indent="0" algn="r">
              <a:spcBef>
                <a:spcPts val="0"/>
              </a:spcBef>
              <a:buNone/>
              <a:defRPr>
                <a:solidFill>
                  <a:srgbClr val="888888"/>
                </a:solidFill>
                <a:latin typeface="Calibri"/>
                <a:ea typeface="Calibri"/>
                <a:cs typeface="Calibri"/>
                <a:sym typeface="Calibri"/>
              </a:defRPr>
            </a:lvl2pPr>
            <a:lvl3pPr marL="0" lvl="2" indent="0" algn="r">
              <a:spcBef>
                <a:spcPts val="0"/>
              </a:spcBef>
              <a:buNone/>
              <a:defRPr>
                <a:solidFill>
                  <a:srgbClr val="888888"/>
                </a:solidFill>
                <a:latin typeface="Calibri"/>
                <a:ea typeface="Calibri"/>
                <a:cs typeface="Calibri"/>
                <a:sym typeface="Calibri"/>
              </a:defRPr>
            </a:lvl3pPr>
            <a:lvl4pPr marL="0" lvl="3" indent="0" algn="r">
              <a:spcBef>
                <a:spcPts val="0"/>
              </a:spcBef>
              <a:buNone/>
              <a:defRPr>
                <a:solidFill>
                  <a:srgbClr val="888888"/>
                </a:solidFill>
                <a:latin typeface="Calibri"/>
                <a:ea typeface="Calibri"/>
                <a:cs typeface="Calibri"/>
                <a:sym typeface="Calibri"/>
              </a:defRPr>
            </a:lvl4pPr>
            <a:lvl5pPr marL="0" lvl="4" indent="0" algn="r">
              <a:spcBef>
                <a:spcPts val="0"/>
              </a:spcBef>
              <a:buNone/>
              <a:defRPr>
                <a:solidFill>
                  <a:srgbClr val="888888"/>
                </a:solidFill>
                <a:latin typeface="Calibri"/>
                <a:ea typeface="Calibri"/>
                <a:cs typeface="Calibri"/>
                <a:sym typeface="Calibri"/>
              </a:defRPr>
            </a:lvl5pPr>
            <a:lvl6pPr marL="0" lvl="5" indent="0" algn="r">
              <a:spcBef>
                <a:spcPts val="0"/>
              </a:spcBef>
              <a:buNone/>
              <a:defRPr>
                <a:solidFill>
                  <a:srgbClr val="888888"/>
                </a:solidFill>
                <a:latin typeface="Calibri"/>
                <a:ea typeface="Calibri"/>
                <a:cs typeface="Calibri"/>
                <a:sym typeface="Calibri"/>
              </a:defRPr>
            </a:lvl6pPr>
            <a:lvl7pPr marL="0" lvl="6" indent="0" algn="r">
              <a:spcBef>
                <a:spcPts val="0"/>
              </a:spcBef>
              <a:buNone/>
              <a:defRPr>
                <a:solidFill>
                  <a:srgbClr val="888888"/>
                </a:solidFill>
                <a:latin typeface="Calibri"/>
                <a:ea typeface="Calibri"/>
                <a:cs typeface="Calibri"/>
                <a:sym typeface="Calibri"/>
              </a:defRPr>
            </a:lvl7pPr>
            <a:lvl8pPr marL="0" lvl="7" indent="0" algn="r">
              <a:spcBef>
                <a:spcPts val="0"/>
              </a:spcBef>
              <a:buNone/>
              <a:defRPr>
                <a:solidFill>
                  <a:srgbClr val="888888"/>
                </a:solidFill>
                <a:latin typeface="Calibri"/>
                <a:ea typeface="Calibri"/>
                <a:cs typeface="Calibri"/>
                <a:sym typeface="Calibri"/>
              </a:defRPr>
            </a:lvl8pPr>
            <a:lvl9pPr marL="0" lvl="8" indent="0" algn="r">
              <a:spcBef>
                <a:spcPts val="0"/>
              </a:spcBef>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29"/>
        <p:cNvGrpSpPr/>
        <p:nvPr/>
      </p:nvGrpSpPr>
      <p:grpSpPr>
        <a:xfrm>
          <a:off x="0" y="0"/>
          <a:ext cx="0" cy="0"/>
          <a:chOff x="0" y="0"/>
          <a:chExt cx="0" cy="0"/>
        </a:xfrm>
      </p:grpSpPr>
      <p:sp>
        <p:nvSpPr>
          <p:cNvPr id="30" name="Google Shape;30;p26"/>
          <p:cNvSpPr txBox="1"/>
          <p:nvPr/>
        </p:nvSpPr>
        <p:spPr>
          <a:xfrm>
            <a:off x="0" y="3101188"/>
            <a:ext cx="12192000" cy="646331"/>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90"/>
              </a:buClr>
              <a:buSzPts val="4800"/>
              <a:buFont typeface="Arial Rounded"/>
              <a:buNone/>
            </a:pPr>
            <a:r>
              <a:rPr lang="en-US" sz="4800" b="1">
                <a:solidFill>
                  <a:srgbClr val="000090"/>
                </a:solidFill>
                <a:latin typeface="Arial Rounded"/>
                <a:ea typeface="Arial Rounded"/>
                <a:cs typeface="Arial Rounded"/>
                <a:sym typeface="Arial Rounded"/>
              </a:rPr>
              <a:t>BACKUP</a:t>
            </a:r>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2"/>
        <p:cNvGrpSpPr/>
        <p:nvPr/>
      </p:nvGrpSpPr>
      <p:grpSpPr>
        <a:xfrm>
          <a:off x="0" y="0"/>
          <a:ext cx="0" cy="0"/>
          <a:chOff x="0" y="0"/>
          <a:chExt cx="0" cy="0"/>
        </a:xfrm>
      </p:grpSpPr>
      <p:sp>
        <p:nvSpPr>
          <p:cNvPr id="253" name="Google Shape;253;p69"/>
          <p:cNvSpPr txBox="1">
            <a:spLocks noGrp="1"/>
          </p:cNvSpPr>
          <p:nvPr>
            <p:ph type="title"/>
          </p:nvPr>
        </p:nvSpPr>
        <p:spPr>
          <a:xfrm>
            <a:off x="838200" y="895769"/>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293472"/>
              </a:buClr>
              <a:buSzPts val="4400"/>
              <a:buFont typeface="Arial"/>
              <a:buNone/>
              <a:defRPr sz="5867" b="1" i="0" u="none" strike="noStrike" cap="none">
                <a:solidFill>
                  <a:srgbClr val="293472"/>
                </a:solidFill>
                <a:latin typeface="Arial"/>
                <a:ea typeface="Arial"/>
                <a:cs typeface="Arial"/>
                <a:sym typeface="Arial"/>
              </a:defRPr>
            </a:lvl1pPr>
            <a:lvl2pPr lvl="1">
              <a:spcBef>
                <a:spcPts val="0"/>
              </a:spcBef>
              <a:spcAft>
                <a:spcPts val="0"/>
              </a:spcAft>
              <a:buSzPts val="1400"/>
              <a:buFont typeface="Arial"/>
              <a:buNone/>
              <a:defRPr sz="1800"/>
            </a:lvl2pPr>
            <a:lvl3pPr lvl="2">
              <a:spcBef>
                <a:spcPts val="0"/>
              </a:spcBef>
              <a:spcAft>
                <a:spcPts val="0"/>
              </a:spcAft>
              <a:buSzPts val="1400"/>
              <a:buFont typeface="Arial"/>
              <a:buNone/>
              <a:defRPr sz="1800"/>
            </a:lvl3pPr>
            <a:lvl4pPr lvl="3">
              <a:spcBef>
                <a:spcPts val="0"/>
              </a:spcBef>
              <a:spcAft>
                <a:spcPts val="0"/>
              </a:spcAft>
              <a:buSzPts val="1400"/>
              <a:buFont typeface="Arial"/>
              <a:buNone/>
              <a:defRPr sz="1800"/>
            </a:lvl4pPr>
            <a:lvl5pPr lvl="4">
              <a:spcBef>
                <a:spcPts val="0"/>
              </a:spcBef>
              <a:spcAft>
                <a:spcPts val="0"/>
              </a:spcAft>
              <a:buSzPts val="1400"/>
              <a:buFont typeface="Arial"/>
              <a:buNone/>
              <a:defRPr sz="1800"/>
            </a:lvl5pPr>
            <a:lvl6pPr lvl="5">
              <a:spcBef>
                <a:spcPts val="0"/>
              </a:spcBef>
              <a:spcAft>
                <a:spcPts val="0"/>
              </a:spcAft>
              <a:buSzPts val="1400"/>
              <a:buFont typeface="Arial"/>
              <a:buNone/>
              <a:defRPr sz="1800"/>
            </a:lvl6pPr>
            <a:lvl7pPr lvl="6">
              <a:spcBef>
                <a:spcPts val="0"/>
              </a:spcBef>
              <a:spcAft>
                <a:spcPts val="0"/>
              </a:spcAft>
              <a:buSzPts val="1400"/>
              <a:buFont typeface="Arial"/>
              <a:buNone/>
              <a:defRPr sz="1800"/>
            </a:lvl7pPr>
            <a:lvl8pPr lvl="7">
              <a:spcBef>
                <a:spcPts val="0"/>
              </a:spcBef>
              <a:spcAft>
                <a:spcPts val="0"/>
              </a:spcAft>
              <a:buSzPts val="1400"/>
              <a:buFont typeface="Arial"/>
              <a:buNone/>
              <a:defRPr sz="1800"/>
            </a:lvl8pPr>
            <a:lvl9pPr lvl="8">
              <a:spcBef>
                <a:spcPts val="0"/>
              </a:spcBef>
              <a:spcAft>
                <a:spcPts val="0"/>
              </a:spcAft>
              <a:buSzPts val="1400"/>
              <a:buFont typeface="Arial"/>
              <a:buNone/>
              <a:defRPr sz="1800"/>
            </a:lvl9pPr>
          </a:lstStyle>
          <a:p>
            <a:endParaRPr/>
          </a:p>
        </p:txBody>
      </p:sp>
      <p:sp>
        <p:nvSpPr>
          <p:cNvPr id="254" name="Google Shape;254;p69"/>
          <p:cNvSpPr txBox="1">
            <a:spLocks noGrp="1"/>
          </p:cNvSpPr>
          <p:nvPr>
            <p:ph type="ftr" idx="11"/>
          </p:nvPr>
        </p:nvSpPr>
        <p:spPr>
          <a:xfrm>
            <a:off x="832841" y="6356352"/>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pic>
        <p:nvPicPr>
          <p:cNvPr id="255" name="Google Shape;255;p69"/>
          <p:cNvPicPr preferRelativeResize="0"/>
          <p:nvPr/>
        </p:nvPicPr>
        <p:blipFill rotWithShape="1">
          <a:blip r:embed="rId2">
            <a:alphaModFix/>
          </a:blip>
          <a:srcRect/>
          <a:stretch/>
        </p:blipFill>
        <p:spPr>
          <a:xfrm>
            <a:off x="8666019" y="6330443"/>
            <a:ext cx="2687781" cy="450203"/>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0"/>
        <p:cNvGrpSpPr/>
        <p:nvPr/>
      </p:nvGrpSpPr>
      <p:grpSpPr>
        <a:xfrm>
          <a:off x="0" y="0"/>
          <a:ext cx="0" cy="0"/>
          <a:chOff x="0" y="0"/>
          <a:chExt cx="0" cy="0"/>
        </a:xfrm>
      </p:grpSpPr>
      <p:sp>
        <p:nvSpPr>
          <p:cNvPr id="71" name="Google Shape;71;p17"/>
          <p:cNvSpPr txBox="1">
            <a:spLocks noGrp="1"/>
          </p:cNvSpPr>
          <p:nvPr>
            <p:ph type="dt" idx="10"/>
          </p:nvPr>
        </p:nvSpPr>
        <p:spPr>
          <a:xfrm>
            <a:off x="0" y="0"/>
            <a:ext cx="3000000" cy="3000000"/>
          </a:xfrm>
          <a:prstGeom prst="rect">
            <a:avLst/>
          </a:prstGeom>
          <a:noFill/>
          <a:ln>
            <a:noFill/>
          </a:ln>
        </p:spPr>
        <p:txBody>
          <a:bodyPr spcFirstLastPara="1" wrap="square" lIns="68575" tIns="34275" rIns="68575" bIns="34275" anchor="t" anchorCtr="0">
            <a:noAutofit/>
          </a:bodyPr>
          <a:lstStyle>
            <a:lvl1pPr marR="0" lvl="0" algn="l">
              <a:spcBef>
                <a:spcPts val="0"/>
              </a:spcBef>
              <a:spcAft>
                <a:spcPts val="0"/>
              </a:spcAft>
              <a:buSzPts val="1100"/>
              <a:buNone/>
              <a:defRPr sz="1867">
                <a:solidFill>
                  <a:schemeClr val="dk1"/>
                </a:solidFill>
                <a:latin typeface="Arial"/>
                <a:ea typeface="Arial"/>
                <a:cs typeface="Arial"/>
                <a:sym typeface="Arial"/>
              </a:defRPr>
            </a:lvl1pPr>
            <a:lvl2pPr marR="0" lvl="1" algn="l">
              <a:spcBef>
                <a:spcPts val="0"/>
              </a:spcBef>
              <a:spcAft>
                <a:spcPts val="0"/>
              </a:spcAft>
              <a:buSzPts val="1100"/>
              <a:buNone/>
              <a:defRPr sz="1867" b="0" i="0" u="none" strike="noStrike" cap="none">
                <a:solidFill>
                  <a:schemeClr val="dk1"/>
                </a:solidFill>
                <a:latin typeface="Arial"/>
                <a:ea typeface="Arial"/>
                <a:cs typeface="Arial"/>
                <a:sym typeface="Arial"/>
              </a:defRPr>
            </a:lvl2pPr>
            <a:lvl3pPr marR="0" lvl="2" algn="l">
              <a:spcBef>
                <a:spcPts val="0"/>
              </a:spcBef>
              <a:spcAft>
                <a:spcPts val="0"/>
              </a:spcAft>
              <a:buSzPts val="1100"/>
              <a:buNone/>
              <a:defRPr sz="1867" b="0" i="0" u="none" strike="noStrike" cap="none">
                <a:solidFill>
                  <a:schemeClr val="dk1"/>
                </a:solidFill>
                <a:latin typeface="Arial"/>
                <a:ea typeface="Arial"/>
                <a:cs typeface="Arial"/>
                <a:sym typeface="Arial"/>
              </a:defRPr>
            </a:lvl3pPr>
            <a:lvl4pPr marR="0" lvl="3" algn="l">
              <a:spcBef>
                <a:spcPts val="0"/>
              </a:spcBef>
              <a:spcAft>
                <a:spcPts val="0"/>
              </a:spcAft>
              <a:buSzPts val="1100"/>
              <a:buNone/>
              <a:defRPr sz="1867" b="0" i="0" u="none" strike="noStrike" cap="none">
                <a:solidFill>
                  <a:schemeClr val="dk1"/>
                </a:solidFill>
                <a:latin typeface="Arial"/>
                <a:ea typeface="Arial"/>
                <a:cs typeface="Arial"/>
                <a:sym typeface="Arial"/>
              </a:defRPr>
            </a:lvl4pPr>
            <a:lvl5pPr marR="0" lvl="4" algn="l">
              <a:spcBef>
                <a:spcPts val="0"/>
              </a:spcBef>
              <a:spcAft>
                <a:spcPts val="0"/>
              </a:spcAft>
              <a:buSzPts val="1100"/>
              <a:buNone/>
              <a:defRPr sz="1867" b="0" i="0" u="none" strike="noStrike" cap="none">
                <a:solidFill>
                  <a:schemeClr val="dk1"/>
                </a:solidFill>
                <a:latin typeface="Arial"/>
                <a:ea typeface="Arial"/>
                <a:cs typeface="Arial"/>
                <a:sym typeface="Arial"/>
              </a:defRPr>
            </a:lvl5pPr>
            <a:lvl6pPr marR="0" lvl="5" algn="l">
              <a:spcBef>
                <a:spcPts val="0"/>
              </a:spcBef>
              <a:spcAft>
                <a:spcPts val="0"/>
              </a:spcAft>
              <a:buSzPts val="1100"/>
              <a:buNone/>
              <a:defRPr sz="1867" b="0" i="0" u="none" strike="noStrike" cap="none">
                <a:solidFill>
                  <a:schemeClr val="dk1"/>
                </a:solidFill>
                <a:latin typeface="Arial"/>
                <a:ea typeface="Arial"/>
                <a:cs typeface="Arial"/>
                <a:sym typeface="Arial"/>
              </a:defRPr>
            </a:lvl6pPr>
            <a:lvl7pPr marR="0" lvl="6" algn="l">
              <a:spcBef>
                <a:spcPts val="0"/>
              </a:spcBef>
              <a:spcAft>
                <a:spcPts val="0"/>
              </a:spcAft>
              <a:buSzPts val="1100"/>
              <a:buNone/>
              <a:defRPr sz="1867" b="0" i="0" u="none" strike="noStrike" cap="none">
                <a:solidFill>
                  <a:schemeClr val="dk1"/>
                </a:solidFill>
                <a:latin typeface="Arial"/>
                <a:ea typeface="Arial"/>
                <a:cs typeface="Arial"/>
                <a:sym typeface="Arial"/>
              </a:defRPr>
            </a:lvl7pPr>
            <a:lvl8pPr marR="0" lvl="7" algn="l">
              <a:spcBef>
                <a:spcPts val="0"/>
              </a:spcBef>
              <a:spcAft>
                <a:spcPts val="0"/>
              </a:spcAft>
              <a:buSzPts val="1100"/>
              <a:buNone/>
              <a:defRPr sz="1867" b="0" i="0" u="none" strike="noStrike" cap="none">
                <a:solidFill>
                  <a:schemeClr val="dk1"/>
                </a:solidFill>
                <a:latin typeface="Arial"/>
                <a:ea typeface="Arial"/>
                <a:cs typeface="Arial"/>
                <a:sym typeface="Arial"/>
              </a:defRPr>
            </a:lvl8pPr>
            <a:lvl9pPr marR="0" lvl="8" algn="l">
              <a:spcBef>
                <a:spcPts val="0"/>
              </a:spcBef>
              <a:spcAft>
                <a:spcPts val="0"/>
              </a:spcAft>
              <a:buSzPts val="1100"/>
              <a:buNone/>
              <a:defRPr sz="1867" b="0" i="0" u="none" strike="noStrike" cap="none">
                <a:solidFill>
                  <a:schemeClr val="dk1"/>
                </a:solidFill>
                <a:latin typeface="Arial"/>
                <a:ea typeface="Arial"/>
                <a:cs typeface="Arial"/>
                <a:sym typeface="Arial"/>
              </a:defRPr>
            </a:lvl9pPr>
          </a:lstStyle>
          <a:p>
            <a:endParaRPr/>
          </a:p>
        </p:txBody>
      </p:sp>
      <p:sp>
        <p:nvSpPr>
          <p:cNvPr id="72" name="Google Shape;72;p17"/>
          <p:cNvSpPr txBox="1">
            <a:spLocks noGrp="1"/>
          </p:cNvSpPr>
          <p:nvPr>
            <p:ph type="ftr" idx="11"/>
          </p:nvPr>
        </p:nvSpPr>
        <p:spPr>
          <a:xfrm>
            <a:off x="0" y="0"/>
            <a:ext cx="3000000" cy="3000000"/>
          </a:xfrm>
          <a:prstGeom prst="rect">
            <a:avLst/>
          </a:prstGeom>
          <a:noFill/>
          <a:ln>
            <a:noFill/>
          </a:ln>
        </p:spPr>
        <p:txBody>
          <a:bodyPr spcFirstLastPara="1" wrap="square" lIns="68575" tIns="34275" rIns="68575" bIns="34275" anchor="t" anchorCtr="0">
            <a:noAutofit/>
          </a:bodyPr>
          <a:lstStyle>
            <a:lvl1pPr marR="0" lvl="0" algn="l">
              <a:spcBef>
                <a:spcPts val="0"/>
              </a:spcBef>
              <a:spcAft>
                <a:spcPts val="0"/>
              </a:spcAft>
              <a:buSzPts val="1100"/>
              <a:buNone/>
              <a:defRPr sz="1867">
                <a:solidFill>
                  <a:schemeClr val="dk1"/>
                </a:solidFill>
                <a:latin typeface="Arial"/>
                <a:ea typeface="Arial"/>
                <a:cs typeface="Arial"/>
                <a:sym typeface="Arial"/>
              </a:defRPr>
            </a:lvl1pPr>
            <a:lvl2pPr marR="0" lvl="1" algn="l">
              <a:spcBef>
                <a:spcPts val="0"/>
              </a:spcBef>
              <a:spcAft>
                <a:spcPts val="0"/>
              </a:spcAft>
              <a:buSzPts val="1100"/>
              <a:buNone/>
              <a:defRPr sz="1867" b="0" i="0" u="none" strike="noStrike" cap="none">
                <a:solidFill>
                  <a:schemeClr val="dk1"/>
                </a:solidFill>
                <a:latin typeface="Arial"/>
                <a:ea typeface="Arial"/>
                <a:cs typeface="Arial"/>
                <a:sym typeface="Arial"/>
              </a:defRPr>
            </a:lvl2pPr>
            <a:lvl3pPr marR="0" lvl="2" algn="l">
              <a:spcBef>
                <a:spcPts val="0"/>
              </a:spcBef>
              <a:spcAft>
                <a:spcPts val="0"/>
              </a:spcAft>
              <a:buSzPts val="1100"/>
              <a:buNone/>
              <a:defRPr sz="1867" b="0" i="0" u="none" strike="noStrike" cap="none">
                <a:solidFill>
                  <a:schemeClr val="dk1"/>
                </a:solidFill>
                <a:latin typeface="Arial"/>
                <a:ea typeface="Arial"/>
                <a:cs typeface="Arial"/>
                <a:sym typeface="Arial"/>
              </a:defRPr>
            </a:lvl3pPr>
            <a:lvl4pPr marR="0" lvl="3" algn="l">
              <a:spcBef>
                <a:spcPts val="0"/>
              </a:spcBef>
              <a:spcAft>
                <a:spcPts val="0"/>
              </a:spcAft>
              <a:buSzPts val="1100"/>
              <a:buNone/>
              <a:defRPr sz="1867" b="0" i="0" u="none" strike="noStrike" cap="none">
                <a:solidFill>
                  <a:schemeClr val="dk1"/>
                </a:solidFill>
                <a:latin typeface="Arial"/>
                <a:ea typeface="Arial"/>
                <a:cs typeface="Arial"/>
                <a:sym typeface="Arial"/>
              </a:defRPr>
            </a:lvl4pPr>
            <a:lvl5pPr marR="0" lvl="4" algn="l">
              <a:spcBef>
                <a:spcPts val="0"/>
              </a:spcBef>
              <a:spcAft>
                <a:spcPts val="0"/>
              </a:spcAft>
              <a:buSzPts val="1100"/>
              <a:buNone/>
              <a:defRPr sz="1867" b="0" i="0" u="none" strike="noStrike" cap="none">
                <a:solidFill>
                  <a:schemeClr val="dk1"/>
                </a:solidFill>
                <a:latin typeface="Arial"/>
                <a:ea typeface="Arial"/>
                <a:cs typeface="Arial"/>
                <a:sym typeface="Arial"/>
              </a:defRPr>
            </a:lvl5pPr>
            <a:lvl6pPr marR="0" lvl="5" algn="l">
              <a:spcBef>
                <a:spcPts val="0"/>
              </a:spcBef>
              <a:spcAft>
                <a:spcPts val="0"/>
              </a:spcAft>
              <a:buSzPts val="1100"/>
              <a:buNone/>
              <a:defRPr sz="1867" b="0" i="0" u="none" strike="noStrike" cap="none">
                <a:solidFill>
                  <a:schemeClr val="dk1"/>
                </a:solidFill>
                <a:latin typeface="Arial"/>
                <a:ea typeface="Arial"/>
                <a:cs typeface="Arial"/>
                <a:sym typeface="Arial"/>
              </a:defRPr>
            </a:lvl6pPr>
            <a:lvl7pPr marR="0" lvl="6" algn="l">
              <a:spcBef>
                <a:spcPts val="0"/>
              </a:spcBef>
              <a:spcAft>
                <a:spcPts val="0"/>
              </a:spcAft>
              <a:buSzPts val="1100"/>
              <a:buNone/>
              <a:defRPr sz="1867" b="0" i="0" u="none" strike="noStrike" cap="none">
                <a:solidFill>
                  <a:schemeClr val="dk1"/>
                </a:solidFill>
                <a:latin typeface="Arial"/>
                <a:ea typeface="Arial"/>
                <a:cs typeface="Arial"/>
                <a:sym typeface="Arial"/>
              </a:defRPr>
            </a:lvl7pPr>
            <a:lvl8pPr marR="0" lvl="7" algn="l">
              <a:spcBef>
                <a:spcPts val="0"/>
              </a:spcBef>
              <a:spcAft>
                <a:spcPts val="0"/>
              </a:spcAft>
              <a:buSzPts val="1100"/>
              <a:buNone/>
              <a:defRPr sz="1867" b="0" i="0" u="none" strike="noStrike" cap="none">
                <a:solidFill>
                  <a:schemeClr val="dk1"/>
                </a:solidFill>
                <a:latin typeface="Arial"/>
                <a:ea typeface="Arial"/>
                <a:cs typeface="Arial"/>
                <a:sym typeface="Arial"/>
              </a:defRPr>
            </a:lvl8pPr>
            <a:lvl9pPr marR="0" lvl="8" algn="l">
              <a:spcBef>
                <a:spcPts val="0"/>
              </a:spcBef>
              <a:spcAft>
                <a:spcPts val="0"/>
              </a:spcAft>
              <a:buSzPts val="1100"/>
              <a:buNone/>
              <a:defRPr sz="1867" b="0" i="0" u="none" strike="noStrike" cap="none">
                <a:solidFill>
                  <a:schemeClr val="dk1"/>
                </a:solidFill>
                <a:latin typeface="Arial"/>
                <a:ea typeface="Arial"/>
                <a:cs typeface="Arial"/>
                <a:sym typeface="Arial"/>
              </a:defRPr>
            </a:lvl9pPr>
          </a:lstStyle>
          <a:p>
            <a:endParaRPr/>
          </a:p>
        </p:txBody>
      </p:sp>
      <p:sp>
        <p:nvSpPr>
          <p:cNvPr id="73" name="Google Shape;73;p17"/>
          <p:cNvSpPr txBox="1">
            <a:spLocks noGrp="1"/>
          </p:cNvSpPr>
          <p:nvPr>
            <p:ph type="sldNum" idx="12"/>
          </p:nvPr>
        </p:nvSpPr>
        <p:spPr>
          <a:xfrm>
            <a:off x="0" y="0"/>
            <a:ext cx="3000000" cy="3000000"/>
          </a:xfrm>
          <a:prstGeom prst="rect">
            <a:avLst/>
          </a:prstGeom>
          <a:noFill/>
          <a:ln>
            <a:noFill/>
          </a:ln>
        </p:spPr>
        <p:txBody>
          <a:bodyPr spcFirstLastPara="1" wrap="square" lIns="68575" tIns="34275" rIns="68575" bIns="34275" anchor="t" anchorCtr="0">
            <a:noAutofit/>
          </a:bodyPr>
          <a:lstStyle>
            <a:lvl1pPr marL="0" marR="0" lvl="0" indent="0" algn="l">
              <a:spcBef>
                <a:spcPts val="0"/>
              </a:spcBef>
              <a:buNone/>
              <a:defRPr sz="1867">
                <a:solidFill>
                  <a:schemeClr val="dk1"/>
                </a:solidFill>
                <a:latin typeface="Arial"/>
                <a:ea typeface="Arial"/>
                <a:cs typeface="Arial"/>
                <a:sym typeface="Arial"/>
              </a:defRPr>
            </a:lvl1pPr>
            <a:lvl2pPr marL="0" marR="0" lvl="1" indent="0" algn="l">
              <a:spcBef>
                <a:spcPts val="0"/>
              </a:spcBef>
              <a:buNone/>
              <a:defRPr sz="1867">
                <a:solidFill>
                  <a:schemeClr val="dk1"/>
                </a:solidFill>
                <a:latin typeface="Arial"/>
                <a:ea typeface="Arial"/>
                <a:cs typeface="Arial"/>
                <a:sym typeface="Arial"/>
              </a:defRPr>
            </a:lvl2pPr>
            <a:lvl3pPr marL="0" marR="0" lvl="2" indent="0" algn="l">
              <a:spcBef>
                <a:spcPts val="0"/>
              </a:spcBef>
              <a:buNone/>
              <a:defRPr sz="1867">
                <a:solidFill>
                  <a:schemeClr val="dk1"/>
                </a:solidFill>
                <a:latin typeface="Arial"/>
                <a:ea typeface="Arial"/>
                <a:cs typeface="Arial"/>
                <a:sym typeface="Arial"/>
              </a:defRPr>
            </a:lvl3pPr>
            <a:lvl4pPr marL="0" marR="0" lvl="3" indent="0" algn="l">
              <a:spcBef>
                <a:spcPts val="0"/>
              </a:spcBef>
              <a:buNone/>
              <a:defRPr sz="1867">
                <a:solidFill>
                  <a:schemeClr val="dk1"/>
                </a:solidFill>
                <a:latin typeface="Arial"/>
                <a:ea typeface="Arial"/>
                <a:cs typeface="Arial"/>
                <a:sym typeface="Arial"/>
              </a:defRPr>
            </a:lvl4pPr>
            <a:lvl5pPr marL="0" marR="0" lvl="4" indent="0" algn="l">
              <a:spcBef>
                <a:spcPts val="0"/>
              </a:spcBef>
              <a:buNone/>
              <a:defRPr sz="1867">
                <a:solidFill>
                  <a:schemeClr val="dk1"/>
                </a:solidFill>
                <a:latin typeface="Arial"/>
                <a:ea typeface="Arial"/>
                <a:cs typeface="Arial"/>
                <a:sym typeface="Arial"/>
              </a:defRPr>
            </a:lvl5pPr>
            <a:lvl6pPr marL="0" marR="0" lvl="5" indent="0" algn="l">
              <a:spcBef>
                <a:spcPts val="0"/>
              </a:spcBef>
              <a:buNone/>
              <a:defRPr sz="1867">
                <a:solidFill>
                  <a:schemeClr val="dk1"/>
                </a:solidFill>
                <a:latin typeface="Arial"/>
                <a:ea typeface="Arial"/>
                <a:cs typeface="Arial"/>
                <a:sym typeface="Arial"/>
              </a:defRPr>
            </a:lvl6pPr>
            <a:lvl7pPr marL="0" marR="0" lvl="6" indent="0" algn="l">
              <a:spcBef>
                <a:spcPts val="0"/>
              </a:spcBef>
              <a:buNone/>
              <a:defRPr sz="1867">
                <a:solidFill>
                  <a:schemeClr val="dk1"/>
                </a:solidFill>
                <a:latin typeface="Arial"/>
                <a:ea typeface="Arial"/>
                <a:cs typeface="Arial"/>
                <a:sym typeface="Arial"/>
              </a:defRPr>
            </a:lvl7pPr>
            <a:lvl8pPr marL="0" marR="0" lvl="7" indent="0" algn="l">
              <a:spcBef>
                <a:spcPts val="0"/>
              </a:spcBef>
              <a:buNone/>
              <a:defRPr sz="1867">
                <a:solidFill>
                  <a:schemeClr val="dk1"/>
                </a:solidFill>
                <a:latin typeface="Arial"/>
                <a:ea typeface="Arial"/>
                <a:cs typeface="Arial"/>
                <a:sym typeface="Arial"/>
              </a:defRPr>
            </a:lvl8pPr>
            <a:lvl9pPr marL="0" marR="0" lvl="8" indent="0" algn="l">
              <a:spcBef>
                <a:spcPts val="0"/>
              </a:spcBef>
              <a:buNone/>
              <a:defRPr sz="1867">
                <a:solidFill>
                  <a:schemeClr val="dk1"/>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765144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Layout - NASA">
  <p:cSld name="Content Layout - NASA">
    <p:spTree>
      <p:nvGrpSpPr>
        <p:cNvPr id="1" name="Shape 38"/>
        <p:cNvGrpSpPr/>
        <p:nvPr/>
      </p:nvGrpSpPr>
      <p:grpSpPr>
        <a:xfrm>
          <a:off x="0" y="0"/>
          <a:ext cx="0" cy="0"/>
          <a:chOff x="0" y="0"/>
          <a:chExt cx="0" cy="0"/>
        </a:xfrm>
      </p:grpSpPr>
      <p:sp>
        <p:nvSpPr>
          <p:cNvPr id="39" name="Google Shape;39;p19"/>
          <p:cNvSpPr txBox="1">
            <a:spLocks noGrp="1"/>
          </p:cNvSpPr>
          <p:nvPr>
            <p:ph type="body" idx="1"/>
          </p:nvPr>
        </p:nvSpPr>
        <p:spPr>
          <a:xfrm>
            <a:off x="101600" y="1143000"/>
            <a:ext cx="11988800" cy="5410200"/>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560"/>
              </a:spcBef>
              <a:spcAft>
                <a:spcPts val="0"/>
              </a:spcAft>
              <a:buClr>
                <a:schemeClr val="dk1"/>
              </a:buClr>
              <a:buSzPts val="2800"/>
              <a:buFont typeface="Noto Sans Symbols"/>
              <a:buChar char="⮚"/>
              <a:defRPr sz="28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Calibri"/>
              <a:buChar char="–"/>
              <a:defRPr sz="2400" b="0" i="0" u="none" strike="noStrike" cap="none">
                <a:solidFill>
                  <a:schemeClr val="dk1"/>
                </a:solidFill>
                <a:latin typeface="Calibri"/>
                <a:ea typeface="Calibri"/>
                <a:cs typeface="Calibri"/>
                <a:sym typeface="Calibri"/>
              </a:defRPr>
            </a:lvl3pPr>
            <a:lvl4pPr marL="1828800" marR="0" lvl="3" indent="-381000" algn="l" rtl="0">
              <a:spcBef>
                <a:spcPts val="480"/>
              </a:spcBef>
              <a:spcAft>
                <a:spcPts val="0"/>
              </a:spcAft>
              <a:buClr>
                <a:schemeClr val="dk1"/>
              </a:buClr>
              <a:buSzPts val="2400"/>
              <a:buFont typeface="Courier New"/>
              <a:buChar char="o"/>
              <a:defRPr sz="2400" b="0" i="0" u="none" strike="noStrike" cap="none">
                <a:solidFill>
                  <a:schemeClr val="dk1"/>
                </a:solidFill>
                <a:latin typeface="Calibri"/>
                <a:ea typeface="Calibri"/>
                <a:cs typeface="Calibri"/>
                <a:sym typeface="Calibri"/>
              </a:defRPr>
            </a:lvl4pPr>
            <a:lvl5pPr marL="2286000" marR="0" lvl="4"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40" name="Google Shape;40;p19"/>
          <p:cNvSpPr txBox="1">
            <a:spLocks noGrp="1"/>
          </p:cNvSpPr>
          <p:nvPr>
            <p:ph type="title"/>
          </p:nvPr>
        </p:nvSpPr>
        <p:spPr>
          <a:xfrm>
            <a:off x="2438401" y="0"/>
            <a:ext cx="8410944" cy="975701"/>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1" name="Google Shape;41;p19"/>
          <p:cNvSpPr txBox="1">
            <a:spLocks noGrp="1"/>
          </p:cNvSpPr>
          <p:nvPr>
            <p:ph type="dt" idx="10"/>
          </p:nvPr>
        </p:nvSpPr>
        <p:spPr>
          <a:xfrm>
            <a:off x="0" y="6621140"/>
            <a:ext cx="2743200" cy="182880"/>
          </a:xfrm>
          <a:prstGeom prst="rect">
            <a:avLst/>
          </a:prstGeom>
          <a:noFill/>
          <a:ln>
            <a:noFill/>
          </a:ln>
        </p:spPr>
        <p:txBody>
          <a:bodyPr spcFirstLastPara="1" wrap="square" lIns="91425" tIns="0" rIns="91425"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19"/>
          <p:cNvSpPr txBox="1">
            <a:spLocks noGrp="1"/>
          </p:cNvSpPr>
          <p:nvPr>
            <p:ph type="ftr" idx="11"/>
          </p:nvPr>
        </p:nvSpPr>
        <p:spPr>
          <a:xfrm>
            <a:off x="4038600" y="6621140"/>
            <a:ext cx="4114800" cy="182880"/>
          </a:xfrm>
          <a:prstGeom prst="rect">
            <a:avLst/>
          </a:prstGeom>
          <a:noFill/>
          <a:ln>
            <a:noFill/>
          </a:ln>
        </p:spPr>
        <p:txBody>
          <a:bodyPr spcFirstLastPara="1" wrap="square" lIns="91425" tIns="0" rIns="91425"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9"/>
          <p:cNvSpPr txBox="1">
            <a:spLocks noGrp="1"/>
          </p:cNvSpPr>
          <p:nvPr>
            <p:ph type="sldNum" idx="12"/>
          </p:nvPr>
        </p:nvSpPr>
        <p:spPr>
          <a:xfrm>
            <a:off x="9448800" y="6621140"/>
            <a:ext cx="2743200" cy="182880"/>
          </a:xfrm>
          <a:prstGeom prst="rect">
            <a:avLst/>
          </a:prstGeom>
          <a:noFill/>
          <a:ln>
            <a:noFill/>
          </a:ln>
        </p:spPr>
        <p:txBody>
          <a:bodyPr spcFirstLastPara="1" wrap="square" lIns="91425" tIns="0" rIns="91425" bIns="0" anchor="ctr" anchorCtr="0">
            <a:noAutofit/>
          </a:bodyPr>
          <a:lstStyle>
            <a:lvl1pPr marL="0" lvl="0" indent="0" algn="r">
              <a:spcBef>
                <a:spcPts val="0"/>
              </a:spcBef>
              <a:spcAft>
                <a:spcPts val="0"/>
              </a:spcAft>
              <a:buClr>
                <a:srgbClr val="888888"/>
              </a:buClr>
              <a:buSzPts val="1600"/>
              <a:buFont typeface="Calibri"/>
              <a:buNone/>
              <a:defRPr/>
            </a:lvl1pPr>
            <a:lvl2pPr marL="0" lvl="1" indent="0" algn="r">
              <a:spcBef>
                <a:spcPts val="0"/>
              </a:spcBef>
              <a:spcAft>
                <a:spcPts val="0"/>
              </a:spcAft>
              <a:buClr>
                <a:srgbClr val="888888"/>
              </a:buClr>
              <a:buSzPts val="1600"/>
              <a:buFont typeface="Calibri"/>
              <a:buNone/>
              <a:defRPr/>
            </a:lvl2pPr>
            <a:lvl3pPr marL="0" lvl="2" indent="0" algn="r">
              <a:spcBef>
                <a:spcPts val="0"/>
              </a:spcBef>
              <a:spcAft>
                <a:spcPts val="0"/>
              </a:spcAft>
              <a:buClr>
                <a:srgbClr val="888888"/>
              </a:buClr>
              <a:buSzPts val="1600"/>
              <a:buFont typeface="Calibri"/>
              <a:buNone/>
              <a:defRPr/>
            </a:lvl3pPr>
            <a:lvl4pPr marL="0" lvl="3" indent="0" algn="r">
              <a:spcBef>
                <a:spcPts val="0"/>
              </a:spcBef>
              <a:spcAft>
                <a:spcPts val="0"/>
              </a:spcAft>
              <a:buClr>
                <a:srgbClr val="888888"/>
              </a:buClr>
              <a:buSzPts val="1600"/>
              <a:buFont typeface="Calibri"/>
              <a:buNone/>
              <a:defRPr/>
            </a:lvl4pPr>
            <a:lvl5pPr marL="0" lvl="4" indent="0" algn="r">
              <a:spcBef>
                <a:spcPts val="0"/>
              </a:spcBef>
              <a:spcAft>
                <a:spcPts val="0"/>
              </a:spcAft>
              <a:buClr>
                <a:srgbClr val="888888"/>
              </a:buClr>
              <a:buSzPts val="1600"/>
              <a:buFont typeface="Calibri"/>
              <a:buNone/>
              <a:defRPr/>
            </a:lvl5pPr>
            <a:lvl6pPr marL="0" lvl="5" indent="0" algn="r">
              <a:spcBef>
                <a:spcPts val="0"/>
              </a:spcBef>
              <a:spcAft>
                <a:spcPts val="0"/>
              </a:spcAft>
              <a:buClr>
                <a:srgbClr val="888888"/>
              </a:buClr>
              <a:buSzPts val="1600"/>
              <a:buFont typeface="Calibri"/>
              <a:buNone/>
              <a:defRPr/>
            </a:lvl6pPr>
            <a:lvl7pPr marL="0" lvl="6" indent="0" algn="r">
              <a:spcBef>
                <a:spcPts val="0"/>
              </a:spcBef>
              <a:spcAft>
                <a:spcPts val="0"/>
              </a:spcAft>
              <a:buClr>
                <a:srgbClr val="888888"/>
              </a:buClr>
              <a:buSzPts val="1600"/>
              <a:buFont typeface="Calibri"/>
              <a:buNone/>
              <a:defRPr/>
            </a:lvl7pPr>
            <a:lvl8pPr marL="0" lvl="7" indent="0" algn="r">
              <a:spcBef>
                <a:spcPts val="0"/>
              </a:spcBef>
              <a:spcAft>
                <a:spcPts val="0"/>
              </a:spcAft>
              <a:buClr>
                <a:srgbClr val="888888"/>
              </a:buClr>
              <a:buSzPts val="1600"/>
              <a:buFont typeface="Calibri"/>
              <a:buNone/>
              <a:defRPr/>
            </a:lvl8pPr>
            <a:lvl9pPr marL="0" lvl="8" indent="0" algn="r">
              <a:spcBef>
                <a:spcPts val="0"/>
              </a:spcBef>
              <a:spcAft>
                <a:spcPts val="0"/>
              </a:spcAft>
              <a:buClr>
                <a:srgbClr val="888888"/>
              </a:buClr>
              <a:buSzPts val="1600"/>
              <a:buFont typeface="Calibri"/>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Logo">
  <p:cSld name="Logo">
    <p:spTree>
      <p:nvGrpSpPr>
        <p:cNvPr id="1" name="Shape 44"/>
        <p:cNvGrpSpPr/>
        <p:nvPr/>
      </p:nvGrpSpPr>
      <p:grpSpPr>
        <a:xfrm>
          <a:off x="0" y="0"/>
          <a:ext cx="0" cy="0"/>
          <a:chOff x="0" y="0"/>
          <a:chExt cx="0" cy="0"/>
        </a:xfrm>
      </p:grpSpPr>
      <p:pic>
        <p:nvPicPr>
          <p:cNvPr id="45" name="Google Shape;45;p20"/>
          <p:cNvPicPr preferRelativeResize="0"/>
          <p:nvPr/>
        </p:nvPicPr>
        <p:blipFill rotWithShape="1">
          <a:blip r:embed="rId2">
            <a:alphaModFix/>
          </a:blip>
          <a:srcRect/>
          <a:stretch/>
        </p:blipFill>
        <p:spPr>
          <a:xfrm>
            <a:off x="5369859" y="2834341"/>
            <a:ext cx="1828800" cy="17272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Chart - N S">
  <p:cSld name="Title Chart - N S">
    <p:spTree>
      <p:nvGrpSpPr>
        <p:cNvPr id="1" name="Shape 53"/>
        <p:cNvGrpSpPr/>
        <p:nvPr/>
      </p:nvGrpSpPr>
      <p:grpSpPr>
        <a:xfrm>
          <a:off x="0" y="0"/>
          <a:ext cx="0" cy="0"/>
          <a:chOff x="0" y="0"/>
          <a:chExt cx="0" cy="0"/>
        </a:xfrm>
      </p:grpSpPr>
      <p:pic>
        <p:nvPicPr>
          <p:cNvPr id="54" name="Google Shape;54;p27"/>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Logo For Use">
  <p:cSld name="Logo For Use">
    <p:spTree>
      <p:nvGrpSpPr>
        <p:cNvPr id="1" name="Shape 55"/>
        <p:cNvGrpSpPr/>
        <p:nvPr/>
      </p:nvGrpSpPr>
      <p:grpSpPr>
        <a:xfrm>
          <a:off x="0" y="0"/>
          <a:ext cx="0" cy="0"/>
          <a:chOff x="0" y="0"/>
          <a:chExt cx="0" cy="0"/>
        </a:xfrm>
      </p:grpSpPr>
      <p:sp>
        <p:nvSpPr>
          <p:cNvPr id="56" name="Google Shape;56;p28"/>
          <p:cNvSpPr txBox="1">
            <a:spLocks noGrp="1"/>
          </p:cNvSpPr>
          <p:nvPr>
            <p:ph type="dt" idx="10"/>
          </p:nvPr>
        </p:nvSpPr>
        <p:spPr>
          <a:xfrm>
            <a:off x="0" y="6621140"/>
            <a:ext cx="2743200" cy="182880"/>
          </a:xfrm>
          <a:prstGeom prst="rect">
            <a:avLst/>
          </a:prstGeom>
          <a:noFill/>
          <a:ln>
            <a:noFill/>
          </a:ln>
        </p:spPr>
        <p:txBody>
          <a:bodyPr spcFirstLastPara="1" wrap="square" lIns="91425" tIns="0" rIns="91425"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8"/>
          <p:cNvSpPr txBox="1">
            <a:spLocks noGrp="1"/>
          </p:cNvSpPr>
          <p:nvPr>
            <p:ph type="ftr" idx="11"/>
          </p:nvPr>
        </p:nvSpPr>
        <p:spPr>
          <a:xfrm>
            <a:off x="4038600" y="6621140"/>
            <a:ext cx="4114800" cy="182880"/>
          </a:xfrm>
          <a:prstGeom prst="rect">
            <a:avLst/>
          </a:prstGeom>
          <a:noFill/>
          <a:ln>
            <a:noFill/>
          </a:ln>
        </p:spPr>
        <p:txBody>
          <a:bodyPr spcFirstLastPara="1" wrap="square" lIns="91425" tIns="0" rIns="91425"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28"/>
          <p:cNvSpPr txBox="1">
            <a:spLocks noGrp="1"/>
          </p:cNvSpPr>
          <p:nvPr>
            <p:ph type="sldNum" idx="12"/>
          </p:nvPr>
        </p:nvSpPr>
        <p:spPr>
          <a:xfrm>
            <a:off x="9448800" y="6621140"/>
            <a:ext cx="2743200" cy="182880"/>
          </a:xfrm>
          <a:prstGeom prst="rect">
            <a:avLst/>
          </a:prstGeom>
          <a:noFill/>
          <a:ln>
            <a:noFill/>
          </a:ln>
        </p:spPr>
        <p:txBody>
          <a:bodyPr spcFirstLastPara="1" wrap="square" lIns="91425" tIns="0" rIns="91425" bIns="0" anchor="ctr" anchorCtr="0">
            <a:noAutofit/>
          </a:bodyPr>
          <a:lstStyle>
            <a:lvl1pPr marL="0" lvl="0" indent="0" algn="r">
              <a:spcBef>
                <a:spcPts val="0"/>
              </a:spcBef>
              <a:spcAft>
                <a:spcPts val="0"/>
              </a:spcAft>
              <a:buClr>
                <a:srgbClr val="888888"/>
              </a:buClr>
              <a:buSzPts val="1600"/>
              <a:buFont typeface="Calibri"/>
              <a:buNone/>
              <a:defRPr/>
            </a:lvl1pPr>
            <a:lvl2pPr marL="0" lvl="1" indent="0" algn="r">
              <a:spcBef>
                <a:spcPts val="0"/>
              </a:spcBef>
              <a:spcAft>
                <a:spcPts val="0"/>
              </a:spcAft>
              <a:buClr>
                <a:srgbClr val="888888"/>
              </a:buClr>
              <a:buSzPts val="1600"/>
              <a:buFont typeface="Calibri"/>
              <a:buNone/>
              <a:defRPr/>
            </a:lvl2pPr>
            <a:lvl3pPr marL="0" lvl="2" indent="0" algn="r">
              <a:spcBef>
                <a:spcPts val="0"/>
              </a:spcBef>
              <a:spcAft>
                <a:spcPts val="0"/>
              </a:spcAft>
              <a:buClr>
                <a:srgbClr val="888888"/>
              </a:buClr>
              <a:buSzPts val="1600"/>
              <a:buFont typeface="Calibri"/>
              <a:buNone/>
              <a:defRPr/>
            </a:lvl3pPr>
            <a:lvl4pPr marL="0" lvl="3" indent="0" algn="r">
              <a:spcBef>
                <a:spcPts val="0"/>
              </a:spcBef>
              <a:spcAft>
                <a:spcPts val="0"/>
              </a:spcAft>
              <a:buClr>
                <a:srgbClr val="888888"/>
              </a:buClr>
              <a:buSzPts val="1600"/>
              <a:buFont typeface="Calibri"/>
              <a:buNone/>
              <a:defRPr/>
            </a:lvl4pPr>
            <a:lvl5pPr marL="0" lvl="4" indent="0" algn="r">
              <a:spcBef>
                <a:spcPts val="0"/>
              </a:spcBef>
              <a:spcAft>
                <a:spcPts val="0"/>
              </a:spcAft>
              <a:buClr>
                <a:srgbClr val="888888"/>
              </a:buClr>
              <a:buSzPts val="1600"/>
              <a:buFont typeface="Calibri"/>
              <a:buNone/>
              <a:defRPr/>
            </a:lvl5pPr>
            <a:lvl6pPr marL="0" lvl="5" indent="0" algn="r">
              <a:spcBef>
                <a:spcPts val="0"/>
              </a:spcBef>
              <a:spcAft>
                <a:spcPts val="0"/>
              </a:spcAft>
              <a:buClr>
                <a:srgbClr val="888888"/>
              </a:buClr>
              <a:buSzPts val="1600"/>
              <a:buFont typeface="Calibri"/>
              <a:buNone/>
              <a:defRPr/>
            </a:lvl6pPr>
            <a:lvl7pPr marL="0" lvl="6" indent="0" algn="r">
              <a:spcBef>
                <a:spcPts val="0"/>
              </a:spcBef>
              <a:spcAft>
                <a:spcPts val="0"/>
              </a:spcAft>
              <a:buClr>
                <a:srgbClr val="888888"/>
              </a:buClr>
              <a:buSzPts val="1600"/>
              <a:buFont typeface="Calibri"/>
              <a:buNone/>
              <a:defRPr/>
            </a:lvl7pPr>
            <a:lvl8pPr marL="0" lvl="7" indent="0" algn="r">
              <a:spcBef>
                <a:spcPts val="0"/>
              </a:spcBef>
              <a:spcAft>
                <a:spcPts val="0"/>
              </a:spcAft>
              <a:buClr>
                <a:srgbClr val="888888"/>
              </a:buClr>
              <a:buSzPts val="1600"/>
              <a:buFont typeface="Calibri"/>
              <a:buNone/>
              <a:defRPr/>
            </a:lvl8pPr>
            <a:lvl9pPr marL="0" lvl="8" indent="0" algn="r">
              <a:spcBef>
                <a:spcPts val="0"/>
              </a:spcBef>
              <a:spcAft>
                <a:spcPts val="0"/>
              </a:spcAft>
              <a:buClr>
                <a:srgbClr val="888888"/>
              </a:buClr>
              <a:buSzPts val="1600"/>
              <a:buFont typeface="Calibri"/>
              <a:buNone/>
              <a:defRPr/>
            </a:lvl9pPr>
          </a:lstStyle>
          <a:p>
            <a:pPr marL="0" lvl="0" indent="0" algn="r" rtl="0">
              <a:spcBef>
                <a:spcPts val="0"/>
              </a:spcBef>
              <a:spcAft>
                <a:spcPts val="0"/>
              </a:spcAft>
              <a:buNone/>
            </a:pPr>
            <a:fld id="{00000000-1234-1234-1234-123412341234}" type="slidenum">
              <a:rPr lang="en-US"/>
              <a:t>‹#›</a:t>
            </a:fld>
            <a:endParaRPr/>
          </a:p>
        </p:txBody>
      </p:sp>
      <p:pic>
        <p:nvPicPr>
          <p:cNvPr id="59" name="Google Shape;59;p28"/>
          <p:cNvPicPr preferRelativeResize="0"/>
          <p:nvPr/>
        </p:nvPicPr>
        <p:blipFill rotWithShape="1">
          <a:blip r:embed="rId2">
            <a:alphaModFix/>
          </a:blip>
          <a:srcRect/>
          <a:stretch/>
        </p:blipFill>
        <p:spPr>
          <a:xfrm>
            <a:off x="2275783" y="3033728"/>
            <a:ext cx="1077216" cy="890713"/>
          </a:xfrm>
          <a:prstGeom prst="rect">
            <a:avLst/>
          </a:prstGeom>
          <a:noFill/>
          <a:ln>
            <a:noFill/>
          </a:ln>
        </p:spPr>
      </p:pic>
      <p:pic>
        <p:nvPicPr>
          <p:cNvPr id="60" name="Google Shape;60;p28"/>
          <p:cNvPicPr preferRelativeResize="0"/>
          <p:nvPr/>
        </p:nvPicPr>
        <p:blipFill rotWithShape="1">
          <a:blip r:embed="rId3">
            <a:alphaModFix/>
          </a:blip>
          <a:srcRect/>
          <a:stretch/>
        </p:blipFill>
        <p:spPr>
          <a:xfrm>
            <a:off x="3682318" y="3019349"/>
            <a:ext cx="964041" cy="910483"/>
          </a:xfrm>
          <a:prstGeom prst="rect">
            <a:avLst/>
          </a:prstGeom>
          <a:noFill/>
          <a:ln>
            <a:noFill/>
          </a:ln>
        </p:spPr>
      </p:pic>
      <p:pic>
        <p:nvPicPr>
          <p:cNvPr id="61" name="Google Shape;61;p28"/>
          <p:cNvPicPr preferRelativeResize="0"/>
          <p:nvPr/>
        </p:nvPicPr>
        <p:blipFill rotWithShape="1">
          <a:blip r:embed="rId4">
            <a:alphaModFix/>
          </a:blip>
          <a:srcRect/>
          <a:stretch/>
        </p:blipFill>
        <p:spPr>
          <a:xfrm>
            <a:off x="6221658" y="3024349"/>
            <a:ext cx="900484" cy="900484"/>
          </a:xfrm>
          <a:prstGeom prst="rect">
            <a:avLst/>
          </a:prstGeom>
          <a:noFill/>
          <a:ln>
            <a:noFill/>
          </a:ln>
        </p:spPr>
      </p:pic>
      <p:pic>
        <p:nvPicPr>
          <p:cNvPr id="62" name="Google Shape;62;p28"/>
          <p:cNvPicPr preferRelativeResize="0"/>
          <p:nvPr/>
        </p:nvPicPr>
        <p:blipFill rotWithShape="1">
          <a:blip r:embed="rId5">
            <a:alphaModFix/>
          </a:blip>
          <a:srcRect/>
          <a:stretch/>
        </p:blipFill>
        <p:spPr>
          <a:xfrm>
            <a:off x="7453876" y="3019349"/>
            <a:ext cx="1098653" cy="1087987"/>
          </a:xfrm>
          <a:prstGeom prst="rect">
            <a:avLst/>
          </a:prstGeom>
          <a:noFill/>
          <a:ln>
            <a:noFill/>
          </a:ln>
        </p:spPr>
      </p:pic>
      <p:pic>
        <p:nvPicPr>
          <p:cNvPr id="63" name="Google Shape;63;p28"/>
          <p:cNvPicPr preferRelativeResize="0"/>
          <p:nvPr/>
        </p:nvPicPr>
        <p:blipFill rotWithShape="1">
          <a:blip r:embed="rId6">
            <a:alphaModFix/>
          </a:blip>
          <a:srcRect/>
          <a:stretch/>
        </p:blipFill>
        <p:spPr>
          <a:xfrm>
            <a:off x="8884265" y="3237653"/>
            <a:ext cx="1818665" cy="496636"/>
          </a:xfrm>
          <a:prstGeom prst="rect">
            <a:avLst/>
          </a:prstGeom>
          <a:noFill/>
          <a:ln>
            <a:noFill/>
          </a:ln>
        </p:spPr>
      </p:pic>
      <p:sp>
        <p:nvSpPr>
          <p:cNvPr id="64" name="Google Shape;64;p28"/>
          <p:cNvSpPr txBox="1">
            <a:spLocks noGrp="1"/>
          </p:cNvSpPr>
          <p:nvPr>
            <p:ph type="title"/>
          </p:nvPr>
        </p:nvSpPr>
        <p:spPr>
          <a:xfrm>
            <a:off x="2438401" y="0"/>
            <a:ext cx="8410944" cy="975701"/>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65" name="Google Shape;65;p28"/>
          <p:cNvPicPr preferRelativeResize="0"/>
          <p:nvPr/>
        </p:nvPicPr>
        <p:blipFill rotWithShape="1">
          <a:blip r:embed="rId7">
            <a:alphaModFix/>
          </a:blip>
          <a:srcRect/>
          <a:stretch/>
        </p:blipFill>
        <p:spPr>
          <a:xfrm>
            <a:off x="5021547" y="3003659"/>
            <a:ext cx="914400" cy="1056133"/>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8.xml"/><Relationship Id="rId18" Type="http://schemas.openxmlformats.org/officeDocument/2006/relationships/slideLayout" Target="../slideLayouts/slideLayout23.xml"/><Relationship Id="rId26" Type="http://schemas.openxmlformats.org/officeDocument/2006/relationships/slideLayout" Target="../slideLayouts/slideLayout31.xml"/><Relationship Id="rId39" Type="http://schemas.openxmlformats.org/officeDocument/2006/relationships/slideLayout" Target="../slideLayouts/slideLayout44.xml"/><Relationship Id="rId21" Type="http://schemas.openxmlformats.org/officeDocument/2006/relationships/slideLayout" Target="../slideLayouts/slideLayout26.xml"/><Relationship Id="rId34" Type="http://schemas.openxmlformats.org/officeDocument/2006/relationships/slideLayout" Target="../slideLayouts/slideLayout39.xml"/><Relationship Id="rId42" Type="http://schemas.openxmlformats.org/officeDocument/2006/relationships/slideLayout" Target="../slideLayouts/slideLayout47.xml"/><Relationship Id="rId47" Type="http://schemas.openxmlformats.org/officeDocument/2006/relationships/theme" Target="../theme/theme2.xml"/><Relationship Id="rId50" Type="http://schemas.openxmlformats.org/officeDocument/2006/relationships/image" Target="../media/image6.png"/><Relationship Id="rId7" Type="http://schemas.openxmlformats.org/officeDocument/2006/relationships/slideLayout" Target="../slideLayouts/slideLayout1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9" Type="http://schemas.openxmlformats.org/officeDocument/2006/relationships/slideLayout" Target="../slideLayouts/slideLayout34.xml"/><Relationship Id="rId11" Type="http://schemas.openxmlformats.org/officeDocument/2006/relationships/slideLayout" Target="../slideLayouts/slideLayout16.xml"/><Relationship Id="rId24" Type="http://schemas.openxmlformats.org/officeDocument/2006/relationships/slideLayout" Target="../slideLayouts/slideLayout29.xml"/><Relationship Id="rId32" Type="http://schemas.openxmlformats.org/officeDocument/2006/relationships/slideLayout" Target="../slideLayouts/slideLayout37.xml"/><Relationship Id="rId37" Type="http://schemas.openxmlformats.org/officeDocument/2006/relationships/slideLayout" Target="../slideLayouts/slideLayout42.xml"/><Relationship Id="rId40" Type="http://schemas.openxmlformats.org/officeDocument/2006/relationships/slideLayout" Target="../slideLayouts/slideLayout45.xml"/><Relationship Id="rId45" Type="http://schemas.openxmlformats.org/officeDocument/2006/relationships/slideLayout" Target="../slideLayouts/slideLayout50.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23" Type="http://schemas.openxmlformats.org/officeDocument/2006/relationships/slideLayout" Target="../slideLayouts/slideLayout28.xml"/><Relationship Id="rId28" Type="http://schemas.openxmlformats.org/officeDocument/2006/relationships/slideLayout" Target="../slideLayouts/slideLayout33.xml"/><Relationship Id="rId36" Type="http://schemas.openxmlformats.org/officeDocument/2006/relationships/slideLayout" Target="../slideLayouts/slideLayout41.xml"/><Relationship Id="rId49" Type="http://schemas.openxmlformats.org/officeDocument/2006/relationships/image" Target="../media/image5.png"/><Relationship Id="rId10" Type="http://schemas.openxmlformats.org/officeDocument/2006/relationships/slideLayout" Target="../slideLayouts/slideLayout15.xml"/><Relationship Id="rId19" Type="http://schemas.openxmlformats.org/officeDocument/2006/relationships/slideLayout" Target="../slideLayouts/slideLayout24.xml"/><Relationship Id="rId31" Type="http://schemas.openxmlformats.org/officeDocument/2006/relationships/slideLayout" Target="../slideLayouts/slideLayout36.xml"/><Relationship Id="rId44" Type="http://schemas.openxmlformats.org/officeDocument/2006/relationships/slideLayout" Target="../slideLayouts/slideLayout49.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slideLayout" Target="../slideLayouts/slideLayout27.xml"/><Relationship Id="rId27" Type="http://schemas.openxmlformats.org/officeDocument/2006/relationships/slideLayout" Target="../slideLayouts/slideLayout32.xml"/><Relationship Id="rId30" Type="http://schemas.openxmlformats.org/officeDocument/2006/relationships/slideLayout" Target="../slideLayouts/slideLayout35.xml"/><Relationship Id="rId35" Type="http://schemas.openxmlformats.org/officeDocument/2006/relationships/slideLayout" Target="../slideLayouts/slideLayout40.xml"/><Relationship Id="rId43" Type="http://schemas.openxmlformats.org/officeDocument/2006/relationships/slideLayout" Target="../slideLayouts/slideLayout48.xml"/><Relationship Id="rId48" Type="http://schemas.openxmlformats.org/officeDocument/2006/relationships/image" Target="../media/image4.png"/><Relationship Id="rId8" Type="http://schemas.openxmlformats.org/officeDocument/2006/relationships/slideLayout" Target="../slideLayouts/slideLayout13.xml"/><Relationship Id="rId3" Type="http://schemas.openxmlformats.org/officeDocument/2006/relationships/slideLayout" Target="../slideLayouts/slideLayout8.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5" Type="http://schemas.openxmlformats.org/officeDocument/2006/relationships/slideLayout" Target="../slideLayouts/slideLayout30.xml"/><Relationship Id="rId33" Type="http://schemas.openxmlformats.org/officeDocument/2006/relationships/slideLayout" Target="../slideLayouts/slideLayout38.xml"/><Relationship Id="rId38" Type="http://schemas.openxmlformats.org/officeDocument/2006/relationships/slideLayout" Target="../slideLayouts/slideLayout43.xml"/><Relationship Id="rId46" Type="http://schemas.openxmlformats.org/officeDocument/2006/relationships/slideLayout" Target="../slideLayouts/slideLayout51.xml"/><Relationship Id="rId20" Type="http://schemas.openxmlformats.org/officeDocument/2006/relationships/slideLayout" Target="../slideLayouts/slideLayout25.xml"/><Relationship Id="rId41" Type="http://schemas.openxmlformats.org/officeDocument/2006/relationships/slideLayout" Target="../slideLayouts/slideLayout46.xml"/><Relationship Id="rId1" Type="http://schemas.openxmlformats.org/officeDocument/2006/relationships/slideLayout" Target="../slideLayouts/slideLayout6.xml"/><Relationship Id="rId6"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6" descr="TEMPO ppt Banner v6.jpg"/>
          <p:cNvPicPr preferRelativeResize="0"/>
          <p:nvPr/>
        </p:nvPicPr>
        <p:blipFill rotWithShape="1">
          <a:blip r:embed="rId7">
            <a:alphaModFix/>
          </a:blip>
          <a:srcRect/>
          <a:stretch/>
        </p:blipFill>
        <p:spPr>
          <a:xfrm>
            <a:off x="0" y="0"/>
            <a:ext cx="12192000" cy="1063752"/>
          </a:xfrm>
          <a:prstGeom prst="rect">
            <a:avLst/>
          </a:prstGeom>
          <a:noFill/>
          <a:ln>
            <a:noFill/>
          </a:ln>
        </p:spPr>
      </p:pic>
      <p:sp>
        <p:nvSpPr>
          <p:cNvPr id="11" name="Google Shape;11;p16"/>
          <p:cNvSpPr txBox="1">
            <a:spLocks noGrp="1"/>
          </p:cNvSpPr>
          <p:nvPr>
            <p:ph type="ftr" idx="11"/>
          </p:nvPr>
        </p:nvSpPr>
        <p:spPr>
          <a:xfrm>
            <a:off x="4165600" y="6623554"/>
            <a:ext cx="3860800" cy="234446"/>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 name="Google Shape;12;p16"/>
          <p:cNvSpPr txBox="1">
            <a:spLocks noGrp="1"/>
          </p:cNvSpPr>
          <p:nvPr>
            <p:ph type="sldNum" idx="12"/>
          </p:nvPr>
        </p:nvSpPr>
        <p:spPr>
          <a:xfrm>
            <a:off x="9347200" y="6623555"/>
            <a:ext cx="2844800" cy="228989"/>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3" name="Google Shape;13;p16"/>
          <p:cNvSpPr txBox="1">
            <a:spLocks noGrp="1"/>
          </p:cNvSpPr>
          <p:nvPr>
            <p:ph type="dt" idx="10"/>
          </p:nvPr>
        </p:nvSpPr>
        <p:spPr>
          <a:xfrm>
            <a:off x="0" y="6623554"/>
            <a:ext cx="2844800" cy="234446"/>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
        <p:cNvGrpSpPr/>
        <p:nvPr/>
      </p:nvGrpSpPr>
      <p:grpSpPr>
        <a:xfrm>
          <a:off x="0" y="0"/>
          <a:ext cx="0" cy="0"/>
          <a:chOff x="0" y="0"/>
          <a:chExt cx="0" cy="0"/>
        </a:xfrm>
      </p:grpSpPr>
      <p:pic>
        <p:nvPicPr>
          <p:cNvPr id="32" name="Google Shape;32;p18"/>
          <p:cNvPicPr preferRelativeResize="0"/>
          <p:nvPr/>
        </p:nvPicPr>
        <p:blipFill rotWithShape="1">
          <a:blip r:embed="rId48">
            <a:alphaModFix/>
          </a:blip>
          <a:srcRect/>
          <a:stretch/>
        </p:blipFill>
        <p:spPr>
          <a:xfrm>
            <a:off x="0" y="0"/>
            <a:ext cx="12192000" cy="1066800"/>
          </a:xfrm>
          <a:prstGeom prst="rect">
            <a:avLst/>
          </a:prstGeom>
          <a:noFill/>
          <a:ln>
            <a:noFill/>
          </a:ln>
        </p:spPr>
      </p:pic>
      <p:pic>
        <p:nvPicPr>
          <p:cNvPr id="33" name="Google Shape;33;p18"/>
          <p:cNvPicPr preferRelativeResize="0"/>
          <p:nvPr/>
        </p:nvPicPr>
        <p:blipFill rotWithShape="1">
          <a:blip r:embed="rId49">
            <a:alphaModFix/>
          </a:blip>
          <a:srcRect/>
          <a:stretch/>
        </p:blipFill>
        <p:spPr>
          <a:xfrm>
            <a:off x="10970656" y="63057"/>
            <a:ext cx="1077216" cy="890713"/>
          </a:xfrm>
          <a:prstGeom prst="rect">
            <a:avLst/>
          </a:prstGeom>
          <a:noFill/>
          <a:ln>
            <a:noFill/>
          </a:ln>
        </p:spPr>
      </p:pic>
      <p:sp>
        <p:nvSpPr>
          <p:cNvPr id="34" name="Google Shape;34;p18"/>
          <p:cNvSpPr txBox="1">
            <a:spLocks noGrp="1"/>
          </p:cNvSpPr>
          <p:nvPr>
            <p:ph type="dt" idx="10"/>
          </p:nvPr>
        </p:nvSpPr>
        <p:spPr>
          <a:xfrm>
            <a:off x="0" y="6621140"/>
            <a:ext cx="2743200" cy="182880"/>
          </a:xfrm>
          <a:prstGeom prst="rect">
            <a:avLst/>
          </a:prstGeom>
          <a:noFill/>
          <a:ln>
            <a:noFill/>
          </a:ln>
        </p:spPr>
        <p:txBody>
          <a:bodyPr spcFirstLastPara="1" wrap="square" lIns="91425" tIns="0" rIns="91425" bIns="0" anchor="ctr" anchorCtr="0">
            <a:noAutofit/>
          </a:bodyPr>
          <a:lstStyle>
            <a:lvl1pPr marR="0" lvl="0" algn="l" rtl="0">
              <a:spcBef>
                <a:spcPts val="0"/>
              </a:spcBef>
              <a:spcAft>
                <a:spcPts val="0"/>
              </a:spcAft>
              <a:buSzPts val="1400"/>
              <a:buNone/>
              <a:defRPr sz="16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5" name="Google Shape;35;p18"/>
          <p:cNvSpPr txBox="1">
            <a:spLocks noGrp="1"/>
          </p:cNvSpPr>
          <p:nvPr>
            <p:ph type="ftr" idx="11"/>
          </p:nvPr>
        </p:nvSpPr>
        <p:spPr>
          <a:xfrm>
            <a:off x="4038600" y="6621140"/>
            <a:ext cx="4114800" cy="182880"/>
          </a:xfrm>
          <a:prstGeom prst="rect">
            <a:avLst/>
          </a:prstGeom>
          <a:noFill/>
          <a:ln>
            <a:noFill/>
          </a:ln>
        </p:spPr>
        <p:txBody>
          <a:bodyPr spcFirstLastPara="1" wrap="square" lIns="91425" tIns="0" rIns="91425" bIns="0" anchor="ctr" anchorCtr="0">
            <a:noAutofit/>
          </a:bodyPr>
          <a:lstStyle>
            <a:lvl1pPr marR="0" lvl="0" algn="ctr" rtl="0">
              <a:spcBef>
                <a:spcPts val="0"/>
              </a:spcBef>
              <a:spcAft>
                <a:spcPts val="0"/>
              </a:spcAft>
              <a:buSzPts val="1400"/>
              <a:buNone/>
              <a:defRPr sz="16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6" name="Google Shape;36;p18"/>
          <p:cNvSpPr txBox="1">
            <a:spLocks noGrp="1"/>
          </p:cNvSpPr>
          <p:nvPr>
            <p:ph type="sldNum" idx="12"/>
          </p:nvPr>
        </p:nvSpPr>
        <p:spPr>
          <a:xfrm>
            <a:off x="9448800" y="6621140"/>
            <a:ext cx="2743200" cy="182880"/>
          </a:xfrm>
          <a:prstGeom prst="rect">
            <a:avLst/>
          </a:prstGeom>
          <a:noFill/>
          <a:ln>
            <a:noFill/>
          </a:ln>
        </p:spPr>
        <p:txBody>
          <a:bodyPr spcFirstLastPara="1" wrap="square" lIns="91425" tIns="0" rIns="91425" bIns="0" anchor="ctr" anchorCtr="0">
            <a:noAutofit/>
          </a:bodyPr>
          <a:lstStyle>
            <a:lvl1pPr marL="0" marR="0" lvl="0" indent="0" algn="r" rtl="0">
              <a:spcBef>
                <a:spcPts val="0"/>
              </a:spcBef>
              <a:spcAft>
                <a:spcPts val="0"/>
              </a:spcAft>
              <a:buClr>
                <a:srgbClr val="888888"/>
              </a:buClr>
              <a:buSzPts val="1600"/>
              <a:buFont typeface="Calibri"/>
              <a:buNone/>
              <a:defRPr sz="1600">
                <a:solidFill>
                  <a:srgbClr val="888888"/>
                </a:solidFill>
                <a:latin typeface="Calibri"/>
                <a:ea typeface="Calibri"/>
                <a:cs typeface="Calibri"/>
                <a:sym typeface="Calibri"/>
              </a:defRPr>
            </a:lvl1pPr>
            <a:lvl2pPr marL="0" marR="0" lvl="1" indent="0" algn="r" rtl="0">
              <a:spcBef>
                <a:spcPts val="0"/>
              </a:spcBef>
              <a:spcAft>
                <a:spcPts val="0"/>
              </a:spcAft>
              <a:buClr>
                <a:srgbClr val="888888"/>
              </a:buClr>
              <a:buSzPts val="1600"/>
              <a:buFont typeface="Calibri"/>
              <a:buNone/>
              <a:defRPr sz="1600">
                <a:solidFill>
                  <a:srgbClr val="888888"/>
                </a:solidFill>
                <a:latin typeface="Calibri"/>
                <a:ea typeface="Calibri"/>
                <a:cs typeface="Calibri"/>
                <a:sym typeface="Calibri"/>
              </a:defRPr>
            </a:lvl2pPr>
            <a:lvl3pPr marL="0" marR="0" lvl="2" indent="0" algn="r" rtl="0">
              <a:spcBef>
                <a:spcPts val="0"/>
              </a:spcBef>
              <a:spcAft>
                <a:spcPts val="0"/>
              </a:spcAft>
              <a:buClr>
                <a:srgbClr val="888888"/>
              </a:buClr>
              <a:buSzPts val="1600"/>
              <a:buFont typeface="Calibri"/>
              <a:buNone/>
              <a:defRPr sz="1600">
                <a:solidFill>
                  <a:srgbClr val="888888"/>
                </a:solidFill>
                <a:latin typeface="Calibri"/>
                <a:ea typeface="Calibri"/>
                <a:cs typeface="Calibri"/>
                <a:sym typeface="Calibri"/>
              </a:defRPr>
            </a:lvl3pPr>
            <a:lvl4pPr marL="0" marR="0" lvl="3" indent="0" algn="r" rtl="0">
              <a:spcBef>
                <a:spcPts val="0"/>
              </a:spcBef>
              <a:spcAft>
                <a:spcPts val="0"/>
              </a:spcAft>
              <a:buClr>
                <a:srgbClr val="888888"/>
              </a:buClr>
              <a:buSzPts val="1600"/>
              <a:buFont typeface="Calibri"/>
              <a:buNone/>
              <a:defRPr sz="1600">
                <a:solidFill>
                  <a:srgbClr val="888888"/>
                </a:solidFill>
                <a:latin typeface="Calibri"/>
                <a:ea typeface="Calibri"/>
                <a:cs typeface="Calibri"/>
                <a:sym typeface="Calibri"/>
              </a:defRPr>
            </a:lvl4pPr>
            <a:lvl5pPr marL="0" marR="0" lvl="4" indent="0" algn="r" rtl="0">
              <a:spcBef>
                <a:spcPts val="0"/>
              </a:spcBef>
              <a:spcAft>
                <a:spcPts val="0"/>
              </a:spcAft>
              <a:buClr>
                <a:srgbClr val="888888"/>
              </a:buClr>
              <a:buSzPts val="1600"/>
              <a:buFont typeface="Calibri"/>
              <a:buNone/>
              <a:defRPr sz="1600">
                <a:solidFill>
                  <a:srgbClr val="888888"/>
                </a:solidFill>
                <a:latin typeface="Calibri"/>
                <a:ea typeface="Calibri"/>
                <a:cs typeface="Calibri"/>
                <a:sym typeface="Calibri"/>
              </a:defRPr>
            </a:lvl5pPr>
            <a:lvl6pPr marL="0" marR="0" lvl="5" indent="0" algn="r" rtl="0">
              <a:spcBef>
                <a:spcPts val="0"/>
              </a:spcBef>
              <a:spcAft>
                <a:spcPts val="0"/>
              </a:spcAft>
              <a:buClr>
                <a:srgbClr val="888888"/>
              </a:buClr>
              <a:buSzPts val="1600"/>
              <a:buFont typeface="Calibri"/>
              <a:buNone/>
              <a:defRPr sz="1600">
                <a:solidFill>
                  <a:srgbClr val="888888"/>
                </a:solidFill>
                <a:latin typeface="Calibri"/>
                <a:ea typeface="Calibri"/>
                <a:cs typeface="Calibri"/>
                <a:sym typeface="Calibri"/>
              </a:defRPr>
            </a:lvl6pPr>
            <a:lvl7pPr marL="0" marR="0" lvl="6" indent="0" algn="r" rtl="0">
              <a:spcBef>
                <a:spcPts val="0"/>
              </a:spcBef>
              <a:spcAft>
                <a:spcPts val="0"/>
              </a:spcAft>
              <a:buClr>
                <a:srgbClr val="888888"/>
              </a:buClr>
              <a:buSzPts val="1600"/>
              <a:buFont typeface="Calibri"/>
              <a:buNone/>
              <a:defRPr sz="1600">
                <a:solidFill>
                  <a:srgbClr val="888888"/>
                </a:solidFill>
                <a:latin typeface="Calibri"/>
                <a:ea typeface="Calibri"/>
                <a:cs typeface="Calibri"/>
                <a:sym typeface="Calibri"/>
              </a:defRPr>
            </a:lvl7pPr>
            <a:lvl8pPr marL="0" marR="0" lvl="7" indent="0" algn="r" rtl="0">
              <a:spcBef>
                <a:spcPts val="0"/>
              </a:spcBef>
              <a:spcAft>
                <a:spcPts val="0"/>
              </a:spcAft>
              <a:buClr>
                <a:srgbClr val="888888"/>
              </a:buClr>
              <a:buSzPts val="1600"/>
              <a:buFont typeface="Calibri"/>
              <a:buNone/>
              <a:defRPr sz="1600">
                <a:solidFill>
                  <a:srgbClr val="888888"/>
                </a:solidFill>
                <a:latin typeface="Calibri"/>
                <a:ea typeface="Calibri"/>
                <a:cs typeface="Calibri"/>
                <a:sym typeface="Calibri"/>
              </a:defRPr>
            </a:lvl8pPr>
            <a:lvl9pPr marL="0" marR="0" lvl="8" indent="0" algn="r" rtl="0">
              <a:spcBef>
                <a:spcPts val="0"/>
              </a:spcBef>
              <a:spcAft>
                <a:spcPts val="0"/>
              </a:spcAft>
              <a:buClr>
                <a:srgbClr val="888888"/>
              </a:buClr>
              <a:buSzPts val="1600"/>
              <a:buFont typeface="Calibri"/>
              <a:buNone/>
              <a:defRPr sz="16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37" name="Google Shape;37;p18"/>
          <p:cNvPicPr preferRelativeResize="0"/>
          <p:nvPr/>
        </p:nvPicPr>
        <p:blipFill rotWithShape="1">
          <a:blip r:embed="rId50">
            <a:alphaModFix/>
          </a:blip>
          <a:srcRect l="-1" r="-1972" b="14120"/>
          <a:stretch/>
        </p:blipFill>
        <p:spPr>
          <a:xfrm>
            <a:off x="10056256" y="63058"/>
            <a:ext cx="932447" cy="90700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5" r:id="rId1"/>
    <p:sldLayoutId id="2147483656"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1" r:id="rId15"/>
    <p:sldLayoutId id="2147483672" r:id="rId16"/>
    <p:sldLayoutId id="2147483673" r:id="rId17"/>
    <p:sldLayoutId id="2147483674" r:id="rId18"/>
    <p:sldLayoutId id="2147483675" r:id="rId19"/>
    <p:sldLayoutId id="2147483676" r:id="rId20"/>
    <p:sldLayoutId id="2147483677" r:id="rId21"/>
    <p:sldLayoutId id="2147483678" r:id="rId22"/>
    <p:sldLayoutId id="2147483679" r:id="rId23"/>
    <p:sldLayoutId id="2147483680" r:id="rId24"/>
    <p:sldLayoutId id="2147483681" r:id="rId25"/>
    <p:sldLayoutId id="2147483682" r:id="rId26"/>
    <p:sldLayoutId id="2147483683" r:id="rId27"/>
    <p:sldLayoutId id="2147483684" r:id="rId28"/>
    <p:sldLayoutId id="2147483685" r:id="rId29"/>
    <p:sldLayoutId id="2147483686" r:id="rId30"/>
    <p:sldLayoutId id="2147483687" r:id="rId31"/>
    <p:sldLayoutId id="2147483688" r:id="rId32"/>
    <p:sldLayoutId id="2147483689" r:id="rId33"/>
    <p:sldLayoutId id="2147483690" r:id="rId34"/>
    <p:sldLayoutId id="2147483691" r:id="rId35"/>
    <p:sldLayoutId id="2147483692" r:id="rId36"/>
    <p:sldLayoutId id="2147483693" r:id="rId37"/>
    <p:sldLayoutId id="2147483694" r:id="rId38"/>
    <p:sldLayoutId id="2147483695" r:id="rId39"/>
    <p:sldLayoutId id="2147483696" r:id="rId40"/>
    <p:sldLayoutId id="2147483697" r:id="rId41"/>
    <p:sldLayoutId id="2147483698" r:id="rId42"/>
    <p:sldLayoutId id="2147483699" r:id="rId43"/>
    <p:sldLayoutId id="2147483700" r:id="rId44"/>
    <p:sldLayoutId id="2147483701" r:id="rId45"/>
    <p:sldLayoutId id="2147483702" r:id="rId4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5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51.xml"/><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51.xml"/><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2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27.gif"/><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9.jp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3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pic>
        <p:nvPicPr>
          <p:cNvPr id="261" name="Google Shape;261;p1"/>
          <p:cNvPicPr preferRelativeResize="0"/>
          <p:nvPr/>
        </p:nvPicPr>
        <p:blipFill rotWithShape="1">
          <a:blip r:embed="rId3">
            <a:alphaModFix/>
          </a:blip>
          <a:srcRect/>
          <a:stretch/>
        </p:blipFill>
        <p:spPr>
          <a:xfrm>
            <a:off x="10087081" y="306296"/>
            <a:ext cx="1100871" cy="1039712"/>
          </a:xfrm>
          <a:prstGeom prst="rect">
            <a:avLst/>
          </a:prstGeom>
          <a:noFill/>
          <a:ln>
            <a:noFill/>
          </a:ln>
        </p:spPr>
      </p:pic>
      <p:cxnSp>
        <p:nvCxnSpPr>
          <p:cNvPr id="262" name="Google Shape;262;p1"/>
          <p:cNvCxnSpPr/>
          <p:nvPr/>
        </p:nvCxnSpPr>
        <p:spPr>
          <a:xfrm>
            <a:off x="9843248" y="530316"/>
            <a:ext cx="0" cy="591672"/>
          </a:xfrm>
          <a:prstGeom prst="straightConnector1">
            <a:avLst/>
          </a:prstGeom>
          <a:noFill/>
          <a:ln w="9525" cap="flat" cmpd="sng">
            <a:solidFill>
              <a:schemeClr val="dk1"/>
            </a:solidFill>
            <a:prstDash val="solid"/>
            <a:round/>
            <a:headEnd type="none" w="sm" len="sm"/>
            <a:tailEnd type="none" w="sm" len="sm"/>
          </a:ln>
        </p:spPr>
      </p:cxnSp>
      <p:sp>
        <p:nvSpPr>
          <p:cNvPr id="263" name="Google Shape;263;p1"/>
          <p:cNvSpPr txBox="1"/>
          <p:nvPr/>
        </p:nvSpPr>
        <p:spPr>
          <a:xfrm>
            <a:off x="8032373" y="603437"/>
            <a:ext cx="1766048" cy="4207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67" b="0" i="0" u="none" strike="noStrike" cap="none">
                <a:solidFill>
                  <a:srgbClr val="0000A9"/>
                </a:solidFill>
                <a:latin typeface="Helvetica Neue"/>
                <a:ea typeface="Helvetica Neue"/>
                <a:cs typeface="Helvetica Neue"/>
                <a:sym typeface="Helvetica Neue"/>
              </a:rPr>
              <a:t>Tropospheric Emissions:</a:t>
            </a:r>
            <a:endParaRPr/>
          </a:p>
          <a:p>
            <a:pPr marL="0" marR="0" lvl="0" indent="0" algn="ctr" rtl="0">
              <a:spcBef>
                <a:spcPts val="0"/>
              </a:spcBef>
              <a:spcAft>
                <a:spcPts val="0"/>
              </a:spcAft>
              <a:buNone/>
            </a:pPr>
            <a:r>
              <a:rPr lang="en-US" sz="1067" b="0" i="0" u="none" strike="noStrike" cap="none">
                <a:solidFill>
                  <a:srgbClr val="0000A9"/>
                </a:solidFill>
                <a:latin typeface="Helvetica Neue"/>
                <a:ea typeface="Helvetica Neue"/>
                <a:cs typeface="Helvetica Neue"/>
                <a:sym typeface="Helvetica Neue"/>
              </a:rPr>
              <a:t>Monitoring of Pollution </a:t>
            </a:r>
            <a:endParaRPr/>
          </a:p>
        </p:txBody>
      </p:sp>
      <p:pic>
        <p:nvPicPr>
          <p:cNvPr id="264" name="Google Shape;264;p1"/>
          <p:cNvPicPr preferRelativeResize="0"/>
          <p:nvPr/>
        </p:nvPicPr>
        <p:blipFill rotWithShape="1">
          <a:blip r:embed="rId4">
            <a:alphaModFix/>
          </a:blip>
          <a:srcRect/>
          <a:stretch/>
        </p:blipFill>
        <p:spPr>
          <a:xfrm>
            <a:off x="7344270" y="6043838"/>
            <a:ext cx="688103" cy="794760"/>
          </a:xfrm>
          <a:prstGeom prst="rect">
            <a:avLst/>
          </a:prstGeom>
          <a:noFill/>
          <a:ln>
            <a:noFill/>
          </a:ln>
        </p:spPr>
      </p:pic>
      <p:pic>
        <p:nvPicPr>
          <p:cNvPr id="266" name="Google Shape;266;p1"/>
          <p:cNvPicPr preferRelativeResize="0"/>
          <p:nvPr/>
        </p:nvPicPr>
        <p:blipFill rotWithShape="1">
          <a:blip r:embed="rId5">
            <a:alphaModFix/>
          </a:blip>
          <a:srcRect/>
          <a:stretch/>
        </p:blipFill>
        <p:spPr>
          <a:xfrm>
            <a:off x="6482444" y="6107462"/>
            <a:ext cx="807280" cy="667512"/>
          </a:xfrm>
          <a:prstGeom prst="rect">
            <a:avLst/>
          </a:prstGeom>
          <a:noFill/>
          <a:ln>
            <a:noFill/>
          </a:ln>
        </p:spPr>
      </p:pic>
      <p:sp>
        <p:nvSpPr>
          <p:cNvPr id="269" name="Google Shape;269;p1"/>
          <p:cNvSpPr txBox="1"/>
          <p:nvPr/>
        </p:nvSpPr>
        <p:spPr>
          <a:xfrm>
            <a:off x="5097975" y="838527"/>
            <a:ext cx="6556800" cy="19697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dirty="0">
                <a:solidFill>
                  <a:srgbClr val="000090"/>
                </a:solidFill>
                <a:latin typeface="Arial"/>
                <a:ea typeface="Arial"/>
                <a:cs typeface="Arial"/>
                <a:sym typeface="Arial"/>
              </a:rPr>
              <a:t> </a:t>
            </a:r>
            <a:endParaRPr dirty="0"/>
          </a:p>
          <a:p>
            <a:pPr marL="0" marR="0" lvl="0" indent="0" algn="ctr" rtl="0">
              <a:spcBef>
                <a:spcPts val="0"/>
              </a:spcBef>
              <a:spcAft>
                <a:spcPts val="0"/>
              </a:spcAft>
              <a:buNone/>
            </a:pPr>
            <a:r>
              <a:rPr lang="en-US" sz="3200" b="1" dirty="0">
                <a:solidFill>
                  <a:srgbClr val="000090"/>
                </a:solidFill>
              </a:rPr>
              <a:t>TEMPO HCHO Product Updates</a:t>
            </a:r>
            <a:endParaRPr sz="2000" b="1" i="0" u="none" strike="noStrike" cap="none" dirty="0">
              <a:solidFill>
                <a:srgbClr val="000000"/>
              </a:solidFill>
              <a:latin typeface="Arial"/>
              <a:ea typeface="Arial"/>
              <a:cs typeface="Arial"/>
              <a:sym typeface="Arial"/>
            </a:endParaRPr>
          </a:p>
          <a:p>
            <a:pPr marL="0" marR="0" lvl="0" indent="0" algn="ctr" rtl="0">
              <a:spcBef>
                <a:spcPts val="1200"/>
              </a:spcBef>
              <a:spcAft>
                <a:spcPts val="0"/>
              </a:spcAft>
              <a:buNone/>
            </a:pPr>
            <a:r>
              <a:rPr lang="en-US" sz="2400" b="1" i="0" u="none" strike="noStrike" cap="none" dirty="0">
                <a:solidFill>
                  <a:srgbClr val="000090"/>
                </a:solidFill>
                <a:latin typeface="Arial"/>
                <a:ea typeface="Arial"/>
                <a:cs typeface="Arial"/>
                <a:sym typeface="Arial"/>
              </a:rPr>
              <a:t>Gonzalo González Abad, Caroline Nowlan, Ivan Ortega and the </a:t>
            </a:r>
            <a:r>
              <a:rPr lang="en-US" sz="2400" b="1" i="0" u="none" strike="noStrike" cap="none">
                <a:solidFill>
                  <a:srgbClr val="000090"/>
                </a:solidFill>
                <a:latin typeface="Arial"/>
                <a:ea typeface="Arial"/>
                <a:cs typeface="Arial"/>
                <a:sym typeface="Arial"/>
              </a:rPr>
              <a:t>TEMPO Team</a:t>
            </a:r>
            <a:endParaRPr sz="2400" b="0" i="0" u="none" strike="noStrike" cap="none" dirty="0">
              <a:solidFill>
                <a:schemeClr val="dk1"/>
              </a:solidFill>
              <a:latin typeface="Arial"/>
              <a:ea typeface="Arial"/>
              <a:cs typeface="Arial"/>
              <a:sym typeface="Arial"/>
            </a:endParaRPr>
          </a:p>
        </p:txBody>
      </p:sp>
      <p:sp>
        <p:nvSpPr>
          <p:cNvPr id="270" name="Google Shape;270;p1"/>
          <p:cNvSpPr txBox="1"/>
          <p:nvPr/>
        </p:nvSpPr>
        <p:spPr>
          <a:xfrm>
            <a:off x="5596875" y="2999999"/>
            <a:ext cx="5559000" cy="18773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lang="en-US" dirty="0"/>
          </a:p>
          <a:p>
            <a:pPr marL="0" marR="0" lvl="0" indent="0" algn="ctr" rtl="0">
              <a:spcBef>
                <a:spcPts val="1200"/>
              </a:spcBef>
              <a:spcAft>
                <a:spcPts val="0"/>
              </a:spcAft>
              <a:buNone/>
            </a:pPr>
            <a:r>
              <a:rPr lang="en-US" sz="1800" dirty="0">
                <a:solidFill>
                  <a:srgbClr val="7030A0"/>
                </a:solidFill>
              </a:rPr>
              <a:t>TEMPO DART Team Meeting</a:t>
            </a:r>
          </a:p>
          <a:p>
            <a:pPr marL="0" marR="0" lvl="0" indent="0" algn="ctr" rtl="0">
              <a:spcBef>
                <a:spcPts val="1200"/>
              </a:spcBef>
              <a:spcAft>
                <a:spcPts val="0"/>
              </a:spcAft>
              <a:buNone/>
            </a:pPr>
            <a:r>
              <a:rPr lang="en-US" sz="1800" dirty="0">
                <a:solidFill>
                  <a:srgbClr val="7030A0"/>
                </a:solidFill>
              </a:rPr>
              <a:t>June 15, 2026</a:t>
            </a:r>
          </a:p>
          <a:p>
            <a:pPr marL="0" marR="0" lvl="0" indent="0" algn="ctr" rtl="0">
              <a:spcBef>
                <a:spcPts val="1200"/>
              </a:spcBef>
              <a:spcAft>
                <a:spcPts val="0"/>
              </a:spcAft>
              <a:buNone/>
            </a:pPr>
            <a:r>
              <a:rPr lang="en-US" sz="1800" dirty="0">
                <a:solidFill>
                  <a:srgbClr val="7030A0"/>
                </a:solidFill>
              </a:rPr>
              <a:t>University of Iowa</a:t>
            </a:r>
            <a:endParaRPr sz="1800" dirty="0">
              <a:solidFill>
                <a:srgbClr val="7030A0"/>
              </a:solidFill>
            </a:endParaRPr>
          </a:p>
          <a:p>
            <a:pPr marL="0" marR="0" lvl="0" indent="0" algn="l" rtl="0">
              <a:spcBef>
                <a:spcPts val="0"/>
              </a:spcBef>
              <a:spcAft>
                <a:spcPts val="0"/>
              </a:spcAft>
              <a:buNone/>
            </a:pPr>
            <a:endParaRPr sz="1600" dirty="0">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8">
          <a:extLst>
            <a:ext uri="{FF2B5EF4-FFF2-40B4-BE49-F238E27FC236}">
              <a16:creationId xmlns:a16="http://schemas.microsoft.com/office/drawing/2014/main" id="{DEC49B4B-6948-9846-A437-88D328682655}"/>
            </a:ext>
          </a:extLst>
        </p:cNvPr>
        <p:cNvGrpSpPr/>
        <p:nvPr/>
      </p:nvGrpSpPr>
      <p:grpSpPr>
        <a:xfrm>
          <a:off x="0" y="0"/>
          <a:ext cx="0" cy="0"/>
          <a:chOff x="0" y="0"/>
          <a:chExt cx="0" cy="0"/>
        </a:xfrm>
      </p:grpSpPr>
      <p:sp>
        <p:nvSpPr>
          <p:cNvPr id="299" name="Google Shape;299;g2d149f3dac1_0_42">
            <a:extLst>
              <a:ext uri="{FF2B5EF4-FFF2-40B4-BE49-F238E27FC236}">
                <a16:creationId xmlns:a16="http://schemas.microsoft.com/office/drawing/2014/main" id="{839F71C5-FD6A-957B-18E0-51555D6B5ED7}"/>
              </a:ext>
            </a:extLst>
          </p:cNvPr>
          <p:cNvSpPr txBox="1">
            <a:spLocks noGrp="1"/>
          </p:cNvSpPr>
          <p:nvPr>
            <p:ph type="title"/>
          </p:nvPr>
        </p:nvSpPr>
        <p:spPr>
          <a:xfrm>
            <a:off x="1890605" y="0"/>
            <a:ext cx="8410800" cy="975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3600"/>
              <a:buFont typeface="Calibri"/>
              <a:buNone/>
            </a:pPr>
            <a:r>
              <a:rPr lang="en-US" dirty="0"/>
              <a:t>Cloud, GLER and GEOS-CF v2 AMF effects</a:t>
            </a:r>
          </a:p>
        </p:txBody>
      </p:sp>
      <p:sp>
        <p:nvSpPr>
          <p:cNvPr id="300" name="Google Shape;300;g2d149f3dac1_0_42">
            <a:extLst>
              <a:ext uri="{FF2B5EF4-FFF2-40B4-BE49-F238E27FC236}">
                <a16:creationId xmlns:a16="http://schemas.microsoft.com/office/drawing/2014/main" id="{282081ED-DB77-CE22-B045-18A4BAC49DDA}"/>
              </a:ext>
            </a:extLst>
          </p:cNvPr>
          <p:cNvSpPr txBox="1">
            <a:spLocks noGrp="1"/>
          </p:cNvSpPr>
          <p:nvPr>
            <p:ph type="sldNum" idx="12"/>
          </p:nvPr>
        </p:nvSpPr>
        <p:spPr>
          <a:xfrm>
            <a:off x="9448800" y="6621140"/>
            <a:ext cx="2743200" cy="183000"/>
          </a:xfrm>
          <a:prstGeom prst="rect">
            <a:avLst/>
          </a:prstGeom>
          <a:noFill/>
          <a:ln>
            <a:noFill/>
          </a:ln>
        </p:spPr>
        <p:txBody>
          <a:bodyPr spcFirstLastPara="1" wrap="square" lIns="91425" tIns="0" rIns="91425" bIns="0" anchor="ctr" anchorCtr="0">
            <a:noAutofit/>
          </a:bodyPr>
          <a:lstStyle/>
          <a:p>
            <a:pPr marL="0" lvl="0" indent="0" algn="r" rtl="0">
              <a:spcBef>
                <a:spcPts val="0"/>
              </a:spcBef>
              <a:spcAft>
                <a:spcPts val="0"/>
              </a:spcAft>
              <a:buClr>
                <a:srgbClr val="888888"/>
              </a:buClr>
              <a:buSzPts val="1600"/>
              <a:buFont typeface="Calibri"/>
              <a:buNone/>
            </a:pPr>
            <a:fld id="{00000000-1234-1234-1234-123412341234}" type="slidenum">
              <a:rPr lang="en-US"/>
              <a:t>10</a:t>
            </a:fld>
            <a:endParaRPr dirty="0"/>
          </a:p>
        </p:txBody>
      </p:sp>
      <p:pic>
        <p:nvPicPr>
          <p:cNvPr id="8" name="Picture 7" descr="A group of diagrams showing different colors&#10;&#10;AI-generated content may be incorrect.">
            <a:extLst>
              <a:ext uri="{FF2B5EF4-FFF2-40B4-BE49-F238E27FC236}">
                <a16:creationId xmlns:a16="http://schemas.microsoft.com/office/drawing/2014/main" id="{68CA3A2E-682B-F66C-869E-2A88C4D87F67}"/>
              </a:ext>
            </a:extLst>
          </p:cNvPr>
          <p:cNvPicPr>
            <a:picLocks noChangeAspect="1"/>
          </p:cNvPicPr>
          <p:nvPr/>
        </p:nvPicPr>
        <p:blipFill>
          <a:blip r:embed="rId3"/>
          <a:srcRect l="2299" t="8521" r="25701" b="64812"/>
          <a:stretch>
            <a:fillRect/>
          </a:stretch>
        </p:blipFill>
        <p:spPr>
          <a:xfrm>
            <a:off x="177044" y="1216152"/>
            <a:ext cx="11837911" cy="2922941"/>
          </a:xfrm>
          <a:prstGeom prst="rect">
            <a:avLst/>
          </a:prstGeom>
        </p:spPr>
      </p:pic>
      <p:pic>
        <p:nvPicPr>
          <p:cNvPr id="9" name="Picture 8" descr="A group of diagrams showing different colors&#10;&#10;AI-generated content may be incorrect.">
            <a:extLst>
              <a:ext uri="{FF2B5EF4-FFF2-40B4-BE49-F238E27FC236}">
                <a16:creationId xmlns:a16="http://schemas.microsoft.com/office/drawing/2014/main" id="{E65F1571-E3AC-E972-9E07-9A8876EAC5E4}"/>
              </a:ext>
            </a:extLst>
          </p:cNvPr>
          <p:cNvPicPr>
            <a:picLocks noChangeAspect="1"/>
          </p:cNvPicPr>
          <p:nvPr/>
        </p:nvPicPr>
        <p:blipFill>
          <a:blip r:embed="rId3"/>
          <a:srcRect l="322" t="69335" r="25772" b="175"/>
          <a:stretch>
            <a:fillRect/>
          </a:stretch>
        </p:blipFill>
        <p:spPr>
          <a:xfrm>
            <a:off x="457200" y="3840480"/>
            <a:ext cx="10972800" cy="3017520"/>
          </a:xfrm>
          <a:prstGeom prst="rect">
            <a:avLst/>
          </a:prstGeom>
        </p:spPr>
      </p:pic>
      <p:sp>
        <p:nvSpPr>
          <p:cNvPr id="10" name="TextBox 9">
            <a:extLst>
              <a:ext uri="{FF2B5EF4-FFF2-40B4-BE49-F238E27FC236}">
                <a16:creationId xmlns:a16="http://schemas.microsoft.com/office/drawing/2014/main" id="{B2001C61-281F-497A-95B5-C253DFF1970C}"/>
              </a:ext>
            </a:extLst>
          </p:cNvPr>
          <p:cNvSpPr txBox="1"/>
          <p:nvPr/>
        </p:nvSpPr>
        <p:spPr>
          <a:xfrm>
            <a:off x="7880304" y="3898677"/>
            <a:ext cx="3568606" cy="307777"/>
          </a:xfrm>
          <a:prstGeom prst="rect">
            <a:avLst/>
          </a:prstGeom>
          <a:noFill/>
        </p:spPr>
        <p:txBody>
          <a:bodyPr wrap="square" rtlCol="0">
            <a:spAutoFit/>
          </a:bodyPr>
          <a:lstStyle/>
          <a:p>
            <a:pPr algn="ctr"/>
            <a:r>
              <a:rPr lang="en-US" dirty="0"/>
              <a:t>AMF change due to GEOS-CF V2</a:t>
            </a:r>
          </a:p>
        </p:txBody>
      </p:sp>
      <p:sp>
        <p:nvSpPr>
          <p:cNvPr id="11" name="TextBox 10">
            <a:extLst>
              <a:ext uri="{FF2B5EF4-FFF2-40B4-BE49-F238E27FC236}">
                <a16:creationId xmlns:a16="http://schemas.microsoft.com/office/drawing/2014/main" id="{741C5CFB-645E-231C-8E18-BF3FB5B730B2}"/>
              </a:ext>
            </a:extLst>
          </p:cNvPr>
          <p:cNvSpPr txBox="1"/>
          <p:nvPr/>
        </p:nvSpPr>
        <p:spPr>
          <a:xfrm>
            <a:off x="1395166" y="3078985"/>
            <a:ext cx="1369286" cy="307777"/>
          </a:xfrm>
          <a:prstGeom prst="rect">
            <a:avLst/>
          </a:prstGeom>
          <a:noFill/>
        </p:spPr>
        <p:txBody>
          <a:bodyPr wrap="none" rtlCol="0">
            <a:spAutoFit/>
          </a:bodyPr>
          <a:lstStyle/>
          <a:p>
            <a:r>
              <a:rPr lang="en-US" dirty="0"/>
              <a:t>Version 3 AMF</a:t>
            </a:r>
          </a:p>
        </p:txBody>
      </p:sp>
      <p:sp>
        <p:nvSpPr>
          <p:cNvPr id="12" name="TextBox 11">
            <a:extLst>
              <a:ext uri="{FF2B5EF4-FFF2-40B4-BE49-F238E27FC236}">
                <a16:creationId xmlns:a16="http://schemas.microsoft.com/office/drawing/2014/main" id="{F482B2DD-347A-B502-772F-F5A1E3D281E4}"/>
              </a:ext>
            </a:extLst>
          </p:cNvPr>
          <p:cNvSpPr txBox="1"/>
          <p:nvPr/>
        </p:nvSpPr>
        <p:spPr>
          <a:xfrm>
            <a:off x="4311696" y="3090202"/>
            <a:ext cx="3568606" cy="307777"/>
          </a:xfrm>
          <a:prstGeom prst="rect">
            <a:avLst/>
          </a:prstGeom>
          <a:noFill/>
        </p:spPr>
        <p:txBody>
          <a:bodyPr wrap="none" rtlCol="0">
            <a:spAutoFit/>
          </a:bodyPr>
          <a:lstStyle/>
          <a:p>
            <a:r>
              <a:rPr lang="en-US" dirty="0"/>
              <a:t>Version 4 (cloud and GLER change)  AMF</a:t>
            </a:r>
          </a:p>
        </p:txBody>
      </p:sp>
      <p:sp>
        <p:nvSpPr>
          <p:cNvPr id="13" name="TextBox 12">
            <a:extLst>
              <a:ext uri="{FF2B5EF4-FFF2-40B4-BE49-F238E27FC236}">
                <a16:creationId xmlns:a16="http://schemas.microsoft.com/office/drawing/2014/main" id="{C5D80617-C58C-ADC7-4A23-6BC50DDB018B}"/>
              </a:ext>
            </a:extLst>
          </p:cNvPr>
          <p:cNvSpPr txBox="1"/>
          <p:nvPr/>
        </p:nvSpPr>
        <p:spPr>
          <a:xfrm>
            <a:off x="8327582" y="2982481"/>
            <a:ext cx="3568606" cy="523220"/>
          </a:xfrm>
          <a:prstGeom prst="rect">
            <a:avLst/>
          </a:prstGeom>
          <a:noFill/>
        </p:spPr>
        <p:txBody>
          <a:bodyPr wrap="square" rtlCol="0">
            <a:spAutoFit/>
          </a:bodyPr>
          <a:lstStyle/>
          <a:p>
            <a:pPr algn="ctr"/>
            <a:r>
              <a:rPr lang="en-US" dirty="0"/>
              <a:t>Version 4 (cloud, GLER + GEOS-CF V2 change)  AMF</a:t>
            </a:r>
          </a:p>
        </p:txBody>
      </p:sp>
      <p:sp>
        <p:nvSpPr>
          <p:cNvPr id="15" name="TextBox 14">
            <a:extLst>
              <a:ext uri="{FF2B5EF4-FFF2-40B4-BE49-F238E27FC236}">
                <a16:creationId xmlns:a16="http://schemas.microsoft.com/office/drawing/2014/main" id="{C192CF25-5C3A-51F5-AB2E-C244180CB49D}"/>
              </a:ext>
            </a:extLst>
          </p:cNvPr>
          <p:cNvSpPr txBox="1"/>
          <p:nvPr/>
        </p:nvSpPr>
        <p:spPr>
          <a:xfrm>
            <a:off x="4615465" y="3898677"/>
            <a:ext cx="2961068" cy="307777"/>
          </a:xfrm>
          <a:prstGeom prst="rect">
            <a:avLst/>
          </a:prstGeom>
          <a:noFill/>
        </p:spPr>
        <p:txBody>
          <a:bodyPr wrap="none" rtlCol="0">
            <a:spAutoFit/>
          </a:bodyPr>
          <a:lstStyle/>
          <a:p>
            <a:pPr algn="ctr"/>
            <a:r>
              <a:rPr lang="en-US" dirty="0"/>
              <a:t>Version 3 – Version 4 AMF change</a:t>
            </a:r>
          </a:p>
        </p:txBody>
      </p:sp>
      <p:sp>
        <p:nvSpPr>
          <p:cNvPr id="16" name="TextBox 15">
            <a:extLst>
              <a:ext uri="{FF2B5EF4-FFF2-40B4-BE49-F238E27FC236}">
                <a16:creationId xmlns:a16="http://schemas.microsoft.com/office/drawing/2014/main" id="{6DB5804C-C2E2-D1C4-66C2-AD60542C9515}"/>
              </a:ext>
            </a:extLst>
          </p:cNvPr>
          <p:cNvSpPr txBox="1"/>
          <p:nvPr/>
        </p:nvSpPr>
        <p:spPr>
          <a:xfrm>
            <a:off x="743090" y="3898678"/>
            <a:ext cx="3568606" cy="307777"/>
          </a:xfrm>
          <a:prstGeom prst="rect">
            <a:avLst/>
          </a:prstGeom>
          <a:noFill/>
        </p:spPr>
        <p:txBody>
          <a:bodyPr wrap="square" rtlCol="0">
            <a:spAutoFit/>
          </a:bodyPr>
          <a:lstStyle/>
          <a:p>
            <a:pPr algn="ctr"/>
            <a:r>
              <a:rPr lang="en-US" dirty="0"/>
              <a:t>AMF change due to clouds + GLER</a:t>
            </a:r>
          </a:p>
        </p:txBody>
      </p:sp>
    </p:spTree>
    <p:extLst>
      <p:ext uri="{BB962C8B-B14F-4D97-AF65-F5344CB8AC3E}">
        <p14:creationId xmlns:p14="http://schemas.microsoft.com/office/powerpoint/2010/main" val="36990296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8">
          <a:extLst>
            <a:ext uri="{FF2B5EF4-FFF2-40B4-BE49-F238E27FC236}">
              <a16:creationId xmlns:a16="http://schemas.microsoft.com/office/drawing/2014/main" id="{220C7E4B-E46B-33AF-4C09-3B04E81D4BE7}"/>
            </a:ext>
          </a:extLst>
        </p:cNvPr>
        <p:cNvGrpSpPr/>
        <p:nvPr/>
      </p:nvGrpSpPr>
      <p:grpSpPr>
        <a:xfrm>
          <a:off x="0" y="0"/>
          <a:ext cx="0" cy="0"/>
          <a:chOff x="0" y="0"/>
          <a:chExt cx="0" cy="0"/>
        </a:xfrm>
      </p:grpSpPr>
      <p:sp>
        <p:nvSpPr>
          <p:cNvPr id="299" name="Google Shape;299;g2d149f3dac1_0_42">
            <a:extLst>
              <a:ext uri="{FF2B5EF4-FFF2-40B4-BE49-F238E27FC236}">
                <a16:creationId xmlns:a16="http://schemas.microsoft.com/office/drawing/2014/main" id="{3AC5E32A-A669-3763-2233-C99FB25B4604}"/>
              </a:ext>
            </a:extLst>
          </p:cNvPr>
          <p:cNvSpPr txBox="1">
            <a:spLocks noGrp="1"/>
          </p:cNvSpPr>
          <p:nvPr>
            <p:ph type="title"/>
          </p:nvPr>
        </p:nvSpPr>
        <p:spPr>
          <a:xfrm>
            <a:off x="1890605" y="0"/>
            <a:ext cx="8410800" cy="975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3600"/>
              <a:buFont typeface="Calibri"/>
              <a:buNone/>
            </a:pPr>
            <a:r>
              <a:rPr lang="en-US" dirty="0"/>
              <a:t>But it is important to realize that changes vary substantially with time and location</a:t>
            </a:r>
          </a:p>
        </p:txBody>
      </p:sp>
      <p:sp>
        <p:nvSpPr>
          <p:cNvPr id="300" name="Google Shape;300;g2d149f3dac1_0_42">
            <a:extLst>
              <a:ext uri="{FF2B5EF4-FFF2-40B4-BE49-F238E27FC236}">
                <a16:creationId xmlns:a16="http://schemas.microsoft.com/office/drawing/2014/main" id="{428C682A-4C67-18B3-4903-7F4D108CB196}"/>
              </a:ext>
            </a:extLst>
          </p:cNvPr>
          <p:cNvSpPr txBox="1">
            <a:spLocks noGrp="1"/>
          </p:cNvSpPr>
          <p:nvPr>
            <p:ph type="sldNum" idx="12"/>
          </p:nvPr>
        </p:nvSpPr>
        <p:spPr>
          <a:xfrm>
            <a:off x="9448800" y="6621140"/>
            <a:ext cx="2743200" cy="183000"/>
          </a:xfrm>
          <a:prstGeom prst="rect">
            <a:avLst/>
          </a:prstGeom>
          <a:noFill/>
          <a:ln>
            <a:noFill/>
          </a:ln>
        </p:spPr>
        <p:txBody>
          <a:bodyPr spcFirstLastPara="1" wrap="square" lIns="91425" tIns="0" rIns="91425" bIns="0" anchor="ctr" anchorCtr="0">
            <a:noAutofit/>
          </a:bodyPr>
          <a:lstStyle/>
          <a:p>
            <a:pPr marL="0" lvl="0" indent="0" algn="r" rtl="0">
              <a:spcBef>
                <a:spcPts val="0"/>
              </a:spcBef>
              <a:spcAft>
                <a:spcPts val="0"/>
              </a:spcAft>
              <a:buClr>
                <a:srgbClr val="888888"/>
              </a:buClr>
              <a:buSzPts val="1600"/>
              <a:buFont typeface="Calibri"/>
              <a:buNone/>
            </a:pPr>
            <a:fld id="{00000000-1234-1234-1234-123412341234}" type="slidenum">
              <a:rPr lang="en-US"/>
              <a:t>11</a:t>
            </a:fld>
            <a:endParaRPr dirty="0"/>
          </a:p>
        </p:txBody>
      </p:sp>
      <p:pic>
        <p:nvPicPr>
          <p:cNvPr id="3" name="Picture 2">
            <a:extLst>
              <a:ext uri="{FF2B5EF4-FFF2-40B4-BE49-F238E27FC236}">
                <a16:creationId xmlns:a16="http://schemas.microsoft.com/office/drawing/2014/main" id="{55504238-91B5-0CE3-839E-B74C0126B094}"/>
              </a:ext>
            </a:extLst>
          </p:cNvPr>
          <p:cNvPicPr>
            <a:picLocks noChangeAspect="1"/>
          </p:cNvPicPr>
          <p:nvPr/>
        </p:nvPicPr>
        <p:blipFill>
          <a:blip r:embed="rId3"/>
          <a:stretch>
            <a:fillRect/>
          </a:stretch>
        </p:blipFill>
        <p:spPr>
          <a:xfrm>
            <a:off x="105878" y="1093912"/>
            <a:ext cx="9606815" cy="5764088"/>
          </a:xfrm>
          <a:prstGeom prst="rect">
            <a:avLst/>
          </a:prstGeom>
        </p:spPr>
      </p:pic>
      <p:sp>
        <p:nvSpPr>
          <p:cNvPr id="5" name="TextBox 4">
            <a:extLst>
              <a:ext uri="{FF2B5EF4-FFF2-40B4-BE49-F238E27FC236}">
                <a16:creationId xmlns:a16="http://schemas.microsoft.com/office/drawing/2014/main" id="{F7381CFF-EB66-24D4-F47B-CBDA09F8F92E}"/>
              </a:ext>
            </a:extLst>
          </p:cNvPr>
          <p:cNvSpPr txBox="1"/>
          <p:nvPr/>
        </p:nvSpPr>
        <p:spPr>
          <a:xfrm>
            <a:off x="9633685" y="2684000"/>
            <a:ext cx="2373429" cy="2585323"/>
          </a:xfrm>
          <a:prstGeom prst="rect">
            <a:avLst/>
          </a:prstGeom>
          <a:solidFill>
            <a:schemeClr val="accent3">
              <a:lumMod val="60000"/>
              <a:lumOff val="40000"/>
            </a:schemeClr>
          </a:solidFill>
        </p:spPr>
        <p:txBody>
          <a:bodyPr wrap="square" rtlCol="0">
            <a:spAutoFit/>
          </a:bodyPr>
          <a:lstStyle/>
          <a:p>
            <a:r>
              <a:rPr lang="en-US" sz="1800" dirty="0"/>
              <a:t>In this example over LA basin for July 16 2024, the combined effect of changes in the slant column and surface pressure explain most of the changes in the vertical columns.</a:t>
            </a:r>
          </a:p>
        </p:txBody>
      </p:sp>
    </p:spTree>
    <p:extLst>
      <p:ext uri="{BB962C8B-B14F-4D97-AF65-F5344CB8AC3E}">
        <p14:creationId xmlns:p14="http://schemas.microsoft.com/office/powerpoint/2010/main" val="4224709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5" name="Google Shape;119;p25">
            <a:extLst>
              <a:ext uri="{FF2B5EF4-FFF2-40B4-BE49-F238E27FC236}">
                <a16:creationId xmlns:a16="http://schemas.microsoft.com/office/drawing/2014/main" id="{5FB5601E-BEF4-8593-472B-11C3678A3A11}"/>
              </a:ext>
            </a:extLst>
          </p:cNvPr>
          <p:cNvPicPr preferRelativeResize="0"/>
          <p:nvPr/>
        </p:nvPicPr>
        <p:blipFill>
          <a:blip r:embed="rId3">
            <a:alphaModFix/>
          </a:blip>
          <a:stretch>
            <a:fillRect/>
          </a:stretch>
        </p:blipFill>
        <p:spPr>
          <a:xfrm>
            <a:off x="5331530" y="1652979"/>
            <a:ext cx="6705603" cy="2440839"/>
          </a:xfrm>
          <a:prstGeom prst="rect">
            <a:avLst/>
          </a:prstGeom>
          <a:noFill/>
          <a:ln>
            <a:noFill/>
          </a:ln>
        </p:spPr>
      </p:pic>
      <p:sp>
        <p:nvSpPr>
          <p:cNvPr id="97" name="Google Shape;97;p23"/>
          <p:cNvSpPr txBox="1"/>
          <p:nvPr/>
        </p:nvSpPr>
        <p:spPr>
          <a:xfrm>
            <a:off x="2124075" y="-15"/>
            <a:ext cx="8362950" cy="994976"/>
          </a:xfrm>
          <a:prstGeom prst="rect">
            <a:avLst/>
          </a:prstGeom>
          <a:noFill/>
          <a:ln>
            <a:noFill/>
          </a:ln>
        </p:spPr>
        <p:txBody>
          <a:bodyPr spcFirstLastPara="1" wrap="square" lIns="91433" tIns="45700" rIns="91433" bIns="45700" anchor="t" anchorCtr="0">
            <a:spAutoFit/>
          </a:bodyPr>
          <a:lstStyle/>
          <a:p>
            <a:pPr algn="ctr">
              <a:buSzPts val="2700"/>
            </a:pPr>
            <a:r>
              <a:rPr lang="en" sz="2933" b="1" dirty="0">
                <a:solidFill>
                  <a:schemeClr val="lt1"/>
                </a:solidFill>
                <a:latin typeface="Calibri"/>
                <a:ea typeface="Calibri"/>
                <a:cs typeface="Calibri"/>
                <a:sym typeface="Calibri"/>
              </a:rPr>
              <a:t>FTIR vs TEMPO HCHO versions 3 and 4</a:t>
            </a:r>
          </a:p>
          <a:p>
            <a:pPr algn="ctr">
              <a:buSzPts val="2700"/>
            </a:pPr>
            <a:r>
              <a:rPr lang="en" sz="2933" b="1" dirty="0">
                <a:solidFill>
                  <a:schemeClr val="lt1"/>
                </a:solidFill>
                <a:latin typeface="Calibri"/>
                <a:ea typeface="Calibri"/>
                <a:cs typeface="Calibri"/>
                <a:sym typeface="Calibri"/>
              </a:rPr>
              <a:t>Similar performance (Ivan Ortega, NCAR)</a:t>
            </a:r>
            <a:endParaRPr sz="800" b="1" dirty="0">
              <a:solidFill>
                <a:schemeClr val="lt1"/>
              </a:solidFill>
              <a:latin typeface="Calibri"/>
              <a:ea typeface="Calibri"/>
              <a:cs typeface="Calibri"/>
              <a:sym typeface="Calibri"/>
            </a:endParaRPr>
          </a:p>
        </p:txBody>
      </p:sp>
      <p:pic>
        <p:nvPicPr>
          <p:cNvPr id="98" name="Google Shape;98;p23"/>
          <p:cNvPicPr preferRelativeResize="0"/>
          <p:nvPr/>
        </p:nvPicPr>
        <p:blipFill rotWithShape="1">
          <a:blip r:embed="rId4">
            <a:alphaModFix/>
          </a:blip>
          <a:srcRect r="32405"/>
          <a:stretch/>
        </p:blipFill>
        <p:spPr>
          <a:xfrm>
            <a:off x="664108" y="1660858"/>
            <a:ext cx="4532767" cy="2418000"/>
          </a:xfrm>
          <a:prstGeom prst="rect">
            <a:avLst/>
          </a:prstGeom>
          <a:noFill/>
          <a:ln>
            <a:noFill/>
          </a:ln>
        </p:spPr>
      </p:pic>
      <p:pic>
        <p:nvPicPr>
          <p:cNvPr id="99" name="Google Shape;99;p23"/>
          <p:cNvPicPr preferRelativeResize="0"/>
          <p:nvPr/>
        </p:nvPicPr>
        <p:blipFill rotWithShape="1">
          <a:blip r:embed="rId5">
            <a:alphaModFix/>
          </a:blip>
          <a:srcRect r="32405"/>
          <a:stretch/>
        </p:blipFill>
        <p:spPr>
          <a:xfrm>
            <a:off x="664108" y="4031793"/>
            <a:ext cx="4532767" cy="2400600"/>
          </a:xfrm>
          <a:prstGeom prst="rect">
            <a:avLst/>
          </a:prstGeom>
          <a:noFill/>
          <a:ln>
            <a:noFill/>
          </a:ln>
        </p:spPr>
      </p:pic>
      <p:sp>
        <p:nvSpPr>
          <p:cNvPr id="100" name="Google Shape;100;p23"/>
          <p:cNvSpPr txBox="1"/>
          <p:nvPr/>
        </p:nvSpPr>
        <p:spPr>
          <a:xfrm>
            <a:off x="-330800" y="2361250"/>
            <a:ext cx="1321600" cy="820633"/>
          </a:xfrm>
          <a:prstGeom prst="rect">
            <a:avLst/>
          </a:prstGeom>
          <a:noFill/>
          <a:ln>
            <a:noFill/>
          </a:ln>
        </p:spPr>
        <p:txBody>
          <a:bodyPr spcFirstLastPara="1" wrap="square" lIns="121900" tIns="121900" rIns="121900" bIns="121900" anchor="t" anchorCtr="0">
            <a:spAutoFit/>
          </a:bodyPr>
          <a:lstStyle/>
          <a:p>
            <a:pPr algn="ctr"/>
            <a:r>
              <a:rPr lang="en" sz="3733" b="1" dirty="0">
                <a:solidFill>
                  <a:schemeClr val="dk2"/>
                </a:solidFill>
                <a:latin typeface="Helvetica Neue"/>
                <a:ea typeface="Helvetica Neue"/>
                <a:cs typeface="Helvetica Neue"/>
                <a:sym typeface="Helvetica Neue"/>
              </a:rPr>
              <a:t>v3</a:t>
            </a:r>
            <a:endParaRPr sz="4533" b="1" dirty="0">
              <a:solidFill>
                <a:schemeClr val="dk2"/>
              </a:solidFill>
              <a:latin typeface="Helvetica Neue"/>
              <a:ea typeface="Helvetica Neue"/>
              <a:cs typeface="Helvetica Neue"/>
              <a:sym typeface="Helvetica Neue"/>
            </a:endParaRPr>
          </a:p>
        </p:txBody>
      </p:sp>
      <p:sp>
        <p:nvSpPr>
          <p:cNvPr id="101" name="Google Shape;101;p23"/>
          <p:cNvSpPr txBox="1"/>
          <p:nvPr/>
        </p:nvSpPr>
        <p:spPr>
          <a:xfrm>
            <a:off x="-330800" y="4724976"/>
            <a:ext cx="1321600" cy="820633"/>
          </a:xfrm>
          <a:prstGeom prst="rect">
            <a:avLst/>
          </a:prstGeom>
          <a:noFill/>
          <a:ln>
            <a:noFill/>
          </a:ln>
        </p:spPr>
        <p:txBody>
          <a:bodyPr spcFirstLastPara="1" wrap="square" lIns="121900" tIns="121900" rIns="121900" bIns="121900" anchor="t" anchorCtr="0">
            <a:spAutoFit/>
          </a:bodyPr>
          <a:lstStyle/>
          <a:p>
            <a:pPr algn="ctr"/>
            <a:r>
              <a:rPr lang="en" sz="3733" b="1" dirty="0">
                <a:solidFill>
                  <a:schemeClr val="dk2"/>
                </a:solidFill>
                <a:latin typeface="Helvetica Neue"/>
                <a:ea typeface="Helvetica Neue"/>
                <a:cs typeface="Helvetica Neue"/>
                <a:sym typeface="Helvetica Neue"/>
              </a:rPr>
              <a:t>v4</a:t>
            </a:r>
            <a:endParaRPr sz="4533" b="1" dirty="0">
              <a:solidFill>
                <a:schemeClr val="dk2"/>
              </a:solidFill>
              <a:latin typeface="Helvetica Neue"/>
              <a:ea typeface="Helvetica Neue"/>
              <a:cs typeface="Helvetica Neue"/>
              <a:sym typeface="Helvetica Neue"/>
            </a:endParaRPr>
          </a:p>
        </p:txBody>
      </p:sp>
      <p:sp>
        <p:nvSpPr>
          <p:cNvPr id="102" name="Google Shape;102;p23"/>
          <p:cNvSpPr txBox="1"/>
          <p:nvPr/>
        </p:nvSpPr>
        <p:spPr>
          <a:xfrm>
            <a:off x="330000" y="928403"/>
            <a:ext cx="5310400" cy="697523"/>
          </a:xfrm>
          <a:prstGeom prst="rect">
            <a:avLst/>
          </a:prstGeom>
          <a:noFill/>
          <a:ln>
            <a:noFill/>
          </a:ln>
        </p:spPr>
        <p:txBody>
          <a:bodyPr spcFirstLastPara="1" wrap="square" lIns="121900" tIns="121900" rIns="121900" bIns="121900" anchor="t" anchorCtr="0">
            <a:spAutoFit/>
          </a:bodyPr>
          <a:lstStyle/>
          <a:p>
            <a:pPr algn="ctr"/>
            <a:r>
              <a:rPr lang="en" sz="2933" b="1" dirty="0">
                <a:latin typeface="Calibri"/>
                <a:ea typeface="Calibri"/>
                <a:cs typeface="Calibri"/>
                <a:sym typeface="Calibri"/>
              </a:rPr>
              <a:t>August 2 – September 7 2023</a:t>
            </a:r>
            <a:endParaRPr sz="800" dirty="0">
              <a:latin typeface="Calibri"/>
              <a:ea typeface="Calibri"/>
              <a:cs typeface="Calibri"/>
              <a:sym typeface="Calibri"/>
            </a:endParaRPr>
          </a:p>
        </p:txBody>
      </p:sp>
      <p:pic>
        <p:nvPicPr>
          <p:cNvPr id="3" name="Google Shape;118;p25">
            <a:extLst>
              <a:ext uri="{FF2B5EF4-FFF2-40B4-BE49-F238E27FC236}">
                <a16:creationId xmlns:a16="http://schemas.microsoft.com/office/drawing/2014/main" id="{25F5FC40-EC00-F805-1796-FF05E52C875E}"/>
              </a:ext>
            </a:extLst>
          </p:cNvPr>
          <p:cNvPicPr preferRelativeResize="0"/>
          <p:nvPr/>
        </p:nvPicPr>
        <p:blipFill>
          <a:blip r:embed="rId6">
            <a:alphaModFix/>
          </a:blip>
          <a:stretch>
            <a:fillRect/>
          </a:stretch>
        </p:blipFill>
        <p:spPr>
          <a:xfrm>
            <a:off x="5331530" y="4025464"/>
            <a:ext cx="6705603" cy="2431205"/>
          </a:xfrm>
          <a:prstGeom prst="rect">
            <a:avLst/>
          </a:prstGeom>
          <a:noFill/>
          <a:ln>
            <a:noFill/>
          </a:ln>
        </p:spPr>
      </p:pic>
      <p:sp>
        <p:nvSpPr>
          <p:cNvPr id="7" name="Google Shape;123;p25">
            <a:extLst>
              <a:ext uri="{FF2B5EF4-FFF2-40B4-BE49-F238E27FC236}">
                <a16:creationId xmlns:a16="http://schemas.microsoft.com/office/drawing/2014/main" id="{E8EA8E63-513D-E40C-610B-59697865ED6C}"/>
              </a:ext>
            </a:extLst>
          </p:cNvPr>
          <p:cNvSpPr txBox="1"/>
          <p:nvPr/>
        </p:nvSpPr>
        <p:spPr>
          <a:xfrm>
            <a:off x="6029131" y="932272"/>
            <a:ext cx="5310400" cy="697523"/>
          </a:xfrm>
          <a:prstGeom prst="rect">
            <a:avLst/>
          </a:prstGeom>
          <a:noFill/>
          <a:ln>
            <a:noFill/>
          </a:ln>
        </p:spPr>
        <p:txBody>
          <a:bodyPr spcFirstLastPara="1" wrap="square" lIns="121900" tIns="121900" rIns="121900" bIns="121900" anchor="t" anchorCtr="0">
            <a:spAutoFit/>
          </a:bodyPr>
          <a:lstStyle/>
          <a:p>
            <a:pPr algn="ctr"/>
            <a:r>
              <a:rPr lang="en" sz="2933" b="1" dirty="0">
                <a:latin typeface="Calibri"/>
                <a:ea typeface="Calibri"/>
                <a:cs typeface="Calibri"/>
                <a:sym typeface="Calibri"/>
              </a:rPr>
              <a:t>July 11 – Aug 08 2024</a:t>
            </a:r>
            <a:endParaRPr sz="800" dirty="0">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6">
          <a:extLst>
            <a:ext uri="{FF2B5EF4-FFF2-40B4-BE49-F238E27FC236}">
              <a16:creationId xmlns:a16="http://schemas.microsoft.com/office/drawing/2014/main" id="{CBD3D9E5-1E19-C24C-603F-90AC67D18F2C}"/>
            </a:ext>
          </a:extLst>
        </p:cNvPr>
        <p:cNvGrpSpPr/>
        <p:nvPr/>
      </p:nvGrpSpPr>
      <p:grpSpPr>
        <a:xfrm>
          <a:off x="0" y="0"/>
          <a:ext cx="0" cy="0"/>
          <a:chOff x="0" y="0"/>
          <a:chExt cx="0" cy="0"/>
        </a:xfrm>
      </p:grpSpPr>
      <p:sp>
        <p:nvSpPr>
          <p:cNvPr id="97" name="Google Shape;97;p23">
            <a:extLst>
              <a:ext uri="{FF2B5EF4-FFF2-40B4-BE49-F238E27FC236}">
                <a16:creationId xmlns:a16="http://schemas.microsoft.com/office/drawing/2014/main" id="{7F504E19-773C-8C2C-9CE3-1FE4B7728710}"/>
              </a:ext>
            </a:extLst>
          </p:cNvPr>
          <p:cNvSpPr txBox="1"/>
          <p:nvPr/>
        </p:nvSpPr>
        <p:spPr>
          <a:xfrm>
            <a:off x="2124075" y="-15"/>
            <a:ext cx="8362950" cy="994976"/>
          </a:xfrm>
          <a:prstGeom prst="rect">
            <a:avLst/>
          </a:prstGeom>
          <a:noFill/>
          <a:ln>
            <a:noFill/>
          </a:ln>
        </p:spPr>
        <p:txBody>
          <a:bodyPr spcFirstLastPara="1" wrap="square" lIns="91433" tIns="45700" rIns="91433" bIns="45700" anchor="t" anchorCtr="0">
            <a:spAutoFit/>
          </a:bodyPr>
          <a:lstStyle/>
          <a:p>
            <a:pPr algn="ctr">
              <a:buSzPts val="2700"/>
            </a:pPr>
            <a:r>
              <a:rPr lang="en" sz="2933" b="1" dirty="0">
                <a:solidFill>
                  <a:schemeClr val="lt1"/>
                </a:solidFill>
                <a:latin typeface="Calibri"/>
                <a:ea typeface="Calibri"/>
                <a:cs typeface="Calibri"/>
                <a:sym typeface="Calibri"/>
              </a:rPr>
              <a:t>Pandora vs TEMPO HCHO versions 3 and 4</a:t>
            </a:r>
          </a:p>
          <a:p>
            <a:pPr algn="ctr">
              <a:buSzPts val="2700"/>
            </a:pPr>
            <a:r>
              <a:rPr lang="en" sz="2933" b="1" dirty="0">
                <a:solidFill>
                  <a:schemeClr val="lt1"/>
                </a:solidFill>
                <a:latin typeface="Calibri"/>
                <a:ea typeface="Calibri"/>
                <a:cs typeface="Calibri"/>
                <a:sym typeface="Calibri"/>
              </a:rPr>
              <a:t>Similar performance (Ivan Ortega, NCAR)</a:t>
            </a:r>
            <a:endParaRPr sz="800" b="1" dirty="0">
              <a:solidFill>
                <a:schemeClr val="lt1"/>
              </a:solidFill>
              <a:latin typeface="Calibri"/>
              <a:ea typeface="Calibri"/>
              <a:cs typeface="Calibri"/>
              <a:sym typeface="Calibri"/>
            </a:endParaRPr>
          </a:p>
        </p:txBody>
      </p:sp>
      <p:sp>
        <p:nvSpPr>
          <p:cNvPr id="102" name="Google Shape;102;p23">
            <a:extLst>
              <a:ext uri="{FF2B5EF4-FFF2-40B4-BE49-F238E27FC236}">
                <a16:creationId xmlns:a16="http://schemas.microsoft.com/office/drawing/2014/main" id="{58323FCE-DBE0-9715-93DD-F175110EB4A6}"/>
              </a:ext>
            </a:extLst>
          </p:cNvPr>
          <p:cNvSpPr txBox="1"/>
          <p:nvPr/>
        </p:nvSpPr>
        <p:spPr>
          <a:xfrm>
            <a:off x="2279472" y="958833"/>
            <a:ext cx="5310400" cy="697523"/>
          </a:xfrm>
          <a:prstGeom prst="rect">
            <a:avLst/>
          </a:prstGeom>
          <a:noFill/>
          <a:ln>
            <a:noFill/>
          </a:ln>
        </p:spPr>
        <p:txBody>
          <a:bodyPr spcFirstLastPara="1" wrap="square" lIns="121900" tIns="121900" rIns="121900" bIns="121900" anchor="t" anchorCtr="0">
            <a:spAutoFit/>
          </a:bodyPr>
          <a:lstStyle/>
          <a:p>
            <a:pPr algn="ctr"/>
            <a:r>
              <a:rPr lang="en" sz="2933" b="1" dirty="0">
                <a:latin typeface="Calibri"/>
                <a:ea typeface="Calibri"/>
                <a:cs typeface="Calibri"/>
                <a:sym typeface="Calibri"/>
              </a:rPr>
              <a:t>August 2 – September 7 2023</a:t>
            </a:r>
            <a:endParaRPr sz="800" dirty="0">
              <a:latin typeface="Calibri"/>
              <a:ea typeface="Calibri"/>
              <a:cs typeface="Calibri"/>
              <a:sym typeface="Calibri"/>
            </a:endParaRPr>
          </a:p>
        </p:txBody>
      </p:sp>
      <p:pic>
        <p:nvPicPr>
          <p:cNvPr id="4" name="Google Shape;108;p24">
            <a:extLst>
              <a:ext uri="{FF2B5EF4-FFF2-40B4-BE49-F238E27FC236}">
                <a16:creationId xmlns:a16="http://schemas.microsoft.com/office/drawing/2014/main" id="{8B725E05-3F0B-8A1A-EABA-E3CD9B2B7449}"/>
              </a:ext>
            </a:extLst>
          </p:cNvPr>
          <p:cNvPicPr preferRelativeResize="0"/>
          <p:nvPr/>
        </p:nvPicPr>
        <p:blipFill>
          <a:blip r:embed="rId3">
            <a:alphaModFix/>
          </a:blip>
          <a:stretch>
            <a:fillRect/>
          </a:stretch>
        </p:blipFill>
        <p:spPr>
          <a:xfrm>
            <a:off x="543647" y="4245726"/>
            <a:ext cx="8534400" cy="2421636"/>
          </a:xfrm>
          <a:prstGeom prst="rect">
            <a:avLst/>
          </a:prstGeom>
          <a:noFill/>
          <a:ln>
            <a:noFill/>
          </a:ln>
        </p:spPr>
      </p:pic>
      <p:pic>
        <p:nvPicPr>
          <p:cNvPr id="8" name="Google Shape;109;p24">
            <a:extLst>
              <a:ext uri="{FF2B5EF4-FFF2-40B4-BE49-F238E27FC236}">
                <a16:creationId xmlns:a16="http://schemas.microsoft.com/office/drawing/2014/main" id="{601B8654-1501-7238-0C7B-EC3E7F2D0AC2}"/>
              </a:ext>
            </a:extLst>
          </p:cNvPr>
          <p:cNvPicPr preferRelativeResize="0"/>
          <p:nvPr/>
        </p:nvPicPr>
        <p:blipFill>
          <a:blip r:embed="rId4">
            <a:alphaModFix/>
          </a:blip>
          <a:stretch>
            <a:fillRect/>
          </a:stretch>
        </p:blipFill>
        <p:spPr>
          <a:xfrm>
            <a:off x="543647" y="1625926"/>
            <a:ext cx="8534400" cy="2421636"/>
          </a:xfrm>
          <a:prstGeom prst="rect">
            <a:avLst/>
          </a:prstGeom>
          <a:noFill/>
          <a:ln>
            <a:noFill/>
          </a:ln>
        </p:spPr>
      </p:pic>
      <p:sp>
        <p:nvSpPr>
          <p:cNvPr id="10" name="Google Shape;112;p24">
            <a:extLst>
              <a:ext uri="{FF2B5EF4-FFF2-40B4-BE49-F238E27FC236}">
                <a16:creationId xmlns:a16="http://schemas.microsoft.com/office/drawing/2014/main" id="{F8F9E036-D8ED-7906-736E-D39B35938A81}"/>
              </a:ext>
            </a:extLst>
          </p:cNvPr>
          <p:cNvSpPr txBox="1"/>
          <p:nvPr/>
        </p:nvSpPr>
        <p:spPr>
          <a:xfrm>
            <a:off x="9166769" y="1067848"/>
            <a:ext cx="3025231" cy="5761577"/>
          </a:xfrm>
          <a:prstGeom prst="rect">
            <a:avLst/>
          </a:prstGeom>
          <a:solidFill>
            <a:schemeClr val="lt1"/>
          </a:solidFill>
          <a:ln>
            <a:noFill/>
          </a:ln>
        </p:spPr>
        <p:txBody>
          <a:bodyPr spcFirstLastPara="1" wrap="square" lIns="0" tIns="0" rIns="0" bIns="0" anchor="t" anchorCtr="0">
            <a:spAutoFit/>
          </a:bodyPr>
          <a:lstStyle/>
          <a:p>
            <a:pPr>
              <a:lnSpc>
                <a:spcPct val="115000"/>
              </a:lnSpc>
              <a:spcBef>
                <a:spcPts val="1600"/>
              </a:spcBef>
            </a:pPr>
            <a:r>
              <a:rPr lang="en" sz="1600" dirty="0">
                <a:latin typeface="Calibri"/>
                <a:ea typeface="Calibri"/>
                <a:cs typeface="Calibri"/>
                <a:sym typeface="Calibri"/>
              </a:rPr>
              <a:t>- Version 4 includes more data points.</a:t>
            </a:r>
            <a:endParaRPr sz="1600" dirty="0">
              <a:latin typeface="Calibri"/>
              <a:ea typeface="Calibri"/>
              <a:cs typeface="Calibri"/>
              <a:sym typeface="Calibri"/>
            </a:endParaRPr>
          </a:p>
          <a:p>
            <a:pPr>
              <a:lnSpc>
                <a:spcPct val="115000"/>
              </a:lnSpc>
              <a:spcBef>
                <a:spcPts val="1600"/>
              </a:spcBef>
            </a:pPr>
            <a:r>
              <a:rPr lang="en" sz="1600" dirty="0">
                <a:latin typeface="Calibri"/>
                <a:ea typeface="Calibri"/>
                <a:cs typeface="Calibri"/>
                <a:sym typeface="Calibri"/>
              </a:rPr>
              <a:t>- There is a slight improvement in Boulder with v4 apparent in both FTIR and Pandora.</a:t>
            </a:r>
            <a:endParaRPr sz="1600" dirty="0">
              <a:latin typeface="Calibri"/>
              <a:ea typeface="Calibri"/>
              <a:cs typeface="Calibri"/>
              <a:sym typeface="Calibri"/>
            </a:endParaRPr>
          </a:p>
          <a:p>
            <a:pPr>
              <a:lnSpc>
                <a:spcPct val="115000"/>
              </a:lnSpc>
              <a:spcBef>
                <a:spcPts val="1600"/>
              </a:spcBef>
            </a:pPr>
            <a:r>
              <a:rPr lang="en" sz="1600" dirty="0">
                <a:latin typeface="Calibri"/>
                <a:ea typeface="Calibri"/>
                <a:cs typeface="Calibri"/>
                <a:sym typeface="Calibri"/>
              </a:rPr>
              <a:t>- There is an improvement at Mexico City using v4; however, FTIR data are unfortunately not available during this period to double check.</a:t>
            </a:r>
            <a:endParaRPr sz="1600" dirty="0">
              <a:latin typeface="Calibri"/>
              <a:ea typeface="Calibri"/>
              <a:cs typeface="Calibri"/>
              <a:sym typeface="Calibri"/>
            </a:endParaRPr>
          </a:p>
          <a:p>
            <a:pPr>
              <a:lnSpc>
                <a:spcPct val="115000"/>
              </a:lnSpc>
              <a:spcBef>
                <a:spcPts val="1600"/>
              </a:spcBef>
            </a:pPr>
            <a:r>
              <a:rPr lang="en" sz="1600" dirty="0">
                <a:latin typeface="Calibri"/>
                <a:ea typeface="Calibri"/>
                <a:cs typeface="Calibri"/>
                <a:sym typeface="Calibri"/>
              </a:rPr>
              <a:t>- The good agreement with Toronto-Scarborough appears to result from the low bias in Pandora rather than TEMPO being fully accurate.</a:t>
            </a:r>
            <a:endParaRPr sz="1600" dirty="0">
              <a:latin typeface="Calibri"/>
              <a:ea typeface="Calibri"/>
              <a:cs typeface="Calibri"/>
              <a:sym typeface="Calibri"/>
            </a:endParaRPr>
          </a:p>
          <a:p>
            <a:pPr>
              <a:lnSpc>
                <a:spcPct val="115000"/>
              </a:lnSpc>
              <a:spcBef>
                <a:spcPts val="1600"/>
              </a:spcBef>
              <a:spcAft>
                <a:spcPts val="1600"/>
              </a:spcAft>
            </a:pPr>
            <a:r>
              <a:rPr lang="en" sz="1600" b="1" dirty="0">
                <a:latin typeface="Calibri"/>
                <a:ea typeface="Calibri"/>
                <a:cs typeface="Calibri"/>
                <a:sym typeface="Calibri"/>
              </a:rPr>
              <a:t>Overall, the results are similar with some improvements visible in version 4.</a:t>
            </a:r>
            <a:endParaRPr sz="1600" dirty="0">
              <a:latin typeface="Calibri"/>
              <a:ea typeface="Calibri"/>
              <a:cs typeface="Calibri"/>
              <a:sym typeface="Calibri"/>
            </a:endParaRPr>
          </a:p>
        </p:txBody>
      </p:sp>
      <p:sp>
        <p:nvSpPr>
          <p:cNvPr id="100" name="Google Shape;100;p23">
            <a:extLst>
              <a:ext uri="{FF2B5EF4-FFF2-40B4-BE49-F238E27FC236}">
                <a16:creationId xmlns:a16="http://schemas.microsoft.com/office/drawing/2014/main" id="{CA03027E-CEDB-A535-17F7-D61176192C17}"/>
              </a:ext>
            </a:extLst>
          </p:cNvPr>
          <p:cNvSpPr txBox="1"/>
          <p:nvPr/>
        </p:nvSpPr>
        <p:spPr>
          <a:xfrm>
            <a:off x="-330800" y="2426427"/>
            <a:ext cx="1321600" cy="820633"/>
          </a:xfrm>
          <a:prstGeom prst="rect">
            <a:avLst/>
          </a:prstGeom>
          <a:noFill/>
          <a:ln>
            <a:noFill/>
          </a:ln>
        </p:spPr>
        <p:txBody>
          <a:bodyPr spcFirstLastPara="1" wrap="square" lIns="121900" tIns="121900" rIns="121900" bIns="121900" anchor="t" anchorCtr="0">
            <a:spAutoFit/>
          </a:bodyPr>
          <a:lstStyle/>
          <a:p>
            <a:pPr algn="ctr"/>
            <a:r>
              <a:rPr lang="en" sz="3733" b="1" dirty="0">
                <a:solidFill>
                  <a:schemeClr val="dk2"/>
                </a:solidFill>
                <a:latin typeface="Helvetica Neue"/>
                <a:ea typeface="Helvetica Neue"/>
                <a:cs typeface="Helvetica Neue"/>
                <a:sym typeface="Helvetica Neue"/>
              </a:rPr>
              <a:t>v3</a:t>
            </a:r>
            <a:endParaRPr sz="4533" b="1" dirty="0">
              <a:solidFill>
                <a:schemeClr val="dk2"/>
              </a:solidFill>
              <a:latin typeface="Helvetica Neue"/>
              <a:ea typeface="Helvetica Neue"/>
              <a:cs typeface="Helvetica Neue"/>
              <a:sym typeface="Helvetica Neue"/>
            </a:endParaRPr>
          </a:p>
        </p:txBody>
      </p:sp>
      <p:sp>
        <p:nvSpPr>
          <p:cNvPr id="101" name="Google Shape;101;p23">
            <a:extLst>
              <a:ext uri="{FF2B5EF4-FFF2-40B4-BE49-F238E27FC236}">
                <a16:creationId xmlns:a16="http://schemas.microsoft.com/office/drawing/2014/main" id="{12DD4E69-FB0E-C27E-5B4F-8FC7DAB4ACB9}"/>
              </a:ext>
            </a:extLst>
          </p:cNvPr>
          <p:cNvSpPr txBox="1"/>
          <p:nvPr/>
        </p:nvSpPr>
        <p:spPr>
          <a:xfrm>
            <a:off x="-330800" y="5046227"/>
            <a:ext cx="1321600" cy="820633"/>
          </a:xfrm>
          <a:prstGeom prst="rect">
            <a:avLst/>
          </a:prstGeom>
          <a:noFill/>
          <a:ln>
            <a:noFill/>
          </a:ln>
        </p:spPr>
        <p:txBody>
          <a:bodyPr spcFirstLastPara="1" wrap="square" lIns="121900" tIns="121900" rIns="121900" bIns="121900" anchor="t" anchorCtr="0">
            <a:spAutoFit/>
          </a:bodyPr>
          <a:lstStyle/>
          <a:p>
            <a:pPr algn="ctr"/>
            <a:r>
              <a:rPr lang="en" sz="3733" b="1" dirty="0">
                <a:solidFill>
                  <a:schemeClr val="dk2"/>
                </a:solidFill>
                <a:latin typeface="Helvetica Neue"/>
                <a:ea typeface="Helvetica Neue"/>
                <a:cs typeface="Helvetica Neue"/>
                <a:sym typeface="Helvetica Neue"/>
              </a:rPr>
              <a:t>v4</a:t>
            </a:r>
            <a:endParaRPr sz="4533" b="1" dirty="0">
              <a:solidFill>
                <a:schemeClr val="dk2"/>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4437710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7" name="Google Shape;507;p12"/>
          <p:cNvSpPr txBox="1"/>
          <p:nvPr/>
        </p:nvSpPr>
        <p:spPr>
          <a:xfrm>
            <a:off x="4428588" y="5139467"/>
            <a:ext cx="3334824"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dirty="0">
                <a:solidFill>
                  <a:schemeClr val="dk1"/>
                </a:solidFill>
                <a:latin typeface="Calibri"/>
                <a:ea typeface="Calibri"/>
                <a:cs typeface="Calibri"/>
                <a:sym typeface="Calibri"/>
              </a:rPr>
              <a:t>Questions?</a:t>
            </a:r>
            <a:endParaRPr sz="5400" dirty="0">
              <a:solidFill>
                <a:schemeClr val="dk1"/>
              </a:solidFill>
              <a:latin typeface="Calibri"/>
              <a:ea typeface="Calibri"/>
              <a:cs typeface="Calibri"/>
              <a:sym typeface="Calibri"/>
            </a:endParaRPr>
          </a:p>
        </p:txBody>
      </p:sp>
      <p:sp>
        <p:nvSpPr>
          <p:cNvPr id="3" name="Google Shape;507;p12">
            <a:extLst>
              <a:ext uri="{FF2B5EF4-FFF2-40B4-BE49-F238E27FC236}">
                <a16:creationId xmlns:a16="http://schemas.microsoft.com/office/drawing/2014/main" id="{26DA34B8-BD31-ABBE-AD75-A13CA11AEEE9}"/>
              </a:ext>
            </a:extLst>
          </p:cNvPr>
          <p:cNvSpPr txBox="1"/>
          <p:nvPr/>
        </p:nvSpPr>
        <p:spPr>
          <a:xfrm>
            <a:off x="586740" y="1256868"/>
            <a:ext cx="11018520" cy="92328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dirty="0">
                <a:solidFill>
                  <a:schemeClr val="dk1"/>
                </a:solidFill>
                <a:latin typeface="Calibri"/>
                <a:ea typeface="Calibri"/>
                <a:cs typeface="Calibri"/>
                <a:sym typeface="Calibri"/>
              </a:rPr>
              <a:t>Thanks for your attention and support</a:t>
            </a:r>
            <a:endParaRPr sz="5400" dirty="0">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8">
          <a:extLst>
            <a:ext uri="{FF2B5EF4-FFF2-40B4-BE49-F238E27FC236}">
              <a16:creationId xmlns:a16="http://schemas.microsoft.com/office/drawing/2014/main" id="{6B7F9A77-9F52-FB3F-502D-E4E008EB648D}"/>
            </a:ext>
          </a:extLst>
        </p:cNvPr>
        <p:cNvGrpSpPr/>
        <p:nvPr/>
      </p:nvGrpSpPr>
      <p:grpSpPr>
        <a:xfrm>
          <a:off x="0" y="0"/>
          <a:ext cx="0" cy="0"/>
          <a:chOff x="0" y="0"/>
          <a:chExt cx="0" cy="0"/>
        </a:xfrm>
      </p:grpSpPr>
      <p:sp>
        <p:nvSpPr>
          <p:cNvPr id="299" name="Google Shape;299;g2d149f3dac1_0_42">
            <a:extLst>
              <a:ext uri="{FF2B5EF4-FFF2-40B4-BE49-F238E27FC236}">
                <a16:creationId xmlns:a16="http://schemas.microsoft.com/office/drawing/2014/main" id="{013C1936-5817-35D6-1F19-E2CAD9B1213E}"/>
              </a:ext>
            </a:extLst>
          </p:cNvPr>
          <p:cNvSpPr txBox="1">
            <a:spLocks noGrp="1"/>
          </p:cNvSpPr>
          <p:nvPr>
            <p:ph type="title"/>
          </p:nvPr>
        </p:nvSpPr>
        <p:spPr>
          <a:xfrm>
            <a:off x="1890605" y="0"/>
            <a:ext cx="8410800" cy="975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3600"/>
              <a:buFont typeface="Calibri"/>
              <a:buNone/>
            </a:pPr>
            <a:r>
              <a:rPr lang="en-US" dirty="0"/>
              <a:t>Improved GLER</a:t>
            </a:r>
          </a:p>
        </p:txBody>
      </p:sp>
      <p:sp>
        <p:nvSpPr>
          <p:cNvPr id="300" name="Google Shape;300;g2d149f3dac1_0_42">
            <a:extLst>
              <a:ext uri="{FF2B5EF4-FFF2-40B4-BE49-F238E27FC236}">
                <a16:creationId xmlns:a16="http://schemas.microsoft.com/office/drawing/2014/main" id="{58887EFB-79BD-889B-1FF8-A0FFAF7F5018}"/>
              </a:ext>
            </a:extLst>
          </p:cNvPr>
          <p:cNvSpPr txBox="1">
            <a:spLocks noGrp="1"/>
          </p:cNvSpPr>
          <p:nvPr>
            <p:ph type="sldNum" idx="12"/>
          </p:nvPr>
        </p:nvSpPr>
        <p:spPr>
          <a:xfrm>
            <a:off x="9448800" y="6621140"/>
            <a:ext cx="2743200" cy="183000"/>
          </a:xfrm>
          <a:prstGeom prst="rect">
            <a:avLst/>
          </a:prstGeom>
          <a:noFill/>
          <a:ln>
            <a:noFill/>
          </a:ln>
        </p:spPr>
        <p:txBody>
          <a:bodyPr spcFirstLastPara="1" wrap="square" lIns="91425" tIns="0" rIns="91425" bIns="0" anchor="ctr" anchorCtr="0">
            <a:noAutofit/>
          </a:bodyPr>
          <a:lstStyle/>
          <a:p>
            <a:pPr marL="0" lvl="0" indent="0" algn="r" rtl="0">
              <a:spcBef>
                <a:spcPts val="0"/>
              </a:spcBef>
              <a:spcAft>
                <a:spcPts val="0"/>
              </a:spcAft>
              <a:buClr>
                <a:srgbClr val="888888"/>
              </a:buClr>
              <a:buSzPts val="1600"/>
              <a:buFont typeface="Calibri"/>
              <a:buNone/>
            </a:pPr>
            <a:fld id="{00000000-1234-1234-1234-123412341234}" type="slidenum">
              <a:rPr lang="en-US"/>
              <a:t>15</a:t>
            </a:fld>
            <a:endParaRPr dirty="0"/>
          </a:p>
        </p:txBody>
      </p:sp>
      <p:pic>
        <p:nvPicPr>
          <p:cNvPr id="4" name="Picture 3" descr="A screenshot of a computer generated map&#10;&#10;AI-generated content may be incorrect.">
            <a:extLst>
              <a:ext uri="{FF2B5EF4-FFF2-40B4-BE49-F238E27FC236}">
                <a16:creationId xmlns:a16="http://schemas.microsoft.com/office/drawing/2014/main" id="{ABA57045-6107-CAFE-1108-5D695CA698E2}"/>
              </a:ext>
            </a:extLst>
          </p:cNvPr>
          <p:cNvPicPr>
            <a:picLocks noChangeAspect="1"/>
          </p:cNvPicPr>
          <p:nvPr/>
        </p:nvPicPr>
        <p:blipFill>
          <a:blip r:embed="rId3"/>
          <a:srcRect l="39423" t="16433" r="9737" b="62827"/>
          <a:stretch>
            <a:fillRect/>
          </a:stretch>
        </p:blipFill>
        <p:spPr>
          <a:xfrm>
            <a:off x="262890" y="1322570"/>
            <a:ext cx="7553597" cy="1797820"/>
          </a:xfrm>
          <a:prstGeom prst="rect">
            <a:avLst/>
          </a:prstGeom>
        </p:spPr>
      </p:pic>
      <p:sp>
        <p:nvSpPr>
          <p:cNvPr id="5" name="TextBox 4">
            <a:extLst>
              <a:ext uri="{FF2B5EF4-FFF2-40B4-BE49-F238E27FC236}">
                <a16:creationId xmlns:a16="http://schemas.microsoft.com/office/drawing/2014/main" id="{21C9EFD0-386F-BDEA-698A-0DBCA21B5AA4}"/>
              </a:ext>
            </a:extLst>
          </p:cNvPr>
          <p:cNvSpPr txBox="1"/>
          <p:nvPr/>
        </p:nvSpPr>
        <p:spPr>
          <a:xfrm>
            <a:off x="3012804" y="1078687"/>
            <a:ext cx="2053767" cy="307777"/>
          </a:xfrm>
          <a:prstGeom prst="rect">
            <a:avLst/>
          </a:prstGeom>
          <a:noFill/>
        </p:spPr>
        <p:txBody>
          <a:bodyPr wrap="none" rtlCol="0">
            <a:spAutoFit/>
          </a:bodyPr>
          <a:lstStyle/>
          <a:p>
            <a:pPr algn="ctr"/>
            <a:r>
              <a:rPr lang="en-US" b="1" dirty="0"/>
              <a:t>340 nm; June; 21 UTC</a:t>
            </a:r>
            <a:endParaRPr lang="es-ES" b="1" dirty="0"/>
          </a:p>
        </p:txBody>
      </p:sp>
      <p:sp>
        <p:nvSpPr>
          <p:cNvPr id="6" name="TextBox 5">
            <a:extLst>
              <a:ext uri="{FF2B5EF4-FFF2-40B4-BE49-F238E27FC236}">
                <a16:creationId xmlns:a16="http://schemas.microsoft.com/office/drawing/2014/main" id="{BD34A688-96E9-57B7-466D-4F009B0B4687}"/>
              </a:ext>
            </a:extLst>
          </p:cNvPr>
          <p:cNvSpPr txBox="1"/>
          <p:nvPr/>
        </p:nvSpPr>
        <p:spPr>
          <a:xfrm>
            <a:off x="1142182" y="1240640"/>
            <a:ext cx="1539204" cy="307777"/>
          </a:xfrm>
          <a:prstGeom prst="rect">
            <a:avLst/>
          </a:prstGeom>
          <a:solidFill>
            <a:schemeClr val="lt1"/>
          </a:solidFill>
        </p:spPr>
        <p:txBody>
          <a:bodyPr wrap="none" rtlCol="0">
            <a:spAutoFit/>
          </a:bodyPr>
          <a:lstStyle/>
          <a:p>
            <a:pPr algn="ctr"/>
            <a:r>
              <a:rPr lang="en-US" b="1" dirty="0"/>
              <a:t>Version 4 GLER</a:t>
            </a:r>
            <a:endParaRPr lang="es-ES" b="1" dirty="0"/>
          </a:p>
        </p:txBody>
      </p:sp>
      <p:sp>
        <p:nvSpPr>
          <p:cNvPr id="7" name="TextBox 6">
            <a:extLst>
              <a:ext uri="{FF2B5EF4-FFF2-40B4-BE49-F238E27FC236}">
                <a16:creationId xmlns:a16="http://schemas.microsoft.com/office/drawing/2014/main" id="{3080B0FC-3AAA-8AE9-EBDD-2EA6E9D71C4D}"/>
              </a:ext>
            </a:extLst>
          </p:cNvPr>
          <p:cNvSpPr txBox="1"/>
          <p:nvPr/>
        </p:nvSpPr>
        <p:spPr>
          <a:xfrm>
            <a:off x="5397989" y="1228377"/>
            <a:ext cx="1539203" cy="320040"/>
          </a:xfrm>
          <a:prstGeom prst="rect">
            <a:avLst/>
          </a:prstGeom>
          <a:solidFill>
            <a:schemeClr val="lt1"/>
          </a:solidFill>
        </p:spPr>
        <p:txBody>
          <a:bodyPr wrap="none" rtlCol="0">
            <a:spAutoFit/>
          </a:bodyPr>
          <a:lstStyle/>
          <a:p>
            <a:pPr algn="ctr"/>
            <a:r>
              <a:rPr lang="en-US" b="1" dirty="0"/>
              <a:t>Version 3 GLER</a:t>
            </a:r>
            <a:endParaRPr lang="es-ES" b="1" dirty="0"/>
          </a:p>
        </p:txBody>
      </p:sp>
      <p:pic>
        <p:nvPicPr>
          <p:cNvPr id="8" name="Picture 7" descr="A screenshot of a computer generated map&#10;&#10;AI-generated content may be incorrect.">
            <a:extLst>
              <a:ext uri="{FF2B5EF4-FFF2-40B4-BE49-F238E27FC236}">
                <a16:creationId xmlns:a16="http://schemas.microsoft.com/office/drawing/2014/main" id="{C8B48FBC-926B-7237-6452-67EAEDF96955}"/>
              </a:ext>
            </a:extLst>
          </p:cNvPr>
          <p:cNvPicPr>
            <a:picLocks noChangeAspect="1"/>
          </p:cNvPicPr>
          <p:nvPr/>
        </p:nvPicPr>
        <p:blipFill>
          <a:blip r:embed="rId3"/>
          <a:srcRect l="55958" t="53572" r="11201" b="20749"/>
          <a:stretch>
            <a:fillRect/>
          </a:stretch>
        </p:blipFill>
        <p:spPr>
          <a:xfrm>
            <a:off x="1433647" y="3621390"/>
            <a:ext cx="5212080" cy="2377440"/>
          </a:xfrm>
          <a:prstGeom prst="rect">
            <a:avLst/>
          </a:prstGeom>
        </p:spPr>
      </p:pic>
      <p:pic>
        <p:nvPicPr>
          <p:cNvPr id="9" name="Picture 8" descr="A screenshot of a computer generated map&#10;&#10;AI-generated content may be incorrect.">
            <a:extLst>
              <a:ext uri="{FF2B5EF4-FFF2-40B4-BE49-F238E27FC236}">
                <a16:creationId xmlns:a16="http://schemas.microsoft.com/office/drawing/2014/main" id="{3CD8F9BB-9664-7861-D5E6-39642BBF46E0}"/>
              </a:ext>
            </a:extLst>
          </p:cNvPr>
          <p:cNvPicPr>
            <a:picLocks noChangeAspect="1"/>
          </p:cNvPicPr>
          <p:nvPr/>
        </p:nvPicPr>
        <p:blipFill>
          <a:blip r:embed="rId3"/>
          <a:srcRect l="55958" t="83337" r="11201" b="10736"/>
          <a:stretch>
            <a:fillRect/>
          </a:stretch>
        </p:blipFill>
        <p:spPr>
          <a:xfrm>
            <a:off x="1176472" y="6001583"/>
            <a:ext cx="5212080" cy="548640"/>
          </a:xfrm>
          <a:prstGeom prst="rect">
            <a:avLst/>
          </a:prstGeom>
        </p:spPr>
      </p:pic>
      <p:pic>
        <p:nvPicPr>
          <p:cNvPr id="10" name="Picture 9" descr="A screenshot of a computer generated map&#10;&#10;AI-generated content may be incorrect.">
            <a:extLst>
              <a:ext uri="{FF2B5EF4-FFF2-40B4-BE49-F238E27FC236}">
                <a16:creationId xmlns:a16="http://schemas.microsoft.com/office/drawing/2014/main" id="{F5AB10CE-422D-150F-C949-21C1801E71F9}"/>
              </a:ext>
            </a:extLst>
          </p:cNvPr>
          <p:cNvPicPr>
            <a:picLocks noChangeAspect="1"/>
          </p:cNvPicPr>
          <p:nvPr/>
        </p:nvPicPr>
        <p:blipFill>
          <a:blip r:embed="rId3"/>
          <a:srcRect l="43310" t="41544" r="10019" b="53519"/>
          <a:stretch>
            <a:fillRect/>
          </a:stretch>
        </p:blipFill>
        <p:spPr>
          <a:xfrm>
            <a:off x="365760" y="3164190"/>
            <a:ext cx="7406640" cy="457200"/>
          </a:xfrm>
          <a:prstGeom prst="rect">
            <a:avLst/>
          </a:prstGeom>
        </p:spPr>
      </p:pic>
      <p:pic>
        <p:nvPicPr>
          <p:cNvPr id="12" name="Picture 11" descr="A screenshot of a graph&#10;&#10;AI-generated content may be incorrect.">
            <a:extLst>
              <a:ext uri="{FF2B5EF4-FFF2-40B4-BE49-F238E27FC236}">
                <a16:creationId xmlns:a16="http://schemas.microsoft.com/office/drawing/2014/main" id="{D4635AE5-90B7-5795-CE49-079260F0CF30}"/>
              </a:ext>
            </a:extLst>
          </p:cNvPr>
          <p:cNvPicPr>
            <a:picLocks noChangeAspect="1"/>
          </p:cNvPicPr>
          <p:nvPr/>
        </p:nvPicPr>
        <p:blipFill>
          <a:blip r:embed="rId4"/>
          <a:srcRect l="6001" t="9328" r="36892" b="5336"/>
          <a:stretch>
            <a:fillRect/>
          </a:stretch>
        </p:blipFill>
        <p:spPr>
          <a:xfrm>
            <a:off x="7855964" y="1785254"/>
            <a:ext cx="4073146" cy="4213576"/>
          </a:xfrm>
          <a:prstGeom prst="rect">
            <a:avLst/>
          </a:prstGeom>
        </p:spPr>
      </p:pic>
      <p:sp>
        <p:nvSpPr>
          <p:cNvPr id="13" name="TextBox 12">
            <a:extLst>
              <a:ext uri="{FF2B5EF4-FFF2-40B4-BE49-F238E27FC236}">
                <a16:creationId xmlns:a16="http://schemas.microsoft.com/office/drawing/2014/main" id="{BC279C17-2166-677C-FDF7-B4F972043547}"/>
              </a:ext>
            </a:extLst>
          </p:cNvPr>
          <p:cNvSpPr txBox="1"/>
          <p:nvPr/>
        </p:nvSpPr>
        <p:spPr>
          <a:xfrm>
            <a:off x="2784482" y="6550223"/>
            <a:ext cx="1996059" cy="307777"/>
          </a:xfrm>
          <a:prstGeom prst="rect">
            <a:avLst/>
          </a:prstGeom>
          <a:solidFill>
            <a:schemeClr val="lt1"/>
          </a:solidFill>
        </p:spPr>
        <p:txBody>
          <a:bodyPr wrap="none" rtlCol="0">
            <a:spAutoFit/>
          </a:bodyPr>
          <a:lstStyle/>
          <a:p>
            <a:pPr algn="ctr"/>
            <a:r>
              <a:rPr lang="en-US" b="1" dirty="0"/>
              <a:t>Version 3 – Version 4</a:t>
            </a:r>
            <a:endParaRPr lang="es-ES" b="1" dirty="0"/>
          </a:p>
        </p:txBody>
      </p:sp>
    </p:spTree>
    <p:extLst>
      <p:ext uri="{BB962C8B-B14F-4D97-AF65-F5344CB8AC3E}">
        <p14:creationId xmlns:p14="http://schemas.microsoft.com/office/powerpoint/2010/main" val="16639491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8">
          <a:extLst>
            <a:ext uri="{FF2B5EF4-FFF2-40B4-BE49-F238E27FC236}">
              <a16:creationId xmlns:a16="http://schemas.microsoft.com/office/drawing/2014/main" id="{160CCC9D-2627-A385-9133-8716C153D82D}"/>
            </a:ext>
          </a:extLst>
        </p:cNvPr>
        <p:cNvGrpSpPr/>
        <p:nvPr/>
      </p:nvGrpSpPr>
      <p:grpSpPr>
        <a:xfrm>
          <a:off x="0" y="0"/>
          <a:ext cx="0" cy="0"/>
          <a:chOff x="0" y="0"/>
          <a:chExt cx="0" cy="0"/>
        </a:xfrm>
      </p:grpSpPr>
      <p:sp>
        <p:nvSpPr>
          <p:cNvPr id="299" name="Google Shape;299;g2d149f3dac1_0_42">
            <a:extLst>
              <a:ext uri="{FF2B5EF4-FFF2-40B4-BE49-F238E27FC236}">
                <a16:creationId xmlns:a16="http://schemas.microsoft.com/office/drawing/2014/main" id="{49394A64-7C53-74F5-F0C2-7285509CBD4C}"/>
              </a:ext>
            </a:extLst>
          </p:cNvPr>
          <p:cNvSpPr txBox="1">
            <a:spLocks noGrp="1"/>
          </p:cNvSpPr>
          <p:nvPr>
            <p:ph type="title"/>
          </p:nvPr>
        </p:nvSpPr>
        <p:spPr>
          <a:xfrm>
            <a:off x="1890605" y="0"/>
            <a:ext cx="8410800" cy="975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3600"/>
              <a:buFont typeface="Calibri"/>
              <a:buNone/>
            </a:pPr>
            <a:r>
              <a:rPr lang="en-US" dirty="0"/>
              <a:t>Cloud, GLER and GEOS-CF v2</a:t>
            </a:r>
          </a:p>
        </p:txBody>
      </p:sp>
      <p:sp>
        <p:nvSpPr>
          <p:cNvPr id="300" name="Google Shape;300;g2d149f3dac1_0_42">
            <a:extLst>
              <a:ext uri="{FF2B5EF4-FFF2-40B4-BE49-F238E27FC236}">
                <a16:creationId xmlns:a16="http://schemas.microsoft.com/office/drawing/2014/main" id="{50DA5C06-2BB9-4082-0FAC-30732FDB72BC}"/>
              </a:ext>
            </a:extLst>
          </p:cNvPr>
          <p:cNvSpPr txBox="1">
            <a:spLocks noGrp="1"/>
          </p:cNvSpPr>
          <p:nvPr>
            <p:ph type="sldNum" idx="12"/>
          </p:nvPr>
        </p:nvSpPr>
        <p:spPr>
          <a:xfrm>
            <a:off x="9448800" y="6621140"/>
            <a:ext cx="2743200" cy="183000"/>
          </a:xfrm>
          <a:prstGeom prst="rect">
            <a:avLst/>
          </a:prstGeom>
          <a:noFill/>
          <a:ln>
            <a:noFill/>
          </a:ln>
        </p:spPr>
        <p:txBody>
          <a:bodyPr spcFirstLastPara="1" wrap="square" lIns="91425" tIns="0" rIns="91425" bIns="0" anchor="ctr" anchorCtr="0">
            <a:noAutofit/>
          </a:bodyPr>
          <a:lstStyle/>
          <a:p>
            <a:pPr marL="0" lvl="0" indent="0" algn="r" rtl="0">
              <a:spcBef>
                <a:spcPts val="0"/>
              </a:spcBef>
              <a:spcAft>
                <a:spcPts val="0"/>
              </a:spcAft>
              <a:buClr>
                <a:srgbClr val="888888"/>
              </a:buClr>
              <a:buSzPts val="1600"/>
              <a:buFont typeface="Calibri"/>
              <a:buNone/>
            </a:pPr>
            <a:fld id="{00000000-1234-1234-1234-123412341234}" type="slidenum">
              <a:rPr lang="en-US"/>
              <a:t>16</a:t>
            </a:fld>
            <a:endParaRPr dirty="0"/>
          </a:p>
        </p:txBody>
      </p:sp>
      <p:pic>
        <p:nvPicPr>
          <p:cNvPr id="8" name="Picture 7" descr="A group of diagrams showing different colors&#10;&#10;AI-generated content may be incorrect.">
            <a:extLst>
              <a:ext uri="{FF2B5EF4-FFF2-40B4-BE49-F238E27FC236}">
                <a16:creationId xmlns:a16="http://schemas.microsoft.com/office/drawing/2014/main" id="{EF99E9D1-08CA-9F5E-CC89-E4A0F96A97C8}"/>
              </a:ext>
            </a:extLst>
          </p:cNvPr>
          <p:cNvPicPr>
            <a:picLocks noChangeAspect="1"/>
          </p:cNvPicPr>
          <p:nvPr/>
        </p:nvPicPr>
        <p:blipFill>
          <a:blip r:embed="rId3"/>
          <a:srcRect l="2299" t="8521" r="25701" b="64812"/>
          <a:stretch>
            <a:fillRect/>
          </a:stretch>
        </p:blipFill>
        <p:spPr>
          <a:xfrm>
            <a:off x="177044" y="1216152"/>
            <a:ext cx="11837911" cy="2922941"/>
          </a:xfrm>
          <a:prstGeom prst="rect">
            <a:avLst/>
          </a:prstGeom>
        </p:spPr>
      </p:pic>
      <p:pic>
        <p:nvPicPr>
          <p:cNvPr id="9" name="Picture 8" descr="A group of diagrams showing different colors&#10;&#10;AI-generated content may be incorrect.">
            <a:extLst>
              <a:ext uri="{FF2B5EF4-FFF2-40B4-BE49-F238E27FC236}">
                <a16:creationId xmlns:a16="http://schemas.microsoft.com/office/drawing/2014/main" id="{64FCE5FE-C358-0E97-20A8-8447B340F78D}"/>
              </a:ext>
            </a:extLst>
          </p:cNvPr>
          <p:cNvPicPr>
            <a:picLocks noChangeAspect="1"/>
          </p:cNvPicPr>
          <p:nvPr/>
        </p:nvPicPr>
        <p:blipFill>
          <a:blip r:embed="rId3"/>
          <a:srcRect l="2299" t="40069" r="25701" b="34903"/>
          <a:stretch>
            <a:fillRect/>
          </a:stretch>
        </p:blipFill>
        <p:spPr>
          <a:xfrm>
            <a:off x="177044" y="4050792"/>
            <a:ext cx="11837911" cy="2743200"/>
          </a:xfrm>
          <a:prstGeom prst="rect">
            <a:avLst/>
          </a:prstGeom>
        </p:spPr>
      </p:pic>
      <p:sp>
        <p:nvSpPr>
          <p:cNvPr id="10" name="TextBox 9">
            <a:extLst>
              <a:ext uri="{FF2B5EF4-FFF2-40B4-BE49-F238E27FC236}">
                <a16:creationId xmlns:a16="http://schemas.microsoft.com/office/drawing/2014/main" id="{2F5E45E0-B046-7C94-7C37-4D94A88DB269}"/>
              </a:ext>
            </a:extLst>
          </p:cNvPr>
          <p:cNvSpPr txBox="1"/>
          <p:nvPr/>
        </p:nvSpPr>
        <p:spPr>
          <a:xfrm>
            <a:off x="8327582" y="5963344"/>
            <a:ext cx="3568606" cy="307777"/>
          </a:xfrm>
          <a:prstGeom prst="rect">
            <a:avLst/>
          </a:prstGeom>
          <a:noFill/>
        </p:spPr>
        <p:txBody>
          <a:bodyPr wrap="square" rtlCol="0">
            <a:spAutoFit/>
          </a:bodyPr>
          <a:lstStyle/>
          <a:p>
            <a:pPr algn="ctr"/>
            <a:r>
              <a:rPr lang="en-US" dirty="0"/>
              <a:t>AMF change due to GEOS-CF V2</a:t>
            </a:r>
          </a:p>
        </p:txBody>
      </p:sp>
      <p:sp>
        <p:nvSpPr>
          <p:cNvPr id="11" name="TextBox 10">
            <a:extLst>
              <a:ext uri="{FF2B5EF4-FFF2-40B4-BE49-F238E27FC236}">
                <a16:creationId xmlns:a16="http://schemas.microsoft.com/office/drawing/2014/main" id="{CC821341-2A4D-4851-7216-6D0A58006B9A}"/>
              </a:ext>
            </a:extLst>
          </p:cNvPr>
          <p:cNvSpPr txBox="1"/>
          <p:nvPr/>
        </p:nvSpPr>
        <p:spPr>
          <a:xfrm>
            <a:off x="1395166" y="3078985"/>
            <a:ext cx="1369286" cy="307777"/>
          </a:xfrm>
          <a:prstGeom prst="rect">
            <a:avLst/>
          </a:prstGeom>
          <a:noFill/>
        </p:spPr>
        <p:txBody>
          <a:bodyPr wrap="none" rtlCol="0">
            <a:spAutoFit/>
          </a:bodyPr>
          <a:lstStyle/>
          <a:p>
            <a:r>
              <a:rPr lang="en-US" dirty="0"/>
              <a:t>Version 3 AMF</a:t>
            </a:r>
          </a:p>
        </p:txBody>
      </p:sp>
      <p:sp>
        <p:nvSpPr>
          <p:cNvPr id="12" name="TextBox 11">
            <a:extLst>
              <a:ext uri="{FF2B5EF4-FFF2-40B4-BE49-F238E27FC236}">
                <a16:creationId xmlns:a16="http://schemas.microsoft.com/office/drawing/2014/main" id="{EA5F37F9-2C00-C57A-36CB-EC4D46023BDE}"/>
              </a:ext>
            </a:extLst>
          </p:cNvPr>
          <p:cNvSpPr txBox="1"/>
          <p:nvPr/>
        </p:nvSpPr>
        <p:spPr>
          <a:xfrm>
            <a:off x="4311696" y="3090202"/>
            <a:ext cx="3568606" cy="307777"/>
          </a:xfrm>
          <a:prstGeom prst="rect">
            <a:avLst/>
          </a:prstGeom>
          <a:noFill/>
        </p:spPr>
        <p:txBody>
          <a:bodyPr wrap="none" rtlCol="0">
            <a:spAutoFit/>
          </a:bodyPr>
          <a:lstStyle/>
          <a:p>
            <a:r>
              <a:rPr lang="en-US" dirty="0"/>
              <a:t>Version 4 (cloud and GLER change)  AMF</a:t>
            </a:r>
          </a:p>
        </p:txBody>
      </p:sp>
      <p:sp>
        <p:nvSpPr>
          <p:cNvPr id="13" name="TextBox 12">
            <a:extLst>
              <a:ext uri="{FF2B5EF4-FFF2-40B4-BE49-F238E27FC236}">
                <a16:creationId xmlns:a16="http://schemas.microsoft.com/office/drawing/2014/main" id="{737E0188-B1C1-DEC2-AA53-1857E2879EBD}"/>
              </a:ext>
            </a:extLst>
          </p:cNvPr>
          <p:cNvSpPr txBox="1"/>
          <p:nvPr/>
        </p:nvSpPr>
        <p:spPr>
          <a:xfrm>
            <a:off x="8327582" y="2982481"/>
            <a:ext cx="3568606" cy="523220"/>
          </a:xfrm>
          <a:prstGeom prst="rect">
            <a:avLst/>
          </a:prstGeom>
          <a:noFill/>
        </p:spPr>
        <p:txBody>
          <a:bodyPr wrap="square" rtlCol="0">
            <a:spAutoFit/>
          </a:bodyPr>
          <a:lstStyle/>
          <a:p>
            <a:pPr algn="ctr"/>
            <a:r>
              <a:rPr lang="en-US" dirty="0"/>
              <a:t>Version 4 (cloud, GLER + GEOS-CF V2 change)  AMF</a:t>
            </a:r>
          </a:p>
        </p:txBody>
      </p:sp>
      <p:sp>
        <p:nvSpPr>
          <p:cNvPr id="15" name="TextBox 14">
            <a:extLst>
              <a:ext uri="{FF2B5EF4-FFF2-40B4-BE49-F238E27FC236}">
                <a16:creationId xmlns:a16="http://schemas.microsoft.com/office/drawing/2014/main" id="{73AC173A-EF45-5909-63DD-8F449B936CC3}"/>
              </a:ext>
            </a:extLst>
          </p:cNvPr>
          <p:cNvSpPr txBox="1"/>
          <p:nvPr/>
        </p:nvSpPr>
        <p:spPr>
          <a:xfrm>
            <a:off x="4615465" y="5946787"/>
            <a:ext cx="2961068" cy="307777"/>
          </a:xfrm>
          <a:prstGeom prst="rect">
            <a:avLst/>
          </a:prstGeom>
          <a:noFill/>
        </p:spPr>
        <p:txBody>
          <a:bodyPr wrap="none" rtlCol="0">
            <a:spAutoFit/>
          </a:bodyPr>
          <a:lstStyle/>
          <a:p>
            <a:pPr algn="ctr"/>
            <a:r>
              <a:rPr lang="en-US" dirty="0"/>
              <a:t>Version 3 – Version 4 AMF change</a:t>
            </a:r>
          </a:p>
        </p:txBody>
      </p:sp>
      <p:sp>
        <p:nvSpPr>
          <p:cNvPr id="16" name="TextBox 15">
            <a:extLst>
              <a:ext uri="{FF2B5EF4-FFF2-40B4-BE49-F238E27FC236}">
                <a16:creationId xmlns:a16="http://schemas.microsoft.com/office/drawing/2014/main" id="{901B4ECE-75EB-B844-9B0C-806E53F7D72E}"/>
              </a:ext>
            </a:extLst>
          </p:cNvPr>
          <p:cNvSpPr txBox="1"/>
          <p:nvPr/>
        </p:nvSpPr>
        <p:spPr>
          <a:xfrm>
            <a:off x="295506" y="5946786"/>
            <a:ext cx="3568606" cy="307777"/>
          </a:xfrm>
          <a:prstGeom prst="rect">
            <a:avLst/>
          </a:prstGeom>
          <a:noFill/>
        </p:spPr>
        <p:txBody>
          <a:bodyPr wrap="square" rtlCol="0">
            <a:spAutoFit/>
          </a:bodyPr>
          <a:lstStyle/>
          <a:p>
            <a:pPr algn="ctr"/>
            <a:r>
              <a:rPr lang="en-US" dirty="0"/>
              <a:t>AMF change due to clouds + GLER</a:t>
            </a:r>
          </a:p>
        </p:txBody>
      </p:sp>
    </p:spTree>
    <p:extLst>
      <p:ext uri="{BB962C8B-B14F-4D97-AF65-F5344CB8AC3E}">
        <p14:creationId xmlns:p14="http://schemas.microsoft.com/office/powerpoint/2010/main" val="20936912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8">
          <a:extLst>
            <a:ext uri="{FF2B5EF4-FFF2-40B4-BE49-F238E27FC236}">
              <a16:creationId xmlns:a16="http://schemas.microsoft.com/office/drawing/2014/main" id="{7B9FA6AD-9BF2-34DA-80B7-62D53C1E41DF}"/>
            </a:ext>
          </a:extLst>
        </p:cNvPr>
        <p:cNvGrpSpPr/>
        <p:nvPr/>
      </p:nvGrpSpPr>
      <p:grpSpPr>
        <a:xfrm>
          <a:off x="0" y="0"/>
          <a:ext cx="0" cy="0"/>
          <a:chOff x="0" y="0"/>
          <a:chExt cx="0" cy="0"/>
        </a:xfrm>
      </p:grpSpPr>
      <p:sp>
        <p:nvSpPr>
          <p:cNvPr id="299" name="Google Shape;299;g2d149f3dac1_0_42">
            <a:extLst>
              <a:ext uri="{FF2B5EF4-FFF2-40B4-BE49-F238E27FC236}">
                <a16:creationId xmlns:a16="http://schemas.microsoft.com/office/drawing/2014/main" id="{1037D29B-D2E0-323D-2AEB-52AACA00467D}"/>
              </a:ext>
            </a:extLst>
          </p:cNvPr>
          <p:cNvSpPr txBox="1">
            <a:spLocks noGrp="1"/>
          </p:cNvSpPr>
          <p:nvPr>
            <p:ph type="title"/>
          </p:nvPr>
        </p:nvSpPr>
        <p:spPr>
          <a:xfrm>
            <a:off x="2384981" y="0"/>
            <a:ext cx="7579151" cy="975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3600"/>
              <a:buFont typeface="Calibri"/>
              <a:buNone/>
            </a:pPr>
            <a:r>
              <a:rPr lang="en-US" dirty="0"/>
              <a:t>Fix surface pressure interpolation thanks to Chia-Hua’s feed back</a:t>
            </a:r>
          </a:p>
        </p:txBody>
      </p:sp>
      <p:sp>
        <p:nvSpPr>
          <p:cNvPr id="300" name="Google Shape;300;g2d149f3dac1_0_42">
            <a:extLst>
              <a:ext uri="{FF2B5EF4-FFF2-40B4-BE49-F238E27FC236}">
                <a16:creationId xmlns:a16="http://schemas.microsoft.com/office/drawing/2014/main" id="{C3E63163-8866-FF4D-C313-8C45479D2A30}"/>
              </a:ext>
            </a:extLst>
          </p:cNvPr>
          <p:cNvSpPr txBox="1">
            <a:spLocks noGrp="1"/>
          </p:cNvSpPr>
          <p:nvPr>
            <p:ph type="sldNum" idx="12"/>
          </p:nvPr>
        </p:nvSpPr>
        <p:spPr>
          <a:xfrm>
            <a:off x="9448800" y="6621140"/>
            <a:ext cx="2743200" cy="183000"/>
          </a:xfrm>
          <a:prstGeom prst="rect">
            <a:avLst/>
          </a:prstGeom>
          <a:noFill/>
          <a:ln>
            <a:noFill/>
          </a:ln>
        </p:spPr>
        <p:txBody>
          <a:bodyPr spcFirstLastPara="1" wrap="square" lIns="91425" tIns="0" rIns="91425" bIns="0" anchor="ctr" anchorCtr="0">
            <a:noAutofit/>
          </a:bodyPr>
          <a:lstStyle/>
          <a:p>
            <a:pPr marL="0" lvl="0" indent="0" algn="r" rtl="0">
              <a:spcBef>
                <a:spcPts val="0"/>
              </a:spcBef>
              <a:spcAft>
                <a:spcPts val="0"/>
              </a:spcAft>
              <a:buClr>
                <a:srgbClr val="888888"/>
              </a:buClr>
              <a:buSzPts val="1600"/>
              <a:buFont typeface="Calibri"/>
              <a:buNone/>
            </a:pPr>
            <a:fld id="{00000000-1234-1234-1234-123412341234}" type="slidenum">
              <a:rPr lang="en-US"/>
              <a:t>17</a:t>
            </a:fld>
            <a:endParaRPr dirty="0"/>
          </a:p>
        </p:txBody>
      </p:sp>
      <p:pic>
        <p:nvPicPr>
          <p:cNvPr id="2" name="Picture 1" descr="A map of the united states&#10;&#10;AI-generated content may be incorrect.">
            <a:extLst>
              <a:ext uri="{FF2B5EF4-FFF2-40B4-BE49-F238E27FC236}">
                <a16:creationId xmlns:a16="http://schemas.microsoft.com/office/drawing/2014/main" id="{CDD36ED1-CBE5-2731-46A1-6F30C50D79A9}"/>
              </a:ext>
            </a:extLst>
          </p:cNvPr>
          <p:cNvPicPr>
            <a:picLocks noChangeAspect="1"/>
          </p:cNvPicPr>
          <p:nvPr/>
        </p:nvPicPr>
        <p:blipFill>
          <a:blip r:embed="rId3">
            <a:extLst>
              <a:ext uri="{28A0092B-C50C-407E-A947-70E740481C1C}">
                <a14:useLocalDpi xmlns:a14="http://schemas.microsoft.com/office/drawing/2010/main" val="0"/>
              </a:ext>
            </a:extLst>
          </a:blip>
          <a:srcRect l="7325" t="2665" r="1660" b="2665"/>
          <a:stretch/>
        </p:blipFill>
        <p:spPr>
          <a:xfrm>
            <a:off x="421063" y="1498639"/>
            <a:ext cx="5674937" cy="4427698"/>
          </a:xfrm>
          <a:prstGeom prst="rect">
            <a:avLst/>
          </a:prstGeom>
        </p:spPr>
      </p:pic>
      <p:sp>
        <p:nvSpPr>
          <p:cNvPr id="3" name="TextBox 2">
            <a:extLst>
              <a:ext uri="{FF2B5EF4-FFF2-40B4-BE49-F238E27FC236}">
                <a16:creationId xmlns:a16="http://schemas.microsoft.com/office/drawing/2014/main" id="{63173B03-5504-B846-3324-BBBB6CA2AC28}"/>
              </a:ext>
            </a:extLst>
          </p:cNvPr>
          <p:cNvSpPr txBox="1"/>
          <p:nvPr/>
        </p:nvSpPr>
        <p:spPr>
          <a:xfrm>
            <a:off x="1406692" y="5926337"/>
            <a:ext cx="3568606" cy="307777"/>
          </a:xfrm>
          <a:prstGeom prst="rect">
            <a:avLst/>
          </a:prstGeom>
          <a:noFill/>
        </p:spPr>
        <p:txBody>
          <a:bodyPr wrap="square" rtlCol="0">
            <a:spAutoFit/>
          </a:bodyPr>
          <a:lstStyle/>
          <a:p>
            <a:pPr algn="ctr"/>
            <a:r>
              <a:rPr lang="en-US" dirty="0"/>
              <a:t>Image credit: Chia-Hua Hsu</a:t>
            </a:r>
          </a:p>
        </p:txBody>
      </p:sp>
      <p:pic>
        <p:nvPicPr>
          <p:cNvPr id="4" name="Picture 3">
            <a:extLst>
              <a:ext uri="{FF2B5EF4-FFF2-40B4-BE49-F238E27FC236}">
                <a16:creationId xmlns:a16="http://schemas.microsoft.com/office/drawing/2014/main" id="{7DECE0B6-3BE4-50B2-ADE5-717DB9D9846E}"/>
              </a:ext>
            </a:extLst>
          </p:cNvPr>
          <p:cNvPicPr>
            <a:picLocks noChangeAspect="1"/>
          </p:cNvPicPr>
          <p:nvPr/>
        </p:nvPicPr>
        <p:blipFill>
          <a:blip r:embed="rId4">
            <a:extLst>
              <a:ext uri="{28A0092B-C50C-407E-A947-70E740481C1C}">
                <a14:useLocalDpi xmlns:a14="http://schemas.microsoft.com/office/drawing/2010/main" val="0"/>
              </a:ext>
            </a:extLst>
          </a:blip>
          <a:srcRect l="7487" t="11751" r="9257" b="5748"/>
          <a:stretch>
            <a:fillRect/>
          </a:stretch>
        </p:blipFill>
        <p:spPr>
          <a:xfrm>
            <a:off x="6151897" y="2554664"/>
            <a:ext cx="5878725" cy="2912882"/>
          </a:xfrm>
          <a:prstGeom prst="rect">
            <a:avLst/>
          </a:prstGeom>
        </p:spPr>
      </p:pic>
      <p:sp>
        <p:nvSpPr>
          <p:cNvPr id="6" name="TextBox 5">
            <a:extLst>
              <a:ext uri="{FF2B5EF4-FFF2-40B4-BE49-F238E27FC236}">
                <a16:creationId xmlns:a16="http://schemas.microsoft.com/office/drawing/2014/main" id="{3AFA9190-A167-3AFA-C7AE-427CF9BB4128}"/>
              </a:ext>
            </a:extLst>
          </p:cNvPr>
          <p:cNvSpPr txBox="1"/>
          <p:nvPr/>
        </p:nvSpPr>
        <p:spPr>
          <a:xfrm>
            <a:off x="7311574" y="1975305"/>
            <a:ext cx="3568606" cy="307777"/>
          </a:xfrm>
          <a:prstGeom prst="rect">
            <a:avLst/>
          </a:prstGeom>
          <a:noFill/>
        </p:spPr>
        <p:txBody>
          <a:bodyPr wrap="square" rtlCol="0">
            <a:spAutoFit/>
          </a:bodyPr>
          <a:lstStyle/>
          <a:p>
            <a:pPr algn="ctr"/>
            <a:r>
              <a:rPr lang="en-US" dirty="0"/>
              <a:t>Surface pressure vs. altitude </a:t>
            </a:r>
          </a:p>
        </p:txBody>
      </p:sp>
      <p:sp>
        <p:nvSpPr>
          <p:cNvPr id="7" name="TextBox 6">
            <a:extLst>
              <a:ext uri="{FF2B5EF4-FFF2-40B4-BE49-F238E27FC236}">
                <a16:creationId xmlns:a16="http://schemas.microsoft.com/office/drawing/2014/main" id="{78CA6A7C-5BA6-5339-D694-3A608033C0F8}"/>
              </a:ext>
            </a:extLst>
          </p:cNvPr>
          <p:cNvSpPr txBox="1"/>
          <p:nvPr/>
        </p:nvSpPr>
        <p:spPr>
          <a:xfrm>
            <a:off x="6504495" y="2264985"/>
            <a:ext cx="2498103" cy="307777"/>
          </a:xfrm>
          <a:prstGeom prst="rect">
            <a:avLst/>
          </a:prstGeom>
          <a:noFill/>
        </p:spPr>
        <p:txBody>
          <a:bodyPr wrap="square" rtlCol="0">
            <a:spAutoFit/>
          </a:bodyPr>
          <a:lstStyle/>
          <a:p>
            <a:pPr algn="ctr"/>
            <a:r>
              <a:rPr lang="en-US" dirty="0"/>
              <a:t>Version 3 </a:t>
            </a:r>
          </a:p>
        </p:txBody>
      </p:sp>
      <p:sp>
        <p:nvSpPr>
          <p:cNvPr id="8" name="TextBox 7">
            <a:extLst>
              <a:ext uri="{FF2B5EF4-FFF2-40B4-BE49-F238E27FC236}">
                <a16:creationId xmlns:a16="http://schemas.microsoft.com/office/drawing/2014/main" id="{06601BC5-8632-57D8-0DA9-00BDD909B248}"/>
              </a:ext>
            </a:extLst>
          </p:cNvPr>
          <p:cNvSpPr txBox="1"/>
          <p:nvPr/>
        </p:nvSpPr>
        <p:spPr>
          <a:xfrm>
            <a:off x="9467654" y="2264985"/>
            <a:ext cx="2498103" cy="307777"/>
          </a:xfrm>
          <a:prstGeom prst="rect">
            <a:avLst/>
          </a:prstGeom>
          <a:noFill/>
        </p:spPr>
        <p:txBody>
          <a:bodyPr wrap="square" rtlCol="0">
            <a:spAutoFit/>
          </a:bodyPr>
          <a:lstStyle/>
          <a:p>
            <a:pPr algn="ctr"/>
            <a:r>
              <a:rPr lang="en-US" dirty="0"/>
              <a:t>Version 4 </a:t>
            </a:r>
          </a:p>
        </p:txBody>
      </p:sp>
    </p:spTree>
    <p:extLst>
      <p:ext uri="{BB962C8B-B14F-4D97-AF65-F5344CB8AC3E}">
        <p14:creationId xmlns:p14="http://schemas.microsoft.com/office/powerpoint/2010/main" val="32497233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6">
          <a:extLst>
            <a:ext uri="{FF2B5EF4-FFF2-40B4-BE49-F238E27FC236}">
              <a16:creationId xmlns:a16="http://schemas.microsoft.com/office/drawing/2014/main" id="{92D96047-0D76-01CB-94D2-C9CD543F1F75}"/>
            </a:ext>
          </a:extLst>
        </p:cNvPr>
        <p:cNvGrpSpPr/>
        <p:nvPr/>
      </p:nvGrpSpPr>
      <p:grpSpPr>
        <a:xfrm>
          <a:off x="0" y="0"/>
          <a:ext cx="0" cy="0"/>
          <a:chOff x="0" y="0"/>
          <a:chExt cx="0" cy="0"/>
        </a:xfrm>
      </p:grpSpPr>
      <p:sp>
        <p:nvSpPr>
          <p:cNvPr id="97" name="Google Shape;97;p23">
            <a:extLst>
              <a:ext uri="{FF2B5EF4-FFF2-40B4-BE49-F238E27FC236}">
                <a16:creationId xmlns:a16="http://schemas.microsoft.com/office/drawing/2014/main" id="{6AA770C1-080B-8D9F-3CFB-D56890EE5249}"/>
              </a:ext>
            </a:extLst>
          </p:cNvPr>
          <p:cNvSpPr txBox="1"/>
          <p:nvPr/>
        </p:nvSpPr>
        <p:spPr>
          <a:xfrm>
            <a:off x="2124075" y="-15"/>
            <a:ext cx="8362950" cy="994976"/>
          </a:xfrm>
          <a:prstGeom prst="rect">
            <a:avLst/>
          </a:prstGeom>
          <a:noFill/>
          <a:ln>
            <a:noFill/>
          </a:ln>
        </p:spPr>
        <p:txBody>
          <a:bodyPr spcFirstLastPara="1" wrap="square" lIns="91433" tIns="45700" rIns="91433" bIns="45700" anchor="t" anchorCtr="0">
            <a:spAutoFit/>
          </a:bodyPr>
          <a:lstStyle/>
          <a:p>
            <a:pPr algn="ctr">
              <a:buSzPts val="2700"/>
            </a:pPr>
            <a:r>
              <a:rPr lang="en" sz="2933" b="1" dirty="0">
                <a:solidFill>
                  <a:schemeClr val="lt1"/>
                </a:solidFill>
                <a:latin typeface="Calibri"/>
                <a:ea typeface="Calibri"/>
                <a:cs typeface="Calibri"/>
                <a:sym typeface="Calibri"/>
              </a:rPr>
              <a:t>Pandora vs TEMPO HCHO versions 3 and 4</a:t>
            </a:r>
          </a:p>
          <a:p>
            <a:pPr algn="ctr">
              <a:buSzPts val="2700"/>
            </a:pPr>
            <a:r>
              <a:rPr lang="en" sz="2933" b="1" dirty="0">
                <a:solidFill>
                  <a:schemeClr val="lt1"/>
                </a:solidFill>
                <a:latin typeface="Calibri"/>
                <a:ea typeface="Calibri"/>
                <a:cs typeface="Calibri"/>
                <a:sym typeface="Calibri"/>
              </a:rPr>
              <a:t>Similar performance (Ivan Ortega, NCAR)</a:t>
            </a:r>
            <a:endParaRPr sz="800" b="1" dirty="0">
              <a:solidFill>
                <a:schemeClr val="lt1"/>
              </a:solidFill>
              <a:latin typeface="Calibri"/>
              <a:ea typeface="Calibri"/>
              <a:cs typeface="Calibri"/>
              <a:sym typeface="Calibri"/>
            </a:endParaRPr>
          </a:p>
        </p:txBody>
      </p:sp>
      <p:sp>
        <p:nvSpPr>
          <p:cNvPr id="102" name="Google Shape;102;p23">
            <a:extLst>
              <a:ext uri="{FF2B5EF4-FFF2-40B4-BE49-F238E27FC236}">
                <a16:creationId xmlns:a16="http://schemas.microsoft.com/office/drawing/2014/main" id="{7B413E48-5340-6153-97CB-0F0DAD1DE22D}"/>
              </a:ext>
            </a:extLst>
          </p:cNvPr>
          <p:cNvSpPr txBox="1"/>
          <p:nvPr/>
        </p:nvSpPr>
        <p:spPr>
          <a:xfrm>
            <a:off x="2279472" y="958833"/>
            <a:ext cx="5310400" cy="697523"/>
          </a:xfrm>
          <a:prstGeom prst="rect">
            <a:avLst/>
          </a:prstGeom>
          <a:noFill/>
          <a:ln>
            <a:noFill/>
          </a:ln>
        </p:spPr>
        <p:txBody>
          <a:bodyPr spcFirstLastPara="1" wrap="square" lIns="121900" tIns="121900" rIns="121900" bIns="121900" anchor="t" anchorCtr="0">
            <a:spAutoFit/>
          </a:bodyPr>
          <a:lstStyle/>
          <a:p>
            <a:pPr algn="ctr"/>
            <a:r>
              <a:rPr lang="en-US" sz="2933" b="1" dirty="0">
                <a:latin typeface="Calibri"/>
                <a:ea typeface="Calibri"/>
                <a:cs typeface="Calibri"/>
                <a:sym typeface="Calibri"/>
              </a:rPr>
              <a:t>July 11 – Aug 08 2024</a:t>
            </a:r>
            <a:endParaRPr lang="en-US" sz="800" dirty="0">
              <a:latin typeface="Calibri"/>
              <a:ea typeface="Calibri"/>
              <a:cs typeface="Calibri"/>
              <a:sym typeface="Calibri"/>
            </a:endParaRPr>
          </a:p>
        </p:txBody>
      </p:sp>
      <p:pic>
        <p:nvPicPr>
          <p:cNvPr id="4" name="Google Shape;108;p24">
            <a:extLst>
              <a:ext uri="{FF2B5EF4-FFF2-40B4-BE49-F238E27FC236}">
                <a16:creationId xmlns:a16="http://schemas.microsoft.com/office/drawing/2014/main" id="{82F390DA-A374-4B1D-CDC5-A5C92ABAF385}"/>
              </a:ext>
            </a:extLst>
          </p:cNvPr>
          <p:cNvPicPr preferRelativeResize="0"/>
          <p:nvPr/>
        </p:nvPicPr>
        <p:blipFill>
          <a:blip r:embed="rId3">
            <a:alphaModFix/>
          </a:blip>
          <a:srcRect/>
          <a:stretch/>
        </p:blipFill>
        <p:spPr>
          <a:xfrm>
            <a:off x="543647" y="4249536"/>
            <a:ext cx="8534400" cy="2414015"/>
          </a:xfrm>
          <a:prstGeom prst="rect">
            <a:avLst/>
          </a:prstGeom>
          <a:noFill/>
          <a:ln>
            <a:noFill/>
          </a:ln>
        </p:spPr>
      </p:pic>
      <p:pic>
        <p:nvPicPr>
          <p:cNvPr id="8" name="Google Shape;109;p24">
            <a:extLst>
              <a:ext uri="{FF2B5EF4-FFF2-40B4-BE49-F238E27FC236}">
                <a16:creationId xmlns:a16="http://schemas.microsoft.com/office/drawing/2014/main" id="{3B54A616-C705-39CD-48FA-B1D606ECA25E}"/>
              </a:ext>
            </a:extLst>
          </p:cNvPr>
          <p:cNvPicPr preferRelativeResize="0"/>
          <p:nvPr/>
        </p:nvPicPr>
        <p:blipFill>
          <a:blip r:embed="rId4">
            <a:alphaModFix/>
          </a:blip>
          <a:srcRect/>
          <a:stretch/>
        </p:blipFill>
        <p:spPr>
          <a:xfrm>
            <a:off x="543647" y="1629736"/>
            <a:ext cx="8534400" cy="2414015"/>
          </a:xfrm>
          <a:prstGeom prst="rect">
            <a:avLst/>
          </a:prstGeom>
          <a:noFill/>
          <a:ln>
            <a:noFill/>
          </a:ln>
        </p:spPr>
      </p:pic>
      <p:sp>
        <p:nvSpPr>
          <p:cNvPr id="10" name="Google Shape;112;p24">
            <a:extLst>
              <a:ext uri="{FF2B5EF4-FFF2-40B4-BE49-F238E27FC236}">
                <a16:creationId xmlns:a16="http://schemas.microsoft.com/office/drawing/2014/main" id="{4B9412E8-7283-DA2F-0047-76F9720D9CDD}"/>
              </a:ext>
            </a:extLst>
          </p:cNvPr>
          <p:cNvSpPr txBox="1"/>
          <p:nvPr/>
        </p:nvSpPr>
        <p:spPr>
          <a:xfrm>
            <a:off x="9233444" y="1587694"/>
            <a:ext cx="3025231" cy="4912114"/>
          </a:xfrm>
          <a:prstGeom prst="rect">
            <a:avLst/>
          </a:prstGeom>
          <a:solidFill>
            <a:schemeClr val="lt1"/>
          </a:solidFill>
          <a:ln>
            <a:noFill/>
          </a:ln>
        </p:spPr>
        <p:txBody>
          <a:bodyPr spcFirstLastPara="1" wrap="square" lIns="0" tIns="0" rIns="0" bIns="0" anchor="t" anchorCtr="0">
            <a:spAutoFit/>
          </a:bodyPr>
          <a:lstStyle/>
          <a:p>
            <a:pPr>
              <a:lnSpc>
                <a:spcPct val="115000"/>
              </a:lnSpc>
              <a:spcBef>
                <a:spcPts val="1600"/>
              </a:spcBef>
            </a:pPr>
            <a:r>
              <a:rPr lang="en-US" sz="1600" dirty="0">
                <a:latin typeface="Calibri"/>
                <a:ea typeface="Calibri"/>
                <a:cs typeface="Calibri"/>
                <a:sym typeface="Calibri"/>
              </a:rPr>
              <a:t>- Version 4 includes more data points.</a:t>
            </a:r>
          </a:p>
          <a:p>
            <a:pPr>
              <a:lnSpc>
                <a:spcPct val="115000"/>
              </a:lnSpc>
              <a:spcBef>
                <a:spcPts val="1600"/>
              </a:spcBef>
            </a:pPr>
            <a:r>
              <a:rPr lang="en-US" sz="1600" dirty="0">
                <a:latin typeface="Calibri"/>
                <a:ea typeface="Calibri"/>
                <a:cs typeface="Calibri"/>
                <a:sym typeface="Calibri"/>
              </a:rPr>
              <a:t>- There is a slight improvement in Boulder with v4 apparent in both FTIR and Pandora.</a:t>
            </a:r>
          </a:p>
          <a:p>
            <a:pPr>
              <a:lnSpc>
                <a:spcPct val="115000"/>
              </a:lnSpc>
              <a:spcBef>
                <a:spcPts val="1600"/>
              </a:spcBef>
            </a:pPr>
            <a:r>
              <a:rPr lang="en-US" sz="1600" dirty="0">
                <a:latin typeface="Calibri"/>
                <a:ea typeface="Calibri"/>
                <a:cs typeface="Calibri"/>
                <a:sym typeface="Calibri"/>
              </a:rPr>
              <a:t>- It seems like v4 decrease HCHO at Mexico City apparent in both FTIR and Pandora.</a:t>
            </a:r>
          </a:p>
          <a:p>
            <a:pPr>
              <a:lnSpc>
                <a:spcPct val="115000"/>
              </a:lnSpc>
              <a:spcBef>
                <a:spcPts val="1600"/>
              </a:spcBef>
            </a:pPr>
            <a:r>
              <a:rPr lang="en-US" sz="1600" dirty="0">
                <a:latin typeface="Calibri"/>
                <a:ea typeface="Calibri"/>
                <a:cs typeface="Calibri"/>
                <a:sym typeface="Calibri"/>
              </a:rPr>
              <a:t>- The good agreement with Toronto-Scarborough appears to result from the low bias in Pandora rather than TEMPO being fully accurate.</a:t>
            </a:r>
          </a:p>
          <a:p>
            <a:pPr>
              <a:lnSpc>
                <a:spcPct val="115000"/>
              </a:lnSpc>
              <a:spcBef>
                <a:spcPts val="1600"/>
              </a:spcBef>
              <a:spcAft>
                <a:spcPts val="1600"/>
              </a:spcAft>
            </a:pPr>
            <a:r>
              <a:rPr lang="en-US" sz="1600" b="1" dirty="0">
                <a:latin typeface="Calibri"/>
                <a:ea typeface="Calibri"/>
                <a:cs typeface="Calibri"/>
                <a:sym typeface="Calibri"/>
              </a:rPr>
              <a:t>Overall, the results are similar. </a:t>
            </a:r>
            <a:endParaRPr lang="en-US" sz="1600" dirty="0">
              <a:latin typeface="Calibri"/>
              <a:ea typeface="Calibri"/>
              <a:cs typeface="Calibri"/>
              <a:sym typeface="Calibri"/>
            </a:endParaRPr>
          </a:p>
        </p:txBody>
      </p:sp>
      <p:sp>
        <p:nvSpPr>
          <p:cNvPr id="100" name="Google Shape;100;p23">
            <a:extLst>
              <a:ext uri="{FF2B5EF4-FFF2-40B4-BE49-F238E27FC236}">
                <a16:creationId xmlns:a16="http://schemas.microsoft.com/office/drawing/2014/main" id="{CD392B1D-F96E-D4FE-44D5-8AC42846DF16}"/>
              </a:ext>
            </a:extLst>
          </p:cNvPr>
          <p:cNvSpPr txBox="1"/>
          <p:nvPr/>
        </p:nvSpPr>
        <p:spPr>
          <a:xfrm>
            <a:off x="-330800" y="2426427"/>
            <a:ext cx="1321600" cy="820633"/>
          </a:xfrm>
          <a:prstGeom prst="rect">
            <a:avLst/>
          </a:prstGeom>
          <a:noFill/>
          <a:ln>
            <a:noFill/>
          </a:ln>
        </p:spPr>
        <p:txBody>
          <a:bodyPr spcFirstLastPara="1" wrap="square" lIns="121900" tIns="121900" rIns="121900" bIns="121900" anchor="t" anchorCtr="0">
            <a:spAutoFit/>
          </a:bodyPr>
          <a:lstStyle/>
          <a:p>
            <a:pPr algn="ctr"/>
            <a:r>
              <a:rPr lang="en" sz="3733" b="1" dirty="0">
                <a:solidFill>
                  <a:schemeClr val="dk2"/>
                </a:solidFill>
                <a:latin typeface="Helvetica Neue"/>
                <a:ea typeface="Helvetica Neue"/>
                <a:cs typeface="Helvetica Neue"/>
                <a:sym typeface="Helvetica Neue"/>
              </a:rPr>
              <a:t>v3</a:t>
            </a:r>
            <a:endParaRPr sz="4533" b="1" dirty="0">
              <a:solidFill>
                <a:schemeClr val="dk2"/>
              </a:solidFill>
              <a:latin typeface="Helvetica Neue"/>
              <a:ea typeface="Helvetica Neue"/>
              <a:cs typeface="Helvetica Neue"/>
              <a:sym typeface="Helvetica Neue"/>
            </a:endParaRPr>
          </a:p>
        </p:txBody>
      </p:sp>
      <p:sp>
        <p:nvSpPr>
          <p:cNvPr id="101" name="Google Shape;101;p23">
            <a:extLst>
              <a:ext uri="{FF2B5EF4-FFF2-40B4-BE49-F238E27FC236}">
                <a16:creationId xmlns:a16="http://schemas.microsoft.com/office/drawing/2014/main" id="{C8B275DB-6F69-9648-7B6B-C4336E9BCE5E}"/>
              </a:ext>
            </a:extLst>
          </p:cNvPr>
          <p:cNvSpPr txBox="1"/>
          <p:nvPr/>
        </p:nvSpPr>
        <p:spPr>
          <a:xfrm>
            <a:off x="-330800" y="5046227"/>
            <a:ext cx="1321600" cy="820633"/>
          </a:xfrm>
          <a:prstGeom prst="rect">
            <a:avLst/>
          </a:prstGeom>
          <a:noFill/>
          <a:ln>
            <a:noFill/>
          </a:ln>
        </p:spPr>
        <p:txBody>
          <a:bodyPr spcFirstLastPara="1" wrap="square" lIns="121900" tIns="121900" rIns="121900" bIns="121900" anchor="t" anchorCtr="0">
            <a:spAutoFit/>
          </a:bodyPr>
          <a:lstStyle/>
          <a:p>
            <a:pPr algn="ctr"/>
            <a:r>
              <a:rPr lang="en" sz="3733" b="1" dirty="0">
                <a:solidFill>
                  <a:schemeClr val="dk2"/>
                </a:solidFill>
                <a:latin typeface="Helvetica Neue"/>
                <a:ea typeface="Helvetica Neue"/>
                <a:cs typeface="Helvetica Neue"/>
                <a:sym typeface="Helvetica Neue"/>
              </a:rPr>
              <a:t>v4</a:t>
            </a:r>
            <a:endParaRPr sz="4533" b="1" dirty="0">
              <a:solidFill>
                <a:schemeClr val="dk2"/>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4308160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8F44134-E300-6EBB-F180-E8323656530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19</a:t>
            </a:fld>
            <a:endParaRPr lang="en-US"/>
          </a:p>
        </p:txBody>
      </p:sp>
      <p:sp>
        <p:nvSpPr>
          <p:cNvPr id="3" name="Title 2">
            <a:extLst>
              <a:ext uri="{FF2B5EF4-FFF2-40B4-BE49-F238E27FC236}">
                <a16:creationId xmlns:a16="http://schemas.microsoft.com/office/drawing/2014/main" id="{AE3D8B32-D178-08FA-F30B-BCBA1CB5944D}"/>
              </a:ext>
            </a:extLst>
          </p:cNvPr>
          <p:cNvSpPr>
            <a:spLocks noGrp="1"/>
          </p:cNvSpPr>
          <p:nvPr>
            <p:ph type="title"/>
          </p:nvPr>
        </p:nvSpPr>
        <p:spPr/>
        <p:txBody>
          <a:bodyPr/>
          <a:lstStyle/>
          <a:p>
            <a:r>
              <a:rPr lang="en-US" dirty="0"/>
              <a:t>Air mass factor calculation inputs</a:t>
            </a:r>
            <a:endParaRPr lang="es-ES" dirty="0"/>
          </a:p>
        </p:txBody>
      </p:sp>
      <p:graphicFrame>
        <p:nvGraphicFramePr>
          <p:cNvPr id="4" name="Table 3">
            <a:extLst>
              <a:ext uri="{FF2B5EF4-FFF2-40B4-BE49-F238E27FC236}">
                <a16:creationId xmlns:a16="http://schemas.microsoft.com/office/drawing/2014/main" id="{6A3EEE44-909A-808E-5D6B-F564AE265AB7}"/>
              </a:ext>
            </a:extLst>
          </p:cNvPr>
          <p:cNvGraphicFramePr>
            <a:graphicFrameLocks noGrp="1"/>
          </p:cNvGraphicFramePr>
          <p:nvPr>
            <p:extLst>
              <p:ext uri="{D42A27DB-BD31-4B8C-83A1-F6EECF244321}">
                <p14:modId xmlns:p14="http://schemas.microsoft.com/office/powerpoint/2010/main" val="1758190770"/>
              </p:ext>
            </p:extLst>
          </p:nvPr>
        </p:nvGraphicFramePr>
        <p:xfrm>
          <a:off x="1588424" y="1060339"/>
          <a:ext cx="9015151" cy="5778807"/>
        </p:xfrm>
        <a:graphic>
          <a:graphicData uri="http://schemas.openxmlformats.org/drawingml/2006/table">
            <a:tbl>
              <a:tblPr>
                <a:tableStyleId>{D7AC3CCA-C797-4891-BE02-D94E43425B78}</a:tableStyleId>
              </a:tblPr>
              <a:tblGrid>
                <a:gridCol w="4003313">
                  <a:extLst>
                    <a:ext uri="{9D8B030D-6E8A-4147-A177-3AD203B41FA5}">
                      <a16:colId xmlns:a16="http://schemas.microsoft.com/office/drawing/2014/main" val="2653918302"/>
                    </a:ext>
                  </a:extLst>
                </a:gridCol>
                <a:gridCol w="5011838">
                  <a:extLst>
                    <a:ext uri="{9D8B030D-6E8A-4147-A177-3AD203B41FA5}">
                      <a16:colId xmlns:a16="http://schemas.microsoft.com/office/drawing/2014/main" val="669189316"/>
                    </a:ext>
                  </a:extLst>
                </a:gridCol>
              </a:tblGrid>
              <a:tr h="0">
                <a:tc>
                  <a:txBody>
                    <a:bodyPr/>
                    <a:lstStyle/>
                    <a:p>
                      <a:pPr algn="ctr" rtl="0" fontAlgn="t">
                        <a:spcBef>
                          <a:spcPts val="0"/>
                        </a:spcBef>
                        <a:spcAft>
                          <a:spcPts val="0"/>
                        </a:spcAft>
                      </a:pPr>
                      <a:r>
                        <a:rPr lang="en-US" sz="1400" b="1" u="none" strike="noStrike" dirty="0">
                          <a:solidFill>
                            <a:srgbClr val="000000"/>
                          </a:solidFill>
                          <a:effectLst/>
                        </a:rPr>
                        <a:t>Input</a:t>
                      </a:r>
                      <a:endParaRPr lang="en-US" sz="1400" dirty="0">
                        <a:effectLst/>
                      </a:endParaRPr>
                    </a:p>
                  </a:txBody>
                  <a:tcPr marL="48348" marR="48348" marT="48348" marB="48348" anchor="ctr"/>
                </a:tc>
                <a:tc>
                  <a:txBody>
                    <a:bodyPr/>
                    <a:lstStyle/>
                    <a:p>
                      <a:pPr algn="ctr" rtl="0" fontAlgn="t">
                        <a:spcBef>
                          <a:spcPts val="0"/>
                        </a:spcBef>
                        <a:spcAft>
                          <a:spcPts val="0"/>
                        </a:spcAft>
                      </a:pPr>
                      <a:r>
                        <a:rPr lang="en-US" sz="1400" b="1" u="none" strike="noStrike">
                          <a:solidFill>
                            <a:srgbClr val="000000"/>
                          </a:solidFill>
                          <a:effectLst/>
                        </a:rPr>
                        <a:t>Source</a:t>
                      </a:r>
                      <a:endParaRPr lang="en-US" sz="1400">
                        <a:effectLst/>
                      </a:endParaRPr>
                    </a:p>
                  </a:txBody>
                  <a:tcPr marL="48348" marR="48348" marT="48348" marB="48348" anchor="ctr"/>
                </a:tc>
                <a:extLst>
                  <a:ext uri="{0D108BD9-81ED-4DB2-BD59-A6C34878D82A}">
                    <a16:rowId xmlns:a16="http://schemas.microsoft.com/office/drawing/2014/main" val="622791662"/>
                  </a:ext>
                </a:extLst>
              </a:tr>
              <a:tr h="512158">
                <a:tc>
                  <a:txBody>
                    <a:bodyPr/>
                    <a:lstStyle/>
                    <a:p>
                      <a:pPr algn="ctr" rtl="0" fontAlgn="t">
                        <a:spcBef>
                          <a:spcPts val="0"/>
                        </a:spcBef>
                        <a:spcAft>
                          <a:spcPts val="0"/>
                        </a:spcAft>
                      </a:pPr>
                      <a:r>
                        <a:rPr lang="en-US" sz="1400" b="1" u="none" strike="noStrike" dirty="0">
                          <a:solidFill>
                            <a:srgbClr val="000000"/>
                          </a:solidFill>
                          <a:effectLst/>
                        </a:rPr>
                        <a:t>Cloud fraction and pressure</a:t>
                      </a:r>
                      <a:endParaRPr lang="en-US" sz="1400" dirty="0">
                        <a:effectLst/>
                      </a:endParaRPr>
                    </a:p>
                  </a:txBody>
                  <a:tcPr marL="48348" marR="48348" marT="48348" marB="48348" anchor="ctr"/>
                </a:tc>
                <a:tc>
                  <a:txBody>
                    <a:bodyPr/>
                    <a:lstStyle/>
                    <a:p>
                      <a:pPr algn="ctr" rtl="0" fontAlgn="t">
                        <a:spcBef>
                          <a:spcPts val="0"/>
                        </a:spcBef>
                        <a:spcAft>
                          <a:spcPts val="0"/>
                        </a:spcAft>
                      </a:pPr>
                      <a:r>
                        <a:rPr lang="en-US" sz="1400" b="0" u="none" strike="noStrike" dirty="0">
                          <a:solidFill>
                            <a:srgbClr val="000000"/>
                          </a:solidFill>
                          <a:effectLst/>
                        </a:rPr>
                        <a:t>TEMPO cloud product. Defaults to a cloud pressure climatology (OMI-derived) if cloud retrieval is unavailable.</a:t>
                      </a:r>
                      <a:endParaRPr lang="en-US" sz="1400" dirty="0">
                        <a:effectLst/>
                      </a:endParaRPr>
                    </a:p>
                  </a:txBody>
                  <a:tcPr marL="48348" marR="48348" marT="48348" marB="48348" anchor="ctr"/>
                </a:tc>
                <a:extLst>
                  <a:ext uri="{0D108BD9-81ED-4DB2-BD59-A6C34878D82A}">
                    <a16:rowId xmlns:a16="http://schemas.microsoft.com/office/drawing/2014/main" val="3015293728"/>
                  </a:ext>
                </a:extLst>
              </a:tr>
              <a:tr h="647181">
                <a:tc>
                  <a:txBody>
                    <a:bodyPr/>
                    <a:lstStyle/>
                    <a:p>
                      <a:pPr algn="ctr" rtl="0" fontAlgn="t">
                        <a:spcBef>
                          <a:spcPts val="0"/>
                        </a:spcBef>
                        <a:spcAft>
                          <a:spcPts val="0"/>
                        </a:spcAft>
                      </a:pPr>
                      <a:r>
                        <a:rPr lang="en-US" sz="1400" b="1" u="none" strike="noStrike" dirty="0">
                          <a:solidFill>
                            <a:srgbClr val="000000"/>
                          </a:solidFill>
                          <a:effectLst/>
                        </a:rPr>
                        <a:t>Trace gas profiles</a:t>
                      </a:r>
                      <a:endParaRPr lang="en-US" sz="1400" dirty="0">
                        <a:effectLst/>
                      </a:endParaRPr>
                    </a:p>
                  </a:txBody>
                  <a:tcPr marL="48348" marR="48348" marT="48348" marB="48348" anchor="ctr"/>
                </a:tc>
                <a:tc>
                  <a:txBody>
                    <a:bodyPr/>
                    <a:lstStyle/>
                    <a:p>
                      <a:pPr algn="ctr" rtl="0" fontAlgn="t">
                        <a:spcBef>
                          <a:spcPts val="0"/>
                        </a:spcBef>
                        <a:spcAft>
                          <a:spcPts val="0"/>
                        </a:spcAft>
                      </a:pPr>
                      <a:r>
                        <a:rPr lang="en-US" sz="1400" b="0" u="none" strike="noStrike" dirty="0">
                          <a:solidFill>
                            <a:srgbClr val="000000"/>
                          </a:solidFill>
                          <a:effectLst/>
                        </a:rPr>
                        <a:t>GEOS-CF hourly forecast from prior day</a:t>
                      </a:r>
                      <a:endParaRPr lang="en-US" sz="1400" dirty="0">
                        <a:effectLst/>
                      </a:endParaRPr>
                    </a:p>
                    <a:p>
                      <a:pPr algn="ctr" rtl="0" fontAlgn="t">
                        <a:spcBef>
                          <a:spcPts val="0"/>
                        </a:spcBef>
                        <a:spcAft>
                          <a:spcPts val="0"/>
                        </a:spcAft>
                      </a:pPr>
                      <a:r>
                        <a:rPr lang="en-US" sz="1400" b="0" u="none" strike="noStrike" dirty="0">
                          <a:solidFill>
                            <a:srgbClr val="000000"/>
                          </a:solidFill>
                          <a:effectLst/>
                        </a:rPr>
                        <a:t>(25-km resolution). Defaults to monthly 1-hour climatology derived from GEOS-CF if forecast is unavailable.</a:t>
                      </a:r>
                      <a:endParaRPr lang="en-US" sz="1400" dirty="0">
                        <a:effectLst/>
                      </a:endParaRPr>
                    </a:p>
                  </a:txBody>
                  <a:tcPr marL="48348" marR="48348" marT="48348" marB="48348" anchor="ctr"/>
                </a:tc>
                <a:extLst>
                  <a:ext uri="{0D108BD9-81ED-4DB2-BD59-A6C34878D82A}">
                    <a16:rowId xmlns:a16="http://schemas.microsoft.com/office/drawing/2014/main" val="532903291"/>
                  </a:ext>
                </a:extLst>
              </a:tr>
              <a:tr h="242112">
                <a:tc>
                  <a:txBody>
                    <a:bodyPr/>
                    <a:lstStyle/>
                    <a:p>
                      <a:pPr algn="ctr" rtl="0" fontAlgn="t">
                        <a:spcBef>
                          <a:spcPts val="0"/>
                        </a:spcBef>
                        <a:spcAft>
                          <a:spcPts val="0"/>
                        </a:spcAft>
                      </a:pPr>
                      <a:r>
                        <a:rPr lang="en-US" sz="1400" b="1" u="none" strike="noStrike">
                          <a:solidFill>
                            <a:srgbClr val="000000"/>
                          </a:solidFill>
                          <a:effectLst/>
                        </a:rPr>
                        <a:t>Vertical layers</a:t>
                      </a:r>
                      <a:endParaRPr lang="en-US" sz="1400">
                        <a:effectLst/>
                      </a:endParaRPr>
                    </a:p>
                  </a:txBody>
                  <a:tcPr marL="48348" marR="48348" marT="48348" marB="48348" anchor="ctr"/>
                </a:tc>
                <a:tc>
                  <a:txBody>
                    <a:bodyPr/>
                    <a:lstStyle/>
                    <a:p>
                      <a:pPr algn="ctr" rtl="0" fontAlgn="t">
                        <a:spcBef>
                          <a:spcPts val="0"/>
                        </a:spcBef>
                        <a:spcAft>
                          <a:spcPts val="0"/>
                        </a:spcAft>
                      </a:pPr>
                      <a:r>
                        <a:rPr lang="en-US" sz="1400" b="0" u="none" strike="noStrike" dirty="0">
                          <a:solidFill>
                            <a:srgbClr val="000000"/>
                          </a:solidFill>
                          <a:effectLst/>
                        </a:rPr>
                        <a:t>72 layers on GEOS-CF vertical grid</a:t>
                      </a:r>
                      <a:endParaRPr lang="en-US" sz="1400" dirty="0">
                        <a:effectLst/>
                      </a:endParaRPr>
                    </a:p>
                  </a:txBody>
                  <a:tcPr marL="48348" marR="48348" marT="48348" marB="48348" anchor="ctr"/>
                </a:tc>
                <a:extLst>
                  <a:ext uri="{0D108BD9-81ED-4DB2-BD59-A6C34878D82A}">
                    <a16:rowId xmlns:a16="http://schemas.microsoft.com/office/drawing/2014/main" val="2618479770"/>
                  </a:ext>
                </a:extLst>
              </a:tr>
              <a:tr h="1457321">
                <a:tc>
                  <a:txBody>
                    <a:bodyPr/>
                    <a:lstStyle/>
                    <a:p>
                      <a:pPr algn="ctr" rtl="0" fontAlgn="t">
                        <a:spcBef>
                          <a:spcPts val="0"/>
                        </a:spcBef>
                        <a:spcAft>
                          <a:spcPts val="0"/>
                        </a:spcAft>
                      </a:pPr>
                      <a:r>
                        <a:rPr lang="en-US" sz="1400" b="1" u="none" strike="noStrike">
                          <a:solidFill>
                            <a:srgbClr val="000000"/>
                          </a:solidFill>
                          <a:effectLst/>
                        </a:rPr>
                        <a:t>Surface albedo</a:t>
                      </a:r>
                      <a:endParaRPr lang="en-US" sz="1400">
                        <a:effectLst/>
                      </a:endParaRPr>
                    </a:p>
                  </a:txBody>
                  <a:tcPr marL="48348" marR="48348" marT="48348" marB="48348" anchor="ctr"/>
                </a:tc>
                <a:tc>
                  <a:txBody>
                    <a:bodyPr/>
                    <a:lstStyle/>
                    <a:p>
                      <a:pPr algn="ctr" rtl="0" fontAlgn="t">
                        <a:spcBef>
                          <a:spcPts val="0"/>
                        </a:spcBef>
                        <a:spcAft>
                          <a:spcPts val="0"/>
                        </a:spcAft>
                      </a:pPr>
                      <a:r>
                        <a:rPr lang="en-US" sz="1400" b="0" u="none" strike="noStrike" dirty="0">
                          <a:solidFill>
                            <a:srgbClr val="000000"/>
                          </a:solidFill>
                          <a:effectLst/>
                        </a:rPr>
                        <a:t>GLER climatology (0.05° resolution) using OMI GSFC team methodology over land (Fasnacht et al., 2019) and water (Qin et al., 2019). Derived from MODIS BRDF v6.1, extended to shorter wavelengths 340 nm (HCHO) using visible surface reflectance EOFs updated from </a:t>
                      </a:r>
                      <a:r>
                        <a:rPr lang="en-US" sz="1400" b="0" u="none" strike="noStrike" dirty="0" err="1">
                          <a:solidFill>
                            <a:srgbClr val="000000"/>
                          </a:solidFill>
                          <a:effectLst/>
                        </a:rPr>
                        <a:t>Zoogman</a:t>
                      </a:r>
                      <a:r>
                        <a:rPr lang="en-US" sz="1400" b="0" u="none" strike="noStrike" dirty="0">
                          <a:solidFill>
                            <a:srgbClr val="000000"/>
                          </a:solidFill>
                          <a:effectLst/>
                        </a:rPr>
                        <a:t>  et al. (2016) and SCIAMACHY reflectance </a:t>
                      </a:r>
                      <a:r>
                        <a:rPr lang="en-US" sz="1400" b="0" u="none" strike="noStrike" dirty="0" err="1">
                          <a:solidFill>
                            <a:srgbClr val="000000"/>
                          </a:solidFill>
                          <a:effectLst/>
                        </a:rPr>
                        <a:t>climatologies</a:t>
                      </a:r>
                      <a:r>
                        <a:rPr lang="en-US" sz="1400" b="0" u="none" strike="noStrike" dirty="0">
                          <a:solidFill>
                            <a:srgbClr val="000000"/>
                          </a:solidFill>
                          <a:effectLst/>
                        </a:rPr>
                        <a:t>.</a:t>
                      </a:r>
                      <a:endParaRPr lang="en-US" sz="1400" dirty="0">
                        <a:effectLst/>
                      </a:endParaRPr>
                    </a:p>
                  </a:txBody>
                  <a:tcPr marL="48348" marR="48348" marT="48348" marB="48348" anchor="ctr"/>
                </a:tc>
                <a:extLst>
                  <a:ext uri="{0D108BD9-81ED-4DB2-BD59-A6C34878D82A}">
                    <a16:rowId xmlns:a16="http://schemas.microsoft.com/office/drawing/2014/main" val="1187253189"/>
                  </a:ext>
                </a:extLst>
              </a:tr>
              <a:tr h="377135">
                <a:tc>
                  <a:txBody>
                    <a:bodyPr/>
                    <a:lstStyle/>
                    <a:p>
                      <a:pPr algn="ctr" rtl="0" fontAlgn="t">
                        <a:spcBef>
                          <a:spcPts val="0"/>
                        </a:spcBef>
                        <a:spcAft>
                          <a:spcPts val="0"/>
                        </a:spcAft>
                      </a:pPr>
                      <a:r>
                        <a:rPr lang="en-US" sz="1400" b="1" u="none" strike="noStrike">
                          <a:solidFill>
                            <a:srgbClr val="000000"/>
                          </a:solidFill>
                          <a:effectLst/>
                        </a:rPr>
                        <a:t>Snow/ice fraction</a:t>
                      </a:r>
                      <a:endParaRPr lang="en-US" sz="1400">
                        <a:effectLst/>
                      </a:endParaRPr>
                    </a:p>
                  </a:txBody>
                  <a:tcPr marL="48348" marR="48348" marT="48348" marB="48348" anchor="ctr"/>
                </a:tc>
                <a:tc>
                  <a:txBody>
                    <a:bodyPr/>
                    <a:lstStyle/>
                    <a:p>
                      <a:pPr algn="ctr" rtl="0" fontAlgn="t">
                        <a:spcBef>
                          <a:spcPts val="0"/>
                        </a:spcBef>
                        <a:spcAft>
                          <a:spcPts val="0"/>
                        </a:spcAft>
                      </a:pPr>
                      <a:r>
                        <a:rPr lang="en-US" sz="1400" b="0" u="none" strike="noStrike" dirty="0">
                          <a:solidFill>
                            <a:srgbClr val="000000"/>
                          </a:solidFill>
                          <a:effectLst/>
                        </a:rPr>
                        <a:t>IMS snow and ice (1-km resolution)</a:t>
                      </a:r>
                      <a:endParaRPr lang="en-US" sz="1400" dirty="0">
                        <a:effectLst/>
                      </a:endParaRPr>
                    </a:p>
                  </a:txBody>
                  <a:tcPr marL="48348" marR="48348" marT="48348" marB="48348" anchor="ctr"/>
                </a:tc>
                <a:extLst>
                  <a:ext uri="{0D108BD9-81ED-4DB2-BD59-A6C34878D82A}">
                    <a16:rowId xmlns:a16="http://schemas.microsoft.com/office/drawing/2014/main" val="435442973"/>
                  </a:ext>
                </a:extLst>
              </a:tr>
              <a:tr h="917228">
                <a:tc>
                  <a:txBody>
                    <a:bodyPr/>
                    <a:lstStyle/>
                    <a:p>
                      <a:pPr algn="ctr" rtl="0" fontAlgn="t">
                        <a:spcBef>
                          <a:spcPts val="0"/>
                        </a:spcBef>
                        <a:spcAft>
                          <a:spcPts val="0"/>
                        </a:spcAft>
                      </a:pPr>
                      <a:r>
                        <a:rPr lang="en-US" sz="1400" b="1" u="none" strike="noStrike" dirty="0">
                          <a:solidFill>
                            <a:srgbClr val="000000"/>
                          </a:solidFill>
                          <a:effectLst/>
                        </a:rPr>
                        <a:t>Meteorological variables:</a:t>
                      </a:r>
                      <a:endParaRPr lang="en-US" sz="1400" dirty="0">
                        <a:effectLst/>
                      </a:endParaRPr>
                    </a:p>
                    <a:p>
                      <a:pPr algn="ctr" rtl="0" fontAlgn="t">
                        <a:spcBef>
                          <a:spcPts val="0"/>
                        </a:spcBef>
                        <a:spcAft>
                          <a:spcPts val="0"/>
                        </a:spcAft>
                      </a:pPr>
                      <a:r>
                        <a:rPr lang="en-US" sz="1400" b="1" u="none" strike="noStrike" dirty="0">
                          <a:solidFill>
                            <a:srgbClr val="000000"/>
                          </a:solidFill>
                          <a:effectLst/>
                        </a:rPr>
                        <a:t>Temperature profile (for hypsometric equation and NO</a:t>
                      </a:r>
                      <a:r>
                        <a:rPr lang="en-US" sz="1400" b="1" u="none" strike="noStrike" baseline="-50000" dirty="0">
                          <a:solidFill>
                            <a:srgbClr val="000000"/>
                          </a:solidFill>
                          <a:effectLst/>
                        </a:rPr>
                        <a:t>2</a:t>
                      </a:r>
                      <a:r>
                        <a:rPr lang="en-US" sz="1400" b="1" u="none" strike="noStrike" dirty="0">
                          <a:solidFill>
                            <a:srgbClr val="000000"/>
                          </a:solidFill>
                          <a:effectLst/>
                        </a:rPr>
                        <a:t> T-dependency), surface pressure, tropopause pressure (for NO</a:t>
                      </a:r>
                      <a:r>
                        <a:rPr lang="en-US" sz="1400" b="1" u="none" strike="noStrike" baseline="-50000" dirty="0">
                          <a:solidFill>
                            <a:srgbClr val="000000"/>
                          </a:solidFill>
                          <a:effectLst/>
                        </a:rPr>
                        <a:t>2</a:t>
                      </a:r>
                      <a:r>
                        <a:rPr lang="en-US" sz="1400" b="1" u="none" strike="noStrike" dirty="0">
                          <a:solidFill>
                            <a:srgbClr val="000000"/>
                          </a:solidFill>
                          <a:effectLst/>
                        </a:rPr>
                        <a:t> stratospheric correction), wind speed (for ocean GLER)</a:t>
                      </a:r>
                      <a:endParaRPr lang="en-US" sz="1400" dirty="0">
                        <a:effectLst/>
                      </a:endParaRPr>
                    </a:p>
                  </a:txBody>
                  <a:tcPr marL="48348" marR="48348" marT="48348" marB="48348" anchor="ctr"/>
                </a:tc>
                <a:tc>
                  <a:txBody>
                    <a:bodyPr/>
                    <a:lstStyle/>
                    <a:p>
                      <a:pPr algn="ctr" rtl="0" fontAlgn="t">
                        <a:spcBef>
                          <a:spcPts val="0"/>
                        </a:spcBef>
                        <a:spcAft>
                          <a:spcPts val="0"/>
                        </a:spcAft>
                      </a:pPr>
                      <a:r>
                        <a:rPr lang="en-US" sz="1400" b="0" u="none" strike="noStrike" dirty="0">
                          <a:solidFill>
                            <a:srgbClr val="000000"/>
                          </a:solidFill>
                          <a:effectLst/>
                        </a:rPr>
                        <a:t>GEOS-CF hourly forecast from prior day (25-km resolution). Defaults to monthly 1-hour climatology derived from GEOS-CF if forecast is unavailable.</a:t>
                      </a:r>
                      <a:endParaRPr lang="en-US" sz="1400" dirty="0">
                        <a:effectLst/>
                      </a:endParaRPr>
                    </a:p>
                  </a:txBody>
                  <a:tcPr marL="48348" marR="48348" marT="48348" marB="48348" anchor="ctr"/>
                </a:tc>
                <a:extLst>
                  <a:ext uri="{0D108BD9-81ED-4DB2-BD59-A6C34878D82A}">
                    <a16:rowId xmlns:a16="http://schemas.microsoft.com/office/drawing/2014/main" val="4160193936"/>
                  </a:ext>
                </a:extLst>
              </a:tr>
              <a:tr h="377135">
                <a:tc>
                  <a:txBody>
                    <a:bodyPr/>
                    <a:lstStyle/>
                    <a:p>
                      <a:pPr algn="ctr" rtl="0" fontAlgn="t">
                        <a:spcBef>
                          <a:spcPts val="0"/>
                        </a:spcBef>
                        <a:spcAft>
                          <a:spcPts val="0"/>
                        </a:spcAft>
                      </a:pPr>
                      <a:r>
                        <a:rPr lang="en-US" sz="1400" b="1" u="none" strike="noStrike">
                          <a:solidFill>
                            <a:srgbClr val="000000"/>
                          </a:solidFill>
                          <a:effectLst/>
                        </a:rPr>
                        <a:t>Terrain height correction</a:t>
                      </a:r>
                      <a:endParaRPr lang="en-US" sz="1400">
                        <a:effectLst/>
                      </a:endParaRPr>
                    </a:p>
                  </a:txBody>
                  <a:tcPr marL="48348" marR="48348" marT="48348" marB="48348" anchor="ctr"/>
                </a:tc>
                <a:tc>
                  <a:txBody>
                    <a:bodyPr/>
                    <a:lstStyle/>
                    <a:p>
                      <a:pPr algn="ctr" rtl="0" fontAlgn="t">
                        <a:spcBef>
                          <a:spcPts val="0"/>
                        </a:spcBef>
                        <a:spcAft>
                          <a:spcPts val="0"/>
                        </a:spcAft>
                      </a:pPr>
                      <a:r>
                        <a:rPr lang="en-US" sz="1400" b="0" u="none" strike="noStrike" dirty="0">
                          <a:solidFill>
                            <a:srgbClr val="000000"/>
                          </a:solidFill>
                          <a:effectLst/>
                        </a:rPr>
                        <a:t>Corrected following Boersma et al. (2011) using GMTED2010 (30 arcsec) DEM</a:t>
                      </a:r>
                      <a:endParaRPr lang="en-US" sz="1400" dirty="0">
                        <a:effectLst/>
                      </a:endParaRPr>
                    </a:p>
                  </a:txBody>
                  <a:tcPr marL="48348" marR="48348" marT="48348" marB="48348" anchor="ctr"/>
                </a:tc>
                <a:extLst>
                  <a:ext uri="{0D108BD9-81ED-4DB2-BD59-A6C34878D82A}">
                    <a16:rowId xmlns:a16="http://schemas.microsoft.com/office/drawing/2014/main" val="4061054330"/>
                  </a:ext>
                </a:extLst>
              </a:tr>
              <a:tr h="377135">
                <a:tc>
                  <a:txBody>
                    <a:bodyPr/>
                    <a:lstStyle/>
                    <a:p>
                      <a:pPr algn="ctr" rtl="0" fontAlgn="t">
                        <a:spcBef>
                          <a:spcPts val="0"/>
                        </a:spcBef>
                        <a:spcAft>
                          <a:spcPts val="0"/>
                        </a:spcAft>
                      </a:pPr>
                      <a:r>
                        <a:rPr lang="en-US" sz="1400" b="1" u="none" strike="noStrike" dirty="0">
                          <a:solidFill>
                            <a:srgbClr val="000000"/>
                          </a:solidFill>
                          <a:effectLst/>
                        </a:rPr>
                        <a:t>Aerosols</a:t>
                      </a:r>
                      <a:endParaRPr lang="en-US" sz="1400" dirty="0">
                        <a:effectLst/>
                      </a:endParaRPr>
                    </a:p>
                  </a:txBody>
                  <a:tcPr marL="48348" marR="48348" marT="48348" marB="48348" anchor="ctr"/>
                </a:tc>
                <a:tc>
                  <a:txBody>
                    <a:bodyPr/>
                    <a:lstStyle/>
                    <a:p>
                      <a:pPr algn="ctr" rtl="0" fontAlgn="t">
                        <a:spcBef>
                          <a:spcPts val="0"/>
                        </a:spcBef>
                        <a:spcAft>
                          <a:spcPts val="0"/>
                        </a:spcAft>
                      </a:pPr>
                      <a:r>
                        <a:rPr lang="en-US" sz="1400" b="0" u="none" strike="noStrike" dirty="0">
                          <a:solidFill>
                            <a:srgbClr val="000000"/>
                          </a:solidFill>
                          <a:effectLst/>
                        </a:rPr>
                        <a:t>Not applied (considered implicitly in cloud retrieval)</a:t>
                      </a:r>
                      <a:endParaRPr lang="en-US" sz="1400" dirty="0">
                        <a:effectLst/>
                      </a:endParaRPr>
                    </a:p>
                  </a:txBody>
                  <a:tcPr marL="48348" marR="48348" marT="48348" marB="48348" anchor="ctr"/>
                </a:tc>
                <a:extLst>
                  <a:ext uri="{0D108BD9-81ED-4DB2-BD59-A6C34878D82A}">
                    <a16:rowId xmlns:a16="http://schemas.microsoft.com/office/drawing/2014/main" val="2501317359"/>
                  </a:ext>
                </a:extLst>
              </a:tr>
            </a:tbl>
          </a:graphicData>
        </a:graphic>
      </p:graphicFrame>
    </p:spTree>
    <p:extLst>
      <p:ext uri="{BB962C8B-B14F-4D97-AF65-F5344CB8AC3E}">
        <p14:creationId xmlns:p14="http://schemas.microsoft.com/office/powerpoint/2010/main" val="2950729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98">
          <a:extLst>
            <a:ext uri="{FF2B5EF4-FFF2-40B4-BE49-F238E27FC236}">
              <a16:creationId xmlns:a16="http://schemas.microsoft.com/office/drawing/2014/main" id="{67374B64-0AA9-B1C5-9CE8-27AA9ABB0ABB}"/>
            </a:ext>
          </a:extLst>
        </p:cNvPr>
        <p:cNvGrpSpPr/>
        <p:nvPr/>
      </p:nvGrpSpPr>
      <p:grpSpPr>
        <a:xfrm>
          <a:off x="0" y="0"/>
          <a:ext cx="0" cy="0"/>
          <a:chOff x="0" y="0"/>
          <a:chExt cx="0" cy="0"/>
        </a:xfrm>
      </p:grpSpPr>
      <p:sp>
        <p:nvSpPr>
          <p:cNvPr id="299" name="Google Shape;299;g2d149f3dac1_0_42">
            <a:extLst>
              <a:ext uri="{FF2B5EF4-FFF2-40B4-BE49-F238E27FC236}">
                <a16:creationId xmlns:a16="http://schemas.microsoft.com/office/drawing/2014/main" id="{9DEF48A2-9205-BA20-4EC5-9515386A7133}"/>
              </a:ext>
            </a:extLst>
          </p:cNvPr>
          <p:cNvSpPr txBox="1">
            <a:spLocks noGrp="1"/>
          </p:cNvSpPr>
          <p:nvPr>
            <p:ph type="title"/>
          </p:nvPr>
        </p:nvSpPr>
        <p:spPr>
          <a:xfrm>
            <a:off x="1890605" y="0"/>
            <a:ext cx="8410800" cy="975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3600"/>
              <a:buFont typeface="Calibri"/>
              <a:buNone/>
            </a:pPr>
            <a:r>
              <a:rPr lang="en-US" dirty="0"/>
              <a:t>Radiance Reference and Background Correction</a:t>
            </a:r>
          </a:p>
        </p:txBody>
      </p:sp>
      <p:sp>
        <p:nvSpPr>
          <p:cNvPr id="300" name="Google Shape;300;g2d149f3dac1_0_42">
            <a:extLst>
              <a:ext uri="{FF2B5EF4-FFF2-40B4-BE49-F238E27FC236}">
                <a16:creationId xmlns:a16="http://schemas.microsoft.com/office/drawing/2014/main" id="{E7811E59-33D7-2236-4F28-E3927EDD0CEE}"/>
              </a:ext>
            </a:extLst>
          </p:cNvPr>
          <p:cNvSpPr txBox="1">
            <a:spLocks noGrp="1"/>
          </p:cNvSpPr>
          <p:nvPr>
            <p:ph type="sldNum" idx="12"/>
          </p:nvPr>
        </p:nvSpPr>
        <p:spPr>
          <a:xfrm>
            <a:off x="9448800" y="6621140"/>
            <a:ext cx="2743200" cy="183000"/>
          </a:xfrm>
          <a:prstGeom prst="rect">
            <a:avLst/>
          </a:prstGeom>
          <a:noFill/>
          <a:ln>
            <a:noFill/>
          </a:ln>
        </p:spPr>
        <p:txBody>
          <a:bodyPr spcFirstLastPara="1" wrap="square" lIns="91425" tIns="0" rIns="91425" bIns="0" anchor="ctr" anchorCtr="0">
            <a:noAutofit/>
          </a:bodyPr>
          <a:lstStyle/>
          <a:p>
            <a:pPr marL="0" lvl="0" indent="0" algn="r" rtl="0">
              <a:spcBef>
                <a:spcPts val="0"/>
              </a:spcBef>
              <a:spcAft>
                <a:spcPts val="0"/>
              </a:spcAft>
              <a:buClr>
                <a:srgbClr val="888888"/>
              </a:buClr>
              <a:buSzPts val="1600"/>
              <a:buFont typeface="Calibri"/>
              <a:buNone/>
            </a:pPr>
            <a:fld id="{00000000-1234-1234-1234-123412341234}" type="slidenum">
              <a:rPr lang="en-US"/>
              <a:t>2</a:t>
            </a:fld>
            <a:endParaRPr dirty="0"/>
          </a:p>
        </p:txBody>
      </p:sp>
      <p:sp>
        <p:nvSpPr>
          <p:cNvPr id="2" name="TextBox 1">
            <a:extLst>
              <a:ext uri="{FF2B5EF4-FFF2-40B4-BE49-F238E27FC236}">
                <a16:creationId xmlns:a16="http://schemas.microsoft.com/office/drawing/2014/main" id="{F321AA92-2B90-74EE-CA1E-2CCF6DA9CAA7}"/>
              </a:ext>
            </a:extLst>
          </p:cNvPr>
          <p:cNvSpPr txBox="1"/>
          <p:nvPr/>
        </p:nvSpPr>
        <p:spPr>
          <a:xfrm>
            <a:off x="2261002" y="1035928"/>
            <a:ext cx="8143576" cy="400110"/>
          </a:xfrm>
          <a:prstGeom prst="rect">
            <a:avLst/>
          </a:prstGeom>
          <a:noFill/>
        </p:spPr>
        <p:txBody>
          <a:bodyPr wrap="none" rtlCol="0">
            <a:spAutoFit/>
          </a:bodyPr>
          <a:lstStyle/>
          <a:p>
            <a:pPr algn="ctr"/>
            <a:r>
              <a:rPr lang="en-US" sz="2000" i="1" dirty="0"/>
              <a:t>First light August 2, 2023 - SCAN #3 (17:15:51Z – 18:20:01Z) V1 tests</a:t>
            </a:r>
            <a:endParaRPr lang="es-ES" sz="2000" i="1" dirty="0"/>
          </a:p>
        </p:txBody>
      </p:sp>
      <p:sp>
        <p:nvSpPr>
          <p:cNvPr id="3" name="TextBox 2">
            <a:extLst>
              <a:ext uri="{FF2B5EF4-FFF2-40B4-BE49-F238E27FC236}">
                <a16:creationId xmlns:a16="http://schemas.microsoft.com/office/drawing/2014/main" id="{C7287B2B-92F6-312C-92DB-3D514B0A995E}"/>
              </a:ext>
            </a:extLst>
          </p:cNvPr>
          <p:cNvSpPr txBox="1"/>
          <p:nvPr/>
        </p:nvSpPr>
        <p:spPr>
          <a:xfrm>
            <a:off x="685781" y="5708095"/>
            <a:ext cx="4857690" cy="369332"/>
          </a:xfrm>
          <a:prstGeom prst="rect">
            <a:avLst/>
          </a:prstGeom>
          <a:noFill/>
        </p:spPr>
        <p:txBody>
          <a:bodyPr wrap="square" rtlCol="0">
            <a:spAutoFit/>
          </a:bodyPr>
          <a:lstStyle/>
          <a:p>
            <a:pPr algn="ctr"/>
            <a:r>
              <a:rPr lang="en-US" sz="1800" dirty="0"/>
              <a:t>Using solar irradiance as spectral fit source</a:t>
            </a:r>
            <a:endParaRPr lang="es-ES" sz="1800" dirty="0"/>
          </a:p>
        </p:txBody>
      </p:sp>
      <p:grpSp>
        <p:nvGrpSpPr>
          <p:cNvPr id="5" name="Group 4">
            <a:extLst>
              <a:ext uri="{FF2B5EF4-FFF2-40B4-BE49-F238E27FC236}">
                <a16:creationId xmlns:a16="http://schemas.microsoft.com/office/drawing/2014/main" id="{8810F919-84AD-003E-B66E-09CCF4D1C201}"/>
              </a:ext>
            </a:extLst>
          </p:cNvPr>
          <p:cNvGrpSpPr>
            <a:grpSpLocks noChangeAspect="1"/>
          </p:cNvGrpSpPr>
          <p:nvPr/>
        </p:nvGrpSpPr>
        <p:grpSpPr>
          <a:xfrm>
            <a:off x="-969" y="1456181"/>
            <a:ext cx="6231190" cy="4333470"/>
            <a:chOff x="1931247" y="2798269"/>
            <a:chExt cx="4450760" cy="3095270"/>
          </a:xfrm>
        </p:grpSpPr>
        <p:pic>
          <p:nvPicPr>
            <p:cNvPr id="6" name="Picture 5">
              <a:extLst>
                <a:ext uri="{FF2B5EF4-FFF2-40B4-BE49-F238E27FC236}">
                  <a16:creationId xmlns:a16="http://schemas.microsoft.com/office/drawing/2014/main" id="{9A7AC3CF-DD7C-300C-75D1-AA4E301B2BB7}"/>
                </a:ext>
              </a:extLst>
            </p:cNvPr>
            <p:cNvPicPr>
              <a:picLocks noChangeAspect="1"/>
            </p:cNvPicPr>
            <p:nvPr/>
          </p:nvPicPr>
          <p:blipFill rotWithShape="1">
            <a:blip r:embed="rId3"/>
            <a:srcRect l="2414" r="66322" b="66391"/>
            <a:stretch/>
          </p:blipFill>
          <p:spPr>
            <a:xfrm>
              <a:off x="1931247" y="2798269"/>
              <a:ext cx="4450760" cy="3095270"/>
            </a:xfrm>
            <a:prstGeom prst="rect">
              <a:avLst/>
            </a:prstGeom>
          </p:spPr>
        </p:pic>
        <p:sp>
          <p:nvSpPr>
            <p:cNvPr id="7" name="TextBox 6">
              <a:extLst>
                <a:ext uri="{FF2B5EF4-FFF2-40B4-BE49-F238E27FC236}">
                  <a16:creationId xmlns:a16="http://schemas.microsoft.com/office/drawing/2014/main" id="{72510627-53A5-2370-1F22-7B2F3F4A7680}"/>
                </a:ext>
              </a:extLst>
            </p:cNvPr>
            <p:cNvSpPr txBox="1"/>
            <p:nvPr/>
          </p:nvSpPr>
          <p:spPr>
            <a:xfrm>
              <a:off x="3359142" y="2806544"/>
              <a:ext cx="1504890" cy="268469"/>
            </a:xfrm>
            <a:prstGeom prst="rect">
              <a:avLst/>
            </a:prstGeom>
            <a:solidFill>
              <a:schemeClr val="bg1"/>
            </a:solidFill>
          </p:spPr>
          <p:txBody>
            <a:bodyPr wrap="square" rtlCol="0">
              <a:spAutoFit/>
            </a:bodyPr>
            <a:lstStyle/>
            <a:p>
              <a:pPr algn="ctr"/>
              <a:r>
                <a:rPr lang="en-US" dirty="0">
                  <a:solidFill>
                    <a:schemeClr val="tx1"/>
                  </a:solidFill>
                </a:rPr>
                <a:t>Slant column</a:t>
              </a:r>
              <a:endParaRPr lang="es-ES" dirty="0">
                <a:solidFill>
                  <a:schemeClr val="tx1"/>
                </a:solidFill>
              </a:endParaRPr>
            </a:p>
          </p:txBody>
        </p:sp>
        <p:sp>
          <p:nvSpPr>
            <p:cNvPr id="8" name="TextBox 7">
              <a:extLst>
                <a:ext uri="{FF2B5EF4-FFF2-40B4-BE49-F238E27FC236}">
                  <a16:creationId xmlns:a16="http://schemas.microsoft.com/office/drawing/2014/main" id="{3E68FF02-E058-86E2-DC9A-6BF8328C67A1}"/>
                </a:ext>
              </a:extLst>
            </p:cNvPr>
            <p:cNvSpPr txBox="1"/>
            <p:nvPr/>
          </p:nvSpPr>
          <p:spPr>
            <a:xfrm>
              <a:off x="3516067" y="5084242"/>
              <a:ext cx="1281120" cy="307777"/>
            </a:xfrm>
            <a:prstGeom prst="rect">
              <a:avLst/>
            </a:prstGeom>
            <a:noFill/>
          </p:spPr>
          <p:txBody>
            <a:bodyPr wrap="none" rtlCol="0">
              <a:spAutoFit/>
            </a:bodyPr>
            <a:lstStyle/>
            <a:p>
              <a:pPr algn="ctr"/>
              <a:r>
                <a:rPr lang="en-US" sz="1400" dirty="0"/>
                <a:t>molecules cm</a:t>
              </a:r>
              <a:r>
                <a:rPr lang="en-US" sz="1400" baseline="30000" dirty="0"/>
                <a:t>-2</a:t>
              </a:r>
              <a:endParaRPr lang="es-ES" sz="1400" dirty="0"/>
            </a:p>
          </p:txBody>
        </p:sp>
      </p:grpSp>
      <p:grpSp>
        <p:nvGrpSpPr>
          <p:cNvPr id="9" name="Group 8">
            <a:extLst>
              <a:ext uri="{FF2B5EF4-FFF2-40B4-BE49-F238E27FC236}">
                <a16:creationId xmlns:a16="http://schemas.microsoft.com/office/drawing/2014/main" id="{D7977BBB-D84A-3BA9-3D17-8A4A40EC882A}"/>
              </a:ext>
            </a:extLst>
          </p:cNvPr>
          <p:cNvGrpSpPr>
            <a:grpSpLocks noChangeAspect="1"/>
          </p:cNvGrpSpPr>
          <p:nvPr/>
        </p:nvGrpSpPr>
        <p:grpSpPr>
          <a:xfrm>
            <a:off x="6332790" y="1451860"/>
            <a:ext cx="5569252" cy="4455401"/>
            <a:chOff x="6405259" y="2772614"/>
            <a:chExt cx="4000500" cy="3200400"/>
          </a:xfrm>
        </p:grpSpPr>
        <p:pic>
          <p:nvPicPr>
            <p:cNvPr id="10" name="Picture 9">
              <a:extLst>
                <a:ext uri="{FF2B5EF4-FFF2-40B4-BE49-F238E27FC236}">
                  <a16:creationId xmlns:a16="http://schemas.microsoft.com/office/drawing/2014/main" id="{145788E4-35B6-764D-5A19-6DCC67DDE63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36" t="1" r="69091" b="66281"/>
            <a:stretch/>
          </p:blipFill>
          <p:spPr>
            <a:xfrm>
              <a:off x="6405259" y="2772614"/>
              <a:ext cx="4000500" cy="3200400"/>
            </a:xfrm>
            <a:prstGeom prst="rect">
              <a:avLst/>
            </a:prstGeom>
          </p:spPr>
        </p:pic>
        <p:sp>
          <p:nvSpPr>
            <p:cNvPr id="11" name="TextBox 10">
              <a:extLst>
                <a:ext uri="{FF2B5EF4-FFF2-40B4-BE49-F238E27FC236}">
                  <a16:creationId xmlns:a16="http://schemas.microsoft.com/office/drawing/2014/main" id="{A5E566F1-5D99-1A6E-4772-8569D959B195}"/>
                </a:ext>
              </a:extLst>
            </p:cNvPr>
            <p:cNvSpPr txBox="1"/>
            <p:nvPr/>
          </p:nvSpPr>
          <p:spPr>
            <a:xfrm>
              <a:off x="7195035" y="2811386"/>
              <a:ext cx="2543504" cy="221082"/>
            </a:xfrm>
            <a:prstGeom prst="rect">
              <a:avLst/>
            </a:prstGeom>
            <a:solidFill>
              <a:schemeClr val="bg1"/>
            </a:solidFill>
          </p:spPr>
          <p:txBody>
            <a:bodyPr wrap="square" rtlCol="0">
              <a:spAutoFit/>
            </a:bodyPr>
            <a:lstStyle/>
            <a:p>
              <a:pPr algn="ctr"/>
              <a:r>
                <a:rPr lang="en-US" dirty="0">
                  <a:solidFill>
                    <a:schemeClr val="tx1"/>
                  </a:solidFill>
                </a:rPr>
                <a:t>Differential slant column</a:t>
              </a:r>
              <a:endParaRPr lang="es-ES" dirty="0">
                <a:solidFill>
                  <a:schemeClr val="tx1"/>
                </a:solidFill>
              </a:endParaRPr>
            </a:p>
          </p:txBody>
        </p:sp>
        <p:sp>
          <p:nvSpPr>
            <p:cNvPr id="12" name="TextBox 11">
              <a:extLst>
                <a:ext uri="{FF2B5EF4-FFF2-40B4-BE49-F238E27FC236}">
                  <a16:creationId xmlns:a16="http://schemas.microsoft.com/office/drawing/2014/main" id="{D1E98F71-156A-A4F1-5B8A-40D6D78D5560}"/>
                </a:ext>
              </a:extLst>
            </p:cNvPr>
            <p:cNvSpPr txBox="1"/>
            <p:nvPr/>
          </p:nvSpPr>
          <p:spPr>
            <a:xfrm>
              <a:off x="7826227" y="5082753"/>
              <a:ext cx="1281120" cy="307777"/>
            </a:xfrm>
            <a:prstGeom prst="rect">
              <a:avLst/>
            </a:prstGeom>
            <a:noFill/>
          </p:spPr>
          <p:txBody>
            <a:bodyPr wrap="none" rtlCol="0">
              <a:spAutoFit/>
            </a:bodyPr>
            <a:lstStyle/>
            <a:p>
              <a:pPr algn="ctr"/>
              <a:r>
                <a:rPr lang="en-US" sz="1400" dirty="0"/>
                <a:t>molecules cm</a:t>
              </a:r>
              <a:r>
                <a:rPr lang="en-US" sz="1400" baseline="30000" dirty="0"/>
                <a:t>-2</a:t>
              </a:r>
              <a:endParaRPr lang="es-ES" sz="1400" dirty="0"/>
            </a:p>
          </p:txBody>
        </p:sp>
      </p:grpSp>
      <p:sp>
        <p:nvSpPr>
          <p:cNvPr id="13" name="TextBox 12">
            <a:extLst>
              <a:ext uri="{FF2B5EF4-FFF2-40B4-BE49-F238E27FC236}">
                <a16:creationId xmlns:a16="http://schemas.microsoft.com/office/drawing/2014/main" id="{7AD96D31-469A-322A-3FE0-986DE0D4F0C6}"/>
              </a:ext>
            </a:extLst>
          </p:cNvPr>
          <p:cNvSpPr txBox="1"/>
          <p:nvPr/>
        </p:nvSpPr>
        <p:spPr>
          <a:xfrm>
            <a:off x="147637" y="6109367"/>
            <a:ext cx="11896725" cy="646331"/>
          </a:xfrm>
          <a:prstGeom prst="rect">
            <a:avLst/>
          </a:prstGeom>
          <a:solidFill>
            <a:schemeClr val="accent3">
              <a:lumMod val="60000"/>
              <a:lumOff val="40000"/>
            </a:schemeClr>
          </a:solidFill>
        </p:spPr>
        <p:txBody>
          <a:bodyPr wrap="square" rtlCol="0">
            <a:spAutoFit/>
          </a:bodyPr>
          <a:lstStyle/>
          <a:p>
            <a:r>
              <a:rPr lang="en-US" sz="1800" dirty="0"/>
              <a:t>To avoid stripes and have a very stable fit we use a radiance reference as source term.  However, that implies retrieving a differential slant columns and the need for background correction with its own uncertainties.</a:t>
            </a:r>
          </a:p>
        </p:txBody>
      </p:sp>
      <p:sp>
        <p:nvSpPr>
          <p:cNvPr id="4" name="TextBox 3">
            <a:extLst>
              <a:ext uri="{FF2B5EF4-FFF2-40B4-BE49-F238E27FC236}">
                <a16:creationId xmlns:a16="http://schemas.microsoft.com/office/drawing/2014/main" id="{57FA452F-E267-1862-17E5-3CA13015313E}"/>
              </a:ext>
            </a:extLst>
          </p:cNvPr>
          <p:cNvSpPr txBox="1"/>
          <p:nvPr/>
        </p:nvSpPr>
        <p:spPr>
          <a:xfrm>
            <a:off x="6332790" y="5717596"/>
            <a:ext cx="5557148" cy="369332"/>
          </a:xfrm>
          <a:prstGeom prst="rect">
            <a:avLst/>
          </a:prstGeom>
          <a:noFill/>
        </p:spPr>
        <p:txBody>
          <a:bodyPr wrap="square" rtlCol="0">
            <a:spAutoFit/>
          </a:bodyPr>
          <a:lstStyle/>
          <a:p>
            <a:pPr algn="ctr"/>
            <a:r>
              <a:rPr lang="en-US" sz="1800" dirty="0"/>
              <a:t>Using radiance reference</a:t>
            </a:r>
            <a:endParaRPr lang="es-ES" sz="1800" dirty="0"/>
          </a:p>
        </p:txBody>
      </p:sp>
    </p:spTree>
    <p:extLst>
      <p:ext uri="{BB962C8B-B14F-4D97-AF65-F5344CB8AC3E}">
        <p14:creationId xmlns:p14="http://schemas.microsoft.com/office/powerpoint/2010/main" val="21915416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9F9E89-789A-85A5-04A6-3CBACFA36A55}"/>
              </a:ext>
            </a:extLst>
          </p:cNvPr>
          <p:cNvSpPr>
            <a:spLocks noGrp="1"/>
          </p:cNvSpPr>
          <p:nvPr>
            <p:ph type="title"/>
          </p:nvPr>
        </p:nvSpPr>
        <p:spPr>
          <a:xfrm>
            <a:off x="2438401" y="0"/>
            <a:ext cx="7572865" cy="975701"/>
          </a:xfrm>
        </p:spPr>
        <p:txBody>
          <a:bodyPr/>
          <a:lstStyle/>
          <a:p>
            <a:r>
              <a:rPr lang="en-US" dirty="0"/>
              <a:t>Differential slant column spectral fit set up</a:t>
            </a:r>
            <a:endParaRPr lang="es-ES" dirty="0"/>
          </a:p>
        </p:txBody>
      </p:sp>
      <p:sp>
        <p:nvSpPr>
          <p:cNvPr id="4" name="Slide Number Placeholder 3">
            <a:extLst>
              <a:ext uri="{FF2B5EF4-FFF2-40B4-BE49-F238E27FC236}">
                <a16:creationId xmlns:a16="http://schemas.microsoft.com/office/drawing/2014/main" id="{50D39F14-2D59-D65F-1ADF-36C22A80DA6A}"/>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20</a:t>
            </a:fld>
            <a:endParaRPr lang="en-US"/>
          </a:p>
        </p:txBody>
      </p:sp>
      <p:graphicFrame>
        <p:nvGraphicFramePr>
          <p:cNvPr id="5" name="Table 4">
            <a:extLst>
              <a:ext uri="{FF2B5EF4-FFF2-40B4-BE49-F238E27FC236}">
                <a16:creationId xmlns:a16="http://schemas.microsoft.com/office/drawing/2014/main" id="{0EB04771-A1BA-FA0D-569D-3CD8B3398130}"/>
              </a:ext>
            </a:extLst>
          </p:cNvPr>
          <p:cNvGraphicFramePr>
            <a:graphicFrameLocks noGrp="1"/>
          </p:cNvGraphicFramePr>
          <p:nvPr>
            <p:extLst>
              <p:ext uri="{D42A27DB-BD31-4B8C-83A1-F6EECF244321}">
                <p14:modId xmlns:p14="http://schemas.microsoft.com/office/powerpoint/2010/main" val="3706922421"/>
              </p:ext>
            </p:extLst>
          </p:nvPr>
        </p:nvGraphicFramePr>
        <p:xfrm>
          <a:off x="1959562" y="1099465"/>
          <a:ext cx="8530542" cy="5231861"/>
        </p:xfrm>
        <a:graphic>
          <a:graphicData uri="http://schemas.openxmlformats.org/drawingml/2006/table">
            <a:tbl>
              <a:tblPr>
                <a:tableStyleId>{D7AC3CCA-C797-4891-BE02-D94E43425B78}</a:tableStyleId>
              </a:tblPr>
              <a:tblGrid>
                <a:gridCol w="2624782">
                  <a:extLst>
                    <a:ext uri="{9D8B030D-6E8A-4147-A177-3AD203B41FA5}">
                      <a16:colId xmlns:a16="http://schemas.microsoft.com/office/drawing/2014/main" val="668057836"/>
                    </a:ext>
                  </a:extLst>
                </a:gridCol>
                <a:gridCol w="5905760">
                  <a:extLst>
                    <a:ext uri="{9D8B030D-6E8A-4147-A177-3AD203B41FA5}">
                      <a16:colId xmlns:a16="http://schemas.microsoft.com/office/drawing/2014/main" val="4233893478"/>
                    </a:ext>
                  </a:extLst>
                </a:gridCol>
              </a:tblGrid>
              <a:tr h="288956">
                <a:tc>
                  <a:txBody>
                    <a:bodyPr/>
                    <a:lstStyle/>
                    <a:p>
                      <a:pPr algn="ctr" rtl="0" fontAlgn="t">
                        <a:spcBef>
                          <a:spcPts val="0"/>
                        </a:spcBef>
                        <a:spcAft>
                          <a:spcPts val="0"/>
                        </a:spcAft>
                      </a:pPr>
                      <a:r>
                        <a:rPr lang="en-US" sz="1800" b="1" u="none" strike="noStrike" dirty="0">
                          <a:solidFill>
                            <a:srgbClr val="000000"/>
                          </a:solidFill>
                          <a:effectLst/>
                        </a:rPr>
                        <a:t>Fitting window</a:t>
                      </a:r>
                      <a:endParaRPr lang="en-US" sz="1800" b="1" dirty="0">
                        <a:effectLst/>
                      </a:endParaRPr>
                    </a:p>
                  </a:txBody>
                  <a:tcPr marL="42494" marR="42494" marT="42494" marB="42494"/>
                </a:tc>
                <a:tc>
                  <a:txBody>
                    <a:bodyPr/>
                    <a:lstStyle/>
                    <a:p>
                      <a:pPr algn="ctr" rtl="0" fontAlgn="t">
                        <a:spcBef>
                          <a:spcPts val="0"/>
                        </a:spcBef>
                        <a:spcAft>
                          <a:spcPts val="0"/>
                        </a:spcAft>
                      </a:pPr>
                      <a:r>
                        <a:rPr lang="en-US" sz="1600" b="0" dirty="0">
                          <a:solidFill>
                            <a:schemeClr val="tx1"/>
                          </a:solidFill>
                        </a:rPr>
                        <a:t>328.5 - 356.5 nm</a:t>
                      </a:r>
                    </a:p>
                  </a:txBody>
                  <a:tcPr marL="42494" marR="42494" marT="42494" marB="42494"/>
                </a:tc>
                <a:extLst>
                  <a:ext uri="{0D108BD9-81ED-4DB2-BD59-A6C34878D82A}">
                    <a16:rowId xmlns:a16="http://schemas.microsoft.com/office/drawing/2014/main" val="3826725616"/>
                  </a:ext>
                </a:extLst>
              </a:tr>
              <a:tr h="288956">
                <a:tc>
                  <a:txBody>
                    <a:bodyPr/>
                    <a:lstStyle/>
                    <a:p>
                      <a:pPr algn="ctr" rtl="0" fontAlgn="t">
                        <a:spcBef>
                          <a:spcPts val="0"/>
                        </a:spcBef>
                        <a:spcAft>
                          <a:spcPts val="0"/>
                        </a:spcAft>
                      </a:pPr>
                      <a:r>
                        <a:rPr lang="en-US" sz="1800" b="1" dirty="0">
                          <a:effectLst/>
                        </a:rPr>
                        <a:t>I</a:t>
                      </a:r>
                      <a:r>
                        <a:rPr lang="en-US" sz="1800" b="1" baseline="-50000" dirty="0">
                          <a:effectLst/>
                        </a:rPr>
                        <a:t>0</a:t>
                      </a:r>
                    </a:p>
                  </a:txBody>
                  <a:tcPr marL="42494" marR="42494" marT="42494" marB="42494"/>
                </a:tc>
                <a:tc>
                  <a:txBody>
                    <a:bodyPr/>
                    <a:lstStyle/>
                    <a:p>
                      <a:pPr algn="ctr" rtl="0" fontAlgn="t">
                        <a:spcBef>
                          <a:spcPts val="0"/>
                        </a:spcBef>
                        <a:spcAft>
                          <a:spcPts val="0"/>
                        </a:spcAft>
                      </a:pPr>
                      <a:r>
                        <a:rPr lang="en-US" sz="1600" b="0" dirty="0">
                          <a:solidFill>
                            <a:schemeClr val="tx1"/>
                          </a:solidFill>
                        </a:rPr>
                        <a:t>CCD position dependent radiance reference calculated using same scan</a:t>
                      </a:r>
                    </a:p>
                  </a:txBody>
                  <a:tcPr marL="42494" marR="42494" marT="42494" marB="42494"/>
                </a:tc>
                <a:extLst>
                  <a:ext uri="{0D108BD9-81ED-4DB2-BD59-A6C34878D82A}">
                    <a16:rowId xmlns:a16="http://schemas.microsoft.com/office/drawing/2014/main" val="3992421814"/>
                  </a:ext>
                </a:extLst>
              </a:tr>
              <a:tr h="288956">
                <a:tc>
                  <a:txBody>
                    <a:bodyPr/>
                    <a:lstStyle/>
                    <a:p>
                      <a:pPr algn="ctr" rtl="0" fontAlgn="t">
                        <a:spcBef>
                          <a:spcPts val="0"/>
                        </a:spcBef>
                        <a:spcAft>
                          <a:spcPts val="0"/>
                        </a:spcAft>
                      </a:pPr>
                      <a:r>
                        <a:rPr lang="en-US" sz="1800" b="1" u="none" strike="noStrike" dirty="0">
                          <a:solidFill>
                            <a:srgbClr val="000000"/>
                          </a:solidFill>
                          <a:effectLst/>
                        </a:rPr>
                        <a:t>Baseline polynomial</a:t>
                      </a:r>
                      <a:endParaRPr lang="en-US" sz="1800" b="1" dirty="0">
                        <a:effectLst/>
                      </a:endParaRPr>
                    </a:p>
                  </a:txBody>
                  <a:tcPr marL="42494" marR="42494" marT="42494" marB="42494"/>
                </a:tc>
                <a:tc>
                  <a:txBody>
                    <a:bodyPr/>
                    <a:lstStyle/>
                    <a:p>
                      <a:pPr algn="ctr" rtl="0" fontAlgn="t">
                        <a:spcBef>
                          <a:spcPts val="0"/>
                        </a:spcBef>
                        <a:spcAft>
                          <a:spcPts val="0"/>
                        </a:spcAft>
                      </a:pPr>
                      <a:r>
                        <a:rPr lang="en-US" sz="1600" b="0" u="none" strike="noStrike" dirty="0">
                          <a:solidFill>
                            <a:srgbClr val="000000"/>
                          </a:solidFill>
                          <a:effectLst/>
                        </a:rPr>
                        <a:t>3</a:t>
                      </a:r>
                      <a:r>
                        <a:rPr lang="en-US" sz="1600" b="0" u="none" strike="noStrike" baseline="30000" dirty="0">
                          <a:solidFill>
                            <a:srgbClr val="000000"/>
                          </a:solidFill>
                          <a:effectLst/>
                        </a:rPr>
                        <a:t>rd</a:t>
                      </a:r>
                      <a:r>
                        <a:rPr lang="en-US" sz="1600" b="0" u="none" strike="noStrike" dirty="0">
                          <a:solidFill>
                            <a:srgbClr val="000000"/>
                          </a:solidFill>
                          <a:effectLst/>
                        </a:rPr>
                        <a:t> order</a:t>
                      </a:r>
                      <a:endParaRPr lang="en-US" sz="3600" dirty="0">
                        <a:effectLst/>
                      </a:endParaRPr>
                    </a:p>
                  </a:txBody>
                  <a:tcPr marL="42494" marR="42494" marT="42494" marB="42494"/>
                </a:tc>
                <a:extLst>
                  <a:ext uri="{0D108BD9-81ED-4DB2-BD59-A6C34878D82A}">
                    <a16:rowId xmlns:a16="http://schemas.microsoft.com/office/drawing/2014/main" val="58372515"/>
                  </a:ext>
                </a:extLst>
              </a:tr>
              <a:tr h="288956">
                <a:tc>
                  <a:txBody>
                    <a:bodyPr/>
                    <a:lstStyle/>
                    <a:p>
                      <a:pPr algn="ctr" rtl="0" fontAlgn="t">
                        <a:spcBef>
                          <a:spcPts val="0"/>
                        </a:spcBef>
                        <a:spcAft>
                          <a:spcPts val="0"/>
                        </a:spcAft>
                      </a:pPr>
                      <a:r>
                        <a:rPr lang="en-US" sz="1800" b="1" u="none" strike="noStrike" dirty="0">
                          <a:solidFill>
                            <a:srgbClr val="000000"/>
                          </a:solidFill>
                          <a:effectLst/>
                        </a:rPr>
                        <a:t>Scaling polynomial</a:t>
                      </a:r>
                      <a:endParaRPr lang="en-US" sz="1800" b="1" dirty="0">
                        <a:effectLst/>
                      </a:endParaRPr>
                    </a:p>
                  </a:txBody>
                  <a:tcPr marL="42494" marR="42494" marT="42494" marB="42494"/>
                </a:tc>
                <a:tc>
                  <a:txBody>
                    <a:bodyPr/>
                    <a:lstStyle/>
                    <a:p>
                      <a:pPr algn="ctr" rtl="0" fontAlgn="t">
                        <a:spcBef>
                          <a:spcPts val="0"/>
                        </a:spcBef>
                        <a:spcAft>
                          <a:spcPts val="0"/>
                        </a:spcAft>
                      </a:pPr>
                      <a:r>
                        <a:rPr lang="en-US" sz="1600" b="0" u="none" strike="noStrike" dirty="0">
                          <a:solidFill>
                            <a:srgbClr val="000000"/>
                          </a:solidFill>
                          <a:effectLst/>
                        </a:rPr>
                        <a:t>3</a:t>
                      </a:r>
                      <a:r>
                        <a:rPr lang="en-US" sz="1600" b="0" u="none" strike="noStrike" baseline="30000" dirty="0">
                          <a:solidFill>
                            <a:srgbClr val="000000"/>
                          </a:solidFill>
                          <a:effectLst/>
                        </a:rPr>
                        <a:t>rd</a:t>
                      </a:r>
                      <a:r>
                        <a:rPr lang="en-US" sz="1600" b="0" u="none" strike="noStrike" dirty="0">
                          <a:solidFill>
                            <a:srgbClr val="000000"/>
                          </a:solidFill>
                          <a:effectLst/>
                        </a:rPr>
                        <a:t> order</a:t>
                      </a:r>
                      <a:endParaRPr lang="en-US" sz="3600" dirty="0">
                        <a:effectLst/>
                      </a:endParaRPr>
                    </a:p>
                  </a:txBody>
                  <a:tcPr marL="42494" marR="42494" marT="42494" marB="42494"/>
                </a:tc>
                <a:extLst>
                  <a:ext uri="{0D108BD9-81ED-4DB2-BD59-A6C34878D82A}">
                    <a16:rowId xmlns:a16="http://schemas.microsoft.com/office/drawing/2014/main" val="1584264050"/>
                  </a:ext>
                </a:extLst>
              </a:tr>
              <a:tr h="390941">
                <a:tc>
                  <a:txBody>
                    <a:bodyPr/>
                    <a:lstStyle/>
                    <a:p>
                      <a:pPr algn="ctr" rtl="0" fontAlgn="t">
                        <a:spcBef>
                          <a:spcPts val="0"/>
                        </a:spcBef>
                        <a:spcAft>
                          <a:spcPts val="0"/>
                        </a:spcAft>
                      </a:pPr>
                      <a:r>
                        <a:rPr lang="en-US" sz="1800" b="1" u="none" strike="noStrike" dirty="0">
                          <a:solidFill>
                            <a:srgbClr val="000000"/>
                          </a:solidFill>
                          <a:effectLst/>
                        </a:rPr>
                        <a:t>Solar reference spectrum</a:t>
                      </a:r>
                      <a:endParaRPr lang="en-US" sz="1800" b="1" dirty="0">
                        <a:effectLst/>
                      </a:endParaRPr>
                    </a:p>
                  </a:txBody>
                  <a:tcPr marL="42494" marR="42494" marT="42494" marB="42494"/>
                </a:tc>
                <a:tc>
                  <a:txBody>
                    <a:bodyPr/>
                    <a:lstStyle/>
                    <a:p>
                      <a:pPr algn="ctr" rtl="0" fontAlgn="t">
                        <a:spcBef>
                          <a:spcPts val="0"/>
                        </a:spcBef>
                        <a:spcAft>
                          <a:spcPts val="0"/>
                        </a:spcAft>
                      </a:pPr>
                      <a:r>
                        <a:rPr lang="en-US" sz="1600" b="0" u="none" strike="noStrike" dirty="0">
                          <a:solidFill>
                            <a:srgbClr val="000000"/>
                          </a:solidFill>
                          <a:effectLst/>
                        </a:rPr>
                        <a:t>Coddington et al., (2023) TSIS-1 Hybrid Solar Reference Spectrum</a:t>
                      </a:r>
                      <a:endParaRPr lang="en-US" sz="3600" dirty="0">
                        <a:effectLst/>
                      </a:endParaRPr>
                    </a:p>
                  </a:txBody>
                  <a:tcPr marL="42494" marR="42494" marT="42494" marB="42494"/>
                </a:tc>
                <a:extLst>
                  <a:ext uri="{0D108BD9-81ED-4DB2-BD59-A6C34878D82A}">
                    <a16:rowId xmlns:a16="http://schemas.microsoft.com/office/drawing/2014/main" val="3907642237"/>
                  </a:ext>
                </a:extLst>
              </a:tr>
              <a:tr h="288956">
                <a:tc>
                  <a:txBody>
                    <a:bodyPr/>
                    <a:lstStyle/>
                    <a:p>
                      <a:pPr algn="ctr" rtl="0" fontAlgn="t">
                        <a:spcBef>
                          <a:spcPts val="0"/>
                        </a:spcBef>
                        <a:spcAft>
                          <a:spcPts val="0"/>
                        </a:spcAft>
                      </a:pPr>
                      <a:r>
                        <a:rPr lang="en-US" sz="1800" b="1" u="none" strike="noStrike" dirty="0">
                          <a:solidFill>
                            <a:srgbClr val="000000"/>
                          </a:solidFill>
                          <a:effectLst/>
                        </a:rPr>
                        <a:t>Raman Scattering</a:t>
                      </a:r>
                      <a:endParaRPr lang="en-US" sz="1800" b="1" dirty="0">
                        <a:effectLst/>
                      </a:endParaRPr>
                    </a:p>
                  </a:txBody>
                  <a:tcPr marL="42494" marR="42494" marT="42494" marB="42494"/>
                </a:tc>
                <a:tc>
                  <a:txBody>
                    <a:bodyPr/>
                    <a:lstStyle/>
                    <a:p>
                      <a:pPr algn="ctr" rtl="0" fontAlgn="t">
                        <a:spcBef>
                          <a:spcPts val="0"/>
                        </a:spcBef>
                        <a:spcAft>
                          <a:spcPts val="0"/>
                        </a:spcAft>
                      </a:pPr>
                      <a:r>
                        <a:rPr lang="en-US" sz="1600" b="0" u="none" strike="noStrike" dirty="0">
                          <a:solidFill>
                            <a:srgbClr val="000000"/>
                          </a:solidFill>
                          <a:effectLst/>
                        </a:rPr>
                        <a:t>Derived using Chance and </a:t>
                      </a:r>
                      <a:r>
                        <a:rPr lang="en-US" sz="1600" b="0" u="none" strike="noStrike" dirty="0" err="1">
                          <a:solidFill>
                            <a:srgbClr val="000000"/>
                          </a:solidFill>
                          <a:effectLst/>
                        </a:rPr>
                        <a:t>Spurr</a:t>
                      </a:r>
                      <a:r>
                        <a:rPr lang="en-US" sz="1600" b="0" u="none" strike="noStrike" dirty="0">
                          <a:solidFill>
                            <a:srgbClr val="000000"/>
                          </a:solidFill>
                          <a:effectLst/>
                        </a:rPr>
                        <a:t> (1997)</a:t>
                      </a:r>
                      <a:endParaRPr lang="en-US" sz="3600" dirty="0">
                        <a:effectLst/>
                      </a:endParaRPr>
                    </a:p>
                  </a:txBody>
                  <a:tcPr marL="42494" marR="42494" marT="42494" marB="42494"/>
                </a:tc>
                <a:extLst>
                  <a:ext uri="{0D108BD9-81ED-4DB2-BD59-A6C34878D82A}">
                    <a16:rowId xmlns:a16="http://schemas.microsoft.com/office/drawing/2014/main" val="4098665203"/>
                  </a:ext>
                </a:extLst>
              </a:tr>
              <a:tr h="390941">
                <a:tc>
                  <a:txBody>
                    <a:bodyPr/>
                    <a:lstStyle/>
                    <a:p>
                      <a:pPr algn="ctr" rtl="0" fontAlgn="t">
                        <a:spcBef>
                          <a:spcPts val="0"/>
                        </a:spcBef>
                        <a:spcAft>
                          <a:spcPts val="0"/>
                        </a:spcAft>
                      </a:pPr>
                      <a:r>
                        <a:rPr lang="en-US" sz="1800" b="1" u="none" strike="noStrike" dirty="0" err="1">
                          <a:solidFill>
                            <a:srgbClr val="000000"/>
                          </a:solidFill>
                          <a:effectLst/>
                        </a:rPr>
                        <a:t>Undersampling</a:t>
                      </a:r>
                      <a:r>
                        <a:rPr lang="en-US" sz="1800" b="1" u="none" strike="noStrike" dirty="0">
                          <a:solidFill>
                            <a:srgbClr val="000000"/>
                          </a:solidFill>
                          <a:effectLst/>
                        </a:rPr>
                        <a:t> correction</a:t>
                      </a:r>
                      <a:endParaRPr lang="en-US" sz="1800" b="1" dirty="0">
                        <a:effectLst/>
                      </a:endParaRPr>
                    </a:p>
                  </a:txBody>
                  <a:tcPr marL="42494" marR="42494" marT="42494" marB="42494"/>
                </a:tc>
                <a:tc>
                  <a:txBody>
                    <a:bodyPr/>
                    <a:lstStyle/>
                    <a:p>
                      <a:pPr algn="ctr" rtl="0" fontAlgn="t">
                        <a:spcBef>
                          <a:spcPts val="0"/>
                        </a:spcBef>
                        <a:spcAft>
                          <a:spcPts val="0"/>
                        </a:spcAft>
                      </a:pPr>
                      <a:r>
                        <a:rPr lang="en-US" sz="1600" b="0" u="none" strike="noStrike" dirty="0">
                          <a:solidFill>
                            <a:srgbClr val="000000"/>
                          </a:solidFill>
                          <a:effectLst/>
                        </a:rPr>
                        <a:t>Derived using Chance et al. (2005)</a:t>
                      </a:r>
                      <a:endParaRPr lang="en-US" sz="3600" dirty="0">
                        <a:effectLst/>
                      </a:endParaRPr>
                    </a:p>
                  </a:txBody>
                  <a:tcPr marL="42494" marR="42494" marT="42494" marB="42494"/>
                </a:tc>
                <a:extLst>
                  <a:ext uri="{0D108BD9-81ED-4DB2-BD59-A6C34878D82A}">
                    <a16:rowId xmlns:a16="http://schemas.microsoft.com/office/drawing/2014/main" val="2933448558"/>
                  </a:ext>
                </a:extLst>
              </a:tr>
              <a:tr h="390941">
                <a:tc>
                  <a:txBody>
                    <a:bodyPr/>
                    <a:lstStyle/>
                    <a:p>
                      <a:pPr algn="ctr" rtl="0" fontAlgn="t">
                        <a:spcBef>
                          <a:spcPts val="0"/>
                        </a:spcBef>
                        <a:spcAft>
                          <a:spcPts val="0"/>
                        </a:spcAft>
                      </a:pPr>
                      <a:r>
                        <a:rPr lang="en-US" sz="1800" b="1" u="none" strike="noStrike" dirty="0">
                          <a:solidFill>
                            <a:srgbClr val="000000"/>
                          </a:solidFill>
                          <a:effectLst/>
                        </a:rPr>
                        <a:t>O</a:t>
                      </a:r>
                      <a:r>
                        <a:rPr lang="en-US" sz="1800" b="1" u="none" strike="noStrike" baseline="-50000" dirty="0">
                          <a:solidFill>
                            <a:srgbClr val="000000"/>
                          </a:solidFill>
                          <a:effectLst/>
                        </a:rPr>
                        <a:t>3</a:t>
                      </a:r>
                      <a:endParaRPr lang="en-US" sz="1800" b="1" baseline="-50000" dirty="0">
                        <a:effectLst/>
                      </a:endParaRPr>
                    </a:p>
                  </a:txBody>
                  <a:tcPr marL="42494" marR="42494" marT="42494" marB="42494"/>
                </a:tc>
                <a:tc>
                  <a:txBody>
                    <a:bodyPr/>
                    <a:lstStyle/>
                    <a:p>
                      <a:pPr algn="ctr" rtl="0" fontAlgn="t">
                        <a:spcBef>
                          <a:spcPts val="0"/>
                        </a:spcBef>
                        <a:spcAft>
                          <a:spcPts val="0"/>
                        </a:spcAft>
                      </a:pPr>
                      <a:r>
                        <a:rPr kumimoji="0" lang="en-US" sz="1600" b="0" i="0" u="none" strike="noStrike" kern="1200" cap="none" spc="0" normalizeH="0" baseline="0" noProof="0" dirty="0" err="1">
                          <a:ln>
                            <a:noFill/>
                          </a:ln>
                          <a:solidFill>
                            <a:srgbClr val="000000"/>
                          </a:solidFill>
                          <a:effectLst/>
                          <a:uLnTx/>
                          <a:uFillTx/>
                          <a:latin typeface="+mn-lt"/>
                          <a:ea typeface="+mn-ea"/>
                          <a:cs typeface="+mn-cs"/>
                        </a:rPr>
                        <a:t>Serdyuchenko</a:t>
                      </a:r>
                      <a:r>
                        <a:rPr kumimoji="0" lang="en-US" sz="1600" b="0" i="0" u="none" strike="noStrike" kern="1200" cap="none" spc="0" normalizeH="0" baseline="0" noProof="0" dirty="0">
                          <a:ln>
                            <a:noFill/>
                          </a:ln>
                          <a:solidFill>
                            <a:srgbClr val="000000"/>
                          </a:solidFill>
                          <a:effectLst/>
                          <a:uLnTx/>
                          <a:uFillTx/>
                          <a:latin typeface="+mn-lt"/>
                          <a:ea typeface="+mn-ea"/>
                          <a:cs typeface="+mn-cs"/>
                        </a:rPr>
                        <a:t> et al. (2014) at 223K and 243K</a:t>
                      </a:r>
                      <a:endParaRPr lang="en-US" sz="3600" dirty="0">
                        <a:effectLst/>
                      </a:endParaRPr>
                    </a:p>
                  </a:txBody>
                  <a:tcPr marL="42494" marR="42494" marT="42494" marB="42494"/>
                </a:tc>
                <a:extLst>
                  <a:ext uri="{0D108BD9-81ED-4DB2-BD59-A6C34878D82A}">
                    <a16:rowId xmlns:a16="http://schemas.microsoft.com/office/drawing/2014/main" val="3479005141"/>
                  </a:ext>
                </a:extLst>
              </a:tr>
              <a:tr h="390941">
                <a:tc>
                  <a:txBody>
                    <a:bodyPr/>
                    <a:lstStyle/>
                    <a:p>
                      <a:pPr algn="ctr" rtl="0" fontAlgn="t">
                        <a:spcBef>
                          <a:spcPts val="0"/>
                        </a:spcBef>
                        <a:spcAft>
                          <a:spcPts val="0"/>
                        </a:spcAft>
                      </a:pPr>
                      <a:r>
                        <a:rPr lang="en-US" sz="1800" b="1" dirty="0">
                          <a:effectLst/>
                        </a:rPr>
                        <a:t>NO</a:t>
                      </a:r>
                      <a:r>
                        <a:rPr lang="en-US" sz="1800" b="1" baseline="-50000" dirty="0">
                          <a:effectLst/>
                        </a:rPr>
                        <a:t>2</a:t>
                      </a:r>
                      <a:endParaRPr lang="en-US" sz="1800" b="1" dirty="0">
                        <a:effectLst/>
                      </a:endParaRPr>
                    </a:p>
                  </a:txBody>
                  <a:tcPr marL="42494" marR="42494" marT="42494" marB="42494"/>
                </a:tc>
                <a:tc>
                  <a:txBody>
                    <a:bodyPr/>
                    <a:lstStyle/>
                    <a:p>
                      <a:pPr algn="ctr" rtl="0" fontAlgn="t">
                        <a:spcBef>
                          <a:spcPts val="0"/>
                        </a:spcBef>
                        <a:spcAft>
                          <a:spcPts val="0"/>
                        </a:spcAft>
                      </a:pPr>
                      <a:r>
                        <a:rPr kumimoji="0" lang="en-US" sz="1600" b="0" i="0" u="none" strike="noStrike" kern="1200" cap="none" spc="0" normalizeH="0" baseline="0" noProof="0" dirty="0" err="1">
                          <a:ln>
                            <a:noFill/>
                          </a:ln>
                          <a:solidFill>
                            <a:srgbClr val="000000"/>
                          </a:solidFill>
                          <a:effectLst/>
                          <a:uLnTx/>
                          <a:uFillTx/>
                          <a:latin typeface="+mn-lt"/>
                          <a:ea typeface="+mn-ea"/>
                          <a:cs typeface="+mn-cs"/>
                        </a:rPr>
                        <a:t>Vandaele</a:t>
                      </a:r>
                      <a:r>
                        <a:rPr kumimoji="0" lang="en-US" sz="1600" b="0" i="0" u="none" strike="noStrike" kern="1200" cap="none" spc="0" normalizeH="0" baseline="0" noProof="0" dirty="0">
                          <a:ln>
                            <a:noFill/>
                          </a:ln>
                          <a:solidFill>
                            <a:srgbClr val="000000"/>
                          </a:solidFill>
                          <a:effectLst/>
                          <a:uLnTx/>
                          <a:uFillTx/>
                          <a:latin typeface="+mn-lt"/>
                          <a:ea typeface="+mn-ea"/>
                          <a:cs typeface="+mn-cs"/>
                        </a:rPr>
                        <a:t> et al. (1998) 220K</a:t>
                      </a:r>
                      <a:endParaRPr lang="en-US" sz="3600" dirty="0">
                        <a:effectLst/>
                      </a:endParaRPr>
                    </a:p>
                  </a:txBody>
                  <a:tcPr marL="42494" marR="42494" marT="42494" marB="42494"/>
                </a:tc>
                <a:extLst>
                  <a:ext uri="{0D108BD9-81ED-4DB2-BD59-A6C34878D82A}">
                    <a16:rowId xmlns:a16="http://schemas.microsoft.com/office/drawing/2014/main" val="1915274915"/>
                  </a:ext>
                </a:extLst>
              </a:tr>
              <a:tr h="390941">
                <a:tc>
                  <a:txBody>
                    <a:bodyPr/>
                    <a:lstStyle/>
                    <a:p>
                      <a:pPr algn="ctr" rtl="0" fontAlgn="t">
                        <a:spcBef>
                          <a:spcPts val="0"/>
                        </a:spcBef>
                        <a:spcAft>
                          <a:spcPts val="0"/>
                        </a:spcAft>
                      </a:pPr>
                      <a:r>
                        <a:rPr kumimoji="0" lang="en-US" sz="1800" b="1" i="0" u="none" strike="noStrike" kern="1200" cap="none" spc="0" normalizeH="0" baseline="0" noProof="0" dirty="0">
                          <a:ln>
                            <a:noFill/>
                          </a:ln>
                          <a:solidFill>
                            <a:srgbClr val="000000"/>
                          </a:solidFill>
                          <a:effectLst/>
                          <a:uLnTx/>
                          <a:uFillTx/>
                          <a:latin typeface="+mn-lt"/>
                          <a:ea typeface="+mn-ea"/>
                          <a:cs typeface="+mn-cs"/>
                        </a:rPr>
                        <a:t>O</a:t>
                      </a:r>
                      <a:r>
                        <a:rPr kumimoji="0" lang="en-US" sz="1800" b="1" i="0" u="none" strike="noStrike" kern="1200" cap="none" spc="0" normalizeH="0" baseline="-50000" noProof="0" dirty="0">
                          <a:ln>
                            <a:noFill/>
                          </a:ln>
                          <a:solidFill>
                            <a:srgbClr val="000000"/>
                          </a:solidFill>
                          <a:effectLst/>
                          <a:uLnTx/>
                          <a:uFillTx/>
                          <a:latin typeface="+mn-lt"/>
                          <a:ea typeface="+mn-ea"/>
                          <a:cs typeface="+mn-cs"/>
                        </a:rPr>
                        <a:t>2</a:t>
                      </a:r>
                      <a:r>
                        <a:rPr kumimoji="0" lang="en-US" sz="1800" b="1" i="0" u="none" strike="noStrike" kern="1200" cap="none" spc="0" normalizeH="0" baseline="0" noProof="0" dirty="0">
                          <a:ln>
                            <a:noFill/>
                          </a:ln>
                          <a:solidFill>
                            <a:srgbClr val="000000"/>
                          </a:solidFill>
                          <a:effectLst/>
                          <a:uLnTx/>
                          <a:uFillTx/>
                          <a:latin typeface="+mn-lt"/>
                          <a:ea typeface="+mn-ea"/>
                          <a:cs typeface="+mn-cs"/>
                        </a:rPr>
                        <a:t>-O</a:t>
                      </a:r>
                      <a:r>
                        <a:rPr kumimoji="0" lang="en-US" sz="1800" b="1" i="0" u="none" strike="noStrike" kern="1200" cap="none" spc="0" normalizeH="0" baseline="-50000" noProof="0" dirty="0">
                          <a:ln>
                            <a:noFill/>
                          </a:ln>
                          <a:solidFill>
                            <a:srgbClr val="000000"/>
                          </a:solidFill>
                          <a:effectLst/>
                          <a:uLnTx/>
                          <a:uFillTx/>
                          <a:latin typeface="+mn-lt"/>
                          <a:ea typeface="+mn-ea"/>
                          <a:cs typeface="+mn-cs"/>
                        </a:rPr>
                        <a:t>2</a:t>
                      </a:r>
                      <a:endParaRPr lang="en-US" sz="1800" b="1" baseline="-50000" dirty="0">
                        <a:effectLst/>
                      </a:endParaRPr>
                    </a:p>
                  </a:txBody>
                  <a:tcPr marL="42494" marR="42494" marT="42494" marB="42494"/>
                </a:tc>
                <a:tc>
                  <a:txBody>
                    <a:bodyPr/>
                    <a:lstStyle/>
                    <a:p>
                      <a:pPr algn="ctr" rtl="0" fontAlgn="t">
                        <a:spcBef>
                          <a:spcPts val="0"/>
                        </a:spcBef>
                        <a:spcAft>
                          <a:spcPts val="0"/>
                        </a:spcAft>
                      </a:pPr>
                      <a:r>
                        <a:rPr kumimoji="0" lang="en-US" sz="1600" b="0" i="0" u="none" strike="noStrike" kern="1200" cap="none" spc="0" normalizeH="0" baseline="0" noProof="0" dirty="0" err="1">
                          <a:ln>
                            <a:noFill/>
                          </a:ln>
                          <a:solidFill>
                            <a:srgbClr val="000000"/>
                          </a:solidFill>
                          <a:effectLst/>
                          <a:uLnTx/>
                          <a:uFillTx/>
                          <a:latin typeface="+mn-lt"/>
                          <a:ea typeface="+mn-ea"/>
                          <a:cs typeface="+mn-cs"/>
                        </a:rPr>
                        <a:t>Finkenzeller</a:t>
                      </a:r>
                      <a:r>
                        <a:rPr kumimoji="0" lang="en-US" sz="1600" b="0" i="0" u="none" strike="noStrike" kern="1200" cap="none" spc="0" normalizeH="0" baseline="0" noProof="0" dirty="0">
                          <a:ln>
                            <a:noFill/>
                          </a:ln>
                          <a:solidFill>
                            <a:srgbClr val="000000"/>
                          </a:solidFill>
                          <a:effectLst/>
                          <a:uLnTx/>
                          <a:uFillTx/>
                          <a:latin typeface="+mn-lt"/>
                          <a:ea typeface="+mn-ea"/>
                          <a:cs typeface="+mn-cs"/>
                        </a:rPr>
                        <a:t> and </a:t>
                      </a:r>
                      <a:r>
                        <a:rPr kumimoji="0" lang="en-US" sz="1600" b="0" i="0" u="none" strike="noStrike" kern="1200" cap="none" spc="0" normalizeH="0" baseline="0" noProof="0" dirty="0" err="1">
                          <a:ln>
                            <a:noFill/>
                          </a:ln>
                          <a:solidFill>
                            <a:srgbClr val="000000"/>
                          </a:solidFill>
                          <a:effectLst/>
                          <a:uLnTx/>
                          <a:uFillTx/>
                          <a:latin typeface="+mn-lt"/>
                          <a:ea typeface="+mn-ea"/>
                          <a:cs typeface="+mn-cs"/>
                        </a:rPr>
                        <a:t>Volkamer</a:t>
                      </a:r>
                      <a:r>
                        <a:rPr kumimoji="0" lang="en-US" sz="1600" b="0" i="0" u="none" strike="noStrike" kern="1200" cap="none" spc="0" normalizeH="0" baseline="0" noProof="0" dirty="0">
                          <a:ln>
                            <a:noFill/>
                          </a:ln>
                          <a:solidFill>
                            <a:srgbClr val="000000"/>
                          </a:solidFill>
                          <a:effectLst/>
                          <a:uLnTx/>
                          <a:uFillTx/>
                          <a:latin typeface="+mn-lt"/>
                          <a:ea typeface="+mn-ea"/>
                          <a:cs typeface="+mn-cs"/>
                        </a:rPr>
                        <a:t> (2022) 293K</a:t>
                      </a:r>
                      <a:endParaRPr lang="en-US" sz="3600" dirty="0">
                        <a:effectLst/>
                      </a:endParaRPr>
                    </a:p>
                  </a:txBody>
                  <a:tcPr marL="42494" marR="42494" marT="42494" marB="42494"/>
                </a:tc>
                <a:extLst>
                  <a:ext uri="{0D108BD9-81ED-4DB2-BD59-A6C34878D82A}">
                    <a16:rowId xmlns:a16="http://schemas.microsoft.com/office/drawing/2014/main" val="558844064"/>
                  </a:ext>
                </a:extLst>
              </a:tr>
              <a:tr h="390941">
                <a:tc>
                  <a:txBody>
                    <a:bodyPr/>
                    <a:lstStyle/>
                    <a:p>
                      <a:pPr marL="0" marR="0" lvl="0" indent="0" algn="ctr" defTabSz="457200" rtl="0" eaLnBrk="1" fontAlgn="t" latinLnBrk="0" hangingPunct="1">
                        <a:lnSpc>
                          <a:spcPct val="100000"/>
                        </a:lnSpc>
                        <a:spcBef>
                          <a:spcPts val="0"/>
                        </a:spcBef>
                        <a:spcAft>
                          <a:spcPts val="0"/>
                        </a:spcAft>
                        <a:buClrTx/>
                        <a:buSzTx/>
                        <a:buFontTx/>
                        <a:buNone/>
                        <a:tabLst/>
                        <a:defRPr/>
                      </a:pPr>
                      <a:r>
                        <a:rPr lang="en-US" sz="1800" b="1" dirty="0" err="1">
                          <a:effectLst/>
                        </a:rPr>
                        <a:t>BrO</a:t>
                      </a:r>
                      <a:endParaRPr lang="en-US" sz="1800" b="1" dirty="0">
                        <a:effectLst/>
                      </a:endParaRPr>
                    </a:p>
                  </a:txBody>
                  <a:tcPr marL="42494" marR="42494" marT="42494" marB="42494"/>
                </a:tc>
                <a:tc>
                  <a:txBody>
                    <a:bodyPr/>
                    <a:lstStyle/>
                    <a:p>
                      <a:pPr marL="0" marR="0" lvl="0" indent="0" algn="ctr" defTabSz="457200" rtl="0" eaLnBrk="1" fontAlgn="base"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dirty="0" err="1">
                          <a:ln>
                            <a:noFill/>
                          </a:ln>
                          <a:solidFill>
                            <a:srgbClr val="000000"/>
                          </a:solidFill>
                          <a:effectLst/>
                          <a:uLnTx/>
                          <a:uFillTx/>
                          <a:latin typeface="+mn-lt"/>
                          <a:ea typeface="+mn-ea"/>
                          <a:cs typeface="+mn-cs"/>
                        </a:rPr>
                        <a:t>Wilmouth</a:t>
                      </a:r>
                      <a:r>
                        <a:rPr kumimoji="0" lang="en-US" sz="1600" b="0" i="0" u="none" strike="noStrike" kern="1200" cap="none" spc="0" normalizeH="0" baseline="0" noProof="0" dirty="0">
                          <a:ln>
                            <a:noFill/>
                          </a:ln>
                          <a:solidFill>
                            <a:srgbClr val="000000"/>
                          </a:solidFill>
                          <a:effectLst/>
                          <a:uLnTx/>
                          <a:uFillTx/>
                          <a:latin typeface="+mn-lt"/>
                          <a:ea typeface="+mn-ea"/>
                          <a:cs typeface="+mn-cs"/>
                        </a:rPr>
                        <a:t> et al. (1999) 228K</a:t>
                      </a:r>
                    </a:p>
                  </a:txBody>
                  <a:tcPr marL="42494" marR="42494" marT="42494" marB="42494"/>
                </a:tc>
                <a:extLst>
                  <a:ext uri="{0D108BD9-81ED-4DB2-BD59-A6C34878D82A}">
                    <a16:rowId xmlns:a16="http://schemas.microsoft.com/office/drawing/2014/main" val="2525331405"/>
                  </a:ext>
                </a:extLst>
              </a:tr>
              <a:tr h="390941">
                <a:tc>
                  <a:txBody>
                    <a:bodyPr/>
                    <a:lstStyle/>
                    <a:p>
                      <a:pPr algn="ctr" rtl="0" fontAlgn="t">
                        <a:spcBef>
                          <a:spcPts val="0"/>
                        </a:spcBef>
                        <a:spcAft>
                          <a:spcPts val="0"/>
                        </a:spcAft>
                      </a:pPr>
                      <a:r>
                        <a:rPr kumimoji="0" lang="en-US" sz="1800" b="1" i="0" u="none" strike="noStrike" kern="1200" cap="none" spc="0" normalizeH="0" baseline="0" noProof="0" dirty="0">
                          <a:ln>
                            <a:noFill/>
                          </a:ln>
                          <a:solidFill>
                            <a:srgbClr val="000000"/>
                          </a:solidFill>
                          <a:effectLst/>
                          <a:uLnTx/>
                          <a:uFillTx/>
                          <a:latin typeface="+mn-lt"/>
                          <a:ea typeface="+mn-ea"/>
                          <a:cs typeface="+mn-cs"/>
                        </a:rPr>
                        <a:t>HCHO</a:t>
                      </a:r>
                      <a:endParaRPr lang="en-US" sz="1800" b="1" baseline="-50000" dirty="0">
                        <a:effectLst/>
                      </a:endParaRPr>
                    </a:p>
                  </a:txBody>
                  <a:tcPr marL="42494" marR="42494" marT="42494" marB="42494"/>
                </a:tc>
                <a:tc>
                  <a:txBody>
                    <a:bodyPr/>
                    <a:lstStyle/>
                    <a:p>
                      <a:pPr marL="0" marR="0" lvl="0" indent="0" algn="ctr" defTabSz="457200" rtl="0" eaLnBrk="1" fontAlgn="base"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000000"/>
                          </a:solidFill>
                          <a:effectLst/>
                          <a:uLnTx/>
                          <a:uFillTx/>
                          <a:latin typeface="+mn-lt"/>
                          <a:ea typeface="+mn-ea"/>
                          <a:cs typeface="+mn-cs"/>
                        </a:rPr>
                        <a:t>Chance and </a:t>
                      </a:r>
                      <a:r>
                        <a:rPr kumimoji="0" lang="en-US" sz="1600" b="0" i="0" u="none" strike="noStrike" kern="1200" cap="none" spc="0" normalizeH="0" baseline="0" noProof="0" dirty="0" err="1">
                          <a:ln>
                            <a:noFill/>
                          </a:ln>
                          <a:solidFill>
                            <a:srgbClr val="000000"/>
                          </a:solidFill>
                          <a:effectLst/>
                          <a:uLnTx/>
                          <a:uFillTx/>
                          <a:latin typeface="+mn-lt"/>
                          <a:ea typeface="+mn-ea"/>
                          <a:cs typeface="+mn-cs"/>
                        </a:rPr>
                        <a:t>Orphal</a:t>
                      </a:r>
                      <a:r>
                        <a:rPr kumimoji="0" lang="en-US" sz="1600" b="0" i="0" u="none" strike="noStrike" kern="1200" cap="none" spc="0" normalizeH="0" baseline="0" noProof="0" dirty="0">
                          <a:ln>
                            <a:noFill/>
                          </a:ln>
                          <a:solidFill>
                            <a:srgbClr val="000000"/>
                          </a:solidFill>
                          <a:effectLst/>
                          <a:uLnTx/>
                          <a:uFillTx/>
                          <a:latin typeface="+mn-lt"/>
                          <a:ea typeface="+mn-ea"/>
                          <a:cs typeface="+mn-cs"/>
                        </a:rPr>
                        <a:t> (2011) 300K</a:t>
                      </a:r>
                    </a:p>
                  </a:txBody>
                  <a:tcPr marL="42494" marR="42494" marT="42494" marB="42494"/>
                </a:tc>
                <a:extLst>
                  <a:ext uri="{0D108BD9-81ED-4DB2-BD59-A6C34878D82A}">
                    <a16:rowId xmlns:a16="http://schemas.microsoft.com/office/drawing/2014/main" val="1387366263"/>
                  </a:ext>
                </a:extLst>
              </a:tr>
            </a:tbl>
          </a:graphicData>
        </a:graphic>
      </p:graphicFrame>
      <p:pic>
        <p:nvPicPr>
          <p:cNvPr id="6" name="Picture 5">
            <a:extLst>
              <a:ext uri="{FF2B5EF4-FFF2-40B4-BE49-F238E27FC236}">
                <a16:creationId xmlns:a16="http://schemas.microsoft.com/office/drawing/2014/main" id="{F355A163-A499-7195-961A-F6EF5632D19F}"/>
              </a:ext>
            </a:extLst>
          </p:cNvPr>
          <p:cNvPicPr>
            <a:picLocks noChangeAspect="1"/>
          </p:cNvPicPr>
          <p:nvPr/>
        </p:nvPicPr>
        <p:blipFill>
          <a:blip r:embed="rId2"/>
          <a:stretch>
            <a:fillRect/>
          </a:stretch>
        </p:blipFill>
        <p:spPr>
          <a:xfrm>
            <a:off x="4058918" y="6346820"/>
            <a:ext cx="4074164" cy="457200"/>
          </a:xfrm>
          <a:prstGeom prst="rect">
            <a:avLst/>
          </a:prstGeom>
        </p:spPr>
      </p:pic>
    </p:spTree>
    <p:extLst>
      <p:ext uri="{BB962C8B-B14F-4D97-AF65-F5344CB8AC3E}">
        <p14:creationId xmlns:p14="http://schemas.microsoft.com/office/powerpoint/2010/main" val="24854965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98">
          <a:extLst>
            <a:ext uri="{FF2B5EF4-FFF2-40B4-BE49-F238E27FC236}">
              <a16:creationId xmlns:a16="http://schemas.microsoft.com/office/drawing/2014/main" id="{956CF196-BBE3-0ED4-9C74-5C4D29B9C5D7}"/>
            </a:ext>
          </a:extLst>
        </p:cNvPr>
        <p:cNvGrpSpPr/>
        <p:nvPr/>
      </p:nvGrpSpPr>
      <p:grpSpPr>
        <a:xfrm>
          <a:off x="0" y="0"/>
          <a:ext cx="0" cy="0"/>
          <a:chOff x="0" y="0"/>
          <a:chExt cx="0" cy="0"/>
        </a:xfrm>
      </p:grpSpPr>
      <p:sp>
        <p:nvSpPr>
          <p:cNvPr id="299" name="Google Shape;299;g2d149f3dac1_0_42">
            <a:extLst>
              <a:ext uri="{FF2B5EF4-FFF2-40B4-BE49-F238E27FC236}">
                <a16:creationId xmlns:a16="http://schemas.microsoft.com/office/drawing/2014/main" id="{CE010C90-470F-2DC0-9856-E8C21828B3EF}"/>
              </a:ext>
            </a:extLst>
          </p:cNvPr>
          <p:cNvSpPr txBox="1">
            <a:spLocks noGrp="1"/>
          </p:cNvSpPr>
          <p:nvPr>
            <p:ph type="title"/>
          </p:nvPr>
        </p:nvSpPr>
        <p:spPr>
          <a:xfrm>
            <a:off x="1890605" y="0"/>
            <a:ext cx="8410800" cy="975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3600"/>
              <a:buFont typeface="Calibri"/>
              <a:buNone/>
            </a:pPr>
            <a:r>
              <a:rPr lang="en-US" dirty="0"/>
              <a:t>Radiance Reference and Background Correction</a:t>
            </a:r>
          </a:p>
        </p:txBody>
      </p:sp>
      <p:sp>
        <p:nvSpPr>
          <p:cNvPr id="300" name="Google Shape;300;g2d149f3dac1_0_42">
            <a:extLst>
              <a:ext uri="{FF2B5EF4-FFF2-40B4-BE49-F238E27FC236}">
                <a16:creationId xmlns:a16="http://schemas.microsoft.com/office/drawing/2014/main" id="{36F25466-78F9-E76A-7202-3BCA0FBF04E5}"/>
              </a:ext>
            </a:extLst>
          </p:cNvPr>
          <p:cNvSpPr txBox="1">
            <a:spLocks noGrp="1"/>
          </p:cNvSpPr>
          <p:nvPr>
            <p:ph type="sldNum" idx="12"/>
          </p:nvPr>
        </p:nvSpPr>
        <p:spPr>
          <a:xfrm>
            <a:off x="9448800" y="6621140"/>
            <a:ext cx="2743200" cy="183000"/>
          </a:xfrm>
          <a:prstGeom prst="rect">
            <a:avLst/>
          </a:prstGeom>
          <a:noFill/>
          <a:ln>
            <a:noFill/>
          </a:ln>
        </p:spPr>
        <p:txBody>
          <a:bodyPr spcFirstLastPara="1" wrap="square" lIns="91425" tIns="0" rIns="91425" bIns="0" anchor="ctr" anchorCtr="0">
            <a:noAutofit/>
          </a:bodyPr>
          <a:lstStyle/>
          <a:p>
            <a:pPr marL="0" lvl="0" indent="0" algn="r" rtl="0">
              <a:spcBef>
                <a:spcPts val="0"/>
              </a:spcBef>
              <a:spcAft>
                <a:spcPts val="0"/>
              </a:spcAft>
              <a:buClr>
                <a:srgbClr val="888888"/>
              </a:buClr>
              <a:buSzPts val="1600"/>
              <a:buFont typeface="Calibri"/>
              <a:buNone/>
            </a:pPr>
            <a:fld id="{00000000-1234-1234-1234-123412341234}" type="slidenum">
              <a:rPr lang="en-US"/>
              <a:t>3</a:t>
            </a:fld>
            <a:endParaRPr dirty="0"/>
          </a:p>
        </p:txBody>
      </p:sp>
      <p:sp>
        <p:nvSpPr>
          <p:cNvPr id="13" name="TextBox 12">
            <a:extLst>
              <a:ext uri="{FF2B5EF4-FFF2-40B4-BE49-F238E27FC236}">
                <a16:creationId xmlns:a16="http://schemas.microsoft.com/office/drawing/2014/main" id="{C0435C36-2526-2D91-D273-9282D1614C6D}"/>
              </a:ext>
            </a:extLst>
          </p:cNvPr>
          <p:cNvSpPr txBox="1"/>
          <p:nvPr/>
        </p:nvSpPr>
        <p:spPr>
          <a:xfrm>
            <a:off x="147637" y="5827356"/>
            <a:ext cx="11896725" cy="646331"/>
          </a:xfrm>
          <a:prstGeom prst="rect">
            <a:avLst/>
          </a:prstGeom>
          <a:solidFill>
            <a:schemeClr val="accent3">
              <a:lumMod val="60000"/>
              <a:lumOff val="40000"/>
            </a:schemeClr>
          </a:solidFill>
        </p:spPr>
        <p:txBody>
          <a:bodyPr wrap="square" rtlCol="0">
            <a:spAutoFit/>
          </a:bodyPr>
          <a:lstStyle/>
          <a:p>
            <a:r>
              <a:rPr lang="en-US" sz="1800" dirty="0"/>
              <a:t>Because of changes in the cloud fraction histogram, we had to adjust the cloud fraction selection criteria during the calculation of the radiance reference. This change, had minor effects on the differential slant columns retrieved.</a:t>
            </a:r>
          </a:p>
        </p:txBody>
      </p:sp>
      <p:pic>
        <p:nvPicPr>
          <p:cNvPr id="17" name="Picture 16">
            <a:extLst>
              <a:ext uri="{FF2B5EF4-FFF2-40B4-BE49-F238E27FC236}">
                <a16:creationId xmlns:a16="http://schemas.microsoft.com/office/drawing/2014/main" id="{276733D9-AA6D-EB28-E250-7C5DD6DEE497}"/>
              </a:ext>
            </a:extLst>
          </p:cNvPr>
          <p:cNvPicPr>
            <a:picLocks noChangeAspect="1"/>
          </p:cNvPicPr>
          <p:nvPr/>
        </p:nvPicPr>
        <p:blipFill>
          <a:blip r:embed="rId3"/>
          <a:srcRect l="19483" t="8282" r="21002" b="30122"/>
          <a:stretch>
            <a:fillRect/>
          </a:stretch>
        </p:blipFill>
        <p:spPr>
          <a:xfrm>
            <a:off x="114953" y="1981200"/>
            <a:ext cx="5901569" cy="3566160"/>
          </a:xfrm>
          <a:prstGeom prst="rect">
            <a:avLst/>
          </a:prstGeom>
          <a:ln w="19050">
            <a:solidFill>
              <a:schemeClr val="tx1"/>
            </a:solidFill>
          </a:ln>
        </p:spPr>
      </p:pic>
      <p:sp>
        <p:nvSpPr>
          <p:cNvPr id="18" name="TextBox 17">
            <a:extLst>
              <a:ext uri="{FF2B5EF4-FFF2-40B4-BE49-F238E27FC236}">
                <a16:creationId xmlns:a16="http://schemas.microsoft.com/office/drawing/2014/main" id="{BCBF7328-1AF7-1E3B-98CB-4313B609D505}"/>
              </a:ext>
            </a:extLst>
          </p:cNvPr>
          <p:cNvSpPr txBox="1"/>
          <p:nvPr/>
        </p:nvSpPr>
        <p:spPr>
          <a:xfrm>
            <a:off x="114954" y="1187416"/>
            <a:ext cx="11996084" cy="646331"/>
          </a:xfrm>
          <a:prstGeom prst="rect">
            <a:avLst/>
          </a:prstGeom>
          <a:noFill/>
        </p:spPr>
        <p:txBody>
          <a:bodyPr wrap="square" rtlCol="0">
            <a:spAutoFit/>
          </a:bodyPr>
          <a:lstStyle/>
          <a:p>
            <a:pPr algn="ctr"/>
            <a:r>
              <a:rPr lang="en-US" sz="1800" dirty="0"/>
              <a:t>Differential slant columns retrieved using either 0.5 or 0.3 cloud fraction limit in radiance reference calculation</a:t>
            </a:r>
          </a:p>
          <a:p>
            <a:pPr algn="ctr"/>
            <a:r>
              <a:rPr lang="en-US" sz="1800" dirty="0"/>
              <a:t>2025-09-18 S010</a:t>
            </a:r>
          </a:p>
        </p:txBody>
      </p:sp>
      <p:pic>
        <p:nvPicPr>
          <p:cNvPr id="24" name="Picture 23" descr="A map of the united states&#10;&#10;AI-generated content may be incorrect.">
            <a:extLst>
              <a:ext uri="{FF2B5EF4-FFF2-40B4-BE49-F238E27FC236}">
                <a16:creationId xmlns:a16="http://schemas.microsoft.com/office/drawing/2014/main" id="{EF33BB99-F2B8-7CCD-4236-840CAD2AC75C}"/>
              </a:ext>
            </a:extLst>
          </p:cNvPr>
          <p:cNvPicPr>
            <a:picLocks noChangeAspect="1"/>
          </p:cNvPicPr>
          <p:nvPr/>
        </p:nvPicPr>
        <p:blipFill>
          <a:blip r:embed="rId4">
            <a:extLst>
              <a:ext uri="{28A0092B-C50C-407E-A947-70E740481C1C}">
                <a14:useLocalDpi xmlns:a14="http://schemas.microsoft.com/office/drawing/2010/main" val="0"/>
              </a:ext>
            </a:extLst>
          </a:blip>
          <a:srcRect l="19662" t="8470" r="20639" b="30702"/>
          <a:stretch>
            <a:fillRect/>
          </a:stretch>
        </p:blipFill>
        <p:spPr>
          <a:xfrm>
            <a:off x="6111290" y="1981200"/>
            <a:ext cx="5999747" cy="3566160"/>
          </a:xfrm>
          <a:prstGeom prst="rect">
            <a:avLst/>
          </a:prstGeom>
          <a:ln w="19050">
            <a:solidFill>
              <a:schemeClr val="tx1"/>
            </a:solidFill>
          </a:ln>
        </p:spPr>
      </p:pic>
      <p:sp>
        <p:nvSpPr>
          <p:cNvPr id="25" name="TextBox 24">
            <a:extLst>
              <a:ext uri="{FF2B5EF4-FFF2-40B4-BE49-F238E27FC236}">
                <a16:creationId xmlns:a16="http://schemas.microsoft.com/office/drawing/2014/main" id="{140B2B24-052A-DD2B-6977-6689D746B14B}"/>
              </a:ext>
            </a:extLst>
          </p:cNvPr>
          <p:cNvSpPr txBox="1"/>
          <p:nvPr/>
        </p:nvSpPr>
        <p:spPr>
          <a:xfrm>
            <a:off x="2272090" y="2106314"/>
            <a:ext cx="1587294" cy="307777"/>
          </a:xfrm>
          <a:prstGeom prst="rect">
            <a:avLst/>
          </a:prstGeom>
          <a:solidFill>
            <a:schemeClr val="accent3">
              <a:lumMod val="20000"/>
              <a:lumOff val="80000"/>
            </a:schemeClr>
          </a:solidFill>
        </p:spPr>
        <p:txBody>
          <a:bodyPr wrap="none" rtlCol="0">
            <a:spAutoFit/>
          </a:bodyPr>
          <a:lstStyle/>
          <a:p>
            <a:r>
              <a:rPr lang="en-US" dirty="0"/>
              <a:t>Cloud fraction 0.5</a:t>
            </a:r>
          </a:p>
        </p:txBody>
      </p:sp>
      <p:sp>
        <p:nvSpPr>
          <p:cNvPr id="27" name="TextBox 26">
            <a:extLst>
              <a:ext uri="{FF2B5EF4-FFF2-40B4-BE49-F238E27FC236}">
                <a16:creationId xmlns:a16="http://schemas.microsoft.com/office/drawing/2014/main" id="{CAB07AAD-88A6-27D2-9C6E-672FFF167BD5}"/>
              </a:ext>
            </a:extLst>
          </p:cNvPr>
          <p:cNvSpPr txBox="1"/>
          <p:nvPr/>
        </p:nvSpPr>
        <p:spPr>
          <a:xfrm>
            <a:off x="8655153" y="2106314"/>
            <a:ext cx="1587294" cy="307777"/>
          </a:xfrm>
          <a:prstGeom prst="rect">
            <a:avLst/>
          </a:prstGeom>
          <a:solidFill>
            <a:schemeClr val="accent3">
              <a:lumMod val="20000"/>
              <a:lumOff val="80000"/>
            </a:schemeClr>
          </a:solidFill>
        </p:spPr>
        <p:txBody>
          <a:bodyPr wrap="none" rtlCol="0">
            <a:spAutoFit/>
          </a:bodyPr>
          <a:lstStyle/>
          <a:p>
            <a:r>
              <a:rPr lang="en-US" dirty="0"/>
              <a:t>Cloud fraction 0.3</a:t>
            </a:r>
          </a:p>
        </p:txBody>
      </p:sp>
    </p:spTree>
    <p:extLst>
      <p:ext uri="{BB962C8B-B14F-4D97-AF65-F5344CB8AC3E}">
        <p14:creationId xmlns:p14="http://schemas.microsoft.com/office/powerpoint/2010/main" val="38017565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8">
          <a:extLst>
            <a:ext uri="{FF2B5EF4-FFF2-40B4-BE49-F238E27FC236}">
              <a16:creationId xmlns:a16="http://schemas.microsoft.com/office/drawing/2014/main" id="{E343424C-A1D0-EBF5-357F-8E5B67B3950A}"/>
            </a:ext>
          </a:extLst>
        </p:cNvPr>
        <p:cNvGrpSpPr/>
        <p:nvPr/>
      </p:nvGrpSpPr>
      <p:grpSpPr>
        <a:xfrm>
          <a:off x="0" y="0"/>
          <a:ext cx="0" cy="0"/>
          <a:chOff x="0" y="0"/>
          <a:chExt cx="0" cy="0"/>
        </a:xfrm>
      </p:grpSpPr>
      <p:sp>
        <p:nvSpPr>
          <p:cNvPr id="299" name="Google Shape;299;g2d149f3dac1_0_42">
            <a:extLst>
              <a:ext uri="{FF2B5EF4-FFF2-40B4-BE49-F238E27FC236}">
                <a16:creationId xmlns:a16="http://schemas.microsoft.com/office/drawing/2014/main" id="{341E5F59-1CF8-7E76-EFA4-B3B3E6F7FB46}"/>
              </a:ext>
            </a:extLst>
          </p:cNvPr>
          <p:cNvSpPr txBox="1">
            <a:spLocks noGrp="1"/>
          </p:cNvSpPr>
          <p:nvPr>
            <p:ph type="title"/>
          </p:nvPr>
        </p:nvSpPr>
        <p:spPr>
          <a:xfrm>
            <a:off x="1890605" y="0"/>
            <a:ext cx="8410800" cy="975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3600"/>
              <a:buFont typeface="Calibri"/>
              <a:buNone/>
            </a:pPr>
            <a:r>
              <a:rPr lang="en-US" dirty="0"/>
              <a:t>Radiance Reference and Background Correction</a:t>
            </a:r>
          </a:p>
        </p:txBody>
      </p:sp>
      <p:sp>
        <p:nvSpPr>
          <p:cNvPr id="300" name="Google Shape;300;g2d149f3dac1_0_42">
            <a:extLst>
              <a:ext uri="{FF2B5EF4-FFF2-40B4-BE49-F238E27FC236}">
                <a16:creationId xmlns:a16="http://schemas.microsoft.com/office/drawing/2014/main" id="{9F32CD1A-110D-41D0-8F7C-A02F568D8AC3}"/>
              </a:ext>
            </a:extLst>
          </p:cNvPr>
          <p:cNvSpPr txBox="1">
            <a:spLocks noGrp="1"/>
          </p:cNvSpPr>
          <p:nvPr>
            <p:ph type="sldNum" idx="12"/>
          </p:nvPr>
        </p:nvSpPr>
        <p:spPr>
          <a:xfrm>
            <a:off x="9448800" y="6621140"/>
            <a:ext cx="2743200" cy="183000"/>
          </a:xfrm>
          <a:prstGeom prst="rect">
            <a:avLst/>
          </a:prstGeom>
          <a:noFill/>
          <a:ln>
            <a:noFill/>
          </a:ln>
        </p:spPr>
        <p:txBody>
          <a:bodyPr spcFirstLastPara="1" wrap="square" lIns="91425" tIns="0" rIns="91425" bIns="0" anchor="ctr" anchorCtr="0">
            <a:noAutofit/>
          </a:bodyPr>
          <a:lstStyle/>
          <a:p>
            <a:pPr marL="0" lvl="0" indent="0" algn="r" rtl="0">
              <a:spcBef>
                <a:spcPts val="0"/>
              </a:spcBef>
              <a:spcAft>
                <a:spcPts val="0"/>
              </a:spcAft>
              <a:buClr>
                <a:srgbClr val="888888"/>
              </a:buClr>
              <a:buSzPts val="1600"/>
              <a:buFont typeface="Calibri"/>
              <a:buNone/>
            </a:pPr>
            <a:fld id="{00000000-1234-1234-1234-123412341234}" type="slidenum">
              <a:rPr lang="en-US"/>
              <a:t>4</a:t>
            </a:fld>
            <a:endParaRPr dirty="0"/>
          </a:p>
        </p:txBody>
      </p:sp>
      <p:sp>
        <p:nvSpPr>
          <p:cNvPr id="13" name="TextBox 12">
            <a:extLst>
              <a:ext uri="{FF2B5EF4-FFF2-40B4-BE49-F238E27FC236}">
                <a16:creationId xmlns:a16="http://schemas.microsoft.com/office/drawing/2014/main" id="{00BEAC2D-3ED7-277C-9CED-05E36300CF4B}"/>
              </a:ext>
            </a:extLst>
          </p:cNvPr>
          <p:cNvSpPr txBox="1"/>
          <p:nvPr/>
        </p:nvSpPr>
        <p:spPr>
          <a:xfrm>
            <a:off x="147637" y="5827356"/>
            <a:ext cx="11896725" cy="646331"/>
          </a:xfrm>
          <a:prstGeom prst="rect">
            <a:avLst/>
          </a:prstGeom>
          <a:solidFill>
            <a:schemeClr val="accent3">
              <a:lumMod val="60000"/>
              <a:lumOff val="40000"/>
            </a:schemeClr>
          </a:solidFill>
        </p:spPr>
        <p:txBody>
          <a:bodyPr wrap="square" rtlCol="0">
            <a:spAutoFit/>
          </a:bodyPr>
          <a:lstStyle/>
          <a:p>
            <a:r>
              <a:rPr lang="en-US" sz="1800" dirty="0"/>
              <a:t>Because of changes in the cloud fraction histogram, we had to adjust the cloud fraction selection criteria during the calculation of the radiance reference. This change, had minor effects on the differential slant columns retrieved.</a:t>
            </a:r>
          </a:p>
        </p:txBody>
      </p:sp>
      <p:pic>
        <p:nvPicPr>
          <p:cNvPr id="17" name="Picture 16">
            <a:extLst>
              <a:ext uri="{FF2B5EF4-FFF2-40B4-BE49-F238E27FC236}">
                <a16:creationId xmlns:a16="http://schemas.microsoft.com/office/drawing/2014/main" id="{EC650DB9-994B-A35C-D1B6-BDF1A0443D1C}"/>
              </a:ext>
            </a:extLst>
          </p:cNvPr>
          <p:cNvPicPr>
            <a:picLocks noChangeAspect="1"/>
          </p:cNvPicPr>
          <p:nvPr/>
        </p:nvPicPr>
        <p:blipFill>
          <a:blip r:embed="rId3"/>
          <a:srcRect l="19483" t="8282" r="21002" b="30122"/>
          <a:stretch>
            <a:fillRect/>
          </a:stretch>
        </p:blipFill>
        <p:spPr>
          <a:xfrm>
            <a:off x="114953" y="1981200"/>
            <a:ext cx="5901569" cy="3566160"/>
          </a:xfrm>
          <a:prstGeom prst="rect">
            <a:avLst/>
          </a:prstGeom>
          <a:ln w="19050">
            <a:solidFill>
              <a:schemeClr val="tx1"/>
            </a:solidFill>
          </a:ln>
        </p:spPr>
      </p:pic>
      <p:sp>
        <p:nvSpPr>
          <p:cNvPr id="18" name="TextBox 17">
            <a:extLst>
              <a:ext uri="{FF2B5EF4-FFF2-40B4-BE49-F238E27FC236}">
                <a16:creationId xmlns:a16="http://schemas.microsoft.com/office/drawing/2014/main" id="{22308B17-263F-B942-B841-5048DCD64F4A}"/>
              </a:ext>
            </a:extLst>
          </p:cNvPr>
          <p:cNvSpPr txBox="1"/>
          <p:nvPr/>
        </p:nvSpPr>
        <p:spPr>
          <a:xfrm>
            <a:off x="114954" y="1187416"/>
            <a:ext cx="11996084" cy="646331"/>
          </a:xfrm>
          <a:prstGeom prst="rect">
            <a:avLst/>
          </a:prstGeom>
          <a:noFill/>
        </p:spPr>
        <p:txBody>
          <a:bodyPr wrap="square" rtlCol="0">
            <a:spAutoFit/>
          </a:bodyPr>
          <a:lstStyle/>
          <a:p>
            <a:pPr algn="ctr"/>
            <a:r>
              <a:rPr lang="en-US" sz="1800" dirty="0"/>
              <a:t>Differential slant columns retrieved using either 0.5 or 0.3 cloud fraction limit in radiance reference calculation</a:t>
            </a:r>
          </a:p>
          <a:p>
            <a:pPr algn="ctr"/>
            <a:r>
              <a:rPr lang="en-US" sz="1800" dirty="0"/>
              <a:t>2025-09-18 S010</a:t>
            </a:r>
          </a:p>
        </p:txBody>
      </p:sp>
      <p:pic>
        <p:nvPicPr>
          <p:cNvPr id="24" name="Picture 23" descr="A map of the united states&#10;&#10;AI-generated content may be incorrect.">
            <a:extLst>
              <a:ext uri="{FF2B5EF4-FFF2-40B4-BE49-F238E27FC236}">
                <a16:creationId xmlns:a16="http://schemas.microsoft.com/office/drawing/2014/main" id="{72AF662C-CB46-62A2-6E69-6A48B83693F6}"/>
              </a:ext>
            </a:extLst>
          </p:cNvPr>
          <p:cNvPicPr>
            <a:picLocks noChangeAspect="1"/>
          </p:cNvPicPr>
          <p:nvPr/>
        </p:nvPicPr>
        <p:blipFill>
          <a:blip r:embed="rId4">
            <a:extLst>
              <a:ext uri="{28A0092B-C50C-407E-A947-70E740481C1C}">
                <a14:useLocalDpi xmlns:a14="http://schemas.microsoft.com/office/drawing/2010/main" val="0"/>
              </a:ext>
            </a:extLst>
          </a:blip>
          <a:srcRect l="19662" t="8470" r="20639" b="30702"/>
          <a:stretch>
            <a:fillRect/>
          </a:stretch>
        </p:blipFill>
        <p:spPr>
          <a:xfrm>
            <a:off x="6111290" y="1981200"/>
            <a:ext cx="5999747" cy="3566160"/>
          </a:xfrm>
          <a:prstGeom prst="rect">
            <a:avLst/>
          </a:prstGeom>
          <a:ln w="19050">
            <a:solidFill>
              <a:schemeClr val="tx1"/>
            </a:solidFill>
          </a:ln>
        </p:spPr>
      </p:pic>
      <p:sp>
        <p:nvSpPr>
          <p:cNvPr id="25" name="TextBox 24">
            <a:extLst>
              <a:ext uri="{FF2B5EF4-FFF2-40B4-BE49-F238E27FC236}">
                <a16:creationId xmlns:a16="http://schemas.microsoft.com/office/drawing/2014/main" id="{573FFBA9-FFB6-D262-FDC9-168774CE49E9}"/>
              </a:ext>
            </a:extLst>
          </p:cNvPr>
          <p:cNvSpPr txBox="1"/>
          <p:nvPr/>
        </p:nvSpPr>
        <p:spPr>
          <a:xfrm>
            <a:off x="2272090" y="2106314"/>
            <a:ext cx="1587294" cy="307777"/>
          </a:xfrm>
          <a:prstGeom prst="rect">
            <a:avLst/>
          </a:prstGeom>
          <a:solidFill>
            <a:schemeClr val="accent3">
              <a:lumMod val="20000"/>
              <a:lumOff val="80000"/>
            </a:schemeClr>
          </a:solidFill>
        </p:spPr>
        <p:txBody>
          <a:bodyPr wrap="none" rtlCol="0">
            <a:spAutoFit/>
          </a:bodyPr>
          <a:lstStyle/>
          <a:p>
            <a:r>
              <a:rPr lang="en-US" dirty="0"/>
              <a:t>Cloud fraction 0.5</a:t>
            </a:r>
          </a:p>
        </p:txBody>
      </p:sp>
      <p:sp>
        <p:nvSpPr>
          <p:cNvPr id="27" name="TextBox 26">
            <a:extLst>
              <a:ext uri="{FF2B5EF4-FFF2-40B4-BE49-F238E27FC236}">
                <a16:creationId xmlns:a16="http://schemas.microsoft.com/office/drawing/2014/main" id="{4F74EF3F-1B5A-DCCF-D5AD-964414BD85D8}"/>
              </a:ext>
            </a:extLst>
          </p:cNvPr>
          <p:cNvSpPr txBox="1"/>
          <p:nvPr/>
        </p:nvSpPr>
        <p:spPr>
          <a:xfrm>
            <a:off x="8655153" y="2106314"/>
            <a:ext cx="1587294" cy="307777"/>
          </a:xfrm>
          <a:prstGeom prst="rect">
            <a:avLst/>
          </a:prstGeom>
          <a:solidFill>
            <a:schemeClr val="accent3">
              <a:lumMod val="20000"/>
              <a:lumOff val="80000"/>
            </a:schemeClr>
          </a:solidFill>
        </p:spPr>
        <p:txBody>
          <a:bodyPr wrap="none" rtlCol="0">
            <a:spAutoFit/>
          </a:bodyPr>
          <a:lstStyle/>
          <a:p>
            <a:r>
              <a:rPr lang="en-US" dirty="0"/>
              <a:t>Cloud fraction 0.3</a:t>
            </a:r>
          </a:p>
        </p:txBody>
      </p:sp>
      <p:grpSp>
        <p:nvGrpSpPr>
          <p:cNvPr id="7" name="Group 6">
            <a:extLst>
              <a:ext uri="{FF2B5EF4-FFF2-40B4-BE49-F238E27FC236}">
                <a16:creationId xmlns:a16="http://schemas.microsoft.com/office/drawing/2014/main" id="{E002F9AD-1D9B-9A2B-E5CF-B6AD2738E160}"/>
              </a:ext>
            </a:extLst>
          </p:cNvPr>
          <p:cNvGrpSpPr/>
          <p:nvPr/>
        </p:nvGrpSpPr>
        <p:grpSpPr>
          <a:xfrm>
            <a:off x="3186244" y="1780435"/>
            <a:ext cx="5696201" cy="4012516"/>
            <a:chOff x="3186244" y="1780435"/>
            <a:chExt cx="5696201" cy="4012516"/>
          </a:xfrm>
        </p:grpSpPr>
        <p:pic>
          <p:nvPicPr>
            <p:cNvPr id="3" name="Picture 2" descr="A group of images of different colors&#10;&#10;AI-generated content may be incorrect.">
              <a:extLst>
                <a:ext uri="{FF2B5EF4-FFF2-40B4-BE49-F238E27FC236}">
                  <a16:creationId xmlns:a16="http://schemas.microsoft.com/office/drawing/2014/main" id="{39D9842A-205D-9465-1A01-90397F12BD55}"/>
                </a:ext>
              </a:extLst>
            </p:cNvPr>
            <p:cNvPicPr>
              <a:picLocks noChangeAspect="1"/>
            </p:cNvPicPr>
            <p:nvPr/>
          </p:nvPicPr>
          <p:blipFill>
            <a:blip r:embed="rId5">
              <a:extLst>
                <a:ext uri="{28A0092B-C50C-407E-A947-70E740481C1C}">
                  <a14:useLocalDpi xmlns:a14="http://schemas.microsoft.com/office/drawing/2010/main" val="0"/>
                </a:ext>
              </a:extLst>
            </a:blip>
            <a:srcRect l="51780" t="51877" r="9506" b="7266"/>
            <a:stretch>
              <a:fillRect/>
            </a:stretch>
          </p:blipFill>
          <p:spPr>
            <a:xfrm>
              <a:off x="3340134" y="1780435"/>
              <a:ext cx="5542311" cy="3899468"/>
            </a:xfrm>
            <a:prstGeom prst="rect">
              <a:avLst/>
            </a:prstGeom>
          </p:spPr>
        </p:pic>
        <p:sp>
          <p:nvSpPr>
            <p:cNvPr id="4" name="TextBox 3">
              <a:extLst>
                <a:ext uri="{FF2B5EF4-FFF2-40B4-BE49-F238E27FC236}">
                  <a16:creationId xmlns:a16="http://schemas.microsoft.com/office/drawing/2014/main" id="{494BC5C5-25D6-E603-1F57-AE31CAD9824A}"/>
                </a:ext>
              </a:extLst>
            </p:cNvPr>
            <p:cNvSpPr txBox="1"/>
            <p:nvPr/>
          </p:nvSpPr>
          <p:spPr>
            <a:xfrm>
              <a:off x="3762375" y="5485174"/>
              <a:ext cx="3810000" cy="307777"/>
            </a:xfrm>
            <a:prstGeom prst="rect">
              <a:avLst/>
            </a:prstGeom>
            <a:solidFill>
              <a:schemeClr val="lt1"/>
            </a:solidFill>
            <a:ln>
              <a:noFill/>
            </a:ln>
          </p:spPr>
          <p:txBody>
            <a:bodyPr wrap="square" rtlCol="0">
              <a:spAutoFit/>
            </a:bodyPr>
            <a:lstStyle/>
            <a:p>
              <a:pPr algn="ctr"/>
              <a:r>
                <a:rPr lang="en-US" dirty="0"/>
                <a:t>molecules cm</a:t>
              </a:r>
              <a:r>
                <a:rPr lang="en-US" baseline="30000" dirty="0"/>
                <a:t>-2 </a:t>
              </a:r>
              <a:r>
                <a:rPr lang="en-US" dirty="0"/>
                <a:t>[cloud fraction 0.5]</a:t>
              </a:r>
            </a:p>
          </p:txBody>
        </p:sp>
        <p:sp>
          <p:nvSpPr>
            <p:cNvPr id="6" name="TextBox 5">
              <a:extLst>
                <a:ext uri="{FF2B5EF4-FFF2-40B4-BE49-F238E27FC236}">
                  <a16:creationId xmlns:a16="http://schemas.microsoft.com/office/drawing/2014/main" id="{ACD51248-F30B-2E55-D226-C311E7ED1683}"/>
                </a:ext>
              </a:extLst>
            </p:cNvPr>
            <p:cNvSpPr txBox="1"/>
            <p:nvPr/>
          </p:nvSpPr>
          <p:spPr>
            <a:xfrm rot="16200000">
              <a:off x="1435133" y="3531547"/>
              <a:ext cx="3810000" cy="307777"/>
            </a:xfrm>
            <a:prstGeom prst="rect">
              <a:avLst/>
            </a:prstGeom>
            <a:solidFill>
              <a:schemeClr val="lt1"/>
            </a:solidFill>
            <a:ln>
              <a:noFill/>
            </a:ln>
          </p:spPr>
          <p:txBody>
            <a:bodyPr wrap="square" rtlCol="0">
              <a:spAutoFit/>
            </a:bodyPr>
            <a:lstStyle/>
            <a:p>
              <a:pPr algn="ctr"/>
              <a:r>
                <a:rPr lang="en-US" dirty="0"/>
                <a:t>molecules cm</a:t>
              </a:r>
              <a:r>
                <a:rPr lang="en-US" baseline="30000" dirty="0"/>
                <a:t>-2 </a:t>
              </a:r>
              <a:r>
                <a:rPr lang="en-US" dirty="0"/>
                <a:t>[cloud fraction 0.3]</a:t>
              </a:r>
            </a:p>
          </p:txBody>
        </p:sp>
      </p:grpSp>
    </p:spTree>
    <p:extLst>
      <p:ext uri="{BB962C8B-B14F-4D97-AF65-F5344CB8AC3E}">
        <p14:creationId xmlns:p14="http://schemas.microsoft.com/office/powerpoint/2010/main" val="259043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8">
          <a:extLst>
            <a:ext uri="{FF2B5EF4-FFF2-40B4-BE49-F238E27FC236}">
              <a16:creationId xmlns:a16="http://schemas.microsoft.com/office/drawing/2014/main" id="{0456A633-2C07-99E2-9ADC-02DAC499FAB1}"/>
            </a:ext>
          </a:extLst>
        </p:cNvPr>
        <p:cNvGrpSpPr/>
        <p:nvPr/>
      </p:nvGrpSpPr>
      <p:grpSpPr>
        <a:xfrm>
          <a:off x="0" y="0"/>
          <a:ext cx="0" cy="0"/>
          <a:chOff x="0" y="0"/>
          <a:chExt cx="0" cy="0"/>
        </a:xfrm>
      </p:grpSpPr>
      <p:sp>
        <p:nvSpPr>
          <p:cNvPr id="299" name="Google Shape;299;g2d149f3dac1_0_42">
            <a:extLst>
              <a:ext uri="{FF2B5EF4-FFF2-40B4-BE49-F238E27FC236}">
                <a16:creationId xmlns:a16="http://schemas.microsoft.com/office/drawing/2014/main" id="{297738FB-D232-3517-CA9A-077A0F60952E}"/>
              </a:ext>
            </a:extLst>
          </p:cNvPr>
          <p:cNvSpPr txBox="1">
            <a:spLocks noGrp="1"/>
          </p:cNvSpPr>
          <p:nvPr>
            <p:ph type="title"/>
          </p:nvPr>
        </p:nvSpPr>
        <p:spPr>
          <a:xfrm>
            <a:off x="1890605" y="0"/>
            <a:ext cx="8410800" cy="943554"/>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3600"/>
              <a:buFont typeface="Calibri"/>
              <a:buNone/>
            </a:pPr>
            <a:r>
              <a:rPr lang="en-US" dirty="0"/>
              <a:t>Straylight and slant columns over clouds and bright scenes</a:t>
            </a:r>
          </a:p>
        </p:txBody>
      </p:sp>
      <p:sp>
        <p:nvSpPr>
          <p:cNvPr id="300" name="Google Shape;300;g2d149f3dac1_0_42">
            <a:extLst>
              <a:ext uri="{FF2B5EF4-FFF2-40B4-BE49-F238E27FC236}">
                <a16:creationId xmlns:a16="http://schemas.microsoft.com/office/drawing/2014/main" id="{9A3BB80C-8CEA-3459-085C-D3B4FDF7F225}"/>
              </a:ext>
            </a:extLst>
          </p:cNvPr>
          <p:cNvSpPr txBox="1">
            <a:spLocks noGrp="1"/>
          </p:cNvSpPr>
          <p:nvPr>
            <p:ph type="sldNum" idx="12"/>
          </p:nvPr>
        </p:nvSpPr>
        <p:spPr>
          <a:xfrm>
            <a:off x="9448800" y="6621140"/>
            <a:ext cx="2743200" cy="183000"/>
          </a:xfrm>
          <a:prstGeom prst="rect">
            <a:avLst/>
          </a:prstGeom>
          <a:noFill/>
          <a:ln>
            <a:noFill/>
          </a:ln>
        </p:spPr>
        <p:txBody>
          <a:bodyPr spcFirstLastPara="1" wrap="square" lIns="91425" tIns="0" rIns="91425" bIns="0" anchor="ctr" anchorCtr="0">
            <a:noAutofit/>
          </a:bodyPr>
          <a:lstStyle/>
          <a:p>
            <a:pPr marL="0" lvl="0" indent="0" algn="r" rtl="0">
              <a:spcBef>
                <a:spcPts val="0"/>
              </a:spcBef>
              <a:spcAft>
                <a:spcPts val="0"/>
              </a:spcAft>
              <a:buClr>
                <a:srgbClr val="888888"/>
              </a:buClr>
              <a:buSzPts val="1600"/>
              <a:buFont typeface="Calibri"/>
              <a:buNone/>
            </a:pPr>
            <a:fld id="{00000000-1234-1234-1234-123412341234}" type="slidenum">
              <a:rPr lang="en-US"/>
              <a:t>5</a:t>
            </a:fld>
            <a:endParaRPr dirty="0"/>
          </a:p>
        </p:txBody>
      </p:sp>
      <p:pic>
        <p:nvPicPr>
          <p:cNvPr id="6" name="Picture 5" descr="A group of images of different colored shapes&#10;&#10;AI-generated content may be incorrect.">
            <a:extLst>
              <a:ext uri="{FF2B5EF4-FFF2-40B4-BE49-F238E27FC236}">
                <a16:creationId xmlns:a16="http://schemas.microsoft.com/office/drawing/2014/main" id="{F5FD5EB7-48F6-20E8-0026-970A02C008AF}"/>
              </a:ext>
            </a:extLst>
          </p:cNvPr>
          <p:cNvPicPr>
            <a:picLocks noChangeAspect="1"/>
          </p:cNvPicPr>
          <p:nvPr/>
        </p:nvPicPr>
        <p:blipFill>
          <a:blip r:embed="rId3"/>
          <a:srcRect l="2614" t="8075" r="50278" b="66592"/>
          <a:stretch>
            <a:fillRect/>
          </a:stretch>
        </p:blipFill>
        <p:spPr>
          <a:xfrm>
            <a:off x="911647" y="1128294"/>
            <a:ext cx="10368705" cy="3717083"/>
          </a:xfrm>
          <a:prstGeom prst="rect">
            <a:avLst/>
          </a:prstGeom>
        </p:spPr>
      </p:pic>
      <p:sp>
        <p:nvSpPr>
          <p:cNvPr id="8" name="TextBox 7">
            <a:extLst>
              <a:ext uri="{FF2B5EF4-FFF2-40B4-BE49-F238E27FC236}">
                <a16:creationId xmlns:a16="http://schemas.microsoft.com/office/drawing/2014/main" id="{42E65635-C4A5-0B86-CD71-4B5549669CEC}"/>
              </a:ext>
            </a:extLst>
          </p:cNvPr>
          <p:cNvSpPr txBox="1"/>
          <p:nvPr/>
        </p:nvSpPr>
        <p:spPr>
          <a:xfrm>
            <a:off x="2441542" y="3921550"/>
            <a:ext cx="1996059" cy="307777"/>
          </a:xfrm>
          <a:prstGeom prst="rect">
            <a:avLst/>
          </a:prstGeom>
          <a:noFill/>
        </p:spPr>
        <p:txBody>
          <a:bodyPr wrap="none" rtlCol="0">
            <a:spAutoFit/>
          </a:bodyPr>
          <a:lstStyle/>
          <a:p>
            <a:pPr algn="ctr"/>
            <a:r>
              <a:rPr lang="en-US" dirty="0"/>
              <a:t>Version 3 slant column</a:t>
            </a:r>
          </a:p>
        </p:txBody>
      </p:sp>
      <p:sp>
        <p:nvSpPr>
          <p:cNvPr id="9" name="TextBox 8">
            <a:extLst>
              <a:ext uri="{FF2B5EF4-FFF2-40B4-BE49-F238E27FC236}">
                <a16:creationId xmlns:a16="http://schemas.microsoft.com/office/drawing/2014/main" id="{58B5E435-9DAB-265B-B34A-1C5A0D5A4C99}"/>
              </a:ext>
            </a:extLst>
          </p:cNvPr>
          <p:cNvSpPr txBox="1"/>
          <p:nvPr/>
        </p:nvSpPr>
        <p:spPr>
          <a:xfrm>
            <a:off x="7754401" y="3934035"/>
            <a:ext cx="1996059" cy="307777"/>
          </a:xfrm>
          <a:prstGeom prst="rect">
            <a:avLst/>
          </a:prstGeom>
          <a:noFill/>
        </p:spPr>
        <p:txBody>
          <a:bodyPr wrap="none" rtlCol="0">
            <a:spAutoFit/>
          </a:bodyPr>
          <a:lstStyle/>
          <a:p>
            <a:pPr algn="ctr"/>
            <a:r>
              <a:rPr lang="en-US" dirty="0"/>
              <a:t>Version 4 slant column</a:t>
            </a:r>
          </a:p>
        </p:txBody>
      </p:sp>
      <p:sp>
        <p:nvSpPr>
          <p:cNvPr id="10" name="Oval 9">
            <a:extLst>
              <a:ext uri="{FF2B5EF4-FFF2-40B4-BE49-F238E27FC236}">
                <a16:creationId xmlns:a16="http://schemas.microsoft.com/office/drawing/2014/main" id="{41577AF6-71AC-8098-0B58-F18E0271781D}"/>
              </a:ext>
            </a:extLst>
          </p:cNvPr>
          <p:cNvSpPr/>
          <p:nvPr/>
        </p:nvSpPr>
        <p:spPr>
          <a:xfrm rot="19533126">
            <a:off x="1875530" y="1755111"/>
            <a:ext cx="577999" cy="2092242"/>
          </a:xfrm>
          <a:prstGeom prst="ellipse">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9751768-D907-CD3D-735B-9C4346FC5C77}"/>
              </a:ext>
            </a:extLst>
          </p:cNvPr>
          <p:cNvSpPr/>
          <p:nvPr/>
        </p:nvSpPr>
        <p:spPr>
          <a:xfrm rot="2404960">
            <a:off x="4912291" y="1231737"/>
            <a:ext cx="577999" cy="2092242"/>
          </a:xfrm>
          <a:prstGeom prst="ellipse">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erson swimming in a river&#10;&#10;AI-generated content may be incorrect.">
            <a:extLst>
              <a:ext uri="{FF2B5EF4-FFF2-40B4-BE49-F238E27FC236}">
                <a16:creationId xmlns:a16="http://schemas.microsoft.com/office/drawing/2014/main" id="{8A42B811-A56A-BDFF-DF51-0B1D56FCCCF8}"/>
              </a:ext>
            </a:extLst>
          </p:cNvPr>
          <p:cNvPicPr>
            <a:picLocks noChangeAspect="1"/>
          </p:cNvPicPr>
          <p:nvPr/>
        </p:nvPicPr>
        <p:blipFill>
          <a:blip r:embed="rId4"/>
          <a:stretch>
            <a:fillRect/>
          </a:stretch>
        </p:blipFill>
        <p:spPr>
          <a:xfrm>
            <a:off x="6616088" y="4761938"/>
            <a:ext cx="4272684" cy="1895961"/>
          </a:xfrm>
          <a:prstGeom prst="rect">
            <a:avLst/>
          </a:prstGeom>
        </p:spPr>
      </p:pic>
      <p:sp>
        <p:nvSpPr>
          <p:cNvPr id="16" name="TextBox 15">
            <a:extLst>
              <a:ext uri="{FF2B5EF4-FFF2-40B4-BE49-F238E27FC236}">
                <a16:creationId xmlns:a16="http://schemas.microsoft.com/office/drawing/2014/main" id="{996A3235-CDEE-B5FD-8F02-1DA291E1BE58}"/>
              </a:ext>
            </a:extLst>
          </p:cNvPr>
          <p:cNvSpPr txBox="1"/>
          <p:nvPr/>
        </p:nvSpPr>
        <p:spPr>
          <a:xfrm>
            <a:off x="2067970" y="1237949"/>
            <a:ext cx="2970685" cy="307777"/>
          </a:xfrm>
          <a:prstGeom prst="rect">
            <a:avLst/>
          </a:prstGeom>
          <a:solidFill>
            <a:schemeClr val="accent4"/>
          </a:solidFill>
        </p:spPr>
        <p:txBody>
          <a:bodyPr wrap="none" rtlCol="0">
            <a:spAutoFit/>
          </a:bodyPr>
          <a:lstStyle/>
          <a:p>
            <a:r>
              <a:rPr lang="en-US" dirty="0"/>
              <a:t>Slant column reduction over clouds</a:t>
            </a:r>
          </a:p>
        </p:txBody>
      </p:sp>
      <p:cxnSp>
        <p:nvCxnSpPr>
          <p:cNvPr id="18" name="Straight Arrow Connector 17">
            <a:extLst>
              <a:ext uri="{FF2B5EF4-FFF2-40B4-BE49-F238E27FC236}">
                <a16:creationId xmlns:a16="http://schemas.microsoft.com/office/drawing/2014/main" id="{E4195ED2-8BC5-34B1-18FF-61CAA3B638DF}"/>
              </a:ext>
            </a:extLst>
          </p:cNvPr>
          <p:cNvCxnSpPr>
            <a:cxnSpLocks/>
            <a:stCxn id="16" idx="2"/>
            <a:endCxn id="10" idx="6"/>
          </p:cNvCxnSpPr>
          <p:nvPr/>
        </p:nvCxnSpPr>
        <p:spPr>
          <a:xfrm flipH="1">
            <a:off x="2402850" y="1545726"/>
            <a:ext cx="1150463" cy="1092032"/>
          </a:xfrm>
          <a:prstGeom prst="straightConnector1">
            <a:avLst/>
          </a:prstGeom>
          <a:ln w="317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9C67F90-5BA7-C498-076B-2FC3591E8702}"/>
              </a:ext>
            </a:extLst>
          </p:cNvPr>
          <p:cNvCxnSpPr>
            <a:cxnSpLocks/>
            <a:stCxn id="16" idx="2"/>
            <a:endCxn id="11" idx="2"/>
          </p:cNvCxnSpPr>
          <p:nvPr/>
        </p:nvCxnSpPr>
        <p:spPr>
          <a:xfrm>
            <a:off x="3553313" y="1545726"/>
            <a:ext cx="1426859" cy="546047"/>
          </a:xfrm>
          <a:prstGeom prst="straightConnector1">
            <a:avLst/>
          </a:prstGeom>
          <a:ln w="317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FC36826C-C56A-ABAB-CA94-68CAA1867E80}"/>
              </a:ext>
            </a:extLst>
          </p:cNvPr>
          <p:cNvSpPr/>
          <p:nvPr/>
        </p:nvSpPr>
        <p:spPr>
          <a:xfrm rot="2649863">
            <a:off x="7697656" y="1833185"/>
            <a:ext cx="617300" cy="876941"/>
          </a:xfrm>
          <a:prstGeom prst="ellipse">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F84F763-AB2A-ACEB-87E8-06EA44D142B5}"/>
              </a:ext>
            </a:extLst>
          </p:cNvPr>
          <p:cNvSpPr/>
          <p:nvPr/>
        </p:nvSpPr>
        <p:spPr>
          <a:xfrm rot="2649863">
            <a:off x="7029737" y="4958534"/>
            <a:ext cx="617300" cy="845283"/>
          </a:xfrm>
          <a:prstGeom prst="ellipse">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F2B91E64-C47B-4E5A-50B5-4DCE8F2A6D59}"/>
              </a:ext>
            </a:extLst>
          </p:cNvPr>
          <p:cNvSpPr txBox="1"/>
          <p:nvPr/>
        </p:nvSpPr>
        <p:spPr>
          <a:xfrm>
            <a:off x="10640593" y="3975988"/>
            <a:ext cx="1279517" cy="307777"/>
          </a:xfrm>
          <a:prstGeom prst="rect">
            <a:avLst/>
          </a:prstGeom>
          <a:solidFill>
            <a:schemeClr val="accent2"/>
          </a:solidFill>
        </p:spPr>
        <p:txBody>
          <a:bodyPr wrap="none" rtlCol="0">
            <a:spAutoFit/>
          </a:bodyPr>
          <a:lstStyle/>
          <a:p>
            <a:r>
              <a:rPr lang="en-US" dirty="0"/>
              <a:t>Smoke plume</a:t>
            </a:r>
          </a:p>
        </p:txBody>
      </p:sp>
      <p:cxnSp>
        <p:nvCxnSpPr>
          <p:cNvPr id="25" name="Straight Arrow Connector 24">
            <a:extLst>
              <a:ext uri="{FF2B5EF4-FFF2-40B4-BE49-F238E27FC236}">
                <a16:creationId xmlns:a16="http://schemas.microsoft.com/office/drawing/2014/main" id="{C1F848E2-40CC-4B20-5833-8D247D77AA05}"/>
              </a:ext>
            </a:extLst>
          </p:cNvPr>
          <p:cNvCxnSpPr>
            <a:cxnSpLocks/>
            <a:stCxn id="24" idx="2"/>
            <a:endCxn id="23" idx="0"/>
          </p:cNvCxnSpPr>
          <p:nvPr/>
        </p:nvCxnSpPr>
        <p:spPr>
          <a:xfrm flipH="1">
            <a:off x="7632849" y="4283765"/>
            <a:ext cx="3647503" cy="794231"/>
          </a:xfrm>
          <a:prstGeom prst="straightConnector1">
            <a:avLst/>
          </a:prstGeom>
          <a:ln w="317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87640138-71BB-852E-0EE6-931E2BECDFD2}"/>
              </a:ext>
            </a:extLst>
          </p:cNvPr>
          <p:cNvCxnSpPr>
            <a:cxnSpLocks/>
            <a:stCxn id="24" idx="0"/>
            <a:endCxn id="22" idx="6"/>
          </p:cNvCxnSpPr>
          <p:nvPr/>
        </p:nvCxnSpPr>
        <p:spPr>
          <a:xfrm flipH="1" flipV="1">
            <a:off x="8227714" y="2486698"/>
            <a:ext cx="3052638" cy="1489290"/>
          </a:xfrm>
          <a:prstGeom prst="straightConnector1">
            <a:avLst/>
          </a:prstGeom>
          <a:ln w="317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BB6FC516-E66F-DDB9-A314-8C5C2BFA4D62}"/>
              </a:ext>
            </a:extLst>
          </p:cNvPr>
          <p:cNvSpPr txBox="1"/>
          <p:nvPr/>
        </p:nvSpPr>
        <p:spPr>
          <a:xfrm>
            <a:off x="7431395" y="6605879"/>
            <a:ext cx="2642069" cy="253916"/>
          </a:xfrm>
          <a:prstGeom prst="rect">
            <a:avLst/>
          </a:prstGeom>
          <a:noFill/>
        </p:spPr>
        <p:txBody>
          <a:bodyPr wrap="none" rtlCol="0">
            <a:spAutoFit/>
          </a:bodyPr>
          <a:lstStyle/>
          <a:p>
            <a:pPr algn="ctr"/>
            <a:r>
              <a:rPr lang="en-US" sz="1050" dirty="0"/>
              <a:t>Suomi NPP VIIRS image from Worldview</a:t>
            </a:r>
          </a:p>
        </p:txBody>
      </p:sp>
      <p:sp>
        <p:nvSpPr>
          <p:cNvPr id="32" name="TextBox 31">
            <a:extLst>
              <a:ext uri="{FF2B5EF4-FFF2-40B4-BE49-F238E27FC236}">
                <a16:creationId xmlns:a16="http://schemas.microsoft.com/office/drawing/2014/main" id="{038EBD25-48E0-FC6C-C273-60D9D19D2DAA}"/>
              </a:ext>
            </a:extLst>
          </p:cNvPr>
          <p:cNvSpPr txBox="1"/>
          <p:nvPr/>
        </p:nvSpPr>
        <p:spPr>
          <a:xfrm>
            <a:off x="4959308" y="3767661"/>
            <a:ext cx="2273379" cy="30777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tx1"/>
            </a:solidFill>
          </a:ln>
        </p:spPr>
        <p:txBody>
          <a:bodyPr wrap="none" rtlCol="0">
            <a:spAutoFit/>
          </a:bodyPr>
          <a:lstStyle/>
          <a:p>
            <a:r>
              <a:rPr lang="en-US" dirty="0"/>
              <a:t>September 3, 2024; S007</a:t>
            </a:r>
          </a:p>
        </p:txBody>
      </p:sp>
      <p:sp>
        <p:nvSpPr>
          <p:cNvPr id="3" name="TextBox 2">
            <a:extLst>
              <a:ext uri="{FF2B5EF4-FFF2-40B4-BE49-F238E27FC236}">
                <a16:creationId xmlns:a16="http://schemas.microsoft.com/office/drawing/2014/main" id="{9D7EFC51-CF33-EB19-BE2D-B211D08DE7D2}"/>
              </a:ext>
            </a:extLst>
          </p:cNvPr>
          <p:cNvSpPr txBox="1"/>
          <p:nvPr/>
        </p:nvSpPr>
        <p:spPr>
          <a:xfrm>
            <a:off x="384427" y="5111173"/>
            <a:ext cx="6110288" cy="1200329"/>
          </a:xfrm>
          <a:prstGeom prst="rect">
            <a:avLst/>
          </a:prstGeom>
          <a:solidFill>
            <a:schemeClr val="accent3">
              <a:lumMod val="60000"/>
              <a:lumOff val="40000"/>
            </a:schemeClr>
          </a:solidFill>
        </p:spPr>
        <p:txBody>
          <a:bodyPr wrap="square" rtlCol="0">
            <a:spAutoFit/>
          </a:bodyPr>
          <a:lstStyle/>
          <a:p>
            <a:r>
              <a:rPr lang="en-US" sz="1800" dirty="0"/>
              <a:t>HCHO retrievals are very sensitive to straylight contamination resulting in artificial enhancements over bright scenes clouds and some types of smoke plumes???</a:t>
            </a:r>
          </a:p>
        </p:txBody>
      </p:sp>
    </p:spTree>
    <p:extLst>
      <p:ext uri="{BB962C8B-B14F-4D97-AF65-F5344CB8AC3E}">
        <p14:creationId xmlns:p14="http://schemas.microsoft.com/office/powerpoint/2010/main" val="410468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8">
          <a:extLst>
            <a:ext uri="{FF2B5EF4-FFF2-40B4-BE49-F238E27FC236}">
              <a16:creationId xmlns:a16="http://schemas.microsoft.com/office/drawing/2014/main" id="{6E9FDEF0-AEC0-049E-18B8-E36E94DD41D0}"/>
            </a:ext>
          </a:extLst>
        </p:cNvPr>
        <p:cNvGrpSpPr/>
        <p:nvPr/>
      </p:nvGrpSpPr>
      <p:grpSpPr>
        <a:xfrm>
          <a:off x="0" y="0"/>
          <a:ext cx="0" cy="0"/>
          <a:chOff x="0" y="0"/>
          <a:chExt cx="0" cy="0"/>
        </a:xfrm>
      </p:grpSpPr>
      <p:sp>
        <p:nvSpPr>
          <p:cNvPr id="299" name="Google Shape;299;g2d149f3dac1_0_42">
            <a:extLst>
              <a:ext uri="{FF2B5EF4-FFF2-40B4-BE49-F238E27FC236}">
                <a16:creationId xmlns:a16="http://schemas.microsoft.com/office/drawing/2014/main" id="{B960299F-4277-D0B4-C03A-9230C1708658}"/>
              </a:ext>
            </a:extLst>
          </p:cNvPr>
          <p:cNvSpPr txBox="1">
            <a:spLocks noGrp="1"/>
          </p:cNvSpPr>
          <p:nvPr>
            <p:ph type="title"/>
          </p:nvPr>
        </p:nvSpPr>
        <p:spPr>
          <a:xfrm>
            <a:off x="1890605" y="0"/>
            <a:ext cx="8410800" cy="975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3600"/>
              <a:buFont typeface="Calibri"/>
              <a:buNone/>
            </a:pPr>
            <a:r>
              <a:rPr lang="en-US" dirty="0"/>
              <a:t>v4 vs. v3 differential slant columns and background correction</a:t>
            </a:r>
          </a:p>
        </p:txBody>
      </p:sp>
      <p:sp>
        <p:nvSpPr>
          <p:cNvPr id="300" name="Google Shape;300;g2d149f3dac1_0_42">
            <a:extLst>
              <a:ext uri="{FF2B5EF4-FFF2-40B4-BE49-F238E27FC236}">
                <a16:creationId xmlns:a16="http://schemas.microsoft.com/office/drawing/2014/main" id="{5A958A44-81E9-B263-0172-64A42BC896B8}"/>
              </a:ext>
            </a:extLst>
          </p:cNvPr>
          <p:cNvSpPr txBox="1">
            <a:spLocks noGrp="1"/>
          </p:cNvSpPr>
          <p:nvPr>
            <p:ph type="sldNum" idx="12"/>
          </p:nvPr>
        </p:nvSpPr>
        <p:spPr>
          <a:xfrm>
            <a:off x="9448800" y="6621140"/>
            <a:ext cx="2743200" cy="183000"/>
          </a:xfrm>
          <a:prstGeom prst="rect">
            <a:avLst/>
          </a:prstGeom>
          <a:noFill/>
          <a:ln>
            <a:noFill/>
          </a:ln>
        </p:spPr>
        <p:txBody>
          <a:bodyPr spcFirstLastPara="1" wrap="square" lIns="91425" tIns="0" rIns="91425" bIns="0" anchor="ctr" anchorCtr="0">
            <a:noAutofit/>
          </a:bodyPr>
          <a:lstStyle/>
          <a:p>
            <a:pPr marL="0" lvl="0" indent="0" algn="r" rtl="0">
              <a:spcBef>
                <a:spcPts val="0"/>
              </a:spcBef>
              <a:spcAft>
                <a:spcPts val="0"/>
              </a:spcAft>
              <a:buClr>
                <a:srgbClr val="888888"/>
              </a:buClr>
              <a:buSzPts val="1600"/>
              <a:buFont typeface="Calibri"/>
              <a:buNone/>
            </a:pPr>
            <a:fld id="{00000000-1234-1234-1234-123412341234}" type="slidenum">
              <a:rPr lang="en-US"/>
              <a:t>6</a:t>
            </a:fld>
            <a:endParaRPr dirty="0"/>
          </a:p>
        </p:txBody>
      </p:sp>
      <p:pic>
        <p:nvPicPr>
          <p:cNvPr id="3" name="Picture 2">
            <a:extLst>
              <a:ext uri="{FF2B5EF4-FFF2-40B4-BE49-F238E27FC236}">
                <a16:creationId xmlns:a16="http://schemas.microsoft.com/office/drawing/2014/main" id="{88553844-60D7-2096-B620-DF331D63677B}"/>
              </a:ext>
            </a:extLst>
          </p:cNvPr>
          <p:cNvPicPr>
            <a:picLocks noChangeAspect="1"/>
          </p:cNvPicPr>
          <p:nvPr/>
        </p:nvPicPr>
        <p:blipFill>
          <a:blip r:embed="rId3"/>
          <a:srcRect/>
          <a:stretch/>
        </p:blipFill>
        <p:spPr>
          <a:xfrm>
            <a:off x="6096000" y="1217887"/>
            <a:ext cx="6030489" cy="4572000"/>
          </a:xfrm>
          <a:prstGeom prst="rect">
            <a:avLst/>
          </a:prstGeom>
        </p:spPr>
      </p:pic>
      <p:pic>
        <p:nvPicPr>
          <p:cNvPr id="5" name="Picture 4">
            <a:extLst>
              <a:ext uri="{FF2B5EF4-FFF2-40B4-BE49-F238E27FC236}">
                <a16:creationId xmlns:a16="http://schemas.microsoft.com/office/drawing/2014/main" id="{ABBF752A-0428-9BA4-8B21-4CCE9852CA8D}"/>
              </a:ext>
            </a:extLst>
          </p:cNvPr>
          <p:cNvPicPr>
            <a:picLocks noChangeAspect="1"/>
          </p:cNvPicPr>
          <p:nvPr/>
        </p:nvPicPr>
        <p:blipFill>
          <a:blip r:embed="rId4"/>
          <a:stretch>
            <a:fillRect/>
          </a:stretch>
        </p:blipFill>
        <p:spPr>
          <a:xfrm>
            <a:off x="0" y="1217887"/>
            <a:ext cx="6030488" cy="4572000"/>
          </a:xfrm>
          <a:prstGeom prst="rect">
            <a:avLst/>
          </a:prstGeom>
        </p:spPr>
      </p:pic>
      <p:sp>
        <p:nvSpPr>
          <p:cNvPr id="7" name="TextBox 6">
            <a:extLst>
              <a:ext uri="{FF2B5EF4-FFF2-40B4-BE49-F238E27FC236}">
                <a16:creationId xmlns:a16="http://schemas.microsoft.com/office/drawing/2014/main" id="{43CADE4B-E521-0D0D-5EDA-275701EE8326}"/>
              </a:ext>
            </a:extLst>
          </p:cNvPr>
          <p:cNvSpPr txBox="1"/>
          <p:nvPr/>
        </p:nvSpPr>
        <p:spPr>
          <a:xfrm>
            <a:off x="599683" y="6066309"/>
            <a:ext cx="10992634" cy="369332"/>
          </a:xfrm>
          <a:prstGeom prst="rect">
            <a:avLst/>
          </a:prstGeom>
          <a:solidFill>
            <a:schemeClr val="accent3">
              <a:lumMod val="60000"/>
              <a:lumOff val="40000"/>
            </a:schemeClr>
          </a:solidFill>
        </p:spPr>
        <p:txBody>
          <a:bodyPr wrap="square" rtlCol="0">
            <a:spAutoFit/>
          </a:bodyPr>
          <a:lstStyle/>
          <a:p>
            <a:r>
              <a:rPr lang="en-US" sz="1800" dirty="0"/>
              <a:t>High consistency between differential slant columns (particularly for cloud fraction smaller than 0.1)</a:t>
            </a:r>
          </a:p>
        </p:txBody>
      </p:sp>
      <p:sp>
        <p:nvSpPr>
          <p:cNvPr id="8" name="TextBox 7">
            <a:extLst>
              <a:ext uri="{FF2B5EF4-FFF2-40B4-BE49-F238E27FC236}">
                <a16:creationId xmlns:a16="http://schemas.microsoft.com/office/drawing/2014/main" id="{92F4E55F-0DA3-CD9F-5785-02363644C508}"/>
              </a:ext>
            </a:extLst>
          </p:cNvPr>
          <p:cNvSpPr txBox="1"/>
          <p:nvPr/>
        </p:nvSpPr>
        <p:spPr>
          <a:xfrm>
            <a:off x="943276" y="1124895"/>
            <a:ext cx="3647152" cy="307777"/>
          </a:xfrm>
          <a:prstGeom prst="rect">
            <a:avLst/>
          </a:prstGeom>
          <a:solidFill>
            <a:schemeClr val="bg1"/>
          </a:solidFill>
        </p:spPr>
        <p:txBody>
          <a:bodyPr wrap="none" rtlCol="0">
            <a:spAutoFit/>
          </a:bodyPr>
          <a:lstStyle/>
          <a:p>
            <a:r>
              <a:rPr lang="en-US" dirty="0"/>
              <a:t>Differential slant column (all cloud fractions)</a:t>
            </a:r>
          </a:p>
        </p:txBody>
      </p:sp>
      <p:sp>
        <p:nvSpPr>
          <p:cNvPr id="10" name="TextBox 9">
            <a:extLst>
              <a:ext uri="{FF2B5EF4-FFF2-40B4-BE49-F238E27FC236}">
                <a16:creationId xmlns:a16="http://schemas.microsoft.com/office/drawing/2014/main" id="{7A02107A-2D28-0F3A-073F-9DF02F732952}"/>
              </a:ext>
            </a:extLst>
          </p:cNvPr>
          <p:cNvSpPr txBox="1"/>
          <p:nvPr/>
        </p:nvSpPr>
        <p:spPr>
          <a:xfrm>
            <a:off x="6899095" y="1124895"/>
            <a:ext cx="3869970" cy="307777"/>
          </a:xfrm>
          <a:prstGeom prst="rect">
            <a:avLst/>
          </a:prstGeom>
          <a:solidFill>
            <a:schemeClr val="bg1"/>
          </a:solidFill>
        </p:spPr>
        <p:txBody>
          <a:bodyPr wrap="none" rtlCol="0">
            <a:spAutoFit/>
          </a:bodyPr>
          <a:lstStyle/>
          <a:p>
            <a:r>
              <a:rPr lang="en-US" dirty="0"/>
              <a:t>Differential slant column (cloud fractions &lt; 0.1)</a:t>
            </a:r>
          </a:p>
        </p:txBody>
      </p:sp>
    </p:spTree>
    <p:extLst>
      <p:ext uri="{BB962C8B-B14F-4D97-AF65-F5344CB8AC3E}">
        <p14:creationId xmlns:p14="http://schemas.microsoft.com/office/powerpoint/2010/main" val="34111738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2AE32-A97F-A748-1D61-D57F599435F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EA70B5B-835C-12BD-B2C1-F710C5FDEE4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7</a:t>
            </a:fld>
            <a:endParaRPr lang="en-US"/>
          </a:p>
        </p:txBody>
      </p:sp>
      <p:sp>
        <p:nvSpPr>
          <p:cNvPr id="3" name="Title 2">
            <a:extLst>
              <a:ext uri="{FF2B5EF4-FFF2-40B4-BE49-F238E27FC236}">
                <a16:creationId xmlns:a16="http://schemas.microsoft.com/office/drawing/2014/main" id="{3CBDB74D-B5E3-E5E8-159C-42F94093DF7F}"/>
              </a:ext>
            </a:extLst>
          </p:cNvPr>
          <p:cNvSpPr>
            <a:spLocks noGrp="1"/>
          </p:cNvSpPr>
          <p:nvPr>
            <p:ph type="title"/>
          </p:nvPr>
        </p:nvSpPr>
        <p:spPr>
          <a:xfrm>
            <a:off x="2438401" y="0"/>
            <a:ext cx="7601338" cy="975701"/>
          </a:xfrm>
        </p:spPr>
        <p:txBody>
          <a:bodyPr/>
          <a:lstStyle/>
          <a:p>
            <a:r>
              <a:rPr lang="en-US" dirty="0"/>
              <a:t>Version 4:  Updated Cloud Filter Threshold</a:t>
            </a:r>
          </a:p>
        </p:txBody>
      </p:sp>
      <p:sp>
        <p:nvSpPr>
          <p:cNvPr id="6" name="Content Placeholder 1">
            <a:extLst>
              <a:ext uri="{FF2B5EF4-FFF2-40B4-BE49-F238E27FC236}">
                <a16:creationId xmlns:a16="http://schemas.microsoft.com/office/drawing/2014/main" id="{7377A1AD-E363-7D8B-6FCF-4FCE35452A22}"/>
              </a:ext>
            </a:extLst>
          </p:cNvPr>
          <p:cNvSpPr txBox="1">
            <a:spLocks/>
          </p:cNvSpPr>
          <p:nvPr/>
        </p:nvSpPr>
        <p:spPr>
          <a:xfrm>
            <a:off x="272535" y="1172343"/>
            <a:ext cx="11646930" cy="5410200"/>
          </a:xfrm>
          <a:prstGeom prst="rect">
            <a:avLst/>
          </a:prstGeom>
        </p:spPr>
        <p:txBody>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endParaRPr lang="en-US" sz="2800" dirty="0">
              <a:sym typeface="Wingdings" pitchFamily="2" charset="2"/>
            </a:endParaRPr>
          </a:p>
        </p:txBody>
      </p:sp>
      <p:sp>
        <p:nvSpPr>
          <p:cNvPr id="62" name="TextBox 61">
            <a:extLst>
              <a:ext uri="{FF2B5EF4-FFF2-40B4-BE49-F238E27FC236}">
                <a16:creationId xmlns:a16="http://schemas.microsoft.com/office/drawing/2014/main" id="{28EE0DF5-92FE-BE1C-F7A4-82BFB6B1D317}"/>
              </a:ext>
            </a:extLst>
          </p:cNvPr>
          <p:cNvSpPr txBox="1"/>
          <p:nvPr/>
        </p:nvSpPr>
        <p:spPr>
          <a:xfrm>
            <a:off x="6459966" y="4655442"/>
            <a:ext cx="5680395" cy="1384995"/>
          </a:xfrm>
          <a:prstGeom prst="rect">
            <a:avLst/>
          </a:prstGeom>
          <a:solidFill>
            <a:schemeClr val="accent3">
              <a:lumMod val="60000"/>
              <a:lumOff val="40000"/>
            </a:schemeClr>
          </a:solidFill>
        </p:spPr>
        <p:txBody>
          <a:bodyPr wrap="square" rtlCol="0">
            <a:spAutoFit/>
          </a:bodyPr>
          <a:lstStyle/>
          <a:p>
            <a:pPr algn="ctr"/>
            <a:r>
              <a:rPr lang="en-US" sz="2800" dirty="0"/>
              <a:t>Version 4 recommended cloud fraction threshold for NO</a:t>
            </a:r>
            <a:r>
              <a:rPr lang="en-US" sz="2800" baseline="-25000" dirty="0"/>
              <a:t>2</a:t>
            </a:r>
            <a:r>
              <a:rPr lang="en-US" sz="2800" dirty="0"/>
              <a:t> and HCHO is 0.1!!! </a:t>
            </a:r>
          </a:p>
        </p:txBody>
      </p:sp>
      <p:grpSp>
        <p:nvGrpSpPr>
          <p:cNvPr id="9" name="Group 8">
            <a:extLst>
              <a:ext uri="{FF2B5EF4-FFF2-40B4-BE49-F238E27FC236}">
                <a16:creationId xmlns:a16="http://schemas.microsoft.com/office/drawing/2014/main" id="{135DF969-A6A9-2762-5094-5BD9BF187A48}"/>
              </a:ext>
            </a:extLst>
          </p:cNvPr>
          <p:cNvGrpSpPr/>
          <p:nvPr/>
        </p:nvGrpSpPr>
        <p:grpSpPr>
          <a:xfrm>
            <a:off x="51639" y="1273522"/>
            <a:ext cx="5985726" cy="2743926"/>
            <a:chOff x="51639" y="1273522"/>
            <a:chExt cx="5985726" cy="2743926"/>
          </a:xfrm>
        </p:grpSpPr>
        <p:grpSp>
          <p:nvGrpSpPr>
            <p:cNvPr id="29" name="Group 28">
              <a:extLst>
                <a:ext uri="{FF2B5EF4-FFF2-40B4-BE49-F238E27FC236}">
                  <a16:creationId xmlns:a16="http://schemas.microsoft.com/office/drawing/2014/main" id="{05B1DCEA-F2B8-35CB-5942-B07077F787E2}"/>
                </a:ext>
              </a:extLst>
            </p:cNvPr>
            <p:cNvGrpSpPr/>
            <p:nvPr/>
          </p:nvGrpSpPr>
          <p:grpSpPr>
            <a:xfrm>
              <a:off x="51639" y="1273522"/>
              <a:ext cx="5985726" cy="2743926"/>
              <a:chOff x="114832" y="1573316"/>
              <a:chExt cx="6398288" cy="3192338"/>
            </a:xfrm>
          </p:grpSpPr>
          <p:pic>
            <p:nvPicPr>
              <p:cNvPr id="10" name="Picture 9">
                <a:extLst>
                  <a:ext uri="{FF2B5EF4-FFF2-40B4-BE49-F238E27FC236}">
                    <a16:creationId xmlns:a16="http://schemas.microsoft.com/office/drawing/2014/main" id="{4DA61EF9-E1C5-205E-DD83-CFF3F0B0DF91}"/>
                  </a:ext>
                </a:extLst>
              </p:cNvPr>
              <p:cNvPicPr>
                <a:picLocks noChangeAspect="1"/>
              </p:cNvPicPr>
              <p:nvPr/>
            </p:nvPicPr>
            <p:blipFill>
              <a:blip r:embed="rId3"/>
              <a:srcRect l="50106" t="7488" r="393"/>
              <a:stretch>
                <a:fillRect/>
              </a:stretch>
            </p:blipFill>
            <p:spPr>
              <a:xfrm>
                <a:off x="114832" y="2054251"/>
                <a:ext cx="3199144" cy="2711401"/>
              </a:xfrm>
              <a:prstGeom prst="rect">
                <a:avLst/>
              </a:prstGeom>
              <a:ln>
                <a:solidFill>
                  <a:schemeClr val="tx1"/>
                </a:solidFill>
              </a:ln>
            </p:spPr>
          </p:pic>
          <p:pic>
            <p:nvPicPr>
              <p:cNvPr id="12" name="Picture 11">
                <a:extLst>
                  <a:ext uri="{FF2B5EF4-FFF2-40B4-BE49-F238E27FC236}">
                    <a16:creationId xmlns:a16="http://schemas.microsoft.com/office/drawing/2014/main" id="{D6B4DC9E-7717-8D35-97D2-E63177D3C5DF}"/>
                  </a:ext>
                </a:extLst>
              </p:cNvPr>
              <p:cNvPicPr>
                <a:picLocks noChangeAspect="1"/>
              </p:cNvPicPr>
              <p:nvPr/>
            </p:nvPicPr>
            <p:blipFill>
              <a:blip r:embed="rId4"/>
              <a:srcRect l="50731" t="7488" r="-233"/>
              <a:stretch>
                <a:fillRect/>
              </a:stretch>
            </p:blipFill>
            <p:spPr>
              <a:xfrm>
                <a:off x="3313976" y="2054252"/>
                <a:ext cx="3199144" cy="2711402"/>
              </a:xfrm>
              <a:prstGeom prst="rect">
                <a:avLst/>
              </a:prstGeom>
              <a:ln>
                <a:solidFill>
                  <a:schemeClr val="tx1"/>
                </a:solidFill>
              </a:ln>
            </p:spPr>
          </p:pic>
          <p:sp>
            <p:nvSpPr>
              <p:cNvPr id="20" name="TextBox 19">
                <a:extLst>
                  <a:ext uri="{FF2B5EF4-FFF2-40B4-BE49-F238E27FC236}">
                    <a16:creationId xmlns:a16="http://schemas.microsoft.com/office/drawing/2014/main" id="{77A6AF8F-E7FB-D81B-D939-C2FF175331EA}"/>
                  </a:ext>
                </a:extLst>
              </p:cNvPr>
              <p:cNvSpPr txBox="1"/>
              <p:nvPr/>
            </p:nvSpPr>
            <p:spPr>
              <a:xfrm>
                <a:off x="2950071" y="1573316"/>
                <a:ext cx="699230" cy="461665"/>
              </a:xfrm>
              <a:prstGeom prst="rect">
                <a:avLst/>
              </a:prstGeom>
              <a:noFill/>
              <a:ln>
                <a:solidFill>
                  <a:schemeClr val="tx1"/>
                </a:solidFill>
              </a:ln>
            </p:spPr>
            <p:txBody>
              <a:bodyPr wrap="none" rtlCol="0">
                <a:spAutoFit/>
              </a:bodyPr>
              <a:lstStyle/>
              <a:p>
                <a:pPr algn="ctr"/>
                <a:r>
                  <a:rPr lang="en-US" sz="2400" b="1" dirty="0"/>
                  <a:t>NO</a:t>
                </a:r>
                <a:r>
                  <a:rPr lang="en-US" sz="2400" b="1" baseline="-25000" dirty="0"/>
                  <a:t>2</a:t>
                </a:r>
                <a:endParaRPr lang="en-US" sz="2400" b="1" dirty="0"/>
              </a:p>
            </p:txBody>
          </p:sp>
          <p:sp>
            <p:nvSpPr>
              <p:cNvPr id="27" name="TextBox 26">
                <a:extLst>
                  <a:ext uri="{FF2B5EF4-FFF2-40B4-BE49-F238E27FC236}">
                    <a16:creationId xmlns:a16="http://schemas.microsoft.com/office/drawing/2014/main" id="{6C1BAB45-00AD-D8B4-2982-0F7859E6870A}"/>
                  </a:ext>
                </a:extLst>
              </p:cNvPr>
              <p:cNvSpPr txBox="1"/>
              <p:nvPr/>
            </p:nvSpPr>
            <p:spPr>
              <a:xfrm>
                <a:off x="1422607" y="1592586"/>
                <a:ext cx="486030" cy="461665"/>
              </a:xfrm>
              <a:prstGeom prst="rect">
                <a:avLst/>
              </a:prstGeom>
              <a:noFill/>
              <a:ln>
                <a:solidFill>
                  <a:schemeClr val="tx1"/>
                </a:solidFill>
              </a:ln>
            </p:spPr>
            <p:txBody>
              <a:bodyPr wrap="none" rtlCol="0">
                <a:spAutoFit/>
              </a:bodyPr>
              <a:lstStyle/>
              <a:p>
                <a:pPr algn="ctr"/>
                <a:r>
                  <a:rPr lang="en-US" sz="2400" b="1" dirty="0"/>
                  <a:t>v3</a:t>
                </a:r>
              </a:p>
            </p:txBody>
          </p:sp>
          <p:sp>
            <p:nvSpPr>
              <p:cNvPr id="28" name="TextBox 27">
                <a:extLst>
                  <a:ext uri="{FF2B5EF4-FFF2-40B4-BE49-F238E27FC236}">
                    <a16:creationId xmlns:a16="http://schemas.microsoft.com/office/drawing/2014/main" id="{4E21FAF1-DD45-5C74-DC34-34A1442E92B8}"/>
                  </a:ext>
                </a:extLst>
              </p:cNvPr>
              <p:cNvSpPr txBox="1"/>
              <p:nvPr/>
            </p:nvSpPr>
            <p:spPr>
              <a:xfrm>
                <a:off x="4817375" y="1592586"/>
                <a:ext cx="486031" cy="461665"/>
              </a:xfrm>
              <a:prstGeom prst="rect">
                <a:avLst/>
              </a:prstGeom>
              <a:noFill/>
              <a:ln>
                <a:solidFill>
                  <a:schemeClr val="tx1"/>
                </a:solidFill>
              </a:ln>
            </p:spPr>
            <p:txBody>
              <a:bodyPr wrap="none" rtlCol="0">
                <a:spAutoFit/>
              </a:bodyPr>
              <a:lstStyle/>
              <a:p>
                <a:pPr algn="ctr"/>
                <a:r>
                  <a:rPr lang="en-US" sz="2400" b="1" dirty="0"/>
                  <a:t>v4</a:t>
                </a:r>
              </a:p>
            </p:txBody>
          </p:sp>
        </p:grpSp>
        <p:cxnSp>
          <p:nvCxnSpPr>
            <p:cNvPr id="5" name="Straight Arrow Connector 4">
              <a:extLst>
                <a:ext uri="{FF2B5EF4-FFF2-40B4-BE49-F238E27FC236}">
                  <a16:creationId xmlns:a16="http://schemas.microsoft.com/office/drawing/2014/main" id="{64C0F002-2E7F-4C08-329F-12335566973F}"/>
                </a:ext>
              </a:extLst>
            </p:cNvPr>
            <p:cNvCxnSpPr/>
            <p:nvPr/>
          </p:nvCxnSpPr>
          <p:spPr>
            <a:xfrm>
              <a:off x="856277" y="3303037"/>
              <a:ext cx="2836506" cy="0"/>
            </a:xfrm>
            <a:prstGeom prst="straightConnector1">
              <a:avLst/>
            </a:prstGeom>
            <a:ln>
              <a:solidFill>
                <a:srgbClr val="C00000"/>
              </a:solidFill>
              <a:headEnd type="triangle"/>
              <a:tailEnd type="triangle"/>
            </a:ln>
          </p:spPr>
          <p:style>
            <a:lnRef idx="3">
              <a:schemeClr val="accent2"/>
            </a:lnRef>
            <a:fillRef idx="0">
              <a:schemeClr val="accent2"/>
            </a:fillRef>
            <a:effectRef idx="2">
              <a:schemeClr val="accent2"/>
            </a:effectRef>
            <a:fontRef idx="minor">
              <a:schemeClr val="tx1"/>
            </a:fontRef>
          </p:style>
        </p:cxnSp>
      </p:grpSp>
      <p:pic>
        <p:nvPicPr>
          <p:cNvPr id="7" name="Picture 6">
            <a:extLst>
              <a:ext uri="{FF2B5EF4-FFF2-40B4-BE49-F238E27FC236}">
                <a16:creationId xmlns:a16="http://schemas.microsoft.com/office/drawing/2014/main" id="{8F801883-7EA2-1BC2-9AA4-EEACA83C0A50}"/>
              </a:ext>
            </a:extLst>
          </p:cNvPr>
          <p:cNvPicPr>
            <a:picLocks noChangeAspect="1"/>
          </p:cNvPicPr>
          <p:nvPr/>
        </p:nvPicPr>
        <p:blipFill>
          <a:blip r:embed="rId3"/>
          <a:srcRect l="794" t="7488" r="49705"/>
          <a:stretch>
            <a:fillRect/>
          </a:stretch>
        </p:blipFill>
        <p:spPr>
          <a:xfrm>
            <a:off x="182990" y="4140884"/>
            <a:ext cx="2992864" cy="2330544"/>
          </a:xfrm>
          <a:prstGeom prst="rect">
            <a:avLst/>
          </a:prstGeom>
          <a:ln>
            <a:solidFill>
              <a:schemeClr val="tx1"/>
            </a:solidFill>
          </a:ln>
        </p:spPr>
      </p:pic>
      <p:pic>
        <p:nvPicPr>
          <p:cNvPr id="8" name="Picture 7">
            <a:extLst>
              <a:ext uri="{FF2B5EF4-FFF2-40B4-BE49-F238E27FC236}">
                <a16:creationId xmlns:a16="http://schemas.microsoft.com/office/drawing/2014/main" id="{74CE3164-1753-8EFA-3E2E-23B613DA2BBE}"/>
              </a:ext>
            </a:extLst>
          </p:cNvPr>
          <p:cNvPicPr>
            <a:picLocks noChangeAspect="1"/>
          </p:cNvPicPr>
          <p:nvPr/>
        </p:nvPicPr>
        <p:blipFill>
          <a:blip r:embed="rId4"/>
          <a:srcRect l="875" t="7488" r="49432"/>
          <a:stretch>
            <a:fillRect/>
          </a:stretch>
        </p:blipFill>
        <p:spPr>
          <a:xfrm>
            <a:off x="3182324" y="4140883"/>
            <a:ext cx="3004450" cy="2330545"/>
          </a:xfrm>
          <a:prstGeom prst="rect">
            <a:avLst/>
          </a:prstGeom>
          <a:ln>
            <a:solidFill>
              <a:schemeClr val="tx1"/>
            </a:solidFill>
          </a:ln>
        </p:spPr>
      </p:pic>
      <p:grpSp>
        <p:nvGrpSpPr>
          <p:cNvPr id="13" name="Group 12">
            <a:extLst>
              <a:ext uri="{FF2B5EF4-FFF2-40B4-BE49-F238E27FC236}">
                <a16:creationId xmlns:a16="http://schemas.microsoft.com/office/drawing/2014/main" id="{26E95508-2B76-E88A-DEA4-BC7C8ADA7F72}"/>
              </a:ext>
            </a:extLst>
          </p:cNvPr>
          <p:cNvGrpSpPr/>
          <p:nvPr/>
        </p:nvGrpSpPr>
        <p:grpSpPr>
          <a:xfrm>
            <a:off x="6139288" y="1215907"/>
            <a:ext cx="6014612" cy="2800585"/>
            <a:chOff x="6139288" y="1215907"/>
            <a:chExt cx="6014612" cy="2800585"/>
          </a:xfrm>
        </p:grpSpPr>
        <p:grpSp>
          <p:nvGrpSpPr>
            <p:cNvPr id="36" name="Group 35">
              <a:extLst>
                <a:ext uri="{FF2B5EF4-FFF2-40B4-BE49-F238E27FC236}">
                  <a16:creationId xmlns:a16="http://schemas.microsoft.com/office/drawing/2014/main" id="{65A6F916-A1B5-69EA-42D2-1A49DA556F5D}"/>
                </a:ext>
              </a:extLst>
            </p:cNvPr>
            <p:cNvGrpSpPr/>
            <p:nvPr/>
          </p:nvGrpSpPr>
          <p:grpSpPr>
            <a:xfrm>
              <a:off x="6139288" y="1215907"/>
              <a:ext cx="6014612" cy="2800585"/>
              <a:chOff x="244211" y="1694549"/>
              <a:chExt cx="6429166" cy="3258254"/>
            </a:xfrm>
          </p:grpSpPr>
          <p:pic>
            <p:nvPicPr>
              <p:cNvPr id="37" name="Picture 36">
                <a:extLst>
                  <a:ext uri="{FF2B5EF4-FFF2-40B4-BE49-F238E27FC236}">
                    <a16:creationId xmlns:a16="http://schemas.microsoft.com/office/drawing/2014/main" id="{5EB99299-E12D-DF52-B21A-3CAD2FB26759}"/>
                  </a:ext>
                </a:extLst>
              </p:cNvPr>
              <p:cNvPicPr>
                <a:picLocks noChangeAspect="1"/>
              </p:cNvPicPr>
              <p:nvPr/>
            </p:nvPicPr>
            <p:blipFill>
              <a:blip r:embed="rId5"/>
              <a:srcRect l="49905" t="6954" r="1010" b="1665"/>
              <a:stretch>
                <a:fillRect/>
              </a:stretch>
            </p:blipFill>
            <p:spPr>
              <a:xfrm>
                <a:off x="244211" y="2236959"/>
                <a:ext cx="3211530" cy="2711400"/>
              </a:xfrm>
              <a:prstGeom prst="rect">
                <a:avLst/>
              </a:prstGeom>
              <a:ln>
                <a:solidFill>
                  <a:schemeClr val="tx1"/>
                </a:solidFill>
              </a:ln>
            </p:spPr>
          </p:pic>
          <p:pic>
            <p:nvPicPr>
              <p:cNvPr id="38" name="Picture 37">
                <a:extLst>
                  <a:ext uri="{FF2B5EF4-FFF2-40B4-BE49-F238E27FC236}">
                    <a16:creationId xmlns:a16="http://schemas.microsoft.com/office/drawing/2014/main" id="{8BAB3DFF-43C6-BBBF-7F16-C8AA7D74F074}"/>
                  </a:ext>
                </a:extLst>
              </p:cNvPr>
              <p:cNvPicPr>
                <a:picLocks noChangeAspect="1"/>
              </p:cNvPicPr>
              <p:nvPr/>
            </p:nvPicPr>
            <p:blipFill>
              <a:blip r:embed="rId6"/>
              <a:srcRect l="50513" t="7749" r="715" b="1056"/>
              <a:stretch>
                <a:fillRect/>
              </a:stretch>
            </p:blipFill>
            <p:spPr>
              <a:xfrm>
                <a:off x="3461847" y="2229397"/>
                <a:ext cx="3211530" cy="2723406"/>
              </a:xfrm>
              <a:prstGeom prst="rect">
                <a:avLst/>
              </a:prstGeom>
              <a:ln>
                <a:solidFill>
                  <a:schemeClr val="tx1"/>
                </a:solidFill>
              </a:ln>
            </p:spPr>
          </p:pic>
          <p:sp>
            <p:nvSpPr>
              <p:cNvPr id="39" name="TextBox 38">
                <a:extLst>
                  <a:ext uri="{FF2B5EF4-FFF2-40B4-BE49-F238E27FC236}">
                    <a16:creationId xmlns:a16="http://schemas.microsoft.com/office/drawing/2014/main" id="{754752E1-9E1C-8726-751C-23E98BA84C26}"/>
                  </a:ext>
                </a:extLst>
              </p:cNvPr>
              <p:cNvSpPr txBox="1"/>
              <p:nvPr/>
            </p:nvSpPr>
            <p:spPr>
              <a:xfrm>
                <a:off x="2907244" y="1694549"/>
                <a:ext cx="1009587" cy="537110"/>
              </a:xfrm>
              <a:prstGeom prst="rect">
                <a:avLst/>
              </a:prstGeom>
              <a:noFill/>
              <a:ln>
                <a:solidFill>
                  <a:schemeClr val="tx1"/>
                </a:solidFill>
              </a:ln>
            </p:spPr>
            <p:txBody>
              <a:bodyPr wrap="none" rtlCol="0">
                <a:spAutoFit/>
              </a:bodyPr>
              <a:lstStyle/>
              <a:p>
                <a:pPr algn="ctr"/>
                <a:r>
                  <a:rPr lang="en-US" sz="2400" b="1" dirty="0"/>
                  <a:t>HCHO</a:t>
                </a:r>
              </a:p>
            </p:txBody>
          </p:sp>
          <p:sp>
            <p:nvSpPr>
              <p:cNvPr id="40" name="TextBox 39">
                <a:extLst>
                  <a:ext uri="{FF2B5EF4-FFF2-40B4-BE49-F238E27FC236}">
                    <a16:creationId xmlns:a16="http://schemas.microsoft.com/office/drawing/2014/main" id="{5B06E428-8C00-7684-6740-15DE5DB744D2}"/>
                  </a:ext>
                </a:extLst>
              </p:cNvPr>
              <p:cNvSpPr txBox="1"/>
              <p:nvPr/>
            </p:nvSpPr>
            <p:spPr>
              <a:xfrm>
                <a:off x="1492426" y="1769944"/>
                <a:ext cx="486030" cy="461665"/>
              </a:xfrm>
              <a:prstGeom prst="rect">
                <a:avLst/>
              </a:prstGeom>
              <a:noFill/>
              <a:ln>
                <a:solidFill>
                  <a:schemeClr val="tx1"/>
                </a:solidFill>
              </a:ln>
            </p:spPr>
            <p:txBody>
              <a:bodyPr wrap="none" rtlCol="0">
                <a:spAutoFit/>
              </a:bodyPr>
              <a:lstStyle/>
              <a:p>
                <a:pPr algn="ctr"/>
                <a:r>
                  <a:rPr lang="en-US" sz="2400" b="1" dirty="0"/>
                  <a:t>v3</a:t>
                </a:r>
              </a:p>
            </p:txBody>
          </p:sp>
          <p:sp>
            <p:nvSpPr>
              <p:cNvPr id="41" name="TextBox 40">
                <a:extLst>
                  <a:ext uri="{FF2B5EF4-FFF2-40B4-BE49-F238E27FC236}">
                    <a16:creationId xmlns:a16="http://schemas.microsoft.com/office/drawing/2014/main" id="{79CA625C-DEBA-1E98-B9A6-5537792F1AD9}"/>
                  </a:ext>
                </a:extLst>
              </p:cNvPr>
              <p:cNvSpPr txBox="1"/>
              <p:nvPr/>
            </p:nvSpPr>
            <p:spPr>
              <a:xfrm>
                <a:off x="4715318" y="1775294"/>
                <a:ext cx="486031" cy="461665"/>
              </a:xfrm>
              <a:prstGeom prst="rect">
                <a:avLst/>
              </a:prstGeom>
              <a:noFill/>
              <a:ln>
                <a:solidFill>
                  <a:schemeClr val="tx1"/>
                </a:solidFill>
              </a:ln>
            </p:spPr>
            <p:txBody>
              <a:bodyPr wrap="none" rtlCol="0">
                <a:spAutoFit/>
              </a:bodyPr>
              <a:lstStyle/>
              <a:p>
                <a:pPr algn="ctr"/>
                <a:r>
                  <a:rPr lang="en-US" sz="2400" b="1" dirty="0"/>
                  <a:t>v4</a:t>
                </a:r>
              </a:p>
            </p:txBody>
          </p:sp>
        </p:grpSp>
        <p:cxnSp>
          <p:nvCxnSpPr>
            <p:cNvPr id="11" name="Straight Arrow Connector 10">
              <a:extLst>
                <a:ext uri="{FF2B5EF4-FFF2-40B4-BE49-F238E27FC236}">
                  <a16:creationId xmlns:a16="http://schemas.microsoft.com/office/drawing/2014/main" id="{0799CC9E-F6E5-59BE-6208-D4B6125D1609}"/>
                </a:ext>
              </a:extLst>
            </p:cNvPr>
            <p:cNvCxnSpPr/>
            <p:nvPr/>
          </p:nvCxnSpPr>
          <p:spPr>
            <a:xfrm>
              <a:off x="6955193" y="3300899"/>
              <a:ext cx="2836506" cy="0"/>
            </a:xfrm>
            <a:prstGeom prst="straightConnector1">
              <a:avLst/>
            </a:prstGeom>
            <a:ln>
              <a:solidFill>
                <a:srgbClr val="C00000"/>
              </a:solidFill>
              <a:headEnd type="triangle"/>
              <a:tailEnd type="triangle"/>
            </a:ln>
          </p:spPr>
          <p:style>
            <a:lnRef idx="3">
              <a:schemeClr val="accent2"/>
            </a:lnRef>
            <a:fillRef idx="0">
              <a:schemeClr val="accent2"/>
            </a:fillRef>
            <a:effectRef idx="2">
              <a:schemeClr val="accent2"/>
            </a:effectRef>
            <a:fontRef idx="minor">
              <a:schemeClr val="tx1"/>
            </a:fontRef>
          </p:style>
        </p:cxnSp>
      </p:grpSp>
      <p:sp>
        <p:nvSpPr>
          <p:cNvPr id="14" name="TextBox 13">
            <a:extLst>
              <a:ext uri="{FF2B5EF4-FFF2-40B4-BE49-F238E27FC236}">
                <a16:creationId xmlns:a16="http://schemas.microsoft.com/office/drawing/2014/main" id="{3A0DC40F-D226-73CE-F693-917C8DB5496B}"/>
              </a:ext>
            </a:extLst>
          </p:cNvPr>
          <p:cNvSpPr txBox="1"/>
          <p:nvPr/>
        </p:nvSpPr>
        <p:spPr>
          <a:xfrm>
            <a:off x="1275089" y="4258625"/>
            <a:ext cx="454691" cy="396817"/>
          </a:xfrm>
          <a:prstGeom prst="rect">
            <a:avLst/>
          </a:prstGeom>
          <a:noFill/>
          <a:ln>
            <a:solidFill>
              <a:schemeClr val="tx1"/>
            </a:solidFill>
          </a:ln>
        </p:spPr>
        <p:txBody>
          <a:bodyPr wrap="none" rtlCol="0">
            <a:spAutoFit/>
          </a:bodyPr>
          <a:lstStyle/>
          <a:p>
            <a:pPr algn="ctr"/>
            <a:r>
              <a:rPr lang="en-US" sz="2400" b="1" dirty="0"/>
              <a:t>v3</a:t>
            </a:r>
          </a:p>
        </p:txBody>
      </p:sp>
      <p:sp>
        <p:nvSpPr>
          <p:cNvPr id="15" name="TextBox 14">
            <a:extLst>
              <a:ext uri="{FF2B5EF4-FFF2-40B4-BE49-F238E27FC236}">
                <a16:creationId xmlns:a16="http://schemas.microsoft.com/office/drawing/2014/main" id="{C31AF823-A84B-46BE-36DF-61103E45EB72}"/>
              </a:ext>
            </a:extLst>
          </p:cNvPr>
          <p:cNvSpPr txBox="1"/>
          <p:nvPr/>
        </p:nvSpPr>
        <p:spPr>
          <a:xfrm>
            <a:off x="4450962" y="4258625"/>
            <a:ext cx="454692" cy="396817"/>
          </a:xfrm>
          <a:prstGeom prst="rect">
            <a:avLst/>
          </a:prstGeom>
          <a:noFill/>
          <a:ln>
            <a:solidFill>
              <a:schemeClr val="tx1"/>
            </a:solidFill>
          </a:ln>
        </p:spPr>
        <p:txBody>
          <a:bodyPr wrap="none" rtlCol="0">
            <a:spAutoFit/>
          </a:bodyPr>
          <a:lstStyle/>
          <a:p>
            <a:pPr algn="ctr"/>
            <a:r>
              <a:rPr lang="en-US" sz="2400" b="1" dirty="0"/>
              <a:t>v4</a:t>
            </a:r>
          </a:p>
        </p:txBody>
      </p:sp>
    </p:spTree>
    <p:extLst>
      <p:ext uri="{BB962C8B-B14F-4D97-AF65-F5344CB8AC3E}">
        <p14:creationId xmlns:p14="http://schemas.microsoft.com/office/powerpoint/2010/main" val="6601168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8">
          <a:extLst>
            <a:ext uri="{FF2B5EF4-FFF2-40B4-BE49-F238E27FC236}">
              <a16:creationId xmlns:a16="http://schemas.microsoft.com/office/drawing/2014/main" id="{1FC054B4-0A5B-3FB7-81F1-F909E6EB12D1}"/>
            </a:ext>
          </a:extLst>
        </p:cNvPr>
        <p:cNvGrpSpPr/>
        <p:nvPr/>
      </p:nvGrpSpPr>
      <p:grpSpPr>
        <a:xfrm>
          <a:off x="0" y="0"/>
          <a:ext cx="0" cy="0"/>
          <a:chOff x="0" y="0"/>
          <a:chExt cx="0" cy="0"/>
        </a:xfrm>
      </p:grpSpPr>
      <p:sp>
        <p:nvSpPr>
          <p:cNvPr id="299" name="Google Shape;299;g2d149f3dac1_0_42">
            <a:extLst>
              <a:ext uri="{FF2B5EF4-FFF2-40B4-BE49-F238E27FC236}">
                <a16:creationId xmlns:a16="http://schemas.microsoft.com/office/drawing/2014/main" id="{932488C2-E2DB-3917-D2A3-548C062E821A}"/>
              </a:ext>
            </a:extLst>
          </p:cNvPr>
          <p:cNvSpPr txBox="1">
            <a:spLocks noGrp="1"/>
          </p:cNvSpPr>
          <p:nvPr>
            <p:ph type="title"/>
          </p:nvPr>
        </p:nvSpPr>
        <p:spPr>
          <a:xfrm>
            <a:off x="1890605" y="0"/>
            <a:ext cx="8410800" cy="975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3600"/>
              <a:buFont typeface="Calibri"/>
              <a:buNone/>
            </a:pPr>
            <a:r>
              <a:rPr lang="en-US" dirty="0"/>
              <a:t>v4 vs. v3 background correction and AMF</a:t>
            </a:r>
          </a:p>
        </p:txBody>
      </p:sp>
      <p:sp>
        <p:nvSpPr>
          <p:cNvPr id="300" name="Google Shape;300;g2d149f3dac1_0_42">
            <a:extLst>
              <a:ext uri="{FF2B5EF4-FFF2-40B4-BE49-F238E27FC236}">
                <a16:creationId xmlns:a16="http://schemas.microsoft.com/office/drawing/2014/main" id="{B81608A8-BAE8-CFF8-7B36-953D0BF1EF31}"/>
              </a:ext>
            </a:extLst>
          </p:cNvPr>
          <p:cNvSpPr txBox="1">
            <a:spLocks noGrp="1"/>
          </p:cNvSpPr>
          <p:nvPr>
            <p:ph type="sldNum" idx="12"/>
          </p:nvPr>
        </p:nvSpPr>
        <p:spPr>
          <a:xfrm>
            <a:off x="9448800" y="6621140"/>
            <a:ext cx="2743200" cy="183000"/>
          </a:xfrm>
          <a:prstGeom prst="rect">
            <a:avLst/>
          </a:prstGeom>
          <a:noFill/>
          <a:ln>
            <a:noFill/>
          </a:ln>
        </p:spPr>
        <p:txBody>
          <a:bodyPr spcFirstLastPara="1" wrap="square" lIns="91425" tIns="0" rIns="91425" bIns="0" anchor="ctr" anchorCtr="0">
            <a:noAutofit/>
          </a:bodyPr>
          <a:lstStyle/>
          <a:p>
            <a:pPr marL="0" lvl="0" indent="0" algn="r" rtl="0">
              <a:spcBef>
                <a:spcPts val="0"/>
              </a:spcBef>
              <a:spcAft>
                <a:spcPts val="0"/>
              </a:spcAft>
              <a:buClr>
                <a:srgbClr val="888888"/>
              </a:buClr>
              <a:buSzPts val="1600"/>
              <a:buFont typeface="Calibri"/>
              <a:buNone/>
            </a:pPr>
            <a:fld id="{00000000-1234-1234-1234-123412341234}" type="slidenum">
              <a:rPr lang="en-US"/>
              <a:t>8</a:t>
            </a:fld>
            <a:endParaRPr dirty="0"/>
          </a:p>
        </p:txBody>
      </p:sp>
      <p:pic>
        <p:nvPicPr>
          <p:cNvPr id="3" name="Picture 2">
            <a:extLst>
              <a:ext uri="{FF2B5EF4-FFF2-40B4-BE49-F238E27FC236}">
                <a16:creationId xmlns:a16="http://schemas.microsoft.com/office/drawing/2014/main" id="{3B7FDA5D-6F74-1728-31B6-247CC5438E7E}"/>
              </a:ext>
            </a:extLst>
          </p:cNvPr>
          <p:cNvPicPr>
            <a:picLocks noChangeAspect="1"/>
          </p:cNvPicPr>
          <p:nvPr/>
        </p:nvPicPr>
        <p:blipFill>
          <a:blip r:embed="rId3"/>
          <a:srcRect/>
          <a:stretch/>
        </p:blipFill>
        <p:spPr>
          <a:xfrm>
            <a:off x="6306326" y="1198851"/>
            <a:ext cx="5885674" cy="4460296"/>
          </a:xfrm>
          <a:prstGeom prst="rect">
            <a:avLst/>
          </a:prstGeom>
        </p:spPr>
      </p:pic>
      <p:pic>
        <p:nvPicPr>
          <p:cNvPr id="5" name="Picture 4">
            <a:extLst>
              <a:ext uri="{FF2B5EF4-FFF2-40B4-BE49-F238E27FC236}">
                <a16:creationId xmlns:a16="http://schemas.microsoft.com/office/drawing/2014/main" id="{D5691CEF-7F3B-5124-74DD-DC4979DAC1A6}"/>
              </a:ext>
            </a:extLst>
          </p:cNvPr>
          <p:cNvPicPr>
            <a:picLocks noChangeAspect="1"/>
          </p:cNvPicPr>
          <p:nvPr/>
        </p:nvPicPr>
        <p:blipFill>
          <a:blip r:embed="rId4"/>
          <a:srcRect/>
          <a:stretch/>
        </p:blipFill>
        <p:spPr>
          <a:xfrm>
            <a:off x="72407" y="1217887"/>
            <a:ext cx="5885674" cy="4572000"/>
          </a:xfrm>
          <a:prstGeom prst="rect">
            <a:avLst/>
          </a:prstGeom>
        </p:spPr>
      </p:pic>
      <p:sp>
        <p:nvSpPr>
          <p:cNvPr id="7" name="TextBox 6">
            <a:extLst>
              <a:ext uri="{FF2B5EF4-FFF2-40B4-BE49-F238E27FC236}">
                <a16:creationId xmlns:a16="http://schemas.microsoft.com/office/drawing/2014/main" id="{D18499C2-7959-E594-B401-2BE5C0302E43}"/>
              </a:ext>
            </a:extLst>
          </p:cNvPr>
          <p:cNvSpPr txBox="1"/>
          <p:nvPr/>
        </p:nvSpPr>
        <p:spPr>
          <a:xfrm>
            <a:off x="599683" y="6066309"/>
            <a:ext cx="10992634" cy="646331"/>
          </a:xfrm>
          <a:prstGeom prst="rect">
            <a:avLst/>
          </a:prstGeom>
          <a:solidFill>
            <a:schemeClr val="accent3">
              <a:lumMod val="60000"/>
              <a:lumOff val="40000"/>
            </a:schemeClr>
          </a:solidFill>
        </p:spPr>
        <p:txBody>
          <a:bodyPr wrap="square" rtlCol="0">
            <a:spAutoFit/>
          </a:bodyPr>
          <a:lstStyle/>
          <a:p>
            <a:r>
              <a:rPr lang="en-US" sz="1800" dirty="0"/>
              <a:t>Background correction and air mass factor are linked together; smaller the one smaller the other but as can be seen in next slide, its effect mostly cancels out in final vertical columns.</a:t>
            </a:r>
          </a:p>
        </p:txBody>
      </p:sp>
      <p:sp>
        <p:nvSpPr>
          <p:cNvPr id="8" name="TextBox 7">
            <a:extLst>
              <a:ext uri="{FF2B5EF4-FFF2-40B4-BE49-F238E27FC236}">
                <a16:creationId xmlns:a16="http://schemas.microsoft.com/office/drawing/2014/main" id="{CDB4FE24-2430-2D57-8D79-6BB6A426E71C}"/>
              </a:ext>
            </a:extLst>
          </p:cNvPr>
          <p:cNvSpPr txBox="1"/>
          <p:nvPr/>
        </p:nvSpPr>
        <p:spPr>
          <a:xfrm>
            <a:off x="1355530" y="1134520"/>
            <a:ext cx="2964580" cy="307777"/>
          </a:xfrm>
          <a:prstGeom prst="rect">
            <a:avLst/>
          </a:prstGeom>
          <a:solidFill>
            <a:schemeClr val="bg1"/>
          </a:solidFill>
        </p:spPr>
        <p:txBody>
          <a:bodyPr wrap="square" rtlCol="0">
            <a:spAutoFit/>
          </a:bodyPr>
          <a:lstStyle/>
          <a:p>
            <a:pPr algn="ctr"/>
            <a:r>
              <a:rPr lang="en-US" dirty="0"/>
              <a:t>Background correction</a:t>
            </a:r>
          </a:p>
        </p:txBody>
      </p:sp>
      <p:sp>
        <p:nvSpPr>
          <p:cNvPr id="10" name="TextBox 9">
            <a:extLst>
              <a:ext uri="{FF2B5EF4-FFF2-40B4-BE49-F238E27FC236}">
                <a16:creationId xmlns:a16="http://schemas.microsoft.com/office/drawing/2014/main" id="{5845D128-B926-918A-C64C-2447FEB794CB}"/>
              </a:ext>
            </a:extLst>
          </p:cNvPr>
          <p:cNvSpPr txBox="1"/>
          <p:nvPr/>
        </p:nvSpPr>
        <p:spPr>
          <a:xfrm>
            <a:off x="8016704" y="1107351"/>
            <a:ext cx="1691679" cy="307777"/>
          </a:xfrm>
          <a:prstGeom prst="rect">
            <a:avLst/>
          </a:prstGeom>
          <a:solidFill>
            <a:schemeClr val="bg1"/>
          </a:solidFill>
        </p:spPr>
        <p:txBody>
          <a:bodyPr wrap="square" rtlCol="0">
            <a:spAutoFit/>
          </a:bodyPr>
          <a:lstStyle/>
          <a:p>
            <a:pPr algn="ctr"/>
            <a:r>
              <a:rPr lang="en-US" dirty="0"/>
              <a:t>Air Mass Factor</a:t>
            </a:r>
          </a:p>
        </p:txBody>
      </p:sp>
    </p:spTree>
    <p:extLst>
      <p:ext uri="{BB962C8B-B14F-4D97-AF65-F5344CB8AC3E}">
        <p14:creationId xmlns:p14="http://schemas.microsoft.com/office/powerpoint/2010/main" val="34082842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8">
          <a:extLst>
            <a:ext uri="{FF2B5EF4-FFF2-40B4-BE49-F238E27FC236}">
              <a16:creationId xmlns:a16="http://schemas.microsoft.com/office/drawing/2014/main" id="{BB5F44CB-6AA5-9940-AE7B-C12FB21C4498}"/>
            </a:ext>
          </a:extLst>
        </p:cNvPr>
        <p:cNvGrpSpPr/>
        <p:nvPr/>
      </p:nvGrpSpPr>
      <p:grpSpPr>
        <a:xfrm>
          <a:off x="0" y="0"/>
          <a:ext cx="0" cy="0"/>
          <a:chOff x="0" y="0"/>
          <a:chExt cx="0" cy="0"/>
        </a:xfrm>
      </p:grpSpPr>
      <p:sp>
        <p:nvSpPr>
          <p:cNvPr id="299" name="Google Shape;299;g2d149f3dac1_0_42">
            <a:extLst>
              <a:ext uri="{FF2B5EF4-FFF2-40B4-BE49-F238E27FC236}">
                <a16:creationId xmlns:a16="http://schemas.microsoft.com/office/drawing/2014/main" id="{768775E6-31A8-6DAA-896C-982FAB778798}"/>
              </a:ext>
            </a:extLst>
          </p:cNvPr>
          <p:cNvSpPr txBox="1">
            <a:spLocks noGrp="1"/>
          </p:cNvSpPr>
          <p:nvPr>
            <p:ph type="title"/>
          </p:nvPr>
        </p:nvSpPr>
        <p:spPr>
          <a:xfrm>
            <a:off x="1890605" y="0"/>
            <a:ext cx="8410800" cy="975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3600"/>
              <a:buFont typeface="Calibri"/>
              <a:buNone/>
            </a:pPr>
            <a:r>
              <a:rPr lang="en-US" dirty="0"/>
              <a:t>v4 vs. v3 vertical columns</a:t>
            </a:r>
          </a:p>
        </p:txBody>
      </p:sp>
      <p:sp>
        <p:nvSpPr>
          <p:cNvPr id="300" name="Google Shape;300;g2d149f3dac1_0_42">
            <a:extLst>
              <a:ext uri="{FF2B5EF4-FFF2-40B4-BE49-F238E27FC236}">
                <a16:creationId xmlns:a16="http://schemas.microsoft.com/office/drawing/2014/main" id="{498AE342-5E92-769C-AFA5-9AE82F1576EB}"/>
              </a:ext>
            </a:extLst>
          </p:cNvPr>
          <p:cNvSpPr txBox="1">
            <a:spLocks noGrp="1"/>
          </p:cNvSpPr>
          <p:nvPr>
            <p:ph type="sldNum" idx="12"/>
          </p:nvPr>
        </p:nvSpPr>
        <p:spPr>
          <a:xfrm>
            <a:off x="9448800" y="6621140"/>
            <a:ext cx="2743200" cy="183000"/>
          </a:xfrm>
          <a:prstGeom prst="rect">
            <a:avLst/>
          </a:prstGeom>
          <a:noFill/>
          <a:ln>
            <a:noFill/>
          </a:ln>
        </p:spPr>
        <p:txBody>
          <a:bodyPr spcFirstLastPara="1" wrap="square" lIns="91425" tIns="0" rIns="91425" bIns="0" anchor="ctr" anchorCtr="0">
            <a:noAutofit/>
          </a:bodyPr>
          <a:lstStyle/>
          <a:p>
            <a:pPr marL="0" lvl="0" indent="0" algn="r" rtl="0">
              <a:spcBef>
                <a:spcPts val="0"/>
              </a:spcBef>
              <a:spcAft>
                <a:spcPts val="0"/>
              </a:spcAft>
              <a:buClr>
                <a:srgbClr val="888888"/>
              </a:buClr>
              <a:buSzPts val="1600"/>
              <a:buFont typeface="Calibri"/>
              <a:buNone/>
            </a:pPr>
            <a:fld id="{00000000-1234-1234-1234-123412341234}" type="slidenum">
              <a:rPr lang="en-US"/>
              <a:t>9</a:t>
            </a:fld>
            <a:endParaRPr dirty="0"/>
          </a:p>
        </p:txBody>
      </p:sp>
      <p:pic>
        <p:nvPicPr>
          <p:cNvPr id="3" name="Picture 2">
            <a:extLst>
              <a:ext uri="{FF2B5EF4-FFF2-40B4-BE49-F238E27FC236}">
                <a16:creationId xmlns:a16="http://schemas.microsoft.com/office/drawing/2014/main" id="{735CEA9A-0817-4CBD-BBB9-CD984245C30F}"/>
              </a:ext>
            </a:extLst>
          </p:cNvPr>
          <p:cNvPicPr>
            <a:picLocks noChangeAspect="1"/>
          </p:cNvPicPr>
          <p:nvPr/>
        </p:nvPicPr>
        <p:blipFill>
          <a:blip r:embed="rId3"/>
          <a:srcRect/>
          <a:stretch/>
        </p:blipFill>
        <p:spPr>
          <a:xfrm>
            <a:off x="6101172" y="1217887"/>
            <a:ext cx="6020144" cy="4572000"/>
          </a:xfrm>
          <a:prstGeom prst="rect">
            <a:avLst/>
          </a:prstGeom>
        </p:spPr>
      </p:pic>
      <p:pic>
        <p:nvPicPr>
          <p:cNvPr id="5" name="Picture 4">
            <a:extLst>
              <a:ext uri="{FF2B5EF4-FFF2-40B4-BE49-F238E27FC236}">
                <a16:creationId xmlns:a16="http://schemas.microsoft.com/office/drawing/2014/main" id="{8DE90751-2C1A-68B8-7B04-E2B47632C979}"/>
              </a:ext>
            </a:extLst>
          </p:cNvPr>
          <p:cNvPicPr>
            <a:picLocks noChangeAspect="1"/>
          </p:cNvPicPr>
          <p:nvPr/>
        </p:nvPicPr>
        <p:blipFill>
          <a:blip r:embed="rId4"/>
          <a:srcRect/>
          <a:stretch/>
        </p:blipFill>
        <p:spPr>
          <a:xfrm>
            <a:off x="0" y="1217887"/>
            <a:ext cx="6030488" cy="4571999"/>
          </a:xfrm>
          <a:prstGeom prst="rect">
            <a:avLst/>
          </a:prstGeom>
        </p:spPr>
      </p:pic>
      <p:sp>
        <p:nvSpPr>
          <p:cNvPr id="7" name="TextBox 6">
            <a:extLst>
              <a:ext uri="{FF2B5EF4-FFF2-40B4-BE49-F238E27FC236}">
                <a16:creationId xmlns:a16="http://schemas.microsoft.com/office/drawing/2014/main" id="{1D8B320F-EF33-029E-6286-6FE6605E6753}"/>
              </a:ext>
            </a:extLst>
          </p:cNvPr>
          <p:cNvSpPr txBox="1"/>
          <p:nvPr/>
        </p:nvSpPr>
        <p:spPr>
          <a:xfrm>
            <a:off x="599683" y="6066309"/>
            <a:ext cx="10992634" cy="646331"/>
          </a:xfrm>
          <a:prstGeom prst="rect">
            <a:avLst/>
          </a:prstGeom>
          <a:solidFill>
            <a:schemeClr val="accent3">
              <a:lumMod val="60000"/>
              <a:lumOff val="40000"/>
            </a:schemeClr>
          </a:solidFill>
        </p:spPr>
        <p:txBody>
          <a:bodyPr wrap="square" rtlCol="0">
            <a:spAutoFit/>
          </a:bodyPr>
          <a:lstStyle/>
          <a:p>
            <a:r>
              <a:rPr lang="en-US" sz="1800" dirty="0"/>
              <a:t>Particularly for cloud fraction smaller than 0.1 v3 and v4 vertical columns are highly consistent, with v4 showing small validation statistics improvements</a:t>
            </a:r>
          </a:p>
        </p:txBody>
      </p:sp>
      <p:sp>
        <p:nvSpPr>
          <p:cNvPr id="8" name="TextBox 7">
            <a:extLst>
              <a:ext uri="{FF2B5EF4-FFF2-40B4-BE49-F238E27FC236}">
                <a16:creationId xmlns:a16="http://schemas.microsoft.com/office/drawing/2014/main" id="{9E7DDFF2-EE23-AE4C-A3A6-274118171361}"/>
              </a:ext>
            </a:extLst>
          </p:cNvPr>
          <p:cNvSpPr txBox="1"/>
          <p:nvPr/>
        </p:nvSpPr>
        <p:spPr>
          <a:xfrm>
            <a:off x="1097280" y="1124895"/>
            <a:ext cx="2961067" cy="307777"/>
          </a:xfrm>
          <a:prstGeom prst="rect">
            <a:avLst/>
          </a:prstGeom>
          <a:solidFill>
            <a:schemeClr val="bg1"/>
          </a:solidFill>
        </p:spPr>
        <p:txBody>
          <a:bodyPr wrap="none" rtlCol="0">
            <a:spAutoFit/>
          </a:bodyPr>
          <a:lstStyle/>
          <a:p>
            <a:pPr algn="ctr"/>
            <a:r>
              <a:rPr lang="en-US" dirty="0"/>
              <a:t>Vertical column (all cloud fractions)</a:t>
            </a:r>
          </a:p>
        </p:txBody>
      </p:sp>
      <p:sp>
        <p:nvSpPr>
          <p:cNvPr id="10" name="TextBox 9">
            <a:extLst>
              <a:ext uri="{FF2B5EF4-FFF2-40B4-BE49-F238E27FC236}">
                <a16:creationId xmlns:a16="http://schemas.microsoft.com/office/drawing/2014/main" id="{189A6651-2933-F3D1-2AEB-72F07E93E179}"/>
              </a:ext>
            </a:extLst>
          </p:cNvPr>
          <p:cNvSpPr txBox="1"/>
          <p:nvPr/>
        </p:nvSpPr>
        <p:spPr>
          <a:xfrm>
            <a:off x="7117520" y="1133259"/>
            <a:ext cx="3183885" cy="307777"/>
          </a:xfrm>
          <a:prstGeom prst="rect">
            <a:avLst/>
          </a:prstGeom>
          <a:solidFill>
            <a:schemeClr val="bg1"/>
          </a:solidFill>
        </p:spPr>
        <p:txBody>
          <a:bodyPr wrap="none" rtlCol="0">
            <a:spAutoFit/>
          </a:bodyPr>
          <a:lstStyle/>
          <a:p>
            <a:pPr algn="ctr"/>
            <a:r>
              <a:rPr lang="en-US" dirty="0"/>
              <a:t>Vertical column (cloud fractions &lt; 0.1)</a:t>
            </a:r>
          </a:p>
        </p:txBody>
      </p:sp>
    </p:spTree>
    <p:extLst>
      <p:ext uri="{BB962C8B-B14F-4D97-AF65-F5344CB8AC3E}">
        <p14:creationId xmlns:p14="http://schemas.microsoft.com/office/powerpoint/2010/main" val="1666281501"/>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PO Wide ORR MRR">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2362</TotalTime>
  <Words>1284</Words>
  <Application>Microsoft Office PowerPoint</Application>
  <PresentationFormat>Widescreen</PresentationFormat>
  <Paragraphs>180</Paragraphs>
  <Slides>20</Slides>
  <Notes>18</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20</vt:i4>
      </vt:variant>
    </vt:vector>
  </HeadingPairs>
  <TitlesOfParts>
    <vt:vector size="31" baseType="lpstr">
      <vt:lpstr>Helvetica Neue</vt:lpstr>
      <vt:lpstr>Noto Sans Symbols</vt:lpstr>
      <vt:lpstr>Arial</vt:lpstr>
      <vt:lpstr>Times New Roman</vt:lpstr>
      <vt:lpstr>Courier New</vt:lpstr>
      <vt:lpstr>Calibri</vt:lpstr>
      <vt:lpstr>Arial Narrow</vt:lpstr>
      <vt:lpstr>Wingdings</vt:lpstr>
      <vt:lpstr>Arial Rounded</vt:lpstr>
      <vt:lpstr>Office Theme</vt:lpstr>
      <vt:lpstr>1_TEMPO Wide ORR MRR</vt:lpstr>
      <vt:lpstr>PowerPoint Presentation</vt:lpstr>
      <vt:lpstr>Radiance Reference and Background Correction</vt:lpstr>
      <vt:lpstr>Radiance Reference and Background Correction</vt:lpstr>
      <vt:lpstr>Radiance Reference and Background Correction</vt:lpstr>
      <vt:lpstr>Straylight and slant columns over clouds and bright scenes</vt:lpstr>
      <vt:lpstr>v4 vs. v3 differential slant columns and background correction</vt:lpstr>
      <vt:lpstr>Version 4:  Updated Cloud Filter Threshold</vt:lpstr>
      <vt:lpstr>v4 vs. v3 background correction and AMF</vt:lpstr>
      <vt:lpstr>v4 vs. v3 vertical columns</vt:lpstr>
      <vt:lpstr>Cloud, GLER and GEOS-CF v2 AMF effects</vt:lpstr>
      <vt:lpstr>But it is important to realize that changes vary substantially with time and location</vt:lpstr>
      <vt:lpstr>PowerPoint Presentation</vt:lpstr>
      <vt:lpstr>PowerPoint Presentation</vt:lpstr>
      <vt:lpstr>PowerPoint Presentation</vt:lpstr>
      <vt:lpstr>Improved GLER</vt:lpstr>
      <vt:lpstr>Cloud, GLER and GEOS-CF v2</vt:lpstr>
      <vt:lpstr>Fix surface pressure interpolation thanks to Chia-Hua’s feed back</vt:lpstr>
      <vt:lpstr>PowerPoint Presentation</vt:lpstr>
      <vt:lpstr>Air mass factor calculation inputs</vt:lpstr>
      <vt:lpstr>Differential slant column spectral fit set up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Liu, Xiong</dc:creator>
  <cp:lastModifiedBy>Gonzalez Abad, Gonzalo</cp:lastModifiedBy>
  <cp:revision>41</cp:revision>
  <dcterms:created xsi:type="dcterms:W3CDTF">2021-11-05T03:06:55Z</dcterms:created>
  <dcterms:modified xsi:type="dcterms:W3CDTF">2026-06-15T00:59:27Z</dcterms:modified>
</cp:coreProperties>
</file>