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78" r:id="rId4"/>
    <p:sldId id="279" r:id="rId5"/>
    <p:sldId id="282" r:id="rId6"/>
    <p:sldId id="260" r:id="rId7"/>
    <p:sldId id="261" r:id="rId8"/>
    <p:sldId id="275" r:id="rId9"/>
    <p:sldId id="263" r:id="rId10"/>
    <p:sldId id="256" r:id="rId11"/>
    <p:sldId id="283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30FE8-B01E-5642-9986-E80A71AE2D22}" v="7" dt="2026-06-12T18:22:21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2" autoAdjust="0"/>
    <p:restoredTop sz="94624"/>
  </p:normalViewPr>
  <p:slideViewPr>
    <p:cSldViewPr snapToGrid="0">
      <p:cViewPr varScale="1">
        <p:scale>
          <a:sx n="71" d="100"/>
          <a:sy n="71" d="100"/>
        </p:scale>
        <p:origin x="192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Huiqun" userId="1d097ddb-de73-4134-ab46-3f047ccce610" providerId="ADAL" clId="{F5E2D47E-A2EC-4343-AE73-00E3372A462F}"/>
    <pc:docChg chg="undo custSel addSld delSld modSld sldOrd">
      <pc:chgData name="Wang, Huiqun" userId="1d097ddb-de73-4134-ab46-3f047ccce610" providerId="ADAL" clId="{F5E2D47E-A2EC-4343-AE73-00E3372A462F}" dt="2026-06-10T01:07:36.005" v="1495" actId="20577"/>
      <pc:docMkLst>
        <pc:docMk/>
      </pc:docMkLst>
      <pc:sldChg chg="addSp modSp add mod">
        <pc:chgData name="Wang, Huiqun" userId="1d097ddb-de73-4134-ab46-3f047ccce610" providerId="ADAL" clId="{F5E2D47E-A2EC-4343-AE73-00E3372A462F}" dt="2026-06-07T16:57:02.172" v="1381" actId="20577"/>
        <pc:sldMkLst>
          <pc:docMk/>
          <pc:sldMk cId="0" sldId="256"/>
        </pc:sldMkLst>
        <pc:spChg chg="mod">
          <ac:chgData name="Wang, Huiqun" userId="1d097ddb-de73-4134-ab46-3f047ccce610" providerId="ADAL" clId="{F5E2D47E-A2EC-4343-AE73-00E3372A462F}" dt="2026-05-30T15:50:19.349" v="64" actId="27636"/>
          <ac:spMkLst>
            <pc:docMk/>
            <pc:sldMk cId="0" sldId="256"/>
            <ac:spMk id="54" creationId="{00000000-0000-0000-0000-000000000000}"/>
          </ac:spMkLst>
        </pc:spChg>
        <pc:spChg chg="mod">
          <ac:chgData name="Wang, Huiqun" userId="1d097ddb-de73-4134-ab46-3f047ccce610" providerId="ADAL" clId="{F5E2D47E-A2EC-4343-AE73-00E3372A462F}" dt="2026-05-30T15:51:10.926" v="73" actId="1076"/>
          <ac:spMkLst>
            <pc:docMk/>
            <pc:sldMk cId="0" sldId="256"/>
            <ac:spMk id="56" creationId="{00000000-0000-0000-0000-000000000000}"/>
          </ac:spMkLst>
        </pc:spChg>
        <pc:spChg chg="mod">
          <ac:chgData name="Wang, Huiqun" userId="1d097ddb-de73-4134-ab46-3f047ccce610" providerId="ADAL" clId="{F5E2D47E-A2EC-4343-AE73-00E3372A462F}" dt="2026-06-07T16:57:02.172" v="1381" actId="20577"/>
          <ac:spMkLst>
            <pc:docMk/>
            <pc:sldMk cId="0" sldId="256"/>
            <ac:spMk id="57" creationId="{00000000-0000-0000-0000-000000000000}"/>
          </ac:spMkLst>
        </pc:spChg>
        <pc:spChg chg="mod">
          <ac:chgData name="Wang, Huiqun" userId="1d097ddb-de73-4134-ab46-3f047ccce610" providerId="ADAL" clId="{F5E2D47E-A2EC-4343-AE73-00E3372A462F}" dt="2026-05-30T15:51:19.958" v="76" actId="1076"/>
          <ac:spMkLst>
            <pc:docMk/>
            <pc:sldMk cId="0" sldId="256"/>
            <ac:spMk id="61" creationId="{00000000-0000-0000-0000-000000000000}"/>
          </ac:spMkLst>
        </pc:spChg>
        <pc:spChg chg="mod">
          <ac:chgData name="Wang, Huiqun" userId="1d097ddb-de73-4134-ab46-3f047ccce610" providerId="ADAL" clId="{F5E2D47E-A2EC-4343-AE73-00E3372A462F}" dt="2026-06-07T16:56:45.903" v="1379" actId="1076"/>
          <ac:spMkLst>
            <pc:docMk/>
            <pc:sldMk cId="0" sldId="256"/>
            <ac:spMk id="63" creationId="{00000000-0000-0000-0000-000000000000}"/>
          </ac:spMkLst>
        </pc:spChg>
        <pc:picChg chg="add mod">
          <ac:chgData name="Wang, Huiqun" userId="1d097ddb-de73-4134-ab46-3f047ccce610" providerId="ADAL" clId="{F5E2D47E-A2EC-4343-AE73-00E3372A462F}" dt="2026-05-30T15:51:40.223" v="80" actId="1076"/>
          <ac:picMkLst>
            <pc:docMk/>
            <pc:sldMk cId="0" sldId="256"/>
            <ac:picMk id="2" creationId="{A1F28DD1-7850-384D-6C96-44F7FCD7C8E8}"/>
          </ac:picMkLst>
        </pc:picChg>
        <pc:picChg chg="mod">
          <ac:chgData name="Wang, Huiqun" userId="1d097ddb-de73-4134-ab46-3f047ccce610" providerId="ADAL" clId="{F5E2D47E-A2EC-4343-AE73-00E3372A462F}" dt="2026-06-07T16:43:45.621" v="1374" actId="1076"/>
          <ac:picMkLst>
            <pc:docMk/>
            <pc:sldMk cId="0" sldId="256"/>
            <ac:picMk id="55" creationId="{00000000-0000-0000-0000-000000000000}"/>
          </ac:picMkLst>
        </pc:picChg>
        <pc:picChg chg="mod">
          <ac:chgData name="Wang, Huiqun" userId="1d097ddb-de73-4134-ab46-3f047ccce610" providerId="ADAL" clId="{F5E2D47E-A2EC-4343-AE73-00E3372A462F}" dt="2026-05-30T15:51:26.377" v="77" actId="1076"/>
          <ac:picMkLst>
            <pc:docMk/>
            <pc:sldMk cId="0" sldId="256"/>
            <ac:picMk id="58" creationId="{00000000-0000-0000-0000-000000000000}"/>
          </ac:picMkLst>
        </pc:picChg>
        <pc:picChg chg="mod">
          <ac:chgData name="Wang, Huiqun" userId="1d097ddb-de73-4134-ab46-3f047ccce610" providerId="ADAL" clId="{F5E2D47E-A2EC-4343-AE73-00E3372A462F}" dt="2026-05-30T15:51:26.377" v="77" actId="1076"/>
          <ac:picMkLst>
            <pc:docMk/>
            <pc:sldMk cId="0" sldId="256"/>
            <ac:picMk id="59" creationId="{00000000-0000-0000-0000-000000000000}"/>
          </ac:picMkLst>
        </pc:picChg>
        <pc:picChg chg="mod">
          <ac:chgData name="Wang, Huiqun" userId="1d097ddb-de73-4134-ab46-3f047ccce610" providerId="ADAL" clId="{F5E2D47E-A2EC-4343-AE73-00E3372A462F}" dt="2026-05-30T15:50:25.736" v="65" actId="1076"/>
          <ac:picMkLst>
            <pc:docMk/>
            <pc:sldMk cId="0" sldId="256"/>
            <ac:picMk id="62" creationId="{00000000-0000-0000-0000-000000000000}"/>
          </ac:picMkLst>
        </pc:picChg>
        <pc:cxnChg chg="mod">
          <ac:chgData name="Wang, Huiqun" userId="1d097ddb-de73-4134-ab46-3f047ccce610" providerId="ADAL" clId="{F5E2D47E-A2EC-4343-AE73-00E3372A462F}" dt="2026-05-30T15:51:16.480" v="75" actId="1076"/>
          <ac:cxnSpMkLst>
            <pc:docMk/>
            <pc:sldMk cId="0" sldId="256"/>
            <ac:cxnSpMk id="60" creationId="{00000000-0000-0000-0000-000000000000}"/>
          </ac:cxnSpMkLst>
        </pc:cxnChg>
      </pc:sldChg>
      <pc:sldChg chg="addSp delSp modSp mod">
        <pc:chgData name="Wang, Huiqun" userId="1d097ddb-de73-4134-ab46-3f047ccce610" providerId="ADAL" clId="{F5E2D47E-A2EC-4343-AE73-00E3372A462F}" dt="2026-06-06T13:49:59.854" v="390" actId="1076"/>
        <pc:sldMkLst>
          <pc:docMk/>
          <pc:sldMk cId="596067359" sldId="257"/>
        </pc:sldMkLst>
        <pc:spChg chg="mod">
          <ac:chgData name="Wang, Huiqun" userId="1d097ddb-de73-4134-ab46-3f047ccce610" providerId="ADAL" clId="{F5E2D47E-A2EC-4343-AE73-00E3372A462F}" dt="2026-05-30T14:59:42.354" v="1" actId="27636"/>
          <ac:spMkLst>
            <pc:docMk/>
            <pc:sldMk cId="596067359" sldId="257"/>
            <ac:spMk id="2" creationId="{D1F95756-8D78-1198-981D-7379004C87A2}"/>
          </ac:spMkLst>
        </pc:spChg>
        <pc:spChg chg="mod">
          <ac:chgData name="Wang, Huiqun" userId="1d097ddb-de73-4134-ab46-3f047ccce610" providerId="ADAL" clId="{F5E2D47E-A2EC-4343-AE73-00E3372A462F}" dt="2026-06-05T13:39:20.820" v="330" actId="2711"/>
          <ac:spMkLst>
            <pc:docMk/>
            <pc:sldMk cId="596067359" sldId="257"/>
            <ac:spMk id="3" creationId="{C1D28234-5D16-D4AC-3677-B359CEC62B52}"/>
          </ac:spMkLst>
        </pc:spChg>
        <pc:spChg chg="mod">
          <ac:chgData name="Wang, Huiqun" userId="1d097ddb-de73-4134-ab46-3f047ccce610" providerId="ADAL" clId="{F5E2D47E-A2EC-4343-AE73-00E3372A462F}" dt="2026-05-30T15:00:06.374" v="3" actId="1076"/>
          <ac:spMkLst>
            <pc:docMk/>
            <pc:sldMk cId="596067359" sldId="257"/>
            <ac:spMk id="6" creationId="{5AF0C031-4C72-4AB1-6B0F-63FF1719E7FE}"/>
          </ac:spMkLst>
        </pc:spChg>
        <pc:spChg chg="add mod">
          <ac:chgData name="Wang, Huiqun" userId="1d097ddb-de73-4134-ab46-3f047ccce610" providerId="ADAL" clId="{F5E2D47E-A2EC-4343-AE73-00E3372A462F}" dt="2026-06-06T13:49:59.854" v="390" actId="1076"/>
          <ac:spMkLst>
            <pc:docMk/>
            <pc:sldMk cId="596067359" sldId="257"/>
            <ac:spMk id="17" creationId="{5126D315-6728-FBC3-0092-CE655F4FA201}"/>
          </ac:spMkLst>
        </pc:spChg>
        <pc:grpChg chg="mod">
          <ac:chgData name="Wang, Huiqun" userId="1d097ddb-de73-4134-ab46-3f047ccce610" providerId="ADAL" clId="{F5E2D47E-A2EC-4343-AE73-00E3372A462F}" dt="2026-06-06T13:36:46.790" v="356" actId="1076"/>
          <ac:grpSpMkLst>
            <pc:docMk/>
            <pc:sldMk cId="596067359" sldId="257"/>
            <ac:grpSpMk id="12" creationId="{65BB44C0-2DFE-D0E3-D1C3-C6528959CAB0}"/>
          </ac:grpSpMkLst>
        </pc:grpChg>
        <pc:picChg chg="add mod">
          <ac:chgData name="Wang, Huiqun" userId="1d097ddb-de73-4134-ab46-3f047ccce610" providerId="ADAL" clId="{F5E2D47E-A2EC-4343-AE73-00E3372A462F}" dt="2026-06-06T13:37:02.181" v="358" actId="1076"/>
          <ac:picMkLst>
            <pc:docMk/>
            <pc:sldMk cId="596067359" sldId="257"/>
            <ac:picMk id="15" creationId="{4CB91693-549F-0D4A-86E3-BBA9FCEE0F04}"/>
          </ac:picMkLst>
        </pc:picChg>
      </pc:sldChg>
      <pc:sldChg chg="modSp mod">
        <pc:chgData name="Wang, Huiqun" userId="1d097ddb-de73-4134-ab46-3f047ccce610" providerId="ADAL" clId="{F5E2D47E-A2EC-4343-AE73-00E3372A462F}" dt="2026-06-06T13:39:01.136" v="363" actId="207"/>
        <pc:sldMkLst>
          <pc:docMk/>
          <pc:sldMk cId="3042005143" sldId="258"/>
        </pc:sldMkLst>
        <pc:spChg chg="mod">
          <ac:chgData name="Wang, Huiqun" userId="1d097ddb-de73-4134-ab46-3f047ccce610" providerId="ADAL" clId="{F5E2D47E-A2EC-4343-AE73-00E3372A462F}" dt="2026-05-30T15:58:49.308" v="84" actId="208"/>
          <ac:spMkLst>
            <pc:docMk/>
            <pc:sldMk cId="3042005143" sldId="258"/>
            <ac:spMk id="11" creationId="{CF70AE95-53E1-5050-B5AB-CAB0E24755BA}"/>
          </ac:spMkLst>
        </pc:spChg>
        <pc:spChg chg="mod">
          <ac:chgData name="Wang, Huiqun" userId="1d097ddb-de73-4134-ab46-3f047ccce610" providerId="ADAL" clId="{F5E2D47E-A2EC-4343-AE73-00E3372A462F}" dt="2026-06-06T13:39:01.136" v="363" actId="207"/>
          <ac:spMkLst>
            <pc:docMk/>
            <pc:sldMk cId="3042005143" sldId="258"/>
            <ac:spMk id="12" creationId="{40EE041C-31C7-6F17-1CFF-C46BD26322B5}"/>
          </ac:spMkLst>
        </pc:spChg>
        <pc:spChg chg="mod">
          <ac:chgData name="Wang, Huiqun" userId="1d097ddb-de73-4134-ab46-3f047ccce610" providerId="ADAL" clId="{F5E2D47E-A2EC-4343-AE73-00E3372A462F}" dt="2026-06-06T13:38:54.680" v="362" actId="207"/>
          <ac:spMkLst>
            <pc:docMk/>
            <pc:sldMk cId="3042005143" sldId="258"/>
            <ac:spMk id="13" creationId="{AC00F83A-B550-A506-226E-96299DA977D9}"/>
          </ac:spMkLst>
        </pc:spChg>
      </pc:sldChg>
      <pc:sldChg chg="modSp mod ord">
        <pc:chgData name="Wang, Huiqun" userId="1d097ddb-de73-4134-ab46-3f047ccce610" providerId="ADAL" clId="{F5E2D47E-A2EC-4343-AE73-00E3372A462F}" dt="2026-06-07T16:35:03.334" v="1332" actId="1076"/>
        <pc:sldMkLst>
          <pc:docMk/>
          <pc:sldMk cId="1054064594" sldId="260"/>
        </pc:sldMkLst>
        <pc:spChg chg="mod">
          <ac:chgData name="Wang, Huiqun" userId="1d097ddb-de73-4134-ab46-3f047ccce610" providerId="ADAL" clId="{F5E2D47E-A2EC-4343-AE73-00E3372A462F}" dt="2026-06-07T16:35:03.334" v="1332" actId="1076"/>
          <ac:spMkLst>
            <pc:docMk/>
            <pc:sldMk cId="1054064594" sldId="260"/>
            <ac:spMk id="13" creationId="{407B14B6-4500-BBCC-982C-39AFD19C0DA3}"/>
          </ac:spMkLst>
        </pc:spChg>
        <pc:cxnChg chg="mod">
          <ac:chgData name="Wang, Huiqun" userId="1d097ddb-de73-4134-ab46-3f047ccce610" providerId="ADAL" clId="{F5E2D47E-A2EC-4343-AE73-00E3372A462F}" dt="2026-06-07T15:46:58.749" v="1137" actId="1076"/>
          <ac:cxnSpMkLst>
            <pc:docMk/>
            <pc:sldMk cId="1054064594" sldId="260"/>
            <ac:cxnSpMk id="15" creationId="{DF8B56A4-E545-0E48-B709-0186B4456071}"/>
          </ac:cxnSpMkLst>
        </pc:cxnChg>
      </pc:sldChg>
      <pc:sldChg chg="addSp modSp mod">
        <pc:chgData name="Wang, Huiqun" userId="1d097ddb-de73-4134-ab46-3f047ccce610" providerId="ADAL" clId="{F5E2D47E-A2EC-4343-AE73-00E3372A462F}" dt="2026-06-10T01:07:36.005" v="1495" actId="20577"/>
        <pc:sldMkLst>
          <pc:docMk/>
          <pc:sldMk cId="4169624159" sldId="261"/>
        </pc:sldMkLst>
        <pc:spChg chg="mod">
          <ac:chgData name="Wang, Huiqun" userId="1d097ddb-de73-4134-ab46-3f047ccce610" providerId="ADAL" clId="{F5E2D47E-A2EC-4343-AE73-00E3372A462F}" dt="2026-06-07T15:57:06.974" v="1267" actId="688"/>
          <ac:spMkLst>
            <pc:docMk/>
            <pc:sldMk cId="4169624159" sldId="261"/>
            <ac:spMk id="4" creationId="{F0EF520A-AA9F-C5DC-8705-7069A0068C18}"/>
          </ac:spMkLst>
        </pc:spChg>
        <pc:spChg chg="mod">
          <ac:chgData name="Wang, Huiqun" userId="1d097ddb-de73-4134-ab46-3f047ccce610" providerId="ADAL" clId="{F5E2D47E-A2EC-4343-AE73-00E3372A462F}" dt="2026-06-10T01:07:36.005" v="1495" actId="20577"/>
          <ac:spMkLst>
            <pc:docMk/>
            <pc:sldMk cId="4169624159" sldId="261"/>
            <ac:spMk id="6" creationId="{97E33687-E3A8-833A-F470-B9512823915C}"/>
          </ac:spMkLst>
        </pc:spChg>
        <pc:spChg chg="mod">
          <ac:chgData name="Wang, Huiqun" userId="1d097ddb-de73-4134-ab46-3f047ccce610" providerId="ADAL" clId="{F5E2D47E-A2EC-4343-AE73-00E3372A462F}" dt="2026-06-07T15:56:24.214" v="1262" actId="208"/>
          <ac:spMkLst>
            <pc:docMk/>
            <pc:sldMk cId="4169624159" sldId="261"/>
            <ac:spMk id="7" creationId="{2553BFAD-E760-00C9-3439-4CE3522DD817}"/>
          </ac:spMkLst>
        </pc:spChg>
        <pc:spChg chg="add mod">
          <ac:chgData name="Wang, Huiqun" userId="1d097ddb-de73-4134-ab46-3f047ccce610" providerId="ADAL" clId="{F5E2D47E-A2EC-4343-AE73-00E3372A462F}" dt="2026-06-07T15:56:54.138" v="1266" actId="1076"/>
          <ac:spMkLst>
            <pc:docMk/>
            <pc:sldMk cId="4169624159" sldId="261"/>
            <ac:spMk id="8" creationId="{6E8CC4D0-B70E-CEBF-EBAC-66981054E087}"/>
          </ac:spMkLst>
        </pc:spChg>
        <pc:spChg chg="add mod">
          <ac:chgData name="Wang, Huiqun" userId="1d097ddb-de73-4134-ab46-3f047ccce610" providerId="ADAL" clId="{F5E2D47E-A2EC-4343-AE73-00E3372A462F}" dt="2026-06-07T15:56:54.138" v="1266" actId="1076"/>
          <ac:spMkLst>
            <pc:docMk/>
            <pc:sldMk cId="4169624159" sldId="261"/>
            <ac:spMk id="9" creationId="{A051CD1B-E7C5-E6E8-9D88-80F99C37643D}"/>
          </ac:spMkLst>
        </pc:spChg>
        <pc:spChg chg="add mod">
          <ac:chgData name="Wang, Huiqun" userId="1d097ddb-de73-4134-ab46-3f047ccce610" providerId="ADAL" clId="{F5E2D47E-A2EC-4343-AE73-00E3372A462F}" dt="2026-06-07T15:56:54.138" v="1266" actId="1076"/>
          <ac:spMkLst>
            <pc:docMk/>
            <pc:sldMk cId="4169624159" sldId="261"/>
            <ac:spMk id="10" creationId="{A73F8BE4-259E-915A-15F7-94D9A88E7FED}"/>
          </ac:spMkLst>
        </pc:spChg>
        <pc:grpChg chg="add mod">
          <ac:chgData name="Wang, Huiqun" userId="1d097ddb-de73-4134-ab46-3f047ccce610" providerId="ADAL" clId="{F5E2D47E-A2EC-4343-AE73-00E3372A462F}" dt="2026-06-07T15:56:00.773" v="1261" actId="164"/>
          <ac:grpSpMkLst>
            <pc:docMk/>
            <pc:sldMk cId="4169624159" sldId="261"/>
            <ac:grpSpMk id="11" creationId="{10BA0783-9EA7-9B76-EA7D-98B9D7EB6576}"/>
          </ac:grpSpMkLst>
        </pc:grpChg>
        <pc:grpChg chg="add mod">
          <ac:chgData name="Wang, Huiqun" userId="1d097ddb-de73-4134-ab46-3f047ccce610" providerId="ADAL" clId="{F5E2D47E-A2EC-4343-AE73-00E3372A462F}" dt="2026-06-07T15:56:54.138" v="1266" actId="1076"/>
          <ac:grpSpMkLst>
            <pc:docMk/>
            <pc:sldMk cId="4169624159" sldId="261"/>
            <ac:grpSpMk id="12" creationId="{CFB568D1-7CE5-879C-EB79-95437772EE0E}"/>
          </ac:grpSpMkLst>
        </pc:grpChg>
        <pc:picChg chg="mod">
          <ac:chgData name="Wang, Huiqun" userId="1d097ddb-de73-4134-ab46-3f047ccce610" providerId="ADAL" clId="{F5E2D47E-A2EC-4343-AE73-00E3372A462F}" dt="2026-06-07T15:56:54.138" v="1266" actId="1076"/>
          <ac:picMkLst>
            <pc:docMk/>
            <pc:sldMk cId="4169624159" sldId="261"/>
            <ac:picMk id="2" creationId="{CB688188-0E32-F1B5-2133-13916AE32C57}"/>
          </ac:picMkLst>
        </pc:picChg>
        <pc:picChg chg="mod">
          <ac:chgData name="Wang, Huiqun" userId="1d097ddb-de73-4134-ab46-3f047ccce610" providerId="ADAL" clId="{F5E2D47E-A2EC-4343-AE73-00E3372A462F}" dt="2026-06-07T15:56:00.773" v="1261" actId="164"/>
          <ac:picMkLst>
            <pc:docMk/>
            <pc:sldMk cId="4169624159" sldId="261"/>
            <ac:picMk id="3" creationId="{7890666E-AFFA-0371-6870-8DB14E631EBE}"/>
          </ac:picMkLst>
        </pc:picChg>
        <pc:cxnChg chg="add mod">
          <ac:chgData name="Wang, Huiqun" userId="1d097ddb-de73-4134-ab46-3f047ccce610" providerId="ADAL" clId="{F5E2D47E-A2EC-4343-AE73-00E3372A462F}" dt="2026-06-07T15:56:00.773" v="1261" actId="164"/>
          <ac:cxnSpMkLst>
            <pc:docMk/>
            <pc:sldMk cId="4169624159" sldId="261"/>
            <ac:cxnSpMk id="5" creationId="{92BC0C0E-7A7D-D527-77F0-CFF3F212E775}"/>
          </ac:cxnSpMkLst>
        </pc:cxnChg>
      </pc:sldChg>
      <pc:sldChg chg="modSp mod">
        <pc:chgData name="Wang, Huiqun" userId="1d097ddb-de73-4134-ab46-3f047ccce610" providerId="ADAL" clId="{F5E2D47E-A2EC-4343-AE73-00E3372A462F}" dt="2026-05-30T15:31:37.371" v="50" actId="1076"/>
        <pc:sldMkLst>
          <pc:docMk/>
          <pc:sldMk cId="768870754" sldId="263"/>
        </pc:sldMkLst>
        <pc:spChg chg="mod">
          <ac:chgData name="Wang, Huiqun" userId="1d097ddb-de73-4134-ab46-3f047ccce610" providerId="ADAL" clId="{F5E2D47E-A2EC-4343-AE73-00E3372A462F}" dt="2026-05-30T15:19:44.956" v="35" actId="20577"/>
          <ac:spMkLst>
            <pc:docMk/>
            <pc:sldMk cId="768870754" sldId="263"/>
            <ac:spMk id="5" creationId="{10CECCC0-173A-C3B4-D502-D5C874CA77A8}"/>
          </ac:spMkLst>
        </pc:spChg>
        <pc:spChg chg="mod">
          <ac:chgData name="Wang, Huiqun" userId="1d097ddb-de73-4134-ab46-3f047ccce610" providerId="ADAL" clId="{F5E2D47E-A2EC-4343-AE73-00E3372A462F}" dt="2026-05-30T15:31:37.371" v="50" actId="1076"/>
          <ac:spMkLst>
            <pc:docMk/>
            <pc:sldMk cId="768870754" sldId="263"/>
            <ac:spMk id="12" creationId="{EE09F17F-9946-E0B8-1ECA-2E8086E20323}"/>
          </ac:spMkLst>
        </pc:spChg>
      </pc:sldChg>
      <pc:sldChg chg="addSp delSp modSp mod ord">
        <pc:chgData name="Wang, Huiqun" userId="1d097ddb-de73-4134-ab46-3f047ccce610" providerId="ADAL" clId="{F5E2D47E-A2EC-4343-AE73-00E3372A462F}" dt="2026-06-07T16:40:14.118" v="1373" actId="20577"/>
        <pc:sldMkLst>
          <pc:docMk/>
          <pc:sldMk cId="3997065827" sldId="275"/>
        </pc:sldMkLst>
        <pc:spChg chg="mod">
          <ac:chgData name="Wang, Huiqun" userId="1d097ddb-de73-4134-ab46-3f047ccce610" providerId="ADAL" clId="{F5E2D47E-A2EC-4343-AE73-00E3372A462F}" dt="2026-06-07T16:40:14.118" v="1373" actId="20577"/>
          <ac:spMkLst>
            <pc:docMk/>
            <pc:sldMk cId="3997065827" sldId="275"/>
            <ac:spMk id="2" creationId="{62956CA1-FC4E-5439-0305-ED17660A104E}"/>
          </ac:spMkLst>
        </pc:spChg>
        <pc:spChg chg="add mod">
          <ac:chgData name="Wang, Huiqun" userId="1d097ddb-de73-4134-ab46-3f047ccce610" providerId="ADAL" clId="{F5E2D47E-A2EC-4343-AE73-00E3372A462F}" dt="2026-05-30T15:30:39.481" v="48" actId="20577"/>
          <ac:spMkLst>
            <pc:docMk/>
            <pc:sldMk cId="3997065827" sldId="275"/>
            <ac:spMk id="4" creationId="{18DDC918-91A3-5441-2785-8CC66FFCD159}"/>
          </ac:spMkLst>
        </pc:spChg>
      </pc:sldChg>
      <pc:sldChg chg="modSp add mod">
        <pc:chgData name="Wang, Huiqun" userId="1d097ddb-de73-4134-ab46-3f047ccce610" providerId="ADAL" clId="{F5E2D47E-A2EC-4343-AE73-00E3372A462F}" dt="2026-06-07T15:59:02.262" v="1268" actId="208"/>
        <pc:sldMkLst>
          <pc:docMk/>
          <pc:sldMk cId="1083351565" sldId="277"/>
        </pc:sldMkLst>
        <pc:spChg chg="mod">
          <ac:chgData name="Wang, Huiqun" userId="1d097ddb-de73-4134-ab46-3f047ccce610" providerId="ADAL" clId="{F5E2D47E-A2EC-4343-AE73-00E3372A462F}" dt="2026-05-30T16:14:59.685" v="131" actId="13926"/>
          <ac:spMkLst>
            <pc:docMk/>
            <pc:sldMk cId="1083351565" sldId="277"/>
            <ac:spMk id="8" creationId="{8B53BEEC-2739-44F5-18CE-933154E9EC3B}"/>
          </ac:spMkLst>
        </pc:spChg>
        <pc:spChg chg="mod">
          <ac:chgData name="Wang, Huiqun" userId="1d097ddb-de73-4134-ab46-3f047ccce610" providerId="ADAL" clId="{F5E2D47E-A2EC-4343-AE73-00E3372A462F}" dt="2026-05-30T16:13:27.792" v="130" actId="113"/>
          <ac:spMkLst>
            <pc:docMk/>
            <pc:sldMk cId="1083351565" sldId="277"/>
            <ac:spMk id="9" creationId="{2FF4ED4B-9004-270A-3F8F-A838BA2F255D}"/>
          </ac:spMkLst>
        </pc:spChg>
        <pc:spChg chg="mod">
          <ac:chgData name="Wang, Huiqun" userId="1d097ddb-de73-4134-ab46-3f047ccce610" providerId="ADAL" clId="{F5E2D47E-A2EC-4343-AE73-00E3372A462F}" dt="2026-05-30T16:08:31.821" v="109" actId="113"/>
          <ac:spMkLst>
            <pc:docMk/>
            <pc:sldMk cId="1083351565" sldId="277"/>
            <ac:spMk id="10" creationId="{032EE968-F014-ABC0-9A09-7FCEF7C1DFF8}"/>
          </ac:spMkLst>
        </pc:spChg>
        <pc:spChg chg="mod">
          <ac:chgData name="Wang, Huiqun" userId="1d097ddb-de73-4134-ab46-3f047ccce610" providerId="ADAL" clId="{F5E2D47E-A2EC-4343-AE73-00E3372A462F}" dt="2026-06-07T15:59:02.262" v="1268" actId="208"/>
          <ac:spMkLst>
            <pc:docMk/>
            <pc:sldMk cId="1083351565" sldId="277"/>
            <ac:spMk id="11" creationId="{11F9AE09-CB73-4813-2169-CC17C8BCB606}"/>
          </ac:spMkLst>
        </pc:spChg>
      </pc:sldChg>
      <pc:sldChg chg="addSp delSp modSp mod">
        <pc:chgData name="Wang, Huiqun" userId="1d097ddb-de73-4134-ab46-3f047ccce610" providerId="ADAL" clId="{F5E2D47E-A2EC-4343-AE73-00E3372A462F}" dt="2026-06-07T16:33:55.751" v="1330" actId="1076"/>
        <pc:sldMkLst>
          <pc:docMk/>
          <pc:sldMk cId="284946643" sldId="278"/>
        </pc:sldMkLst>
        <pc:spChg chg="mod">
          <ac:chgData name="Wang, Huiqun" userId="1d097ddb-de73-4134-ab46-3f047ccce610" providerId="ADAL" clId="{F5E2D47E-A2EC-4343-AE73-00E3372A462F}" dt="2026-06-07T16:33:55.751" v="1330" actId="1076"/>
          <ac:spMkLst>
            <pc:docMk/>
            <pc:sldMk cId="284946643" sldId="278"/>
            <ac:spMk id="6" creationId="{3AD6B37F-09FD-AFC0-BFF8-63D29C709A93}"/>
          </ac:spMkLst>
        </pc:spChg>
        <pc:spChg chg="mod">
          <ac:chgData name="Wang, Huiqun" userId="1d097ddb-de73-4134-ab46-3f047ccce610" providerId="ADAL" clId="{F5E2D47E-A2EC-4343-AE73-00E3372A462F}" dt="2026-06-05T02:38:19.801" v="220" actId="1076"/>
          <ac:spMkLst>
            <pc:docMk/>
            <pc:sldMk cId="284946643" sldId="278"/>
            <ac:spMk id="10" creationId="{3954F0F3-1F7A-F93E-1DE0-D5CA8C97B28C}"/>
          </ac:spMkLst>
        </pc:spChg>
        <pc:spChg chg="mod">
          <ac:chgData name="Wang, Huiqun" userId="1d097ddb-de73-4134-ab46-3f047ccce610" providerId="ADAL" clId="{F5E2D47E-A2EC-4343-AE73-00E3372A462F}" dt="2026-06-05T02:38:12.100" v="219" actId="14100"/>
          <ac:spMkLst>
            <pc:docMk/>
            <pc:sldMk cId="284946643" sldId="278"/>
            <ac:spMk id="11" creationId="{0761FDA2-80AC-26F2-8206-F626A51013BB}"/>
          </ac:spMkLst>
        </pc:spChg>
        <pc:spChg chg="add mod ord">
          <ac:chgData name="Wang, Huiqun" userId="1d097ddb-de73-4134-ab46-3f047ccce610" providerId="ADAL" clId="{F5E2D47E-A2EC-4343-AE73-00E3372A462F}" dt="2026-06-07T15:59:26.237" v="1269" actId="1076"/>
          <ac:spMkLst>
            <pc:docMk/>
            <pc:sldMk cId="284946643" sldId="278"/>
            <ac:spMk id="13" creationId="{8A4CA440-4F89-C44C-059F-F8025268F1C8}"/>
          </ac:spMkLst>
        </pc:spChg>
        <pc:spChg chg="add">
          <ac:chgData name="Wang, Huiqun" userId="1d097ddb-de73-4134-ab46-3f047ccce610" providerId="ADAL" clId="{F5E2D47E-A2EC-4343-AE73-00E3372A462F}" dt="2026-06-05T02:44:52.773" v="269" actId="26606"/>
          <ac:spMkLst>
            <pc:docMk/>
            <pc:sldMk cId="284946643" sldId="278"/>
            <ac:spMk id="1055" creationId="{48E26863-5660-4928-984A-CA2CFC8F664D}"/>
          </ac:spMkLst>
        </pc:spChg>
        <pc:spChg chg="add">
          <ac:chgData name="Wang, Huiqun" userId="1d097ddb-de73-4134-ab46-3f047ccce610" providerId="ADAL" clId="{F5E2D47E-A2EC-4343-AE73-00E3372A462F}" dt="2026-06-05T02:44:52.773" v="269" actId="26606"/>
          <ac:spMkLst>
            <pc:docMk/>
            <pc:sldMk cId="284946643" sldId="278"/>
            <ac:spMk id="1058" creationId="{52F31131-35FC-4834-8E62-1D9DA3BE2A97}"/>
          </ac:spMkLst>
        </pc:spChg>
        <pc:spChg chg="add">
          <ac:chgData name="Wang, Huiqun" userId="1d097ddb-de73-4134-ab46-3f047ccce610" providerId="ADAL" clId="{F5E2D47E-A2EC-4343-AE73-00E3372A462F}" dt="2026-06-05T02:44:52.773" v="269" actId="26606"/>
          <ac:spMkLst>
            <pc:docMk/>
            <pc:sldMk cId="284946643" sldId="278"/>
            <ac:spMk id="1065" creationId="{E7AD7F70-85A5-463C-9B1F-3182B60F8666}"/>
          </ac:spMkLst>
        </pc:spChg>
        <pc:spChg chg="add">
          <ac:chgData name="Wang, Huiqun" userId="1d097ddb-de73-4134-ab46-3f047ccce610" providerId="ADAL" clId="{F5E2D47E-A2EC-4343-AE73-00E3372A462F}" dt="2026-06-05T02:44:52.773" v="269" actId="26606"/>
          <ac:spMkLst>
            <pc:docMk/>
            <pc:sldMk cId="284946643" sldId="278"/>
            <ac:spMk id="1067" creationId="{E5F002A4-1B0E-473E-AD7B-8346FB83B434}"/>
          </ac:spMkLst>
        </pc:spChg>
        <pc:spChg chg="add">
          <ac:chgData name="Wang, Huiqun" userId="1d097ddb-de73-4134-ab46-3f047ccce610" providerId="ADAL" clId="{F5E2D47E-A2EC-4343-AE73-00E3372A462F}" dt="2026-06-05T02:44:52.773" v="269" actId="26606"/>
          <ac:spMkLst>
            <pc:docMk/>
            <pc:sldMk cId="284946643" sldId="278"/>
            <ac:spMk id="1069" creationId="{13AF7514-9DD7-4ADB-84DF-5D8B61E735FE}"/>
          </ac:spMkLst>
        </pc:spChg>
        <pc:grpChg chg="add mod">
          <ac:chgData name="Wang, Huiqun" userId="1d097ddb-de73-4134-ab46-3f047ccce610" providerId="ADAL" clId="{F5E2D47E-A2EC-4343-AE73-00E3372A462F}" dt="2026-06-05T02:45:46.418" v="276" actId="1076"/>
          <ac:grpSpMkLst>
            <pc:docMk/>
            <pc:sldMk cId="284946643" sldId="278"/>
            <ac:grpSpMk id="2" creationId="{4CE91E64-EC7A-A8A8-DAF9-09CC6BC2AE37}"/>
          </ac:grpSpMkLst>
        </pc:grpChg>
        <pc:grpChg chg="add mod">
          <ac:chgData name="Wang, Huiqun" userId="1d097ddb-de73-4134-ab46-3f047ccce610" providerId="ADAL" clId="{F5E2D47E-A2EC-4343-AE73-00E3372A462F}" dt="2026-06-05T02:45:43.266" v="275" actId="1076"/>
          <ac:grpSpMkLst>
            <pc:docMk/>
            <pc:sldMk cId="284946643" sldId="278"/>
            <ac:grpSpMk id="4" creationId="{A8D8FD47-6B10-46D9-028D-921A2CB7390E}"/>
          </ac:grpSpMkLst>
        </pc:grpChg>
        <pc:grpChg chg="mod">
          <ac:chgData name="Wang, Huiqun" userId="1d097ddb-de73-4134-ab46-3f047ccce610" providerId="ADAL" clId="{F5E2D47E-A2EC-4343-AE73-00E3372A462F}" dt="2026-06-05T02:26:30.512" v="159" actId="164"/>
          <ac:grpSpMkLst>
            <pc:docMk/>
            <pc:sldMk cId="284946643" sldId="278"/>
            <ac:grpSpMk id="9" creationId="{5951408E-D554-12D2-116C-E57D914D42C1}"/>
          </ac:grpSpMkLst>
        </pc:grpChg>
        <pc:grpChg chg="add mod">
          <ac:chgData name="Wang, Huiqun" userId="1d097ddb-de73-4134-ab46-3f047ccce610" providerId="ADAL" clId="{F5E2D47E-A2EC-4343-AE73-00E3372A462F}" dt="2026-06-05T02:45:53.094" v="277" actId="1076"/>
          <ac:grpSpMkLst>
            <pc:docMk/>
            <pc:sldMk cId="284946643" sldId="278"/>
            <ac:grpSpMk id="14" creationId="{F94A24D3-02F6-4B01-6272-6899F2B3FCD5}"/>
          </ac:grpSpMkLst>
        </pc:grpChg>
        <pc:picChg chg="mod">
          <ac:chgData name="Wang, Huiqun" userId="1d097ddb-de73-4134-ab46-3f047ccce610" providerId="ADAL" clId="{F5E2D47E-A2EC-4343-AE73-00E3372A462F}" dt="2026-06-05T02:28:26.143" v="179" actId="1076"/>
          <ac:picMkLst>
            <pc:docMk/>
            <pc:sldMk cId="284946643" sldId="278"/>
            <ac:picMk id="3" creationId="{66410C62-64F5-CA1D-B2FC-65EBE4F0803A}"/>
          </ac:picMkLst>
        </pc:picChg>
        <pc:picChg chg="add mod ord">
          <ac:chgData name="Wang, Huiqun" userId="1d097ddb-de73-4134-ab46-3f047ccce610" providerId="ADAL" clId="{F5E2D47E-A2EC-4343-AE73-00E3372A462F}" dt="2026-06-05T02:45:53.094" v="277" actId="1076"/>
          <ac:picMkLst>
            <pc:docMk/>
            <pc:sldMk cId="284946643" sldId="278"/>
            <ac:picMk id="1028" creationId="{36EF645D-F094-3AD2-42CC-DAAE04F4D48C}"/>
          </ac:picMkLst>
        </pc:picChg>
      </pc:sldChg>
      <pc:sldChg chg="addSp delSp modSp mod">
        <pc:chgData name="Wang, Huiqun" userId="1d097ddb-de73-4134-ab46-3f047ccce610" providerId="ADAL" clId="{F5E2D47E-A2EC-4343-AE73-00E3372A462F}" dt="2026-06-07T14:27:17.052" v="525" actId="947"/>
        <pc:sldMkLst>
          <pc:docMk/>
          <pc:sldMk cId="3226566870" sldId="279"/>
        </pc:sldMkLst>
        <pc:spChg chg="add mod">
          <ac:chgData name="Wang, Huiqun" userId="1d097ddb-de73-4134-ab46-3f047ccce610" providerId="ADAL" clId="{F5E2D47E-A2EC-4343-AE73-00E3372A462F}" dt="2026-06-07T14:21:43.390" v="522" actId="14100"/>
          <ac:spMkLst>
            <pc:docMk/>
            <pc:sldMk cId="3226566870" sldId="279"/>
            <ac:spMk id="2" creationId="{96571B3E-0821-59CE-6CA9-058A1DA4D7D5}"/>
          </ac:spMkLst>
        </pc:spChg>
        <pc:spChg chg="mod">
          <ac:chgData name="Wang, Huiqun" userId="1d097ddb-de73-4134-ab46-3f047ccce610" providerId="ADAL" clId="{F5E2D47E-A2EC-4343-AE73-00E3372A462F}" dt="2026-06-06T14:13:40.519" v="465" actId="1076"/>
          <ac:spMkLst>
            <pc:docMk/>
            <pc:sldMk cId="3226566870" sldId="279"/>
            <ac:spMk id="5" creationId="{CE6FA828-5160-6F70-8D98-71CA7295D1E5}"/>
          </ac:spMkLst>
        </pc:spChg>
        <pc:spChg chg="mod">
          <ac:chgData name="Wang, Huiqun" userId="1d097ddb-de73-4134-ab46-3f047ccce610" providerId="ADAL" clId="{F5E2D47E-A2EC-4343-AE73-00E3372A462F}" dt="2026-06-07T14:27:17.052" v="525" actId="947"/>
          <ac:spMkLst>
            <pc:docMk/>
            <pc:sldMk cId="3226566870" sldId="279"/>
            <ac:spMk id="7" creationId="{4B7FF107-B60A-8150-1647-0A3577CD82D9}"/>
          </ac:spMkLst>
        </pc:spChg>
        <pc:grpChg chg="mod">
          <ac:chgData name="Wang, Huiqun" userId="1d097ddb-de73-4134-ab46-3f047ccce610" providerId="ADAL" clId="{F5E2D47E-A2EC-4343-AE73-00E3372A462F}" dt="2026-06-06T14:13:40.519" v="465" actId="1076"/>
          <ac:grpSpMkLst>
            <pc:docMk/>
            <pc:sldMk cId="3226566870" sldId="279"/>
            <ac:grpSpMk id="6" creationId="{72FD3623-86AE-045B-EC42-7CF0BC52C3E7}"/>
          </ac:grpSpMkLst>
        </pc:grpChg>
        <pc:picChg chg="mod">
          <ac:chgData name="Wang, Huiqun" userId="1d097ddb-de73-4134-ab46-3f047ccce610" providerId="ADAL" clId="{F5E2D47E-A2EC-4343-AE73-00E3372A462F}" dt="2026-06-06T14:14:28.441" v="469" actId="208"/>
          <ac:picMkLst>
            <pc:docMk/>
            <pc:sldMk cId="3226566870" sldId="279"/>
            <ac:picMk id="4" creationId="{108B4966-A260-7DC5-6779-12E3827BB589}"/>
          </ac:picMkLst>
        </pc:picChg>
        <pc:picChg chg="mod">
          <ac:chgData name="Wang, Huiqun" userId="1d097ddb-de73-4134-ab46-3f047ccce610" providerId="ADAL" clId="{F5E2D47E-A2EC-4343-AE73-00E3372A462F}" dt="2026-06-06T14:13:40.519" v="465" actId="1076"/>
          <ac:picMkLst>
            <pc:docMk/>
            <pc:sldMk cId="3226566870" sldId="279"/>
            <ac:picMk id="1026" creationId="{AED9B296-1F68-8E5B-98ED-1B0B9CC6B0C5}"/>
          </ac:picMkLst>
        </pc:picChg>
      </pc:sldChg>
      <pc:sldChg chg="addSp modSp new mod setBg">
        <pc:chgData name="Wang, Huiqun" userId="1d097ddb-de73-4134-ab46-3f047ccce610" providerId="ADAL" clId="{F5E2D47E-A2EC-4343-AE73-00E3372A462F}" dt="2026-06-07T16:31:47.848" v="1323" actId="14100"/>
        <pc:sldMkLst>
          <pc:docMk/>
          <pc:sldMk cId="2996946014" sldId="282"/>
        </pc:sldMkLst>
        <pc:spChg chg="add mod">
          <ac:chgData name="Wang, Huiqun" userId="1d097ddb-de73-4134-ab46-3f047ccce610" providerId="ADAL" clId="{F5E2D47E-A2EC-4343-AE73-00E3372A462F}" dt="2026-06-07T16:29:15.119" v="1312" actId="164"/>
          <ac:spMkLst>
            <pc:docMk/>
            <pc:sldMk cId="2996946014" sldId="282"/>
            <ac:spMk id="4" creationId="{E5AD6751-995A-2106-D169-D960E0BA8D97}"/>
          </ac:spMkLst>
        </pc:spChg>
        <pc:spChg chg="add mod">
          <ac:chgData name="Wang, Huiqun" userId="1d097ddb-de73-4134-ab46-3f047ccce610" providerId="ADAL" clId="{F5E2D47E-A2EC-4343-AE73-00E3372A462F}" dt="2026-06-07T16:31:47.848" v="1323" actId="14100"/>
          <ac:spMkLst>
            <pc:docMk/>
            <pc:sldMk cId="2996946014" sldId="282"/>
            <ac:spMk id="5" creationId="{E1319CF7-011B-F935-B38A-473A165A71DB}"/>
          </ac:spMkLst>
        </pc:spChg>
        <pc:spChg chg="add mod">
          <ac:chgData name="Wang, Huiqun" userId="1d097ddb-de73-4134-ab46-3f047ccce610" providerId="ADAL" clId="{F5E2D47E-A2EC-4343-AE73-00E3372A462F}" dt="2026-06-07T16:29:15.119" v="1312" actId="164"/>
          <ac:spMkLst>
            <pc:docMk/>
            <pc:sldMk cId="2996946014" sldId="282"/>
            <ac:spMk id="6" creationId="{8702BE5D-423E-08D8-FDB0-6F39B53C7561}"/>
          </ac:spMkLst>
        </pc:spChg>
        <pc:spChg chg="mod">
          <ac:chgData name="Wang, Huiqun" userId="1d097ddb-de73-4134-ab46-3f047ccce610" providerId="ADAL" clId="{F5E2D47E-A2EC-4343-AE73-00E3372A462F}" dt="2026-06-07T16:29:51.264" v="1316"/>
          <ac:spMkLst>
            <pc:docMk/>
            <pc:sldMk cId="2996946014" sldId="282"/>
            <ac:spMk id="10" creationId="{3E517B6F-79EA-FA26-5424-16995D09F0B4}"/>
          </ac:spMkLst>
        </pc:spChg>
        <pc:spChg chg="mod">
          <ac:chgData name="Wang, Huiqun" userId="1d097ddb-de73-4134-ab46-3f047ccce610" providerId="ADAL" clId="{F5E2D47E-A2EC-4343-AE73-00E3372A462F}" dt="2026-06-07T16:29:51.264" v="1316"/>
          <ac:spMkLst>
            <pc:docMk/>
            <pc:sldMk cId="2996946014" sldId="282"/>
            <ac:spMk id="12" creationId="{C6AB7992-8C04-7054-E474-11E454D55FFE}"/>
          </ac:spMkLst>
        </pc:spChg>
        <pc:spChg chg="mod">
          <ac:chgData name="Wang, Huiqun" userId="1d097ddb-de73-4134-ab46-3f047ccce610" providerId="ADAL" clId="{F5E2D47E-A2EC-4343-AE73-00E3372A462F}" dt="2026-06-07T16:29:51.264" v="1316"/>
          <ac:spMkLst>
            <pc:docMk/>
            <pc:sldMk cId="2996946014" sldId="282"/>
            <ac:spMk id="13" creationId="{3840FF6D-1637-CC3F-893A-075B10D3B8BE}"/>
          </ac:spMkLst>
        </pc:spChg>
        <pc:spChg chg="mod">
          <ac:chgData name="Wang, Huiqun" userId="1d097ddb-de73-4134-ab46-3f047ccce610" providerId="ADAL" clId="{F5E2D47E-A2EC-4343-AE73-00E3372A462F}" dt="2026-06-07T16:30:03.928" v="1317"/>
          <ac:spMkLst>
            <pc:docMk/>
            <pc:sldMk cId="2996946014" sldId="282"/>
            <ac:spMk id="15" creationId="{E62C873D-61E7-0DA1-BD32-3866A22AD536}"/>
          </ac:spMkLst>
        </pc:spChg>
        <pc:spChg chg="mod">
          <ac:chgData name="Wang, Huiqun" userId="1d097ddb-de73-4134-ab46-3f047ccce610" providerId="ADAL" clId="{F5E2D47E-A2EC-4343-AE73-00E3372A462F}" dt="2026-06-07T16:30:03.928" v="1317"/>
          <ac:spMkLst>
            <pc:docMk/>
            <pc:sldMk cId="2996946014" sldId="282"/>
            <ac:spMk id="18" creationId="{17C88333-E0C7-1355-80C7-638BB9E91A32}"/>
          </ac:spMkLst>
        </pc:spChg>
        <pc:spChg chg="mod">
          <ac:chgData name="Wang, Huiqun" userId="1d097ddb-de73-4134-ab46-3f047ccce610" providerId="ADAL" clId="{F5E2D47E-A2EC-4343-AE73-00E3372A462F}" dt="2026-06-07T16:30:03.928" v="1317"/>
          <ac:spMkLst>
            <pc:docMk/>
            <pc:sldMk cId="2996946014" sldId="282"/>
            <ac:spMk id="19" creationId="{A872977C-2FD8-602A-0DCD-E89FACCE68C9}"/>
          </ac:spMkLst>
        </pc:spChg>
        <pc:spChg chg="add">
          <ac:chgData name="Wang, Huiqun" userId="1d097ddb-de73-4134-ab46-3f047ccce610" providerId="ADAL" clId="{F5E2D47E-A2EC-4343-AE73-00E3372A462F}" dt="2026-06-07T16:30:31.660" v="1321" actId="26606"/>
          <ac:spMkLst>
            <pc:docMk/>
            <pc:sldMk cId="2996946014" sldId="282"/>
            <ac:spMk id="24" creationId="{C96C8BAF-68F3-4B78-B238-35DF5D86560D}"/>
          </ac:spMkLst>
        </pc:spChg>
        <pc:grpChg chg="add mod">
          <ac:chgData name="Wang, Huiqun" userId="1d097ddb-de73-4134-ab46-3f047ccce610" providerId="ADAL" clId="{F5E2D47E-A2EC-4343-AE73-00E3372A462F}" dt="2026-06-07T16:30:31.660" v="1321" actId="26606"/>
          <ac:grpSpMkLst>
            <pc:docMk/>
            <pc:sldMk cId="2996946014" sldId="282"/>
            <ac:grpSpMk id="7" creationId="{8E823221-F9E7-6C3B-B2CF-A297C338EB4F}"/>
          </ac:grpSpMkLst>
        </pc:grpChg>
        <pc:grpChg chg="add mod">
          <ac:chgData name="Wang, Huiqun" userId="1d097ddb-de73-4134-ab46-3f047ccce610" providerId="ADAL" clId="{F5E2D47E-A2EC-4343-AE73-00E3372A462F}" dt="2026-06-07T16:30:31.660" v="1321" actId="26606"/>
          <ac:grpSpMkLst>
            <pc:docMk/>
            <pc:sldMk cId="2996946014" sldId="282"/>
            <ac:grpSpMk id="8" creationId="{75BFFDB8-3D12-D89A-469B-2D6C04D55DF9}"/>
          </ac:grpSpMkLst>
        </pc:grpChg>
        <pc:grpChg chg="mod">
          <ac:chgData name="Wang, Huiqun" userId="1d097ddb-de73-4134-ab46-3f047ccce610" providerId="ADAL" clId="{F5E2D47E-A2EC-4343-AE73-00E3372A462F}" dt="2026-06-07T16:29:51.264" v="1316"/>
          <ac:grpSpMkLst>
            <pc:docMk/>
            <pc:sldMk cId="2996946014" sldId="282"/>
            <ac:grpSpMk id="9" creationId="{B310EFF2-401C-01B1-754A-B89B70D0801E}"/>
          </ac:grpSpMkLst>
        </pc:grpChg>
        <pc:grpChg chg="add mod">
          <ac:chgData name="Wang, Huiqun" userId="1d097ddb-de73-4134-ab46-3f047ccce610" providerId="ADAL" clId="{F5E2D47E-A2EC-4343-AE73-00E3372A462F}" dt="2026-06-07T16:30:31.660" v="1321" actId="26606"/>
          <ac:grpSpMkLst>
            <pc:docMk/>
            <pc:sldMk cId="2996946014" sldId="282"/>
            <ac:grpSpMk id="14" creationId="{D0642079-93CE-66EB-6AB2-ACDD8885B5AD}"/>
          </ac:grpSpMkLst>
        </pc:grpChg>
        <pc:grpChg chg="mod">
          <ac:chgData name="Wang, Huiqun" userId="1d097ddb-de73-4134-ab46-3f047ccce610" providerId="ADAL" clId="{F5E2D47E-A2EC-4343-AE73-00E3372A462F}" dt="2026-06-07T16:30:03.928" v="1317"/>
          <ac:grpSpMkLst>
            <pc:docMk/>
            <pc:sldMk cId="2996946014" sldId="282"/>
            <ac:grpSpMk id="16" creationId="{6BE0107A-698A-DA92-7E99-E97BDCE5FA02}"/>
          </ac:grpSpMkLst>
        </pc:grpChg>
        <pc:grpChg chg="add">
          <ac:chgData name="Wang, Huiqun" userId="1d097ddb-de73-4134-ab46-3f047ccce610" providerId="ADAL" clId="{F5E2D47E-A2EC-4343-AE73-00E3372A462F}" dt="2026-06-07T16:30:31.660" v="1321" actId="26606"/>
          <ac:grpSpMkLst>
            <pc:docMk/>
            <pc:sldMk cId="2996946014" sldId="282"/>
            <ac:grpSpMk id="26" creationId="{4F4CD6D0-5A87-4BA2-A13A-0E40511C3CFA}"/>
          </ac:grpSpMkLst>
        </pc:grpChg>
        <pc:grpChg chg="add">
          <ac:chgData name="Wang, Huiqun" userId="1d097ddb-de73-4134-ab46-3f047ccce610" providerId="ADAL" clId="{F5E2D47E-A2EC-4343-AE73-00E3372A462F}" dt="2026-06-07T16:30:31.660" v="1321" actId="26606"/>
          <ac:grpSpMkLst>
            <pc:docMk/>
            <pc:sldMk cId="2996946014" sldId="282"/>
            <ac:grpSpMk id="30" creationId="{E9537076-EF48-4F72-9164-FD8260D550AC}"/>
          </ac:grpSpMkLst>
        </pc:grpChg>
        <pc:grpChg chg="add">
          <ac:chgData name="Wang, Huiqun" userId="1d097ddb-de73-4134-ab46-3f047ccce610" providerId="ADAL" clId="{F5E2D47E-A2EC-4343-AE73-00E3372A462F}" dt="2026-06-07T16:30:31.660" v="1321" actId="26606"/>
          <ac:grpSpMkLst>
            <pc:docMk/>
            <pc:sldMk cId="2996946014" sldId="282"/>
            <ac:grpSpMk id="34" creationId="{6EFC3492-86BD-4D75-B5B4-C2DBFE0BD106}"/>
          </ac:grpSpMkLst>
        </pc:grpChg>
        <pc:picChg chg="add mod">
          <ac:chgData name="Wang, Huiqun" userId="1d097ddb-de73-4134-ab46-3f047ccce610" providerId="ADAL" clId="{F5E2D47E-A2EC-4343-AE73-00E3372A462F}" dt="2026-06-07T16:29:15.119" v="1312" actId="164"/>
          <ac:picMkLst>
            <pc:docMk/>
            <pc:sldMk cId="2996946014" sldId="282"/>
            <ac:picMk id="3" creationId="{2C05E967-C191-CAC9-51E9-5AD9A9AAEADC}"/>
          </ac:picMkLst>
        </pc:picChg>
        <pc:picChg chg="mod">
          <ac:chgData name="Wang, Huiqun" userId="1d097ddb-de73-4134-ab46-3f047ccce610" providerId="ADAL" clId="{F5E2D47E-A2EC-4343-AE73-00E3372A462F}" dt="2026-06-07T16:29:51.264" v="1316"/>
          <ac:picMkLst>
            <pc:docMk/>
            <pc:sldMk cId="2996946014" sldId="282"/>
            <ac:picMk id="11" creationId="{5ADAFB6B-D0D2-0C0F-887F-3A46F2CA3DFC}"/>
          </ac:picMkLst>
        </pc:picChg>
        <pc:picChg chg="mod">
          <ac:chgData name="Wang, Huiqun" userId="1d097ddb-de73-4134-ab46-3f047ccce610" providerId="ADAL" clId="{F5E2D47E-A2EC-4343-AE73-00E3372A462F}" dt="2026-06-07T16:30:03.928" v="1317"/>
          <ac:picMkLst>
            <pc:docMk/>
            <pc:sldMk cId="2996946014" sldId="282"/>
            <ac:picMk id="17" creationId="{E1E990C6-E474-8817-8019-484DAFB0EEA6}"/>
          </ac:picMkLst>
        </pc:picChg>
      </pc:sldChg>
      <pc:sldChg chg="addSp modSp new mod">
        <pc:chgData name="Wang, Huiqun" userId="1d097ddb-de73-4134-ab46-3f047ccce610" providerId="ADAL" clId="{F5E2D47E-A2EC-4343-AE73-00E3372A462F}" dt="2026-06-07T19:05:52.088" v="1494" actId="1076"/>
        <pc:sldMkLst>
          <pc:docMk/>
          <pc:sldMk cId="4237341778" sldId="283"/>
        </pc:sldMkLst>
        <pc:spChg chg="add mod">
          <ac:chgData name="Wang, Huiqun" userId="1d097ddb-de73-4134-ab46-3f047ccce610" providerId="ADAL" clId="{F5E2D47E-A2EC-4343-AE73-00E3372A462F}" dt="2026-06-07T19:05:52.088" v="1494" actId="1076"/>
          <ac:spMkLst>
            <pc:docMk/>
            <pc:sldMk cId="4237341778" sldId="283"/>
            <ac:spMk id="3" creationId="{37944C84-1C62-5445-F127-C0EB1990C413}"/>
          </ac:spMkLst>
        </pc:spChg>
        <pc:picChg chg="add mod">
          <ac:chgData name="Wang, Huiqun" userId="1d097ddb-de73-4134-ab46-3f047ccce610" providerId="ADAL" clId="{F5E2D47E-A2EC-4343-AE73-00E3372A462F}" dt="2026-06-07T18:43:21.089" v="1385" actId="1076"/>
          <ac:picMkLst>
            <pc:docMk/>
            <pc:sldMk cId="4237341778" sldId="283"/>
            <ac:picMk id="2" creationId="{6161EE61-FBE5-81D8-9D81-5223D1C0AB4E}"/>
          </ac:picMkLst>
        </pc:picChg>
      </pc:sldChg>
    </pc:docChg>
  </pc:docChgLst>
  <pc:docChgLst>
    <pc:chgData name="Wang, Huiqun" userId="1d097ddb-de73-4134-ab46-3f047ccce610" providerId="ADAL" clId="{807E2172-96E4-572F-8421-3B3D3F95CA47}"/>
    <pc:docChg chg="undo custSel addSld modSld">
      <pc:chgData name="Wang, Huiqun" userId="1d097ddb-de73-4134-ab46-3f047ccce610" providerId="ADAL" clId="{807E2172-96E4-572F-8421-3B3D3F95CA47}" dt="2026-06-12T18:22:30.124" v="750" actId="1076"/>
      <pc:docMkLst>
        <pc:docMk/>
      </pc:docMkLst>
      <pc:sldChg chg="modAnim">
        <pc:chgData name="Wang, Huiqun" userId="1d097ddb-de73-4134-ab46-3f047ccce610" providerId="ADAL" clId="{807E2172-96E4-572F-8421-3B3D3F95CA47}" dt="2026-06-04T19:57:48.120" v="329"/>
        <pc:sldMkLst>
          <pc:docMk/>
          <pc:sldMk cId="0" sldId="256"/>
        </pc:sldMkLst>
      </pc:sldChg>
      <pc:sldChg chg="addSp delSp modSp mod">
        <pc:chgData name="Wang, Huiqun" userId="1d097ddb-de73-4134-ab46-3f047ccce610" providerId="ADAL" clId="{807E2172-96E4-572F-8421-3B3D3F95CA47}" dt="2026-06-04T20:04:26.559" v="368" actId="478"/>
        <pc:sldMkLst>
          <pc:docMk/>
          <pc:sldMk cId="596067359" sldId="257"/>
        </pc:sldMkLst>
        <pc:spChg chg="add del">
          <ac:chgData name="Wang, Huiqun" userId="1d097ddb-de73-4134-ab46-3f047ccce610" providerId="ADAL" clId="{807E2172-96E4-572F-8421-3B3D3F95CA47}" dt="2026-06-04T20:04:26.559" v="368" actId="478"/>
          <ac:spMkLst>
            <pc:docMk/>
            <pc:sldMk cId="596067359" sldId="257"/>
            <ac:spMk id="3" creationId="{C1D28234-5D16-D4AC-3677-B359CEC62B52}"/>
          </ac:spMkLst>
        </pc:spChg>
        <pc:spChg chg="mod">
          <ac:chgData name="Wang, Huiqun" userId="1d097ddb-de73-4134-ab46-3f047ccce610" providerId="ADAL" clId="{807E2172-96E4-572F-8421-3B3D3F95CA47}" dt="2026-06-04T16:30:38.864" v="100" actId="255"/>
          <ac:spMkLst>
            <pc:docMk/>
            <pc:sldMk cId="596067359" sldId="257"/>
            <ac:spMk id="11" creationId="{4A2006E7-4EEF-704D-939F-273A6101E24A}"/>
          </ac:spMkLst>
        </pc:spChg>
      </pc:sldChg>
      <pc:sldChg chg="addSp modSp mod">
        <pc:chgData name="Wang, Huiqun" userId="1d097ddb-de73-4134-ab46-3f047ccce610" providerId="ADAL" clId="{807E2172-96E4-572F-8421-3B3D3F95CA47}" dt="2026-06-04T16:15:09.484" v="51" actId="688"/>
        <pc:sldMkLst>
          <pc:docMk/>
          <pc:sldMk cId="3042005143" sldId="258"/>
        </pc:sldMkLst>
        <pc:spChg chg="add mod">
          <ac:chgData name="Wang, Huiqun" userId="1d097ddb-de73-4134-ab46-3f047ccce610" providerId="ADAL" clId="{807E2172-96E4-572F-8421-3B3D3F95CA47}" dt="2026-06-04T16:15:09.484" v="51" actId="688"/>
          <ac:spMkLst>
            <pc:docMk/>
            <pc:sldMk cId="3042005143" sldId="258"/>
            <ac:spMk id="12" creationId="{40EE041C-31C7-6F17-1CFF-C46BD26322B5}"/>
          </ac:spMkLst>
        </pc:spChg>
        <pc:spChg chg="add mod">
          <ac:chgData name="Wang, Huiqun" userId="1d097ddb-de73-4134-ab46-3f047ccce610" providerId="ADAL" clId="{807E2172-96E4-572F-8421-3B3D3F95CA47}" dt="2026-06-04T16:14:33.903" v="49" actId="1076"/>
          <ac:spMkLst>
            <pc:docMk/>
            <pc:sldMk cId="3042005143" sldId="258"/>
            <ac:spMk id="13" creationId="{AC00F83A-B550-A506-226E-96299DA977D9}"/>
          </ac:spMkLst>
        </pc:spChg>
      </pc:sldChg>
      <pc:sldChg chg="addSp delSp modSp mod">
        <pc:chgData name="Wang, Huiqun" userId="1d097ddb-de73-4134-ab46-3f047ccce610" providerId="ADAL" clId="{807E2172-96E4-572F-8421-3B3D3F95CA47}" dt="2026-06-04T19:53:47.464" v="326" actId="14100"/>
        <pc:sldMkLst>
          <pc:docMk/>
          <pc:sldMk cId="4169624159" sldId="261"/>
        </pc:sldMkLst>
        <pc:spChg chg="mod">
          <ac:chgData name="Wang, Huiqun" userId="1d097ddb-de73-4134-ab46-3f047ccce610" providerId="ADAL" clId="{807E2172-96E4-572F-8421-3B3D3F95CA47}" dt="2026-06-04T19:51:51.640" v="319" actId="1038"/>
          <ac:spMkLst>
            <pc:docMk/>
            <pc:sldMk cId="4169624159" sldId="261"/>
            <ac:spMk id="4" creationId="{F0EF520A-AA9F-C5DC-8705-7069A0068C18}"/>
          </ac:spMkLst>
        </pc:spChg>
        <pc:spChg chg="mod">
          <ac:chgData name="Wang, Huiqun" userId="1d097ddb-de73-4134-ab46-3f047ccce610" providerId="ADAL" clId="{807E2172-96E4-572F-8421-3B3D3F95CA47}" dt="2026-06-04T19:53:18.572" v="324" actId="20577"/>
          <ac:spMkLst>
            <pc:docMk/>
            <pc:sldMk cId="4169624159" sldId="261"/>
            <ac:spMk id="6" creationId="{97E33687-E3A8-833A-F470-B9512823915C}"/>
          </ac:spMkLst>
        </pc:spChg>
        <pc:spChg chg="mod">
          <ac:chgData name="Wang, Huiqun" userId="1d097ddb-de73-4134-ab46-3f047ccce610" providerId="ADAL" clId="{807E2172-96E4-572F-8421-3B3D3F95CA47}" dt="2026-06-04T19:53:27.662" v="325" actId="14100"/>
          <ac:spMkLst>
            <pc:docMk/>
            <pc:sldMk cId="4169624159" sldId="261"/>
            <ac:spMk id="7" creationId="{2553BFAD-E760-00C9-3439-4CE3522DD817}"/>
          </ac:spMkLst>
        </pc:spChg>
        <pc:picChg chg="mod">
          <ac:chgData name="Wang, Huiqun" userId="1d097ddb-de73-4134-ab46-3f047ccce610" providerId="ADAL" clId="{807E2172-96E4-572F-8421-3B3D3F95CA47}" dt="2026-06-04T19:53:47.464" v="326" actId="14100"/>
          <ac:picMkLst>
            <pc:docMk/>
            <pc:sldMk cId="4169624159" sldId="261"/>
            <ac:picMk id="2" creationId="{CB688188-0E32-F1B5-2133-13916AE32C57}"/>
          </ac:picMkLst>
        </pc:picChg>
        <pc:picChg chg="add mod">
          <ac:chgData name="Wang, Huiqun" userId="1d097ddb-de73-4134-ab46-3f047ccce610" providerId="ADAL" clId="{807E2172-96E4-572F-8421-3B3D3F95CA47}" dt="2026-06-04T19:53:00.874" v="322" actId="1076"/>
          <ac:picMkLst>
            <pc:docMk/>
            <pc:sldMk cId="4169624159" sldId="261"/>
            <ac:picMk id="3" creationId="{7890666E-AFFA-0371-6870-8DB14E631EBE}"/>
          </ac:picMkLst>
        </pc:picChg>
        <pc:cxnChg chg="mod">
          <ac:chgData name="Wang, Huiqun" userId="1d097ddb-de73-4134-ab46-3f047ccce610" providerId="ADAL" clId="{807E2172-96E4-572F-8421-3B3D3F95CA47}" dt="2026-06-04T19:45:55.014" v="278" actId="1076"/>
          <ac:cxnSpMkLst>
            <pc:docMk/>
            <pc:sldMk cId="4169624159" sldId="261"/>
            <ac:cxnSpMk id="5" creationId="{92BC0C0E-7A7D-D527-77F0-CFF3F212E775}"/>
          </ac:cxnSpMkLst>
        </pc:cxnChg>
      </pc:sldChg>
      <pc:sldChg chg="modSp mod">
        <pc:chgData name="Wang, Huiqun" userId="1d097ddb-de73-4134-ab46-3f047ccce610" providerId="ADAL" clId="{807E2172-96E4-572F-8421-3B3D3F95CA47}" dt="2026-06-04T19:56:04.302" v="327" actId="1076"/>
        <pc:sldMkLst>
          <pc:docMk/>
          <pc:sldMk cId="768870754" sldId="263"/>
        </pc:sldMkLst>
        <pc:spChg chg="mod">
          <ac:chgData name="Wang, Huiqun" userId="1d097ddb-de73-4134-ab46-3f047ccce610" providerId="ADAL" clId="{807E2172-96E4-572F-8421-3B3D3F95CA47}" dt="2026-06-04T19:56:04.302" v="327" actId="1076"/>
          <ac:spMkLst>
            <pc:docMk/>
            <pc:sldMk cId="768870754" sldId="263"/>
            <ac:spMk id="12" creationId="{EE09F17F-9946-E0B8-1ECA-2E8086E20323}"/>
          </ac:spMkLst>
        </pc:spChg>
      </pc:sldChg>
      <pc:sldChg chg="addSp delSp modSp mod">
        <pc:chgData name="Wang, Huiqun" userId="1d097ddb-de73-4134-ab46-3f047ccce610" providerId="ADAL" clId="{807E2172-96E4-572F-8421-3B3D3F95CA47}" dt="2026-06-04T20:39:08.454" v="533" actId="20577"/>
        <pc:sldMkLst>
          <pc:docMk/>
          <pc:sldMk cId="1083351565" sldId="277"/>
        </pc:sldMkLst>
        <pc:spChg chg="mod">
          <ac:chgData name="Wang, Huiqun" userId="1d097ddb-de73-4134-ab46-3f047ccce610" providerId="ADAL" clId="{807E2172-96E4-572F-8421-3B3D3F95CA47}" dt="2026-06-04T20:38:46.866" v="529" actId="20577"/>
          <ac:spMkLst>
            <pc:docMk/>
            <pc:sldMk cId="1083351565" sldId="277"/>
            <ac:spMk id="4" creationId="{70FCFA64-1360-07DB-6260-F873E2CA6D49}"/>
          </ac:spMkLst>
        </pc:spChg>
        <pc:spChg chg="mod">
          <ac:chgData name="Wang, Huiqun" userId="1d097ddb-de73-4134-ab46-3f047ccce610" providerId="ADAL" clId="{807E2172-96E4-572F-8421-3B3D3F95CA47}" dt="2026-06-04T20:39:08.454" v="533" actId="20577"/>
          <ac:spMkLst>
            <pc:docMk/>
            <pc:sldMk cId="1083351565" sldId="277"/>
            <ac:spMk id="8" creationId="{8B53BEEC-2739-44F5-18CE-933154E9EC3B}"/>
          </ac:spMkLst>
        </pc:spChg>
        <pc:spChg chg="add mod">
          <ac:chgData name="Wang, Huiqun" userId="1d097ddb-de73-4134-ab46-3f047ccce610" providerId="ADAL" clId="{807E2172-96E4-572F-8421-3B3D3F95CA47}" dt="2026-06-04T20:03:00.726" v="366" actId="1076"/>
          <ac:spMkLst>
            <pc:docMk/>
            <pc:sldMk cId="1083351565" sldId="277"/>
            <ac:spMk id="12" creationId="{813DFF08-BBCF-352C-B1D8-3B4FAAB99B1D}"/>
          </ac:spMkLst>
        </pc:spChg>
        <pc:cxnChg chg="add del mod">
          <ac:chgData name="Wang, Huiqun" userId="1d097ddb-de73-4134-ab46-3f047ccce610" providerId="ADAL" clId="{807E2172-96E4-572F-8421-3B3D3F95CA47}" dt="2026-06-04T20:00:56.804" v="345" actId="478"/>
          <ac:cxnSpMkLst>
            <pc:docMk/>
            <pc:sldMk cId="1083351565" sldId="277"/>
            <ac:cxnSpMk id="7" creationId="{585336E6-DF8E-0DBB-4623-A11CCB0910F8}"/>
          </ac:cxnSpMkLst>
        </pc:cxnChg>
      </pc:sldChg>
      <pc:sldChg chg="addSp modSp new mod setBg">
        <pc:chgData name="Wang, Huiqun" userId="1d097ddb-de73-4134-ab46-3f047ccce610" providerId="ADAL" clId="{807E2172-96E4-572F-8421-3B3D3F95CA47}" dt="2026-06-11T18:52:41.964" v="563" actId="20577"/>
        <pc:sldMkLst>
          <pc:docMk/>
          <pc:sldMk cId="284946643" sldId="278"/>
        </pc:sldMkLst>
        <pc:spChg chg="add mod">
          <ac:chgData name="Wang, Huiqun" userId="1d097ddb-de73-4134-ab46-3f047ccce610" providerId="ADAL" clId="{807E2172-96E4-572F-8421-3B3D3F95CA47}" dt="2026-06-11T18:52:41.964" v="563" actId="20577"/>
          <ac:spMkLst>
            <pc:docMk/>
            <pc:sldMk cId="284946643" sldId="278"/>
            <ac:spMk id="6" creationId="{3AD6B37F-09FD-AFC0-BFF8-63D29C709A93}"/>
          </ac:spMkLst>
        </pc:spChg>
        <pc:spChg chg="add mod">
          <ac:chgData name="Wang, Huiqun" userId="1d097ddb-de73-4134-ab46-3f047ccce610" providerId="ADAL" clId="{807E2172-96E4-572F-8421-3B3D3F95CA47}" dt="2026-06-04T17:07:50.395" v="185" actId="1035"/>
          <ac:spMkLst>
            <pc:docMk/>
            <pc:sldMk cId="284946643" sldId="278"/>
            <ac:spMk id="7" creationId="{731F97F0-91C9-90D2-182F-7FC1E6479D38}"/>
          </ac:spMkLst>
        </pc:spChg>
        <pc:spChg chg="add mod">
          <ac:chgData name="Wang, Huiqun" userId="1d097ddb-de73-4134-ab46-3f047ccce610" providerId="ADAL" clId="{807E2172-96E4-572F-8421-3B3D3F95CA47}" dt="2026-06-04T17:07:35.791" v="179" actId="1076"/>
          <ac:spMkLst>
            <pc:docMk/>
            <pc:sldMk cId="284946643" sldId="278"/>
            <ac:spMk id="8" creationId="{23D203DA-1E8B-67C2-1894-73778257A147}"/>
          </ac:spMkLst>
        </pc:spChg>
        <pc:spChg chg="add mod">
          <ac:chgData name="Wang, Huiqun" userId="1d097ddb-de73-4134-ab46-3f047ccce610" providerId="ADAL" clId="{807E2172-96E4-572F-8421-3B3D3F95CA47}" dt="2026-06-04T17:18:54.549" v="210" actId="20577"/>
          <ac:spMkLst>
            <pc:docMk/>
            <pc:sldMk cId="284946643" sldId="278"/>
            <ac:spMk id="10" creationId="{3954F0F3-1F7A-F93E-1DE0-D5CA8C97B28C}"/>
          </ac:spMkLst>
        </pc:spChg>
        <pc:spChg chg="add mod">
          <ac:chgData name="Wang, Huiqun" userId="1d097ddb-de73-4134-ab46-3f047ccce610" providerId="ADAL" clId="{807E2172-96E4-572F-8421-3B3D3F95CA47}" dt="2026-06-04T19:05:38.716" v="255" actId="1076"/>
          <ac:spMkLst>
            <pc:docMk/>
            <pc:sldMk cId="284946643" sldId="278"/>
            <ac:spMk id="11" creationId="{0761FDA2-80AC-26F2-8206-F626A51013BB}"/>
          </ac:spMkLst>
        </pc:spChg>
        <pc:grpChg chg="add">
          <ac:chgData name="Wang, Huiqun" userId="1d097ddb-de73-4134-ab46-3f047ccce610" providerId="ADAL" clId="{807E2172-96E4-572F-8421-3B3D3F95CA47}" dt="2026-06-04T17:07:42.395" v="180" actId="164"/>
          <ac:grpSpMkLst>
            <pc:docMk/>
            <pc:sldMk cId="284946643" sldId="278"/>
            <ac:grpSpMk id="9" creationId="{5951408E-D554-12D2-116C-E57D914D42C1}"/>
          </ac:grpSpMkLst>
        </pc:grpChg>
        <pc:picChg chg="add mod ord">
          <ac:chgData name="Wang, Huiqun" userId="1d097ddb-de73-4134-ab46-3f047ccce610" providerId="ADAL" clId="{807E2172-96E4-572F-8421-3B3D3F95CA47}" dt="2026-06-04T16:16:11.344" v="57" actId="26606"/>
          <ac:picMkLst>
            <pc:docMk/>
            <pc:sldMk cId="284946643" sldId="278"/>
            <ac:picMk id="3" creationId="{66410C62-64F5-CA1D-B2FC-65EBE4F0803A}"/>
          </ac:picMkLst>
        </pc:picChg>
        <pc:picChg chg="add mod">
          <ac:chgData name="Wang, Huiqun" userId="1d097ddb-de73-4134-ab46-3f047ccce610" providerId="ADAL" clId="{807E2172-96E4-572F-8421-3B3D3F95CA47}" dt="2026-06-04T16:16:38.959" v="63" actId="1076"/>
          <ac:picMkLst>
            <pc:docMk/>
            <pc:sldMk cId="284946643" sldId="278"/>
            <ac:picMk id="5" creationId="{25629E03-F424-6AD0-2D93-ABDAEC7D1712}"/>
          </ac:picMkLst>
        </pc:picChg>
      </pc:sldChg>
      <pc:sldChg chg="addSp delSp modSp new mod setBg">
        <pc:chgData name="Wang, Huiqun" userId="1d097ddb-de73-4134-ab46-3f047ccce610" providerId="ADAL" clId="{807E2172-96E4-572F-8421-3B3D3F95CA47}" dt="2026-06-04T20:33:40.191" v="515" actId="1076"/>
        <pc:sldMkLst>
          <pc:docMk/>
          <pc:sldMk cId="3226566870" sldId="279"/>
        </pc:sldMkLst>
        <pc:spChg chg="add mod">
          <ac:chgData name="Wang, Huiqun" userId="1d097ddb-de73-4134-ab46-3f047ccce610" providerId="ADAL" clId="{807E2172-96E4-572F-8421-3B3D3F95CA47}" dt="2026-06-04T20:32:53.822" v="509" actId="1076"/>
          <ac:spMkLst>
            <pc:docMk/>
            <pc:sldMk cId="3226566870" sldId="279"/>
            <ac:spMk id="5" creationId="{CE6FA828-5160-6F70-8D98-71CA7295D1E5}"/>
          </ac:spMkLst>
        </pc:spChg>
        <pc:spChg chg="add mod">
          <ac:chgData name="Wang, Huiqun" userId="1d097ddb-de73-4134-ab46-3f047ccce610" providerId="ADAL" clId="{807E2172-96E4-572F-8421-3B3D3F95CA47}" dt="2026-06-04T20:33:40.191" v="515" actId="1076"/>
          <ac:spMkLst>
            <pc:docMk/>
            <pc:sldMk cId="3226566870" sldId="279"/>
            <ac:spMk id="7" creationId="{4B7FF107-B60A-8150-1647-0A3577CD82D9}"/>
          </ac:spMkLst>
        </pc:spChg>
        <pc:grpChg chg="add mod">
          <ac:chgData name="Wang, Huiqun" userId="1d097ddb-de73-4134-ab46-3f047ccce610" providerId="ADAL" clId="{807E2172-96E4-572F-8421-3B3D3F95CA47}" dt="2026-06-04T20:32:53.822" v="509" actId="1076"/>
          <ac:grpSpMkLst>
            <pc:docMk/>
            <pc:sldMk cId="3226566870" sldId="279"/>
            <ac:grpSpMk id="6" creationId="{72FD3623-86AE-045B-EC42-7CF0BC52C3E7}"/>
          </ac:grpSpMkLst>
        </pc:grpChg>
        <pc:grpChg chg="add">
          <ac:chgData name="Wang, Huiqun" userId="1d097ddb-de73-4134-ab46-3f047ccce610" providerId="ADAL" clId="{807E2172-96E4-572F-8421-3B3D3F95CA47}" dt="2026-06-04T17:38:56.249" v="242" actId="26606"/>
          <ac:grpSpMkLst>
            <pc:docMk/>
            <pc:sldMk cId="3226566870" sldId="279"/>
            <ac:grpSpMk id="1048" creationId="{6258F736-B256-8039-9DC6-F4E49A5C5AD5}"/>
          </ac:grpSpMkLst>
        </pc:grpChg>
        <pc:picChg chg="add mod">
          <ac:chgData name="Wang, Huiqun" userId="1d097ddb-de73-4134-ab46-3f047ccce610" providerId="ADAL" clId="{807E2172-96E4-572F-8421-3B3D3F95CA47}" dt="2026-06-04T18:59:48.669" v="252" actId="1076"/>
          <ac:picMkLst>
            <pc:docMk/>
            <pc:sldMk cId="3226566870" sldId="279"/>
            <ac:picMk id="4" creationId="{108B4966-A260-7DC5-6779-12E3827BB589}"/>
          </ac:picMkLst>
        </pc:picChg>
        <pc:picChg chg="add mod ord">
          <ac:chgData name="Wang, Huiqun" userId="1d097ddb-de73-4134-ab46-3f047ccce610" providerId="ADAL" clId="{807E2172-96E4-572F-8421-3B3D3F95CA47}" dt="2026-06-04T20:32:53.822" v="509" actId="1076"/>
          <ac:picMkLst>
            <pc:docMk/>
            <pc:sldMk cId="3226566870" sldId="279"/>
            <ac:picMk id="1026" creationId="{AED9B296-1F68-8E5B-98ED-1B0B9CC6B0C5}"/>
          </ac:picMkLst>
        </pc:picChg>
      </pc:sldChg>
      <pc:sldChg chg="addSp modSp mod">
        <pc:chgData name="Wang, Huiqun" userId="1d097ddb-de73-4134-ab46-3f047ccce610" providerId="ADAL" clId="{807E2172-96E4-572F-8421-3B3D3F95CA47}" dt="2026-06-12T18:22:30.124" v="750" actId="1076"/>
        <pc:sldMkLst>
          <pc:docMk/>
          <pc:sldMk cId="2996946014" sldId="282"/>
        </pc:sldMkLst>
        <pc:spChg chg="add mod">
          <ac:chgData name="Wang, Huiqun" userId="1d097ddb-de73-4134-ab46-3f047ccce610" providerId="ADAL" clId="{807E2172-96E4-572F-8421-3B3D3F95CA47}" dt="2026-06-12T16:48:31.920" v="738" actId="20577"/>
          <ac:spMkLst>
            <pc:docMk/>
            <pc:sldMk cId="2996946014" sldId="282"/>
            <ac:spMk id="2" creationId="{461F2FD5-33F0-B466-31DA-86A31392A73A}"/>
          </ac:spMkLst>
        </pc:spChg>
        <pc:spChg chg="mod">
          <ac:chgData name="Wang, Huiqun" userId="1d097ddb-de73-4134-ab46-3f047ccce610" providerId="ADAL" clId="{807E2172-96E4-572F-8421-3B3D3F95CA47}" dt="2026-06-11T19:01:23.807" v="660" actId="207"/>
          <ac:spMkLst>
            <pc:docMk/>
            <pc:sldMk cId="2996946014" sldId="282"/>
            <ac:spMk id="4" creationId="{E5AD6751-995A-2106-D169-D960E0BA8D97}"/>
          </ac:spMkLst>
        </pc:spChg>
        <pc:spChg chg="mod">
          <ac:chgData name="Wang, Huiqun" userId="1d097ddb-de73-4134-ab46-3f047ccce610" providerId="ADAL" clId="{807E2172-96E4-572F-8421-3B3D3F95CA47}" dt="2026-06-11T19:01:13.684" v="658" actId="207"/>
          <ac:spMkLst>
            <pc:docMk/>
            <pc:sldMk cId="2996946014" sldId="282"/>
            <ac:spMk id="10" creationId="{3E517B6F-79EA-FA26-5424-16995D09F0B4}"/>
          </ac:spMkLst>
        </pc:spChg>
        <pc:spChg chg="mod">
          <ac:chgData name="Wang, Huiqun" userId="1d097ddb-de73-4134-ab46-3f047ccce610" providerId="ADAL" clId="{807E2172-96E4-572F-8421-3B3D3F95CA47}" dt="2026-06-11T19:01:19.269" v="659" actId="207"/>
          <ac:spMkLst>
            <pc:docMk/>
            <pc:sldMk cId="2996946014" sldId="282"/>
            <ac:spMk id="15" creationId="{E62C873D-61E7-0DA1-BD32-3866A22AD536}"/>
          </ac:spMkLst>
        </pc:spChg>
        <pc:spChg chg="add mod">
          <ac:chgData name="Wang, Huiqun" userId="1d097ddb-de73-4134-ab46-3f047ccce610" providerId="ADAL" clId="{807E2172-96E4-572F-8421-3B3D3F95CA47}" dt="2026-06-12T18:22:30.124" v="750" actId="1076"/>
          <ac:spMkLst>
            <pc:docMk/>
            <pc:sldMk cId="2996946014" sldId="282"/>
            <ac:spMk id="20" creationId="{F0751F4D-3CC4-2330-F6AF-2BB822DE5A56}"/>
          </ac:spMkLst>
        </pc:spChg>
      </pc:sldChg>
      <pc:sldChg chg="modSp mod">
        <pc:chgData name="Wang, Huiqun" userId="1d097ddb-de73-4134-ab46-3f047ccce610" providerId="ADAL" clId="{807E2172-96E4-572F-8421-3B3D3F95CA47}" dt="2026-06-11T19:29:34.153" v="714" actId="1076"/>
        <pc:sldMkLst>
          <pc:docMk/>
          <pc:sldMk cId="4237341778" sldId="283"/>
        </pc:sldMkLst>
        <pc:spChg chg="mod">
          <ac:chgData name="Wang, Huiqun" userId="1d097ddb-de73-4134-ab46-3f047ccce610" providerId="ADAL" clId="{807E2172-96E4-572F-8421-3B3D3F95CA47}" dt="2026-06-11T19:29:34.153" v="714" actId="1076"/>
          <ac:spMkLst>
            <pc:docMk/>
            <pc:sldMk cId="4237341778" sldId="283"/>
            <ac:spMk id="3" creationId="{37944C84-1C62-5445-F127-C0EB1990C413}"/>
          </ac:spMkLst>
        </pc:spChg>
        <pc:picChg chg="mod">
          <ac:chgData name="Wang, Huiqun" userId="1d097ddb-de73-4134-ab46-3f047ccce610" providerId="ADAL" clId="{807E2172-96E4-572F-8421-3B3D3F95CA47}" dt="2026-06-11T19:29:30.076" v="713" actId="1076"/>
          <ac:picMkLst>
            <pc:docMk/>
            <pc:sldMk cId="4237341778" sldId="283"/>
            <ac:picMk id="2" creationId="{6161EE61-FBE5-81D8-9D81-5223D1C0AB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28144-FF0E-9743-884B-F6609B2ADDA2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8A8E5-ED9F-6D45-B1BA-33F02DC38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e4ca2429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e4ca2429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742C-DC2E-B4F2-6128-3ADC375AC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426836-8D52-1048-F049-65D8B5CAF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CB35-A9ED-B210-87C4-55B3EA392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35A76-F23D-96ED-6ABF-042477D4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B8BAD-0A21-5FD7-B012-3DDBA298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3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6CF2-57E7-5B3C-EB33-4B27C09B2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C3851-BDF1-7918-D266-340FF5FE5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CD792-77E9-6764-0F82-43FA4891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DEAAE-940B-55EC-7B47-8C54F2AC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5908F-77FD-F790-04A5-FC055037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0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D28CF2-9511-A7E4-493A-4E31FC26B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62DA4E-2C60-EF82-FE2D-CBF02949C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950DB-B9FA-6971-FAF0-CDFCBCFE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5AC0C-6880-182C-37B2-8E559345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62D16-5853-D874-C551-DC6DD51D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4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08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041A-773B-E852-EFDD-E0D106EF8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CDB89-1F0C-E00F-6B15-F7B400F34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CBD24-60D9-E0A9-AAD8-82A71075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A857E-2083-8F03-EF3B-E5EAA5E7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6A06D-6801-81BE-B7AC-53009ABC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1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6F85-B478-365D-2E59-601E829FB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C011A-220D-2139-F9C0-57D64E058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3D050-5507-FD36-27B9-E58CA2008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37F9A-94D9-E991-B953-9FEF7F9E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DE2C2-ECD0-316B-45B0-FE47D9B6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8DF6B-E6AA-62FE-86FB-CDD4C039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6AB11-A7F8-EBE6-5F40-7E5E50741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CBE8E-7AA6-ADE6-497F-C3B6C7173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00C8C-25C9-E258-1C94-1065989D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FA7C0-CEF9-DC87-FD39-71CA6ECE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EFA4D-DE13-9498-CBA0-BA07DBAD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0D94-E1BB-83F9-D4FD-726745BB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16628-F66A-5489-B5A1-80218DC6D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F13FB-4FCF-C6BB-BB64-47F664EA6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A0C91-2443-BE8D-18AD-22511BFC4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334DE-0CFC-4D8F-75A4-62BCB2E1E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FA2A6-DC48-FABF-1EFC-31E9251EA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B0F1C-7018-E361-A8E7-D44DFB4B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996668-92FC-30EE-05DD-10718CCB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1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1309-6F56-7E3F-6D69-9AE31572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9021F-6F58-A1DC-971B-DA010022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B6142A-5F9E-CC82-3CBA-D4FCDDC2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4C1A1-E80E-3BCF-360B-CF62C921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8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949EB-1942-76F1-4CB1-BC77DDE7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0B2C1-C524-C96C-89DA-791FDF9C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83B43-AA7F-210B-33D8-48C8B6E6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3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A3296-67EC-653E-534E-0760337A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72C65-27BD-BF0F-F44A-4B8A1BC0D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8EBA8-E651-EB40-53AD-634917904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24BBF-CBF1-14EC-02DC-E369D044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9B12D-7229-01CF-7DEB-5BA493A93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D8179-D8A1-898C-3698-3405EF85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50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17366-8021-8354-8E68-BC97C911E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0355B3-4329-CB7E-2DB8-EC6571DF1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051A-BBF7-1A77-76B5-6AAE31DD6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BE3E7-F9B6-A0E7-ED5D-B5A7F8CC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EB515-F9A4-97CC-E2D3-EEA003BC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8C5EF-0595-C0DC-959B-9DF9CE142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10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2A6E4-8B2B-02A1-C453-90AC5109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31120-BCF9-B17C-DEC0-E6C2C5E0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0B0D2-775B-65FF-C0DD-3657C8F4E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A5021-50A4-4E59-A832-EF68FF32E73F}" type="datetimeFigureOut">
              <a:rPr lang="en-US" smtClean="0"/>
              <a:t>6/12/26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EA8DA-67CD-5F6F-AC1B-A65F4A757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06A58-D8AB-7B87-F346-61FC820C7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9ECBEF-A408-44D4-A0E8-349D58A3D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wang@cfa.Harvard.edu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amt.copernicus.org/articles/15/3121/2022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95756-8D78-1198-981D-7379004C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286" y="276184"/>
            <a:ext cx="10515600" cy="9627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TEMPO CLDO4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28234-5D16-D4AC-3677-B359CEC62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14" y="1260094"/>
            <a:ext cx="10515600" cy="514972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Helen Wang 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hwang@cfa.Harvard.edu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&amp; SAO TEMPO team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BB44C0-2DFE-D0E3-D1C3-C6528959CAB0}"/>
              </a:ext>
            </a:extLst>
          </p:cNvPr>
          <p:cNvGrpSpPr/>
          <p:nvPr/>
        </p:nvGrpSpPr>
        <p:grpSpPr>
          <a:xfrm>
            <a:off x="1132871" y="1886672"/>
            <a:ext cx="10344876" cy="4776272"/>
            <a:chOff x="1132871" y="1886672"/>
            <a:chExt cx="10344876" cy="477627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BD39915-00ED-61A6-04C8-ADEDBB221617}"/>
                </a:ext>
              </a:extLst>
            </p:cNvPr>
            <p:cNvGrpSpPr/>
            <p:nvPr/>
          </p:nvGrpSpPr>
          <p:grpSpPr>
            <a:xfrm>
              <a:off x="1132871" y="1886672"/>
              <a:ext cx="10344876" cy="4533418"/>
              <a:chOff x="1100560" y="1857736"/>
              <a:chExt cx="10344876" cy="4533418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24AF027-EF08-A524-27C8-BD728214E1E9}"/>
                  </a:ext>
                </a:extLst>
              </p:cNvPr>
              <p:cNvSpPr/>
              <p:nvPr/>
            </p:nvSpPr>
            <p:spPr>
              <a:xfrm>
                <a:off x="4675207" y="1857736"/>
                <a:ext cx="3084654" cy="305571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6A548BD-9D2D-BACD-0BED-FB57389079B2}"/>
                  </a:ext>
                </a:extLst>
              </p:cNvPr>
              <p:cNvSpPr/>
              <p:nvPr/>
            </p:nvSpPr>
            <p:spPr>
              <a:xfrm>
                <a:off x="1100560" y="3335438"/>
                <a:ext cx="3084654" cy="30557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F0C031-4C72-4AB1-6B0F-63FF1719E7FE}"/>
                  </a:ext>
                </a:extLst>
              </p:cNvPr>
              <p:cNvSpPr/>
              <p:nvPr/>
            </p:nvSpPr>
            <p:spPr>
              <a:xfrm>
                <a:off x="8360782" y="3292998"/>
                <a:ext cx="3084654" cy="30557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A2006E7-4EEF-704D-939F-273A6101E24A}"/>
                </a:ext>
              </a:extLst>
            </p:cNvPr>
            <p:cNvSpPr/>
            <p:nvPr/>
          </p:nvSpPr>
          <p:spPr>
            <a:xfrm>
              <a:off x="4427316" y="5511263"/>
              <a:ext cx="3646026" cy="11516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CLDO4 product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CF3F53F-3B41-6DE3-9837-B5DF79CE7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6186" y="3836906"/>
              <a:ext cx="709913" cy="2952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158C9B1-BE0A-CC2F-72F3-3BF070C718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36348" y="3836906"/>
              <a:ext cx="751150" cy="3765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179FAE2-2B57-7539-9BDE-7AAA3B99BACF}"/>
                </a:ext>
              </a:extLst>
            </p:cNvPr>
            <p:cNvCxnSpPr>
              <a:cxnSpLocks/>
              <a:stCxn id="4" idx="4"/>
              <a:endCxn id="11" idx="0"/>
            </p:cNvCxnSpPr>
            <p:nvPr/>
          </p:nvCxnSpPr>
          <p:spPr>
            <a:xfrm>
              <a:off x="6249845" y="4942388"/>
              <a:ext cx="484" cy="5688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B57CB0-6EE6-4DA9-05B3-B9D194125203}"/>
              </a:ext>
            </a:extLst>
          </p:cNvPr>
          <p:cNvSpPr txBox="1"/>
          <p:nvPr/>
        </p:nvSpPr>
        <p:spPr>
          <a:xfrm>
            <a:off x="5532700" y="3031388"/>
            <a:ext cx="134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badi" panose="020F0502020204030204" pitchFamily="34" charset="0"/>
              </a:rPr>
              <a:t>Theory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B08EC-B9EE-26EB-23B1-C9F39B34EA6A}"/>
              </a:ext>
            </a:extLst>
          </p:cNvPr>
          <p:cNvSpPr txBox="1"/>
          <p:nvPr/>
        </p:nvSpPr>
        <p:spPr>
          <a:xfrm>
            <a:off x="1766105" y="4370633"/>
            <a:ext cx="1834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Prior Knowledge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6D315-6728-FBC3-0092-CE655F4FA201}"/>
              </a:ext>
            </a:extLst>
          </p:cNvPr>
          <p:cNvSpPr txBox="1"/>
          <p:nvPr/>
        </p:nvSpPr>
        <p:spPr>
          <a:xfrm flipH="1">
            <a:off x="7736348" y="2343941"/>
            <a:ext cx="434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Adapted from the NASA  Goddard OMI</a:t>
            </a:r>
          </a:p>
          <a:p>
            <a:pPr algn="ctr"/>
            <a:r>
              <a:rPr lang="en-US" sz="2000" dirty="0"/>
              <a:t>[</a:t>
            </a:r>
            <a:r>
              <a:rPr lang="en-US" sz="2000" dirty="0" err="1"/>
              <a:t>Vasilkov</a:t>
            </a:r>
            <a:r>
              <a:rPr lang="en-US" sz="2000" dirty="0"/>
              <a:t> et al., 2018]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B91693-549F-0D4A-86E3-BBA9FCEE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310" y="3259474"/>
            <a:ext cx="3324625" cy="31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6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144100"/>
            <a:ext cx="727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just">
              <a:lnSpc>
                <a:spcPct val="115000"/>
              </a:lnSpc>
            </a:pPr>
            <a:r>
              <a:rPr lang="en" sz="3333" b="1">
                <a:solidFill>
                  <a:srgbClr val="5D285D"/>
                </a:solidFill>
              </a:rPr>
              <a:t>TEMPO Cloud Shadows Masking</a:t>
            </a:r>
            <a:endParaRPr sz="3333" b="1">
              <a:solidFill>
                <a:srgbClr val="5D285D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r="2686"/>
          <a:stretch/>
        </p:blipFill>
        <p:spPr>
          <a:xfrm>
            <a:off x="162068" y="1358304"/>
            <a:ext cx="4448665" cy="31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58601" y="929187"/>
            <a:ext cx="4084400" cy="54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600" tIns="114600" rIns="114600" bIns="114600" anchor="t" anchorCtr="0">
            <a:spAutoFit/>
          </a:bodyPr>
          <a:lstStyle/>
          <a:p>
            <a:pPr algn="ctr"/>
            <a:r>
              <a:rPr lang="en" sz="2021" b="1" dirty="0">
                <a:solidFill>
                  <a:schemeClr val="dk1"/>
                </a:solidFill>
              </a:rPr>
              <a:t>Potential Cloud Shadows Flag</a:t>
            </a:r>
            <a:endParaRPr sz="2021" b="1" dirty="0"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301540" y="4195065"/>
            <a:ext cx="2082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 u="sng" dirty="0">
                <a:solidFill>
                  <a:schemeClr val="hlink"/>
                </a:solidFill>
                <a:hlinkClick r:id="rId4"/>
              </a:rPr>
              <a:t>[Trees V. J. H. et a. 2022</a:t>
            </a:r>
            <a:r>
              <a:rPr lang="en" sz="1333" b="1" u="sng" dirty="0">
                <a:solidFill>
                  <a:schemeClr val="hlink"/>
                </a:solidFill>
              </a:rPr>
              <a:t>]</a:t>
            </a:r>
            <a:endParaRPr sz="1333" b="1" dirty="0">
              <a:solidFill>
                <a:schemeClr val="dk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6019" y="2121617"/>
            <a:ext cx="3202137" cy="2403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9359" y="2118491"/>
            <a:ext cx="3202137" cy="24062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" name="Google Shape;60;p13"/>
          <p:cNvCxnSpPr/>
          <p:nvPr/>
        </p:nvCxnSpPr>
        <p:spPr>
          <a:xfrm>
            <a:off x="4143196" y="3394081"/>
            <a:ext cx="1104000" cy="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" name="Google Shape;61;p13"/>
          <p:cNvSpPr txBox="1"/>
          <p:nvPr/>
        </p:nvSpPr>
        <p:spPr>
          <a:xfrm>
            <a:off x="6706001" y="1618168"/>
            <a:ext cx="4084400" cy="54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600" tIns="114600" rIns="114600" bIns="114600" anchor="t" anchorCtr="0">
            <a:spAutoFit/>
          </a:bodyPr>
          <a:lstStyle/>
          <a:p>
            <a:pPr algn="ctr"/>
            <a:r>
              <a:rPr lang="en" sz="2021" b="1" dirty="0">
                <a:solidFill>
                  <a:schemeClr val="dk1"/>
                </a:solidFill>
              </a:rPr>
              <a:t>Actual Cloud Shadows Flag</a:t>
            </a:r>
            <a:endParaRPr sz="2021" b="1" dirty="0">
              <a:solidFill>
                <a:schemeClr val="dk1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51768" y="144100"/>
            <a:ext cx="1624632" cy="145326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6199926" y="381598"/>
            <a:ext cx="3919574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2400" dirty="0"/>
              <a:t>Manuel Perez-Carrasco</a:t>
            </a:r>
            <a:endParaRPr sz="2400" dirty="0"/>
          </a:p>
          <a:p>
            <a:pPr algn="r"/>
            <a:r>
              <a:rPr lang="en" sz="2400" dirty="0"/>
              <a:t>postbaccalaureate student 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F28DD1-7850-384D-6C96-44F7FCD7C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310" y="4751478"/>
            <a:ext cx="8438138" cy="19624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61EE61-FBE5-81D8-9D81-5223D1C0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2" y="1412868"/>
            <a:ext cx="5761518" cy="38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44C84-1C62-5445-F127-C0EB1990C413}"/>
              </a:ext>
            </a:extLst>
          </p:cNvPr>
          <p:cNvSpPr txBox="1"/>
          <p:nvPr/>
        </p:nvSpPr>
        <p:spPr>
          <a:xfrm>
            <a:off x="6832576" y="1655991"/>
            <a:ext cx="499322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Complications from clouds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cloud shadow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Brightness contrast inhomogeneity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 = 10m/s * 3600s = 36 km &gt;&gt; TEMPO pixel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4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3CDFE-DFF9-8251-F524-F21C12129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3651A8-CED1-E478-45D5-E7EEB5C805F7}"/>
              </a:ext>
            </a:extLst>
          </p:cNvPr>
          <p:cNvGrpSpPr/>
          <p:nvPr/>
        </p:nvGrpSpPr>
        <p:grpSpPr>
          <a:xfrm>
            <a:off x="1132871" y="1886672"/>
            <a:ext cx="10344876" cy="4776272"/>
            <a:chOff x="1132871" y="1886672"/>
            <a:chExt cx="10344876" cy="47762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7584C3-7DD3-5293-EA95-C776B3672CCB}"/>
                </a:ext>
              </a:extLst>
            </p:cNvPr>
            <p:cNvGrpSpPr/>
            <p:nvPr/>
          </p:nvGrpSpPr>
          <p:grpSpPr>
            <a:xfrm>
              <a:off x="1132871" y="1886672"/>
              <a:ext cx="10344876" cy="4533418"/>
              <a:chOff x="1100560" y="1857736"/>
              <a:chExt cx="10344876" cy="453341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B53BEEC-2739-44F5-18CE-933154E9EC3B}"/>
                  </a:ext>
                </a:extLst>
              </p:cNvPr>
              <p:cNvSpPr/>
              <p:nvPr/>
            </p:nvSpPr>
            <p:spPr>
              <a:xfrm>
                <a:off x="4675207" y="1857736"/>
                <a:ext cx="3084654" cy="305571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Rad. Transfer </a:t>
                </a:r>
                <a:r>
                  <a:rPr lang="en-US" sz="2400" b="1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LUTs</a:t>
                </a:r>
                <a:r>
                  <a:rPr lang="en-US" sz="2400" dirty="0">
                    <a:solidFill>
                      <a:schemeClr val="tx1"/>
                    </a:solidFill>
                  </a:rPr>
                  <a:t> for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RAD/IRR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O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-O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AMF</a:t>
                </a:r>
              </a:p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 </a:t>
                </a:r>
                <a:endParaRPr lang="en-US" sz="2000" u="sng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FF4ED4B-9004-270A-3F8F-A838BA2F255D}"/>
                  </a:ext>
                </a:extLst>
              </p:cNvPr>
              <p:cNvSpPr/>
              <p:nvPr/>
            </p:nvSpPr>
            <p:spPr>
              <a:xfrm>
                <a:off x="1100560" y="3335438"/>
                <a:ext cx="3084654" cy="30557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GLER</a:t>
                </a: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Meteorology </a:t>
                </a: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Psfc</a:t>
                </a:r>
                <a:r>
                  <a:rPr lang="en-US" sz="2000" dirty="0">
                    <a:solidFill>
                      <a:schemeClr val="tx1"/>
                    </a:solidFill>
                  </a:rPr>
                  <a:t>, T-P, Q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Geometry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(SZA, VZA, RAA)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32EE968-F014-ABC0-9A09-7FCEF7C1DFF8}"/>
                  </a:ext>
                </a:extLst>
              </p:cNvPr>
              <p:cNvSpPr/>
              <p:nvPr/>
            </p:nvSpPr>
            <p:spPr>
              <a:xfrm>
                <a:off x="8360782" y="3292998"/>
                <a:ext cx="3084654" cy="30557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TEMPO L1b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(1) RAD/IRR @466nm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(2) </a:t>
                </a:r>
                <a:r>
                  <a:rPr lang="en-US" sz="2000" b="1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O</a:t>
                </a:r>
                <a:r>
                  <a:rPr lang="en-US" sz="2000" b="1" baseline="-25000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2</a:t>
                </a:r>
                <a:r>
                  <a:rPr lang="en-US" sz="2000" b="1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-O</a:t>
                </a:r>
                <a:r>
                  <a:rPr lang="en-US" sz="2000" b="1" baseline="-25000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2</a:t>
                </a:r>
                <a:r>
                  <a:rPr lang="en-US" sz="2000" b="1" dirty="0">
                    <a:solidFill>
                      <a:schemeClr val="tx1"/>
                    </a:solidFill>
                    <a:highlight>
                      <a:srgbClr val="00FFFF"/>
                    </a:highlight>
                  </a:rPr>
                  <a:t> SCD </a:t>
                </a:r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:r>
                  <a:rPr lang="en-US" dirty="0">
                    <a:solidFill>
                      <a:schemeClr val="tx1"/>
                    </a:solidFill>
                  </a:rPr>
                  <a:t>439-488nm)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0FCFA64-1360-07DB-6260-F873E2CA6D49}"/>
                </a:ext>
              </a:extLst>
            </p:cNvPr>
            <p:cNvSpPr/>
            <p:nvPr/>
          </p:nvSpPr>
          <p:spPr>
            <a:xfrm>
              <a:off x="4427316" y="5511263"/>
              <a:ext cx="3646026" cy="11516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CLDO4 product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A5CB545-3D1E-78AE-66F9-1AA433C2F2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6186" y="3836906"/>
              <a:ext cx="709913" cy="2952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9A14EC9-46CA-BA00-C75A-92738A02EA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36348" y="3836906"/>
              <a:ext cx="751150" cy="3765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85336E6-DF8E-0DBB-4623-A11CCB0910F8}"/>
                </a:ext>
              </a:extLst>
            </p:cNvPr>
            <p:cNvCxnSpPr>
              <a:cxnSpLocks/>
              <a:stCxn id="8" idx="4"/>
              <a:endCxn id="4" idx="0"/>
            </p:cNvCxnSpPr>
            <p:nvPr/>
          </p:nvCxnSpPr>
          <p:spPr>
            <a:xfrm>
              <a:off x="6249845" y="4942388"/>
              <a:ext cx="484" cy="5688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1F9AE09-CB73-4813-2169-CC17C8BCB606}"/>
              </a:ext>
            </a:extLst>
          </p:cNvPr>
          <p:cNvSpPr txBox="1"/>
          <p:nvPr/>
        </p:nvSpPr>
        <p:spPr>
          <a:xfrm>
            <a:off x="2772210" y="507571"/>
            <a:ext cx="655256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TEMPO CLDO4 Future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DFF08-BBCF-352C-B1D8-3B4FAAB99B1D}"/>
              </a:ext>
            </a:extLst>
          </p:cNvPr>
          <p:cNvSpPr txBox="1"/>
          <p:nvPr/>
        </p:nvSpPr>
        <p:spPr>
          <a:xfrm>
            <a:off x="6249845" y="5043418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108335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39B0B-CA3F-ECCF-133A-3BD6E6E97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01C9BC-BAF0-0890-F694-2CDC1219DC0E}"/>
              </a:ext>
            </a:extLst>
          </p:cNvPr>
          <p:cNvGrpSpPr/>
          <p:nvPr/>
        </p:nvGrpSpPr>
        <p:grpSpPr>
          <a:xfrm>
            <a:off x="1132871" y="1886672"/>
            <a:ext cx="10344876" cy="4776272"/>
            <a:chOff x="1132871" y="1886672"/>
            <a:chExt cx="10344876" cy="47762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8CC382-3D95-CED8-C60A-EE6A7BFCA21B}"/>
                </a:ext>
              </a:extLst>
            </p:cNvPr>
            <p:cNvGrpSpPr/>
            <p:nvPr/>
          </p:nvGrpSpPr>
          <p:grpSpPr>
            <a:xfrm>
              <a:off x="1132871" y="1886672"/>
              <a:ext cx="10344876" cy="4533418"/>
              <a:chOff x="1100560" y="1857736"/>
              <a:chExt cx="10344876" cy="4533418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9987CBD-D609-1921-0A43-B1A32B4A7E19}"/>
                  </a:ext>
                </a:extLst>
              </p:cNvPr>
              <p:cNvSpPr/>
              <p:nvPr/>
            </p:nvSpPr>
            <p:spPr>
              <a:xfrm>
                <a:off x="4675207" y="1857736"/>
                <a:ext cx="3084654" cy="305571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Rad. Transfer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LUTs</a:t>
                </a:r>
                <a:r>
                  <a:rPr lang="en-US" sz="2400" dirty="0">
                    <a:solidFill>
                      <a:schemeClr val="tx1"/>
                    </a:solidFill>
                  </a:rPr>
                  <a:t> for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RAD/IRR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O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-O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AMF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b="1" u="sng" dirty="0" err="1">
                    <a:solidFill>
                      <a:srgbClr val="C00000"/>
                    </a:solidFill>
                  </a:rPr>
                  <a:t>Acloud</a:t>
                </a:r>
                <a:r>
                  <a:rPr lang="en-US" sz="2400" b="1" u="sng" dirty="0">
                    <a:solidFill>
                      <a:srgbClr val="C00000"/>
                    </a:solidFill>
                  </a:rPr>
                  <a:t> = 0.8</a:t>
                </a:r>
                <a:endParaRPr lang="en-US" sz="2000" b="1" u="sng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3235C7E-0C3C-A673-936D-3FF4CE6BA9C3}"/>
                  </a:ext>
                </a:extLst>
              </p:cNvPr>
              <p:cNvSpPr/>
              <p:nvPr/>
            </p:nvSpPr>
            <p:spPr>
              <a:xfrm>
                <a:off x="1100560" y="3335438"/>
                <a:ext cx="3084654" cy="30557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GLER</a:t>
                </a: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Meteorology </a:t>
                </a: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Psfc</a:t>
                </a:r>
                <a:r>
                  <a:rPr lang="en-US" sz="2000" dirty="0">
                    <a:solidFill>
                      <a:schemeClr val="tx1"/>
                    </a:solidFill>
                  </a:rPr>
                  <a:t>, T-P, Q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Geometry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(SZA, VZA, RAA)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E9576DE-9A5A-1DBB-C505-CE810B1A2066}"/>
                  </a:ext>
                </a:extLst>
              </p:cNvPr>
              <p:cNvSpPr/>
              <p:nvPr/>
            </p:nvSpPr>
            <p:spPr>
              <a:xfrm>
                <a:off x="8360782" y="3292998"/>
                <a:ext cx="3084654" cy="30557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TEMPO L1b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(1) RAD/IRR @466nm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(2) O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>
                    <a:solidFill>
                      <a:schemeClr val="tx1"/>
                    </a:solidFill>
                  </a:rPr>
                  <a:t>-O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2000" dirty="0">
                    <a:solidFill>
                      <a:schemeClr val="tx1"/>
                    </a:solidFill>
                  </a:rPr>
                  <a:t> SCD (</a:t>
                </a:r>
                <a:r>
                  <a:rPr lang="en-US" dirty="0">
                    <a:solidFill>
                      <a:schemeClr val="tx1"/>
                    </a:solidFill>
                  </a:rPr>
                  <a:t>439-488nm)</a:t>
                </a:r>
              </a:p>
            </p:txBody>
          </p:sp>
        </p:grp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94E23E3-6306-01AC-1A6F-FAB34131A464}"/>
                </a:ext>
              </a:extLst>
            </p:cNvPr>
            <p:cNvSpPr/>
            <p:nvPr/>
          </p:nvSpPr>
          <p:spPr>
            <a:xfrm>
              <a:off x="4427316" y="5511263"/>
              <a:ext cx="3646026" cy="115168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ECF</a:t>
              </a:r>
              <a:r>
                <a:rPr lang="en-US" dirty="0">
                  <a:solidFill>
                    <a:schemeClr val="tx1"/>
                  </a:solidFill>
                </a:rPr>
                <a:t> (Effective Cloud Fraction)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OCP</a:t>
              </a:r>
              <a:r>
                <a:rPr lang="en-US" dirty="0">
                  <a:solidFill>
                    <a:schemeClr val="tx1"/>
                  </a:solidFill>
                </a:rPr>
                <a:t>(Optical Centroid Pressure)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16357F1-92D7-C9FC-FAB3-3A73492E4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6186" y="3836906"/>
              <a:ext cx="709913" cy="2952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9E9FF34-D885-A8ED-E8C1-33E480D68F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36348" y="3836906"/>
              <a:ext cx="751150" cy="3765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46DB4AD-1557-DCFD-88FC-5AE744231A87}"/>
                </a:ext>
              </a:extLst>
            </p:cNvPr>
            <p:cNvCxnSpPr>
              <a:cxnSpLocks/>
              <a:stCxn id="8" idx="4"/>
              <a:endCxn id="4" idx="0"/>
            </p:cNvCxnSpPr>
            <p:nvPr/>
          </p:nvCxnSpPr>
          <p:spPr>
            <a:xfrm>
              <a:off x="6249845" y="4942388"/>
              <a:ext cx="484" cy="5688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70AE95-53E1-5050-B5AB-CAB0E24755BA}"/>
              </a:ext>
            </a:extLst>
          </p:cNvPr>
          <p:cNvSpPr txBox="1"/>
          <p:nvPr/>
        </p:nvSpPr>
        <p:spPr>
          <a:xfrm>
            <a:off x="2675448" y="572922"/>
            <a:ext cx="6841104" cy="584775"/>
          </a:xfrm>
          <a:prstGeom prst="rect">
            <a:avLst/>
          </a:prstGeom>
          <a:noFill/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TEMPO CLDO4 Conceptual Structure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EE041C-31C7-6F17-1CFF-C46BD26322B5}"/>
              </a:ext>
            </a:extLst>
          </p:cNvPr>
          <p:cNvSpPr txBox="1"/>
          <p:nvPr/>
        </p:nvSpPr>
        <p:spPr>
          <a:xfrm rot="1658653">
            <a:off x="7748898" y="3006063"/>
            <a:ext cx="14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 constraints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0F83A-B550-A506-226E-96299DA977D9}"/>
              </a:ext>
            </a:extLst>
          </p:cNvPr>
          <p:cNvSpPr txBox="1"/>
          <p:nvPr/>
        </p:nvSpPr>
        <p:spPr>
          <a:xfrm>
            <a:off x="4871583" y="5042159"/>
            <a:ext cx="137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 unknowns</a:t>
            </a:r>
          </a:p>
        </p:txBody>
      </p:sp>
    </p:spTree>
    <p:extLst>
      <p:ext uri="{BB962C8B-B14F-4D97-AF65-F5344CB8AC3E}">
        <p14:creationId xmlns:p14="http://schemas.microsoft.com/office/powerpoint/2010/main" val="304200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4" name="Rectangle 1053">
            <a:extLst>
              <a:ext uri="{FF2B5EF4-FFF2-40B4-BE49-F238E27FC236}">
                <a16:creationId xmlns:a16="http://schemas.microsoft.com/office/drawing/2014/main" id="{467F378D-A000-47AE-83B2-D9954D8C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5" name="Freeform: Shape 1054">
            <a:extLst>
              <a:ext uri="{FF2B5EF4-FFF2-40B4-BE49-F238E27FC236}">
                <a16:creationId xmlns:a16="http://schemas.microsoft.com/office/drawing/2014/main" id="{48E26863-5660-4928-984A-CA2CFC8F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647" y="746626"/>
            <a:ext cx="350803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56" name="Rectangle 6">
            <a:extLst>
              <a:ext uri="{FF2B5EF4-FFF2-40B4-BE49-F238E27FC236}">
                <a16:creationId xmlns:a16="http://schemas.microsoft.com/office/drawing/2014/main" id="{D7538F2A-6532-4E38-8354-21841BB0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0065" y="580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52F31131-35FC-4834-8E62-1D9DA3BE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4148" y="746626"/>
            <a:ext cx="350803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65" name="Freeform: Shape 1064">
            <a:extLst>
              <a:ext uri="{FF2B5EF4-FFF2-40B4-BE49-F238E27FC236}">
                <a16:creationId xmlns:a16="http://schemas.microsoft.com/office/drawing/2014/main" id="{E7AD7F70-85A5-463C-9B1F-3182B60F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570" y="746626"/>
            <a:ext cx="3511296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67" name="Rectangle 6">
            <a:extLst>
              <a:ext uri="{FF2B5EF4-FFF2-40B4-BE49-F238E27FC236}">
                <a16:creationId xmlns:a16="http://schemas.microsoft.com/office/drawing/2014/main" id="{E5F002A4-1B0E-473E-AD7B-8346FB83B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22924" y="2300232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69" name="Freeform: Shape 1068">
            <a:extLst>
              <a:ext uri="{FF2B5EF4-FFF2-40B4-BE49-F238E27FC236}">
                <a16:creationId xmlns:a16="http://schemas.microsoft.com/office/drawing/2014/main" id="{13AF7514-9DD7-4ADB-84DF-5D8B61E7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19" y="4298302"/>
            <a:ext cx="12192000" cy="2559698"/>
          </a:xfrm>
          <a:custGeom>
            <a:avLst/>
            <a:gdLst>
              <a:gd name="connsiteX0" fmla="*/ 1462415 w 12192000"/>
              <a:gd name="connsiteY0" fmla="*/ 0 h 2685062"/>
              <a:gd name="connsiteX1" fmla="*/ 1494432 w 12192000"/>
              <a:gd name="connsiteY1" fmla="*/ 2457 h 2685062"/>
              <a:gd name="connsiteX2" fmla="*/ 1523667 w 12192000"/>
              <a:gd name="connsiteY2" fmla="*/ 11778 h 2685062"/>
              <a:gd name="connsiteX3" fmla="*/ 1523067 w 12192000"/>
              <a:gd name="connsiteY3" fmla="*/ 14207 h 2685062"/>
              <a:gd name="connsiteX4" fmla="*/ 1527695 w 12192000"/>
              <a:gd name="connsiteY4" fmla="*/ 15715 h 2685062"/>
              <a:gd name="connsiteX5" fmla="*/ 1532258 w 12192000"/>
              <a:gd name="connsiteY5" fmla="*/ 14518 h 2685062"/>
              <a:gd name="connsiteX6" fmla="*/ 1537796 w 12192000"/>
              <a:gd name="connsiteY6" fmla="*/ 16283 h 2685062"/>
              <a:gd name="connsiteX7" fmla="*/ 1553041 w 12192000"/>
              <a:gd name="connsiteY7" fmla="*/ 20452 h 2685062"/>
              <a:gd name="connsiteX8" fmla="*/ 1557495 w 12192000"/>
              <a:gd name="connsiteY8" fmla="*/ 25861 h 2685062"/>
              <a:gd name="connsiteX9" fmla="*/ 1617448 w 12192000"/>
              <a:gd name="connsiteY9" fmla="*/ 40977 h 2685062"/>
              <a:gd name="connsiteX10" fmla="*/ 1636697 w 12192000"/>
              <a:gd name="connsiteY10" fmla="*/ 39108 h 2685062"/>
              <a:gd name="connsiteX11" fmla="*/ 1657286 w 12192000"/>
              <a:gd name="connsiteY11" fmla="*/ 49000 h 2685062"/>
              <a:gd name="connsiteX12" fmla="*/ 1719191 w 12192000"/>
              <a:gd name="connsiteY12" fmla="*/ 56920 h 2685062"/>
              <a:gd name="connsiteX13" fmla="*/ 1787126 w 12192000"/>
              <a:gd name="connsiteY13" fmla="*/ 71960 h 2685062"/>
              <a:gd name="connsiteX14" fmla="*/ 1834555 w 12192000"/>
              <a:gd name="connsiteY14" fmla="*/ 86590 h 2685062"/>
              <a:gd name="connsiteX15" fmla="*/ 1966070 w 12192000"/>
              <a:gd name="connsiteY15" fmla="*/ 103987 h 2685062"/>
              <a:gd name="connsiteX16" fmla="*/ 2188582 w 12192000"/>
              <a:gd name="connsiteY16" fmla="*/ 124532 h 2685062"/>
              <a:gd name="connsiteX17" fmla="*/ 2234811 w 12192000"/>
              <a:gd name="connsiteY17" fmla="*/ 130739 h 2685062"/>
              <a:gd name="connsiteX18" fmla="*/ 2270005 w 12192000"/>
              <a:gd name="connsiteY18" fmla="*/ 143358 h 2685062"/>
              <a:gd name="connsiteX19" fmla="*/ 2274208 w 12192000"/>
              <a:gd name="connsiteY19" fmla="*/ 152634 h 2685062"/>
              <a:gd name="connsiteX20" fmla="*/ 2298905 w 12192000"/>
              <a:gd name="connsiteY20" fmla="*/ 157215 h 2685062"/>
              <a:gd name="connsiteX21" fmla="*/ 2304521 w 12192000"/>
              <a:gd name="connsiteY21" fmla="*/ 159957 h 2685062"/>
              <a:gd name="connsiteX22" fmla="*/ 2337696 w 12192000"/>
              <a:gd name="connsiteY22" fmla="*/ 174150 h 2685062"/>
              <a:gd name="connsiteX23" fmla="*/ 2432112 w 12192000"/>
              <a:gd name="connsiteY23" fmla="*/ 166646 h 2685062"/>
              <a:gd name="connsiteX24" fmla="*/ 2500149 w 12192000"/>
              <a:gd name="connsiteY24" fmla="*/ 168723 h 2685062"/>
              <a:gd name="connsiteX25" fmla="*/ 2504776 w 12192000"/>
              <a:gd name="connsiteY25" fmla="*/ 171455 h 2685062"/>
              <a:gd name="connsiteX26" fmla="*/ 2507358 w 12192000"/>
              <a:gd name="connsiteY26" fmla="*/ 177677 h 2685062"/>
              <a:gd name="connsiteX27" fmla="*/ 2518847 w 12192000"/>
              <a:gd name="connsiteY27" fmla="*/ 180936 h 2685062"/>
              <a:gd name="connsiteX28" fmla="*/ 2528864 w 12192000"/>
              <a:gd name="connsiteY28" fmla="*/ 188517 h 2685062"/>
              <a:gd name="connsiteX29" fmla="*/ 2938613 w 12192000"/>
              <a:gd name="connsiteY29" fmla="*/ 248764 h 2685062"/>
              <a:gd name="connsiteX30" fmla="*/ 3132513 w 12192000"/>
              <a:gd name="connsiteY30" fmla="*/ 229282 h 2685062"/>
              <a:gd name="connsiteX31" fmla="*/ 3208657 w 12192000"/>
              <a:gd name="connsiteY31" fmla="*/ 230814 h 2685062"/>
              <a:gd name="connsiteX32" fmla="*/ 3217904 w 12192000"/>
              <a:gd name="connsiteY32" fmla="*/ 237375 h 2685062"/>
              <a:gd name="connsiteX33" fmla="*/ 3330150 w 12192000"/>
              <a:gd name="connsiteY33" fmla="*/ 214762 h 2685062"/>
              <a:gd name="connsiteX34" fmla="*/ 3480527 w 12192000"/>
              <a:gd name="connsiteY34" fmla="*/ 231960 h 2685062"/>
              <a:gd name="connsiteX35" fmla="*/ 3591806 w 12192000"/>
              <a:gd name="connsiteY35" fmla="*/ 253003 h 2685062"/>
              <a:gd name="connsiteX36" fmla="*/ 3655143 w 12192000"/>
              <a:gd name="connsiteY36" fmla="*/ 261318 h 2685062"/>
              <a:gd name="connsiteX37" fmla="*/ 3700191 w 12192000"/>
              <a:gd name="connsiteY37" fmla="*/ 271235 h 2685062"/>
              <a:gd name="connsiteX38" fmla="*/ 3820459 w 12192000"/>
              <a:gd name="connsiteY38" fmla="*/ 275675 h 2685062"/>
              <a:gd name="connsiteX39" fmla="*/ 4022158 w 12192000"/>
              <a:gd name="connsiteY39" fmla="*/ 274341 h 2685062"/>
              <a:gd name="connsiteX40" fmla="*/ 4164508 w 12192000"/>
              <a:gd name="connsiteY40" fmla="*/ 309117 h 2685062"/>
              <a:gd name="connsiteX41" fmla="*/ 4246843 w 12192000"/>
              <a:gd name="connsiteY41" fmla="*/ 292417 h 2685062"/>
              <a:gd name="connsiteX42" fmla="*/ 4337133 w 12192000"/>
              <a:gd name="connsiteY42" fmla="*/ 304707 h 2685062"/>
              <a:gd name="connsiteX43" fmla="*/ 4696109 w 12192000"/>
              <a:gd name="connsiteY43" fmla="*/ 300060 h 2685062"/>
              <a:gd name="connsiteX44" fmla="*/ 4928090 w 12192000"/>
              <a:gd name="connsiteY44" fmla="*/ 291457 h 2685062"/>
              <a:gd name="connsiteX45" fmla="*/ 4960316 w 12192000"/>
              <a:gd name="connsiteY45" fmla="*/ 287841 h 2685062"/>
              <a:gd name="connsiteX46" fmla="*/ 4960840 w 12192000"/>
              <a:gd name="connsiteY46" fmla="*/ 285406 h 2685062"/>
              <a:gd name="connsiteX47" fmla="*/ 4965958 w 12192000"/>
              <a:gd name="connsiteY47" fmla="*/ 284802 h 2685062"/>
              <a:gd name="connsiteX48" fmla="*/ 4969785 w 12192000"/>
              <a:gd name="connsiteY48" fmla="*/ 286778 h 2685062"/>
              <a:gd name="connsiteX49" fmla="*/ 4975889 w 12192000"/>
              <a:gd name="connsiteY49" fmla="*/ 286093 h 2685062"/>
              <a:gd name="connsiteX50" fmla="*/ 4992382 w 12192000"/>
              <a:gd name="connsiteY50" fmla="*/ 284871 h 2685062"/>
              <a:gd name="connsiteX51" fmla="*/ 4999094 w 12192000"/>
              <a:gd name="connsiteY51" fmla="*/ 280499 h 2685062"/>
              <a:gd name="connsiteX52" fmla="*/ 5080965 w 12192000"/>
              <a:gd name="connsiteY52" fmla="*/ 282208 h 2685062"/>
              <a:gd name="connsiteX53" fmla="*/ 5105166 w 12192000"/>
              <a:gd name="connsiteY53" fmla="*/ 276473 h 2685062"/>
              <a:gd name="connsiteX54" fmla="*/ 5168054 w 12192000"/>
              <a:gd name="connsiteY54" fmla="*/ 280137 h 2685062"/>
              <a:gd name="connsiteX55" fmla="*/ 5239940 w 12192000"/>
              <a:gd name="connsiteY55" fmla="*/ 278079 h 2685062"/>
              <a:gd name="connsiteX56" fmla="*/ 5291998 w 12192000"/>
              <a:gd name="connsiteY56" fmla="*/ 272685 h 2685062"/>
              <a:gd name="connsiteX57" fmla="*/ 5425861 w 12192000"/>
              <a:gd name="connsiteY57" fmla="*/ 279926 h 2685062"/>
              <a:gd name="connsiteX58" fmla="*/ 5648321 w 12192000"/>
              <a:gd name="connsiteY58" fmla="*/ 300693 h 2685062"/>
              <a:gd name="connsiteX59" fmla="*/ 5695414 w 12192000"/>
              <a:gd name="connsiteY59" fmla="*/ 303150 h 2685062"/>
              <a:gd name="connsiteX60" fmla="*/ 5743064 w 12192000"/>
              <a:gd name="connsiteY60" fmla="*/ 289335 h 2685062"/>
              <a:gd name="connsiteX61" fmla="*/ 5768797 w 12192000"/>
              <a:gd name="connsiteY61" fmla="*/ 289436 h 2685062"/>
              <a:gd name="connsiteX62" fmla="*/ 5775419 w 12192000"/>
              <a:gd name="connsiteY62" fmla="*/ 287831 h 2685062"/>
              <a:gd name="connsiteX63" fmla="*/ 5813624 w 12192000"/>
              <a:gd name="connsiteY63" fmla="*/ 280263 h 2685062"/>
              <a:gd name="connsiteX64" fmla="*/ 5900676 w 12192000"/>
              <a:gd name="connsiteY64" fmla="*/ 304615 h 2685062"/>
              <a:gd name="connsiteX65" fmla="*/ 5966795 w 12192000"/>
              <a:gd name="connsiteY65" fmla="*/ 314993 h 2685062"/>
              <a:gd name="connsiteX66" fmla="*/ 5972463 w 12192000"/>
              <a:gd name="connsiteY66" fmla="*/ 313217 h 2685062"/>
              <a:gd name="connsiteX67" fmla="*/ 5977754 w 12192000"/>
              <a:gd name="connsiteY67" fmla="*/ 307726 h 2685062"/>
              <a:gd name="connsiteX68" fmla="*/ 5990232 w 12192000"/>
              <a:gd name="connsiteY68" fmla="*/ 306694 h 2685062"/>
              <a:gd name="connsiteX69" fmla="*/ 6003260 w 12192000"/>
              <a:gd name="connsiteY69" fmla="*/ 301250 h 2685062"/>
              <a:gd name="connsiteX70" fmla="*/ 6398655 w 12192000"/>
              <a:gd name="connsiteY70" fmla="*/ 340447 h 2685062"/>
              <a:gd name="connsiteX71" fmla="*/ 6477250 w 12192000"/>
              <a:gd name="connsiteY71" fmla="*/ 370643 h 2685062"/>
              <a:gd name="connsiteX72" fmla="*/ 6599996 w 12192000"/>
              <a:gd name="connsiteY72" fmla="*/ 371929 h 2685062"/>
              <a:gd name="connsiteX73" fmla="*/ 6673632 w 12192000"/>
              <a:gd name="connsiteY73" fmla="*/ 384303 h 2685062"/>
              <a:gd name="connsiteX74" fmla="*/ 6685461 w 12192000"/>
              <a:gd name="connsiteY74" fmla="*/ 379698 h 2685062"/>
              <a:gd name="connsiteX75" fmla="*/ 6782761 w 12192000"/>
              <a:gd name="connsiteY75" fmla="*/ 421766 h 2685062"/>
              <a:gd name="connsiteX76" fmla="*/ 6934599 w 12192000"/>
              <a:gd name="connsiteY76" fmla="*/ 432626 h 2685062"/>
              <a:gd name="connsiteX77" fmla="*/ 7050728 w 12192000"/>
              <a:gd name="connsiteY77" fmla="*/ 432695 h 2685062"/>
              <a:gd name="connsiteX78" fmla="*/ 7115167 w 12192000"/>
              <a:gd name="connsiteY78" fmla="*/ 436243 h 2685062"/>
              <a:gd name="connsiteX79" fmla="*/ 7162809 w 12192000"/>
              <a:gd name="connsiteY79" fmla="*/ 434931 h 2685062"/>
              <a:gd name="connsiteX80" fmla="*/ 7280034 w 12192000"/>
              <a:gd name="connsiteY80" fmla="*/ 452539 h 2685062"/>
              <a:gd name="connsiteX81" fmla="*/ 7472654 w 12192000"/>
              <a:gd name="connsiteY81" fmla="*/ 490482 h 2685062"/>
              <a:gd name="connsiteX82" fmla="*/ 7696080 w 12192000"/>
              <a:gd name="connsiteY82" fmla="*/ 514010 h 2685062"/>
              <a:gd name="connsiteX83" fmla="*/ 7788139 w 12192000"/>
              <a:gd name="connsiteY83" fmla="*/ 518649 h 2685062"/>
              <a:gd name="connsiteX84" fmla="*/ 8227756 w 12192000"/>
              <a:gd name="connsiteY84" fmla="*/ 558548 h 2685062"/>
              <a:gd name="connsiteX85" fmla="*/ 8328859 w 12192000"/>
              <a:gd name="connsiteY85" fmla="*/ 582867 h 2685062"/>
              <a:gd name="connsiteX86" fmla="*/ 8532898 w 12192000"/>
              <a:gd name="connsiteY86" fmla="*/ 668282 h 2685062"/>
              <a:gd name="connsiteX87" fmla="*/ 8792925 w 12192000"/>
              <a:gd name="connsiteY87" fmla="*/ 701900 h 2685062"/>
              <a:gd name="connsiteX88" fmla="*/ 8809491 w 12192000"/>
              <a:gd name="connsiteY88" fmla="*/ 717262 h 2685062"/>
              <a:gd name="connsiteX89" fmla="*/ 8814066 w 12192000"/>
              <a:gd name="connsiteY89" fmla="*/ 719410 h 2685062"/>
              <a:gd name="connsiteX90" fmla="*/ 8815751 w 12192000"/>
              <a:gd name="connsiteY90" fmla="*/ 718686 h 2685062"/>
              <a:gd name="connsiteX91" fmla="*/ 8840540 w 12192000"/>
              <a:gd name="connsiteY91" fmla="*/ 717083 h 2685062"/>
              <a:gd name="connsiteX92" fmla="*/ 8897062 w 12192000"/>
              <a:gd name="connsiteY92" fmla="*/ 697553 h 2685062"/>
              <a:gd name="connsiteX93" fmla="*/ 8965922 w 12192000"/>
              <a:gd name="connsiteY93" fmla="*/ 672885 h 2685062"/>
              <a:gd name="connsiteX94" fmla="*/ 9016694 w 12192000"/>
              <a:gd name="connsiteY94" fmla="*/ 669496 h 2685062"/>
              <a:gd name="connsiteX95" fmla="*/ 9139695 w 12192000"/>
              <a:gd name="connsiteY95" fmla="*/ 648174 h 2685062"/>
              <a:gd name="connsiteX96" fmla="*/ 9219129 w 12192000"/>
              <a:gd name="connsiteY96" fmla="*/ 639013 h 2685062"/>
              <a:gd name="connsiteX97" fmla="*/ 9221354 w 12192000"/>
              <a:gd name="connsiteY97" fmla="*/ 638501 h 2685062"/>
              <a:gd name="connsiteX98" fmla="*/ 9237592 w 12192000"/>
              <a:gd name="connsiteY98" fmla="*/ 642494 h 2685062"/>
              <a:gd name="connsiteX99" fmla="*/ 9236570 w 12192000"/>
              <a:gd name="connsiteY99" fmla="*/ 648762 h 2685062"/>
              <a:gd name="connsiteX100" fmla="*/ 9250521 w 12192000"/>
              <a:gd name="connsiteY100" fmla="*/ 654041 h 2685062"/>
              <a:gd name="connsiteX101" fmla="*/ 9279357 w 12192000"/>
              <a:gd name="connsiteY101" fmla="*/ 653083 h 2685062"/>
              <a:gd name="connsiteX102" fmla="*/ 9289731 w 12192000"/>
              <a:gd name="connsiteY102" fmla="*/ 656356 h 2685062"/>
              <a:gd name="connsiteX103" fmla="*/ 9293723 w 12192000"/>
              <a:gd name="connsiteY103" fmla="*/ 656237 h 2685062"/>
              <a:gd name="connsiteX104" fmla="*/ 9303097 w 12192000"/>
              <a:gd name="connsiteY104" fmla="*/ 656723 h 2685062"/>
              <a:gd name="connsiteX105" fmla="*/ 9302251 w 12192000"/>
              <a:gd name="connsiteY105" fmla="*/ 652725 h 2685062"/>
              <a:gd name="connsiteX106" fmla="*/ 9314122 w 12192000"/>
              <a:gd name="connsiteY106" fmla="*/ 645860 h 2685062"/>
              <a:gd name="connsiteX107" fmla="*/ 9367772 w 12192000"/>
              <a:gd name="connsiteY107" fmla="*/ 650683 h 2685062"/>
              <a:gd name="connsiteX108" fmla="*/ 9370291 w 12192000"/>
              <a:gd name="connsiteY108" fmla="*/ 655264 h 2685062"/>
              <a:gd name="connsiteX109" fmla="*/ 9377007 w 12192000"/>
              <a:gd name="connsiteY109" fmla="*/ 656308 h 2685062"/>
              <a:gd name="connsiteX110" fmla="*/ 9382497 w 12192000"/>
              <a:gd name="connsiteY110" fmla="*/ 652427 h 2685062"/>
              <a:gd name="connsiteX111" fmla="*/ 9474013 w 12192000"/>
              <a:gd name="connsiteY111" fmla="*/ 647005 h 2685062"/>
              <a:gd name="connsiteX112" fmla="*/ 9595899 w 12192000"/>
              <a:gd name="connsiteY112" fmla="*/ 646979 h 2685062"/>
              <a:gd name="connsiteX113" fmla="*/ 9681269 w 12192000"/>
              <a:gd name="connsiteY113" fmla="*/ 669984 h 2685062"/>
              <a:gd name="connsiteX114" fmla="*/ 9689635 w 12192000"/>
              <a:gd name="connsiteY114" fmla="*/ 666408 h 2685062"/>
              <a:gd name="connsiteX115" fmla="*/ 9750215 w 12192000"/>
              <a:gd name="connsiteY115" fmla="*/ 671056 h 2685062"/>
              <a:gd name="connsiteX116" fmla="*/ 9957974 w 12192000"/>
              <a:gd name="connsiteY116" fmla="*/ 715080 h 2685062"/>
              <a:gd name="connsiteX117" fmla="*/ 10076482 w 12192000"/>
              <a:gd name="connsiteY117" fmla="*/ 723397 h 2685062"/>
              <a:gd name="connsiteX118" fmla="*/ 10119263 w 12192000"/>
              <a:gd name="connsiteY118" fmla="*/ 721877 h 2685062"/>
              <a:gd name="connsiteX119" fmla="*/ 10190893 w 12192000"/>
              <a:gd name="connsiteY119" fmla="*/ 719606 h 2685062"/>
              <a:gd name="connsiteX120" fmla="*/ 10246203 w 12192000"/>
              <a:gd name="connsiteY120" fmla="*/ 706893 h 2685062"/>
              <a:gd name="connsiteX121" fmla="*/ 10305396 w 12192000"/>
              <a:gd name="connsiteY121" fmla="*/ 709359 h 2685062"/>
              <a:gd name="connsiteX122" fmla="*/ 10316856 w 12192000"/>
              <a:gd name="connsiteY122" fmla="*/ 724179 h 2685062"/>
              <a:gd name="connsiteX123" fmla="*/ 10380919 w 12192000"/>
              <a:gd name="connsiteY123" fmla="*/ 722193 h 2685062"/>
              <a:gd name="connsiteX124" fmla="*/ 10478351 w 12192000"/>
              <a:gd name="connsiteY124" fmla="*/ 717620 h 2685062"/>
              <a:gd name="connsiteX125" fmla="*/ 10533954 w 12192000"/>
              <a:gd name="connsiteY125" fmla="*/ 718660 h 2685062"/>
              <a:gd name="connsiteX126" fmla="*/ 10686474 w 12192000"/>
              <a:gd name="connsiteY126" fmla="*/ 717507 h 2685062"/>
              <a:gd name="connsiteX127" fmla="*/ 10839729 w 12192000"/>
              <a:gd name="connsiteY127" fmla="*/ 713306 h 2685062"/>
              <a:gd name="connsiteX128" fmla="*/ 10933271 w 12192000"/>
              <a:gd name="connsiteY128" fmla="*/ 693628 h 2685062"/>
              <a:gd name="connsiteX129" fmla="*/ 11058950 w 12192000"/>
              <a:gd name="connsiteY129" fmla="*/ 692031 h 2685062"/>
              <a:gd name="connsiteX130" fmla="*/ 11080388 w 12192000"/>
              <a:gd name="connsiteY130" fmla="*/ 689245 h 2685062"/>
              <a:gd name="connsiteX131" fmla="*/ 11108911 w 12192000"/>
              <a:gd name="connsiteY131" fmla="*/ 693363 h 2685062"/>
              <a:gd name="connsiteX132" fmla="*/ 11223119 w 12192000"/>
              <a:gd name="connsiteY132" fmla="*/ 710661 h 2685062"/>
              <a:gd name="connsiteX133" fmla="*/ 11311983 w 12192000"/>
              <a:gd name="connsiteY133" fmla="*/ 731410 h 2685062"/>
              <a:gd name="connsiteX134" fmla="*/ 11426940 w 12192000"/>
              <a:gd name="connsiteY134" fmla="*/ 727340 h 2685062"/>
              <a:gd name="connsiteX135" fmla="*/ 11495624 w 12192000"/>
              <a:gd name="connsiteY135" fmla="*/ 734858 h 2685062"/>
              <a:gd name="connsiteX136" fmla="*/ 11605975 w 12192000"/>
              <a:gd name="connsiteY136" fmla="*/ 762433 h 2685062"/>
              <a:gd name="connsiteX137" fmla="*/ 11756134 w 12192000"/>
              <a:gd name="connsiteY137" fmla="*/ 765012 h 2685062"/>
              <a:gd name="connsiteX138" fmla="*/ 11789788 w 12192000"/>
              <a:gd name="connsiteY138" fmla="*/ 745316 h 2685062"/>
              <a:gd name="connsiteX139" fmla="*/ 11832833 w 12192000"/>
              <a:gd name="connsiteY139" fmla="*/ 734720 h 2685062"/>
              <a:gd name="connsiteX140" fmla="*/ 11846338 w 12192000"/>
              <a:gd name="connsiteY140" fmla="*/ 765994 h 2685062"/>
              <a:gd name="connsiteX141" fmla="*/ 11972492 w 12192000"/>
              <a:gd name="connsiteY141" fmla="*/ 796180 h 2685062"/>
              <a:gd name="connsiteX142" fmla="*/ 12035979 w 12192000"/>
              <a:gd name="connsiteY142" fmla="*/ 807835 h 2685062"/>
              <a:gd name="connsiteX143" fmla="*/ 12135850 w 12192000"/>
              <a:gd name="connsiteY143" fmla="*/ 819056 h 2685062"/>
              <a:gd name="connsiteX144" fmla="*/ 12166092 w 12192000"/>
              <a:gd name="connsiteY144" fmla="*/ 823695 h 2685062"/>
              <a:gd name="connsiteX145" fmla="*/ 12190645 w 12192000"/>
              <a:gd name="connsiteY145" fmla="*/ 826863 h 2685062"/>
              <a:gd name="connsiteX146" fmla="*/ 12192000 w 12192000"/>
              <a:gd name="connsiteY146" fmla="*/ 880762 h 2685062"/>
              <a:gd name="connsiteX147" fmla="*/ 12192000 w 12192000"/>
              <a:gd name="connsiteY147" fmla="*/ 2685062 h 2685062"/>
              <a:gd name="connsiteX148" fmla="*/ 0 w 12192000"/>
              <a:gd name="connsiteY148" fmla="*/ 2685062 h 2685062"/>
              <a:gd name="connsiteX149" fmla="*/ 0 w 12192000"/>
              <a:gd name="connsiteY149" fmla="*/ 283917 h 2685062"/>
              <a:gd name="connsiteX150" fmla="*/ 44213 w 12192000"/>
              <a:gd name="connsiteY150" fmla="*/ 302297 h 2685062"/>
              <a:gd name="connsiteX151" fmla="*/ 172465 w 12192000"/>
              <a:gd name="connsiteY151" fmla="*/ 314866 h 2685062"/>
              <a:gd name="connsiteX152" fmla="*/ 223361 w 12192000"/>
              <a:gd name="connsiteY152" fmla="*/ 304828 h 2685062"/>
              <a:gd name="connsiteX153" fmla="*/ 320595 w 12192000"/>
              <a:gd name="connsiteY153" fmla="*/ 288341 h 2685062"/>
              <a:gd name="connsiteX154" fmla="*/ 401087 w 12192000"/>
              <a:gd name="connsiteY154" fmla="*/ 246745 h 2685062"/>
              <a:gd name="connsiteX155" fmla="*/ 495839 w 12192000"/>
              <a:gd name="connsiteY155" fmla="*/ 217305 h 2685062"/>
              <a:gd name="connsiteX156" fmla="*/ 507910 w 12192000"/>
              <a:gd name="connsiteY156" fmla="*/ 219773 h 2685062"/>
              <a:gd name="connsiteX157" fmla="*/ 561428 w 12192000"/>
              <a:gd name="connsiteY157" fmla="*/ 201460 h 2685062"/>
              <a:gd name="connsiteX158" fmla="*/ 712813 w 12192000"/>
              <a:gd name="connsiteY158" fmla="*/ 151411 h 2685062"/>
              <a:gd name="connsiteX159" fmla="*/ 819366 w 12192000"/>
              <a:gd name="connsiteY159" fmla="*/ 70479 h 2685062"/>
              <a:gd name="connsiteX160" fmla="*/ 862489 w 12192000"/>
              <a:gd name="connsiteY160" fmla="*/ 63238 h 2685062"/>
              <a:gd name="connsiteX161" fmla="*/ 934387 w 12192000"/>
              <a:gd name="connsiteY161" fmla="*/ 50788 h 2685062"/>
              <a:gd name="connsiteX162" fmla="*/ 948874 w 12192000"/>
              <a:gd name="connsiteY162" fmla="*/ 55208 h 2685062"/>
              <a:gd name="connsiteX163" fmla="*/ 955237 w 12192000"/>
              <a:gd name="connsiteY163" fmla="*/ 54040 h 2685062"/>
              <a:gd name="connsiteX164" fmla="*/ 955886 w 12192000"/>
              <a:gd name="connsiteY164" fmla="*/ 54325 h 2685062"/>
              <a:gd name="connsiteX165" fmla="*/ 957239 w 12192000"/>
              <a:gd name="connsiteY165" fmla="*/ 53673 h 2685062"/>
              <a:gd name="connsiteX166" fmla="*/ 971343 w 12192000"/>
              <a:gd name="connsiteY166" fmla="*/ 51086 h 2685062"/>
              <a:gd name="connsiteX167" fmla="*/ 1002063 w 12192000"/>
              <a:gd name="connsiteY167" fmla="*/ 54158 h 2685062"/>
              <a:gd name="connsiteX168" fmla="*/ 1020663 w 12192000"/>
              <a:gd name="connsiteY168" fmla="*/ 53408 h 2685062"/>
              <a:gd name="connsiteX169" fmla="*/ 1039181 w 12192000"/>
              <a:gd name="connsiteY169" fmla="*/ 40356 h 2685062"/>
              <a:gd name="connsiteX170" fmla="*/ 1051914 w 12192000"/>
              <a:gd name="connsiteY170" fmla="*/ 39166 h 2685062"/>
              <a:gd name="connsiteX171" fmla="*/ 1054501 w 12192000"/>
              <a:gd name="connsiteY171" fmla="*/ 37372 h 2685062"/>
              <a:gd name="connsiteX172" fmla="*/ 1061859 w 12192000"/>
              <a:gd name="connsiteY172" fmla="*/ 33902 h 2685062"/>
              <a:gd name="connsiteX173" fmla="*/ 1054558 w 12192000"/>
              <a:gd name="connsiteY173" fmla="*/ 30385 h 2685062"/>
              <a:gd name="connsiteX174" fmla="*/ 1140852 w 12192000"/>
              <a:gd name="connsiteY174" fmla="*/ 17327 h 2685062"/>
              <a:gd name="connsiteX175" fmla="*/ 1214144 w 12192000"/>
              <a:gd name="connsiteY175" fmla="*/ 6192 h 2685062"/>
              <a:gd name="connsiteX176" fmla="*/ 1338122 w 12192000"/>
              <a:gd name="connsiteY176" fmla="*/ 27996 h 2685062"/>
              <a:gd name="connsiteX177" fmla="*/ 1462415 w 12192000"/>
              <a:gd name="connsiteY177" fmla="*/ 0 h 26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85062">
                <a:moveTo>
                  <a:pt x="1462415" y="0"/>
                </a:moveTo>
                <a:lnTo>
                  <a:pt x="1494432" y="2457"/>
                </a:lnTo>
                <a:lnTo>
                  <a:pt x="1523667" y="11778"/>
                </a:lnTo>
                <a:lnTo>
                  <a:pt x="1523067" y="14207"/>
                </a:lnTo>
                <a:cubicBezTo>
                  <a:pt x="1523507" y="15871"/>
                  <a:pt x="1525127" y="16145"/>
                  <a:pt x="1527695" y="15715"/>
                </a:cubicBezTo>
                <a:lnTo>
                  <a:pt x="1532258" y="14518"/>
                </a:lnTo>
                <a:lnTo>
                  <a:pt x="1537796" y="16283"/>
                </a:lnTo>
                <a:lnTo>
                  <a:pt x="1553041" y="20452"/>
                </a:lnTo>
                <a:lnTo>
                  <a:pt x="1557495" y="25861"/>
                </a:lnTo>
                <a:cubicBezTo>
                  <a:pt x="1571578" y="34900"/>
                  <a:pt x="1608020" y="28047"/>
                  <a:pt x="1617448" y="40977"/>
                </a:cubicBezTo>
                <a:lnTo>
                  <a:pt x="1636697" y="39108"/>
                </a:lnTo>
                <a:lnTo>
                  <a:pt x="1657286" y="49000"/>
                </a:lnTo>
                <a:cubicBezTo>
                  <a:pt x="1676389" y="57312"/>
                  <a:pt x="1696470" y="62807"/>
                  <a:pt x="1719191" y="56920"/>
                </a:cubicBezTo>
                <a:cubicBezTo>
                  <a:pt x="1709669" y="73491"/>
                  <a:pt x="1773685" y="56115"/>
                  <a:pt x="1787126" y="71960"/>
                </a:cubicBezTo>
                <a:cubicBezTo>
                  <a:pt x="1795166" y="84864"/>
                  <a:pt x="1816465" y="82599"/>
                  <a:pt x="1834555" y="86590"/>
                </a:cubicBezTo>
                <a:cubicBezTo>
                  <a:pt x="1850712" y="99365"/>
                  <a:pt x="1937782" y="107374"/>
                  <a:pt x="1966070" y="103987"/>
                </a:cubicBezTo>
                <a:cubicBezTo>
                  <a:pt x="2043209" y="86564"/>
                  <a:pt x="2126459" y="137078"/>
                  <a:pt x="2188582" y="124532"/>
                </a:cubicBezTo>
                <a:cubicBezTo>
                  <a:pt x="2206064" y="124932"/>
                  <a:pt x="2221206" y="127247"/>
                  <a:pt x="2234811" y="130739"/>
                </a:cubicBezTo>
                <a:lnTo>
                  <a:pt x="2270005" y="143358"/>
                </a:lnTo>
                <a:lnTo>
                  <a:pt x="2274208" y="152634"/>
                </a:lnTo>
                <a:lnTo>
                  <a:pt x="2298905" y="157215"/>
                </a:lnTo>
                <a:lnTo>
                  <a:pt x="2304521" y="159957"/>
                </a:lnTo>
                <a:cubicBezTo>
                  <a:pt x="2315230" y="165224"/>
                  <a:pt x="2326016" y="170200"/>
                  <a:pt x="2337696" y="174150"/>
                </a:cubicBezTo>
                <a:cubicBezTo>
                  <a:pt x="2354259" y="137711"/>
                  <a:pt x="2439767" y="201742"/>
                  <a:pt x="2432112" y="166646"/>
                </a:cubicBezTo>
                <a:cubicBezTo>
                  <a:pt x="2482400" y="178172"/>
                  <a:pt x="2480978" y="159994"/>
                  <a:pt x="2500149" y="168723"/>
                </a:cubicBezTo>
                <a:lnTo>
                  <a:pt x="2504776" y="171455"/>
                </a:lnTo>
                <a:lnTo>
                  <a:pt x="2507358" y="177677"/>
                </a:lnTo>
                <a:lnTo>
                  <a:pt x="2518847" y="180936"/>
                </a:lnTo>
                <a:lnTo>
                  <a:pt x="2528864" y="188517"/>
                </a:lnTo>
                <a:cubicBezTo>
                  <a:pt x="2656589" y="189245"/>
                  <a:pt x="2818894" y="267460"/>
                  <a:pt x="2938613" y="248764"/>
                </a:cubicBezTo>
                <a:lnTo>
                  <a:pt x="3132513" y="229282"/>
                </a:lnTo>
                <a:cubicBezTo>
                  <a:pt x="3153391" y="218737"/>
                  <a:pt x="3187482" y="219423"/>
                  <a:pt x="3208657" y="230814"/>
                </a:cubicBezTo>
                <a:cubicBezTo>
                  <a:pt x="3212298" y="232773"/>
                  <a:pt x="3215412" y="234983"/>
                  <a:pt x="3217904" y="237375"/>
                </a:cubicBezTo>
                <a:cubicBezTo>
                  <a:pt x="3279351" y="212726"/>
                  <a:pt x="3298012" y="233121"/>
                  <a:pt x="3330150" y="214762"/>
                </a:cubicBezTo>
                <a:cubicBezTo>
                  <a:pt x="3405531" y="217422"/>
                  <a:pt x="3451160" y="247861"/>
                  <a:pt x="3480527" y="231960"/>
                </a:cubicBezTo>
                <a:cubicBezTo>
                  <a:pt x="3516075" y="238991"/>
                  <a:pt x="3553819" y="269164"/>
                  <a:pt x="3591806" y="253003"/>
                </a:cubicBezTo>
                <a:cubicBezTo>
                  <a:pt x="3586673" y="270421"/>
                  <a:pt x="3640034" y="246868"/>
                  <a:pt x="3655143" y="261318"/>
                </a:cubicBezTo>
                <a:cubicBezTo>
                  <a:pt x="3664868" y="273371"/>
                  <a:pt x="3683329" y="269035"/>
                  <a:pt x="3700191" y="271235"/>
                </a:cubicBezTo>
                <a:cubicBezTo>
                  <a:pt x="3717097" y="282363"/>
                  <a:pt x="3796016" y="281812"/>
                  <a:pt x="3820459" y="275675"/>
                </a:cubicBezTo>
                <a:cubicBezTo>
                  <a:pt x="3885463" y="250791"/>
                  <a:pt x="3969506" y="292904"/>
                  <a:pt x="4022158" y="274341"/>
                </a:cubicBezTo>
                <a:cubicBezTo>
                  <a:pt x="4084571" y="269096"/>
                  <a:pt x="4119856" y="297968"/>
                  <a:pt x="4164508" y="309117"/>
                </a:cubicBezTo>
                <a:cubicBezTo>
                  <a:pt x="4171915" y="271244"/>
                  <a:pt x="4260667" y="326583"/>
                  <a:pt x="4246843" y="292417"/>
                </a:cubicBezTo>
                <a:cubicBezTo>
                  <a:pt x="4309458" y="301142"/>
                  <a:pt x="4279869" y="266331"/>
                  <a:pt x="4337133" y="304707"/>
                </a:cubicBezTo>
                <a:cubicBezTo>
                  <a:pt x="4450694" y="292933"/>
                  <a:pt x="4593547" y="330375"/>
                  <a:pt x="4696109" y="300060"/>
                </a:cubicBezTo>
                <a:lnTo>
                  <a:pt x="4928090" y="291457"/>
                </a:lnTo>
                <a:lnTo>
                  <a:pt x="4960316" y="287841"/>
                </a:lnTo>
                <a:cubicBezTo>
                  <a:pt x="4960491" y="287029"/>
                  <a:pt x="4960665" y="286217"/>
                  <a:pt x="4960840" y="285406"/>
                </a:cubicBezTo>
                <a:cubicBezTo>
                  <a:pt x="4962018" y="283892"/>
                  <a:pt x="4963691" y="283924"/>
                  <a:pt x="4965958" y="284802"/>
                </a:cubicBezTo>
                <a:lnTo>
                  <a:pt x="4969785" y="286778"/>
                </a:lnTo>
                <a:lnTo>
                  <a:pt x="4975889" y="286093"/>
                </a:lnTo>
                <a:lnTo>
                  <a:pt x="4992382" y="284871"/>
                </a:lnTo>
                <a:lnTo>
                  <a:pt x="4999094" y="280499"/>
                </a:lnTo>
                <a:lnTo>
                  <a:pt x="5080965" y="282208"/>
                </a:lnTo>
                <a:lnTo>
                  <a:pt x="5105166" y="276473"/>
                </a:lnTo>
                <a:cubicBezTo>
                  <a:pt x="5127226" y="271982"/>
                  <a:pt x="5148953" y="270367"/>
                  <a:pt x="5168054" y="280137"/>
                </a:cubicBezTo>
                <a:cubicBezTo>
                  <a:pt x="5166431" y="262533"/>
                  <a:pt x="5219894" y="290815"/>
                  <a:pt x="5239940" y="278079"/>
                </a:cubicBezTo>
                <a:cubicBezTo>
                  <a:pt x="5253484" y="267178"/>
                  <a:pt x="5272860" y="273220"/>
                  <a:pt x="5291998" y="272685"/>
                </a:cubicBezTo>
                <a:cubicBezTo>
                  <a:pt x="5313255" y="263383"/>
                  <a:pt x="5400292" y="271538"/>
                  <a:pt x="5425861" y="279926"/>
                </a:cubicBezTo>
                <a:cubicBezTo>
                  <a:pt x="5491875" y="310639"/>
                  <a:pt x="5594484" y="277380"/>
                  <a:pt x="5648321" y="300693"/>
                </a:cubicBezTo>
                <a:cubicBezTo>
                  <a:pt x="5665248" y="303486"/>
                  <a:pt x="5680800" y="304021"/>
                  <a:pt x="5695414" y="303150"/>
                </a:cubicBezTo>
                <a:lnTo>
                  <a:pt x="5743064" y="289335"/>
                </a:lnTo>
                <a:lnTo>
                  <a:pt x="5768797" y="289436"/>
                </a:lnTo>
                <a:lnTo>
                  <a:pt x="5775419" y="287831"/>
                </a:lnTo>
                <a:cubicBezTo>
                  <a:pt x="5788059" y="284732"/>
                  <a:pt x="5800646" y="281926"/>
                  <a:pt x="5813624" y="280263"/>
                </a:cubicBezTo>
                <a:cubicBezTo>
                  <a:pt x="5812999" y="318182"/>
                  <a:pt x="5923892" y="272386"/>
                  <a:pt x="5900676" y="304615"/>
                </a:cubicBezTo>
                <a:cubicBezTo>
                  <a:pt x="5954067" y="302717"/>
                  <a:pt x="5944477" y="319870"/>
                  <a:pt x="5966795" y="314993"/>
                </a:cubicBezTo>
                <a:lnTo>
                  <a:pt x="5972463" y="313217"/>
                </a:lnTo>
                <a:lnTo>
                  <a:pt x="5977754" y="307726"/>
                </a:lnTo>
                <a:lnTo>
                  <a:pt x="5990232" y="306694"/>
                </a:lnTo>
                <a:lnTo>
                  <a:pt x="6003260" y="301250"/>
                </a:lnTo>
                <a:cubicBezTo>
                  <a:pt x="6125949" y="323771"/>
                  <a:pt x="6292426" y="300774"/>
                  <a:pt x="6398655" y="340447"/>
                </a:cubicBezTo>
                <a:lnTo>
                  <a:pt x="6477250" y="370643"/>
                </a:lnTo>
                <a:cubicBezTo>
                  <a:pt x="6518147" y="382960"/>
                  <a:pt x="6560561" y="347277"/>
                  <a:pt x="6599996" y="371929"/>
                </a:cubicBezTo>
                <a:cubicBezTo>
                  <a:pt x="6615225" y="385828"/>
                  <a:pt x="6648193" y="391366"/>
                  <a:pt x="6673632" y="384303"/>
                </a:cubicBezTo>
                <a:cubicBezTo>
                  <a:pt x="6678009" y="383088"/>
                  <a:pt x="6681993" y="381536"/>
                  <a:pt x="6685461" y="379698"/>
                </a:cubicBezTo>
                <a:cubicBezTo>
                  <a:pt x="6733172" y="414481"/>
                  <a:pt x="6760278" y="398336"/>
                  <a:pt x="6782761" y="421766"/>
                </a:cubicBezTo>
                <a:cubicBezTo>
                  <a:pt x="6856177" y="432921"/>
                  <a:pt x="6913662" y="412056"/>
                  <a:pt x="6934599" y="432626"/>
                </a:cubicBezTo>
                <a:cubicBezTo>
                  <a:pt x="6971837" y="432351"/>
                  <a:pt x="7021650" y="410307"/>
                  <a:pt x="7050728" y="432695"/>
                </a:cubicBezTo>
                <a:cubicBezTo>
                  <a:pt x="7053692" y="415076"/>
                  <a:pt x="7094152" y="447339"/>
                  <a:pt x="7115167" y="436243"/>
                </a:cubicBezTo>
                <a:cubicBezTo>
                  <a:pt x="7129937" y="426464"/>
                  <a:pt x="7145660" y="433973"/>
                  <a:pt x="7162809" y="434931"/>
                </a:cubicBezTo>
                <a:cubicBezTo>
                  <a:pt x="7184039" y="427343"/>
                  <a:pt x="7259393" y="442217"/>
                  <a:pt x="7280034" y="452539"/>
                </a:cubicBezTo>
                <a:cubicBezTo>
                  <a:pt x="7331046" y="488194"/>
                  <a:pt x="7430616" y="463128"/>
                  <a:pt x="7472654" y="490482"/>
                </a:cubicBezTo>
                <a:cubicBezTo>
                  <a:pt x="7541994" y="500728"/>
                  <a:pt x="7643498" y="509315"/>
                  <a:pt x="7696080" y="514010"/>
                </a:cubicBezTo>
                <a:cubicBezTo>
                  <a:pt x="7760013" y="517032"/>
                  <a:pt x="7715914" y="545003"/>
                  <a:pt x="7788139" y="518649"/>
                </a:cubicBezTo>
                <a:cubicBezTo>
                  <a:pt x="7891601" y="550571"/>
                  <a:pt x="8143222" y="510864"/>
                  <a:pt x="8227756" y="558548"/>
                </a:cubicBezTo>
                <a:cubicBezTo>
                  <a:pt x="8317876" y="569251"/>
                  <a:pt x="8261697" y="569546"/>
                  <a:pt x="8328859" y="582867"/>
                </a:cubicBezTo>
                <a:cubicBezTo>
                  <a:pt x="8336976" y="627379"/>
                  <a:pt x="8495085" y="643261"/>
                  <a:pt x="8532898" y="668282"/>
                </a:cubicBezTo>
                <a:cubicBezTo>
                  <a:pt x="8626867" y="678146"/>
                  <a:pt x="8698118" y="715603"/>
                  <a:pt x="8792925" y="701900"/>
                </a:cubicBezTo>
                <a:cubicBezTo>
                  <a:pt x="8796856" y="707882"/>
                  <a:pt x="8802564" y="712918"/>
                  <a:pt x="8809491" y="717262"/>
                </a:cubicBezTo>
                <a:lnTo>
                  <a:pt x="8814066" y="719410"/>
                </a:lnTo>
                <a:lnTo>
                  <a:pt x="8815751" y="718686"/>
                </a:lnTo>
                <a:cubicBezTo>
                  <a:pt x="8822134" y="717141"/>
                  <a:pt x="8829906" y="716502"/>
                  <a:pt x="8840540" y="717083"/>
                </a:cubicBezTo>
                <a:cubicBezTo>
                  <a:pt x="8844566" y="676948"/>
                  <a:pt x="8862586" y="704813"/>
                  <a:pt x="8897062" y="697553"/>
                </a:cubicBezTo>
                <a:cubicBezTo>
                  <a:pt x="8926967" y="693826"/>
                  <a:pt x="8941387" y="680067"/>
                  <a:pt x="8965922" y="672885"/>
                </a:cubicBezTo>
                <a:cubicBezTo>
                  <a:pt x="8985861" y="668208"/>
                  <a:pt x="8990451" y="680326"/>
                  <a:pt x="9016694" y="669496"/>
                </a:cubicBezTo>
                <a:cubicBezTo>
                  <a:pt x="9064226" y="680468"/>
                  <a:pt x="9102961" y="653230"/>
                  <a:pt x="9139695" y="648174"/>
                </a:cubicBezTo>
                <a:cubicBezTo>
                  <a:pt x="9151373" y="649226"/>
                  <a:pt x="9186538" y="645057"/>
                  <a:pt x="9219129" y="639013"/>
                </a:cubicBezTo>
                <a:lnTo>
                  <a:pt x="9221354" y="638501"/>
                </a:lnTo>
                <a:lnTo>
                  <a:pt x="9237592" y="642494"/>
                </a:lnTo>
                <a:cubicBezTo>
                  <a:pt x="9241555" y="644212"/>
                  <a:pt x="9242210" y="646204"/>
                  <a:pt x="9236570" y="648762"/>
                </a:cubicBezTo>
                <a:cubicBezTo>
                  <a:pt x="9241114" y="652055"/>
                  <a:pt x="9245782" y="653517"/>
                  <a:pt x="9250521" y="654041"/>
                </a:cubicBezTo>
                <a:cubicBezTo>
                  <a:pt x="9259996" y="655089"/>
                  <a:pt x="9269753" y="652386"/>
                  <a:pt x="9279357" y="653083"/>
                </a:cubicBezTo>
                <a:lnTo>
                  <a:pt x="9289731" y="656356"/>
                </a:lnTo>
                <a:lnTo>
                  <a:pt x="9293723" y="656237"/>
                </a:lnTo>
                <a:lnTo>
                  <a:pt x="9303097" y="656723"/>
                </a:lnTo>
                <a:lnTo>
                  <a:pt x="9302251" y="652725"/>
                </a:lnTo>
                <a:cubicBezTo>
                  <a:pt x="9300561" y="648869"/>
                  <a:pt x="9299408" y="644676"/>
                  <a:pt x="9314122" y="645860"/>
                </a:cubicBezTo>
                <a:cubicBezTo>
                  <a:pt x="9344433" y="650204"/>
                  <a:pt x="9356229" y="634440"/>
                  <a:pt x="9367772" y="650683"/>
                </a:cubicBezTo>
                <a:lnTo>
                  <a:pt x="9370291" y="655264"/>
                </a:lnTo>
                <a:lnTo>
                  <a:pt x="9377007" y="656308"/>
                </a:lnTo>
                <a:cubicBezTo>
                  <a:pt x="9380660" y="656340"/>
                  <a:pt x="9382824" y="655350"/>
                  <a:pt x="9382497" y="652427"/>
                </a:cubicBezTo>
                <a:cubicBezTo>
                  <a:pt x="9410043" y="665739"/>
                  <a:pt x="9444726" y="648939"/>
                  <a:pt x="9474013" y="647005"/>
                </a:cubicBezTo>
                <a:cubicBezTo>
                  <a:pt x="9494765" y="659508"/>
                  <a:pt x="9535746" y="643122"/>
                  <a:pt x="9595899" y="646979"/>
                </a:cubicBezTo>
                <a:cubicBezTo>
                  <a:pt x="9618462" y="661284"/>
                  <a:pt x="9636478" y="649421"/>
                  <a:pt x="9681269" y="669984"/>
                </a:cubicBezTo>
                <a:cubicBezTo>
                  <a:pt x="9683619" y="668616"/>
                  <a:pt x="9686437" y="667412"/>
                  <a:pt x="9689635" y="666408"/>
                </a:cubicBezTo>
                <a:cubicBezTo>
                  <a:pt x="9708219" y="660578"/>
                  <a:pt x="9735343" y="662659"/>
                  <a:pt x="9750215" y="671056"/>
                </a:cubicBezTo>
                <a:cubicBezTo>
                  <a:pt x="9822560" y="699676"/>
                  <a:pt x="9892985" y="704863"/>
                  <a:pt x="9957974" y="715080"/>
                </a:cubicBezTo>
                <a:cubicBezTo>
                  <a:pt x="10031995" y="724171"/>
                  <a:pt x="9987651" y="694466"/>
                  <a:pt x="10076482" y="723397"/>
                </a:cubicBezTo>
                <a:cubicBezTo>
                  <a:pt x="10088264" y="715403"/>
                  <a:pt x="10100170" y="715974"/>
                  <a:pt x="10119263" y="721877"/>
                </a:cubicBezTo>
                <a:cubicBezTo>
                  <a:pt x="10155360" y="725633"/>
                  <a:pt x="10156886" y="703170"/>
                  <a:pt x="10190893" y="719606"/>
                </a:cubicBezTo>
                <a:cubicBezTo>
                  <a:pt x="10186651" y="707114"/>
                  <a:pt x="10260542" y="720706"/>
                  <a:pt x="10246203" y="706893"/>
                </a:cubicBezTo>
                <a:cubicBezTo>
                  <a:pt x="10271921" y="697978"/>
                  <a:pt x="10280122" y="716866"/>
                  <a:pt x="10305396" y="709359"/>
                </a:cubicBezTo>
                <a:cubicBezTo>
                  <a:pt x="10332266" y="709354"/>
                  <a:pt x="10287753" y="720864"/>
                  <a:pt x="10316856" y="724179"/>
                </a:cubicBezTo>
                <a:cubicBezTo>
                  <a:pt x="10352558" y="726042"/>
                  <a:pt x="10348261" y="747938"/>
                  <a:pt x="10380919" y="722193"/>
                </a:cubicBezTo>
                <a:cubicBezTo>
                  <a:pt x="10416787" y="731946"/>
                  <a:pt x="10426384" y="719959"/>
                  <a:pt x="10478351" y="717620"/>
                </a:cubicBezTo>
                <a:cubicBezTo>
                  <a:pt x="10498311" y="726260"/>
                  <a:pt x="10516018" y="724144"/>
                  <a:pt x="10533954" y="718660"/>
                </a:cubicBezTo>
                <a:cubicBezTo>
                  <a:pt x="10583102" y="724237"/>
                  <a:pt x="10630104" y="717410"/>
                  <a:pt x="10686474" y="717507"/>
                </a:cubicBezTo>
                <a:cubicBezTo>
                  <a:pt x="10745160" y="730015"/>
                  <a:pt x="10779502" y="713124"/>
                  <a:pt x="10839729" y="713306"/>
                </a:cubicBezTo>
                <a:cubicBezTo>
                  <a:pt x="10895292" y="735596"/>
                  <a:pt x="10883335" y="689293"/>
                  <a:pt x="10933271" y="693628"/>
                </a:cubicBezTo>
                <a:cubicBezTo>
                  <a:pt x="11011861" y="715600"/>
                  <a:pt x="10933941" y="678563"/>
                  <a:pt x="11058950" y="692031"/>
                </a:cubicBezTo>
                <a:cubicBezTo>
                  <a:pt x="11065574" y="695312"/>
                  <a:pt x="11081347" y="693264"/>
                  <a:pt x="11080388" y="689245"/>
                </a:cubicBezTo>
                <a:cubicBezTo>
                  <a:pt x="11088176" y="690921"/>
                  <a:pt x="11106032" y="699551"/>
                  <a:pt x="11108911" y="693363"/>
                </a:cubicBezTo>
                <a:cubicBezTo>
                  <a:pt x="11149149" y="694912"/>
                  <a:pt x="11188483" y="700869"/>
                  <a:pt x="11223119" y="710661"/>
                </a:cubicBezTo>
                <a:cubicBezTo>
                  <a:pt x="11302059" y="704266"/>
                  <a:pt x="11255617" y="731239"/>
                  <a:pt x="11311983" y="731410"/>
                </a:cubicBezTo>
                <a:cubicBezTo>
                  <a:pt x="11358665" y="721567"/>
                  <a:pt x="11373894" y="732638"/>
                  <a:pt x="11426940" y="727340"/>
                </a:cubicBezTo>
                <a:cubicBezTo>
                  <a:pt x="11441993" y="748767"/>
                  <a:pt x="11476074" y="727962"/>
                  <a:pt x="11495624" y="734858"/>
                </a:cubicBezTo>
                <a:cubicBezTo>
                  <a:pt x="11530841" y="712823"/>
                  <a:pt x="11572173" y="761025"/>
                  <a:pt x="11605975" y="762433"/>
                </a:cubicBezTo>
                <a:cubicBezTo>
                  <a:pt x="11663316" y="761143"/>
                  <a:pt x="11727635" y="739871"/>
                  <a:pt x="11756134" y="765012"/>
                </a:cubicBezTo>
                <a:cubicBezTo>
                  <a:pt x="11761348" y="755468"/>
                  <a:pt x="11757526" y="741943"/>
                  <a:pt x="11789788" y="745316"/>
                </a:cubicBezTo>
                <a:cubicBezTo>
                  <a:pt x="11803253" y="740995"/>
                  <a:pt x="11807074" y="726138"/>
                  <a:pt x="11832833" y="734720"/>
                </a:cubicBezTo>
                <a:cubicBezTo>
                  <a:pt x="11798846" y="746443"/>
                  <a:pt x="11852821" y="750721"/>
                  <a:pt x="11846338" y="765994"/>
                </a:cubicBezTo>
                <a:cubicBezTo>
                  <a:pt x="11885947" y="777555"/>
                  <a:pt x="11979991" y="768560"/>
                  <a:pt x="11972492" y="796180"/>
                </a:cubicBezTo>
                <a:cubicBezTo>
                  <a:pt x="11982931" y="813135"/>
                  <a:pt x="12037186" y="790090"/>
                  <a:pt x="12035979" y="807835"/>
                </a:cubicBezTo>
                <a:cubicBezTo>
                  <a:pt x="12059694" y="797410"/>
                  <a:pt x="12098516" y="817951"/>
                  <a:pt x="12135850" y="819056"/>
                </a:cubicBezTo>
                <a:cubicBezTo>
                  <a:pt x="12142309" y="827359"/>
                  <a:pt x="12150917" y="827343"/>
                  <a:pt x="12166092" y="823695"/>
                </a:cubicBezTo>
                <a:lnTo>
                  <a:pt x="12190645" y="826863"/>
                </a:lnTo>
                <a:lnTo>
                  <a:pt x="12192000" y="880762"/>
                </a:lnTo>
                <a:lnTo>
                  <a:pt x="12192000" y="2685062"/>
                </a:lnTo>
                <a:lnTo>
                  <a:pt x="0" y="2685062"/>
                </a:lnTo>
                <a:lnTo>
                  <a:pt x="0" y="283917"/>
                </a:lnTo>
                <a:lnTo>
                  <a:pt x="44213" y="302297"/>
                </a:lnTo>
                <a:cubicBezTo>
                  <a:pt x="57125" y="321111"/>
                  <a:pt x="151150" y="310991"/>
                  <a:pt x="172465" y="314866"/>
                </a:cubicBezTo>
                <a:cubicBezTo>
                  <a:pt x="201883" y="307918"/>
                  <a:pt x="192551" y="309357"/>
                  <a:pt x="223361" y="304828"/>
                </a:cubicBezTo>
                <a:cubicBezTo>
                  <a:pt x="235273" y="283233"/>
                  <a:pt x="290082" y="292239"/>
                  <a:pt x="320595" y="288341"/>
                </a:cubicBezTo>
                <a:cubicBezTo>
                  <a:pt x="326821" y="269140"/>
                  <a:pt x="347105" y="264031"/>
                  <a:pt x="401087" y="246745"/>
                </a:cubicBezTo>
                <a:cubicBezTo>
                  <a:pt x="407068" y="225028"/>
                  <a:pt x="475269" y="251137"/>
                  <a:pt x="495839" y="217305"/>
                </a:cubicBezTo>
                <a:cubicBezTo>
                  <a:pt x="499633" y="218429"/>
                  <a:pt x="503698" y="219260"/>
                  <a:pt x="507910" y="219773"/>
                </a:cubicBezTo>
                <a:cubicBezTo>
                  <a:pt x="532375" y="222751"/>
                  <a:pt x="556339" y="214552"/>
                  <a:pt x="561428" y="201460"/>
                </a:cubicBezTo>
                <a:cubicBezTo>
                  <a:pt x="599747" y="152259"/>
                  <a:pt x="661201" y="177254"/>
                  <a:pt x="712813" y="151411"/>
                </a:cubicBezTo>
                <a:cubicBezTo>
                  <a:pt x="774420" y="124993"/>
                  <a:pt x="765426" y="123535"/>
                  <a:pt x="819366" y="70479"/>
                </a:cubicBezTo>
                <a:cubicBezTo>
                  <a:pt x="839647" y="77460"/>
                  <a:pt x="850544" y="74267"/>
                  <a:pt x="862489" y="63238"/>
                </a:cubicBezTo>
                <a:cubicBezTo>
                  <a:pt x="893284" y="51157"/>
                  <a:pt x="919686" y="77447"/>
                  <a:pt x="934387" y="50788"/>
                </a:cubicBezTo>
                <a:cubicBezTo>
                  <a:pt x="936825" y="54711"/>
                  <a:pt x="942184" y="55671"/>
                  <a:pt x="948874" y="55208"/>
                </a:cubicBezTo>
                <a:lnTo>
                  <a:pt x="955237" y="54040"/>
                </a:lnTo>
                <a:lnTo>
                  <a:pt x="955886" y="54325"/>
                </a:lnTo>
                <a:lnTo>
                  <a:pt x="957239" y="53673"/>
                </a:lnTo>
                <a:lnTo>
                  <a:pt x="971343" y="51086"/>
                </a:lnTo>
                <a:cubicBezTo>
                  <a:pt x="986863" y="47540"/>
                  <a:pt x="1001346" y="44460"/>
                  <a:pt x="1002063" y="54158"/>
                </a:cubicBezTo>
                <a:cubicBezTo>
                  <a:pt x="1010763" y="55438"/>
                  <a:pt x="1016476" y="54893"/>
                  <a:pt x="1020663" y="53408"/>
                </a:cubicBezTo>
                <a:cubicBezTo>
                  <a:pt x="1029036" y="50440"/>
                  <a:pt x="1031306" y="43717"/>
                  <a:pt x="1039181" y="40356"/>
                </a:cubicBezTo>
                <a:lnTo>
                  <a:pt x="1051914" y="39166"/>
                </a:lnTo>
                <a:lnTo>
                  <a:pt x="1054501" y="37372"/>
                </a:lnTo>
                <a:lnTo>
                  <a:pt x="1061859" y="33902"/>
                </a:lnTo>
                <a:lnTo>
                  <a:pt x="1054558" y="30385"/>
                </a:lnTo>
                <a:cubicBezTo>
                  <a:pt x="1046905" y="27358"/>
                  <a:pt x="1128596" y="22367"/>
                  <a:pt x="1140852" y="17327"/>
                </a:cubicBezTo>
                <a:lnTo>
                  <a:pt x="1214144" y="6192"/>
                </a:lnTo>
                <a:lnTo>
                  <a:pt x="1338122" y="27996"/>
                </a:lnTo>
                <a:cubicBezTo>
                  <a:pt x="1367144" y="1801"/>
                  <a:pt x="1432673" y="14019"/>
                  <a:pt x="1462415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6B37F-09FD-AFC0-BFF8-63D29C709A93}"/>
              </a:ext>
            </a:extLst>
          </p:cNvPr>
          <p:cNvSpPr txBox="1"/>
          <p:nvPr/>
        </p:nvSpPr>
        <p:spPr>
          <a:xfrm>
            <a:off x="1031342" y="5254652"/>
            <a:ext cx="8943998" cy="856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Large Variations in Cloud Reflectance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4A24D3-02F6-4B01-6272-6899F2B3FCD5}"/>
              </a:ext>
            </a:extLst>
          </p:cNvPr>
          <p:cNvGrpSpPr/>
          <p:nvPr/>
        </p:nvGrpSpPr>
        <p:grpSpPr>
          <a:xfrm>
            <a:off x="8286022" y="1111008"/>
            <a:ext cx="3027384" cy="2114350"/>
            <a:chOff x="989973" y="1166466"/>
            <a:chExt cx="3027384" cy="211435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4CA440-4F89-C44C-059F-F8025268F1C8}"/>
                </a:ext>
              </a:extLst>
            </p:cNvPr>
            <p:cNvSpPr txBox="1"/>
            <p:nvPr/>
          </p:nvSpPr>
          <p:spPr>
            <a:xfrm>
              <a:off x="1596024" y="1166466"/>
              <a:ext cx="1833600" cy="4504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Hurricane Milton</a:t>
              </a:r>
            </a:p>
          </p:txBody>
        </p:sp>
        <p:pic>
          <p:nvPicPr>
            <p:cNvPr id="1028" name="Picture 4" descr="Astronauts watch as Hurricane Ian slams into Florida (photos) | Space">
              <a:extLst>
                <a:ext uri="{FF2B5EF4-FFF2-40B4-BE49-F238E27FC236}">
                  <a16:creationId xmlns:a16="http://schemas.microsoft.com/office/drawing/2014/main" id="{36EF645D-F094-3AD2-42CC-DAAE04F4D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89973" y="1577913"/>
              <a:ext cx="3027384" cy="170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E91E64-EC7A-A8A8-DAF9-09CC6BC2AE37}"/>
              </a:ext>
            </a:extLst>
          </p:cNvPr>
          <p:cNvGrpSpPr/>
          <p:nvPr/>
        </p:nvGrpSpPr>
        <p:grpSpPr>
          <a:xfrm>
            <a:off x="4664172" y="1087597"/>
            <a:ext cx="3026664" cy="2699061"/>
            <a:chOff x="6534600" y="653283"/>
            <a:chExt cx="5080348" cy="46198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410C62-64F5-CA1D-B2FC-65EBE4F08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600" y="954853"/>
              <a:ext cx="5080348" cy="43182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54F0F3-1F7A-F93E-1DE0-D5CA8C97B28C}"/>
                </a:ext>
              </a:extLst>
            </p:cNvPr>
            <p:cNvSpPr txBox="1"/>
            <p:nvPr/>
          </p:nvSpPr>
          <p:spPr>
            <a:xfrm>
              <a:off x="7599750" y="653283"/>
              <a:ext cx="2196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70677">
                <a:spcAft>
                  <a:spcPts val="474"/>
                </a:spcAft>
              </a:pPr>
              <a:r>
                <a:rPr lang="en-US" sz="11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[</a:t>
              </a:r>
              <a:r>
                <a:rPr lang="en-US" sz="1123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Gatebe</a:t>
              </a:r>
              <a:r>
                <a:rPr lang="en-US" sz="112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et al., 2016]</a:t>
              </a:r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D8FD47-6B10-46D9-028D-921A2CB7390E}"/>
              </a:ext>
            </a:extLst>
          </p:cNvPr>
          <p:cNvGrpSpPr/>
          <p:nvPr/>
        </p:nvGrpSpPr>
        <p:grpSpPr>
          <a:xfrm>
            <a:off x="950141" y="942874"/>
            <a:ext cx="2871111" cy="2843784"/>
            <a:chOff x="123587" y="680257"/>
            <a:chExt cx="3917354" cy="38865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51408E-D554-12D2-116C-E57D914D42C1}"/>
                </a:ext>
              </a:extLst>
            </p:cNvPr>
            <p:cNvGrpSpPr/>
            <p:nvPr/>
          </p:nvGrpSpPr>
          <p:grpSpPr>
            <a:xfrm>
              <a:off x="123587" y="1044784"/>
              <a:ext cx="3917354" cy="3521992"/>
              <a:chOff x="1017086" y="1537883"/>
              <a:chExt cx="4469314" cy="408855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5629E03-F424-6AD0-2D93-ABDAEC7D1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6417" y="1537883"/>
                <a:ext cx="4099983" cy="3782233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1F97F0-91C9-90D2-182F-7FC1E6479D38}"/>
                  </a:ext>
                </a:extLst>
              </p:cNvPr>
              <p:cNvSpPr txBox="1"/>
              <p:nvPr/>
            </p:nvSpPr>
            <p:spPr>
              <a:xfrm>
                <a:off x="2378137" y="5257110"/>
                <a:ext cx="2116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5053">
                  <a:spcAft>
                    <a:spcPts val="504"/>
                  </a:spcAft>
                </a:pPr>
                <a:r>
                  <a:rPr lang="en-US" sz="14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cloud optical depth</a:t>
                </a:r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D203DA-1E8B-67C2-1894-73778257A147}"/>
                  </a:ext>
                </a:extLst>
              </p:cNvPr>
              <p:cNvSpPr txBox="1"/>
              <p:nvPr/>
            </p:nvSpPr>
            <p:spPr>
              <a:xfrm rot="16200000">
                <a:off x="271849" y="3052295"/>
                <a:ext cx="18598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5053">
                  <a:spcAft>
                    <a:spcPts val="504"/>
                  </a:spcAft>
                </a:pPr>
                <a:r>
                  <a:rPr lang="en-US" sz="14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cloud albedo (%)</a:t>
                </a:r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61FDA2-80AC-26F2-8206-F626A51013BB}"/>
                </a:ext>
              </a:extLst>
            </p:cNvPr>
            <p:cNvSpPr txBox="1"/>
            <p:nvPr/>
          </p:nvSpPr>
          <p:spPr>
            <a:xfrm flipH="1">
              <a:off x="1248477" y="680257"/>
              <a:ext cx="2353334" cy="38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45053">
                <a:spcAft>
                  <a:spcPts val="504"/>
                </a:spcAft>
              </a:pPr>
              <a:r>
                <a:rPr lang="en-US" sz="13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[Chang et al., 1998]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84946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8B4966-A260-7DC5-6779-12E3827BB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188052"/>
            <a:ext cx="7378700" cy="170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FD3623-86AE-045B-EC42-7CF0BC52C3E7}"/>
              </a:ext>
            </a:extLst>
          </p:cNvPr>
          <p:cNvGrpSpPr/>
          <p:nvPr/>
        </p:nvGrpSpPr>
        <p:grpSpPr>
          <a:xfrm>
            <a:off x="3043430" y="1997967"/>
            <a:ext cx="6389346" cy="2970182"/>
            <a:chOff x="2628611" y="2719899"/>
            <a:chExt cx="6389346" cy="297018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ED9B296-1F68-8E5B-98ED-1B0B9CC6B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28611" y="2719899"/>
              <a:ext cx="6389346" cy="2970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6FA828-5160-6F70-8D98-71CA7295D1E5}"/>
                </a:ext>
              </a:extLst>
            </p:cNvPr>
            <p:cNvSpPr txBox="1"/>
            <p:nvPr/>
          </p:nvSpPr>
          <p:spPr>
            <a:xfrm>
              <a:off x="2707343" y="403825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C=1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7FF107-B60A-8150-1647-0A3577CD82D9}"/>
                  </a:ext>
                </a:extLst>
              </p:cNvPr>
              <p:cNvSpPr txBox="1"/>
              <p:nvPr/>
            </p:nvSpPr>
            <p:spPr>
              <a:xfrm>
                <a:off x="1433384" y="5455506"/>
                <a:ext cx="10181967" cy="96237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Geometric</a:t>
                </a:r>
                <a:r>
                  <a:rPr lang="en-US" sz="2400" dirty="0">
                    <a:solidFill>
                      <a:srgbClr val="0070C0"/>
                    </a:solidFill>
                  </a:rPr>
                  <a:t> C            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              </a:t>
                </a:r>
                <a:r>
                  <a:rPr lang="en-US" sz="24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en-US" sz="2400" dirty="0">
                    <a:solidFill>
                      <a:srgbClr val="0070C0"/>
                    </a:solidFill>
                  </a:rPr>
                  <a:t>  </a:t>
                </a:r>
                <a:r>
                  <a:rPr lang="en-US" sz="2400" dirty="0" err="1">
                    <a:solidFill>
                      <a:srgbClr val="0070C0"/>
                    </a:solidFill>
                  </a:rPr>
                  <a:t>C</a:t>
                </a:r>
                <a:r>
                  <a:rPr lang="en-US" sz="2400" baseline="-25000" dirty="0" err="1">
                    <a:solidFill>
                      <a:srgbClr val="0070C0"/>
                    </a:solidFill>
                  </a:rPr>
                  <a:t>eff</a:t>
                </a:r>
                <a:r>
                  <a:rPr lang="en-US" sz="2400" dirty="0">
                    <a:solidFill>
                      <a:srgbClr val="0070C0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𝑅𝑎𝑑𝑖𝑎𝑛𝑐𝑒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C</a:t>
                </a:r>
                <a:r>
                  <a:rPr lang="en-US" sz="2400" baseline="-25000" dirty="0">
                    <a:solidFill>
                      <a:srgbClr val="0070C0"/>
                    </a:solidFill>
                  </a:rPr>
                  <a:t>rad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tx1"/>
                    </a:solidFill>
                  </a:rPr>
                  <a:t>C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rad</a:t>
                </a:r>
                <a:r>
                  <a:rPr lang="en-US" sz="2400" dirty="0">
                    <a:solidFill>
                      <a:schemeClr val="tx1"/>
                    </a:solidFill>
                  </a:rPr>
                  <a:t> =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C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eff</a:t>
                </a:r>
                <a:r>
                  <a:rPr lang="en-US" sz="2400" dirty="0">
                    <a:solidFill>
                      <a:schemeClr val="tx1"/>
                    </a:solidFill>
                  </a:rPr>
                  <a:t> *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R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cloud</a:t>
                </a: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:r>
                  <a:rPr lang="el-GR" sz="2400" dirty="0">
                    <a:solidFill>
                      <a:schemeClr val="tx1"/>
                    </a:solidFill>
                  </a:rPr>
                  <a:t>λ</a:t>
                </a:r>
                <a:r>
                  <a:rPr lang="en-US" sz="2400" dirty="0">
                    <a:solidFill>
                      <a:schemeClr val="tx1"/>
                    </a:solidFill>
                  </a:rPr>
                  <a:t>)/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R</a:t>
                </a:r>
                <a:r>
                  <a:rPr lang="en-US" sz="2400" baseline="-25000" dirty="0" err="1">
                    <a:solidFill>
                      <a:schemeClr val="tx1"/>
                    </a:solidFill>
                  </a:rPr>
                  <a:t>observed</a:t>
                </a:r>
                <a:r>
                  <a:rPr lang="en-US" sz="2400" dirty="0">
                    <a:solidFill>
                      <a:schemeClr val="tx1"/>
                    </a:solidFill>
                  </a:rPr>
                  <a:t>(</a:t>
                </a:r>
                <a:r>
                  <a:rPr lang="el-GR" sz="2400" dirty="0">
                    <a:solidFill>
                      <a:schemeClr val="tx1"/>
                    </a:solidFill>
                  </a:rPr>
                  <a:t>λ</a:t>
                </a:r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7FF107-B60A-8150-1647-0A3577CD8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384" y="5455506"/>
                <a:ext cx="10181967" cy="962379"/>
              </a:xfrm>
              <a:prstGeom prst="rect">
                <a:avLst/>
              </a:prstGeom>
              <a:blipFill>
                <a:blip r:embed="rId4"/>
                <a:stretch>
                  <a:fillRect t="-4969" b="-12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96571B3E-0821-59CE-6CA9-058A1DA4D7D5}"/>
              </a:ext>
            </a:extLst>
          </p:cNvPr>
          <p:cNvSpPr/>
          <p:nvPr/>
        </p:nvSpPr>
        <p:spPr>
          <a:xfrm>
            <a:off x="8223422" y="3095368"/>
            <a:ext cx="925148" cy="4819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6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823221-F9E7-6C3B-B2CF-A297C338EB4F}"/>
              </a:ext>
            </a:extLst>
          </p:cNvPr>
          <p:cNvGrpSpPr/>
          <p:nvPr/>
        </p:nvGrpSpPr>
        <p:grpSpPr>
          <a:xfrm>
            <a:off x="8275887" y="2245098"/>
            <a:ext cx="3209544" cy="2065133"/>
            <a:chOff x="3253493" y="1304722"/>
            <a:chExt cx="5685013" cy="36579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05E967-C191-CAC9-51E9-5AD9A9AA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3493" y="1895342"/>
              <a:ext cx="5685013" cy="30673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AD6751-995A-2106-D169-D960E0BA8D97}"/>
                </a:ext>
              </a:extLst>
            </p:cNvPr>
            <p:cNvSpPr txBox="1"/>
            <p:nvPr/>
          </p:nvSpPr>
          <p:spPr>
            <a:xfrm>
              <a:off x="4058115" y="1304722"/>
              <a:ext cx="4461222" cy="438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2064">
                <a:spcAft>
                  <a:spcPts val="600"/>
                </a:spcAft>
              </a:pPr>
              <a:r>
                <a:rPr lang="en-US" sz="1008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Sensitivity to </a:t>
              </a:r>
              <a:r>
                <a:rPr lang="en-US" sz="1008" b="1" kern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Ac</a:t>
              </a:r>
              <a:r>
                <a:rPr lang="en-US" sz="1008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increase from 0.8 to 0.9</a:t>
              </a:r>
              <a:endParaRPr lang="en-US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319CF7-011B-F935-B38A-473A165A71DB}"/>
                </a:ext>
              </a:extLst>
            </p:cNvPr>
            <p:cNvSpPr txBox="1"/>
            <p:nvPr/>
          </p:nvSpPr>
          <p:spPr>
            <a:xfrm>
              <a:off x="4810076" y="1603297"/>
              <a:ext cx="1081587" cy="438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2064">
                <a:spcAft>
                  <a:spcPts val="600"/>
                </a:spcAft>
              </a:pPr>
              <a:r>
                <a:rPr lang="en-US" sz="1008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dECF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2BE5D-423E-08D8-FDB0-6F39B53C7561}"/>
                </a:ext>
              </a:extLst>
            </p:cNvPr>
            <p:cNvSpPr txBox="1"/>
            <p:nvPr/>
          </p:nvSpPr>
          <p:spPr>
            <a:xfrm>
              <a:off x="7179144" y="1603296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2064">
                <a:spcAft>
                  <a:spcPts val="600"/>
                </a:spcAft>
              </a:pPr>
              <a:r>
                <a:rPr lang="en-US" sz="1008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dOCP</a:t>
              </a:r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BFFDB8-3D12-D89A-469B-2D6C04D55DF9}"/>
              </a:ext>
            </a:extLst>
          </p:cNvPr>
          <p:cNvGrpSpPr/>
          <p:nvPr/>
        </p:nvGrpSpPr>
        <p:grpSpPr>
          <a:xfrm>
            <a:off x="4487333" y="2189282"/>
            <a:ext cx="3209544" cy="2176769"/>
            <a:chOff x="6367119" y="1293151"/>
            <a:chExt cx="5129784" cy="34791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310EFF2-401C-01B1-754A-B89B70D0801E}"/>
                </a:ext>
              </a:extLst>
            </p:cNvPr>
            <p:cNvGrpSpPr/>
            <p:nvPr/>
          </p:nvGrpSpPr>
          <p:grpSpPr>
            <a:xfrm>
              <a:off x="6367119" y="1802869"/>
              <a:ext cx="5129784" cy="2969390"/>
              <a:chOff x="6421034" y="1819002"/>
              <a:chExt cx="5129784" cy="296939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ADAFB6B-D0D2-0C0F-887F-3A46F2CA3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1034" y="2069607"/>
                <a:ext cx="5129784" cy="271878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AB7992-8C04-7054-E474-11E454D55FFE}"/>
                  </a:ext>
                </a:extLst>
              </p:cNvPr>
              <p:cNvSpPr txBox="1"/>
              <p:nvPr/>
            </p:nvSpPr>
            <p:spPr>
              <a:xfrm>
                <a:off x="7712644" y="1819002"/>
                <a:ext cx="850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66928">
                  <a:spcAft>
                    <a:spcPts val="600"/>
                  </a:spcAft>
                </a:pPr>
                <a:r>
                  <a:rPr lang="en-US" sz="1116" kern="120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dECF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0FF6D-1637-CC3F-893A-075B10D3B8BE}"/>
                  </a:ext>
                </a:extLst>
              </p:cNvPr>
              <p:cNvSpPr txBox="1"/>
              <p:nvPr/>
            </p:nvSpPr>
            <p:spPr>
              <a:xfrm>
                <a:off x="10081711" y="1819002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66928">
                  <a:spcAft>
                    <a:spcPts val="600"/>
                  </a:spcAft>
                </a:pPr>
                <a:r>
                  <a:rPr lang="en-US" sz="1116" kern="120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dOCP</a:t>
                </a:r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517B6F-79EA-FA26-5424-16995D09F0B4}"/>
                </a:ext>
              </a:extLst>
            </p:cNvPr>
            <p:cNvSpPr txBox="1"/>
            <p:nvPr/>
          </p:nvSpPr>
          <p:spPr>
            <a:xfrm>
              <a:off x="7213714" y="1293151"/>
              <a:ext cx="3981962" cy="422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66928">
                <a:spcAft>
                  <a:spcPts val="600"/>
                </a:spcAft>
              </a:pPr>
              <a:r>
                <a:rPr lang="en-US" sz="1116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Sensitivity to </a:t>
              </a:r>
              <a:r>
                <a:rPr lang="en-US" sz="1116" b="1" kern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GLER</a:t>
              </a:r>
              <a:r>
                <a:rPr lang="en-US" sz="1116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increase of 0.01 </a:t>
              </a:r>
              <a:endParaRPr lang="en-US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642079-93CE-66EB-6AB2-ACDD8885B5AD}"/>
              </a:ext>
            </a:extLst>
          </p:cNvPr>
          <p:cNvGrpSpPr/>
          <p:nvPr/>
        </p:nvGrpSpPr>
        <p:grpSpPr>
          <a:xfrm>
            <a:off x="706568" y="2173033"/>
            <a:ext cx="3209544" cy="2209264"/>
            <a:chOff x="528063" y="1272064"/>
            <a:chExt cx="5234309" cy="36029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2C873D-61E7-0DA1-BD32-3866A22AD536}"/>
                </a:ext>
              </a:extLst>
            </p:cNvPr>
            <p:cNvSpPr txBox="1"/>
            <p:nvPr/>
          </p:nvSpPr>
          <p:spPr>
            <a:xfrm>
              <a:off x="1212496" y="1272064"/>
              <a:ext cx="4536281" cy="426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57784">
                <a:spcAft>
                  <a:spcPts val="600"/>
                </a:spcAft>
              </a:pPr>
              <a:r>
                <a:rPr lang="en-US" sz="1098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Sensitivity to 466nm </a:t>
              </a:r>
              <a:r>
                <a:rPr lang="en-US" sz="1098" b="1" kern="12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RAD</a:t>
              </a:r>
              <a:r>
                <a:rPr lang="en-US" sz="1098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 decrease of 3%</a:t>
              </a:r>
              <a:endParaRPr lang="en-US" b="1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E0107A-698A-DA92-7E99-E97BDCE5FA02}"/>
                </a:ext>
              </a:extLst>
            </p:cNvPr>
            <p:cNvGrpSpPr/>
            <p:nvPr/>
          </p:nvGrpSpPr>
          <p:grpSpPr>
            <a:xfrm>
              <a:off x="528063" y="1802869"/>
              <a:ext cx="5234309" cy="3072189"/>
              <a:chOff x="528063" y="1802869"/>
              <a:chExt cx="5234309" cy="307218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1E990C6-E474-8817-8019-484DAFB0E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063" y="2069607"/>
                <a:ext cx="5234309" cy="280545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C88333-E0C7-1355-80C7-638BB9E91A32}"/>
                  </a:ext>
                </a:extLst>
              </p:cNvPr>
              <p:cNvSpPr txBox="1"/>
              <p:nvPr/>
            </p:nvSpPr>
            <p:spPr>
              <a:xfrm>
                <a:off x="1762077" y="1802869"/>
                <a:ext cx="8503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57784">
                  <a:spcAft>
                    <a:spcPts val="600"/>
                  </a:spcAft>
                </a:pPr>
                <a:r>
                  <a:rPr lang="en-US" sz="1098" kern="120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dECF</a:t>
                </a:r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72977C-2FD8-602A-0DCD-E89FACCE68C9}"/>
                  </a:ext>
                </a:extLst>
              </p:cNvPr>
              <p:cNvSpPr txBox="1"/>
              <p:nvPr/>
            </p:nvSpPr>
            <p:spPr>
              <a:xfrm>
                <a:off x="4131144" y="1802869"/>
                <a:ext cx="776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57784">
                  <a:spcAft>
                    <a:spcPts val="600"/>
                  </a:spcAft>
                </a:pPr>
                <a:r>
                  <a:rPr lang="en-US" sz="1098" kern="120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dOCP</a:t>
                </a:r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1F2FD5-33F0-B466-31DA-86A31392A73A}"/>
              </a:ext>
            </a:extLst>
          </p:cNvPr>
          <p:cNvSpPr txBox="1"/>
          <p:nvPr/>
        </p:nvSpPr>
        <p:spPr>
          <a:xfrm>
            <a:off x="1322946" y="71789"/>
            <a:ext cx="8391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Sensitivity of ECF &amp; OCP to different variables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751F4D-3CC4-2330-F6AF-2BB822DE5A56}"/>
              </a:ext>
            </a:extLst>
          </p:cNvPr>
          <p:cNvSpPr txBox="1"/>
          <p:nvPr/>
        </p:nvSpPr>
        <p:spPr>
          <a:xfrm>
            <a:off x="9954368" y="5297051"/>
            <a:ext cx="14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CLDO4 ATBD</a:t>
            </a:r>
          </a:p>
        </p:txBody>
      </p:sp>
    </p:spTree>
    <p:extLst>
      <p:ext uri="{BB962C8B-B14F-4D97-AF65-F5344CB8AC3E}">
        <p14:creationId xmlns:p14="http://schemas.microsoft.com/office/powerpoint/2010/main" val="299694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030BF-0129-A13F-6277-926D5F0DE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3D008-D1B7-8408-91B9-95910CD6AFA1}"/>
              </a:ext>
            </a:extLst>
          </p:cNvPr>
          <p:cNvGrpSpPr/>
          <p:nvPr/>
        </p:nvGrpSpPr>
        <p:grpSpPr>
          <a:xfrm>
            <a:off x="701341" y="868598"/>
            <a:ext cx="5291666" cy="4417457"/>
            <a:chOff x="643467" y="1042219"/>
            <a:chExt cx="5291666" cy="44174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F9B786-02EC-901B-0530-522EFC9511C3}"/>
                </a:ext>
              </a:extLst>
            </p:cNvPr>
            <p:cNvGrpSpPr/>
            <p:nvPr/>
          </p:nvGrpSpPr>
          <p:grpSpPr>
            <a:xfrm>
              <a:off x="643467" y="1398324"/>
              <a:ext cx="5291666" cy="4061352"/>
              <a:chOff x="643467" y="1398324"/>
              <a:chExt cx="5291666" cy="406135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EAA7683F-FFC1-89A8-8B8F-01447268E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3467" y="1398324"/>
                <a:ext cx="5291666" cy="4061352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B730AE-2EBE-0A39-34CB-08FDEA384E6F}"/>
                  </a:ext>
                </a:extLst>
              </p:cNvPr>
              <p:cNvSpPr txBox="1"/>
              <p:nvPr/>
            </p:nvSpPr>
            <p:spPr>
              <a:xfrm>
                <a:off x="3931878" y="1621559"/>
                <a:ext cx="17187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20240601 S007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72B845-DA27-6469-217E-A2AD570D99CB}"/>
                </a:ext>
              </a:extLst>
            </p:cNvPr>
            <p:cNvSpPr txBox="1"/>
            <p:nvPr/>
          </p:nvSpPr>
          <p:spPr>
            <a:xfrm>
              <a:off x="3289300" y="104221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V3 CLDO4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FDD307-8A63-129E-D371-89783B83157D}"/>
              </a:ext>
            </a:extLst>
          </p:cNvPr>
          <p:cNvGrpSpPr/>
          <p:nvPr/>
        </p:nvGrpSpPr>
        <p:grpSpPr>
          <a:xfrm>
            <a:off x="6314739" y="909151"/>
            <a:ext cx="5291667" cy="4363676"/>
            <a:chOff x="6256865" y="1082772"/>
            <a:chExt cx="5291667" cy="43636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F614AE-31F3-3837-B573-680B527FA9B6}"/>
                </a:ext>
              </a:extLst>
            </p:cNvPr>
            <p:cNvGrpSpPr/>
            <p:nvPr/>
          </p:nvGrpSpPr>
          <p:grpSpPr>
            <a:xfrm>
              <a:off x="6256865" y="1411551"/>
              <a:ext cx="5291667" cy="4034897"/>
              <a:chOff x="6256865" y="1411551"/>
              <a:chExt cx="5291667" cy="403489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39DAFA4-3885-37B0-4ED6-FFE624F93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56865" y="1411551"/>
                <a:ext cx="5291667" cy="403489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347240-4A78-66AF-5F6D-6F5D492D2435}"/>
                  </a:ext>
                </a:extLst>
              </p:cNvPr>
              <p:cNvSpPr txBox="1"/>
              <p:nvPr/>
            </p:nvSpPr>
            <p:spPr>
              <a:xfrm>
                <a:off x="9559103" y="1621559"/>
                <a:ext cx="17187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20240601 S007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2296A5-01B6-5431-4958-9EE9101EFEE9}"/>
                </a:ext>
              </a:extLst>
            </p:cNvPr>
            <p:cNvSpPr txBox="1"/>
            <p:nvPr/>
          </p:nvSpPr>
          <p:spPr>
            <a:xfrm>
              <a:off x="8773610" y="1082772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V4 CLDO4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7B14B6-4500-BBCC-982C-39AFD19C0DA3}"/>
              </a:ext>
            </a:extLst>
          </p:cNvPr>
          <p:cNvSpPr txBox="1"/>
          <p:nvPr/>
        </p:nvSpPr>
        <p:spPr>
          <a:xfrm>
            <a:off x="5708492" y="5614834"/>
            <a:ext cx="1093569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>
                <a:solidFill>
                  <a:srgbClr val="C00000"/>
                </a:solidFill>
              </a:rPr>
              <a:t>L1B</a:t>
            </a:r>
          </a:p>
          <a:p>
            <a:pPr marL="342900" indent="-342900">
              <a:buAutoNum type="arabicParenBoth"/>
            </a:pPr>
            <a:r>
              <a:rPr lang="en-US" b="1" dirty="0"/>
              <a:t>GLER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8B56A4-E545-0E48-B709-0186B4456071}"/>
              </a:ext>
            </a:extLst>
          </p:cNvPr>
          <p:cNvCxnSpPr/>
          <p:nvPr/>
        </p:nvCxnSpPr>
        <p:spPr>
          <a:xfrm>
            <a:off x="5499429" y="5373365"/>
            <a:ext cx="15452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678707-BC48-D01E-561A-0EBA45F50D2F}"/>
              </a:ext>
            </a:extLst>
          </p:cNvPr>
          <p:cNvSpPr txBox="1"/>
          <p:nvPr/>
        </p:nvSpPr>
        <p:spPr>
          <a:xfrm>
            <a:off x="4772041" y="186589"/>
            <a:ext cx="3085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ECF histogram</a:t>
            </a:r>
          </a:p>
        </p:txBody>
      </p:sp>
    </p:spTree>
    <p:extLst>
      <p:ext uri="{BB962C8B-B14F-4D97-AF65-F5344CB8AC3E}">
        <p14:creationId xmlns:p14="http://schemas.microsoft.com/office/powerpoint/2010/main" val="105406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53BFAD-E760-00C9-3439-4CE3522DD817}"/>
              </a:ext>
            </a:extLst>
          </p:cNvPr>
          <p:cNvSpPr txBox="1"/>
          <p:nvPr/>
        </p:nvSpPr>
        <p:spPr>
          <a:xfrm>
            <a:off x="158147" y="146128"/>
            <a:ext cx="4554292" cy="1077218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sng" dirty="0"/>
              <a:t>V4: O</a:t>
            </a:r>
            <a:r>
              <a:rPr lang="en-US" sz="3200" u="sng" baseline="-25000" dirty="0"/>
              <a:t>2</a:t>
            </a:r>
            <a:r>
              <a:rPr lang="en-US" sz="3200" u="sng" dirty="0"/>
              <a:t>-O</a:t>
            </a:r>
            <a:r>
              <a:rPr lang="en-US" sz="3200" u="sng" baseline="-25000" dirty="0"/>
              <a:t>2</a:t>
            </a:r>
            <a:r>
              <a:rPr lang="en-US" sz="3200" u="sng" dirty="0"/>
              <a:t> SCD</a:t>
            </a:r>
          </a:p>
          <a:p>
            <a:r>
              <a:rPr lang="en-US" sz="3200" u="sng" dirty="0" err="1"/>
              <a:t>Destriping</a:t>
            </a:r>
            <a:endParaRPr lang="en-US" sz="3200" u="sng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A0783-9EA7-9B76-EA7D-98B9D7EB6576}"/>
              </a:ext>
            </a:extLst>
          </p:cNvPr>
          <p:cNvGrpSpPr/>
          <p:nvPr/>
        </p:nvGrpSpPr>
        <p:grpSpPr>
          <a:xfrm>
            <a:off x="144418" y="1422434"/>
            <a:ext cx="4641958" cy="4154984"/>
            <a:chOff x="144418" y="1422434"/>
            <a:chExt cx="4641958" cy="41549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E33687-E3A8-833A-F470-B9512823915C}"/>
                </a:ext>
              </a:extLst>
            </p:cNvPr>
            <p:cNvSpPr txBox="1"/>
            <p:nvPr/>
          </p:nvSpPr>
          <p:spPr>
            <a:xfrm>
              <a:off x="232083" y="1422434"/>
              <a:ext cx="455429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Stripes (IRR)</a:t>
              </a:r>
            </a:p>
            <a:p>
              <a:endParaRPr lang="en-US" sz="2400" dirty="0"/>
            </a:p>
            <a:p>
              <a:r>
                <a:rPr lang="en-US" sz="2400" dirty="0"/>
                <a:t>Stripes (Slit function)</a:t>
              </a:r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400" dirty="0">
                  <a:solidFill>
                    <a:srgbClr val="0070C0"/>
                  </a:solidFill>
                </a:rPr>
                <a:t>No O</a:t>
              </a:r>
              <a:r>
                <a:rPr lang="en-US" sz="2400" baseline="-25000" dirty="0">
                  <a:solidFill>
                    <a:srgbClr val="0070C0"/>
                  </a:solidFill>
                </a:rPr>
                <a:t>2</a:t>
              </a:r>
              <a:r>
                <a:rPr lang="en-US" sz="2400" dirty="0">
                  <a:solidFill>
                    <a:srgbClr val="0070C0"/>
                  </a:solidFill>
                </a:rPr>
                <a:t>O</a:t>
              </a:r>
              <a:r>
                <a:rPr lang="en-US" sz="2400" baseline="-25000" dirty="0">
                  <a:solidFill>
                    <a:srgbClr val="0070C0"/>
                  </a:solidFill>
                </a:rPr>
                <a:t>2</a:t>
              </a:r>
              <a:r>
                <a:rPr lang="en-US" sz="2400" dirty="0">
                  <a:solidFill>
                    <a:srgbClr val="0070C0"/>
                  </a:solidFill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</a:rPr>
                <a:t>destriping</a:t>
              </a:r>
              <a:r>
                <a:rPr lang="en-US" sz="2400" dirty="0">
                  <a:solidFill>
                    <a:srgbClr val="0070C0"/>
                  </a:solidFill>
                </a:rPr>
                <a:t> the day after IRR in V4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2BC0C0E-7A7D-D527-77F0-CFF3F212E775}"/>
                </a:ext>
              </a:extLst>
            </p:cNvPr>
            <p:cNvCxnSpPr>
              <a:cxnSpLocks/>
            </p:cNvCxnSpPr>
            <p:nvPr/>
          </p:nvCxnSpPr>
          <p:spPr>
            <a:xfrm>
              <a:off x="1249624" y="1860262"/>
              <a:ext cx="0" cy="445105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90666E-AFFA-0371-6870-8DB14E63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418" y="2700397"/>
              <a:ext cx="4037040" cy="14572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B568D1-7CE5-879C-EB79-95437772EE0E}"/>
              </a:ext>
            </a:extLst>
          </p:cNvPr>
          <p:cNvGrpSpPr/>
          <p:nvPr/>
        </p:nvGrpSpPr>
        <p:grpSpPr>
          <a:xfrm>
            <a:off x="5445386" y="0"/>
            <a:ext cx="6427973" cy="6858000"/>
            <a:chOff x="4625038" y="-2"/>
            <a:chExt cx="6427973" cy="685800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B688188-0E32-F1B5-2133-13916AE3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10025" y="215011"/>
              <a:ext cx="6858000" cy="6427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EF520A-AA9F-C5DC-8705-7069A0068C18}"/>
                </a:ext>
              </a:extLst>
            </p:cNvPr>
            <p:cNvSpPr txBox="1"/>
            <p:nvPr/>
          </p:nvSpPr>
          <p:spPr>
            <a:xfrm rot="19406882">
              <a:off x="9048114" y="4855767"/>
              <a:ext cx="1700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operational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8CC4D0-B70E-CEBF-EBAC-66981054E087}"/>
                </a:ext>
              </a:extLst>
            </p:cNvPr>
            <p:cNvSpPr txBox="1"/>
            <p:nvPr/>
          </p:nvSpPr>
          <p:spPr>
            <a:xfrm>
              <a:off x="5109275" y="146128"/>
              <a:ext cx="13358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Original</a:t>
              </a:r>
            </a:p>
            <a:p>
              <a:pPr algn="ctr"/>
              <a:r>
                <a:rPr lang="en-US" dirty="0"/>
                <a:t>with stripes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51CD1B-E7C5-E6E8-9D88-80F99C37643D}"/>
                </a:ext>
              </a:extLst>
            </p:cNvPr>
            <p:cNvSpPr txBox="1"/>
            <p:nvPr/>
          </p:nvSpPr>
          <p:spPr>
            <a:xfrm>
              <a:off x="9225477" y="191720"/>
              <a:ext cx="13476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Statistically</a:t>
              </a:r>
            </a:p>
            <a:p>
              <a:pPr algn="ctr"/>
              <a:r>
                <a:rPr lang="en-US" dirty="0" err="1"/>
                <a:t>destriped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3F8BE4-259E-915A-15F7-94D9A88E7FED}"/>
                </a:ext>
              </a:extLst>
            </p:cNvPr>
            <p:cNvSpPr txBox="1"/>
            <p:nvPr/>
          </p:nvSpPr>
          <p:spPr>
            <a:xfrm>
              <a:off x="7296301" y="146128"/>
              <a:ext cx="11355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ML </a:t>
              </a:r>
            </a:p>
            <a:p>
              <a:pPr algn="ctr"/>
              <a:r>
                <a:rPr lang="en-US" dirty="0" err="1"/>
                <a:t>destriped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62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956CA1-FC4E-5439-0305-ED17660A104E}"/>
              </a:ext>
            </a:extLst>
          </p:cNvPr>
          <p:cNvSpPr txBox="1"/>
          <p:nvPr/>
        </p:nvSpPr>
        <p:spPr>
          <a:xfrm>
            <a:off x="155105" y="837076"/>
            <a:ext cx="5439694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Clear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Failed OCP retrieval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                  </a:t>
            </a:r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Off planet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                  </a:t>
            </a:r>
            <a:r>
              <a:rPr lang="en-US" b="1" u="sng" dirty="0"/>
              <a:t>ECF failed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                  </a:t>
            </a:r>
            <a:r>
              <a:rPr lang="en-US" b="1" u="sng" dirty="0"/>
              <a:t>SCD fitting failed</a:t>
            </a:r>
          </a:p>
          <a:p>
            <a:r>
              <a:rPr lang="en-US" dirty="0"/>
              <a:t>                                    spectral saturation</a:t>
            </a:r>
          </a:p>
          <a:p>
            <a:r>
              <a:rPr lang="en-US" dirty="0"/>
              <a:t>                                   low signal-to-noise</a:t>
            </a:r>
          </a:p>
          <a:p>
            <a:r>
              <a:rPr lang="en-US" dirty="0"/>
              <a:t>                                   slow convergence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                 </a:t>
            </a:r>
            <a:r>
              <a:rPr lang="en-US" b="1" u="sng" dirty="0">
                <a:solidFill>
                  <a:srgbClr val="0070C0"/>
                </a:solidFill>
              </a:rPr>
              <a:t>SCD filtered out </a:t>
            </a:r>
          </a:p>
          <a:p>
            <a:r>
              <a:rPr lang="en-US" dirty="0"/>
              <a:t>                                   unphysical values</a:t>
            </a:r>
          </a:p>
          <a:p>
            <a:r>
              <a:rPr lang="en-US" dirty="0"/>
              <a:t>                                   large fitting RMS </a:t>
            </a:r>
          </a:p>
          <a:p>
            <a:r>
              <a:rPr lang="en-US" dirty="0"/>
              <a:t>                                   large fitting abs // relative uncertainty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                  </a:t>
            </a:r>
            <a:r>
              <a:rPr lang="en-US" b="1" u="sng" dirty="0"/>
              <a:t>Unreasonable inputs</a:t>
            </a:r>
          </a:p>
          <a:p>
            <a:r>
              <a:rPr lang="en-US" dirty="0"/>
              <a:t>                                    GLER </a:t>
            </a:r>
          </a:p>
          <a:p>
            <a:r>
              <a:rPr lang="en-US" dirty="0"/>
              <a:t>                                    meteorology 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</a:t>
            </a:r>
            <a:r>
              <a:rPr lang="en-US" b="1" u="sng" dirty="0"/>
              <a:t>Small theoretical dynamical range</a:t>
            </a:r>
          </a:p>
          <a:p>
            <a:pPr lvl="2"/>
            <a:r>
              <a:rPr lang="en-US" dirty="0"/>
              <a:t>                snow/ice</a:t>
            </a:r>
          </a:p>
          <a:p>
            <a:pPr lvl="2"/>
            <a:r>
              <a:rPr lang="en-US" dirty="0"/>
              <a:t>                extreme angles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u="sng" dirty="0"/>
              <a:t>      </a:t>
            </a:r>
            <a:r>
              <a:rPr lang="en-US" b="1" u="sng" dirty="0"/>
              <a:t>Improper Underlying assumption</a:t>
            </a:r>
          </a:p>
          <a:p>
            <a:r>
              <a:rPr lang="en-US" dirty="0"/>
              <a:t>                                     for highly reflective scene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47534-D435-DC24-F2FE-C55DB7615706}"/>
              </a:ext>
            </a:extLst>
          </p:cNvPr>
          <p:cNvSpPr txBox="1"/>
          <p:nvPr/>
        </p:nvSpPr>
        <p:spPr>
          <a:xfrm flipH="1">
            <a:off x="5445888" y="6428664"/>
            <a:ext cx="641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E</a:t>
            </a:r>
            <a:r>
              <a:rPr lang="en-US" b="1" dirty="0">
                <a:latin typeface="Bradley Hand ITC" panose="03070402050302030203" pitchFamily="66" charset="0"/>
                <a:cs typeface="Cavolini" panose="03000502040302020204" pitchFamily="66" charset="0"/>
              </a:rPr>
              <a:t>CF=0 pixels: OCP =</a:t>
            </a:r>
            <a:r>
              <a:rPr lang="en-US" b="1" dirty="0" err="1">
                <a:latin typeface="Bradley Hand ITC" panose="03070402050302030203" pitchFamily="66" charset="0"/>
                <a:cs typeface="Cavolini" panose="03000502040302020204" pitchFamily="66" charset="0"/>
              </a:rPr>
              <a:t>Pscene</a:t>
            </a:r>
            <a:r>
              <a:rPr lang="en-US" b="1" dirty="0">
                <a:latin typeface="Bradley Hand ITC" panose="03070402050302030203" pitchFamily="66" charset="0"/>
                <a:cs typeface="Cavolini" panose="03000502040302020204" pitchFamily="66" charset="0"/>
              </a:rPr>
              <a:t> in these plots  to focus on clouds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68348-D21F-A52E-872A-4C2C2B8E152D}"/>
              </a:ext>
            </a:extLst>
          </p:cNvPr>
          <p:cNvGrpSpPr/>
          <p:nvPr/>
        </p:nvGrpSpPr>
        <p:grpSpPr>
          <a:xfrm>
            <a:off x="5663178" y="32792"/>
            <a:ext cx="5543486" cy="6324704"/>
            <a:chOff x="5593730" y="19281"/>
            <a:chExt cx="5543486" cy="63247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E002AB-77B4-CCDB-CC8A-604415328175}"/>
                </a:ext>
              </a:extLst>
            </p:cNvPr>
            <p:cNvGrpSpPr/>
            <p:nvPr/>
          </p:nvGrpSpPr>
          <p:grpSpPr>
            <a:xfrm>
              <a:off x="5593730" y="19281"/>
              <a:ext cx="5543486" cy="6285756"/>
              <a:chOff x="5593730" y="19281"/>
              <a:chExt cx="5543486" cy="628575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BA0A7D-B970-FC94-70F3-C7CADE819CFA}"/>
                  </a:ext>
                </a:extLst>
              </p:cNvPr>
              <p:cNvGrpSpPr/>
              <p:nvPr/>
            </p:nvGrpSpPr>
            <p:grpSpPr>
              <a:xfrm>
                <a:off x="5593730" y="19281"/>
                <a:ext cx="5543486" cy="6285756"/>
                <a:chOff x="5593730" y="19281"/>
                <a:chExt cx="5543486" cy="628575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05AD6695-6F00-4EB0-F3D3-CE7EE1D0E1BD}"/>
                    </a:ext>
                  </a:extLst>
                </p:cNvPr>
                <p:cNvGrpSpPr/>
                <p:nvPr/>
              </p:nvGrpSpPr>
              <p:grpSpPr>
                <a:xfrm>
                  <a:off x="5593730" y="205722"/>
                  <a:ext cx="5543486" cy="6099315"/>
                  <a:chOff x="5026571" y="282970"/>
                  <a:chExt cx="5543486" cy="6099315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E3E0C173-2BED-AD67-1709-B5F0A280C04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026571" y="282970"/>
                    <a:ext cx="5543486" cy="3261597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8AB5F195-F5C0-9369-A6C3-AF5739A6DB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87033" y="3118913"/>
                    <a:ext cx="5419363" cy="32633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6C172A1-EDAC-D888-CA62-5C2D815866DB}"/>
                    </a:ext>
                  </a:extLst>
                </p:cNvPr>
                <p:cNvSpPr txBox="1"/>
                <p:nvPr/>
              </p:nvSpPr>
              <p:spPr>
                <a:xfrm>
                  <a:off x="5713893" y="19281"/>
                  <a:ext cx="16722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20250918S008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EA6F5E-0FD1-0588-90E3-21FBCA96559F}"/>
                  </a:ext>
                </a:extLst>
              </p:cNvPr>
              <p:cNvSpPr txBox="1"/>
              <p:nvPr/>
            </p:nvSpPr>
            <p:spPr>
              <a:xfrm>
                <a:off x="5928167" y="2633385"/>
                <a:ext cx="950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V4 OCP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97B38D-1E1A-DF67-5D46-2F1138D01E26}"/>
                  </a:ext>
                </a:extLst>
              </p:cNvPr>
              <p:cNvSpPr txBox="1"/>
              <p:nvPr/>
            </p:nvSpPr>
            <p:spPr>
              <a:xfrm>
                <a:off x="5822065" y="5439573"/>
                <a:ext cx="14559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Current OCP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39A9A7-1EDD-D953-55FA-E7C26F129771}"/>
                </a:ext>
              </a:extLst>
            </p:cNvPr>
            <p:cNvSpPr txBox="1"/>
            <p:nvPr/>
          </p:nvSpPr>
          <p:spPr>
            <a:xfrm>
              <a:off x="8565266" y="6082375"/>
              <a:ext cx="4203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hPa</a:t>
              </a:r>
              <a:endParaRPr lang="en-US" sz="1100" dirty="0"/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D820E3-16FB-59E0-43AA-0A805CD02B70}"/>
              </a:ext>
            </a:extLst>
          </p:cNvPr>
          <p:cNvCxnSpPr/>
          <p:nvPr/>
        </p:nvCxnSpPr>
        <p:spPr>
          <a:xfrm>
            <a:off x="2650603" y="1284790"/>
            <a:ext cx="2911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DDC918-91A3-5441-2785-8CC66FFCD159}"/>
              </a:ext>
            </a:extLst>
          </p:cNvPr>
          <p:cNvSpPr txBox="1"/>
          <p:nvPr/>
        </p:nvSpPr>
        <p:spPr>
          <a:xfrm>
            <a:off x="188889" y="196348"/>
            <a:ext cx="4708405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u="sng" dirty="0"/>
              <a:t>Recent Development (a) OCP</a:t>
            </a:r>
          </a:p>
        </p:txBody>
      </p:sp>
    </p:spTree>
    <p:extLst>
      <p:ext uri="{BB962C8B-B14F-4D97-AF65-F5344CB8AC3E}">
        <p14:creationId xmlns:p14="http://schemas.microsoft.com/office/powerpoint/2010/main" val="3997065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58326-E667-7252-5BE2-2740EFF90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1" r="2" b="268"/>
          <a:stretch>
            <a:fillRect/>
          </a:stretch>
        </p:blipFill>
        <p:spPr>
          <a:xfrm>
            <a:off x="252550" y="1225618"/>
            <a:ext cx="6099048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CDABA-5230-8C56-4102-5F1B48DE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328" y="3589072"/>
            <a:ext cx="5291667" cy="3108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ECCC0-173A-C3B4-D502-D5C874CA77A8}"/>
              </a:ext>
            </a:extLst>
          </p:cNvPr>
          <p:cNvSpPr txBox="1"/>
          <p:nvPr/>
        </p:nvSpPr>
        <p:spPr>
          <a:xfrm>
            <a:off x="188889" y="196348"/>
            <a:ext cx="4635243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u="sng" dirty="0"/>
              <a:t>Recent Development (b) ECF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1520D-96EB-16E1-0CB0-3B4300CEC330}"/>
              </a:ext>
            </a:extLst>
          </p:cNvPr>
          <p:cNvSpPr txBox="1"/>
          <p:nvPr/>
        </p:nvSpPr>
        <p:spPr>
          <a:xfrm>
            <a:off x="6643868" y="121534"/>
            <a:ext cx="89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V4 ECF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1EBF62-8FE9-ECD9-96FA-97E3F17092DA}"/>
              </a:ext>
            </a:extLst>
          </p:cNvPr>
          <p:cNvGrpSpPr/>
          <p:nvPr/>
        </p:nvGrpSpPr>
        <p:grpSpPr>
          <a:xfrm>
            <a:off x="6493059" y="453654"/>
            <a:ext cx="5291666" cy="3135311"/>
            <a:chOff x="6493059" y="453654"/>
            <a:chExt cx="5291666" cy="31353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CBB781-BF1E-8790-9437-1D1D0590E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059" y="453654"/>
              <a:ext cx="5291666" cy="313531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24BABE0-3F11-D20B-7503-DB94F98955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41711" y="2083443"/>
              <a:ext cx="254643" cy="3414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AACC76-23BA-295D-F49A-B46D1AE8E3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6587" y="2769391"/>
              <a:ext cx="254643" cy="3414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09F17F-9946-E0B8-1ECA-2E8086E20323}"/>
              </a:ext>
            </a:extLst>
          </p:cNvPr>
          <p:cNvSpPr txBox="1"/>
          <p:nvPr/>
        </p:nvSpPr>
        <p:spPr>
          <a:xfrm>
            <a:off x="252550" y="5447716"/>
            <a:ext cx="452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16-bit Processing Flags </a:t>
            </a:r>
          </a:p>
        </p:txBody>
      </p:sp>
    </p:spTree>
    <p:extLst>
      <p:ext uri="{BB962C8B-B14F-4D97-AF65-F5344CB8AC3E}">
        <p14:creationId xmlns:p14="http://schemas.microsoft.com/office/powerpoint/2010/main" val="768870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450</Words>
  <Application>Microsoft Macintosh PowerPoint</Application>
  <PresentationFormat>Widescreen</PresentationFormat>
  <Paragraphs>129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Abadi</vt:lpstr>
      <vt:lpstr>Aptos</vt:lpstr>
      <vt:lpstr>Aptos Display</vt:lpstr>
      <vt:lpstr>Arial</vt:lpstr>
      <vt:lpstr>Bradley Hand ITC</vt:lpstr>
      <vt:lpstr>Cambria Math</vt:lpstr>
      <vt:lpstr>Times New Roman</vt:lpstr>
      <vt:lpstr>Wingdings</vt:lpstr>
      <vt:lpstr>Office Theme</vt:lpstr>
      <vt:lpstr>TEMPO CLDO4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TEMPO Cloud Shadows Masking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Wang, Huiqun</dc:creator>
  <cp:lastModifiedBy>Wang, Huiqun</cp:lastModifiedBy>
  <cp:revision>3</cp:revision>
  <dcterms:created xsi:type="dcterms:W3CDTF">2026-02-15T15:42:19Z</dcterms:created>
  <dcterms:modified xsi:type="dcterms:W3CDTF">2026-06-12T18:22:31Z</dcterms:modified>
</cp:coreProperties>
</file>