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 id="2147483774" r:id="rId2"/>
  </p:sldMasterIdLst>
  <p:notesMasterIdLst>
    <p:notesMasterId r:id="rId15"/>
  </p:notesMasterIdLst>
  <p:sldIdLst>
    <p:sldId id="1042652896" r:id="rId3"/>
    <p:sldId id="312" r:id="rId4"/>
    <p:sldId id="543" r:id="rId5"/>
    <p:sldId id="405" r:id="rId6"/>
    <p:sldId id="356" r:id="rId7"/>
    <p:sldId id="397" r:id="rId8"/>
    <p:sldId id="398" r:id="rId9"/>
    <p:sldId id="401" r:id="rId10"/>
    <p:sldId id="414" r:id="rId11"/>
    <p:sldId id="415" r:id="rId12"/>
    <p:sldId id="1042652935" r:id="rId13"/>
    <p:sldId id="29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F825D8-DAA9-A17E-7FD3-EB3550631833}" name="Fenn, Crystal J. (LARC-D206)" initials="F(" userId="S::cfenn@ndc.nasa.gov::e706ab77-a4eb-46fd-9b0c-8ec1c8e24d7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40FF"/>
    <a:srgbClr val="FF2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5D9F4-0402-4E2E-9EE0-02572DEC8F5E}" v="3" dt="2026-06-14T04:28:46.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p:restoredTop sz="97327"/>
  </p:normalViewPr>
  <p:slideViewPr>
    <p:cSldViewPr snapToGrid="0" snapToObjects="1">
      <p:cViewPr varScale="1">
        <p:scale>
          <a:sx n="88" d="100"/>
          <a:sy n="88" d="100"/>
        </p:scale>
        <p:origin x="374" y="53"/>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17" d="100"/>
          <a:sy n="117" d="100"/>
        </p:scale>
        <p:origin x="4200"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ittner, David E. (LARC-E303)" userId="346ff0de-595c-4b11-b593-3ba79138544d" providerId="ADAL" clId="{5274CE53-A16A-4796-A7C7-230A38526C44}"/>
    <pc:docChg chg="undo custSel addSld delSld modSld modMainMaster">
      <pc:chgData name="Flittner, David E. (LARC-E303)" userId="346ff0de-595c-4b11-b593-3ba79138544d" providerId="ADAL" clId="{5274CE53-A16A-4796-A7C7-230A38526C44}" dt="2026-06-14T04:34:14.120" v="2056" actId="27636"/>
      <pc:docMkLst>
        <pc:docMk/>
      </pc:docMkLst>
      <pc:sldChg chg="addSp delSp modSp add mod modClrScheme chgLayout">
        <pc:chgData name="Flittner, David E. (LARC-E303)" userId="346ff0de-595c-4b11-b593-3ba79138544d" providerId="ADAL" clId="{5274CE53-A16A-4796-A7C7-230A38526C44}" dt="2026-06-11T04:48:29.116" v="1754" actId="1076"/>
        <pc:sldMkLst>
          <pc:docMk/>
          <pc:sldMk cId="2318691191" sldId="312"/>
        </pc:sldMkLst>
        <pc:spChg chg="mod ord">
          <ac:chgData name="Flittner, David E. (LARC-E303)" userId="346ff0de-595c-4b11-b593-3ba79138544d" providerId="ADAL" clId="{5274CE53-A16A-4796-A7C7-230A38526C44}" dt="2026-06-10T03:44:11.012" v="11" actId="700"/>
          <ac:spMkLst>
            <pc:docMk/>
            <pc:sldMk cId="2318691191" sldId="312"/>
            <ac:spMk id="2" creationId="{0BAC407E-2887-915B-3D7E-04FB83F4B45E}"/>
          </ac:spMkLst>
        </pc:spChg>
        <pc:spChg chg="mod ord">
          <ac:chgData name="Flittner, David E. (LARC-E303)" userId="346ff0de-595c-4b11-b593-3ba79138544d" providerId="ADAL" clId="{5274CE53-A16A-4796-A7C7-230A38526C44}" dt="2026-06-10T03:44:31.076" v="25" actId="20577"/>
          <ac:spMkLst>
            <pc:docMk/>
            <pc:sldMk cId="2318691191" sldId="312"/>
            <ac:spMk id="4" creationId="{6A6C5760-FE23-4978-4A53-A051EFAF4C66}"/>
          </ac:spMkLst>
        </pc:spChg>
        <pc:spChg chg="mod ord">
          <ac:chgData name="Flittner, David E. (LARC-E303)" userId="346ff0de-595c-4b11-b593-3ba79138544d" providerId="ADAL" clId="{5274CE53-A16A-4796-A7C7-230A38526C44}" dt="2026-06-10T03:44:11.012" v="11" actId="700"/>
          <ac:spMkLst>
            <pc:docMk/>
            <pc:sldMk cId="2318691191" sldId="312"/>
            <ac:spMk id="5" creationId="{99F2E0F2-34D3-FCFB-EF1F-E0387462E5BA}"/>
          </ac:spMkLst>
        </pc:spChg>
        <pc:spChg chg="mod">
          <ac:chgData name="Flittner, David E. (LARC-E303)" userId="346ff0de-595c-4b11-b593-3ba79138544d" providerId="ADAL" clId="{5274CE53-A16A-4796-A7C7-230A38526C44}" dt="2026-06-10T03:51:11.789" v="160" actId="1037"/>
          <ac:spMkLst>
            <pc:docMk/>
            <pc:sldMk cId="2318691191" sldId="312"/>
            <ac:spMk id="6" creationId="{CB93B3BE-C85A-94F5-6A75-FD30ABB97A48}"/>
          </ac:spMkLst>
        </pc:spChg>
        <pc:spChg chg="add mod">
          <ac:chgData name="Flittner, David E. (LARC-E303)" userId="346ff0de-595c-4b11-b593-3ba79138544d" providerId="ADAL" clId="{5274CE53-A16A-4796-A7C7-230A38526C44}" dt="2026-06-10T03:55:01.542" v="334" actId="113"/>
          <ac:spMkLst>
            <pc:docMk/>
            <pc:sldMk cId="2318691191" sldId="312"/>
            <ac:spMk id="8" creationId="{A51E44CD-3417-0446-2721-CF7ADA6B22B2}"/>
          </ac:spMkLst>
        </pc:spChg>
        <pc:spChg chg="mod">
          <ac:chgData name="Flittner, David E. (LARC-E303)" userId="346ff0de-595c-4b11-b593-3ba79138544d" providerId="ADAL" clId="{5274CE53-A16A-4796-A7C7-230A38526C44}" dt="2026-06-10T03:58:32.313" v="349" actId="20577"/>
          <ac:spMkLst>
            <pc:docMk/>
            <pc:sldMk cId="2318691191" sldId="312"/>
            <ac:spMk id="9" creationId="{20478304-56D6-E15B-62AD-DA8B2E3B54EA}"/>
          </ac:spMkLst>
        </pc:spChg>
        <pc:spChg chg="add mod">
          <ac:chgData name="Flittner, David E. (LARC-E303)" userId="346ff0de-595c-4b11-b593-3ba79138544d" providerId="ADAL" clId="{5274CE53-A16A-4796-A7C7-230A38526C44}" dt="2026-06-10T03:55:28.456" v="336" actId="207"/>
          <ac:spMkLst>
            <pc:docMk/>
            <pc:sldMk cId="2318691191" sldId="312"/>
            <ac:spMk id="10" creationId="{F0CAC509-8158-A277-EA50-85276799A9AB}"/>
          </ac:spMkLst>
        </pc:spChg>
        <pc:spChg chg="add mod">
          <ac:chgData name="Flittner, David E. (LARC-E303)" userId="346ff0de-595c-4b11-b593-3ba79138544d" providerId="ADAL" clId="{5274CE53-A16A-4796-A7C7-230A38526C44}" dt="2026-06-10T03:49:27.926" v="83"/>
          <ac:spMkLst>
            <pc:docMk/>
            <pc:sldMk cId="2318691191" sldId="312"/>
            <ac:spMk id="12" creationId="{E627B377-25B1-8B02-A704-2D6BEE648AFB}"/>
          </ac:spMkLst>
        </pc:spChg>
        <pc:spChg chg="add mod">
          <ac:chgData name="Flittner, David E. (LARC-E303)" userId="346ff0de-595c-4b11-b593-3ba79138544d" providerId="ADAL" clId="{5274CE53-A16A-4796-A7C7-230A38526C44}" dt="2026-06-10T03:51:35.219" v="241" actId="20577"/>
          <ac:spMkLst>
            <pc:docMk/>
            <pc:sldMk cId="2318691191" sldId="312"/>
            <ac:spMk id="42" creationId="{62D577F3-36A4-C15A-3646-EB5500D41528}"/>
          </ac:spMkLst>
        </pc:spChg>
        <pc:spChg chg="add mod">
          <ac:chgData name="Flittner, David E. (LARC-E303)" userId="346ff0de-595c-4b11-b593-3ba79138544d" providerId="ADAL" clId="{5274CE53-A16A-4796-A7C7-230A38526C44}" dt="2026-06-11T04:48:29.116" v="1754" actId="1076"/>
          <ac:spMkLst>
            <pc:docMk/>
            <pc:sldMk cId="2318691191" sldId="312"/>
            <ac:spMk id="44" creationId="{7E27162E-4887-4469-4172-9EDA796AB42A}"/>
          </ac:spMkLst>
        </pc:spChg>
        <pc:picChg chg="add del">
          <ac:chgData name="Flittner, David E. (LARC-E303)" userId="346ff0de-595c-4b11-b593-3ba79138544d" providerId="ADAL" clId="{5274CE53-A16A-4796-A7C7-230A38526C44}" dt="2026-06-11T04:46:19.673" v="1734" actId="478"/>
          <ac:picMkLst>
            <pc:docMk/>
            <pc:sldMk cId="2318691191" sldId="312"/>
            <ac:picMk id="7" creationId="{09E563C8-4DED-D22F-BC0C-AFBBB2BDF75B}"/>
          </ac:picMkLst>
        </pc:picChg>
        <pc:cxnChg chg="add mod">
          <ac:chgData name="Flittner, David E. (LARC-E303)" userId="346ff0de-595c-4b11-b593-3ba79138544d" providerId="ADAL" clId="{5274CE53-A16A-4796-A7C7-230A38526C44}" dt="2026-06-11T04:48:23.099" v="1753" actId="1076"/>
          <ac:cxnSpMkLst>
            <pc:docMk/>
            <pc:sldMk cId="2318691191" sldId="312"/>
            <ac:cxnSpMk id="46" creationId="{B7FC9266-2F40-0AF5-70A0-0AF9B9690E89}"/>
          </ac:cxnSpMkLst>
        </pc:cxnChg>
      </pc:sldChg>
      <pc:sldChg chg="modSp add del mod modClrScheme chgLayout">
        <pc:chgData name="Flittner, David E. (LARC-E303)" userId="346ff0de-595c-4b11-b593-3ba79138544d" providerId="ADAL" clId="{5274CE53-A16A-4796-A7C7-230A38526C44}" dt="2026-06-10T03:58:41.080" v="350" actId="47"/>
        <pc:sldMkLst>
          <pc:docMk/>
          <pc:sldMk cId="705395653" sldId="313"/>
        </pc:sldMkLst>
      </pc:sldChg>
      <pc:sldChg chg="modSp add mod modClrScheme chgLayout">
        <pc:chgData name="Flittner, David E. (LARC-E303)" userId="346ff0de-595c-4b11-b593-3ba79138544d" providerId="ADAL" clId="{5274CE53-A16A-4796-A7C7-230A38526C44}" dt="2026-06-10T04:28:02.031" v="860" actId="20577"/>
        <pc:sldMkLst>
          <pc:docMk/>
          <pc:sldMk cId="1782283868" sldId="356"/>
        </pc:sldMkLst>
        <pc:spChg chg="mod ord">
          <ac:chgData name="Flittner, David E. (LARC-E303)" userId="346ff0de-595c-4b11-b593-3ba79138544d" providerId="ADAL" clId="{5274CE53-A16A-4796-A7C7-230A38526C44}" dt="2026-06-10T04:21:32.321" v="676" actId="700"/>
          <ac:spMkLst>
            <pc:docMk/>
            <pc:sldMk cId="1782283868" sldId="356"/>
            <ac:spMk id="2" creationId="{B6AAD910-170F-BCEB-673C-B951A6FB96A0}"/>
          </ac:spMkLst>
        </pc:spChg>
        <pc:spChg chg="mod ord">
          <ac:chgData name="Flittner, David E. (LARC-E303)" userId="346ff0de-595c-4b11-b593-3ba79138544d" providerId="ADAL" clId="{5274CE53-A16A-4796-A7C7-230A38526C44}" dt="2026-06-10T04:21:44.238" v="690" actId="20577"/>
          <ac:spMkLst>
            <pc:docMk/>
            <pc:sldMk cId="1782283868" sldId="356"/>
            <ac:spMk id="4" creationId="{88B774CE-CA12-886D-BA55-448816B480E7}"/>
          </ac:spMkLst>
        </pc:spChg>
        <pc:spChg chg="mod ord">
          <ac:chgData name="Flittner, David E. (LARC-E303)" userId="346ff0de-595c-4b11-b593-3ba79138544d" providerId="ADAL" clId="{5274CE53-A16A-4796-A7C7-230A38526C44}" dt="2026-06-10T04:21:32.321" v="676" actId="700"/>
          <ac:spMkLst>
            <pc:docMk/>
            <pc:sldMk cId="1782283868" sldId="356"/>
            <ac:spMk id="5" creationId="{C913DEDA-AC44-B8B2-E7E0-EADF9F2560DE}"/>
          </ac:spMkLst>
        </pc:spChg>
        <pc:spChg chg="mod">
          <ac:chgData name="Flittner, David E. (LARC-E303)" userId="346ff0de-595c-4b11-b593-3ba79138544d" providerId="ADAL" clId="{5274CE53-A16A-4796-A7C7-230A38526C44}" dt="2026-06-10T04:23:06.565" v="729" actId="1076"/>
          <ac:spMkLst>
            <pc:docMk/>
            <pc:sldMk cId="1782283868" sldId="356"/>
            <ac:spMk id="7" creationId="{EBED9875-DC4C-3457-B32C-BD759860F0FB}"/>
          </ac:spMkLst>
        </pc:spChg>
        <pc:spChg chg="mod">
          <ac:chgData name="Flittner, David E. (LARC-E303)" userId="346ff0de-595c-4b11-b593-3ba79138544d" providerId="ADAL" clId="{5274CE53-A16A-4796-A7C7-230A38526C44}" dt="2026-06-10T04:22:43.283" v="723" actId="1035"/>
          <ac:spMkLst>
            <pc:docMk/>
            <pc:sldMk cId="1782283868" sldId="356"/>
            <ac:spMk id="11" creationId="{6DFCB69C-1208-5DCD-E4A2-99D14B8DAD7E}"/>
          </ac:spMkLst>
        </pc:spChg>
        <pc:spChg chg="mod">
          <ac:chgData name="Flittner, David E. (LARC-E303)" userId="346ff0de-595c-4b11-b593-3ba79138544d" providerId="ADAL" clId="{5274CE53-A16A-4796-A7C7-230A38526C44}" dt="2026-06-10T04:23:49.962" v="737" actId="1076"/>
          <ac:spMkLst>
            <pc:docMk/>
            <pc:sldMk cId="1782283868" sldId="356"/>
            <ac:spMk id="12" creationId="{8E55FDD0-D2BA-F64A-2B5A-E30EBE6F2F74}"/>
          </ac:spMkLst>
        </pc:spChg>
        <pc:spChg chg="mod">
          <ac:chgData name="Flittner, David E. (LARC-E303)" userId="346ff0de-595c-4b11-b593-3ba79138544d" providerId="ADAL" clId="{5274CE53-A16A-4796-A7C7-230A38526C44}" dt="2026-06-10T04:26:13.724" v="753" actId="1076"/>
          <ac:spMkLst>
            <pc:docMk/>
            <pc:sldMk cId="1782283868" sldId="356"/>
            <ac:spMk id="14" creationId="{0E3F7D64-2F60-E932-6DE9-E8D8FA890089}"/>
          </ac:spMkLst>
        </pc:spChg>
        <pc:spChg chg="mod">
          <ac:chgData name="Flittner, David E. (LARC-E303)" userId="346ff0de-595c-4b11-b593-3ba79138544d" providerId="ADAL" clId="{5274CE53-A16A-4796-A7C7-230A38526C44}" dt="2026-06-10T04:23:37.679" v="736" actId="1076"/>
          <ac:spMkLst>
            <pc:docMk/>
            <pc:sldMk cId="1782283868" sldId="356"/>
            <ac:spMk id="15" creationId="{B92074F6-2E49-770A-974C-F9D0AE77FD56}"/>
          </ac:spMkLst>
        </pc:spChg>
        <pc:spChg chg="mod">
          <ac:chgData name="Flittner, David E. (LARC-E303)" userId="346ff0de-595c-4b11-b593-3ba79138544d" providerId="ADAL" clId="{5274CE53-A16A-4796-A7C7-230A38526C44}" dt="2026-06-10T04:28:02.031" v="860" actId="20577"/>
          <ac:spMkLst>
            <pc:docMk/>
            <pc:sldMk cId="1782283868" sldId="356"/>
            <ac:spMk id="16" creationId="{03A3CC93-D9F8-5A16-1F15-82AFDDBFAB24}"/>
          </ac:spMkLst>
        </pc:spChg>
      </pc:sldChg>
      <pc:sldChg chg="delSp modSp add mod modClrScheme chgLayout">
        <pc:chgData name="Flittner, David E. (LARC-E303)" userId="346ff0de-595c-4b11-b593-3ba79138544d" providerId="ADAL" clId="{5274CE53-A16A-4796-A7C7-230A38526C44}" dt="2026-06-14T04:17:33.079" v="1756" actId="478"/>
        <pc:sldMkLst>
          <pc:docMk/>
          <pc:sldMk cId="2179903813" sldId="397"/>
        </pc:sldMkLst>
        <pc:spChg chg="del mod">
          <ac:chgData name="Flittner, David E. (LARC-E303)" userId="346ff0de-595c-4b11-b593-3ba79138544d" providerId="ADAL" clId="{5274CE53-A16A-4796-A7C7-230A38526C44}" dt="2026-06-14T04:15:25.903" v="1755" actId="478"/>
          <ac:spMkLst>
            <pc:docMk/>
            <pc:sldMk cId="2179903813" sldId="397"/>
            <ac:spMk id="2" creationId="{A5ECFCFB-0ACE-B8C9-7462-E5B98076B193}"/>
          </ac:spMkLst>
        </pc:spChg>
        <pc:spChg chg="mod">
          <ac:chgData name="Flittner, David E. (LARC-E303)" userId="346ff0de-595c-4b11-b593-3ba79138544d" providerId="ADAL" clId="{5274CE53-A16A-4796-A7C7-230A38526C44}" dt="2026-06-10T04:31:19.622" v="875" actId="1076"/>
          <ac:spMkLst>
            <pc:docMk/>
            <pc:sldMk cId="2179903813" sldId="397"/>
            <ac:spMk id="3" creationId="{A026032A-0E13-77D6-CADA-A8F596E412D0}"/>
          </ac:spMkLst>
        </pc:spChg>
        <pc:spChg chg="mod ord">
          <ac:chgData name="Flittner, David E. (LARC-E303)" userId="346ff0de-595c-4b11-b593-3ba79138544d" providerId="ADAL" clId="{5274CE53-A16A-4796-A7C7-230A38526C44}" dt="2026-06-10T04:42:43.983" v="908" actId="20577"/>
          <ac:spMkLst>
            <pc:docMk/>
            <pc:sldMk cId="2179903813" sldId="397"/>
            <ac:spMk id="4" creationId="{C87BDBD5-2A54-C8D2-8F2A-39D71D090536}"/>
          </ac:spMkLst>
        </pc:spChg>
        <pc:spChg chg="mod ord">
          <ac:chgData name="Flittner, David E. (LARC-E303)" userId="346ff0de-595c-4b11-b593-3ba79138544d" providerId="ADAL" clId="{5274CE53-A16A-4796-A7C7-230A38526C44}" dt="2026-06-10T04:28:21.446" v="861" actId="700"/>
          <ac:spMkLst>
            <pc:docMk/>
            <pc:sldMk cId="2179903813" sldId="397"/>
            <ac:spMk id="5" creationId="{DFCEB4DF-EE06-3F2F-EFB5-C27668F0899C}"/>
          </ac:spMkLst>
        </pc:spChg>
        <pc:spChg chg="mod">
          <ac:chgData name="Flittner, David E. (LARC-E303)" userId="346ff0de-595c-4b11-b593-3ba79138544d" providerId="ADAL" clId="{5274CE53-A16A-4796-A7C7-230A38526C44}" dt="2026-06-11T04:21:12.445" v="994" actId="1076"/>
          <ac:spMkLst>
            <pc:docMk/>
            <pc:sldMk cId="2179903813" sldId="397"/>
            <ac:spMk id="8" creationId="{65B1AC33-1904-F3A3-2839-06627A3721B4}"/>
          </ac:spMkLst>
        </pc:spChg>
        <pc:spChg chg="mod">
          <ac:chgData name="Flittner, David E. (LARC-E303)" userId="346ff0de-595c-4b11-b593-3ba79138544d" providerId="ADAL" clId="{5274CE53-A16A-4796-A7C7-230A38526C44}" dt="2026-06-11T04:22:01.929" v="1023" actId="1076"/>
          <ac:spMkLst>
            <pc:docMk/>
            <pc:sldMk cId="2179903813" sldId="397"/>
            <ac:spMk id="9" creationId="{EE7104D0-CD83-3D34-776B-D28AC416ACE4}"/>
          </ac:spMkLst>
        </pc:spChg>
        <pc:spChg chg="mod">
          <ac:chgData name="Flittner, David E. (LARC-E303)" userId="346ff0de-595c-4b11-b593-3ba79138544d" providerId="ADAL" clId="{5274CE53-A16A-4796-A7C7-230A38526C44}" dt="2026-06-11T04:22:46.245" v="1026" actId="1035"/>
          <ac:spMkLst>
            <pc:docMk/>
            <pc:sldMk cId="2179903813" sldId="397"/>
            <ac:spMk id="13" creationId="{D63D6A8B-D8F6-259A-4DC2-6A285C0F4F60}"/>
          </ac:spMkLst>
        </pc:spChg>
        <pc:spChg chg="mod ord">
          <ac:chgData name="Flittner, David E. (LARC-E303)" userId="346ff0de-595c-4b11-b593-3ba79138544d" providerId="ADAL" clId="{5274CE53-A16A-4796-A7C7-230A38526C44}" dt="2026-06-10T04:46:09.307" v="978" actId="1076"/>
          <ac:spMkLst>
            <pc:docMk/>
            <pc:sldMk cId="2179903813" sldId="397"/>
            <ac:spMk id="14" creationId="{0F95F5A3-3042-506D-F7C5-804B3B0F80F7}"/>
          </ac:spMkLst>
        </pc:spChg>
        <pc:spChg chg="mod">
          <ac:chgData name="Flittner, David E. (LARC-E303)" userId="346ff0de-595c-4b11-b593-3ba79138544d" providerId="ADAL" clId="{5274CE53-A16A-4796-A7C7-230A38526C44}" dt="2026-06-10T04:31:15.905" v="874" actId="1076"/>
          <ac:spMkLst>
            <pc:docMk/>
            <pc:sldMk cId="2179903813" sldId="397"/>
            <ac:spMk id="17" creationId="{D4D9DEE6-7E5F-29CC-D2BA-23615CAF653D}"/>
          </ac:spMkLst>
        </pc:spChg>
        <pc:spChg chg="del mod">
          <ac:chgData name="Flittner, David E. (LARC-E303)" userId="346ff0de-595c-4b11-b593-3ba79138544d" providerId="ADAL" clId="{5274CE53-A16A-4796-A7C7-230A38526C44}" dt="2026-06-14T04:17:33.079" v="1756" actId="478"/>
          <ac:spMkLst>
            <pc:docMk/>
            <pc:sldMk cId="2179903813" sldId="397"/>
            <ac:spMk id="19" creationId="{4A27C8D1-CF90-7DDC-F6C7-845EECDFDC27}"/>
          </ac:spMkLst>
        </pc:spChg>
        <pc:picChg chg="mod">
          <ac:chgData name="Flittner, David E. (LARC-E303)" userId="346ff0de-595c-4b11-b593-3ba79138544d" providerId="ADAL" clId="{5274CE53-A16A-4796-A7C7-230A38526C44}" dt="2026-06-10T04:45:23.458" v="934" actId="1076"/>
          <ac:picMkLst>
            <pc:docMk/>
            <pc:sldMk cId="2179903813" sldId="397"/>
            <ac:picMk id="7" creationId="{12D6B335-1AF8-8668-5BA6-94D6D58FE61A}"/>
          </ac:picMkLst>
        </pc:picChg>
        <pc:picChg chg="mod">
          <ac:chgData name="Flittner, David E. (LARC-E303)" userId="346ff0de-595c-4b11-b593-3ba79138544d" providerId="ADAL" clId="{5274CE53-A16A-4796-A7C7-230A38526C44}" dt="2026-06-10T04:30:37.957" v="870" actId="14100"/>
          <ac:picMkLst>
            <pc:docMk/>
            <pc:sldMk cId="2179903813" sldId="397"/>
            <ac:picMk id="10" creationId="{6C8F021D-6E64-A465-1F04-0D858FD8CABE}"/>
          </ac:picMkLst>
        </pc:picChg>
        <pc:picChg chg="mod">
          <ac:chgData name="Flittner, David E. (LARC-E303)" userId="346ff0de-595c-4b11-b593-3ba79138544d" providerId="ADAL" clId="{5274CE53-A16A-4796-A7C7-230A38526C44}" dt="2026-06-10T04:31:08.473" v="873" actId="1076"/>
          <ac:picMkLst>
            <pc:docMk/>
            <pc:sldMk cId="2179903813" sldId="397"/>
            <ac:picMk id="11" creationId="{6662B048-F1DA-5FD2-D399-1AFF1F1C7E70}"/>
          </ac:picMkLst>
        </pc:picChg>
      </pc:sldChg>
      <pc:sldChg chg="addSp modSp add mod modClrScheme chgLayout">
        <pc:chgData name="Flittner, David E. (LARC-E303)" userId="346ff0de-595c-4b11-b593-3ba79138544d" providerId="ADAL" clId="{5274CE53-A16A-4796-A7C7-230A38526C44}" dt="2026-06-14T04:25:31.047" v="1870" actId="1076"/>
        <pc:sldMkLst>
          <pc:docMk/>
          <pc:sldMk cId="4239802819" sldId="398"/>
        </pc:sldMkLst>
        <pc:spChg chg="mod ord">
          <ac:chgData name="Flittner, David E. (LARC-E303)" userId="346ff0de-595c-4b11-b593-3ba79138544d" providerId="ADAL" clId="{5274CE53-A16A-4796-A7C7-230A38526C44}" dt="2026-06-11T04:27:48.605" v="1036" actId="700"/>
          <ac:spMkLst>
            <pc:docMk/>
            <pc:sldMk cId="4239802819" sldId="398"/>
            <ac:spMk id="2" creationId="{436B2498-E1E5-AD3D-5CD8-87E5E54197BE}"/>
          </ac:spMkLst>
        </pc:spChg>
        <pc:spChg chg="mod">
          <ac:chgData name="Flittner, David E. (LARC-E303)" userId="346ff0de-595c-4b11-b593-3ba79138544d" providerId="ADAL" clId="{5274CE53-A16A-4796-A7C7-230A38526C44}" dt="2026-06-14T04:23:42.237" v="1807" actId="403"/>
          <ac:spMkLst>
            <pc:docMk/>
            <pc:sldMk cId="4239802819" sldId="398"/>
            <ac:spMk id="3" creationId="{9EBFDAEC-6E60-BCE8-03DB-038B6FE02C11}"/>
          </ac:spMkLst>
        </pc:spChg>
        <pc:spChg chg="mod ord">
          <ac:chgData name="Flittner, David E. (LARC-E303)" userId="346ff0de-595c-4b11-b593-3ba79138544d" providerId="ADAL" clId="{5274CE53-A16A-4796-A7C7-230A38526C44}" dt="2026-06-11T04:27:58.608" v="1050" actId="20577"/>
          <ac:spMkLst>
            <pc:docMk/>
            <pc:sldMk cId="4239802819" sldId="398"/>
            <ac:spMk id="4" creationId="{483F867E-865F-EC88-FF4D-1A20F350ED6A}"/>
          </ac:spMkLst>
        </pc:spChg>
        <pc:spChg chg="mod ord">
          <ac:chgData name="Flittner, David E. (LARC-E303)" userId="346ff0de-595c-4b11-b593-3ba79138544d" providerId="ADAL" clId="{5274CE53-A16A-4796-A7C7-230A38526C44}" dt="2026-06-11T04:27:48.605" v="1036" actId="700"/>
          <ac:spMkLst>
            <pc:docMk/>
            <pc:sldMk cId="4239802819" sldId="398"/>
            <ac:spMk id="5" creationId="{E2ACD84D-8A8D-4F58-2B07-47BBFEA1E856}"/>
          </ac:spMkLst>
        </pc:spChg>
        <pc:spChg chg="mod">
          <ac:chgData name="Flittner, David E. (LARC-E303)" userId="346ff0de-595c-4b11-b593-3ba79138544d" providerId="ADAL" clId="{5274CE53-A16A-4796-A7C7-230A38526C44}" dt="2026-06-14T04:25:31.047" v="1870" actId="1076"/>
          <ac:spMkLst>
            <pc:docMk/>
            <pc:sldMk cId="4239802819" sldId="398"/>
            <ac:spMk id="6" creationId="{1A64A214-CAC0-ADE3-77D9-FB21D9FC5F1D}"/>
          </ac:spMkLst>
        </pc:spChg>
        <pc:spChg chg="add mod">
          <ac:chgData name="Flittner, David E. (LARC-E303)" userId="346ff0de-595c-4b11-b593-3ba79138544d" providerId="ADAL" clId="{5274CE53-A16A-4796-A7C7-230A38526C44}" dt="2026-06-14T04:24:47.034" v="1862" actId="20577"/>
          <ac:spMkLst>
            <pc:docMk/>
            <pc:sldMk cId="4239802819" sldId="398"/>
            <ac:spMk id="8" creationId="{343E4901-FA2C-A4CB-8C6F-63DB7CB1CB85}"/>
          </ac:spMkLst>
        </pc:spChg>
        <pc:spChg chg="mod">
          <ac:chgData name="Flittner, David E. (LARC-E303)" userId="346ff0de-595c-4b11-b593-3ba79138544d" providerId="ADAL" clId="{5274CE53-A16A-4796-A7C7-230A38526C44}" dt="2026-06-14T04:23:48.102" v="1808" actId="403"/>
          <ac:spMkLst>
            <pc:docMk/>
            <pc:sldMk cId="4239802819" sldId="398"/>
            <ac:spMk id="10" creationId="{17CF08AC-01D6-3703-A290-8728B99EF2EB}"/>
          </ac:spMkLst>
        </pc:spChg>
        <pc:spChg chg="mod">
          <ac:chgData name="Flittner, David E. (LARC-E303)" userId="346ff0de-595c-4b11-b593-3ba79138544d" providerId="ADAL" clId="{5274CE53-A16A-4796-A7C7-230A38526C44}" dt="2026-06-14T04:24:19.008" v="1813" actId="1076"/>
          <ac:spMkLst>
            <pc:docMk/>
            <pc:sldMk cId="4239802819" sldId="398"/>
            <ac:spMk id="11" creationId="{D2018D31-11C0-66DC-1765-F63B90FEB850}"/>
          </ac:spMkLst>
        </pc:spChg>
        <pc:spChg chg="mod">
          <ac:chgData name="Flittner, David E. (LARC-E303)" userId="346ff0de-595c-4b11-b593-3ba79138544d" providerId="ADAL" clId="{5274CE53-A16A-4796-A7C7-230A38526C44}" dt="2026-06-14T04:23:34.904" v="1806" actId="403"/>
          <ac:spMkLst>
            <pc:docMk/>
            <pc:sldMk cId="4239802819" sldId="398"/>
            <ac:spMk id="12" creationId="{E54A0F2E-0FAD-933A-F334-F02D6B9ABC9A}"/>
          </ac:spMkLst>
        </pc:spChg>
      </pc:sldChg>
      <pc:sldChg chg="modSp add mod modClrScheme chgLayout">
        <pc:chgData name="Flittner, David E. (LARC-E303)" userId="346ff0de-595c-4b11-b593-3ba79138544d" providerId="ADAL" clId="{5274CE53-A16A-4796-A7C7-230A38526C44}" dt="2026-06-14T04:26:29.995" v="1880" actId="1076"/>
        <pc:sldMkLst>
          <pc:docMk/>
          <pc:sldMk cId="1350199139" sldId="401"/>
        </pc:sldMkLst>
        <pc:spChg chg="mod ord">
          <ac:chgData name="Flittner, David E. (LARC-E303)" userId="346ff0de-595c-4b11-b593-3ba79138544d" providerId="ADAL" clId="{5274CE53-A16A-4796-A7C7-230A38526C44}" dt="2026-06-11T04:28:34.121" v="1053" actId="700"/>
          <ac:spMkLst>
            <pc:docMk/>
            <pc:sldMk cId="1350199139" sldId="401"/>
            <ac:spMk id="2" creationId="{BE0AE33E-BFA0-56BA-05B9-180DD0911DA0}"/>
          </ac:spMkLst>
        </pc:spChg>
        <pc:spChg chg="mod">
          <ac:chgData name="Flittner, David E. (LARC-E303)" userId="346ff0de-595c-4b11-b593-3ba79138544d" providerId="ADAL" clId="{5274CE53-A16A-4796-A7C7-230A38526C44}" dt="2026-06-14T04:26:29.995" v="1880" actId="1076"/>
          <ac:spMkLst>
            <pc:docMk/>
            <pc:sldMk cId="1350199139" sldId="401"/>
            <ac:spMk id="3" creationId="{743143B8-3508-DD00-14DA-E409ACF8DF7E}"/>
          </ac:spMkLst>
        </pc:spChg>
        <pc:spChg chg="mod ord">
          <ac:chgData name="Flittner, David E. (LARC-E303)" userId="346ff0de-595c-4b11-b593-3ba79138544d" providerId="ADAL" clId="{5274CE53-A16A-4796-A7C7-230A38526C44}" dt="2026-06-11T04:28:46.238" v="1071" actId="20577"/>
          <ac:spMkLst>
            <pc:docMk/>
            <pc:sldMk cId="1350199139" sldId="401"/>
            <ac:spMk id="4" creationId="{A6FC40DA-D50B-898D-1FC0-23C1625899B0}"/>
          </ac:spMkLst>
        </pc:spChg>
        <pc:spChg chg="mod ord">
          <ac:chgData name="Flittner, David E. (LARC-E303)" userId="346ff0de-595c-4b11-b593-3ba79138544d" providerId="ADAL" clId="{5274CE53-A16A-4796-A7C7-230A38526C44}" dt="2026-06-11T04:28:34.121" v="1053" actId="700"/>
          <ac:spMkLst>
            <pc:docMk/>
            <pc:sldMk cId="1350199139" sldId="401"/>
            <ac:spMk id="5" creationId="{992BF173-E0B7-6DD8-58D3-B504B8A1100C}"/>
          </ac:spMkLst>
        </pc:spChg>
        <pc:picChg chg="mod">
          <ac:chgData name="Flittner, David E. (LARC-E303)" userId="346ff0de-595c-4b11-b593-3ba79138544d" providerId="ADAL" clId="{5274CE53-A16A-4796-A7C7-230A38526C44}" dt="2026-06-14T04:26:05.428" v="1873" actId="1076"/>
          <ac:picMkLst>
            <pc:docMk/>
            <pc:sldMk cId="1350199139" sldId="401"/>
            <ac:picMk id="7" creationId="{E6CE7545-ABB0-1FF8-B915-0B2491EDAA50}"/>
          </ac:picMkLst>
        </pc:picChg>
        <pc:picChg chg="mod">
          <ac:chgData name="Flittner, David E. (LARC-E303)" userId="346ff0de-595c-4b11-b593-3ba79138544d" providerId="ADAL" clId="{5274CE53-A16A-4796-A7C7-230A38526C44}" dt="2026-06-14T04:26:23.226" v="1879" actId="1076"/>
          <ac:picMkLst>
            <pc:docMk/>
            <pc:sldMk cId="1350199139" sldId="401"/>
            <ac:picMk id="9" creationId="{CB158444-8BDB-A884-4F1C-B8C63259594B}"/>
          </ac:picMkLst>
        </pc:picChg>
      </pc:sldChg>
      <pc:sldChg chg="modSp add mod modClrScheme chgLayout">
        <pc:chgData name="Flittner, David E. (LARC-E303)" userId="346ff0de-595c-4b11-b593-3ba79138544d" providerId="ADAL" clId="{5274CE53-A16A-4796-A7C7-230A38526C44}" dt="2026-06-14T04:34:14.120" v="2056" actId="27636"/>
        <pc:sldMkLst>
          <pc:docMk/>
          <pc:sldMk cId="3879056309" sldId="405"/>
        </pc:sldMkLst>
        <pc:spChg chg="mod ord">
          <ac:chgData name="Flittner, David E. (LARC-E303)" userId="346ff0de-595c-4b11-b593-3ba79138544d" providerId="ADAL" clId="{5274CE53-A16A-4796-A7C7-230A38526C44}" dt="2026-06-10T04:17:11.168" v="610" actId="20577"/>
          <ac:spMkLst>
            <pc:docMk/>
            <pc:sldMk cId="3879056309" sldId="405"/>
            <ac:spMk id="2" creationId="{7B5521C4-CE20-7CEC-0189-413F2ADD7448}"/>
          </ac:spMkLst>
        </pc:spChg>
        <pc:spChg chg="mod ord">
          <ac:chgData name="Flittner, David E. (LARC-E303)" userId="346ff0de-595c-4b11-b593-3ba79138544d" providerId="ADAL" clId="{5274CE53-A16A-4796-A7C7-230A38526C44}" dt="2026-06-14T04:34:14.120" v="2056" actId="27636"/>
          <ac:spMkLst>
            <pc:docMk/>
            <pc:sldMk cId="3879056309" sldId="405"/>
            <ac:spMk id="3" creationId="{59DA9A2E-B111-FE26-2BA7-8C8A3950E439}"/>
          </ac:spMkLst>
        </pc:spChg>
        <pc:spChg chg="mod ord">
          <ac:chgData name="Flittner, David E. (LARC-E303)" userId="346ff0de-595c-4b11-b593-3ba79138544d" providerId="ADAL" clId="{5274CE53-A16A-4796-A7C7-230A38526C44}" dt="2026-06-10T04:18:16.797" v="626" actId="20577"/>
          <ac:spMkLst>
            <pc:docMk/>
            <pc:sldMk cId="3879056309" sldId="405"/>
            <ac:spMk id="4" creationId="{96DFE096-EF23-7C41-6141-6D3FF60A7F97}"/>
          </ac:spMkLst>
        </pc:spChg>
        <pc:spChg chg="mod ord">
          <ac:chgData name="Flittner, David E. (LARC-E303)" userId="346ff0de-595c-4b11-b593-3ba79138544d" providerId="ADAL" clId="{5274CE53-A16A-4796-A7C7-230A38526C44}" dt="2026-06-10T04:16:47.703" v="584" actId="700"/>
          <ac:spMkLst>
            <pc:docMk/>
            <pc:sldMk cId="3879056309" sldId="405"/>
            <ac:spMk id="5" creationId="{37B041BE-B042-1865-5CEE-0974115B3668}"/>
          </ac:spMkLst>
        </pc:spChg>
      </pc:sldChg>
      <pc:sldChg chg="add del">
        <pc:chgData name="Flittner, David E. (LARC-E303)" userId="346ff0de-595c-4b11-b593-3ba79138544d" providerId="ADAL" clId="{5274CE53-A16A-4796-A7C7-230A38526C44}" dt="2026-06-11T04:44:28.909" v="1731" actId="47"/>
        <pc:sldMkLst>
          <pc:docMk/>
          <pc:sldMk cId="2112425031" sldId="410"/>
        </pc:sldMkLst>
      </pc:sldChg>
      <pc:sldChg chg="addSp delSp modSp add mod modClrScheme chgLayout">
        <pc:chgData name="Flittner, David E. (LARC-E303)" userId="346ff0de-595c-4b11-b593-3ba79138544d" providerId="ADAL" clId="{5274CE53-A16A-4796-A7C7-230A38526C44}" dt="2026-06-14T04:29:32.734" v="1969" actId="14100"/>
        <pc:sldMkLst>
          <pc:docMk/>
          <pc:sldMk cId="188794612" sldId="414"/>
        </pc:sldMkLst>
        <pc:spChg chg="mod ord">
          <ac:chgData name="Flittner, David E. (LARC-E303)" userId="346ff0de-595c-4b11-b593-3ba79138544d" providerId="ADAL" clId="{5274CE53-A16A-4796-A7C7-230A38526C44}" dt="2026-06-11T04:29:01.420" v="1072" actId="700"/>
          <ac:spMkLst>
            <pc:docMk/>
            <pc:sldMk cId="188794612" sldId="414"/>
            <ac:spMk id="2" creationId="{80D69E80-CDC4-AA9B-4F1B-B15BF82112CE}"/>
          </ac:spMkLst>
        </pc:spChg>
        <pc:spChg chg="mod ord">
          <ac:chgData name="Flittner, David E. (LARC-E303)" userId="346ff0de-595c-4b11-b593-3ba79138544d" providerId="ADAL" clId="{5274CE53-A16A-4796-A7C7-230A38526C44}" dt="2026-06-11T04:29:13.203" v="1086" actId="20577"/>
          <ac:spMkLst>
            <pc:docMk/>
            <pc:sldMk cId="188794612" sldId="414"/>
            <ac:spMk id="4" creationId="{B234F0DD-CF30-58F3-51BB-5D0526B884D1}"/>
          </ac:spMkLst>
        </pc:spChg>
        <pc:spChg chg="mod ord">
          <ac:chgData name="Flittner, David E. (LARC-E303)" userId="346ff0de-595c-4b11-b593-3ba79138544d" providerId="ADAL" clId="{5274CE53-A16A-4796-A7C7-230A38526C44}" dt="2026-06-11T04:29:01.420" v="1072" actId="700"/>
          <ac:spMkLst>
            <pc:docMk/>
            <pc:sldMk cId="188794612" sldId="414"/>
            <ac:spMk id="5" creationId="{F669FE50-5C9B-827F-0CB7-FB88A9F94752}"/>
          </ac:spMkLst>
        </pc:spChg>
        <pc:spChg chg="add mod">
          <ac:chgData name="Flittner, David E. (LARC-E303)" userId="346ff0de-595c-4b11-b593-3ba79138544d" providerId="ADAL" clId="{5274CE53-A16A-4796-A7C7-230A38526C44}" dt="2026-06-11T04:42:55.688" v="1662" actId="1076"/>
          <ac:spMkLst>
            <pc:docMk/>
            <pc:sldMk cId="188794612" sldId="414"/>
            <ac:spMk id="7" creationId="{2C70FDC1-F42D-2235-6F6D-B216CE311641}"/>
          </ac:spMkLst>
        </pc:spChg>
        <pc:spChg chg="add mod">
          <ac:chgData name="Flittner, David E. (LARC-E303)" userId="346ff0de-595c-4b11-b593-3ba79138544d" providerId="ADAL" clId="{5274CE53-A16A-4796-A7C7-230A38526C44}" dt="2026-06-11T04:43:02.662" v="1663" actId="1076"/>
          <ac:spMkLst>
            <pc:docMk/>
            <pc:sldMk cId="188794612" sldId="414"/>
            <ac:spMk id="8" creationId="{D3FF7A22-5EF8-A250-DE52-3EECF8408FBF}"/>
          </ac:spMkLst>
        </pc:spChg>
        <pc:spChg chg="add mod">
          <ac:chgData name="Flittner, David E. (LARC-E303)" userId="346ff0de-595c-4b11-b593-3ba79138544d" providerId="ADAL" clId="{5274CE53-A16A-4796-A7C7-230A38526C44}" dt="2026-06-11T04:44:03.426" v="1730" actId="14100"/>
          <ac:spMkLst>
            <pc:docMk/>
            <pc:sldMk cId="188794612" sldId="414"/>
            <ac:spMk id="9" creationId="{A005C662-F7C5-A642-362B-8EEB7D04D52B}"/>
          </ac:spMkLst>
        </pc:spChg>
        <pc:spChg chg="add mod">
          <ac:chgData name="Flittner, David E. (LARC-E303)" userId="346ff0de-595c-4b11-b593-3ba79138544d" providerId="ADAL" clId="{5274CE53-A16A-4796-A7C7-230A38526C44}" dt="2026-06-14T04:29:32.734" v="1969" actId="14100"/>
          <ac:spMkLst>
            <pc:docMk/>
            <pc:sldMk cId="188794612" sldId="414"/>
            <ac:spMk id="10" creationId="{D77E22CA-9F30-14E9-43E6-68DFDE26F1AF}"/>
          </ac:spMkLst>
        </pc:spChg>
        <pc:picChg chg="mod ord">
          <ac:chgData name="Flittner, David E. (LARC-E303)" userId="346ff0de-595c-4b11-b593-3ba79138544d" providerId="ADAL" clId="{5274CE53-A16A-4796-A7C7-230A38526C44}" dt="2026-06-11T04:43:08.144" v="1664" actId="166"/>
          <ac:picMkLst>
            <pc:docMk/>
            <pc:sldMk cId="188794612" sldId="414"/>
            <ac:picMk id="6" creationId="{4FA90A0D-D9D5-6290-F0E6-885B1A13BAEC}"/>
          </ac:picMkLst>
        </pc:picChg>
      </pc:sldChg>
      <pc:sldChg chg="modSp add mod modClrScheme chgLayout">
        <pc:chgData name="Flittner, David E. (LARC-E303)" userId="346ff0de-595c-4b11-b593-3ba79138544d" providerId="ADAL" clId="{5274CE53-A16A-4796-A7C7-230A38526C44}" dt="2026-06-14T04:27:45.361" v="1894" actId="1037"/>
        <pc:sldMkLst>
          <pc:docMk/>
          <pc:sldMk cId="921400387" sldId="415"/>
        </pc:sldMkLst>
        <pc:spChg chg="mod ord">
          <ac:chgData name="Flittner, David E. (LARC-E303)" userId="346ff0de-595c-4b11-b593-3ba79138544d" providerId="ADAL" clId="{5274CE53-A16A-4796-A7C7-230A38526C44}" dt="2026-06-14T04:27:45.361" v="1894" actId="1037"/>
          <ac:spMkLst>
            <pc:docMk/>
            <pc:sldMk cId="921400387" sldId="415"/>
            <ac:spMk id="2" creationId="{969D855E-08F2-F1AE-1E93-7FF71280B017}"/>
          </ac:spMkLst>
        </pc:spChg>
        <pc:spChg chg="mod ord">
          <ac:chgData name="Flittner, David E. (LARC-E303)" userId="346ff0de-595c-4b11-b593-3ba79138544d" providerId="ADAL" clId="{5274CE53-A16A-4796-A7C7-230A38526C44}" dt="2026-06-11T04:29:36.985" v="1101" actId="20577"/>
          <ac:spMkLst>
            <pc:docMk/>
            <pc:sldMk cId="921400387" sldId="415"/>
            <ac:spMk id="4" creationId="{558DFB23-0832-39A9-ACCE-14D97C379187}"/>
          </ac:spMkLst>
        </pc:spChg>
        <pc:spChg chg="mod ord">
          <ac:chgData name="Flittner, David E. (LARC-E303)" userId="346ff0de-595c-4b11-b593-3ba79138544d" providerId="ADAL" clId="{5274CE53-A16A-4796-A7C7-230A38526C44}" dt="2026-06-11T04:29:23.535" v="1087" actId="700"/>
          <ac:spMkLst>
            <pc:docMk/>
            <pc:sldMk cId="921400387" sldId="415"/>
            <ac:spMk id="5" creationId="{3D4EBC00-D06D-028A-F407-5873300B3785}"/>
          </ac:spMkLst>
        </pc:spChg>
        <pc:spChg chg="mod">
          <ac:chgData name="Flittner, David E. (LARC-E303)" userId="346ff0de-595c-4b11-b593-3ba79138544d" providerId="ADAL" clId="{5274CE53-A16A-4796-A7C7-230A38526C44}" dt="2026-06-11T04:31:07.414" v="1112" actId="1035"/>
          <ac:spMkLst>
            <pc:docMk/>
            <pc:sldMk cId="921400387" sldId="415"/>
            <ac:spMk id="12" creationId="{7AFD9458-D99B-5484-C8F5-EBF8503E540A}"/>
          </ac:spMkLst>
        </pc:spChg>
        <pc:spChg chg="mod">
          <ac:chgData name="Flittner, David E. (LARC-E303)" userId="346ff0de-595c-4b11-b593-3ba79138544d" providerId="ADAL" clId="{5274CE53-A16A-4796-A7C7-230A38526C44}" dt="2026-06-11T04:30:24.983" v="1110" actId="14100"/>
          <ac:spMkLst>
            <pc:docMk/>
            <pc:sldMk cId="921400387" sldId="415"/>
            <ac:spMk id="14" creationId="{10335BC6-F6C0-D4FA-D325-AE01FE8DA0FD}"/>
          </ac:spMkLst>
        </pc:spChg>
        <pc:spChg chg="mod">
          <ac:chgData name="Flittner, David E. (LARC-E303)" userId="346ff0de-595c-4b11-b593-3ba79138544d" providerId="ADAL" clId="{5274CE53-A16A-4796-A7C7-230A38526C44}" dt="2026-06-11T04:29:49.503" v="1102" actId="1076"/>
          <ac:spMkLst>
            <pc:docMk/>
            <pc:sldMk cId="921400387" sldId="415"/>
            <ac:spMk id="15" creationId="{2E5239A1-B228-2F8C-CF78-777E8C64BBA1}"/>
          </ac:spMkLst>
        </pc:spChg>
        <pc:picChg chg="mod">
          <ac:chgData name="Flittner, David E. (LARC-E303)" userId="346ff0de-595c-4b11-b593-3ba79138544d" providerId="ADAL" clId="{5274CE53-A16A-4796-A7C7-230A38526C44}" dt="2026-06-11T04:29:54.470" v="1103" actId="14100"/>
          <ac:picMkLst>
            <pc:docMk/>
            <pc:sldMk cId="921400387" sldId="415"/>
            <ac:picMk id="7" creationId="{05DFCFC3-FB88-6379-15FD-C0381F980703}"/>
          </ac:picMkLst>
        </pc:picChg>
      </pc:sldChg>
      <pc:sldChg chg="add del">
        <pc:chgData name="Flittner, David E. (LARC-E303)" userId="346ff0de-595c-4b11-b593-3ba79138544d" providerId="ADAL" clId="{5274CE53-A16A-4796-A7C7-230A38526C44}" dt="2026-06-11T04:23:00.291" v="1027" actId="47"/>
        <pc:sldMkLst>
          <pc:docMk/>
          <pc:sldMk cId="2827187784" sldId="419"/>
        </pc:sldMkLst>
      </pc:sldChg>
      <pc:sldChg chg="add del">
        <pc:chgData name="Flittner, David E. (LARC-E303)" userId="346ff0de-595c-4b11-b593-3ba79138544d" providerId="ADAL" clId="{5274CE53-A16A-4796-A7C7-230A38526C44}" dt="2026-06-10T03:58:47.296" v="351" actId="47"/>
        <pc:sldMkLst>
          <pc:docMk/>
          <pc:sldMk cId="4284947981" sldId="538"/>
        </pc:sldMkLst>
      </pc:sldChg>
      <pc:sldChg chg="add del">
        <pc:chgData name="Flittner, David E. (LARC-E303)" userId="346ff0de-595c-4b11-b593-3ba79138544d" providerId="ADAL" clId="{5274CE53-A16A-4796-A7C7-230A38526C44}" dt="2026-06-10T04:06:43.203" v="562" actId="47"/>
        <pc:sldMkLst>
          <pc:docMk/>
          <pc:sldMk cId="1670897720" sldId="540"/>
        </pc:sldMkLst>
      </pc:sldChg>
      <pc:sldChg chg="addSp delSp modSp add del mod modClrScheme chgLayout">
        <pc:chgData name="Flittner, David E. (LARC-E303)" userId="346ff0de-595c-4b11-b593-3ba79138544d" providerId="ADAL" clId="{5274CE53-A16A-4796-A7C7-230A38526C44}" dt="2026-06-10T04:00:40.791" v="356" actId="47"/>
        <pc:sldMkLst>
          <pc:docMk/>
          <pc:sldMk cId="4155334570" sldId="541"/>
        </pc:sldMkLst>
      </pc:sldChg>
      <pc:sldChg chg="addSp modSp add mod modClrScheme chgLayout">
        <pc:chgData name="Flittner, David E. (LARC-E303)" userId="346ff0de-595c-4b11-b593-3ba79138544d" providerId="ADAL" clId="{5274CE53-A16A-4796-A7C7-230A38526C44}" dt="2026-06-10T04:08:10.331" v="582" actId="14100"/>
        <pc:sldMkLst>
          <pc:docMk/>
          <pc:sldMk cId="3031262168" sldId="543"/>
        </pc:sldMkLst>
        <pc:spChg chg="mod ord">
          <ac:chgData name="Flittner, David E. (LARC-E303)" userId="346ff0de-595c-4b11-b593-3ba79138544d" providerId="ADAL" clId="{5274CE53-A16A-4796-A7C7-230A38526C44}" dt="2026-06-10T04:02:08.228" v="427" actId="20577"/>
          <ac:spMkLst>
            <pc:docMk/>
            <pc:sldMk cId="3031262168" sldId="543"/>
            <ac:spMk id="2" creationId="{3CBF6CC0-62A4-ED06-4C5D-130CDC602B2F}"/>
          </ac:spMkLst>
        </pc:spChg>
        <pc:spChg chg="add mod">
          <ac:chgData name="Flittner, David E. (LARC-E303)" userId="346ff0de-595c-4b11-b593-3ba79138544d" providerId="ADAL" clId="{5274CE53-A16A-4796-A7C7-230A38526C44}" dt="2026-06-10T04:07:55.050" v="580" actId="1035"/>
          <ac:spMkLst>
            <pc:docMk/>
            <pc:sldMk cId="3031262168" sldId="543"/>
            <ac:spMk id="3" creationId="{096C75F1-9268-D043-0BFF-0662858CE9FF}"/>
          </ac:spMkLst>
        </pc:spChg>
        <pc:spChg chg="mod ord">
          <ac:chgData name="Flittner, David E. (LARC-E303)" userId="346ff0de-595c-4b11-b593-3ba79138544d" providerId="ADAL" clId="{5274CE53-A16A-4796-A7C7-230A38526C44}" dt="2026-06-10T04:01:05.088" v="371" actId="20577"/>
          <ac:spMkLst>
            <pc:docMk/>
            <pc:sldMk cId="3031262168" sldId="543"/>
            <ac:spMk id="4" creationId="{333BB87D-053C-4CD0-0614-E5FB4AB3ECB6}"/>
          </ac:spMkLst>
        </pc:spChg>
        <pc:spChg chg="mod ord">
          <ac:chgData name="Flittner, David E. (LARC-E303)" userId="346ff0de-595c-4b11-b593-3ba79138544d" providerId="ADAL" clId="{5274CE53-A16A-4796-A7C7-230A38526C44}" dt="2026-06-10T04:00:55.806" v="357" actId="700"/>
          <ac:spMkLst>
            <pc:docMk/>
            <pc:sldMk cId="3031262168" sldId="543"/>
            <ac:spMk id="5" creationId="{C241208F-BFF8-1A0A-A3ED-FF87B9304E33}"/>
          </ac:spMkLst>
        </pc:spChg>
        <pc:spChg chg="add mod">
          <ac:chgData name="Flittner, David E. (LARC-E303)" userId="346ff0de-595c-4b11-b593-3ba79138544d" providerId="ADAL" clId="{5274CE53-A16A-4796-A7C7-230A38526C44}" dt="2026-06-10T04:06:28.720" v="561" actId="6549"/>
          <ac:spMkLst>
            <pc:docMk/>
            <pc:sldMk cId="3031262168" sldId="543"/>
            <ac:spMk id="7" creationId="{006DF556-5E28-E981-3FAF-97C424EA8FE4}"/>
          </ac:spMkLst>
        </pc:spChg>
        <pc:picChg chg="mod">
          <ac:chgData name="Flittner, David E. (LARC-E303)" userId="346ff0de-595c-4b11-b593-3ba79138544d" providerId="ADAL" clId="{5274CE53-A16A-4796-A7C7-230A38526C44}" dt="2026-06-10T04:04:12.193" v="451" actId="1035"/>
          <ac:picMkLst>
            <pc:docMk/>
            <pc:sldMk cId="3031262168" sldId="543"/>
            <ac:picMk id="10" creationId="{6D5C8496-5F3D-002C-3CB8-9F2B355A49F9}"/>
          </ac:picMkLst>
        </pc:picChg>
        <pc:picChg chg="mod">
          <ac:chgData name="Flittner, David E. (LARC-E303)" userId="346ff0de-595c-4b11-b593-3ba79138544d" providerId="ADAL" clId="{5274CE53-A16A-4796-A7C7-230A38526C44}" dt="2026-06-10T04:04:12.193" v="451" actId="1035"/>
          <ac:picMkLst>
            <pc:docMk/>
            <pc:sldMk cId="3031262168" sldId="543"/>
            <ac:picMk id="13" creationId="{5F7D2DD3-3582-022B-AC5A-4FFBFCB45FC4}"/>
          </ac:picMkLst>
        </pc:picChg>
        <pc:picChg chg="mod">
          <ac:chgData name="Flittner, David E. (LARC-E303)" userId="346ff0de-595c-4b11-b593-3ba79138544d" providerId="ADAL" clId="{5274CE53-A16A-4796-A7C7-230A38526C44}" dt="2026-06-10T04:04:12.193" v="451" actId="1035"/>
          <ac:picMkLst>
            <pc:docMk/>
            <pc:sldMk cId="3031262168" sldId="543"/>
            <ac:picMk id="15" creationId="{5B94448C-1F30-1053-57D0-54A9294C8720}"/>
          </ac:picMkLst>
        </pc:picChg>
        <pc:picChg chg="mod">
          <ac:chgData name="Flittner, David E. (LARC-E303)" userId="346ff0de-595c-4b11-b593-3ba79138544d" providerId="ADAL" clId="{5274CE53-A16A-4796-A7C7-230A38526C44}" dt="2026-06-10T04:04:12.193" v="451" actId="1035"/>
          <ac:picMkLst>
            <pc:docMk/>
            <pc:sldMk cId="3031262168" sldId="543"/>
            <ac:picMk id="18" creationId="{B0661C0A-9BEE-DBFA-08D9-0D2463AD97A5}"/>
          </ac:picMkLst>
        </pc:picChg>
        <pc:picChg chg="mod">
          <ac:chgData name="Flittner, David E. (LARC-E303)" userId="346ff0de-595c-4b11-b593-3ba79138544d" providerId="ADAL" clId="{5274CE53-A16A-4796-A7C7-230A38526C44}" dt="2026-06-10T04:04:12.193" v="451" actId="1035"/>
          <ac:picMkLst>
            <pc:docMk/>
            <pc:sldMk cId="3031262168" sldId="543"/>
            <ac:picMk id="20" creationId="{A303F8D1-A366-F1FA-0F72-DF4F86971360}"/>
          </ac:picMkLst>
        </pc:picChg>
        <pc:picChg chg="mod">
          <ac:chgData name="Flittner, David E. (LARC-E303)" userId="346ff0de-595c-4b11-b593-3ba79138544d" providerId="ADAL" clId="{5274CE53-A16A-4796-A7C7-230A38526C44}" dt="2026-06-10T04:04:12.193" v="451" actId="1035"/>
          <ac:picMkLst>
            <pc:docMk/>
            <pc:sldMk cId="3031262168" sldId="543"/>
            <ac:picMk id="22" creationId="{19B2B1BD-8AD4-F547-7E2B-FA6C7E33AC96}"/>
          </ac:picMkLst>
        </pc:picChg>
        <pc:cxnChg chg="add mod ord">
          <ac:chgData name="Flittner, David E. (LARC-E303)" userId="346ff0de-595c-4b11-b593-3ba79138544d" providerId="ADAL" clId="{5274CE53-A16A-4796-A7C7-230A38526C44}" dt="2026-06-10T04:08:10.331" v="582" actId="14100"/>
          <ac:cxnSpMkLst>
            <pc:docMk/>
            <pc:sldMk cId="3031262168" sldId="543"/>
            <ac:cxnSpMk id="6" creationId="{037ADD5E-43A2-8EF0-830F-5D627A223086}"/>
          </ac:cxnSpMkLst>
        </pc:cxnChg>
      </pc:sldChg>
      <pc:sldChg chg="modSp mod">
        <pc:chgData name="Flittner, David E. (LARC-E303)" userId="346ff0de-595c-4b11-b593-3ba79138544d" providerId="ADAL" clId="{5274CE53-A16A-4796-A7C7-230A38526C44}" dt="2026-06-11T04:26:05.329" v="1035" actId="20577"/>
        <pc:sldMkLst>
          <pc:docMk/>
          <pc:sldMk cId="0" sldId="1042652896"/>
        </pc:sldMkLst>
        <pc:spChg chg="mod">
          <ac:chgData name="Flittner, David E. (LARC-E303)" userId="346ff0de-595c-4b11-b593-3ba79138544d" providerId="ADAL" clId="{5274CE53-A16A-4796-A7C7-230A38526C44}" dt="2026-06-11T04:26:05.329" v="1035" actId="20577"/>
          <ac:spMkLst>
            <pc:docMk/>
            <pc:sldMk cId="0" sldId="1042652896"/>
            <ac:spMk id="2" creationId="{977A38E5-F51B-DF57-4D15-09D59CCF6E43}"/>
          </ac:spMkLst>
        </pc:spChg>
      </pc:sldChg>
      <pc:sldChg chg="del">
        <pc:chgData name="Flittner, David E. (LARC-E303)" userId="346ff0de-595c-4b11-b593-3ba79138544d" providerId="ADAL" clId="{5274CE53-A16A-4796-A7C7-230A38526C44}" dt="2026-06-11T04:10:55.896" v="979" actId="47"/>
        <pc:sldMkLst>
          <pc:docMk/>
          <pc:sldMk cId="631460217" sldId="1042652909"/>
        </pc:sldMkLst>
      </pc:sldChg>
      <pc:sldChg chg="del">
        <pc:chgData name="Flittner, David E. (LARC-E303)" userId="346ff0de-595c-4b11-b593-3ba79138544d" providerId="ADAL" clId="{5274CE53-A16A-4796-A7C7-230A38526C44}" dt="2026-06-11T04:23:23.772" v="1029" actId="47"/>
        <pc:sldMkLst>
          <pc:docMk/>
          <pc:sldMk cId="497579505" sldId="1042652911"/>
        </pc:sldMkLst>
      </pc:sldChg>
      <pc:sldChg chg="del">
        <pc:chgData name="Flittner, David E. (LARC-E303)" userId="346ff0de-595c-4b11-b593-3ba79138544d" providerId="ADAL" clId="{5274CE53-A16A-4796-A7C7-230A38526C44}" dt="2026-06-11T04:10:57.879" v="980" actId="47"/>
        <pc:sldMkLst>
          <pc:docMk/>
          <pc:sldMk cId="3613517847" sldId="1042652912"/>
        </pc:sldMkLst>
      </pc:sldChg>
      <pc:sldChg chg="addSp modSp mod modClrScheme chgLayout">
        <pc:chgData name="Flittner, David E. (LARC-E303)" userId="346ff0de-595c-4b11-b593-3ba79138544d" providerId="ADAL" clId="{5274CE53-A16A-4796-A7C7-230A38526C44}" dt="2026-06-14T04:32:02.192" v="2051" actId="1076"/>
        <pc:sldMkLst>
          <pc:docMk/>
          <pc:sldMk cId="2671387832" sldId="1042652935"/>
        </pc:sldMkLst>
        <pc:spChg chg="mod ord">
          <ac:chgData name="Flittner, David E. (LARC-E303)" userId="346ff0de-595c-4b11-b593-3ba79138544d" providerId="ADAL" clId="{5274CE53-A16A-4796-A7C7-230A38526C44}" dt="2026-06-14T04:31:42.893" v="2050" actId="20577"/>
          <ac:spMkLst>
            <pc:docMk/>
            <pc:sldMk cId="2671387832" sldId="1042652935"/>
            <ac:spMk id="2" creationId="{3C638E47-AE57-45E6-025E-696FEE83064C}"/>
          </ac:spMkLst>
        </pc:spChg>
        <pc:spChg chg="add mod">
          <ac:chgData name="Flittner, David E. (LARC-E303)" userId="346ff0de-595c-4b11-b593-3ba79138544d" providerId="ADAL" clId="{5274CE53-A16A-4796-A7C7-230A38526C44}" dt="2026-06-14T04:21:36.779" v="1805"/>
          <ac:spMkLst>
            <pc:docMk/>
            <pc:sldMk cId="2671387832" sldId="1042652935"/>
            <ac:spMk id="3" creationId="{46249F41-EE1F-0073-3DD2-036733F9E587}"/>
          </ac:spMkLst>
        </pc:spChg>
        <pc:spChg chg="mod ord">
          <ac:chgData name="Flittner, David E. (LARC-E303)" userId="346ff0de-595c-4b11-b593-3ba79138544d" providerId="ADAL" clId="{5274CE53-A16A-4796-A7C7-230A38526C44}" dt="2026-06-14T04:21:25.617" v="1804" actId="700"/>
          <ac:spMkLst>
            <pc:docMk/>
            <pc:sldMk cId="2671387832" sldId="1042652935"/>
            <ac:spMk id="4" creationId="{01BE8920-28BB-BA22-8888-11D790031ADC}"/>
          </ac:spMkLst>
        </pc:spChg>
        <pc:spChg chg="mod ord">
          <ac:chgData name="Flittner, David E. (LARC-E303)" userId="346ff0de-595c-4b11-b593-3ba79138544d" providerId="ADAL" clId="{5274CE53-A16A-4796-A7C7-230A38526C44}" dt="2026-06-14T04:32:02.192" v="2051" actId="1076"/>
          <ac:spMkLst>
            <pc:docMk/>
            <pc:sldMk cId="2671387832" sldId="1042652935"/>
            <ac:spMk id="5" creationId="{5AC7F801-2F68-8C59-D422-D769EE43B9D7}"/>
          </ac:spMkLst>
        </pc:spChg>
      </pc:sldChg>
      <pc:sldChg chg="del">
        <pc:chgData name="Flittner, David E. (LARC-E303)" userId="346ff0de-595c-4b11-b593-3ba79138544d" providerId="ADAL" clId="{5274CE53-A16A-4796-A7C7-230A38526C44}" dt="2026-06-10T04:21:56.769" v="691" actId="47"/>
        <pc:sldMkLst>
          <pc:docMk/>
          <pc:sldMk cId="1821901770" sldId="1042652937"/>
        </pc:sldMkLst>
      </pc:sldChg>
      <pc:sldChg chg="del">
        <pc:chgData name="Flittner, David E. (LARC-E303)" userId="346ff0de-595c-4b11-b593-3ba79138544d" providerId="ADAL" clId="{5274CE53-A16A-4796-A7C7-230A38526C44}" dt="2026-06-11T04:23:20.640" v="1028" actId="47"/>
        <pc:sldMkLst>
          <pc:docMk/>
          <pc:sldMk cId="3204994812" sldId="1042652938"/>
        </pc:sldMkLst>
      </pc:sldChg>
      <pc:sldChg chg="del">
        <pc:chgData name="Flittner, David E. (LARC-E303)" userId="346ff0de-595c-4b11-b593-3ba79138544d" providerId="ADAL" clId="{5274CE53-A16A-4796-A7C7-230A38526C44}" dt="2026-06-11T04:23:48.307" v="1030" actId="47"/>
        <pc:sldMkLst>
          <pc:docMk/>
          <pc:sldMk cId="3776650307" sldId="1042652940"/>
        </pc:sldMkLst>
      </pc:sldChg>
      <pc:sldChg chg="del">
        <pc:chgData name="Flittner, David E. (LARC-E303)" userId="346ff0de-595c-4b11-b593-3ba79138544d" providerId="ADAL" clId="{5274CE53-A16A-4796-A7C7-230A38526C44}" dt="2026-06-11T04:12:23.609" v="981" actId="47"/>
        <pc:sldMkLst>
          <pc:docMk/>
          <pc:sldMk cId="3086099264" sldId="1042652941"/>
        </pc:sldMkLst>
      </pc:sldChg>
      <pc:sldChg chg="del">
        <pc:chgData name="Flittner, David E. (LARC-E303)" userId="346ff0de-595c-4b11-b593-3ba79138544d" providerId="ADAL" clId="{5274CE53-A16A-4796-A7C7-230A38526C44}" dt="2026-06-11T04:12:37.824" v="982" actId="47"/>
        <pc:sldMkLst>
          <pc:docMk/>
          <pc:sldMk cId="1794800682" sldId="1042652942"/>
        </pc:sldMkLst>
      </pc:sldChg>
      <pc:sldChg chg="del">
        <pc:chgData name="Flittner, David E. (LARC-E303)" userId="346ff0de-595c-4b11-b593-3ba79138544d" providerId="ADAL" clId="{5274CE53-A16A-4796-A7C7-230A38526C44}" dt="2026-06-11T04:12:40.440" v="983" actId="47"/>
        <pc:sldMkLst>
          <pc:docMk/>
          <pc:sldMk cId="2473706946" sldId="1042652943"/>
        </pc:sldMkLst>
      </pc:sldChg>
      <pc:sldChg chg="del">
        <pc:chgData name="Flittner, David E. (LARC-E303)" userId="346ff0de-595c-4b11-b593-3ba79138544d" providerId="ADAL" clId="{5274CE53-A16A-4796-A7C7-230A38526C44}" dt="2026-06-11T04:12:43.658" v="984" actId="47"/>
        <pc:sldMkLst>
          <pc:docMk/>
          <pc:sldMk cId="551252777" sldId="1042652944"/>
        </pc:sldMkLst>
      </pc:sldChg>
      <pc:sldChg chg="del">
        <pc:chgData name="Flittner, David E. (LARC-E303)" userId="346ff0de-595c-4b11-b593-3ba79138544d" providerId="ADAL" clId="{5274CE53-A16A-4796-A7C7-230A38526C44}" dt="2026-06-11T04:12:45.208" v="985" actId="47"/>
        <pc:sldMkLst>
          <pc:docMk/>
          <pc:sldMk cId="454649438" sldId="1042652945"/>
        </pc:sldMkLst>
      </pc:sldChg>
      <pc:sldMasterChg chg="delSldLayout">
        <pc:chgData name="Flittner, David E. (LARC-E303)" userId="346ff0de-595c-4b11-b593-3ba79138544d" providerId="ADAL" clId="{5274CE53-A16A-4796-A7C7-230A38526C44}" dt="2026-06-10T03:58:47.296" v="351" actId="47"/>
        <pc:sldMasterMkLst>
          <pc:docMk/>
          <pc:sldMasterMk cId="3619695382" sldId="2147483683"/>
        </pc:sldMasterMkLst>
        <pc:sldLayoutChg chg="del">
          <pc:chgData name="Flittner, David E. (LARC-E303)" userId="346ff0de-595c-4b11-b593-3ba79138544d" providerId="ADAL" clId="{5274CE53-A16A-4796-A7C7-230A38526C44}" dt="2026-06-10T03:58:47.296" v="351" actId="47"/>
          <pc:sldLayoutMkLst>
            <pc:docMk/>
            <pc:sldMasterMk cId="3619695382" sldId="2147483683"/>
            <pc:sldLayoutMk cId="527011692" sldId="2147483825"/>
          </pc:sldLayoutMkLst>
        </pc:sldLayoutChg>
      </pc:sldMasterChg>
      <pc:sldMasterChg chg="modSp mod delSldLayout">
        <pc:chgData name="Flittner, David E. (LARC-E303)" userId="346ff0de-595c-4b11-b593-3ba79138544d" providerId="ADAL" clId="{5274CE53-A16A-4796-A7C7-230A38526C44}" dt="2026-06-11T04:44:28.909" v="1731" actId="47"/>
        <pc:sldMasterMkLst>
          <pc:docMk/>
          <pc:sldMasterMk cId="1866932219" sldId="2147483774"/>
        </pc:sldMasterMkLst>
        <pc:spChg chg="mod">
          <ac:chgData name="Flittner, David E. (LARC-E303)" userId="346ff0de-595c-4b11-b593-3ba79138544d" providerId="ADAL" clId="{5274CE53-A16A-4796-A7C7-230A38526C44}" dt="2026-06-10T03:44:54.258" v="39" actId="20577"/>
          <ac:spMkLst>
            <pc:docMk/>
            <pc:sldMasterMk cId="1866932219" sldId="2147483774"/>
            <ac:spMk id="7" creationId="{00000000-0000-0000-0000-000000000000}"/>
          </ac:spMkLst>
        </pc:spChg>
        <pc:sldLayoutChg chg="del">
          <pc:chgData name="Flittner, David E. (LARC-E303)" userId="346ff0de-595c-4b11-b593-3ba79138544d" providerId="ADAL" clId="{5274CE53-A16A-4796-A7C7-230A38526C44}" dt="2026-06-10T04:06:43.203" v="562" actId="47"/>
          <pc:sldLayoutMkLst>
            <pc:docMk/>
            <pc:sldMasterMk cId="1866932219" sldId="2147483774"/>
            <pc:sldLayoutMk cId="1374887611" sldId="2147483825"/>
          </pc:sldLayoutMkLst>
        </pc:sldLayoutChg>
        <pc:sldLayoutChg chg="del">
          <pc:chgData name="Flittner, David E. (LARC-E303)" userId="346ff0de-595c-4b11-b593-3ba79138544d" providerId="ADAL" clId="{5274CE53-A16A-4796-A7C7-230A38526C44}" dt="2026-06-11T04:44:28.909" v="1731" actId="47"/>
          <pc:sldLayoutMkLst>
            <pc:docMk/>
            <pc:sldMasterMk cId="1866932219" sldId="2147483774"/>
            <pc:sldLayoutMk cId="180331226" sldId="214748382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85442-679F-6940-8D76-BD610BCABF31}" type="datetimeFigureOut">
              <a:rPr lang="en-US" smtClean="0"/>
              <a:t>6/4/2026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65635-F46D-3643-9694-3A302E640B0D}" type="slidenum">
              <a:rPr lang="en-US" smtClean="0"/>
              <a:t>‹#›</a:t>
            </a:fld>
            <a:endParaRPr lang="en-US"/>
          </a:p>
        </p:txBody>
      </p:sp>
    </p:spTree>
    <p:extLst>
      <p:ext uri="{BB962C8B-B14F-4D97-AF65-F5344CB8AC3E}">
        <p14:creationId xmlns:p14="http://schemas.microsoft.com/office/powerpoint/2010/main" val="161776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9" name="Google Shape;2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65635-F46D-3643-9694-3A302E640B0D}" type="slidenum">
              <a:rPr lang="en-US" smtClean="0"/>
              <a:t>12</a:t>
            </a:fld>
            <a:endParaRPr lang="en-US"/>
          </a:p>
        </p:txBody>
      </p:sp>
    </p:spTree>
    <p:extLst>
      <p:ext uri="{BB962C8B-B14F-4D97-AF65-F5344CB8AC3E}">
        <p14:creationId xmlns:p14="http://schemas.microsoft.com/office/powerpoint/2010/main" val="2037652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004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11" name="Rectangle 10"/>
          <p:cNvSpPr/>
          <p:nvPr/>
        </p:nvSpPr>
        <p:spPr>
          <a:xfrm>
            <a:off x="306567" y="1061642"/>
            <a:ext cx="10785733" cy="1651671"/>
          </a:xfrm>
          <a:prstGeom prst="rect">
            <a:avLst/>
          </a:prstGeom>
          <a:solidFill>
            <a:schemeClr val="bg1"/>
          </a:solidFill>
        </p:spPr>
        <p:txBody>
          <a:bodyPr wrap="square">
            <a:spAutoFit/>
          </a:bodyPr>
          <a:lstStyle/>
          <a:p>
            <a:pPr algn="ctr"/>
            <a:r>
              <a:rPr lang="en-US" sz="2133" b="1">
                <a:solidFill>
                  <a:srgbClr val="FF0000"/>
                </a:solidFill>
              </a:rPr>
              <a:t>Limited Rights Notice </a:t>
            </a:r>
            <a:endParaRPr lang="en-US" sz="2133" b="1" i="1">
              <a:solidFill>
                <a:srgbClr val="FF0000"/>
              </a:solidFill>
            </a:endParaRPr>
          </a:p>
          <a:p>
            <a:pPr lvl="0"/>
            <a:r>
              <a:rPr lang="en-US" sz="1600">
                <a:solidFill>
                  <a:srgbClr val="FF0000"/>
                </a:solidFill>
              </a:rPr>
              <a:t>(a) These data are submitted with limited rights under Government Contract No. NNL13AQ01C.  These data may be reproduced and used by the</a:t>
            </a:r>
            <a:r>
              <a:rPr lang="en-US" sz="1600" i="1">
                <a:solidFill>
                  <a:srgbClr val="FF0000"/>
                </a:solidFill>
              </a:rPr>
              <a:t> </a:t>
            </a:r>
            <a:r>
              <a:rPr lang="en-US" sz="1600">
                <a:solidFill>
                  <a:srgbClr val="FF0000"/>
                </a:solidFill>
              </a:rPr>
              <a:t>Government with the express limitation that they will not, without written permission of the contractor, be used for purposes of manufacture nor disclosed outside the Government; except that the Government may disclose these data outside the Government for the following purposes, if any, provided that the Government makes such disclosure subject to prohibition against further use and disclosure: None</a:t>
            </a:r>
            <a:endParaRPr lang="en-US" sz="1600" i="1">
              <a:solidFill>
                <a:srgbClr val="FF0000"/>
              </a:solidFill>
            </a:endParaRPr>
          </a:p>
        </p:txBody>
      </p:sp>
    </p:spTree>
    <p:extLst>
      <p:ext uri="{BB962C8B-B14F-4D97-AF65-F5344CB8AC3E}">
        <p14:creationId xmlns:p14="http://schemas.microsoft.com/office/powerpoint/2010/main" val="270511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0"/>
            <a:ext cx="10515600" cy="1325033"/>
          </a:xfrm>
          <a:prstGeom prst="rect">
            <a:avLst/>
          </a:prstGeom>
        </p:spPr>
        <p:txBody>
          <a:bodyPr/>
          <a:lstStyle>
            <a:lvl1pPr>
              <a:defRPr lang="en-US" sz="5400" b="0" smtClean="0">
                <a:solidFill>
                  <a:srgbClr val="000090"/>
                </a:solidFill>
                <a:cs typeface="Arial Rounded MT Bold"/>
              </a:defRPr>
            </a:lvl1p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3883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3" name="Title Placeholder 10"/>
          <p:cNvSpPr txBox="1">
            <a:spLocks/>
          </p:cNvSpPr>
          <p:nvPr/>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a:solidFill>
                  <a:srgbClr val="000090"/>
                </a:solidFill>
                <a:latin typeface="+mn-lt"/>
                <a:cs typeface="Arial Rounded MT Bold"/>
              </a:rPr>
              <a:t>Questions</a:t>
            </a:r>
            <a:endParaRPr lang="en-US" sz="6000" b="0">
              <a:solidFill>
                <a:srgbClr val="000090"/>
              </a:solidFill>
              <a:latin typeface="+mn-lt"/>
              <a:cs typeface="Arial Rounded MT Bold"/>
            </a:endParaRPr>
          </a:p>
        </p:txBody>
      </p:sp>
    </p:spTree>
    <p:extLst>
      <p:ext uri="{BB962C8B-B14F-4D97-AF65-F5344CB8AC3E}">
        <p14:creationId xmlns:p14="http://schemas.microsoft.com/office/powerpoint/2010/main" val="1143489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ckup">
    <p:spTree>
      <p:nvGrpSpPr>
        <p:cNvPr id="1" name=""/>
        <p:cNvGrpSpPr/>
        <p:nvPr/>
      </p:nvGrpSpPr>
      <p:grpSpPr>
        <a:xfrm>
          <a:off x="0" y="0"/>
          <a:ext cx="0" cy="0"/>
          <a:chOff x="0" y="0"/>
          <a:chExt cx="0" cy="0"/>
        </a:xfrm>
      </p:grpSpPr>
      <p:sp>
        <p:nvSpPr>
          <p:cNvPr id="3" name="Title Placeholder 10"/>
          <p:cNvSpPr txBox="1">
            <a:spLocks/>
          </p:cNvSpPr>
          <p:nvPr/>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a:solidFill>
                  <a:srgbClr val="000090"/>
                </a:solidFill>
                <a:latin typeface="+mn-lt"/>
                <a:cs typeface="Arial Rounded MT Bold"/>
              </a:rPr>
              <a:t>Backup</a:t>
            </a:r>
          </a:p>
        </p:txBody>
      </p:sp>
    </p:spTree>
    <p:extLst>
      <p:ext uri="{BB962C8B-B14F-4D97-AF65-F5344CB8AC3E}">
        <p14:creationId xmlns:p14="http://schemas.microsoft.com/office/powerpoint/2010/main" val="819130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DD07B-0B4F-C141-BE97-9114F86A1893}"/>
              </a:ext>
            </a:extLst>
          </p:cNvPr>
          <p:cNvPicPr>
            <a:picLocks noChangeAspect="1"/>
          </p:cNvPicPr>
          <p:nvPr/>
        </p:nvPicPr>
        <p:blipFill>
          <a:blip r:embed="rId2"/>
          <a:stretch>
            <a:fillRect/>
          </a:stretch>
        </p:blipFill>
        <p:spPr>
          <a:xfrm>
            <a:off x="5369859" y="2834341"/>
            <a:ext cx="1828800" cy="1727200"/>
          </a:xfrm>
          <a:prstGeom prst="rect">
            <a:avLst/>
          </a:prstGeom>
        </p:spPr>
      </p:pic>
    </p:spTree>
    <p:extLst>
      <p:ext uri="{BB962C8B-B14F-4D97-AF65-F5344CB8AC3E}">
        <p14:creationId xmlns:p14="http://schemas.microsoft.com/office/powerpoint/2010/main" val="105035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59083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143000"/>
            <a:ext cx="11988800" cy="5410200"/>
          </a:xfrm>
          <a:prstGeom prst="rect">
            <a:avLst/>
          </a:prstGeom>
        </p:spPr>
        <p:txBody>
          <a:bodyPr/>
          <a:lstStyle>
            <a:lvl1pPr marL="257175" indent="-257175">
              <a:buClrTx/>
              <a:buFont typeface="Wingdings" charset="2"/>
              <a:buChar char="Ø"/>
              <a:defRPr b="1">
                <a:latin typeface="+mn-lt"/>
              </a:defRPr>
            </a:lvl1pPr>
            <a:lvl2pPr marL="557213" indent="-214313">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243484" y="6627813"/>
            <a:ext cx="28448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4609CC25-F897-7C4C-A607-3A4F014AEC31}" type="slidenum">
              <a:rPr lang="en-US" sz="750" smtClean="0">
                <a:solidFill>
                  <a:srgbClr val="000000"/>
                </a:solidFill>
                <a:latin typeface="Calibri" charset="0"/>
              </a:rPr>
              <a:pPr algn="r" eaLnBrk="1" hangingPunct="1">
                <a:defRPr/>
              </a:pPr>
              <a:t>‹#›</a:t>
            </a:fld>
            <a:endParaRPr lang="en-US" sz="750">
              <a:solidFill>
                <a:srgbClr val="000000"/>
              </a:solidFill>
              <a:latin typeface="Calibri" charset="0"/>
            </a:endParaRPr>
          </a:p>
        </p:txBody>
      </p:sp>
      <p:sp>
        <p:nvSpPr>
          <p:cNvPr id="2" name="Title 1"/>
          <p:cNvSpPr>
            <a:spLocks noGrp="1"/>
          </p:cNvSpPr>
          <p:nvPr>
            <p:ph type="title"/>
          </p:nvPr>
        </p:nvSpPr>
        <p:spPr>
          <a:xfrm>
            <a:off x="2539933" y="274638"/>
            <a:ext cx="7451967" cy="638108"/>
          </a:xfrm>
          <a:prstGeom prst="rect">
            <a:avLst/>
          </a:prstGeom>
        </p:spPr>
        <p:txBody>
          <a:bodyPr vert="horz"/>
          <a:lstStyle>
            <a:lvl1pPr>
              <a:defRPr sz="2100">
                <a:solidFill>
                  <a:srgbClr val="D9D9D9"/>
                </a:solidFill>
                <a:latin typeface="Arial Rounded MT Bold"/>
                <a:cs typeface="Arial Rounded MT Bold"/>
              </a:defRPr>
            </a:lvl1pPr>
          </a:lstStyle>
          <a:p>
            <a:r>
              <a:rPr lang="en-US"/>
              <a:t>Click to edit Master title style</a:t>
            </a:r>
          </a:p>
        </p:txBody>
      </p:sp>
      <p:sp>
        <p:nvSpPr>
          <p:cNvPr id="6" name="Date Placeholder 2">
            <a:extLst>
              <a:ext uri="{FF2B5EF4-FFF2-40B4-BE49-F238E27FC236}">
                <a16:creationId xmlns:a16="http://schemas.microsoft.com/office/drawing/2014/main" id="{9CE51E9C-5593-4F02-8D43-69EB3594B706}"/>
              </a:ext>
            </a:extLst>
          </p:cNvPr>
          <p:cNvSpPr>
            <a:spLocks noGrp="1"/>
          </p:cNvSpPr>
          <p:nvPr>
            <p:ph type="dt" sz="half" idx="2"/>
          </p:nvPr>
        </p:nvSpPr>
        <p:spPr>
          <a:xfrm>
            <a:off x="0" y="6529700"/>
            <a:ext cx="2743200" cy="182880"/>
          </a:xfrm>
          <a:prstGeom prst="rect">
            <a:avLst/>
          </a:prstGeom>
        </p:spPr>
        <p:txBody>
          <a:bodyPr/>
          <a:lstStyle>
            <a:lvl1pPr>
              <a:defRPr sz="1350" b="0">
                <a:solidFill>
                  <a:schemeClr val="bg2">
                    <a:lumMod val="50000"/>
                  </a:schemeClr>
                </a:solidFill>
              </a:defRPr>
            </a:lvl1pPr>
          </a:lstStyle>
          <a:p>
            <a:endParaRPr lang="en-US"/>
          </a:p>
        </p:txBody>
      </p:sp>
      <p:grpSp>
        <p:nvGrpSpPr>
          <p:cNvPr id="5" name="Group 4">
            <a:extLst>
              <a:ext uri="{FF2B5EF4-FFF2-40B4-BE49-F238E27FC236}">
                <a16:creationId xmlns:a16="http://schemas.microsoft.com/office/drawing/2014/main" id="{4386602E-3498-4C57-BE6D-73C35B8809BF}"/>
              </a:ext>
            </a:extLst>
          </p:cNvPr>
          <p:cNvGrpSpPr/>
          <p:nvPr userDrawn="1"/>
        </p:nvGrpSpPr>
        <p:grpSpPr>
          <a:xfrm>
            <a:off x="10044215" y="41347"/>
            <a:ext cx="953829" cy="955748"/>
            <a:chOff x="10044214" y="41347"/>
            <a:chExt cx="953829" cy="955748"/>
          </a:xfrm>
        </p:grpSpPr>
        <p:pic>
          <p:nvPicPr>
            <p:cNvPr id="8" name="Picture 7">
              <a:extLst>
                <a:ext uri="{FF2B5EF4-FFF2-40B4-BE49-F238E27FC236}">
                  <a16:creationId xmlns:a16="http://schemas.microsoft.com/office/drawing/2014/main" id="{E878C91B-CCA6-4B39-B3E7-1EF35377DF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6532" y="41347"/>
              <a:ext cx="816000" cy="940666"/>
            </a:xfrm>
            <a:prstGeom prst="rect">
              <a:avLst/>
            </a:prstGeom>
          </p:spPr>
        </p:pic>
        <p:sp>
          <p:nvSpPr>
            <p:cNvPr id="4" name="TextBox 3">
              <a:extLst>
                <a:ext uri="{FF2B5EF4-FFF2-40B4-BE49-F238E27FC236}">
                  <a16:creationId xmlns:a16="http://schemas.microsoft.com/office/drawing/2014/main" id="{DA469EE8-BE9A-4076-9C74-9E6E66E1950E}"/>
                </a:ext>
              </a:extLst>
            </p:cNvPr>
            <p:cNvSpPr txBox="1"/>
            <p:nvPr userDrawn="1"/>
          </p:nvSpPr>
          <p:spPr>
            <a:xfrm>
              <a:off x="10044214" y="766263"/>
              <a:ext cx="953829" cy="230832"/>
            </a:xfrm>
            <a:prstGeom prst="rect">
              <a:avLst/>
            </a:prstGeom>
            <a:noFill/>
          </p:spPr>
          <p:txBody>
            <a:bodyPr wrap="square" rtlCol="0">
              <a:spAutoFit/>
            </a:bodyPr>
            <a:lstStyle/>
            <a:p>
              <a:r>
                <a:rPr lang="en-US" sz="900">
                  <a:solidFill>
                    <a:schemeClr val="bg1"/>
                  </a:solidFill>
                  <a:latin typeface="Times New Roman" panose="02020603050405020304" pitchFamily="18" charset="0"/>
                  <a:cs typeface="Times New Roman" panose="02020603050405020304" pitchFamily="18" charset="0"/>
                </a:rPr>
                <a:t>Smithsonian</a:t>
              </a:r>
            </a:p>
          </p:txBody>
        </p:sp>
      </p:grpSp>
    </p:spTree>
    <p:extLst>
      <p:ext uri="{BB962C8B-B14F-4D97-AF65-F5344CB8AC3E}">
        <p14:creationId xmlns:p14="http://schemas.microsoft.com/office/powerpoint/2010/main" val="285849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Only">
  <p:cSld name="1_Title Only">
    <p:bg>
      <p:bgPr>
        <a:gradFill>
          <a:gsLst>
            <a:gs pos="0">
              <a:srgbClr val="FEFEFE">
                <a:alpha val="74901"/>
              </a:srgbClr>
            </a:gs>
            <a:gs pos="75000">
              <a:srgbClr val="FEFEFE">
                <a:alpha val="74901"/>
              </a:srgbClr>
            </a:gs>
            <a:gs pos="100000">
              <a:srgbClr val="79A0CD">
                <a:alpha val="74901"/>
              </a:srgbClr>
            </a:gs>
          </a:gsLst>
          <a:lin ang="16200000" scaled="0"/>
        </a:gra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dt" idx="10"/>
          </p:nvPr>
        </p:nvSpPr>
        <p:spPr>
          <a:xfrm>
            <a:off x="190116" y="6356351"/>
            <a:ext cx="1020846" cy="365125"/>
          </a:xfrm>
          <a:prstGeom prst="rect">
            <a:avLst/>
          </a:prstGeom>
          <a:noFill/>
          <a:ln>
            <a:noFill/>
          </a:ln>
        </p:spPr>
        <p:txBody>
          <a:bodyPr spcFirstLastPara="1" wrap="square" lIns="91325" tIns="45650" rIns="91325" bIns="456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5"/>
          <p:cNvSpPr txBox="1">
            <a:spLocks noGrp="1"/>
          </p:cNvSpPr>
          <p:nvPr>
            <p:ph type="sldNum" idx="12"/>
          </p:nvPr>
        </p:nvSpPr>
        <p:spPr>
          <a:xfrm>
            <a:off x="11051145" y="6365294"/>
            <a:ext cx="1015314" cy="365125"/>
          </a:xfrm>
          <a:prstGeom prst="rect">
            <a:avLst/>
          </a:prstGeom>
          <a:noFill/>
          <a:ln>
            <a:noFill/>
          </a:ln>
        </p:spPr>
        <p:txBody>
          <a:bodyPr spcFirstLastPara="1" wrap="square" lIns="91325" tIns="45650" rIns="91325" bIns="4565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25"/>
          <p:cNvSpPr txBox="1">
            <a:spLocks noGrp="1"/>
          </p:cNvSpPr>
          <p:nvPr>
            <p:ph type="body" idx="1"/>
          </p:nvPr>
        </p:nvSpPr>
        <p:spPr>
          <a:xfrm>
            <a:off x="1173893" y="164800"/>
            <a:ext cx="9844215" cy="761791"/>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25"/>
          <p:cNvSpPr txBox="1">
            <a:spLocks noGrp="1"/>
          </p:cNvSpPr>
          <p:nvPr>
            <p:ph type="body" idx="2"/>
          </p:nvPr>
        </p:nvSpPr>
        <p:spPr>
          <a:xfrm>
            <a:off x="354013" y="1268413"/>
            <a:ext cx="11499850" cy="48523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24577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3" name="Picture 6" descr="TEMPO ppt Banner v7.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3176"/>
            <a:ext cx="12192000" cy="106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title"/>
          </p:nvPr>
        </p:nvSpPr>
        <p:spPr>
          <a:xfrm>
            <a:off x="2539963" y="274638"/>
            <a:ext cx="7963743" cy="638108"/>
          </a:xfrm>
          <a:prstGeom prst="rect">
            <a:avLst/>
          </a:prstGeom>
        </p:spPr>
        <p:txBody>
          <a:bodyPr vert="horz" lIns="91326" tIns="45664" rIns="91326" bIns="45664"/>
          <a:lstStyle>
            <a:lvl1pPr>
              <a:defRPr sz="2800">
                <a:solidFill>
                  <a:srgbClr val="D9D9D9"/>
                </a:solidFill>
                <a:latin typeface="Arial Rounded MT Bold"/>
                <a:cs typeface="Arial Rounded MT Bold"/>
              </a:defRPr>
            </a:lvl1pPr>
          </a:lstStyle>
          <a:p>
            <a:r>
              <a:rPr lang="en-US"/>
              <a:t>Click to edit Master title style</a:t>
            </a:r>
          </a:p>
        </p:txBody>
      </p:sp>
      <p:sp>
        <p:nvSpPr>
          <p:cNvPr id="4" name="Date Placeholder 9"/>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10"/>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11"/>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64442FC-C654-E44A-A663-725279F4C8FF}" type="slidenum">
              <a:rPr lang="en-US"/>
              <a:pPr>
                <a:defRPr/>
              </a:pPr>
              <a:t>‹#›</a:t>
            </a:fld>
            <a:endParaRPr lang="en-US"/>
          </a:p>
        </p:txBody>
      </p:sp>
    </p:spTree>
    <p:extLst>
      <p:ext uri="{BB962C8B-B14F-4D97-AF65-F5344CB8AC3E}">
        <p14:creationId xmlns:p14="http://schemas.microsoft.com/office/powerpoint/2010/main" val="976832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3" name="Picture 2" descr="TEMPO PPT Cover Image B v4.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336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68038" y="0"/>
            <a:ext cx="8309316" cy="964406"/>
          </a:xfrm>
          <a:prstGeom prst="rect">
            <a:avLst/>
          </a:prstGeom>
        </p:spPr>
        <p:txBody>
          <a:bodyPr vert="horz" anchor="ctr"/>
          <a:lstStyle>
            <a:lvl1pPr>
              <a:defRPr sz="2800">
                <a:solidFill>
                  <a:srgbClr val="FFFFFF"/>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a:p>
        </p:txBody>
      </p:sp>
      <p:sp>
        <p:nvSpPr>
          <p:cNvPr id="5" name="Date Placeholder 4"/>
          <p:cNvSpPr>
            <a:spLocks noGrp="1"/>
          </p:cNvSpPr>
          <p:nvPr>
            <p:ph type="dt" sz="half" idx="12"/>
          </p:nvPr>
        </p:nvSpPr>
        <p:spPr/>
        <p:txBody>
          <a:bodyPr/>
          <a:lstStyle/>
          <a:p>
            <a:endParaRPr lang="en-US"/>
          </a:p>
        </p:txBody>
      </p:sp>
      <p:sp>
        <p:nvSpPr>
          <p:cNvPr id="7" name="Content Placeholder 6"/>
          <p:cNvSpPr>
            <a:spLocks noGrp="1"/>
          </p:cNvSpPr>
          <p:nvPr>
            <p:ph sz="quarter" idx="13"/>
          </p:nvPr>
        </p:nvSpPr>
        <p:spPr>
          <a:xfrm>
            <a:off x="266701" y="1158875"/>
            <a:ext cx="11605684" cy="5360988"/>
          </a:xfrm>
          <a:prstGeom prst="rect">
            <a:avLst/>
          </a:prstGeom>
        </p:spPr>
        <p:txBody>
          <a:bodyPr vert="horz"/>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41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6" descr="TEMPO PPT Cover Image B v3.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25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2" name="Picture 6" descr="TEMPO PPT Cover Image B v4.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239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TEMPO ppt Banner v7.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5"/>
            <a:ext cx="1219200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101601" y="1143000"/>
            <a:ext cx="11988800" cy="5410200"/>
          </a:xfrm>
          <a:prstGeom prst="rect">
            <a:avLst/>
          </a:prstGeom>
        </p:spPr>
        <p:txBody>
          <a:bodyPr lIns="91326" tIns="45664" rIns="91326" bIns="45664"/>
          <a:lstStyle>
            <a:lvl1pPr marL="342484" indent="-342484">
              <a:buClrTx/>
              <a:buFont typeface="Wingdings" charset="2"/>
              <a:buChar char="Ø"/>
              <a:defRPr b="1">
                <a:latin typeface="+mn-lt"/>
              </a:defRPr>
            </a:lvl1pPr>
            <a:lvl2pPr marL="742038" indent="-285404">
              <a:buClr>
                <a:srgbClr val="0000A9"/>
              </a:buClr>
              <a:buFont typeface="Arial"/>
              <a:buChar char="•"/>
              <a:defRPr b="0">
                <a:latin typeface="+mn-lt"/>
              </a:defRPr>
            </a:lvl2pPr>
            <a:lvl3pPr>
              <a:defRPr b="0">
                <a:latin typeface="+mn-lt"/>
              </a:defRPr>
            </a:lvl3pPr>
            <a:lvl4pPr>
              <a:defRPr b="0">
                <a:latin typeface="+mn-lt"/>
              </a:defRPr>
            </a:lvl4pPr>
            <a:lvl5pPr>
              <a:defRPr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539931" y="186292"/>
            <a:ext cx="8360607" cy="638108"/>
          </a:xfrm>
          <a:prstGeom prst="rect">
            <a:avLst/>
          </a:prstGeom>
        </p:spPr>
        <p:txBody>
          <a:bodyPr vert="horz" lIns="91326" tIns="45664" rIns="91326" bIns="45664"/>
          <a:lstStyle>
            <a:lvl1pPr>
              <a:defRPr sz="2800">
                <a:solidFill>
                  <a:srgbClr val="D9D9D9"/>
                </a:solidFill>
                <a:latin typeface="Arial Rounded MT Bold"/>
                <a:cs typeface="Arial Rounded MT Bold"/>
              </a:defRPr>
            </a:lvl1pPr>
          </a:lstStyle>
          <a:p>
            <a:r>
              <a:rPr lang="en-US"/>
              <a:t>Click to edit Master title style</a:t>
            </a:r>
          </a:p>
        </p:txBody>
      </p:sp>
      <p:sp>
        <p:nvSpPr>
          <p:cNvPr id="5"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86AE945-6537-434A-852D-82A287E37B63}" type="slidenum">
              <a:rPr lang="en-US"/>
              <a:pPr>
                <a:defRPr/>
              </a:pPr>
              <a:t>‹#›</a:t>
            </a:fld>
            <a:endParaRPr lang="en-US"/>
          </a:p>
        </p:txBody>
      </p:sp>
    </p:spTree>
    <p:extLst>
      <p:ext uri="{BB962C8B-B14F-4D97-AF65-F5344CB8AC3E}">
        <p14:creationId xmlns:p14="http://schemas.microsoft.com/office/powerpoint/2010/main" val="2845954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2539931" y="274638"/>
            <a:ext cx="8360607" cy="638108"/>
          </a:xfrm>
          <a:prstGeom prst="rect">
            <a:avLst/>
          </a:prstGeom>
        </p:spPr>
        <p:txBody>
          <a:bodyPr vert="horz" lIns="91326" tIns="45664" rIns="91326" bIns="45664"/>
          <a:lstStyle>
            <a:lvl1pPr>
              <a:defRPr sz="2800">
                <a:solidFill>
                  <a:srgbClr val="D9D9D9"/>
                </a:solidFill>
                <a:latin typeface="Arial Rounded MT Bold"/>
                <a:cs typeface="Arial Rounded MT Bold"/>
              </a:defRPr>
            </a:lvl1pPr>
          </a:lstStyle>
          <a:p>
            <a:r>
              <a:rPr lang="en-US"/>
              <a:t>Click to edit Master title style</a:t>
            </a:r>
          </a:p>
        </p:txBody>
      </p:sp>
      <p:sp>
        <p:nvSpPr>
          <p:cNvPr id="3"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EB325B7-BE2F-E44F-9339-8DD6E6AD7D59}" type="slidenum">
              <a:rPr lang="en-US"/>
              <a:pPr>
                <a:defRPr/>
              </a:pPr>
              <a:t>‹#›</a:t>
            </a:fld>
            <a:endParaRPr lang="en-US"/>
          </a:p>
        </p:txBody>
      </p:sp>
    </p:spTree>
    <p:extLst>
      <p:ext uri="{BB962C8B-B14F-4D97-AF65-F5344CB8AC3E}">
        <p14:creationId xmlns:p14="http://schemas.microsoft.com/office/powerpoint/2010/main" val="364498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Placeholder 10"/>
          <p:cNvSpPr txBox="1">
            <a:spLocks/>
          </p:cNvSpPr>
          <p:nvPr userDrawn="1"/>
        </p:nvSpPr>
        <p:spPr>
          <a:xfrm>
            <a:off x="0" y="3101977"/>
            <a:ext cx="12192000" cy="646113"/>
          </a:xfrm>
          <a:prstGeom prst="rect">
            <a:avLst/>
          </a:prstGeom>
        </p:spPr>
        <p:txBody>
          <a:bodyPr lIns="91326" tIns="45664" rIns="91326" bIns="45664" anchor="ctr"/>
          <a:lstStyle>
            <a:lvl1pPr algn="ctr" defTabSz="457200" rtl="0" eaLnBrk="1" latinLnBrk="0" hangingPunct="1">
              <a:spcBef>
                <a:spcPct val="0"/>
              </a:spcBef>
              <a:buNone/>
              <a:defRPr sz="3200" kern="1200">
                <a:solidFill>
                  <a:srgbClr val="FFFF00"/>
                </a:solidFill>
                <a:latin typeface="Arial"/>
                <a:ea typeface="+mj-ea"/>
                <a:cs typeface="Arial"/>
              </a:defRPr>
            </a:lvl1pPr>
          </a:lstStyle>
          <a:p>
            <a:pPr>
              <a:defRPr/>
            </a:pPr>
            <a:r>
              <a:rPr lang="en-US" sz="4800" b="1">
                <a:solidFill>
                  <a:srgbClr val="000090"/>
                </a:solidFill>
                <a:latin typeface="Arial Rounded MT Bold"/>
                <a:cs typeface="Arial Rounded MT Bold"/>
              </a:rPr>
              <a:t>BACKUP</a:t>
            </a:r>
          </a:p>
        </p:txBody>
      </p:sp>
    </p:spTree>
    <p:extLst>
      <p:ext uri="{BB962C8B-B14F-4D97-AF65-F5344CB8AC3E}">
        <p14:creationId xmlns:p14="http://schemas.microsoft.com/office/powerpoint/2010/main" val="3063003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326" tIns="45664" rIns="91326" bIns="45664" anchor="ctr"/>
          <a:lstStyle/>
          <a:p>
            <a:pPr algn="ctr" defTabSz="456633" fontAlgn="base">
              <a:spcBef>
                <a:spcPct val="0"/>
              </a:spcBef>
              <a:spcAft>
                <a:spcPct val="0"/>
              </a:spcAft>
            </a:pPr>
            <a:endParaRPr lang="ja-JP" altLang="en-US" sz="1400">
              <a:solidFill>
                <a:srgbClr val="FFFFFF"/>
              </a:solidFill>
              <a:latin typeface="Calibri" charset="0"/>
              <a:ea typeface="ＭＳ Ｐゴシック" charset="0"/>
              <a:cs typeface="ＭＳ Ｐゴシック" charset="0"/>
            </a:endParaRPr>
          </a:p>
        </p:txBody>
      </p:sp>
      <p:pic>
        <p:nvPicPr>
          <p:cNvPr id="3" name="Picture 7" descr="TEMPO Logo FINAL med res.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811185" y="2511426"/>
            <a:ext cx="2569633" cy="183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35616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291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ntent Layout - NASA">
    <p:spTree>
      <p:nvGrpSpPr>
        <p:cNvPr id="1" name=""/>
        <p:cNvGrpSpPr/>
        <p:nvPr/>
      </p:nvGrpSpPr>
      <p:grpSpPr>
        <a:xfrm>
          <a:off x="0" y="0"/>
          <a:ext cx="0" cy="0"/>
          <a:chOff x="0" y="0"/>
          <a:chExt cx="0" cy="0"/>
        </a:xfrm>
      </p:grpSpPr>
      <p:sp>
        <p:nvSpPr>
          <p:cNvPr id="8" name="Content Placeholder 2"/>
          <p:cNvSpPr>
            <a:spLocks noGrp="1"/>
          </p:cNvSpPr>
          <p:nvPr>
            <p:ph idx="1"/>
          </p:nvPr>
        </p:nvSpPr>
        <p:spPr>
          <a:xfrm>
            <a:off x="101600" y="1143000"/>
            <a:ext cx="11988800" cy="5410200"/>
          </a:xfrm>
          <a:prstGeom prst="rect">
            <a:avLst/>
          </a:prstGeom>
        </p:spPr>
        <p:txBody>
          <a:bodyPr/>
          <a:lstStyle>
            <a:lvl1pPr marL="457189" indent="-457189">
              <a:buClrTx/>
              <a:buFont typeface="Wingdings" charset="2"/>
              <a:buChar char="Ø"/>
              <a:defRPr sz="2800" b="0">
                <a:latin typeface="+mn-lt"/>
              </a:defRPr>
            </a:lvl1pPr>
            <a:lvl2pPr marL="990575" indent="-380990">
              <a:buClr>
                <a:schemeClr val="tx1"/>
              </a:buClr>
              <a:buFont typeface="Arial"/>
              <a:buChar char="•"/>
              <a:defRPr sz="2800" b="0">
                <a:latin typeface="+mn-lt"/>
              </a:defRPr>
            </a:lvl2pPr>
            <a:lvl3pPr marL="1523962" indent="-304792">
              <a:buFont typeface="Calibri" panose="020F0502020204030204" pitchFamily="34" charset="0"/>
              <a:buChar char="–"/>
              <a:defRPr sz="2400" b="0">
                <a:latin typeface="+mn-lt"/>
              </a:defRPr>
            </a:lvl3pPr>
            <a:lvl4pPr marL="2133547" indent="-304792">
              <a:buFont typeface="Courier New" panose="02070309020205020404" pitchFamily="49" charset="0"/>
              <a:buChar char="o"/>
              <a:defRPr sz="2400" b="0">
                <a:latin typeface="+mn-lt"/>
              </a:defRPr>
            </a:lvl4pPr>
            <a:lvl5pPr>
              <a:defRPr sz="24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
        <p:nvSpPr>
          <p:cNvPr id="2" name="Date Placeholder 1"/>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Tree>
    <p:extLst>
      <p:ext uri="{BB962C8B-B14F-4D97-AF65-F5344CB8AC3E}">
        <p14:creationId xmlns:p14="http://schemas.microsoft.com/office/powerpoint/2010/main" val="70717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
        <p:nvSpPr>
          <p:cNvPr id="6" name="Title 2"/>
          <p:cNvSpPr>
            <a:spLocks noGrp="1"/>
          </p:cNvSpPr>
          <p:nvPr>
            <p:ph type="title"/>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126554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ogo For Us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pic>
        <p:nvPicPr>
          <p:cNvPr id="7" name="Picture 6">
            <a:extLst>
              <a:ext uri="{FF2B5EF4-FFF2-40B4-BE49-F238E27FC236}">
                <a16:creationId xmlns:a16="http://schemas.microsoft.com/office/drawing/2014/main" id="{20A92427-416E-FE48-A31E-73E7DD1A11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5783" y="3033728"/>
            <a:ext cx="1077216" cy="890713"/>
          </a:xfrm>
          <a:prstGeom prst="rect">
            <a:avLst/>
          </a:prstGeom>
        </p:spPr>
      </p:pic>
      <p:pic>
        <p:nvPicPr>
          <p:cNvPr id="8" name="Picture 7">
            <a:extLst>
              <a:ext uri="{FF2B5EF4-FFF2-40B4-BE49-F238E27FC236}">
                <a16:creationId xmlns:a16="http://schemas.microsoft.com/office/drawing/2014/main" id="{3E4191DF-B26B-8945-94BD-4BD638084925}"/>
              </a:ext>
            </a:extLst>
          </p:cNvPr>
          <p:cNvPicPr>
            <a:picLocks noChangeAspect="1"/>
          </p:cNvPicPr>
          <p:nvPr userDrawn="1"/>
        </p:nvPicPr>
        <p:blipFill>
          <a:blip r:embed="rId3"/>
          <a:stretch>
            <a:fillRect/>
          </a:stretch>
        </p:blipFill>
        <p:spPr>
          <a:xfrm>
            <a:off x="3682318" y="3019349"/>
            <a:ext cx="964041" cy="910483"/>
          </a:xfrm>
          <a:prstGeom prst="rect">
            <a:avLst/>
          </a:prstGeom>
        </p:spPr>
      </p:pic>
      <p:pic>
        <p:nvPicPr>
          <p:cNvPr id="11" name="Picture 10">
            <a:extLst>
              <a:ext uri="{FF2B5EF4-FFF2-40B4-BE49-F238E27FC236}">
                <a16:creationId xmlns:a16="http://schemas.microsoft.com/office/drawing/2014/main" id="{74AB10F0-E507-0C4C-A726-C009BCAF1F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1658" y="3024349"/>
            <a:ext cx="900484" cy="900484"/>
          </a:xfrm>
          <a:prstGeom prst="rect">
            <a:avLst/>
          </a:prstGeom>
        </p:spPr>
      </p:pic>
      <p:pic>
        <p:nvPicPr>
          <p:cNvPr id="15" name="Picture 14">
            <a:extLst>
              <a:ext uri="{FF2B5EF4-FFF2-40B4-BE49-F238E27FC236}">
                <a16:creationId xmlns:a16="http://schemas.microsoft.com/office/drawing/2014/main" id="{79888A8F-835F-2149-BDE0-D234D33247F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53876" y="3019349"/>
            <a:ext cx="1098653" cy="1087987"/>
          </a:xfrm>
          <a:prstGeom prst="rect">
            <a:avLst/>
          </a:prstGeom>
        </p:spPr>
      </p:pic>
      <p:pic>
        <p:nvPicPr>
          <p:cNvPr id="17" name="Picture 16">
            <a:extLst>
              <a:ext uri="{FF2B5EF4-FFF2-40B4-BE49-F238E27FC236}">
                <a16:creationId xmlns:a16="http://schemas.microsoft.com/office/drawing/2014/main" id="{00E34357-53CB-2741-9195-BB161B16D346}"/>
              </a:ext>
            </a:extLst>
          </p:cNvPr>
          <p:cNvPicPr>
            <a:picLocks noChangeAspect="1"/>
          </p:cNvPicPr>
          <p:nvPr userDrawn="1"/>
        </p:nvPicPr>
        <p:blipFill>
          <a:blip r:embed="rId6"/>
          <a:stretch>
            <a:fillRect/>
          </a:stretch>
        </p:blipFill>
        <p:spPr>
          <a:xfrm>
            <a:off x="8884265" y="3237653"/>
            <a:ext cx="1818665" cy="496636"/>
          </a:xfrm>
          <a:prstGeom prst="rect">
            <a:avLst/>
          </a:prstGeom>
        </p:spPr>
      </p:pic>
      <p:sp>
        <p:nvSpPr>
          <p:cNvPr id="12" name="Title 2"/>
          <p:cNvSpPr>
            <a:spLocks noGrp="1"/>
          </p:cNvSpPr>
          <p:nvPr>
            <p:ph type="title" hasCustomPrompt="1"/>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Logos</a:t>
            </a:r>
          </a:p>
        </p:txBody>
      </p:sp>
      <p:pic>
        <p:nvPicPr>
          <p:cNvPr id="13" name="Picture 12">
            <a:extLst>
              <a:ext uri="{FF2B5EF4-FFF2-40B4-BE49-F238E27FC236}">
                <a16:creationId xmlns:a16="http://schemas.microsoft.com/office/drawing/2014/main" id="{6C26CCF7-2416-F54B-8C58-3955DD80C2F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75678" y="3003659"/>
            <a:ext cx="914400" cy="1056133"/>
          </a:xfrm>
          <a:prstGeom prst="rect">
            <a:avLst/>
          </a:prstGeom>
        </p:spPr>
      </p:pic>
    </p:spTree>
    <p:extLst>
      <p:ext uri="{BB962C8B-B14F-4D97-AF65-F5344CB8AC3E}">
        <p14:creationId xmlns:p14="http://schemas.microsoft.com/office/powerpoint/2010/main" val="870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8038" y="0"/>
            <a:ext cx="8309316" cy="964406"/>
          </a:xfrm>
          <a:prstGeom prst="rect">
            <a:avLst/>
          </a:prstGeom>
        </p:spPr>
        <p:txBody>
          <a:bodyPr vert="horz" anchor="ctr"/>
          <a:lstStyle>
            <a:lvl1pPr>
              <a:defRPr sz="2800">
                <a:solidFill>
                  <a:srgbClr val="FFFFFF"/>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a:p>
        </p:txBody>
      </p:sp>
      <p:sp>
        <p:nvSpPr>
          <p:cNvPr id="5" name="Date Placeholder 4"/>
          <p:cNvSpPr>
            <a:spLocks noGrp="1"/>
          </p:cNvSpPr>
          <p:nvPr>
            <p:ph type="dt" sz="half" idx="12"/>
          </p:nvPr>
        </p:nvSpPr>
        <p:spPr/>
        <p:txBody>
          <a:bodyPr/>
          <a:lstStyle/>
          <a:p>
            <a:endParaRPr lang="en-US"/>
          </a:p>
        </p:txBody>
      </p:sp>
    </p:spTree>
    <p:extLst>
      <p:ext uri="{BB962C8B-B14F-4D97-AF65-F5344CB8AC3E}">
        <p14:creationId xmlns:p14="http://schemas.microsoft.com/office/powerpoint/2010/main" val="2463736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7" name="Rectangle 6"/>
          <p:cNvSpPr/>
          <p:nvPr userDrawn="1"/>
        </p:nvSpPr>
        <p:spPr>
          <a:xfrm>
            <a:off x="4537991" y="1598989"/>
            <a:ext cx="31160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a:solidFill>
                  <a:srgbClr val="FF0000"/>
                </a:solidFill>
                <a:latin typeface="Arial"/>
                <a:cs typeface="Arial"/>
              </a:rPr>
              <a:t>SENSITIVE BUT UNCLASSIFIED (SBU)</a:t>
            </a:r>
            <a:endParaRPr lang="en-US" sz="1333" b="1">
              <a:latin typeface="Arial"/>
              <a:cs typeface="Arial"/>
            </a:endParaRPr>
          </a:p>
        </p:txBody>
      </p:sp>
      <p:sp>
        <p:nvSpPr>
          <p:cNvPr id="9" name="Rectangle 8"/>
          <p:cNvSpPr/>
          <p:nvPr userDrawn="1"/>
        </p:nvSpPr>
        <p:spPr>
          <a:xfrm>
            <a:off x="2016771" y="2692749"/>
            <a:ext cx="8158459" cy="1694503"/>
          </a:xfrm>
          <a:prstGeom prst="rect">
            <a:avLst/>
          </a:prstGeom>
          <a:solidFill>
            <a:schemeClr val="bg1"/>
          </a:solidFill>
          <a:ln>
            <a:solidFill>
              <a:srgbClr val="D00002"/>
            </a:solidFill>
          </a:ln>
        </p:spPr>
        <p:txBody>
          <a:bodyPr wrap="square">
            <a:spAutoFit/>
          </a:bodyPr>
          <a:lstStyle/>
          <a:p>
            <a:pPr algn="ctr">
              <a:lnSpc>
                <a:spcPct val="110000"/>
              </a:lnSpc>
            </a:pPr>
            <a:r>
              <a:rPr lang="en-US" sz="1400" b="1">
                <a:solidFill>
                  <a:srgbClr val="FF0000"/>
                </a:solidFill>
                <a:latin typeface="Arial Narrow"/>
                <a:ea typeface="Times New Roman"/>
                <a:cs typeface="Arial"/>
              </a:rPr>
              <a:t>ITAR Restricted </a:t>
            </a:r>
            <a:br>
              <a:rPr lang="en-US" sz="1400" b="1">
                <a:latin typeface="Arial Narrow"/>
                <a:ea typeface="Times New Roman"/>
                <a:cs typeface="Arial"/>
              </a:rPr>
            </a:br>
            <a:r>
              <a:rPr lang="en-US" sz="1400" b="1">
                <a:latin typeface="Arial Narrow"/>
                <a:ea typeface="Times New Roman"/>
                <a:cs typeface="Arial"/>
              </a:rPr>
              <a:t>-- International Traffic in Arms Regulations (ITAR) Notice –</a:t>
            </a:r>
          </a:p>
          <a:p>
            <a:pPr>
              <a:lnSpc>
                <a:spcPct val="110000"/>
              </a:lnSpc>
            </a:pPr>
            <a:r>
              <a:rPr lang="en-US" sz="1333" b="1">
                <a:solidFill>
                  <a:srgbClr val="FF0000"/>
                </a:solidFill>
                <a:latin typeface="Arial"/>
                <a:cs typeface="Arial"/>
              </a:rPr>
              <a:t>WARNING: </a:t>
            </a:r>
            <a:r>
              <a:rPr lang="en-US" sz="1333" b="1">
                <a:latin typeface="Arial Narrow"/>
                <a:ea typeface="Times New Roman"/>
                <a:cs typeface="Arial"/>
              </a:rPr>
              <a:t>This document contains information which falls under the purview of the U.S. Munitions List (USML) as defined in the International Traffic in Arms Regulations (ITAR), 22 CFR 120-130, and is export controlled.</a:t>
            </a:r>
            <a:endParaRPr lang="en-US" sz="1333">
              <a:latin typeface="Times New Roman"/>
              <a:ea typeface="Times New Roman"/>
              <a:cs typeface="Arial"/>
            </a:endParaRPr>
          </a:p>
          <a:p>
            <a:pPr>
              <a:lnSpc>
                <a:spcPct val="110000"/>
              </a:lnSpc>
            </a:pPr>
            <a:r>
              <a:rPr lang="en-US" sz="1333">
                <a:latin typeface="Arial Narrow"/>
                <a:ea typeface="Times New Roman"/>
                <a:cs typeface="Arial"/>
              </a:rPr>
              <a:t> It shall not be transferred to foreign nationals in the U.S. or abroad without specific approval of a knowledgeable NASA export control official, and/or unless an export license or license exemption is obtained/available from the United States Department of State.  Violations of these regulations are punishable by fine, imprisonment, or both.</a:t>
            </a:r>
            <a:endParaRPr lang="en-US" sz="1333">
              <a:latin typeface="Times New Roman"/>
              <a:ea typeface="Times New Roman"/>
              <a:cs typeface="Arial"/>
            </a:endParaRPr>
          </a:p>
        </p:txBody>
      </p:sp>
      <p:sp>
        <p:nvSpPr>
          <p:cNvPr id="10" name="Rectangle 9"/>
          <p:cNvSpPr/>
          <p:nvPr userDrawn="1"/>
        </p:nvSpPr>
        <p:spPr>
          <a:xfrm>
            <a:off x="2016771" y="4544800"/>
            <a:ext cx="8158459" cy="1733488"/>
          </a:xfrm>
          <a:prstGeom prst="rect">
            <a:avLst/>
          </a:prstGeom>
          <a:solidFill>
            <a:schemeClr val="bg1"/>
          </a:solidFill>
          <a:ln>
            <a:solidFill>
              <a:srgbClr val="D00002"/>
            </a:solidFill>
          </a:ln>
        </p:spPr>
        <p:txBody>
          <a:bodyPr wrap="square">
            <a:spAutoFit/>
          </a:bodyPr>
          <a:lstStyle/>
          <a:p>
            <a:pPr algn="ctr"/>
            <a:r>
              <a:rPr lang="en-US" sz="1600" b="1" kern="1200">
                <a:solidFill>
                  <a:srgbClr val="FF0000"/>
                </a:solidFill>
                <a:effectLst/>
                <a:latin typeface="+mn-lt"/>
                <a:ea typeface="+mn-ea"/>
                <a:cs typeface="+mn-cs"/>
              </a:rPr>
              <a:t>EAR ECCN 9E515.a.</a:t>
            </a:r>
          </a:p>
          <a:p>
            <a:pPr algn="ctr"/>
            <a:r>
              <a:rPr lang="en-US" sz="2400" b="1" kern="1200">
                <a:solidFill>
                  <a:schemeClr val="tx1"/>
                </a:solidFill>
                <a:effectLst/>
                <a:latin typeface="+mn-lt"/>
                <a:ea typeface="+mn-ea"/>
                <a:cs typeface="+mn-cs"/>
              </a:rPr>
              <a:t>- Export Administration Regulations (EAR) Notice -</a:t>
            </a:r>
          </a:p>
          <a:p>
            <a:r>
              <a:rPr lang="en-US" sz="1333" b="1" kern="1200">
                <a:solidFill>
                  <a:srgbClr val="FF0000"/>
                </a:solidFill>
                <a:effectLst/>
                <a:latin typeface="+mn-lt"/>
                <a:ea typeface="+mn-ea"/>
                <a:cs typeface="+mn-cs"/>
              </a:rPr>
              <a:t>WARNING: </a:t>
            </a:r>
            <a:r>
              <a:rPr lang="en-US" sz="1333" b="1" kern="1200">
                <a:solidFill>
                  <a:schemeClr val="tx1"/>
                </a:solidFill>
                <a:effectLst/>
                <a:latin typeface="+mn-lt"/>
                <a:ea typeface="+mn-ea"/>
                <a:cs typeface="+mn-cs"/>
              </a:rPr>
              <a:t>This document contains information within the purview of the Export Administration Regulations (EAR), 15 CFR §730-774, and is export-controlled.  </a:t>
            </a:r>
            <a:r>
              <a:rPr lang="en-US" sz="1333" b="0" kern="1200">
                <a:solidFill>
                  <a:schemeClr val="tx1"/>
                </a:solidFill>
                <a:effectLst/>
                <a:latin typeface="+mn-lt"/>
                <a:ea typeface="+mn-ea"/>
                <a:cs typeface="+mn-cs"/>
              </a:rPr>
              <a:t>It may not be transferred to foreign persons in the U.S. or abroad without specific approval of a knowledgeable export control official, and/or unless an export license or license exception is obtained/available from the Bureau of Industry and Security, United States Department of Commerce.  Violations of these regulations are punishable by fine, imprisonment, or both.</a:t>
            </a:r>
          </a:p>
        </p:txBody>
      </p:sp>
      <p:sp>
        <p:nvSpPr>
          <p:cNvPr id="2" name="TextBox 1"/>
          <p:cNvSpPr txBox="1"/>
          <p:nvPr userDrawn="1"/>
        </p:nvSpPr>
        <p:spPr>
          <a:xfrm>
            <a:off x="3814159" y="1121376"/>
            <a:ext cx="4563685" cy="523220"/>
          </a:xfrm>
          <a:prstGeom prst="rect">
            <a:avLst/>
          </a:prstGeom>
          <a:noFill/>
        </p:spPr>
        <p:txBody>
          <a:bodyPr wrap="none" rtlCol="0">
            <a:spAutoFit/>
          </a:bodyPr>
          <a:lstStyle/>
          <a:p>
            <a:pPr algn="ctr"/>
            <a:r>
              <a:rPr lang="en-US" sz="1400"/>
              <a:t>Per NID 1600.55 (per NPR</a:t>
            </a:r>
            <a:r>
              <a:rPr lang="en-US" sz="1400" baseline="0"/>
              <a:t> 1600.1)</a:t>
            </a:r>
            <a:endParaRPr lang="en-US" sz="1400"/>
          </a:p>
          <a:p>
            <a:r>
              <a:rPr lang="en-US" sz="1400"/>
              <a:t>Top of title page and every page containing SBU Information</a:t>
            </a:r>
          </a:p>
        </p:txBody>
      </p:sp>
      <p:sp>
        <p:nvSpPr>
          <p:cNvPr id="11" name="Rectangle 10"/>
          <p:cNvSpPr/>
          <p:nvPr userDrawn="1"/>
        </p:nvSpPr>
        <p:spPr>
          <a:xfrm>
            <a:off x="2702840" y="2099690"/>
            <a:ext cx="67863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a:solidFill>
                  <a:srgbClr val="FF0000"/>
                </a:solidFill>
                <a:latin typeface="Arial"/>
                <a:cs typeface="Arial"/>
              </a:rPr>
              <a:t>SENSITIVE BUT UNCLASSIFIED (SBU);</a:t>
            </a:r>
            <a:r>
              <a:rPr lang="en-US" sz="1333" b="1" baseline="0">
                <a:solidFill>
                  <a:srgbClr val="FF0000"/>
                </a:solidFill>
                <a:latin typeface="Arial"/>
                <a:cs typeface="Arial"/>
              </a:rPr>
              <a:t> TEMPO Project Manager; TEMPO; &lt;date&gt; </a:t>
            </a:r>
            <a:endParaRPr lang="en-US" sz="1333" b="1">
              <a:latin typeface="Arial"/>
              <a:cs typeface="Arial"/>
            </a:endParaRPr>
          </a:p>
        </p:txBody>
      </p:sp>
      <p:sp>
        <p:nvSpPr>
          <p:cNvPr id="12" name="TextBox 11"/>
          <p:cNvSpPr txBox="1"/>
          <p:nvPr userDrawn="1"/>
        </p:nvSpPr>
        <p:spPr>
          <a:xfrm>
            <a:off x="3636781" y="1788077"/>
            <a:ext cx="4849469" cy="307777"/>
          </a:xfrm>
          <a:prstGeom prst="rect">
            <a:avLst/>
          </a:prstGeom>
          <a:noFill/>
        </p:spPr>
        <p:txBody>
          <a:bodyPr wrap="none" rtlCol="0">
            <a:spAutoFit/>
          </a:bodyPr>
          <a:lstStyle/>
          <a:p>
            <a:r>
              <a:rPr lang="en-US" sz="1400"/>
              <a:t>Bottom of title page and every page containing SBU Information</a:t>
            </a:r>
          </a:p>
        </p:txBody>
      </p:sp>
    </p:spTree>
    <p:extLst>
      <p:ext uri="{BB962C8B-B14F-4D97-AF65-F5344CB8AC3E}">
        <p14:creationId xmlns:p14="http://schemas.microsoft.com/office/powerpoint/2010/main" val="3721095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11" name="Rectangle 10"/>
          <p:cNvSpPr/>
          <p:nvPr userDrawn="1"/>
        </p:nvSpPr>
        <p:spPr>
          <a:xfrm>
            <a:off x="306567" y="1061642"/>
            <a:ext cx="10785733" cy="1651671"/>
          </a:xfrm>
          <a:prstGeom prst="rect">
            <a:avLst/>
          </a:prstGeom>
          <a:solidFill>
            <a:schemeClr val="bg1"/>
          </a:solidFill>
        </p:spPr>
        <p:txBody>
          <a:bodyPr wrap="square">
            <a:spAutoFit/>
          </a:bodyPr>
          <a:lstStyle/>
          <a:p>
            <a:pPr algn="ctr"/>
            <a:r>
              <a:rPr lang="en-US" sz="2133" b="1">
                <a:solidFill>
                  <a:srgbClr val="FF0000"/>
                </a:solidFill>
              </a:rPr>
              <a:t>Limited Rights Notice </a:t>
            </a:r>
            <a:endParaRPr lang="en-US" sz="2133" b="1" i="1">
              <a:solidFill>
                <a:srgbClr val="FF0000"/>
              </a:solidFill>
            </a:endParaRPr>
          </a:p>
          <a:p>
            <a:pPr lvl="0"/>
            <a:r>
              <a:rPr lang="en-US" sz="1600">
                <a:solidFill>
                  <a:srgbClr val="FF0000"/>
                </a:solidFill>
              </a:rPr>
              <a:t>(a) These data are submitted with limited rights under Government Contract No. NNL13AQ01C.  These data may be reproduced and used by the</a:t>
            </a:r>
            <a:r>
              <a:rPr lang="en-US" sz="1600" i="1">
                <a:solidFill>
                  <a:srgbClr val="FF0000"/>
                </a:solidFill>
              </a:rPr>
              <a:t> </a:t>
            </a:r>
            <a:r>
              <a:rPr lang="en-US" sz="1600">
                <a:solidFill>
                  <a:srgbClr val="FF0000"/>
                </a:solidFill>
              </a:rPr>
              <a:t>Government with the express limitation that they will not, without written permission of the contractor, be used for purposes of manufacture nor disclosed outside the Government; except that the Government may disclose these data outside the Government for the following purposes, if any, provided that the Government makes such disclosure subject to prohibition against further use and disclosure: None</a:t>
            </a:r>
            <a:endParaRPr lang="en-US" sz="1600" i="1">
              <a:solidFill>
                <a:srgbClr val="FF0000"/>
              </a:solidFill>
            </a:endParaRPr>
          </a:p>
        </p:txBody>
      </p:sp>
    </p:spTree>
    <p:extLst>
      <p:ext uri="{BB962C8B-B14F-4D97-AF65-F5344CB8AC3E}">
        <p14:creationId xmlns:p14="http://schemas.microsoft.com/office/powerpoint/2010/main" val="3761571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0"/>
            <a:ext cx="10515600" cy="1325033"/>
          </a:xfrm>
          <a:prstGeom prst="rect">
            <a:avLst/>
          </a:prstGeom>
        </p:spPr>
        <p:txBody>
          <a:bodyPr/>
          <a:lstStyle>
            <a:lvl1pPr>
              <a:defRPr lang="en-US" sz="5400" b="0" smtClean="0">
                <a:solidFill>
                  <a:srgbClr val="000090"/>
                </a:solidFill>
                <a:cs typeface="Arial Rounded MT Bold"/>
              </a:defRPr>
            </a:lvl1pPr>
          </a:lstStyle>
          <a:p>
            <a:r>
              <a:rPr lang="en-US"/>
              <a:t>Click to edit Master title style</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0E24C6-B8C2-40F0-BF2D-44D0E3E3802A}" type="slidenum">
              <a:rPr lang="en-US" smtClean="0"/>
              <a:t>‹#›</a:t>
            </a:fld>
            <a:endParaRPr lang="en-US"/>
          </a:p>
        </p:txBody>
      </p:sp>
    </p:spTree>
    <p:extLst>
      <p:ext uri="{BB962C8B-B14F-4D97-AF65-F5344CB8AC3E}">
        <p14:creationId xmlns:p14="http://schemas.microsoft.com/office/powerpoint/2010/main" val="22569243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a:solidFill>
                  <a:srgbClr val="000090"/>
                </a:solidFill>
                <a:latin typeface="+mn-lt"/>
                <a:cs typeface="Arial Rounded MT Bold"/>
              </a:rPr>
              <a:t>Questions</a:t>
            </a:r>
            <a:endParaRPr lang="en-US" sz="6000" b="0">
              <a:solidFill>
                <a:srgbClr val="000090"/>
              </a:solidFill>
              <a:latin typeface="+mn-lt"/>
              <a:cs typeface="Arial Rounded MT Bold"/>
            </a:endParaRPr>
          </a:p>
        </p:txBody>
      </p:sp>
    </p:spTree>
    <p:extLst>
      <p:ext uri="{BB962C8B-B14F-4D97-AF65-F5344CB8AC3E}">
        <p14:creationId xmlns:p14="http://schemas.microsoft.com/office/powerpoint/2010/main" val="742969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ackup">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9"/>
            <a:ext cx="12192000" cy="646331"/>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7200" b="0">
                <a:solidFill>
                  <a:srgbClr val="000090"/>
                </a:solidFill>
                <a:latin typeface="+mn-lt"/>
                <a:cs typeface="Arial Rounded MT Bold"/>
              </a:rPr>
              <a:t>Backup</a:t>
            </a:r>
          </a:p>
        </p:txBody>
      </p:sp>
    </p:spTree>
    <p:extLst>
      <p:ext uri="{BB962C8B-B14F-4D97-AF65-F5344CB8AC3E}">
        <p14:creationId xmlns:p14="http://schemas.microsoft.com/office/powerpoint/2010/main" val="2609663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DD07B-0B4F-C141-BE97-9114F86A1893}"/>
              </a:ext>
            </a:extLst>
          </p:cNvPr>
          <p:cNvPicPr>
            <a:picLocks noChangeAspect="1"/>
          </p:cNvPicPr>
          <p:nvPr userDrawn="1"/>
        </p:nvPicPr>
        <p:blipFill>
          <a:blip r:embed="rId2"/>
          <a:stretch>
            <a:fillRect/>
          </a:stretch>
        </p:blipFill>
        <p:spPr>
          <a:xfrm>
            <a:off x="5369859" y="2834341"/>
            <a:ext cx="1828800" cy="1727200"/>
          </a:xfrm>
          <a:prstGeom prst="rect">
            <a:avLst/>
          </a:prstGeom>
        </p:spPr>
      </p:pic>
    </p:spTree>
    <p:extLst>
      <p:ext uri="{BB962C8B-B14F-4D97-AF65-F5344CB8AC3E}">
        <p14:creationId xmlns:p14="http://schemas.microsoft.com/office/powerpoint/2010/main" val="4019489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a:solidFill>
                <a:prstClr val="black">
                  <a:tint val="75000"/>
                </a:prstClr>
              </a:solidFill>
              <a:latin typeface="Calibri"/>
            </a:endParaRPr>
          </a:p>
        </p:txBody>
      </p:sp>
      <p:sp>
        <p:nvSpPr>
          <p:cNvPr id="11" name="Footer Placeholder 10"/>
          <p:cNvSpPr>
            <a:spLocks noGrp="1"/>
          </p:cNvSpPr>
          <p:nvPr>
            <p:ph type="ftr" sz="quarter" idx="11"/>
          </p:nvPr>
        </p:nvSpPr>
        <p:spPr/>
        <p:txBody>
          <a:bodyPr/>
          <a:lstStyle/>
          <a:p>
            <a:endParaRPr lang="en-US">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695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70799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621140"/>
            <a:ext cx="2743200" cy="182880"/>
          </a:xfrm>
          <a:prstGeom prst="rect">
            <a:avLst/>
          </a:prstGeom>
        </p:spPr>
        <p:txBody>
          <a:bodyPr vert="horz" lIns="91440" tIns="0" rIns="91440" bIns="0" rtlCol="0" anchor="ctr"/>
          <a:lstStyle>
            <a:lvl1pPr>
              <a:defRPr lang="en-US" sz="1200" smtClean="0">
                <a:solidFill>
                  <a:schemeClr val="tx1">
                    <a:tint val="75000"/>
                  </a:schemeClr>
                </a:solidFill>
              </a:defRPr>
            </a:lvl1pPr>
          </a:lstStyle>
          <a:p>
            <a:endParaRPr lang="en-US"/>
          </a:p>
        </p:txBody>
      </p:sp>
      <p:sp>
        <p:nvSpPr>
          <p:cNvPr id="5" name="Slide Number Placeholder 4"/>
          <p:cNvSpPr>
            <a:spLocks noGrp="1"/>
          </p:cNvSpPr>
          <p:nvPr>
            <p:ph type="sldNum" sz="quarter" idx="12"/>
          </p:nvPr>
        </p:nvSpPr>
        <p:spPr/>
        <p:txBody>
          <a:bodyPr/>
          <a:lstStyle/>
          <a:p>
            <a:fld id="{DA0E24C6-B8C2-40F0-BF2D-44D0E3E3802A}" type="slidenum">
              <a:rPr lang="en-US" smtClean="0"/>
              <a:t>‹#›</a:t>
            </a:fld>
            <a:endParaRPr lang="en-US"/>
          </a:p>
        </p:txBody>
      </p:sp>
      <p:sp>
        <p:nvSpPr>
          <p:cNvPr id="6" name="Title 2"/>
          <p:cNvSpPr>
            <a:spLocks noGrp="1"/>
          </p:cNvSpPr>
          <p:nvPr>
            <p:ph type="title"/>
          </p:nvPr>
        </p:nvSpPr>
        <p:spPr>
          <a:xfrm>
            <a:off x="2438401" y="2"/>
            <a:ext cx="8410944" cy="975701"/>
          </a:xfrm>
          <a:prstGeom prst="rect">
            <a:avLst/>
          </a:prstGeom>
        </p:spPr>
        <p:txBody>
          <a:bodyPr anchor="ctr"/>
          <a:lstStyle>
            <a:lvl1pPr algn="ctr">
              <a:defRPr sz="27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3368355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Title 5"/>
          <p:cNvSpPr>
            <a:spLocks noGrp="1"/>
          </p:cNvSpPr>
          <p:nvPr>
            <p:ph type="title"/>
          </p:nvPr>
        </p:nvSpPr>
        <p:spPr>
          <a:xfrm>
            <a:off x="838200" y="2900682"/>
            <a:ext cx="10515600" cy="1325033"/>
          </a:xfrm>
          <a:prstGeom prst="rect">
            <a:avLst/>
          </a:prstGeom>
        </p:spPr>
        <p:txBody>
          <a:bodyPr/>
          <a:lstStyle>
            <a:lvl1pPr>
              <a:defRPr lang="en-US" sz="4050" b="0" smtClean="0">
                <a:solidFill>
                  <a:srgbClr val="000090"/>
                </a:solidFill>
                <a:cs typeface="Arial Rounded MT Bold"/>
              </a:defRPr>
            </a:lvl1pPr>
          </a:lstStyle>
          <a:p>
            <a:r>
              <a:rPr lang="en-US"/>
              <a:t>Click to edit Master title style</a:t>
            </a:r>
          </a:p>
        </p:txBody>
      </p:sp>
      <p:sp>
        <p:nvSpPr>
          <p:cNvPr id="9" name="Slide Number Placeholder 8"/>
          <p:cNvSpPr>
            <a:spLocks noGrp="1"/>
          </p:cNvSpPr>
          <p:nvPr>
            <p:ph type="sldNum" sz="quarter" idx="12"/>
          </p:nvPr>
        </p:nvSpPr>
        <p:spPr/>
        <p:txBody>
          <a:bodyPr/>
          <a:lstStyle/>
          <a:p>
            <a:fld id="{DA0E24C6-B8C2-40F0-BF2D-44D0E3E3802A}" type="slidenum">
              <a:rPr lang="en-US" smtClean="0"/>
              <a:t>‹#›</a:t>
            </a:fld>
            <a:endParaRPr lang="en-US"/>
          </a:p>
        </p:txBody>
      </p:sp>
      <p:sp>
        <p:nvSpPr>
          <p:cNvPr id="7" name="Date Placeholder 2">
            <a:extLst>
              <a:ext uri="{FF2B5EF4-FFF2-40B4-BE49-F238E27FC236}">
                <a16:creationId xmlns:a16="http://schemas.microsoft.com/office/drawing/2014/main" id="{92356197-65FC-4F71-A33A-6CAF78ADFBE9}"/>
              </a:ext>
            </a:extLst>
          </p:cNvPr>
          <p:cNvSpPr>
            <a:spLocks noGrp="1"/>
          </p:cNvSpPr>
          <p:nvPr>
            <p:ph type="dt" sz="half" idx="2"/>
          </p:nvPr>
        </p:nvSpPr>
        <p:spPr>
          <a:xfrm>
            <a:off x="0" y="6529700"/>
            <a:ext cx="2743200" cy="182880"/>
          </a:xfrm>
          <a:prstGeom prst="rect">
            <a:avLst/>
          </a:prstGeom>
        </p:spPr>
        <p:txBody>
          <a:bodyPr/>
          <a:lstStyle>
            <a:lvl1pPr>
              <a:defRPr sz="1350" b="0">
                <a:solidFill>
                  <a:schemeClr val="bg2">
                    <a:lumMod val="50000"/>
                  </a:schemeClr>
                </a:solidFill>
              </a:defRPr>
            </a:lvl1pPr>
          </a:lstStyle>
          <a:p>
            <a:endParaRPr lang="en-US"/>
          </a:p>
        </p:txBody>
      </p:sp>
    </p:spTree>
    <p:extLst>
      <p:ext uri="{BB962C8B-B14F-4D97-AF65-F5344CB8AC3E}">
        <p14:creationId xmlns:p14="http://schemas.microsoft.com/office/powerpoint/2010/main" val="266101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8"/>
            <a:ext cx="12192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a:solidFill>
                  <a:srgbClr val="000090"/>
                </a:solidFill>
                <a:latin typeface="Arial Rounded MT Bold"/>
                <a:cs typeface="Arial Rounded MT Bold"/>
              </a:rPr>
              <a:t>BACKUP</a:t>
            </a:r>
          </a:p>
        </p:txBody>
      </p:sp>
    </p:spTree>
    <p:extLst>
      <p:ext uri="{BB962C8B-B14F-4D97-AF65-F5344CB8AC3E}">
        <p14:creationId xmlns:p14="http://schemas.microsoft.com/office/powerpoint/2010/main" val="3635373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Questions">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91"/>
            <a:ext cx="12192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5400" b="0">
                <a:solidFill>
                  <a:srgbClr val="000090"/>
                </a:solidFill>
                <a:latin typeface="+mn-lt"/>
                <a:cs typeface="Arial Rounded MT Bold"/>
              </a:rPr>
              <a:t>Questions</a:t>
            </a:r>
            <a:endParaRPr lang="en-US" sz="4500" b="0">
              <a:solidFill>
                <a:srgbClr val="000090"/>
              </a:solidFill>
              <a:latin typeface="+mn-lt"/>
              <a:cs typeface="Arial Rounded MT Bold"/>
            </a:endParaRPr>
          </a:p>
        </p:txBody>
      </p:sp>
    </p:spTree>
    <p:extLst>
      <p:ext uri="{BB962C8B-B14F-4D97-AF65-F5344CB8AC3E}">
        <p14:creationId xmlns:p14="http://schemas.microsoft.com/office/powerpoint/2010/main" val="2149579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ackup">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91"/>
            <a:ext cx="12192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5400" b="0">
                <a:solidFill>
                  <a:srgbClr val="000090"/>
                </a:solidFill>
                <a:latin typeface="+mn-lt"/>
                <a:cs typeface="Arial Rounded MT Bold"/>
              </a:rPr>
              <a:t>Backup</a:t>
            </a:r>
          </a:p>
        </p:txBody>
      </p:sp>
    </p:spTree>
    <p:extLst>
      <p:ext uri="{BB962C8B-B14F-4D97-AF65-F5344CB8AC3E}">
        <p14:creationId xmlns:p14="http://schemas.microsoft.com/office/powerpoint/2010/main" val="3204335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EDD07B-0B4F-C141-BE97-9114F86A18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9859" y="2834341"/>
            <a:ext cx="1828800" cy="1727200"/>
          </a:xfrm>
          <a:prstGeom prst="rect">
            <a:avLst/>
          </a:prstGeom>
        </p:spPr>
      </p:pic>
    </p:spTree>
    <p:extLst>
      <p:ext uri="{BB962C8B-B14F-4D97-AF65-F5344CB8AC3E}">
        <p14:creationId xmlns:p14="http://schemas.microsoft.com/office/powerpoint/2010/main" val="2862942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a:solidFill>
                <a:prstClr val="black">
                  <a:tint val="75000"/>
                </a:prstClr>
              </a:solidFill>
              <a:latin typeface="Calibri"/>
              <a:ea typeface="ＭＳ Ｐゴシック"/>
            </a:endParaRPr>
          </a:p>
        </p:txBody>
      </p:sp>
      <p:sp>
        <p:nvSpPr>
          <p:cNvPr id="11" name="Footer Placeholder 10"/>
          <p:cNvSpPr>
            <a:spLocks noGrp="1"/>
          </p:cNvSpPr>
          <p:nvPr>
            <p:ph type="ftr" sz="quarter" idx="11"/>
          </p:nvPr>
        </p:nvSpPr>
        <p:spPr>
          <a:xfrm>
            <a:off x="4038600" y="6621140"/>
            <a:ext cx="4114800" cy="182880"/>
          </a:xfrm>
          <a:prstGeom prst="rect">
            <a:avLst/>
          </a:prstGeom>
        </p:spPr>
        <p:txBody>
          <a:bodyPr/>
          <a:lstStyle/>
          <a:p>
            <a:endParaRPr lang="en-US">
              <a:solidFill>
                <a:prstClr val="black">
                  <a:tint val="75000"/>
                </a:prstClr>
              </a:solidFill>
              <a:latin typeface="Calibri"/>
              <a:ea typeface="ＭＳ Ｐゴシック"/>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ea typeface="ＭＳ Ｐゴシック"/>
              </a:rPr>
              <a:pPr/>
              <a:t>‹#›</a:t>
            </a:fld>
            <a:endParaRPr 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91642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a:solidFill>
                <a:srgbClr val="000000"/>
              </a:solidFill>
              <a:latin typeface="Times New Roman"/>
            </a:endParaRPr>
          </a:p>
        </p:txBody>
      </p:sp>
      <p:sp>
        <p:nvSpPr>
          <p:cNvPr id="11" name="Footer Placeholder 10"/>
          <p:cNvSpPr>
            <a:spLocks noGrp="1"/>
          </p:cNvSpPr>
          <p:nvPr>
            <p:ph type="ftr" sz="quarter" idx="11"/>
          </p:nvPr>
        </p:nvSpPr>
        <p:spPr>
          <a:xfrm>
            <a:off x="4038600" y="6621140"/>
            <a:ext cx="4114800" cy="182880"/>
          </a:xfrm>
          <a:prstGeom prst="rect">
            <a:avLst/>
          </a:prstGeom>
        </p:spPr>
        <p:txBody>
          <a:bodyPr/>
          <a:lstStyle/>
          <a:p>
            <a:endParaRPr lang="en-US">
              <a:solidFill>
                <a:srgbClr val="000000"/>
              </a:solidFill>
              <a:latin typeface="Times New Roman"/>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3654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12192000" cy="1063752"/>
          </a:xfrm>
          <a:prstGeom prst="rect">
            <a:avLst/>
          </a:prstGeom>
        </p:spPr>
      </p:pic>
      <p:sp>
        <p:nvSpPr>
          <p:cNvPr id="9" name="Title 1"/>
          <p:cNvSpPr>
            <a:spLocks noGrp="1"/>
          </p:cNvSpPr>
          <p:nvPr>
            <p:ph type="title"/>
          </p:nvPr>
        </p:nvSpPr>
        <p:spPr>
          <a:xfrm>
            <a:off x="2539931" y="274638"/>
            <a:ext cx="7963743" cy="638108"/>
          </a:xfrm>
          <a:prstGeom prst="rect">
            <a:avLst/>
          </a:prstGeom>
        </p:spPr>
        <p:txBody>
          <a:bodyPr vert="horz"/>
          <a:lstStyle>
            <a:lvl1pPr>
              <a:defRPr sz="2800">
                <a:solidFill>
                  <a:srgbClr val="D9D9D9"/>
                </a:solidFill>
                <a:latin typeface="Arial Rounded MT Bold"/>
                <a:cs typeface="Arial Rounded MT Bold"/>
              </a:defRPr>
            </a:lvl1pPr>
          </a:lstStyle>
          <a:p>
            <a:r>
              <a:rPr lang="en-US"/>
              <a:t>Click to edit Master title style</a:t>
            </a:r>
          </a:p>
        </p:txBody>
      </p:sp>
      <p:sp>
        <p:nvSpPr>
          <p:cNvPr id="10" name="Date Placeholder 9"/>
          <p:cNvSpPr>
            <a:spLocks noGrp="1"/>
          </p:cNvSpPr>
          <p:nvPr>
            <p:ph type="dt" sz="half" idx="10"/>
          </p:nvPr>
        </p:nvSpPr>
        <p:spPr/>
        <p:txBody>
          <a:bodyPr/>
          <a:lstStyle/>
          <a:p>
            <a:endParaRPr lang="en-US">
              <a:solidFill>
                <a:prstClr val="black">
                  <a:tint val="75000"/>
                </a:prstClr>
              </a:solidFill>
              <a:latin typeface="Calibri"/>
            </a:endParaRPr>
          </a:p>
        </p:txBody>
      </p:sp>
      <p:sp>
        <p:nvSpPr>
          <p:cNvPr id="11" name="Footer Placeholder 10"/>
          <p:cNvSpPr>
            <a:spLocks noGrp="1"/>
          </p:cNvSpPr>
          <p:nvPr>
            <p:ph type="ftr" sz="quarter" idx="11"/>
          </p:nvPr>
        </p:nvSpPr>
        <p:spPr>
          <a:xfrm>
            <a:off x="4038600" y="6621140"/>
            <a:ext cx="4114800" cy="182880"/>
          </a:xfrm>
          <a:prstGeom prst="rect">
            <a:avLst/>
          </a:prstGeom>
        </p:spPr>
        <p:txBody>
          <a:bodyPr/>
          <a:lstStyle/>
          <a:p>
            <a:endParaRPr lang="en-US">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AEC11D65-9821-2B49-88CD-D477606C3ED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0560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641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hart - N 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E00922-7687-EA47-9BC8-EBC78CD432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28657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 NAS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Title 2"/>
          <p:cNvSpPr>
            <a:spLocks noGrp="1"/>
          </p:cNvSpPr>
          <p:nvPr>
            <p:ph type="title"/>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191354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go For Us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7" name="Picture 6">
            <a:extLst>
              <a:ext uri="{FF2B5EF4-FFF2-40B4-BE49-F238E27FC236}">
                <a16:creationId xmlns:a16="http://schemas.microsoft.com/office/drawing/2014/main" id="{20A92427-416E-FE48-A31E-73E7DD1A119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75783" y="3033728"/>
            <a:ext cx="1077216" cy="890713"/>
          </a:xfrm>
          <a:prstGeom prst="rect">
            <a:avLst/>
          </a:prstGeom>
        </p:spPr>
      </p:pic>
      <p:pic>
        <p:nvPicPr>
          <p:cNvPr id="8" name="Picture 7">
            <a:extLst>
              <a:ext uri="{FF2B5EF4-FFF2-40B4-BE49-F238E27FC236}">
                <a16:creationId xmlns:a16="http://schemas.microsoft.com/office/drawing/2014/main" id="{3E4191DF-B26B-8945-94BD-4BD63808492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82318" y="3019349"/>
            <a:ext cx="964041" cy="910483"/>
          </a:xfrm>
          <a:prstGeom prst="rect">
            <a:avLst/>
          </a:prstGeom>
        </p:spPr>
      </p:pic>
      <p:pic>
        <p:nvPicPr>
          <p:cNvPr id="11" name="Picture 10">
            <a:extLst>
              <a:ext uri="{FF2B5EF4-FFF2-40B4-BE49-F238E27FC236}">
                <a16:creationId xmlns:a16="http://schemas.microsoft.com/office/drawing/2014/main" id="{74AB10F0-E507-0C4C-A726-C009BCAF1FD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1658" y="3024349"/>
            <a:ext cx="900484" cy="900484"/>
          </a:xfrm>
          <a:prstGeom prst="rect">
            <a:avLst/>
          </a:prstGeom>
        </p:spPr>
      </p:pic>
      <p:pic>
        <p:nvPicPr>
          <p:cNvPr id="15" name="Picture 14">
            <a:extLst>
              <a:ext uri="{FF2B5EF4-FFF2-40B4-BE49-F238E27FC236}">
                <a16:creationId xmlns:a16="http://schemas.microsoft.com/office/drawing/2014/main" id="{79888A8F-835F-2149-BDE0-D234D33247F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53876" y="3019349"/>
            <a:ext cx="1098653" cy="1087987"/>
          </a:xfrm>
          <a:prstGeom prst="rect">
            <a:avLst/>
          </a:prstGeom>
        </p:spPr>
      </p:pic>
      <p:pic>
        <p:nvPicPr>
          <p:cNvPr id="17" name="Picture 16">
            <a:extLst>
              <a:ext uri="{FF2B5EF4-FFF2-40B4-BE49-F238E27FC236}">
                <a16:creationId xmlns:a16="http://schemas.microsoft.com/office/drawing/2014/main" id="{00E34357-53CB-2741-9195-BB161B16D346}"/>
              </a:ext>
            </a:extLst>
          </p:cNvPr>
          <p:cNvPicPr>
            <a:picLocks noChangeAspect="1"/>
          </p:cNvPicPr>
          <p:nvPr/>
        </p:nvPicPr>
        <p:blipFill>
          <a:blip r:embed="rId6"/>
          <a:stretch>
            <a:fillRect/>
          </a:stretch>
        </p:blipFill>
        <p:spPr>
          <a:xfrm>
            <a:off x="8884265" y="3237653"/>
            <a:ext cx="1818665" cy="496636"/>
          </a:xfrm>
          <a:prstGeom prst="rect">
            <a:avLst/>
          </a:prstGeom>
        </p:spPr>
      </p:pic>
      <p:sp>
        <p:nvSpPr>
          <p:cNvPr id="12" name="Title 2"/>
          <p:cNvSpPr>
            <a:spLocks noGrp="1"/>
          </p:cNvSpPr>
          <p:nvPr>
            <p:ph type="title" hasCustomPrompt="1"/>
          </p:nvPr>
        </p:nvSpPr>
        <p:spPr>
          <a:xfrm>
            <a:off x="2438401" y="0"/>
            <a:ext cx="8410944" cy="975701"/>
          </a:xfrm>
          <a:prstGeom prst="rect">
            <a:avLst/>
          </a:prstGeom>
        </p:spPr>
        <p:txBody>
          <a:bodyPr anchor="ctr"/>
          <a:lstStyle>
            <a:lvl1pPr algn="ctr">
              <a:defRPr sz="3600" b="0">
                <a:solidFill>
                  <a:schemeClr val="bg1"/>
                </a:solidFill>
                <a:latin typeface="+mn-lt"/>
              </a:defRPr>
            </a:lvl1pPr>
          </a:lstStyle>
          <a:p>
            <a:r>
              <a:rPr lang="en-US"/>
              <a:t>Logos</a:t>
            </a:r>
          </a:p>
        </p:txBody>
      </p:sp>
      <p:pic>
        <p:nvPicPr>
          <p:cNvPr id="13" name="Picture 12">
            <a:extLst>
              <a:ext uri="{FF2B5EF4-FFF2-40B4-BE49-F238E27FC236}">
                <a16:creationId xmlns:a16="http://schemas.microsoft.com/office/drawing/2014/main" id="{6C26CCF7-2416-F54B-8C58-3955DD80C2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021547" y="3003659"/>
            <a:ext cx="914400" cy="1056133"/>
          </a:xfrm>
          <a:prstGeom prst="rect">
            <a:avLst/>
          </a:prstGeom>
        </p:spPr>
      </p:pic>
    </p:spTree>
    <p:extLst>
      <p:ext uri="{BB962C8B-B14F-4D97-AF65-F5344CB8AC3E}">
        <p14:creationId xmlns:p14="http://schemas.microsoft.com/office/powerpoint/2010/main" val="6550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Title 2"/>
          <p:cNvSpPr>
            <a:spLocks noGrp="1"/>
          </p:cNvSpPr>
          <p:nvPr>
            <p:ph type="title" hasCustomPrompt="1"/>
          </p:nvPr>
        </p:nvSpPr>
        <p:spPr>
          <a:xfrm>
            <a:off x="2969679" y="0"/>
            <a:ext cx="7880527" cy="975701"/>
          </a:xfrm>
          <a:prstGeom prst="rect">
            <a:avLst/>
          </a:prstGeom>
        </p:spPr>
        <p:txBody>
          <a:bodyPr anchor="ctr"/>
          <a:lstStyle>
            <a:lvl1pPr algn="ctr">
              <a:defRPr sz="3600" b="0">
                <a:solidFill>
                  <a:schemeClr val="bg1"/>
                </a:solidFill>
                <a:latin typeface="+mn-lt"/>
              </a:defRPr>
            </a:lvl1pPr>
          </a:lstStyle>
          <a:p>
            <a:r>
              <a:rPr lang="en-US"/>
              <a:t>Disclaimers</a:t>
            </a:r>
          </a:p>
        </p:txBody>
      </p:sp>
      <p:sp>
        <p:nvSpPr>
          <p:cNvPr id="7" name="Rectangle 6"/>
          <p:cNvSpPr/>
          <p:nvPr/>
        </p:nvSpPr>
        <p:spPr>
          <a:xfrm>
            <a:off x="4537991" y="1598989"/>
            <a:ext cx="31160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a:solidFill>
                  <a:srgbClr val="FF0000"/>
                </a:solidFill>
                <a:latin typeface="Arial"/>
                <a:cs typeface="Arial"/>
              </a:rPr>
              <a:t>SENSITIVE BUT UNCLASSIFIED (SBU)</a:t>
            </a:r>
            <a:endParaRPr lang="en-US" sz="1333" b="1">
              <a:latin typeface="Arial"/>
              <a:cs typeface="Arial"/>
            </a:endParaRPr>
          </a:p>
        </p:txBody>
      </p:sp>
      <p:sp>
        <p:nvSpPr>
          <p:cNvPr id="9" name="Rectangle 8"/>
          <p:cNvSpPr/>
          <p:nvPr/>
        </p:nvSpPr>
        <p:spPr>
          <a:xfrm>
            <a:off x="2016771" y="2692749"/>
            <a:ext cx="8158459" cy="1694503"/>
          </a:xfrm>
          <a:prstGeom prst="rect">
            <a:avLst/>
          </a:prstGeom>
          <a:solidFill>
            <a:schemeClr val="bg1"/>
          </a:solidFill>
          <a:ln>
            <a:solidFill>
              <a:srgbClr val="D00002"/>
            </a:solidFill>
          </a:ln>
        </p:spPr>
        <p:txBody>
          <a:bodyPr wrap="square">
            <a:spAutoFit/>
          </a:bodyPr>
          <a:lstStyle/>
          <a:p>
            <a:pPr algn="ctr">
              <a:lnSpc>
                <a:spcPct val="110000"/>
              </a:lnSpc>
            </a:pPr>
            <a:r>
              <a:rPr lang="en-US" sz="1400" b="1">
                <a:solidFill>
                  <a:srgbClr val="FF0000"/>
                </a:solidFill>
                <a:latin typeface="Arial Narrow"/>
                <a:ea typeface="Times New Roman"/>
                <a:cs typeface="Arial"/>
              </a:rPr>
              <a:t>ITAR Restricted </a:t>
            </a:r>
            <a:br>
              <a:rPr lang="en-US" sz="1400" b="1">
                <a:latin typeface="Arial Narrow"/>
                <a:ea typeface="Times New Roman"/>
                <a:cs typeface="Arial"/>
              </a:rPr>
            </a:br>
            <a:r>
              <a:rPr lang="en-US" sz="1400" b="1">
                <a:latin typeface="Arial Narrow"/>
                <a:ea typeface="Times New Roman"/>
                <a:cs typeface="Arial"/>
              </a:rPr>
              <a:t>-- International Traffic in Arms Regulations (ITAR) Notice –</a:t>
            </a:r>
          </a:p>
          <a:p>
            <a:pPr>
              <a:lnSpc>
                <a:spcPct val="110000"/>
              </a:lnSpc>
            </a:pPr>
            <a:r>
              <a:rPr lang="en-US" sz="1333" b="1">
                <a:solidFill>
                  <a:srgbClr val="FF0000"/>
                </a:solidFill>
                <a:latin typeface="Arial"/>
                <a:cs typeface="Arial"/>
              </a:rPr>
              <a:t>WARNING: </a:t>
            </a:r>
            <a:r>
              <a:rPr lang="en-US" sz="1333" b="1">
                <a:latin typeface="Arial Narrow"/>
                <a:ea typeface="Times New Roman"/>
                <a:cs typeface="Arial"/>
              </a:rPr>
              <a:t>This document contains information which falls under the purview of the U.S. Munitions List (USML) as defined in the International Traffic in Arms Regulations (ITAR), 22 CFR 120-130, and is export controlled.</a:t>
            </a:r>
            <a:endParaRPr lang="en-US" sz="1333">
              <a:latin typeface="Times New Roman"/>
              <a:ea typeface="Times New Roman"/>
              <a:cs typeface="Arial"/>
            </a:endParaRPr>
          </a:p>
          <a:p>
            <a:pPr>
              <a:lnSpc>
                <a:spcPct val="110000"/>
              </a:lnSpc>
            </a:pPr>
            <a:r>
              <a:rPr lang="en-US" sz="1333">
                <a:latin typeface="Arial Narrow"/>
                <a:ea typeface="Times New Roman"/>
                <a:cs typeface="Arial"/>
              </a:rPr>
              <a:t> It shall not be transferred to foreign nationals in the U.S. or abroad without specific approval of a knowledgeable NASA export control official, and/or unless an export license or license exemption is obtained/available from the United States Department of State.  Violations of these regulations are punishable by fine, imprisonment, or both.</a:t>
            </a:r>
            <a:endParaRPr lang="en-US" sz="1333">
              <a:latin typeface="Times New Roman"/>
              <a:ea typeface="Times New Roman"/>
              <a:cs typeface="Arial"/>
            </a:endParaRPr>
          </a:p>
        </p:txBody>
      </p:sp>
      <p:sp>
        <p:nvSpPr>
          <p:cNvPr id="10" name="Rectangle 9"/>
          <p:cNvSpPr/>
          <p:nvPr/>
        </p:nvSpPr>
        <p:spPr>
          <a:xfrm>
            <a:off x="2016771" y="4544800"/>
            <a:ext cx="8158459" cy="1733488"/>
          </a:xfrm>
          <a:prstGeom prst="rect">
            <a:avLst/>
          </a:prstGeom>
          <a:solidFill>
            <a:schemeClr val="bg1"/>
          </a:solidFill>
          <a:ln>
            <a:solidFill>
              <a:srgbClr val="D00002"/>
            </a:solidFill>
          </a:ln>
        </p:spPr>
        <p:txBody>
          <a:bodyPr wrap="square">
            <a:spAutoFit/>
          </a:bodyPr>
          <a:lstStyle/>
          <a:p>
            <a:pPr algn="ctr"/>
            <a:r>
              <a:rPr lang="en-US" sz="1600" b="1" kern="1200">
                <a:solidFill>
                  <a:srgbClr val="FF0000"/>
                </a:solidFill>
                <a:effectLst/>
                <a:latin typeface="+mn-lt"/>
                <a:ea typeface="+mn-ea"/>
                <a:cs typeface="+mn-cs"/>
              </a:rPr>
              <a:t>EAR ECCN 9E515.a.</a:t>
            </a:r>
          </a:p>
          <a:p>
            <a:pPr algn="ctr"/>
            <a:r>
              <a:rPr lang="en-US" sz="2400" b="1" kern="1200">
                <a:solidFill>
                  <a:schemeClr val="tx1"/>
                </a:solidFill>
                <a:effectLst/>
                <a:latin typeface="+mn-lt"/>
                <a:ea typeface="+mn-ea"/>
                <a:cs typeface="+mn-cs"/>
              </a:rPr>
              <a:t>- Export Administration Regulations (EAR) Notice -</a:t>
            </a:r>
          </a:p>
          <a:p>
            <a:r>
              <a:rPr lang="en-US" sz="1333" b="1" kern="1200">
                <a:solidFill>
                  <a:srgbClr val="FF0000"/>
                </a:solidFill>
                <a:effectLst/>
                <a:latin typeface="+mn-lt"/>
                <a:ea typeface="+mn-ea"/>
                <a:cs typeface="+mn-cs"/>
              </a:rPr>
              <a:t>WARNING: </a:t>
            </a:r>
            <a:r>
              <a:rPr lang="en-US" sz="1333" b="1" kern="1200">
                <a:solidFill>
                  <a:schemeClr val="tx1"/>
                </a:solidFill>
                <a:effectLst/>
                <a:latin typeface="+mn-lt"/>
                <a:ea typeface="+mn-ea"/>
                <a:cs typeface="+mn-cs"/>
              </a:rPr>
              <a:t>This document contains information within the purview of the Export Administration Regulations (EAR), 15 CFR §730-774, and is export-controlled.  </a:t>
            </a:r>
            <a:r>
              <a:rPr lang="en-US" sz="1333" b="0" kern="1200">
                <a:solidFill>
                  <a:schemeClr val="tx1"/>
                </a:solidFill>
                <a:effectLst/>
                <a:latin typeface="+mn-lt"/>
                <a:ea typeface="+mn-ea"/>
                <a:cs typeface="+mn-cs"/>
              </a:rPr>
              <a:t>It may not be transferred to foreign persons in the U.S. or abroad without specific approval of a knowledgeable export control official, and/or unless an export license or license exception is obtained/available from the Bureau of Industry and Security, United States Department of Commerce.  Violations of these regulations are punishable by fine, imprisonment, or both.</a:t>
            </a:r>
          </a:p>
        </p:txBody>
      </p:sp>
      <p:sp>
        <p:nvSpPr>
          <p:cNvPr id="2" name="TextBox 1"/>
          <p:cNvSpPr txBox="1"/>
          <p:nvPr/>
        </p:nvSpPr>
        <p:spPr>
          <a:xfrm>
            <a:off x="3814159" y="1121376"/>
            <a:ext cx="4563685" cy="523220"/>
          </a:xfrm>
          <a:prstGeom prst="rect">
            <a:avLst/>
          </a:prstGeom>
          <a:noFill/>
        </p:spPr>
        <p:txBody>
          <a:bodyPr wrap="none" rtlCol="0">
            <a:spAutoFit/>
          </a:bodyPr>
          <a:lstStyle/>
          <a:p>
            <a:pPr algn="ctr"/>
            <a:r>
              <a:rPr lang="en-US" sz="1400"/>
              <a:t>Per NID 1600.55 (per NPR</a:t>
            </a:r>
            <a:r>
              <a:rPr lang="en-US" sz="1400" baseline="0"/>
              <a:t> 1600.1)</a:t>
            </a:r>
            <a:endParaRPr lang="en-US" sz="1400"/>
          </a:p>
          <a:p>
            <a:r>
              <a:rPr lang="en-US" sz="1400"/>
              <a:t>Top of title page and every page containing SBU Information</a:t>
            </a:r>
          </a:p>
        </p:txBody>
      </p:sp>
      <p:sp>
        <p:nvSpPr>
          <p:cNvPr id="11" name="Rectangle 10"/>
          <p:cNvSpPr/>
          <p:nvPr/>
        </p:nvSpPr>
        <p:spPr>
          <a:xfrm>
            <a:off x="2702840" y="2099690"/>
            <a:ext cx="6786320" cy="225639"/>
          </a:xfrm>
          <a:prstGeom prst="rect">
            <a:avLst/>
          </a:prstGeom>
          <a:solidFill>
            <a:schemeClr val="bg1"/>
          </a:solidFill>
          <a:ln>
            <a:solidFill>
              <a:srgbClr val="D00002"/>
            </a:solidFill>
          </a:ln>
        </p:spPr>
        <p:txBody>
          <a:bodyPr wrap="square" lIns="0" tIns="0" rIns="0" bIns="0">
            <a:spAutoFit/>
          </a:bodyPr>
          <a:lstStyle/>
          <a:p>
            <a:pPr algn="ctr">
              <a:lnSpc>
                <a:spcPct val="110000"/>
              </a:lnSpc>
            </a:pPr>
            <a:r>
              <a:rPr lang="en-US" sz="1333" b="1">
                <a:solidFill>
                  <a:srgbClr val="FF0000"/>
                </a:solidFill>
                <a:latin typeface="Arial"/>
                <a:cs typeface="Arial"/>
              </a:rPr>
              <a:t>SENSITIVE BUT UNCLASSIFIED (SBU);</a:t>
            </a:r>
            <a:r>
              <a:rPr lang="en-US" sz="1333" b="1" baseline="0">
                <a:solidFill>
                  <a:srgbClr val="FF0000"/>
                </a:solidFill>
                <a:latin typeface="Arial"/>
                <a:cs typeface="Arial"/>
              </a:rPr>
              <a:t> TEMPO Project Manager; TEMPO; &lt;date&gt; </a:t>
            </a:r>
            <a:endParaRPr lang="en-US" sz="1333" b="1">
              <a:latin typeface="Arial"/>
              <a:cs typeface="Arial"/>
            </a:endParaRPr>
          </a:p>
        </p:txBody>
      </p:sp>
      <p:sp>
        <p:nvSpPr>
          <p:cNvPr id="12" name="TextBox 11"/>
          <p:cNvSpPr txBox="1"/>
          <p:nvPr/>
        </p:nvSpPr>
        <p:spPr>
          <a:xfrm>
            <a:off x="3636781" y="1788077"/>
            <a:ext cx="4849469" cy="307777"/>
          </a:xfrm>
          <a:prstGeom prst="rect">
            <a:avLst/>
          </a:prstGeom>
          <a:noFill/>
        </p:spPr>
        <p:txBody>
          <a:bodyPr wrap="none" rtlCol="0">
            <a:spAutoFit/>
          </a:bodyPr>
          <a:lstStyle/>
          <a:p>
            <a:r>
              <a:rPr lang="en-US" sz="1400"/>
              <a:t>Bottom of title page and every page containing SBU Information</a:t>
            </a:r>
          </a:p>
        </p:txBody>
      </p:sp>
    </p:spTree>
    <p:extLst>
      <p:ext uri="{BB962C8B-B14F-4D97-AF65-F5344CB8AC3E}">
        <p14:creationId xmlns:p14="http://schemas.microsoft.com/office/powerpoint/2010/main" val="2115248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image" Target="../media/image4.png"/><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image" Target="../media/image6.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image" Target="../media/image5.png"/><Relationship Id="rId8" Type="http://schemas.openxmlformats.org/officeDocument/2006/relationships/slideLayout" Target="../slideLayouts/slideLayout13.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0"/>
            <a:ext cx="12192000" cy="1063752"/>
          </a:xfrm>
          <a:prstGeom prst="rect">
            <a:avLst/>
          </a:prstGeom>
        </p:spPr>
      </p:pic>
      <p:sp>
        <p:nvSpPr>
          <p:cNvPr id="2" name="Footer Placeholder 1"/>
          <p:cNvSpPr>
            <a:spLocks noGrp="1"/>
          </p:cNvSpPr>
          <p:nvPr>
            <p:ph type="ftr" sz="quarter" idx="3"/>
          </p:nvPr>
        </p:nvSpPr>
        <p:spPr>
          <a:xfrm>
            <a:off x="4165600" y="6623554"/>
            <a:ext cx="3860800" cy="23444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3" name="Slide Number Placeholder 2"/>
          <p:cNvSpPr>
            <a:spLocks noGrp="1"/>
          </p:cNvSpPr>
          <p:nvPr>
            <p:ph type="sldNum" sz="quarter" idx="4"/>
          </p:nvPr>
        </p:nvSpPr>
        <p:spPr>
          <a:xfrm>
            <a:off x="9347200" y="6623555"/>
            <a:ext cx="2844800" cy="228989"/>
          </a:xfrm>
          <a:prstGeom prst="rect">
            <a:avLst/>
          </a:prstGeom>
        </p:spPr>
        <p:txBody>
          <a:bodyPr vert="horz" lIns="91440" tIns="45720" rIns="91440" bIns="45720" rtlCol="0" anchor="ctr"/>
          <a:lstStyle>
            <a:lvl1pPr algn="r">
              <a:defRPr sz="1200">
                <a:solidFill>
                  <a:schemeClr val="tx1">
                    <a:tint val="75000"/>
                  </a:schemeClr>
                </a:solidFill>
              </a:defRPr>
            </a:lvl1pPr>
          </a:lstStyle>
          <a:p>
            <a:fld id="{24528EB1-4DC2-B445-862E-7D59106F092A}" type="slidenum">
              <a:rPr lang="en-US" smtClean="0"/>
              <a:t>‹#›</a:t>
            </a:fld>
            <a:endParaRPr lang="en-US"/>
          </a:p>
        </p:txBody>
      </p:sp>
      <p:sp>
        <p:nvSpPr>
          <p:cNvPr id="5" name="Date Placeholder 4"/>
          <p:cNvSpPr>
            <a:spLocks noGrp="1"/>
          </p:cNvSpPr>
          <p:nvPr>
            <p:ph type="dt" sz="half" idx="2"/>
          </p:nvPr>
        </p:nvSpPr>
        <p:spPr>
          <a:xfrm>
            <a:off x="0" y="6623554"/>
            <a:ext cx="2844800" cy="23444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1969538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773"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66B0BD-E58A-4244-AEC7-191267D1861D}"/>
              </a:ext>
            </a:extLst>
          </p:cNvPr>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0" y="0"/>
            <a:ext cx="12192000" cy="1066800"/>
          </a:xfrm>
          <a:prstGeom prst="rect">
            <a:avLst/>
          </a:prstGeom>
        </p:spPr>
      </p:pic>
      <p:pic>
        <p:nvPicPr>
          <p:cNvPr id="10" name="Picture 9">
            <a:extLst>
              <a:ext uri="{FF2B5EF4-FFF2-40B4-BE49-F238E27FC236}">
                <a16:creationId xmlns:a16="http://schemas.microsoft.com/office/drawing/2014/main" id="{20A92427-416E-FE48-A31E-73E7DD1A1197}"/>
              </a:ext>
            </a:extLst>
          </p:cNvPr>
          <p:cNvPicPr>
            <a:picLocks noChangeAspect="1"/>
          </p:cNvPicPr>
          <p:nvPr/>
        </p:nvPicPr>
        <p:blipFill>
          <a:blip r:embed="rId43" cstate="print">
            <a:extLst>
              <a:ext uri="{28A0092B-C50C-407E-A947-70E740481C1C}">
                <a14:useLocalDpi xmlns:a14="http://schemas.microsoft.com/office/drawing/2010/main"/>
              </a:ext>
            </a:extLst>
          </a:blip>
          <a:stretch>
            <a:fillRect/>
          </a:stretch>
        </p:blipFill>
        <p:spPr>
          <a:xfrm>
            <a:off x="10970656" y="63057"/>
            <a:ext cx="1077216" cy="890713"/>
          </a:xfrm>
          <a:prstGeom prst="rect">
            <a:avLst/>
          </a:prstGeom>
        </p:spPr>
      </p:pic>
      <p:sp>
        <p:nvSpPr>
          <p:cNvPr id="3" name="Date Placeholder 2"/>
          <p:cNvSpPr>
            <a:spLocks noGrp="1"/>
          </p:cNvSpPr>
          <p:nvPr>
            <p:ph type="dt" sz="half" idx="2"/>
          </p:nvPr>
        </p:nvSpPr>
        <p:spPr>
          <a:xfrm>
            <a:off x="0" y="6621140"/>
            <a:ext cx="2743200" cy="182880"/>
          </a:xfrm>
          <a:prstGeom prst="rect">
            <a:avLst/>
          </a:prstGeom>
        </p:spPr>
        <p:txBody>
          <a:bodyPr vert="horz" lIns="91440" tIns="0" rIns="91440" bIns="0" rtlCol="0" anchor="ctr"/>
          <a:lstStyle>
            <a:lvl1pPr algn="l">
              <a:defRPr sz="1600">
                <a:solidFill>
                  <a:schemeClr val="tx1">
                    <a:tint val="75000"/>
                  </a:schemeClr>
                </a:solidFill>
              </a:defRPr>
            </a:lvl1pPr>
          </a:lstStyle>
          <a:p>
            <a:endParaRPr lang="en-US"/>
          </a:p>
        </p:txBody>
      </p:sp>
      <p:sp>
        <p:nvSpPr>
          <p:cNvPr id="7" name="Footer Placeholder 6"/>
          <p:cNvSpPr>
            <a:spLocks noGrp="1"/>
          </p:cNvSpPr>
          <p:nvPr>
            <p:ph type="ftr" sz="quarter" idx="3"/>
          </p:nvPr>
        </p:nvSpPr>
        <p:spPr>
          <a:xfrm>
            <a:off x="4038600" y="6621140"/>
            <a:ext cx="4114800" cy="182880"/>
          </a:xfrm>
          <a:prstGeom prst="rect">
            <a:avLst/>
          </a:prstGeom>
        </p:spPr>
        <p:txBody>
          <a:bodyPr vert="horz" lIns="91440" tIns="0" rIns="91440" bIns="0" rtlCol="0" anchor="ctr"/>
          <a:lstStyle>
            <a:lvl1pPr algn="ctr">
              <a:defRPr sz="1600">
                <a:solidFill>
                  <a:schemeClr val="tx1">
                    <a:tint val="75000"/>
                  </a:schemeClr>
                </a:solidFill>
              </a:defRPr>
            </a:lvl1pPr>
          </a:lstStyle>
          <a:p>
            <a:r>
              <a:rPr lang="en-US" dirty="0"/>
              <a:t>TEMPO STM 2026</a:t>
            </a:r>
          </a:p>
        </p:txBody>
      </p:sp>
      <p:sp>
        <p:nvSpPr>
          <p:cNvPr id="8" name="Slide Number Placeholder 7"/>
          <p:cNvSpPr>
            <a:spLocks noGrp="1"/>
          </p:cNvSpPr>
          <p:nvPr>
            <p:ph type="sldNum" sz="quarter" idx="4"/>
          </p:nvPr>
        </p:nvSpPr>
        <p:spPr>
          <a:xfrm>
            <a:off x="9448800" y="6621140"/>
            <a:ext cx="2743200" cy="182880"/>
          </a:xfrm>
          <a:prstGeom prst="rect">
            <a:avLst/>
          </a:prstGeom>
        </p:spPr>
        <p:txBody>
          <a:bodyPr vert="horz" lIns="91440" tIns="0" rIns="91440" bIns="0" rtlCol="0" anchor="ctr"/>
          <a:lstStyle>
            <a:lvl1pPr algn="r">
              <a:defRPr sz="16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pic>
        <p:nvPicPr>
          <p:cNvPr id="11" name="Picture 10">
            <a:extLst>
              <a:ext uri="{FF2B5EF4-FFF2-40B4-BE49-F238E27FC236}">
                <a16:creationId xmlns:a16="http://schemas.microsoft.com/office/drawing/2014/main" id="{1EA48012-8F8F-4A53-ACB4-86D3AFF968E5}"/>
              </a:ext>
            </a:extLst>
          </p:cNvPr>
          <p:cNvPicPr>
            <a:picLocks noChangeAspect="1"/>
          </p:cNvPicPr>
          <p:nvPr/>
        </p:nvPicPr>
        <p:blipFill rotWithShape="1">
          <a:blip r:embed="rId44">
            <a:extLst>
              <a:ext uri="{28A0092B-C50C-407E-A947-70E740481C1C}">
                <a14:useLocalDpi xmlns:a14="http://schemas.microsoft.com/office/drawing/2010/main"/>
              </a:ext>
            </a:extLst>
          </a:blip>
          <a:srcRect l="-1" r="-1973" b="14120"/>
          <a:stretch/>
        </p:blipFill>
        <p:spPr>
          <a:xfrm>
            <a:off x="10056256" y="63058"/>
            <a:ext cx="932447" cy="907002"/>
          </a:xfrm>
          <a:prstGeom prst="rect">
            <a:avLst/>
          </a:prstGeom>
        </p:spPr>
      </p:pic>
    </p:spTree>
    <p:extLst>
      <p:ext uri="{BB962C8B-B14F-4D97-AF65-F5344CB8AC3E}">
        <p14:creationId xmlns:p14="http://schemas.microsoft.com/office/powerpoint/2010/main" val="1866932219"/>
      </p:ext>
    </p:extLst>
  </p:cSld>
  <p:clrMap bg1="lt1" tx1="dk1" bg2="lt2" tx2="dk2" accent1="accent1" accent2="accent2" accent3="accent3" accent4="accent4" accent5="accent5" accent6="accent6" hlink="hlink" folHlink="folHlink"/>
  <p:sldLayoutIdLst>
    <p:sldLayoutId id="2147483775"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8" r:id="rId10"/>
    <p:sldLayoutId id="2147483789" r:id="rId11"/>
    <p:sldLayoutId id="2147483790" r:id="rId12"/>
    <p:sldLayoutId id="2147483791"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4" r:id="rId32"/>
    <p:sldLayoutId id="2147483815" r:id="rId33"/>
    <p:sldLayoutId id="2147483816" r:id="rId34"/>
    <p:sldLayoutId id="2147483817" r:id="rId35"/>
    <p:sldLayoutId id="2147483818" r:id="rId36"/>
    <p:sldLayoutId id="2147483819" r:id="rId37"/>
    <p:sldLayoutId id="2147483821" r:id="rId38"/>
    <p:sldLayoutId id="2147483822" r:id="rId39"/>
    <p:sldLayoutId id="2147483824" r:id="rId40"/>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21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11" name="Picture 10">
            <a:extLst>
              <a:ext uri="{FF2B5EF4-FFF2-40B4-BE49-F238E27FC236}">
                <a16:creationId xmlns:a16="http://schemas.microsoft.com/office/drawing/2014/main" id="{FAA64DF5-7E99-493E-A015-2F61B3A7E074}"/>
              </a:ext>
            </a:extLst>
          </p:cNvPr>
          <p:cNvPicPr>
            <a:picLocks noChangeAspect="1"/>
          </p:cNvPicPr>
          <p:nvPr/>
        </p:nvPicPr>
        <p:blipFill>
          <a:blip r:embed="rId3"/>
          <a:stretch>
            <a:fillRect/>
          </a:stretch>
        </p:blipFill>
        <p:spPr>
          <a:xfrm>
            <a:off x="10087081" y="306296"/>
            <a:ext cx="1100871" cy="1039712"/>
          </a:xfrm>
          <a:prstGeom prst="rect">
            <a:avLst/>
          </a:prstGeom>
        </p:spPr>
      </p:pic>
      <p:cxnSp>
        <p:nvCxnSpPr>
          <p:cNvPr id="12" name="Straight Connector 11">
            <a:extLst>
              <a:ext uri="{FF2B5EF4-FFF2-40B4-BE49-F238E27FC236}">
                <a16:creationId xmlns:a16="http://schemas.microsoft.com/office/drawing/2014/main" id="{B955E514-0FA5-44A2-9FA4-BD5D148D59BA}"/>
              </a:ext>
            </a:extLst>
          </p:cNvPr>
          <p:cNvCxnSpPr>
            <a:cxnSpLocks/>
          </p:cNvCxnSpPr>
          <p:nvPr/>
        </p:nvCxnSpPr>
        <p:spPr>
          <a:xfrm>
            <a:off x="9843248" y="530316"/>
            <a:ext cx="0" cy="591672"/>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F2A953D-C46C-42A3-8B98-5D8F6CEFD671}"/>
              </a:ext>
            </a:extLst>
          </p:cNvPr>
          <p:cNvSpPr txBox="1"/>
          <p:nvPr/>
        </p:nvSpPr>
        <p:spPr>
          <a:xfrm>
            <a:off x="8032373" y="603437"/>
            <a:ext cx="1766048" cy="420756"/>
          </a:xfrm>
          <a:prstGeom prst="rect">
            <a:avLst/>
          </a:prstGeom>
          <a:noFill/>
        </p:spPr>
        <p:txBody>
          <a:bodyPr wrap="square" rtlCol="0">
            <a:spAutoFit/>
          </a:bodyPr>
          <a:lstStyle/>
          <a:p>
            <a:pPr algn="ctr"/>
            <a:r>
              <a:rPr lang="en-US" sz="1067" dirty="0">
                <a:solidFill>
                  <a:srgbClr val="0000A9"/>
                </a:solidFill>
                <a:latin typeface="Helvetica" pitchFamily="2" charset="0"/>
              </a:rPr>
              <a:t>Tropospheric Emissions:</a:t>
            </a:r>
          </a:p>
          <a:p>
            <a:pPr algn="ctr"/>
            <a:r>
              <a:rPr lang="en-US" sz="1067" dirty="0">
                <a:solidFill>
                  <a:srgbClr val="0000A9"/>
                </a:solidFill>
                <a:latin typeface="Helvetica" pitchFamily="2" charset="0"/>
              </a:rPr>
              <a:t>Monitoring of Pollution </a:t>
            </a:r>
          </a:p>
        </p:txBody>
      </p:sp>
      <p:pic>
        <p:nvPicPr>
          <p:cNvPr id="15" name="Picture 14">
            <a:extLst>
              <a:ext uri="{FF2B5EF4-FFF2-40B4-BE49-F238E27FC236}">
                <a16:creationId xmlns:a16="http://schemas.microsoft.com/office/drawing/2014/main" id="{93DF099A-E428-4C15-8D5F-0D8BF8B12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8323" y="6014733"/>
            <a:ext cx="688103" cy="794760"/>
          </a:xfrm>
          <a:prstGeom prst="rect">
            <a:avLst/>
          </a:prstGeom>
        </p:spPr>
      </p:pic>
      <p:pic>
        <p:nvPicPr>
          <p:cNvPr id="16" name="Picture 15">
            <a:extLst>
              <a:ext uri="{FF2B5EF4-FFF2-40B4-BE49-F238E27FC236}">
                <a16:creationId xmlns:a16="http://schemas.microsoft.com/office/drawing/2014/main" id="{5389BCEF-E6A7-43FF-B4E8-515F546C8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586" y="6008552"/>
            <a:ext cx="610482" cy="610482"/>
          </a:xfrm>
          <a:prstGeom prst="rect">
            <a:avLst/>
          </a:prstGeom>
        </p:spPr>
      </p:pic>
      <p:pic>
        <p:nvPicPr>
          <p:cNvPr id="17" name="Picture 16">
            <a:extLst>
              <a:ext uri="{FF2B5EF4-FFF2-40B4-BE49-F238E27FC236}">
                <a16:creationId xmlns:a16="http://schemas.microsoft.com/office/drawing/2014/main" id="{CEA892DC-4ECD-4DF3-9ADC-A446542F17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4102" y="6078357"/>
            <a:ext cx="807280" cy="667512"/>
          </a:xfrm>
          <a:prstGeom prst="rect">
            <a:avLst/>
          </a:prstGeom>
        </p:spPr>
      </p:pic>
      <p:sp>
        <p:nvSpPr>
          <p:cNvPr id="20" name="TextBox 19">
            <a:extLst>
              <a:ext uri="{FF2B5EF4-FFF2-40B4-BE49-F238E27FC236}">
                <a16:creationId xmlns:a16="http://schemas.microsoft.com/office/drawing/2014/main" id="{3665A911-1AF0-4EF5-A842-B5BDE1CB0B9B}"/>
              </a:ext>
            </a:extLst>
          </p:cNvPr>
          <p:cNvSpPr txBox="1">
            <a:spLocks noChangeArrowheads="1"/>
          </p:cNvSpPr>
          <p:nvPr/>
        </p:nvSpPr>
        <p:spPr bwMode="auto">
          <a:xfrm>
            <a:off x="3721968" y="1646608"/>
            <a:ext cx="7688396" cy="502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lnSpc>
                <a:spcPts val="3200"/>
              </a:lnSpc>
            </a:pPr>
            <a:r>
              <a:rPr lang="en-US" sz="3000" b="1" dirty="0">
                <a:solidFill>
                  <a:srgbClr val="000090"/>
                </a:solidFill>
                <a:latin typeface="Arial" panose="020B0604020202020204" pitchFamily="34" charset="0"/>
                <a:ea typeface="ヒラギノ角ゴ Pro W3"/>
                <a:cs typeface="Arial" panose="020B0604020202020204" pitchFamily="34" charset="0"/>
              </a:rPr>
              <a:t>TEMPO Solar Calibration Status</a:t>
            </a:r>
          </a:p>
        </p:txBody>
      </p:sp>
      <p:sp>
        <p:nvSpPr>
          <p:cNvPr id="2" name="TextBox 1">
            <a:extLst>
              <a:ext uri="{FF2B5EF4-FFF2-40B4-BE49-F238E27FC236}">
                <a16:creationId xmlns:a16="http://schemas.microsoft.com/office/drawing/2014/main" id="{977A38E5-F51B-DF57-4D15-09D59CCF6E43}"/>
              </a:ext>
            </a:extLst>
          </p:cNvPr>
          <p:cNvSpPr txBox="1">
            <a:spLocks noChangeArrowheads="1"/>
          </p:cNvSpPr>
          <p:nvPr/>
        </p:nvSpPr>
        <p:spPr bwMode="auto">
          <a:xfrm>
            <a:off x="3885202" y="2399436"/>
            <a:ext cx="7525162" cy="2797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lnSpc>
                <a:spcPct val="120000"/>
              </a:lnSpc>
              <a:spcBef>
                <a:spcPts val="1200"/>
              </a:spcBef>
              <a:buClr>
                <a:srgbClr val="000000"/>
              </a:buClr>
              <a:defRPr/>
            </a:pPr>
            <a:r>
              <a:rPr lang="en-US" sz="1800" kern="0" dirty="0">
                <a:solidFill>
                  <a:srgbClr val="002060"/>
                </a:solidFill>
                <a:latin typeface="Arial"/>
                <a:ea typeface="Arial"/>
                <a:cs typeface="Arial"/>
                <a:sym typeface="Arial"/>
              </a:rPr>
              <a:t>Heesung Chong</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X. Liu</a:t>
            </a:r>
            <a:r>
              <a:rPr lang="en-US" sz="1800" kern="0" baseline="30000" dirty="0">
                <a:solidFill>
                  <a:srgbClr val="002060"/>
                </a:solidFill>
                <a:latin typeface="Arial"/>
                <a:ea typeface="Arial"/>
                <a:cs typeface="Arial"/>
                <a:sym typeface="Arial"/>
              </a:rPr>
              <a:t>1</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 J. Houck</a:t>
            </a:r>
            <a:r>
              <a:rPr kumimoji="0" lang="en-US" sz="1800" i="0" u="none" strike="noStrike" kern="0" cap="none" spc="0" normalizeH="0" baseline="30000" noProof="0" dirty="0">
                <a:ln>
                  <a:noFill/>
                </a:ln>
                <a:solidFill>
                  <a:srgbClr val="002060"/>
                </a:solidFill>
                <a:effectLst/>
                <a:uLnTx/>
                <a:uFillTx/>
                <a:latin typeface="Arial"/>
                <a:ea typeface="Arial"/>
                <a:cs typeface="Arial"/>
                <a:sym typeface="Arial"/>
              </a:rPr>
              <a:t>1</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 </a:t>
            </a:r>
            <a:r>
              <a:rPr kumimoji="0" lang="en-US" sz="1800" b="1" i="0" u="none" strike="noStrike" kern="0" cap="none" spc="0" normalizeH="0" baseline="0" noProof="0" dirty="0">
                <a:ln>
                  <a:noFill/>
                </a:ln>
                <a:solidFill>
                  <a:srgbClr val="002060"/>
                </a:solidFill>
                <a:effectLst/>
                <a:uLnTx/>
                <a:uFillTx/>
                <a:latin typeface="Arial"/>
                <a:ea typeface="Arial"/>
                <a:cs typeface="Arial"/>
                <a:sym typeface="Arial"/>
              </a:rPr>
              <a:t>D.E. Flittner</a:t>
            </a:r>
            <a:r>
              <a:rPr kumimoji="0" lang="en-US" sz="1800" b="1" i="0" u="none" strike="noStrike" kern="0" cap="none" spc="0" normalizeH="0" baseline="30000" noProof="0" dirty="0">
                <a:ln>
                  <a:noFill/>
                </a:ln>
                <a:solidFill>
                  <a:srgbClr val="002060"/>
                </a:solidFill>
                <a:effectLst/>
                <a:uLnTx/>
                <a:uFillTx/>
                <a:latin typeface="Arial"/>
                <a:ea typeface="Arial"/>
                <a:cs typeface="Arial"/>
                <a:sym typeface="Arial"/>
              </a:rPr>
              <a:t>2</a:t>
            </a:r>
            <a:r>
              <a:rPr lang="en-US" sz="1800" kern="0" dirty="0">
                <a:solidFill>
                  <a:srgbClr val="002060"/>
                </a:solidFill>
                <a:latin typeface="Arial"/>
                <a:ea typeface="Arial"/>
                <a:cs typeface="Arial"/>
                <a:sym typeface="Arial"/>
              </a:rPr>
              <a:t>, J. </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Carr</a:t>
            </a:r>
            <a:r>
              <a:rPr kumimoji="0" lang="en-US" sz="1800" i="0" u="none" strike="noStrike" kern="0" cap="none" spc="0" normalizeH="0" baseline="30000" noProof="0" dirty="0">
                <a:ln>
                  <a:noFill/>
                </a:ln>
                <a:solidFill>
                  <a:srgbClr val="002060"/>
                </a:solidFill>
                <a:effectLst/>
                <a:uLnTx/>
                <a:uFillTx/>
                <a:latin typeface="Arial"/>
                <a:ea typeface="Arial"/>
                <a:cs typeface="Arial"/>
                <a:sym typeface="Arial"/>
              </a:rPr>
              <a:t>3</a:t>
            </a:r>
            <a:r>
              <a:rPr lang="en-US" sz="1800" kern="0" dirty="0">
                <a:solidFill>
                  <a:srgbClr val="002060"/>
                </a:solidFill>
                <a:latin typeface="Arial"/>
                <a:ea typeface="Arial"/>
                <a:cs typeface="Arial"/>
                <a:sym typeface="Arial"/>
              </a:rPr>
              <a:t>,</a:t>
            </a:r>
            <a:br>
              <a:rPr lang="en-US" sz="1800" kern="0" dirty="0">
                <a:solidFill>
                  <a:srgbClr val="002060"/>
                </a:solidFill>
                <a:latin typeface="Arial"/>
                <a:ea typeface="Arial"/>
                <a:cs typeface="Arial"/>
                <a:sym typeface="Arial"/>
              </a:rPr>
            </a:br>
            <a:r>
              <a:rPr lang="en-US" sz="1800" kern="0" dirty="0">
                <a:solidFill>
                  <a:srgbClr val="002060"/>
                </a:solidFill>
                <a:latin typeface="Arial"/>
                <a:ea typeface="Arial"/>
                <a:cs typeface="Arial"/>
                <a:sym typeface="Arial"/>
              </a:rPr>
              <a:t>W. Hou</a:t>
            </a:r>
            <a:r>
              <a:rPr lang="en-US" sz="1800" kern="0" baseline="30000" dirty="0">
                <a:solidFill>
                  <a:srgbClr val="002060"/>
                </a:solidFill>
                <a:latin typeface="Arial"/>
                <a:ea typeface="Arial"/>
                <a:cs typeface="Arial"/>
                <a:sym typeface="Arial"/>
              </a:rPr>
              <a:t>1</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 J. E. Davis</a:t>
            </a:r>
            <a:r>
              <a:rPr kumimoji="0" lang="en-US" sz="1800" i="0" u="none" strike="noStrike" kern="0" cap="none" spc="0" normalizeH="0" baseline="30000" noProof="0" dirty="0">
                <a:ln>
                  <a:noFill/>
                </a:ln>
                <a:solidFill>
                  <a:srgbClr val="002060"/>
                </a:solidFill>
                <a:effectLst/>
                <a:uLnTx/>
                <a:uFillTx/>
                <a:latin typeface="Arial"/>
                <a:ea typeface="Arial"/>
                <a:cs typeface="Arial"/>
                <a:sym typeface="Arial"/>
              </a:rPr>
              <a:t>1</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 R. M. Suleiman</a:t>
            </a:r>
            <a:r>
              <a:rPr kumimoji="0" lang="en-US" sz="1800" i="0" u="none" strike="noStrike" kern="0" cap="none" spc="0" normalizeH="0" baseline="30000" noProof="0" dirty="0">
                <a:ln>
                  <a:noFill/>
                </a:ln>
                <a:solidFill>
                  <a:srgbClr val="002060"/>
                </a:solidFill>
                <a:effectLst/>
                <a:uLnTx/>
                <a:uFillTx/>
                <a:latin typeface="Arial"/>
                <a:ea typeface="Arial"/>
                <a:cs typeface="Arial"/>
                <a:sym typeface="Arial"/>
              </a:rPr>
              <a:t>1</a:t>
            </a:r>
            <a:r>
              <a:rPr lang="en-US" sz="1800" kern="0" dirty="0">
                <a:solidFill>
                  <a:srgbClr val="002060"/>
                </a:solidFill>
                <a:latin typeface="Arial"/>
                <a:ea typeface="Arial"/>
                <a:cs typeface="Arial"/>
                <a:sym typeface="Arial"/>
              </a:rPr>
              <a:t>, </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K. Chance</a:t>
            </a:r>
            <a:r>
              <a:rPr kumimoji="0" lang="en-US" sz="1800" i="0" u="none" strike="noStrike" kern="0" cap="none" spc="0" normalizeH="0" baseline="30000" noProof="0" dirty="0">
                <a:ln>
                  <a:noFill/>
                </a:ln>
                <a:solidFill>
                  <a:srgbClr val="002060"/>
                </a:solidFill>
                <a:effectLst/>
                <a:uLnTx/>
                <a:uFillTx/>
                <a:latin typeface="Arial"/>
                <a:ea typeface="Arial"/>
                <a:cs typeface="Arial"/>
                <a:sym typeface="Arial"/>
              </a:rPr>
              <a:t>1</a:t>
            </a:r>
            <a: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t>,</a:t>
            </a:r>
            <a:br>
              <a:rPr kumimoji="0" lang="en-US" sz="1800" i="0" u="none" strike="noStrike" kern="0" cap="none" spc="0" normalizeH="0" baseline="0" noProof="0" dirty="0">
                <a:ln>
                  <a:noFill/>
                </a:ln>
                <a:solidFill>
                  <a:srgbClr val="002060"/>
                </a:solidFill>
                <a:effectLst/>
                <a:uLnTx/>
                <a:uFillTx/>
                <a:latin typeface="Arial"/>
                <a:ea typeface="Arial"/>
                <a:cs typeface="Arial"/>
                <a:sym typeface="Arial"/>
              </a:rPr>
            </a:br>
            <a:r>
              <a:rPr lang="en-US" sz="1800" kern="0" dirty="0">
                <a:solidFill>
                  <a:srgbClr val="002060"/>
                </a:solidFill>
                <a:latin typeface="Arial"/>
                <a:ea typeface="Arial"/>
                <a:cs typeface="Arial"/>
                <a:sym typeface="Arial"/>
              </a:rPr>
              <a:t>J. Park</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G. Gonz</a:t>
            </a:r>
            <a:r>
              <a:rPr lang="en-US" sz="1800" dirty="0"/>
              <a:t>á</a:t>
            </a:r>
            <a:r>
              <a:rPr lang="en-US" sz="1800" kern="0" dirty="0">
                <a:solidFill>
                  <a:srgbClr val="002060"/>
                </a:solidFill>
                <a:latin typeface="Arial"/>
                <a:ea typeface="Arial"/>
                <a:cs typeface="Arial"/>
                <a:sym typeface="Arial"/>
              </a:rPr>
              <a:t>lez Abad</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C.R. Nowlan</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H. Wang</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a:t>
            </a:r>
            <a:br>
              <a:rPr lang="en-US" sz="1800" kern="0" dirty="0">
                <a:solidFill>
                  <a:srgbClr val="002060"/>
                </a:solidFill>
                <a:latin typeface="Arial"/>
                <a:ea typeface="Arial"/>
                <a:cs typeface="Arial"/>
                <a:sym typeface="Arial"/>
              </a:rPr>
            </a:br>
            <a:r>
              <a:rPr lang="en-US" sz="1800" kern="0" dirty="0">
                <a:solidFill>
                  <a:srgbClr val="002060"/>
                </a:solidFill>
                <a:latin typeface="Arial"/>
                <a:ea typeface="Arial"/>
                <a:cs typeface="Arial"/>
                <a:sym typeface="Arial"/>
              </a:rPr>
              <a:t>J. Fitzmaurice</a:t>
            </a:r>
            <a:r>
              <a:rPr lang="en-US" sz="1800" kern="0" baseline="30000" dirty="0">
                <a:solidFill>
                  <a:srgbClr val="002060"/>
                </a:solidFill>
                <a:latin typeface="Arial"/>
                <a:ea typeface="Arial"/>
                <a:cs typeface="Arial"/>
                <a:sym typeface="Arial"/>
              </a:rPr>
              <a:t>1</a:t>
            </a:r>
            <a:r>
              <a:rPr lang="en-US" sz="1800" kern="0" dirty="0">
                <a:solidFill>
                  <a:srgbClr val="002060"/>
                </a:solidFill>
                <a:latin typeface="Arial"/>
                <a:ea typeface="Arial"/>
                <a:cs typeface="Arial"/>
                <a:sym typeface="Arial"/>
              </a:rPr>
              <a:t>, B. Baker</a:t>
            </a:r>
            <a:r>
              <a:rPr lang="en-US" sz="1800" kern="0" baseline="30000" dirty="0">
                <a:solidFill>
                  <a:srgbClr val="002060"/>
                </a:solidFill>
                <a:latin typeface="Arial"/>
                <a:ea typeface="Arial"/>
                <a:cs typeface="Arial"/>
                <a:sym typeface="Arial"/>
              </a:rPr>
              <a:t>4</a:t>
            </a:r>
            <a:r>
              <a:rPr lang="en-US" sz="1800" kern="0" dirty="0">
                <a:solidFill>
                  <a:srgbClr val="002060"/>
                </a:solidFill>
                <a:latin typeface="Arial"/>
                <a:ea typeface="Arial"/>
                <a:cs typeface="Arial"/>
                <a:sym typeface="Arial"/>
              </a:rPr>
              <a:t>, J. Lasnik</a:t>
            </a:r>
            <a:r>
              <a:rPr lang="en-US" sz="1800" kern="0" baseline="30000" dirty="0">
                <a:solidFill>
                  <a:srgbClr val="002060"/>
                </a:solidFill>
                <a:latin typeface="Arial"/>
                <a:ea typeface="Arial"/>
                <a:cs typeface="Arial"/>
                <a:sym typeface="Arial"/>
              </a:rPr>
              <a:t>4</a:t>
            </a:r>
            <a:r>
              <a:rPr lang="en-US" sz="1800" kern="0" dirty="0">
                <a:solidFill>
                  <a:srgbClr val="002060"/>
                </a:solidFill>
                <a:latin typeface="Arial"/>
                <a:ea typeface="Arial"/>
                <a:cs typeface="Arial"/>
                <a:sym typeface="Arial"/>
              </a:rPr>
              <a:t>, D. Nicks</a:t>
            </a:r>
            <a:r>
              <a:rPr lang="en-US" sz="1800" kern="0" baseline="30000" dirty="0">
                <a:solidFill>
                  <a:srgbClr val="002060"/>
                </a:solidFill>
                <a:latin typeface="Arial"/>
                <a:ea typeface="Arial"/>
                <a:cs typeface="Arial"/>
                <a:sym typeface="Arial"/>
              </a:rPr>
              <a:t>4</a:t>
            </a:r>
            <a:r>
              <a:rPr lang="en-US" sz="1800" kern="0" dirty="0">
                <a:solidFill>
                  <a:srgbClr val="002060"/>
                </a:solidFill>
                <a:latin typeface="Arial"/>
                <a:ea typeface="Arial"/>
                <a:cs typeface="Arial"/>
                <a:sym typeface="Arial"/>
              </a:rPr>
              <a:t>, L. Flynn</a:t>
            </a:r>
            <a:r>
              <a:rPr lang="en-US" sz="1800" kern="0" baseline="30000" dirty="0">
                <a:solidFill>
                  <a:srgbClr val="002060"/>
                </a:solidFill>
                <a:latin typeface="Arial"/>
                <a:ea typeface="Arial"/>
                <a:cs typeface="Arial"/>
                <a:sym typeface="Arial"/>
              </a:rPr>
              <a:t>5</a:t>
            </a:r>
            <a:r>
              <a:rPr lang="en-US" sz="1800" kern="0" dirty="0">
                <a:solidFill>
                  <a:srgbClr val="002060"/>
                </a:solidFill>
                <a:latin typeface="Arial"/>
                <a:ea typeface="Arial"/>
                <a:cs typeface="Arial"/>
                <a:sym typeface="Arial"/>
              </a:rPr>
              <a:t>,</a:t>
            </a:r>
            <a:br>
              <a:rPr lang="en-US" sz="1800" kern="0" dirty="0">
                <a:solidFill>
                  <a:srgbClr val="002060"/>
                </a:solidFill>
                <a:latin typeface="Arial"/>
                <a:ea typeface="Arial"/>
                <a:cs typeface="Arial"/>
                <a:sym typeface="Arial"/>
              </a:rPr>
            </a:br>
            <a:r>
              <a:rPr lang="en-US" sz="1800" kern="0" dirty="0">
                <a:solidFill>
                  <a:srgbClr val="002060"/>
                </a:solidFill>
                <a:latin typeface="Arial"/>
                <a:ea typeface="Arial"/>
                <a:cs typeface="Arial"/>
                <a:sym typeface="Arial"/>
              </a:rPr>
              <a:t>S. Marchenko</a:t>
            </a:r>
            <a:r>
              <a:rPr lang="en-US" sz="1800" kern="0" baseline="30000" dirty="0">
                <a:solidFill>
                  <a:srgbClr val="002060"/>
                </a:solidFill>
                <a:latin typeface="Arial"/>
                <a:ea typeface="Arial"/>
                <a:cs typeface="Arial"/>
                <a:sym typeface="Arial"/>
              </a:rPr>
              <a:t>67</a:t>
            </a:r>
            <a:r>
              <a:rPr lang="en-US" sz="1800" kern="0" dirty="0">
                <a:solidFill>
                  <a:srgbClr val="002060"/>
                </a:solidFill>
                <a:latin typeface="Arial"/>
                <a:ea typeface="Arial"/>
                <a:cs typeface="Arial"/>
                <a:sym typeface="Arial"/>
              </a:rPr>
              <a:t>, J. Joiner</a:t>
            </a:r>
            <a:r>
              <a:rPr lang="en-US" sz="1800" kern="0" baseline="30000" dirty="0">
                <a:solidFill>
                  <a:srgbClr val="002060"/>
                </a:solidFill>
                <a:latin typeface="Arial"/>
                <a:ea typeface="Arial"/>
                <a:cs typeface="Arial"/>
                <a:sym typeface="Arial"/>
              </a:rPr>
              <a:t>6</a:t>
            </a:r>
            <a:r>
              <a:rPr lang="en-US" sz="1800" kern="0" dirty="0">
                <a:solidFill>
                  <a:srgbClr val="002060"/>
                </a:solidFill>
                <a:latin typeface="Arial"/>
                <a:ea typeface="Arial"/>
                <a:cs typeface="Arial"/>
                <a:sym typeface="Arial"/>
              </a:rPr>
              <a:t>, Colin Seftor</a:t>
            </a:r>
            <a:r>
              <a:rPr lang="en-US" sz="1800" kern="0" baseline="30000" dirty="0">
                <a:solidFill>
                  <a:srgbClr val="002060"/>
                </a:solidFill>
                <a:latin typeface="Arial"/>
                <a:ea typeface="Arial"/>
                <a:cs typeface="Arial"/>
                <a:sym typeface="Arial"/>
              </a:rPr>
              <a:t>67</a:t>
            </a:r>
            <a:r>
              <a:rPr lang="en-US" sz="1800" kern="0" dirty="0">
                <a:solidFill>
                  <a:srgbClr val="002060"/>
                </a:solidFill>
                <a:latin typeface="Arial"/>
                <a:ea typeface="Arial"/>
                <a:cs typeface="Arial"/>
                <a:sym typeface="Arial"/>
              </a:rPr>
              <a:t>, Glen Jaross</a:t>
            </a:r>
            <a:r>
              <a:rPr lang="en-US" sz="1800" kern="0" baseline="30000" dirty="0">
                <a:solidFill>
                  <a:srgbClr val="002060"/>
                </a:solidFill>
                <a:latin typeface="Arial"/>
                <a:ea typeface="Arial"/>
                <a:cs typeface="Arial"/>
                <a:sym typeface="Arial"/>
              </a:rPr>
              <a:t>6</a:t>
            </a:r>
          </a:p>
          <a:p>
            <a:pPr algn="r" eaLnBrk="1" hangingPunct="1">
              <a:lnSpc>
                <a:spcPct val="120000"/>
              </a:lnSpc>
              <a:spcBef>
                <a:spcPts val="600"/>
              </a:spcBef>
              <a:buClr>
                <a:srgbClr val="000000"/>
              </a:buClr>
              <a:defRPr/>
            </a:pPr>
            <a:r>
              <a:rPr lang="en-US" sz="1800" b="1" kern="0" baseline="30000" dirty="0">
                <a:solidFill>
                  <a:srgbClr val="7030A0"/>
                </a:solidFill>
                <a:latin typeface="Arial"/>
                <a:cs typeface="Arial"/>
                <a:sym typeface="Arial"/>
              </a:rPr>
              <a:t>1</a:t>
            </a:r>
            <a:r>
              <a:rPr lang="en-US" sz="1800" b="1" kern="0" dirty="0">
                <a:solidFill>
                  <a:srgbClr val="7030A0"/>
                </a:solidFill>
                <a:latin typeface="Arial"/>
                <a:cs typeface="Arial"/>
                <a:sym typeface="Arial"/>
              </a:rPr>
              <a:t>SAO, </a:t>
            </a:r>
            <a:r>
              <a:rPr lang="en-US" sz="1800" b="1" kern="0" dirty="0" err="1">
                <a:solidFill>
                  <a:srgbClr val="7030A0"/>
                </a:solidFill>
                <a:latin typeface="Arial"/>
                <a:cs typeface="Arial"/>
                <a:sym typeface="Arial"/>
              </a:rPr>
              <a:t>CfA</a:t>
            </a:r>
            <a:r>
              <a:rPr lang="en-US" sz="1800" b="1" kern="0" dirty="0">
                <a:solidFill>
                  <a:srgbClr val="7030A0"/>
                </a:solidFill>
                <a:latin typeface="Arial"/>
                <a:cs typeface="Arial"/>
                <a:sym typeface="Arial"/>
              </a:rPr>
              <a:t> </a:t>
            </a:r>
            <a:r>
              <a:rPr lang="en-US" sz="1800" b="1" kern="0" baseline="30000" dirty="0">
                <a:solidFill>
                  <a:srgbClr val="7030A0"/>
                </a:solidFill>
                <a:latin typeface="Arial"/>
                <a:cs typeface="Arial"/>
                <a:sym typeface="Arial"/>
              </a:rPr>
              <a:t>2</a:t>
            </a:r>
            <a:r>
              <a:rPr lang="en-US" sz="1800" b="1" kern="0" dirty="0">
                <a:solidFill>
                  <a:srgbClr val="7030A0"/>
                </a:solidFill>
                <a:latin typeface="Arial"/>
                <a:cs typeface="Arial"/>
                <a:sym typeface="Arial"/>
              </a:rPr>
              <a:t>NASA </a:t>
            </a:r>
            <a:r>
              <a:rPr lang="en-US" sz="1800" b="1" kern="0" dirty="0" err="1">
                <a:solidFill>
                  <a:srgbClr val="7030A0"/>
                </a:solidFill>
                <a:latin typeface="Arial"/>
                <a:cs typeface="Arial"/>
                <a:sym typeface="Arial"/>
              </a:rPr>
              <a:t>LaRC</a:t>
            </a:r>
            <a:r>
              <a:rPr lang="en-US" sz="1800" b="1" kern="0" dirty="0">
                <a:solidFill>
                  <a:srgbClr val="7030A0"/>
                </a:solidFill>
                <a:latin typeface="Arial"/>
                <a:cs typeface="Arial"/>
                <a:sym typeface="Arial"/>
              </a:rPr>
              <a:t> </a:t>
            </a:r>
            <a:r>
              <a:rPr lang="en-US" sz="1800" b="1" kern="0" baseline="30000" dirty="0">
                <a:solidFill>
                  <a:srgbClr val="7030A0"/>
                </a:solidFill>
                <a:latin typeface="Arial"/>
                <a:cs typeface="Arial"/>
                <a:sym typeface="Arial"/>
              </a:rPr>
              <a:t>3</a:t>
            </a:r>
            <a:r>
              <a:rPr lang="en-US" sz="1800" b="1" kern="0" dirty="0">
                <a:solidFill>
                  <a:srgbClr val="7030A0"/>
                </a:solidFill>
                <a:latin typeface="Arial"/>
                <a:cs typeface="Arial"/>
                <a:sym typeface="Arial"/>
              </a:rPr>
              <a:t>Carr Astro. </a:t>
            </a:r>
            <a:br>
              <a:rPr lang="en-US" sz="1800" b="1" kern="0" dirty="0">
                <a:solidFill>
                  <a:srgbClr val="7030A0"/>
                </a:solidFill>
                <a:latin typeface="Arial"/>
                <a:cs typeface="Arial"/>
                <a:sym typeface="Arial"/>
              </a:rPr>
            </a:br>
            <a:r>
              <a:rPr lang="en-US" sz="1800" b="1" kern="0" baseline="30000" dirty="0">
                <a:solidFill>
                  <a:srgbClr val="7030A0"/>
                </a:solidFill>
                <a:latin typeface="Arial"/>
                <a:cs typeface="Arial"/>
                <a:sym typeface="Arial"/>
              </a:rPr>
              <a:t>4</a:t>
            </a:r>
            <a:r>
              <a:rPr lang="en-US" sz="1800" b="1" kern="0" dirty="0">
                <a:solidFill>
                  <a:srgbClr val="7030A0"/>
                </a:solidFill>
                <a:latin typeface="Arial"/>
                <a:cs typeface="Arial"/>
                <a:sym typeface="Arial"/>
              </a:rPr>
              <a:t>BAE </a:t>
            </a:r>
            <a:r>
              <a:rPr lang="en-US" sz="1800" b="1" kern="0" baseline="30000" dirty="0">
                <a:solidFill>
                  <a:srgbClr val="7030A0"/>
                </a:solidFill>
                <a:latin typeface="Arial"/>
                <a:cs typeface="Arial"/>
                <a:sym typeface="Arial"/>
              </a:rPr>
              <a:t>5</a:t>
            </a:r>
            <a:r>
              <a:rPr lang="en-US" sz="1800" b="1" kern="0" dirty="0">
                <a:solidFill>
                  <a:srgbClr val="7030A0"/>
                </a:solidFill>
                <a:latin typeface="Arial"/>
                <a:cs typeface="Arial"/>
                <a:sym typeface="Arial"/>
              </a:rPr>
              <a:t>NOAA/NESDIS</a:t>
            </a:r>
            <a:r>
              <a:rPr lang="en-US" sz="1800" b="1" kern="0" baseline="30000" dirty="0">
                <a:solidFill>
                  <a:srgbClr val="7030A0"/>
                </a:solidFill>
                <a:latin typeface="Arial"/>
                <a:cs typeface="Arial"/>
                <a:sym typeface="Arial"/>
              </a:rPr>
              <a:t> 6</a:t>
            </a:r>
            <a:r>
              <a:rPr lang="en-US" sz="1800" b="1" kern="0" dirty="0">
                <a:solidFill>
                  <a:srgbClr val="7030A0"/>
                </a:solidFill>
                <a:latin typeface="Arial"/>
                <a:cs typeface="Arial"/>
                <a:sym typeface="Arial"/>
              </a:rPr>
              <a:t>NASA GSFC </a:t>
            </a:r>
            <a:r>
              <a:rPr lang="en-US" sz="1800" b="1" kern="0" baseline="30000" dirty="0">
                <a:solidFill>
                  <a:srgbClr val="7030A0"/>
                </a:solidFill>
                <a:latin typeface="Arial"/>
                <a:cs typeface="Arial"/>
                <a:sym typeface="Arial"/>
              </a:rPr>
              <a:t>7</a:t>
            </a:r>
            <a:r>
              <a:rPr lang="en-US" sz="1800" b="1" kern="0" dirty="0">
                <a:solidFill>
                  <a:srgbClr val="7030A0"/>
                </a:solidFill>
                <a:latin typeface="Arial"/>
                <a:cs typeface="Arial"/>
                <a:sym typeface="Arial"/>
              </a:rPr>
              <a:t>STC</a:t>
            </a:r>
          </a:p>
          <a:p>
            <a:pPr marL="0" marR="0" lvl="0" indent="0" algn="r" defTabSz="914400" rtl="0" eaLnBrk="1" fontAlgn="auto" latinLnBrk="0" hangingPunct="1">
              <a:lnSpc>
                <a:spcPct val="120000"/>
              </a:lnSpc>
              <a:spcBef>
                <a:spcPts val="0"/>
              </a:spcBef>
              <a:spcAft>
                <a:spcPts val="0"/>
              </a:spcAft>
              <a:buClr>
                <a:srgbClr val="000000"/>
              </a:buClr>
              <a:buSzTx/>
              <a:buFontTx/>
              <a:buNone/>
              <a:tabLst/>
              <a:defRPr/>
            </a:pPr>
            <a:r>
              <a:rPr lang="en-US" sz="1800" b="1" dirty="0">
                <a:solidFill>
                  <a:srgbClr val="0070C0"/>
                </a:solidFill>
                <a:cs typeface="Arial" charset="0"/>
              </a:rPr>
              <a:t>June 15</a:t>
            </a:r>
            <a:r>
              <a:rPr kumimoji="0" lang="en-US" sz="1800" b="1" i="0" u="none" strike="noStrike" kern="1200" cap="none" spc="0" normalizeH="0" baseline="0" noProof="0" dirty="0">
                <a:ln>
                  <a:noFill/>
                </a:ln>
                <a:solidFill>
                  <a:srgbClr val="0070C0"/>
                </a:solidFill>
                <a:effectLst/>
                <a:uLnTx/>
                <a:uFillTx/>
                <a:latin typeface="Arial" charset="0"/>
                <a:ea typeface="ヒラギノ角ゴ Pro W3" charset="0"/>
                <a:cs typeface="Arial" charset="0"/>
              </a:rPr>
              <a:t>, 2026</a:t>
            </a:r>
          </a:p>
        </p:txBody>
      </p:sp>
      <p:sp>
        <p:nvSpPr>
          <p:cNvPr id="4" name="AutoShape 4" descr="AGU23, , San Francisco">
            <a:extLst>
              <a:ext uri="{FF2B5EF4-FFF2-40B4-BE49-F238E27FC236}">
                <a16:creationId xmlns:a16="http://schemas.microsoft.com/office/drawing/2014/main" id="{B53FE407-700D-9A78-9191-BD33236EAF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AGU23, , San Francisco">
            <a:extLst>
              <a:ext uri="{FF2B5EF4-FFF2-40B4-BE49-F238E27FC236}">
                <a16:creationId xmlns:a16="http://schemas.microsoft.com/office/drawing/2014/main" id="{13F5CB6C-9972-4F13-FB8A-BDB18CF6FE9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58DFB23-0832-39A9-ACCE-14D97C379187}"/>
              </a:ext>
            </a:extLst>
          </p:cNvPr>
          <p:cNvSpPr>
            <a:spLocks noGrp="1"/>
          </p:cNvSpPr>
          <p:nvPr>
            <p:ph type="ftr" sz="quarter" idx="11"/>
          </p:nvPr>
        </p:nvSpPr>
        <p:spPr/>
        <p:txBody>
          <a:bodyPr/>
          <a:lstStyle/>
          <a:p>
            <a:r>
              <a:rPr lang="en-US" dirty="0"/>
              <a:t>TEMPO STM 2026</a:t>
            </a:r>
            <a:endParaRPr lang="id-ID" dirty="0"/>
          </a:p>
        </p:txBody>
      </p:sp>
      <p:sp>
        <p:nvSpPr>
          <p:cNvPr id="5" name="Slide Number Placeholder 4">
            <a:extLst>
              <a:ext uri="{FF2B5EF4-FFF2-40B4-BE49-F238E27FC236}">
                <a16:creationId xmlns:a16="http://schemas.microsoft.com/office/drawing/2014/main" id="{3D4EBC00-D06D-028A-F407-5873300B3785}"/>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
        <p:nvSpPr>
          <p:cNvPr id="2" name="Title 1">
            <a:extLst>
              <a:ext uri="{FF2B5EF4-FFF2-40B4-BE49-F238E27FC236}">
                <a16:creationId xmlns:a16="http://schemas.microsoft.com/office/drawing/2014/main" id="{969D855E-08F2-F1AE-1E93-7FF71280B017}"/>
              </a:ext>
            </a:extLst>
          </p:cNvPr>
          <p:cNvSpPr>
            <a:spLocks noGrp="1"/>
          </p:cNvSpPr>
          <p:nvPr>
            <p:ph type="title"/>
          </p:nvPr>
        </p:nvSpPr>
        <p:spPr>
          <a:xfrm>
            <a:off x="2185850" y="0"/>
            <a:ext cx="8410944" cy="975701"/>
          </a:xfrm>
        </p:spPr>
        <p:txBody>
          <a:bodyPr/>
          <a:lstStyle/>
          <a:p>
            <a:r>
              <a:rPr lang="en-US" dirty="0"/>
              <a:t>Diffuser degradation correction results</a:t>
            </a:r>
          </a:p>
        </p:txBody>
      </p:sp>
      <p:pic>
        <p:nvPicPr>
          <p:cNvPr id="7" name="Picture 6">
            <a:extLst>
              <a:ext uri="{FF2B5EF4-FFF2-40B4-BE49-F238E27FC236}">
                <a16:creationId xmlns:a16="http://schemas.microsoft.com/office/drawing/2014/main" id="{05DFCFC3-FB88-6379-15FD-C0381F980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213" y="1094747"/>
            <a:ext cx="4148027" cy="5530702"/>
          </a:xfrm>
          <a:prstGeom prst="rect">
            <a:avLst/>
          </a:prstGeom>
        </p:spPr>
      </p:pic>
      <p:sp>
        <p:nvSpPr>
          <p:cNvPr id="8" name="TextBox 7">
            <a:extLst>
              <a:ext uri="{FF2B5EF4-FFF2-40B4-BE49-F238E27FC236}">
                <a16:creationId xmlns:a16="http://schemas.microsoft.com/office/drawing/2014/main" id="{F17A3087-EE34-1FBE-D674-BFABB01E688A}"/>
              </a:ext>
            </a:extLst>
          </p:cNvPr>
          <p:cNvSpPr txBox="1"/>
          <p:nvPr/>
        </p:nvSpPr>
        <p:spPr>
          <a:xfrm>
            <a:off x="-39887" y="1650381"/>
            <a:ext cx="2108270" cy="369332"/>
          </a:xfrm>
          <a:prstGeom prst="rect">
            <a:avLst/>
          </a:prstGeom>
          <a:noFill/>
        </p:spPr>
        <p:txBody>
          <a:bodyPr wrap="none" rtlCol="0">
            <a:spAutoFit/>
          </a:bodyPr>
          <a:lstStyle/>
          <a:p>
            <a:pPr algn="r"/>
            <a:r>
              <a:rPr lang="en-US" b="1" dirty="0"/>
              <a:t>Before correction</a:t>
            </a:r>
          </a:p>
        </p:txBody>
      </p:sp>
      <p:sp>
        <p:nvSpPr>
          <p:cNvPr id="9" name="TextBox 8">
            <a:extLst>
              <a:ext uri="{FF2B5EF4-FFF2-40B4-BE49-F238E27FC236}">
                <a16:creationId xmlns:a16="http://schemas.microsoft.com/office/drawing/2014/main" id="{14F8BB58-B66C-255F-D1FF-0A5F57032212}"/>
              </a:ext>
            </a:extLst>
          </p:cNvPr>
          <p:cNvSpPr txBox="1"/>
          <p:nvPr/>
        </p:nvSpPr>
        <p:spPr>
          <a:xfrm>
            <a:off x="152474" y="3337971"/>
            <a:ext cx="1915909" cy="369332"/>
          </a:xfrm>
          <a:prstGeom prst="rect">
            <a:avLst/>
          </a:prstGeom>
          <a:noFill/>
        </p:spPr>
        <p:txBody>
          <a:bodyPr wrap="none" rtlCol="0">
            <a:spAutoFit/>
          </a:bodyPr>
          <a:lstStyle/>
          <a:p>
            <a:pPr algn="r"/>
            <a:r>
              <a:rPr lang="en-US" b="1" dirty="0"/>
              <a:t>After correction</a:t>
            </a:r>
          </a:p>
        </p:txBody>
      </p:sp>
      <p:sp>
        <p:nvSpPr>
          <p:cNvPr id="10" name="TextBox 9">
            <a:extLst>
              <a:ext uri="{FF2B5EF4-FFF2-40B4-BE49-F238E27FC236}">
                <a16:creationId xmlns:a16="http://schemas.microsoft.com/office/drawing/2014/main" id="{69B22F94-49F9-79BC-F405-271F85DA9F62}"/>
              </a:ext>
            </a:extLst>
          </p:cNvPr>
          <p:cNvSpPr txBox="1"/>
          <p:nvPr/>
        </p:nvSpPr>
        <p:spPr>
          <a:xfrm>
            <a:off x="755203" y="5022953"/>
            <a:ext cx="1313180" cy="369332"/>
          </a:xfrm>
          <a:prstGeom prst="rect">
            <a:avLst/>
          </a:prstGeom>
          <a:noFill/>
        </p:spPr>
        <p:txBody>
          <a:bodyPr wrap="none" rtlCol="0">
            <a:spAutoFit/>
          </a:bodyPr>
          <a:lstStyle/>
          <a:p>
            <a:pPr algn="r"/>
            <a:r>
              <a:rPr lang="en-US" b="1" dirty="0"/>
              <a:t>Difference</a:t>
            </a:r>
          </a:p>
        </p:txBody>
      </p:sp>
      <p:sp>
        <p:nvSpPr>
          <p:cNvPr id="12" name="TextBox 11">
            <a:extLst>
              <a:ext uri="{FF2B5EF4-FFF2-40B4-BE49-F238E27FC236}">
                <a16:creationId xmlns:a16="http://schemas.microsoft.com/office/drawing/2014/main" id="{7AFD9458-D99B-5484-C8F5-EBF8503E540A}"/>
              </a:ext>
            </a:extLst>
          </p:cNvPr>
          <p:cNvSpPr txBox="1"/>
          <p:nvPr/>
        </p:nvSpPr>
        <p:spPr>
          <a:xfrm>
            <a:off x="6468189" y="3337971"/>
            <a:ext cx="5441795" cy="369332"/>
          </a:xfrm>
          <a:prstGeom prst="rect">
            <a:avLst/>
          </a:prstGeom>
          <a:noFill/>
        </p:spPr>
        <p:txBody>
          <a:bodyPr wrap="square">
            <a:spAutoFit/>
          </a:bodyPr>
          <a:lstStyle/>
          <a:p>
            <a:r>
              <a:rPr lang="en-US" sz="1800" dirty="0"/>
              <a:t>(optics/detector degradation) + </a:t>
            </a:r>
            <a:r>
              <a:rPr lang="en-US" dirty="0"/>
              <a:t>(</a:t>
            </a:r>
            <a:r>
              <a:rPr lang="en-US" sz="1800" dirty="0"/>
              <a:t>seasonal variability)</a:t>
            </a:r>
            <a:endParaRPr lang="en-US" dirty="0"/>
          </a:p>
        </p:txBody>
      </p:sp>
      <p:sp>
        <p:nvSpPr>
          <p:cNvPr id="13" name="Right Arrow 12">
            <a:extLst>
              <a:ext uri="{FF2B5EF4-FFF2-40B4-BE49-F238E27FC236}">
                <a16:creationId xmlns:a16="http://schemas.microsoft.com/office/drawing/2014/main" id="{68935D54-2545-60F7-28E6-64C667E49BD4}"/>
              </a:ext>
            </a:extLst>
          </p:cNvPr>
          <p:cNvSpPr/>
          <p:nvPr/>
        </p:nvSpPr>
        <p:spPr>
          <a:xfrm>
            <a:off x="5776813" y="3414132"/>
            <a:ext cx="691376" cy="233699"/>
          </a:xfrm>
          <a:prstGeom prst="rightArrow">
            <a:avLst/>
          </a:prstGeom>
          <a:solidFill>
            <a:schemeClr val="accent4"/>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0335BC6-F6C0-D4FA-D325-AE01FE8DA0FD}"/>
              </a:ext>
            </a:extLst>
          </p:cNvPr>
          <p:cNvSpPr txBox="1"/>
          <p:nvPr/>
        </p:nvSpPr>
        <p:spPr>
          <a:xfrm>
            <a:off x="6096000" y="1373207"/>
            <a:ext cx="3541985" cy="1200329"/>
          </a:xfrm>
          <a:prstGeom prst="rect">
            <a:avLst/>
          </a:prstGeom>
          <a:noFill/>
        </p:spPr>
        <p:txBody>
          <a:bodyPr wrap="square" rtlCol="0">
            <a:spAutoFit/>
          </a:bodyPr>
          <a:lstStyle/>
          <a:p>
            <a:r>
              <a:rPr lang="en-US" dirty="0"/>
              <a:t>21 spectral points averaged (~4 nm)</a:t>
            </a:r>
            <a:br>
              <a:rPr lang="en-US" dirty="0"/>
            </a:br>
            <a:r>
              <a:rPr lang="en-US" dirty="0">
                <a:solidFill>
                  <a:srgbClr val="FF0000"/>
                </a:solidFill>
              </a:rPr>
              <a:t>(Note that a 40-nm binning window was used to derive the degradation parameters.)</a:t>
            </a:r>
          </a:p>
        </p:txBody>
      </p:sp>
      <p:sp>
        <p:nvSpPr>
          <p:cNvPr id="15" name="TextBox 14">
            <a:extLst>
              <a:ext uri="{FF2B5EF4-FFF2-40B4-BE49-F238E27FC236}">
                <a16:creationId xmlns:a16="http://schemas.microsoft.com/office/drawing/2014/main" id="{2E5239A1-B228-2F8C-CF78-777E8C64BBA1}"/>
              </a:ext>
            </a:extLst>
          </p:cNvPr>
          <p:cNvSpPr txBox="1"/>
          <p:nvPr/>
        </p:nvSpPr>
        <p:spPr>
          <a:xfrm>
            <a:off x="409605" y="1154409"/>
            <a:ext cx="1172117" cy="369332"/>
          </a:xfrm>
          <a:prstGeom prst="rect">
            <a:avLst/>
          </a:prstGeom>
          <a:noFill/>
        </p:spPr>
        <p:txBody>
          <a:bodyPr wrap="none" rtlCol="0">
            <a:spAutoFit/>
          </a:bodyPr>
          <a:lstStyle/>
          <a:p>
            <a:pPr algn="ctr"/>
            <a:r>
              <a:rPr lang="en-US" b="1" dirty="0">
                <a:solidFill>
                  <a:srgbClr val="0432FF"/>
                </a:solidFill>
              </a:rPr>
              <a:t>320.0 nm</a:t>
            </a:r>
          </a:p>
        </p:txBody>
      </p:sp>
    </p:spTree>
    <p:extLst>
      <p:ext uri="{BB962C8B-B14F-4D97-AF65-F5344CB8AC3E}">
        <p14:creationId xmlns:p14="http://schemas.microsoft.com/office/powerpoint/2010/main" val="92140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BE8920-28BB-BA22-8888-11D790031ADC}"/>
              </a:ext>
            </a:extLst>
          </p:cNvPr>
          <p:cNvSpPr>
            <a:spLocks noGrp="1"/>
          </p:cNvSpPr>
          <p:nvPr>
            <p:ph type="sldNum" sz="quarter" idx="12"/>
          </p:nvPr>
        </p:nvSpPr>
        <p:spPr/>
        <p:txBody>
          <a:bodyPr/>
          <a:lstStyle/>
          <a:p>
            <a:fld id="{DA0E24C6-B8C2-40F0-BF2D-44D0E3E3802A}" type="slidenum">
              <a:rPr lang="en-US" smtClean="0"/>
              <a:t>11</a:t>
            </a:fld>
            <a:endParaRPr lang="en-US" dirty="0"/>
          </a:p>
        </p:txBody>
      </p:sp>
      <p:sp>
        <p:nvSpPr>
          <p:cNvPr id="5" name="Title 2">
            <a:extLst>
              <a:ext uri="{FF2B5EF4-FFF2-40B4-BE49-F238E27FC236}">
                <a16:creationId xmlns:a16="http://schemas.microsoft.com/office/drawing/2014/main" id="{5AC7F801-2F68-8C59-D422-D769EE43B9D7}"/>
              </a:ext>
            </a:extLst>
          </p:cNvPr>
          <p:cNvSpPr>
            <a:spLocks noGrp="1"/>
          </p:cNvSpPr>
          <p:nvPr>
            <p:ph type="title"/>
          </p:nvPr>
        </p:nvSpPr>
        <p:spPr>
          <a:xfrm>
            <a:off x="1890528" y="0"/>
            <a:ext cx="8410944" cy="975701"/>
          </a:xfrm>
        </p:spPr>
        <p:txBody>
          <a:bodyPr/>
          <a:lstStyle/>
          <a:p>
            <a:r>
              <a:rPr lang="en-US" b="1" dirty="0"/>
              <a:t>Summary</a:t>
            </a:r>
          </a:p>
        </p:txBody>
      </p:sp>
      <p:sp>
        <p:nvSpPr>
          <p:cNvPr id="2" name="Content Placeholder 1">
            <a:extLst>
              <a:ext uri="{FF2B5EF4-FFF2-40B4-BE49-F238E27FC236}">
                <a16:creationId xmlns:a16="http://schemas.microsoft.com/office/drawing/2014/main" id="{3C638E47-AE57-45E6-025E-696FEE83064C}"/>
              </a:ext>
            </a:extLst>
          </p:cNvPr>
          <p:cNvSpPr>
            <a:spLocks noGrp="1"/>
          </p:cNvSpPr>
          <p:nvPr>
            <p:ph idx="4294967295"/>
          </p:nvPr>
        </p:nvSpPr>
        <p:spPr>
          <a:xfrm>
            <a:off x="0" y="1143000"/>
            <a:ext cx="11988800" cy="5153025"/>
          </a:xfrm>
          <a:prstGeom prst="rect">
            <a:avLst/>
          </a:prstGeom>
        </p:spPr>
        <p:txBody>
          <a:bodyPr/>
          <a:lstStyle/>
          <a:p>
            <a:r>
              <a:rPr lang="en-US" sz="2400" b="1" dirty="0"/>
              <a:t>Dark current of CCDs has been better than projected pre-launch</a:t>
            </a:r>
          </a:p>
          <a:p>
            <a:pPr lvl="1"/>
            <a:r>
              <a:rPr lang="en-US" sz="2000" b="1" dirty="0"/>
              <a:t>Presently is increasing at the modest rate of slightly less than 2%/yr</a:t>
            </a:r>
          </a:p>
          <a:p>
            <a:r>
              <a:rPr lang="en-US" sz="2400" b="1" dirty="0"/>
              <a:t>Wavelength scale has been stable since June 2024, except for…</a:t>
            </a:r>
          </a:p>
          <a:p>
            <a:pPr lvl="1"/>
            <a:r>
              <a:rPr lang="en-US" sz="2000" b="1" dirty="0"/>
              <a:t>After returning to operating mode, a shift back towards First light by ~0.03 nm occurred.</a:t>
            </a:r>
          </a:p>
          <a:p>
            <a:r>
              <a:rPr lang="en-US" sz="2400" b="1" dirty="0"/>
              <a:t>Diffuser transmittance correction (BTDF)</a:t>
            </a:r>
          </a:p>
          <a:p>
            <a:pPr lvl="1"/>
            <a:r>
              <a:rPr lang="en-US" sz="2000" b="1" dirty="0"/>
              <a:t>Artifacts in solar irradiance seasonal variability reduced between V3 and V4, but can do better</a:t>
            </a:r>
          </a:p>
          <a:p>
            <a:pPr lvl="1"/>
            <a:r>
              <a:rPr lang="en-US" sz="2000" b="1" dirty="0"/>
              <a:t>Degradation of diffuser and optics/detector are evident, along with uncorrected goniometry</a:t>
            </a:r>
          </a:p>
          <a:p>
            <a:pPr lvl="1"/>
            <a:r>
              <a:rPr lang="en-US" sz="2000" b="1" dirty="0"/>
              <a:t>Working on approach for V5 to correct for temporal changes involving:</a:t>
            </a:r>
          </a:p>
          <a:p>
            <a:pPr lvl="2"/>
            <a:r>
              <a:rPr lang="en-US" sz="1600" b="1" dirty="0"/>
              <a:t>Diffuser degradation</a:t>
            </a:r>
          </a:p>
          <a:p>
            <a:pPr lvl="2"/>
            <a:r>
              <a:rPr lang="en-US" sz="1600" b="1" dirty="0"/>
              <a:t>Optics/detector changes</a:t>
            </a:r>
          </a:p>
          <a:p>
            <a:pPr lvl="2"/>
            <a:r>
              <a:rPr lang="en-US" sz="1600" b="1" dirty="0"/>
              <a:t>Uncorrected goniometry</a:t>
            </a:r>
          </a:p>
          <a:p>
            <a:pPr lvl="1"/>
            <a:r>
              <a:rPr lang="en-US" sz="2000" b="1" dirty="0"/>
              <a:t>Will examine polarization correction for irradiance (IRR)</a:t>
            </a:r>
          </a:p>
          <a:p>
            <a:r>
              <a:rPr lang="en-US" sz="2400" b="1" dirty="0"/>
              <a:t>Impact of etalon structure in calibration + ground to orbit image shift reduced in V4, but the team will work to better represent the in-flight case </a:t>
            </a:r>
          </a:p>
        </p:txBody>
      </p:sp>
      <p:sp>
        <p:nvSpPr>
          <p:cNvPr id="3" name="Footer Placeholder 3">
            <a:extLst>
              <a:ext uri="{FF2B5EF4-FFF2-40B4-BE49-F238E27FC236}">
                <a16:creationId xmlns:a16="http://schemas.microsoft.com/office/drawing/2014/main" id="{46249F41-EE1F-0073-3DD2-036733F9E587}"/>
              </a:ext>
            </a:extLst>
          </p:cNvPr>
          <p:cNvSpPr>
            <a:spLocks noGrp="1"/>
          </p:cNvSpPr>
          <p:nvPr>
            <p:ph type="ftr" sz="quarter" idx="11"/>
          </p:nvPr>
        </p:nvSpPr>
        <p:spPr>
          <a:xfrm>
            <a:off x="4038600" y="6621140"/>
            <a:ext cx="4114800" cy="182880"/>
          </a:xfrm>
        </p:spPr>
        <p:txBody>
          <a:bodyPr/>
          <a:lstStyle/>
          <a:p>
            <a:r>
              <a:rPr lang="en-US" dirty="0"/>
              <a:t>TEMPO STM 2026</a:t>
            </a:r>
            <a:endParaRPr lang="id-ID" dirty="0"/>
          </a:p>
        </p:txBody>
      </p:sp>
    </p:spTree>
    <p:extLst>
      <p:ext uri="{BB962C8B-B14F-4D97-AF65-F5344CB8AC3E}">
        <p14:creationId xmlns:p14="http://schemas.microsoft.com/office/powerpoint/2010/main" val="267138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70FF7B-AEE7-AB38-C940-79EC4AC83972}"/>
              </a:ext>
            </a:extLst>
          </p:cNvPr>
          <p:cNvSpPr txBox="1"/>
          <p:nvPr/>
        </p:nvSpPr>
        <p:spPr>
          <a:xfrm>
            <a:off x="3498527" y="1622323"/>
            <a:ext cx="5209696" cy="584775"/>
          </a:xfrm>
          <a:prstGeom prst="rect">
            <a:avLst/>
          </a:prstGeom>
          <a:noFill/>
        </p:spPr>
        <p:txBody>
          <a:bodyPr wrap="none" rtlCol="0">
            <a:spAutoFit/>
          </a:bodyPr>
          <a:lstStyle/>
          <a:p>
            <a:pPr algn="ctr"/>
            <a:r>
              <a:rPr lang="en-US" sz="3200" b="1" dirty="0"/>
              <a:t>Thank you for your attention!</a:t>
            </a:r>
          </a:p>
        </p:txBody>
      </p:sp>
    </p:spTree>
    <p:extLst>
      <p:ext uri="{BB962C8B-B14F-4D97-AF65-F5344CB8AC3E}">
        <p14:creationId xmlns:p14="http://schemas.microsoft.com/office/powerpoint/2010/main" val="3347389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6C5760-FE23-4978-4A53-A051EFAF4C66}"/>
              </a:ext>
            </a:extLst>
          </p:cNvPr>
          <p:cNvSpPr>
            <a:spLocks noGrp="1"/>
          </p:cNvSpPr>
          <p:nvPr>
            <p:ph type="ftr" sz="quarter" idx="11"/>
          </p:nvPr>
        </p:nvSpPr>
        <p:spPr/>
        <p:txBody>
          <a:bodyPr/>
          <a:lstStyle/>
          <a:p>
            <a:r>
              <a:rPr lang="en-US" dirty="0"/>
              <a:t>TEMPO STM 2026</a:t>
            </a:r>
            <a:endParaRPr lang="id-ID" dirty="0"/>
          </a:p>
        </p:txBody>
      </p:sp>
      <p:sp>
        <p:nvSpPr>
          <p:cNvPr id="5" name="Slide Number Placeholder 4">
            <a:extLst>
              <a:ext uri="{FF2B5EF4-FFF2-40B4-BE49-F238E27FC236}">
                <a16:creationId xmlns:a16="http://schemas.microsoft.com/office/drawing/2014/main" id="{99F2E0F2-34D3-FCFB-EF1F-E0387462E5BA}"/>
              </a:ext>
            </a:extLst>
          </p:cNvPr>
          <p:cNvSpPr>
            <a:spLocks noGrp="1"/>
          </p:cNvSpPr>
          <p:nvPr>
            <p:ph type="sldNum" sz="quarter" idx="12"/>
          </p:nvPr>
        </p:nvSpPr>
        <p:spPr/>
        <p:txBody>
          <a:bodyPr/>
          <a:lstStyle/>
          <a:p>
            <a:fld id="{48F63A3B-78C7-47BE-AE5E-E10140E04643}" type="slidenum">
              <a:rPr lang="en-US" smtClean="0"/>
              <a:pPr/>
              <a:t>2</a:t>
            </a:fld>
            <a:endParaRPr lang="en-US" dirty="0"/>
          </a:p>
        </p:txBody>
      </p:sp>
      <p:sp>
        <p:nvSpPr>
          <p:cNvPr id="2" name="Title 1">
            <a:extLst>
              <a:ext uri="{FF2B5EF4-FFF2-40B4-BE49-F238E27FC236}">
                <a16:creationId xmlns:a16="http://schemas.microsoft.com/office/drawing/2014/main" id="{0BAC407E-2887-915B-3D7E-04FB83F4B45E}"/>
              </a:ext>
            </a:extLst>
          </p:cNvPr>
          <p:cNvSpPr>
            <a:spLocks noGrp="1"/>
          </p:cNvSpPr>
          <p:nvPr>
            <p:ph type="title"/>
          </p:nvPr>
        </p:nvSpPr>
        <p:spPr/>
        <p:txBody>
          <a:bodyPr/>
          <a:lstStyle/>
          <a:p>
            <a:r>
              <a:rPr lang="en-US" dirty="0"/>
              <a:t>Solar dark time series (quadrant median)</a:t>
            </a:r>
          </a:p>
        </p:txBody>
      </p:sp>
      <p:pic>
        <p:nvPicPr>
          <p:cNvPr id="7" name="Picture 6">
            <a:extLst>
              <a:ext uri="{FF2B5EF4-FFF2-40B4-BE49-F238E27FC236}">
                <a16:creationId xmlns:a16="http://schemas.microsoft.com/office/drawing/2014/main" id="{09E563C8-4DED-D22F-BC0C-AFBBB2BDF7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6050" y="1303693"/>
            <a:ext cx="8556700" cy="4607453"/>
          </a:xfrm>
          <a:prstGeom prst="rect">
            <a:avLst/>
          </a:prstGeom>
        </p:spPr>
      </p:pic>
      <p:sp>
        <p:nvSpPr>
          <p:cNvPr id="9" name="TextBox 8">
            <a:extLst>
              <a:ext uri="{FF2B5EF4-FFF2-40B4-BE49-F238E27FC236}">
                <a16:creationId xmlns:a16="http://schemas.microsoft.com/office/drawing/2014/main" id="{20478304-56D6-E15B-62AD-DA8B2E3B54EA}"/>
              </a:ext>
            </a:extLst>
          </p:cNvPr>
          <p:cNvSpPr txBox="1"/>
          <p:nvPr/>
        </p:nvSpPr>
        <p:spPr>
          <a:xfrm>
            <a:off x="8795476" y="1453832"/>
            <a:ext cx="3423309" cy="1891287"/>
          </a:xfrm>
          <a:prstGeom prst="rect">
            <a:avLst/>
          </a:prstGeom>
          <a:noFill/>
        </p:spPr>
        <p:txBody>
          <a:bodyPr wrap="none" rtlCol="0">
            <a:spAutoFit/>
          </a:bodyPr>
          <a:lstStyle/>
          <a:p>
            <a:pPr marL="228600" indent="-228600">
              <a:lnSpc>
                <a:spcPct val="150000"/>
              </a:lnSpc>
              <a:buAutoNum type="arabicParenBoth"/>
            </a:pPr>
            <a:r>
              <a:rPr lang="en-US" sz="2000" b="1" dirty="0">
                <a:solidFill>
                  <a:srgbClr val="FF40FF"/>
                </a:solidFill>
              </a:rPr>
              <a:t> 1</a:t>
            </a:r>
            <a:r>
              <a:rPr lang="en-US" sz="2000" b="1" baseline="30000" dirty="0">
                <a:solidFill>
                  <a:srgbClr val="FF40FF"/>
                </a:solidFill>
              </a:rPr>
              <a:t>st</a:t>
            </a:r>
            <a:r>
              <a:rPr lang="en-US" sz="2000" b="1" dirty="0">
                <a:solidFill>
                  <a:srgbClr val="FF40FF"/>
                </a:solidFill>
              </a:rPr>
              <a:t> safe mode 2023-09-08)</a:t>
            </a:r>
          </a:p>
          <a:p>
            <a:pPr marL="228600" indent="-228600">
              <a:lnSpc>
                <a:spcPct val="150000"/>
              </a:lnSpc>
              <a:buFontTx/>
              <a:buAutoNum type="arabicParenBoth"/>
            </a:pPr>
            <a:r>
              <a:rPr lang="en-US" sz="2000" b="1" dirty="0">
                <a:solidFill>
                  <a:srgbClr val="FF40FF"/>
                </a:solidFill>
              </a:rPr>
              <a:t> 2</a:t>
            </a:r>
            <a:r>
              <a:rPr lang="en-US" sz="2000" b="1" baseline="30000" dirty="0">
                <a:solidFill>
                  <a:srgbClr val="FF40FF"/>
                </a:solidFill>
              </a:rPr>
              <a:t>nd</a:t>
            </a:r>
            <a:r>
              <a:rPr lang="en-US" sz="2000" b="1" dirty="0">
                <a:solidFill>
                  <a:srgbClr val="FF40FF"/>
                </a:solidFill>
              </a:rPr>
              <a:t> safe mode (2024-01-24)</a:t>
            </a:r>
          </a:p>
          <a:p>
            <a:pPr marL="228600" indent="-228600">
              <a:lnSpc>
                <a:spcPct val="150000"/>
              </a:lnSpc>
              <a:buFontTx/>
              <a:buAutoNum type="arabicParenBoth"/>
            </a:pPr>
            <a:r>
              <a:rPr lang="en-US" sz="2000" b="1" dirty="0">
                <a:solidFill>
                  <a:srgbClr val="FF40FF"/>
                </a:solidFill>
              </a:rPr>
              <a:t> Change integration time</a:t>
            </a:r>
            <a:br>
              <a:rPr lang="en-US" sz="2000" b="1" dirty="0">
                <a:solidFill>
                  <a:srgbClr val="FF40FF"/>
                </a:solidFill>
              </a:rPr>
            </a:br>
            <a:r>
              <a:rPr lang="en-US" sz="2000" b="1" dirty="0">
                <a:solidFill>
                  <a:srgbClr val="FF40FF"/>
                </a:solidFill>
              </a:rPr>
              <a:t>(2024-10-10)</a:t>
            </a:r>
          </a:p>
        </p:txBody>
      </p:sp>
      <p:cxnSp>
        <p:nvCxnSpPr>
          <p:cNvPr id="11" name="Straight Connector 10">
            <a:extLst>
              <a:ext uri="{FF2B5EF4-FFF2-40B4-BE49-F238E27FC236}">
                <a16:creationId xmlns:a16="http://schemas.microsoft.com/office/drawing/2014/main" id="{2D94975C-9D78-9D7F-B1C6-4C9EECF39C7E}"/>
              </a:ext>
            </a:extLst>
          </p:cNvPr>
          <p:cNvCxnSpPr>
            <a:cxnSpLocks/>
          </p:cNvCxnSpPr>
          <p:nvPr/>
        </p:nvCxnSpPr>
        <p:spPr>
          <a:xfrm>
            <a:off x="1578996" y="1759878"/>
            <a:ext cx="0" cy="35878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A9F30C1-9A1D-3A1F-0FA4-FF1367BC7399}"/>
              </a:ext>
            </a:extLst>
          </p:cNvPr>
          <p:cNvCxnSpPr>
            <a:cxnSpLocks/>
          </p:cNvCxnSpPr>
          <p:nvPr/>
        </p:nvCxnSpPr>
        <p:spPr>
          <a:xfrm>
            <a:off x="2398526" y="1759878"/>
            <a:ext cx="0" cy="358788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BD8BAF0-15AB-F872-7778-07F7BF5330BF}"/>
              </a:ext>
            </a:extLst>
          </p:cNvPr>
          <p:cNvSpPr txBox="1"/>
          <p:nvPr/>
        </p:nvSpPr>
        <p:spPr>
          <a:xfrm>
            <a:off x="1429857" y="1536809"/>
            <a:ext cx="341760" cy="246221"/>
          </a:xfrm>
          <a:prstGeom prst="rect">
            <a:avLst/>
          </a:prstGeom>
          <a:noFill/>
        </p:spPr>
        <p:txBody>
          <a:bodyPr wrap="none" rtlCol="0">
            <a:spAutoFit/>
          </a:bodyPr>
          <a:lstStyle/>
          <a:p>
            <a:pPr algn="ctr"/>
            <a:r>
              <a:rPr lang="en-US" altLang="ko-KR" sz="1000" b="1" dirty="0">
                <a:solidFill>
                  <a:srgbClr val="FF40FF"/>
                </a:solidFill>
              </a:rPr>
              <a:t>(1)</a:t>
            </a:r>
            <a:endParaRPr lang="en-US" sz="1000" b="1" dirty="0">
              <a:solidFill>
                <a:srgbClr val="FF40FF"/>
              </a:solidFill>
            </a:endParaRPr>
          </a:p>
        </p:txBody>
      </p:sp>
      <p:sp>
        <p:nvSpPr>
          <p:cNvPr id="6" name="TextBox 5">
            <a:extLst>
              <a:ext uri="{FF2B5EF4-FFF2-40B4-BE49-F238E27FC236}">
                <a16:creationId xmlns:a16="http://schemas.microsoft.com/office/drawing/2014/main" id="{CB93B3BE-C85A-94F5-6A75-FD30ABB97A48}"/>
              </a:ext>
            </a:extLst>
          </p:cNvPr>
          <p:cNvSpPr txBox="1"/>
          <p:nvPr/>
        </p:nvSpPr>
        <p:spPr>
          <a:xfrm>
            <a:off x="2227646" y="1536809"/>
            <a:ext cx="341761" cy="246221"/>
          </a:xfrm>
          <a:prstGeom prst="rect">
            <a:avLst/>
          </a:prstGeom>
          <a:noFill/>
        </p:spPr>
        <p:txBody>
          <a:bodyPr wrap="none" rtlCol="0">
            <a:spAutoFit/>
          </a:bodyPr>
          <a:lstStyle/>
          <a:p>
            <a:pPr algn="ctr"/>
            <a:r>
              <a:rPr lang="en-US" altLang="ko-KR" sz="1000" b="1" dirty="0">
                <a:solidFill>
                  <a:srgbClr val="FF40FF"/>
                </a:solidFill>
              </a:rPr>
              <a:t>(2)</a:t>
            </a:r>
            <a:endParaRPr lang="en-US" sz="1000" b="1" dirty="0">
              <a:solidFill>
                <a:srgbClr val="FF40FF"/>
              </a:solidFill>
            </a:endParaRPr>
          </a:p>
        </p:txBody>
      </p:sp>
      <p:sp>
        <p:nvSpPr>
          <p:cNvPr id="8" name="TextBox 7">
            <a:extLst>
              <a:ext uri="{FF2B5EF4-FFF2-40B4-BE49-F238E27FC236}">
                <a16:creationId xmlns:a16="http://schemas.microsoft.com/office/drawing/2014/main" id="{A51E44CD-3417-0446-2721-CF7ADA6B22B2}"/>
              </a:ext>
            </a:extLst>
          </p:cNvPr>
          <p:cNvSpPr txBox="1"/>
          <p:nvPr/>
        </p:nvSpPr>
        <p:spPr>
          <a:xfrm>
            <a:off x="9385071" y="3771697"/>
            <a:ext cx="2455865" cy="830997"/>
          </a:xfrm>
          <a:prstGeom prst="rect">
            <a:avLst/>
          </a:prstGeom>
          <a:noFill/>
        </p:spPr>
        <p:txBody>
          <a:bodyPr wrap="none" rtlCol="0">
            <a:spAutoFit/>
          </a:bodyPr>
          <a:lstStyle/>
          <a:p>
            <a:pPr algn="ctr"/>
            <a:r>
              <a:rPr lang="en-US" sz="2400" b="1" dirty="0"/>
              <a:t>Linear trend since</a:t>
            </a:r>
            <a:br>
              <a:rPr lang="en-US" sz="2400" b="1" dirty="0"/>
            </a:br>
            <a:r>
              <a:rPr lang="en-US" sz="2400" b="1" dirty="0"/>
              <a:t>2024/10/10</a:t>
            </a:r>
          </a:p>
        </p:txBody>
      </p:sp>
      <p:sp>
        <p:nvSpPr>
          <p:cNvPr id="10" name="TextBox 9">
            <a:extLst>
              <a:ext uri="{FF2B5EF4-FFF2-40B4-BE49-F238E27FC236}">
                <a16:creationId xmlns:a16="http://schemas.microsoft.com/office/drawing/2014/main" id="{F0CAC509-8158-A277-EA50-85276799A9AB}"/>
              </a:ext>
            </a:extLst>
          </p:cNvPr>
          <p:cNvSpPr txBox="1"/>
          <p:nvPr/>
        </p:nvSpPr>
        <p:spPr>
          <a:xfrm>
            <a:off x="8904299" y="4619338"/>
            <a:ext cx="3268844" cy="1569660"/>
          </a:xfrm>
          <a:prstGeom prst="rect">
            <a:avLst/>
          </a:prstGeom>
          <a:noFill/>
        </p:spPr>
        <p:txBody>
          <a:bodyPr wrap="none" rtlCol="0">
            <a:spAutoFit/>
          </a:bodyPr>
          <a:lstStyle/>
          <a:p>
            <a:pPr marL="285750" indent="-285750">
              <a:buFont typeface="Arial" panose="020B0604020202020204" pitchFamily="34" charset="0"/>
              <a:buChar char="•"/>
            </a:pPr>
            <a:r>
              <a:rPr lang="en-US" sz="2400" b="1" dirty="0"/>
              <a:t>Quadrant A: 1.60%/yr</a:t>
            </a:r>
          </a:p>
          <a:p>
            <a:pPr marL="285750" indent="-285750">
              <a:buFont typeface="Arial" panose="020B0604020202020204" pitchFamily="34" charset="0"/>
              <a:buChar char="•"/>
            </a:pPr>
            <a:r>
              <a:rPr lang="en-US" sz="2400" b="1" dirty="0"/>
              <a:t>Quadrant B: 0.73%/yr</a:t>
            </a:r>
          </a:p>
          <a:p>
            <a:pPr marL="285750" indent="-285750">
              <a:buFont typeface="Arial" panose="020B0604020202020204" pitchFamily="34" charset="0"/>
              <a:buChar char="•"/>
            </a:pPr>
            <a:r>
              <a:rPr lang="en-US" sz="2400" b="1" dirty="0"/>
              <a:t>Quadrant C: 1.72%/yr</a:t>
            </a:r>
          </a:p>
          <a:p>
            <a:pPr marL="285750" indent="-285750">
              <a:buFont typeface="Arial" panose="020B0604020202020204" pitchFamily="34" charset="0"/>
              <a:buChar char="•"/>
            </a:pPr>
            <a:r>
              <a:rPr lang="en-US" sz="2400" b="1" dirty="0"/>
              <a:t>Quadrant D: 1.35%/yr</a:t>
            </a:r>
          </a:p>
        </p:txBody>
      </p:sp>
      <p:sp>
        <p:nvSpPr>
          <p:cNvPr id="12" name="Rectangle 11">
            <a:extLst>
              <a:ext uri="{FF2B5EF4-FFF2-40B4-BE49-F238E27FC236}">
                <a16:creationId xmlns:a16="http://schemas.microsoft.com/office/drawing/2014/main" id="{E627B377-25B1-8B02-A704-2D6BEE648AFB}"/>
              </a:ext>
            </a:extLst>
          </p:cNvPr>
          <p:cNvSpPr/>
          <p:nvPr/>
        </p:nvSpPr>
        <p:spPr>
          <a:xfrm>
            <a:off x="3779045" y="1767313"/>
            <a:ext cx="208155" cy="3533234"/>
          </a:xfrm>
          <a:prstGeom prst="rect">
            <a:avLst/>
          </a:prstGeom>
          <a:noFill/>
          <a:ln w="1905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2D577F3-36A4-C15A-3646-EB5500D41528}"/>
              </a:ext>
            </a:extLst>
          </p:cNvPr>
          <p:cNvSpPr txBox="1"/>
          <p:nvPr/>
        </p:nvSpPr>
        <p:spPr>
          <a:xfrm>
            <a:off x="3718065" y="1541166"/>
            <a:ext cx="330540" cy="246221"/>
          </a:xfrm>
          <a:prstGeom prst="rect">
            <a:avLst/>
          </a:prstGeom>
          <a:noFill/>
        </p:spPr>
        <p:txBody>
          <a:bodyPr wrap="none" rtlCol="0">
            <a:spAutoFit/>
          </a:bodyPr>
          <a:lstStyle/>
          <a:p>
            <a:pPr algn="ctr"/>
            <a:r>
              <a:rPr lang="en-US" altLang="ko-KR" sz="1000" b="1" dirty="0">
                <a:solidFill>
                  <a:srgbClr val="FF40FF"/>
                </a:solidFill>
              </a:rPr>
              <a:t>(3)</a:t>
            </a:r>
            <a:endParaRPr lang="en-US" sz="1000" b="1" dirty="0">
              <a:solidFill>
                <a:srgbClr val="FF40FF"/>
              </a:solidFill>
            </a:endParaRPr>
          </a:p>
        </p:txBody>
      </p:sp>
      <p:sp>
        <p:nvSpPr>
          <p:cNvPr id="44" name="TextBox 43">
            <a:extLst>
              <a:ext uri="{FF2B5EF4-FFF2-40B4-BE49-F238E27FC236}">
                <a16:creationId xmlns:a16="http://schemas.microsoft.com/office/drawing/2014/main" id="{7E27162E-4887-4469-4172-9EDA796AB42A}"/>
              </a:ext>
            </a:extLst>
          </p:cNvPr>
          <p:cNvSpPr txBox="1"/>
          <p:nvPr/>
        </p:nvSpPr>
        <p:spPr>
          <a:xfrm>
            <a:off x="2626080" y="1182492"/>
            <a:ext cx="830317" cy="307777"/>
          </a:xfrm>
          <a:prstGeom prst="rect">
            <a:avLst/>
          </a:prstGeom>
          <a:noFill/>
        </p:spPr>
        <p:txBody>
          <a:bodyPr wrap="square" rtlCol="0">
            <a:spAutoFit/>
          </a:bodyPr>
          <a:lstStyle/>
          <a:p>
            <a:r>
              <a:rPr lang="en-US" sz="1400" b="1" dirty="0"/>
              <a:t>median</a:t>
            </a:r>
          </a:p>
        </p:txBody>
      </p:sp>
      <p:cxnSp>
        <p:nvCxnSpPr>
          <p:cNvPr id="46" name="Straight Connector 45">
            <a:extLst>
              <a:ext uri="{FF2B5EF4-FFF2-40B4-BE49-F238E27FC236}">
                <a16:creationId xmlns:a16="http://schemas.microsoft.com/office/drawing/2014/main" id="{B7FC9266-2F40-0AF5-70A0-0AF9B9690E89}"/>
              </a:ext>
            </a:extLst>
          </p:cNvPr>
          <p:cNvCxnSpPr>
            <a:cxnSpLocks/>
          </p:cNvCxnSpPr>
          <p:nvPr/>
        </p:nvCxnSpPr>
        <p:spPr>
          <a:xfrm>
            <a:off x="2750995" y="1490269"/>
            <a:ext cx="46074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1869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FCEAF-A73E-5257-3BF1-55B2824BE31C}"/>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3BB87D-053C-4CD0-0614-E5FB4AB3ECB6}"/>
              </a:ext>
            </a:extLst>
          </p:cNvPr>
          <p:cNvSpPr>
            <a:spLocks noGrp="1"/>
          </p:cNvSpPr>
          <p:nvPr>
            <p:ph type="ftr" sz="quarter" idx="11"/>
          </p:nvPr>
        </p:nvSpPr>
        <p:spPr/>
        <p:txBody>
          <a:bodyPr/>
          <a:lstStyle/>
          <a:p>
            <a:r>
              <a:rPr lang="en-US" dirty="0"/>
              <a:t>TEMPO STM 2026</a:t>
            </a:r>
            <a:endParaRPr lang="id-ID" dirty="0"/>
          </a:p>
        </p:txBody>
      </p:sp>
      <p:sp>
        <p:nvSpPr>
          <p:cNvPr id="5" name="Slide Number Placeholder 4">
            <a:extLst>
              <a:ext uri="{FF2B5EF4-FFF2-40B4-BE49-F238E27FC236}">
                <a16:creationId xmlns:a16="http://schemas.microsoft.com/office/drawing/2014/main" id="{C241208F-BFF8-1A0A-A3ED-FF87B9304E33}"/>
              </a:ext>
            </a:extLst>
          </p:cNvPr>
          <p:cNvSpPr>
            <a:spLocks noGrp="1"/>
          </p:cNvSpPr>
          <p:nvPr>
            <p:ph type="sldNum" sz="quarter" idx="12"/>
          </p:nvPr>
        </p:nvSpPr>
        <p:spPr/>
        <p:txBody>
          <a:bodyPr/>
          <a:lstStyle/>
          <a:p>
            <a:fld id="{48F63A3B-78C7-47BE-AE5E-E10140E04643}" type="slidenum">
              <a:rPr lang="en-US" smtClean="0"/>
              <a:pPr/>
              <a:t>3</a:t>
            </a:fld>
            <a:endParaRPr lang="en-US" dirty="0"/>
          </a:p>
        </p:txBody>
      </p:sp>
      <p:sp>
        <p:nvSpPr>
          <p:cNvPr id="2" name="Title 1">
            <a:extLst>
              <a:ext uri="{FF2B5EF4-FFF2-40B4-BE49-F238E27FC236}">
                <a16:creationId xmlns:a16="http://schemas.microsoft.com/office/drawing/2014/main" id="{3CBF6CC0-62A4-ED06-4C5D-130CDC602B2F}"/>
              </a:ext>
            </a:extLst>
          </p:cNvPr>
          <p:cNvSpPr>
            <a:spLocks noGrp="1"/>
          </p:cNvSpPr>
          <p:nvPr>
            <p:ph type="title"/>
          </p:nvPr>
        </p:nvSpPr>
        <p:spPr>
          <a:xfrm>
            <a:off x="1933303" y="0"/>
            <a:ext cx="8410944" cy="975701"/>
          </a:xfrm>
        </p:spPr>
        <p:txBody>
          <a:bodyPr/>
          <a:lstStyle/>
          <a:p>
            <a:r>
              <a:rPr lang="en-US" dirty="0"/>
              <a:t>Spectral Calibration </a:t>
            </a:r>
            <a:br>
              <a:rPr lang="en-US" dirty="0"/>
            </a:br>
            <a:r>
              <a:rPr lang="en-US" dirty="0"/>
              <a:t>Wavelength Shifts V3 vs. V4</a:t>
            </a:r>
          </a:p>
        </p:txBody>
      </p:sp>
      <p:pic>
        <p:nvPicPr>
          <p:cNvPr id="10" name="Picture 9">
            <a:extLst>
              <a:ext uri="{FF2B5EF4-FFF2-40B4-BE49-F238E27FC236}">
                <a16:creationId xmlns:a16="http://schemas.microsoft.com/office/drawing/2014/main" id="{6D5C8496-5F3D-002C-3CB8-9F2B355A49F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2754" y="1336951"/>
            <a:ext cx="3893894" cy="1946947"/>
          </a:xfrm>
          <a:prstGeom prst="rect">
            <a:avLst/>
          </a:prstGeom>
        </p:spPr>
      </p:pic>
      <p:pic>
        <p:nvPicPr>
          <p:cNvPr id="13" name="Picture 12">
            <a:extLst>
              <a:ext uri="{FF2B5EF4-FFF2-40B4-BE49-F238E27FC236}">
                <a16:creationId xmlns:a16="http://schemas.microsoft.com/office/drawing/2014/main" id="{5F7D2DD3-3582-022B-AC5A-4FFBFCB45F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49053" y="1336951"/>
            <a:ext cx="3893894" cy="1946947"/>
          </a:xfrm>
          <a:prstGeom prst="rect">
            <a:avLst/>
          </a:prstGeom>
        </p:spPr>
      </p:pic>
      <p:pic>
        <p:nvPicPr>
          <p:cNvPr id="15" name="Picture 14">
            <a:extLst>
              <a:ext uri="{FF2B5EF4-FFF2-40B4-BE49-F238E27FC236}">
                <a16:creationId xmlns:a16="http://schemas.microsoft.com/office/drawing/2014/main" id="{5B94448C-1F30-1053-57D0-54A9294C872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55352" y="1336951"/>
            <a:ext cx="3893894" cy="1946947"/>
          </a:xfrm>
          <a:prstGeom prst="rect">
            <a:avLst/>
          </a:prstGeom>
        </p:spPr>
      </p:pic>
      <p:pic>
        <p:nvPicPr>
          <p:cNvPr id="18" name="Picture 17">
            <a:extLst>
              <a:ext uri="{FF2B5EF4-FFF2-40B4-BE49-F238E27FC236}">
                <a16:creationId xmlns:a16="http://schemas.microsoft.com/office/drawing/2014/main" id="{B0661C0A-9BEE-DBFA-08D9-0D2463AD97A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2754" y="3466730"/>
            <a:ext cx="3893894" cy="1946947"/>
          </a:xfrm>
          <a:prstGeom prst="rect">
            <a:avLst/>
          </a:prstGeom>
        </p:spPr>
      </p:pic>
      <p:pic>
        <p:nvPicPr>
          <p:cNvPr id="20" name="Picture 19">
            <a:extLst>
              <a:ext uri="{FF2B5EF4-FFF2-40B4-BE49-F238E27FC236}">
                <a16:creationId xmlns:a16="http://schemas.microsoft.com/office/drawing/2014/main" id="{A303F8D1-A366-F1FA-0F72-DF4F8697136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49053" y="3466730"/>
            <a:ext cx="3893894" cy="1946947"/>
          </a:xfrm>
          <a:prstGeom prst="rect">
            <a:avLst/>
          </a:prstGeom>
        </p:spPr>
      </p:pic>
      <p:pic>
        <p:nvPicPr>
          <p:cNvPr id="22" name="Picture 21">
            <a:extLst>
              <a:ext uri="{FF2B5EF4-FFF2-40B4-BE49-F238E27FC236}">
                <a16:creationId xmlns:a16="http://schemas.microsoft.com/office/drawing/2014/main" id="{19B2B1BD-8AD4-F547-7E2B-FA6C7E33AC9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155352" y="3466731"/>
            <a:ext cx="3893894" cy="1946947"/>
          </a:xfrm>
          <a:prstGeom prst="rect">
            <a:avLst/>
          </a:prstGeom>
        </p:spPr>
      </p:pic>
      <p:sp>
        <p:nvSpPr>
          <p:cNvPr id="23" name="TextBox 22">
            <a:extLst>
              <a:ext uri="{FF2B5EF4-FFF2-40B4-BE49-F238E27FC236}">
                <a16:creationId xmlns:a16="http://schemas.microsoft.com/office/drawing/2014/main" id="{70DC7C9E-2B09-6947-641E-92111AB05A09}"/>
              </a:ext>
            </a:extLst>
          </p:cNvPr>
          <p:cNvSpPr txBox="1"/>
          <p:nvPr/>
        </p:nvSpPr>
        <p:spPr>
          <a:xfrm>
            <a:off x="162045" y="978922"/>
            <a:ext cx="2383986" cy="369332"/>
          </a:xfrm>
          <a:prstGeom prst="rect">
            <a:avLst/>
          </a:prstGeom>
          <a:noFill/>
        </p:spPr>
        <p:txBody>
          <a:bodyPr wrap="none" rtlCol="0">
            <a:spAutoFit/>
          </a:bodyPr>
          <a:lstStyle/>
          <a:p>
            <a:r>
              <a:rPr lang="en-US" b="1" dirty="0"/>
              <a:t>Spatial index = 1025</a:t>
            </a:r>
          </a:p>
        </p:txBody>
      </p:sp>
      <p:sp>
        <p:nvSpPr>
          <p:cNvPr id="3" name="Rectangle 2">
            <a:extLst>
              <a:ext uri="{FF2B5EF4-FFF2-40B4-BE49-F238E27FC236}">
                <a16:creationId xmlns:a16="http://schemas.microsoft.com/office/drawing/2014/main" id="{096C75F1-9268-D043-0BFF-0662858CE9FF}"/>
              </a:ext>
            </a:extLst>
          </p:cNvPr>
          <p:cNvSpPr/>
          <p:nvPr/>
        </p:nvSpPr>
        <p:spPr>
          <a:xfrm>
            <a:off x="2885991" y="3703545"/>
            <a:ext cx="86710" cy="9538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6DF556-5E28-E981-3FAF-97C424EA8FE4}"/>
              </a:ext>
            </a:extLst>
          </p:cNvPr>
          <p:cNvSpPr txBox="1"/>
          <p:nvPr/>
        </p:nvSpPr>
        <p:spPr>
          <a:xfrm>
            <a:off x="580922" y="5328178"/>
            <a:ext cx="11062438" cy="1569660"/>
          </a:xfrm>
          <a:prstGeom prst="rect">
            <a:avLst/>
          </a:prstGeom>
          <a:solidFill>
            <a:schemeClr val="accent6">
              <a:lumMod val="20000"/>
              <a:lumOff val="80000"/>
            </a:schemeClr>
          </a:solidFill>
        </p:spPr>
        <p:txBody>
          <a:bodyPr wrap="square">
            <a:spAutoFit/>
          </a:bodyPr>
          <a:lstStyle/>
          <a:p>
            <a:r>
              <a:rPr lang="en-US" sz="2400" b="1" dirty="0"/>
              <a:t>A wavelength shift occurred between 07/31/2025 and 08/07/2025 (0.03–0.04 nm).</a:t>
            </a:r>
          </a:p>
          <a:p>
            <a:pPr marL="285750" indent="-285750">
              <a:buFont typeface="Arial" panose="020B0604020202020204" pitchFamily="34" charset="0"/>
              <a:buChar char="•"/>
            </a:pPr>
            <a:r>
              <a:rPr lang="en-US" sz="2400" b="1" dirty="0"/>
              <a:t>Two events during this period:</a:t>
            </a:r>
          </a:p>
          <a:p>
            <a:pPr marL="285750" indent="-285750">
              <a:buFontTx/>
              <a:buChar char="-"/>
            </a:pPr>
            <a:r>
              <a:rPr lang="en-US" sz="2400" b="1" dirty="0"/>
              <a:t>Idle: No radiance data collected between 07/31 and 08/06</a:t>
            </a:r>
          </a:p>
          <a:p>
            <a:pPr marL="285750" indent="-285750">
              <a:buFontTx/>
              <a:buChar char="-"/>
            </a:pPr>
            <a:r>
              <a:rPr lang="en-US" sz="2400" b="1" dirty="0"/>
              <a:t>Thermal control for FPA radiators was adjusted: 08/02</a:t>
            </a:r>
          </a:p>
        </p:txBody>
      </p:sp>
      <p:cxnSp>
        <p:nvCxnSpPr>
          <p:cNvPr id="6" name="Straight Arrow Connector 5">
            <a:extLst>
              <a:ext uri="{FF2B5EF4-FFF2-40B4-BE49-F238E27FC236}">
                <a16:creationId xmlns:a16="http://schemas.microsoft.com/office/drawing/2014/main" id="{037ADD5E-43A2-8EF0-830F-5D627A223086}"/>
              </a:ext>
            </a:extLst>
          </p:cNvPr>
          <p:cNvCxnSpPr>
            <a:cxnSpLocks/>
          </p:cNvCxnSpPr>
          <p:nvPr/>
        </p:nvCxnSpPr>
        <p:spPr>
          <a:xfrm>
            <a:off x="2972701" y="4607065"/>
            <a:ext cx="1285790" cy="72111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26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03AFE-51FC-5187-C9AC-AD6CA3CBD18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6DFE096-EF23-7C41-6141-6D3FF60A7F97}"/>
              </a:ext>
            </a:extLst>
          </p:cNvPr>
          <p:cNvSpPr>
            <a:spLocks noGrp="1"/>
          </p:cNvSpPr>
          <p:nvPr>
            <p:ph type="ftr" sz="quarter" idx="11"/>
          </p:nvPr>
        </p:nvSpPr>
        <p:spPr/>
        <p:txBody>
          <a:bodyPr/>
          <a:lstStyle/>
          <a:p>
            <a:r>
              <a:rPr lang="en-US" dirty="0"/>
              <a:t>TEMPO STM 2026</a:t>
            </a:r>
            <a:endParaRPr lang="id-ID" dirty="0"/>
          </a:p>
        </p:txBody>
      </p:sp>
      <p:sp>
        <p:nvSpPr>
          <p:cNvPr id="5" name="Slide Number Placeholder 4">
            <a:extLst>
              <a:ext uri="{FF2B5EF4-FFF2-40B4-BE49-F238E27FC236}">
                <a16:creationId xmlns:a16="http://schemas.microsoft.com/office/drawing/2014/main" id="{37B041BE-B042-1865-5CEE-0974115B3668}"/>
              </a:ext>
            </a:extLst>
          </p:cNvPr>
          <p:cNvSpPr>
            <a:spLocks noGrp="1"/>
          </p:cNvSpPr>
          <p:nvPr>
            <p:ph type="sldNum" sz="quarter" idx="12"/>
          </p:nvPr>
        </p:nvSpPr>
        <p:spPr/>
        <p:txBody>
          <a:bodyPr/>
          <a:lstStyle/>
          <a:p>
            <a:fld id="{48F63A3B-78C7-47BE-AE5E-E10140E04643}" type="slidenum">
              <a:rPr lang="en-US" smtClean="0"/>
              <a:pPr/>
              <a:t>4</a:t>
            </a:fld>
            <a:endParaRPr lang="en-US" dirty="0"/>
          </a:p>
        </p:txBody>
      </p:sp>
      <p:sp>
        <p:nvSpPr>
          <p:cNvPr id="2" name="Title 1">
            <a:extLst>
              <a:ext uri="{FF2B5EF4-FFF2-40B4-BE49-F238E27FC236}">
                <a16:creationId xmlns:a16="http://schemas.microsoft.com/office/drawing/2014/main" id="{7B5521C4-CE20-7CEC-0189-413F2ADD7448}"/>
              </a:ext>
            </a:extLst>
          </p:cNvPr>
          <p:cNvSpPr>
            <a:spLocks noGrp="1"/>
          </p:cNvSpPr>
          <p:nvPr>
            <p:ph type="title"/>
          </p:nvPr>
        </p:nvSpPr>
        <p:spPr/>
        <p:txBody>
          <a:bodyPr/>
          <a:lstStyle/>
          <a:p>
            <a:r>
              <a:rPr lang="en-US" dirty="0"/>
              <a:t>Irradiance Variations</a:t>
            </a:r>
          </a:p>
        </p:txBody>
      </p:sp>
      <p:sp>
        <p:nvSpPr>
          <p:cNvPr id="3" name="Content Placeholder 2">
            <a:extLst>
              <a:ext uri="{FF2B5EF4-FFF2-40B4-BE49-F238E27FC236}">
                <a16:creationId xmlns:a16="http://schemas.microsoft.com/office/drawing/2014/main" id="{59DA9A2E-B111-FE26-2BA7-8C8A3950E439}"/>
              </a:ext>
            </a:extLst>
          </p:cNvPr>
          <p:cNvSpPr>
            <a:spLocks noGrp="1"/>
          </p:cNvSpPr>
          <p:nvPr>
            <p:ph idx="4294967295"/>
          </p:nvPr>
        </p:nvSpPr>
        <p:spPr>
          <a:xfrm>
            <a:off x="304800" y="1076325"/>
            <a:ext cx="11887200" cy="5162550"/>
          </a:xfrm>
        </p:spPr>
        <p:txBody>
          <a:bodyPr>
            <a:normAutofit lnSpcReduction="10000"/>
          </a:bodyPr>
          <a:lstStyle/>
          <a:p>
            <a:pPr>
              <a:lnSpc>
                <a:spcPct val="100000"/>
              </a:lnSpc>
            </a:pPr>
            <a:r>
              <a:rPr lang="en-US" sz="2800" b="1" dirty="0"/>
              <a:t>TEMPO solar irradiance variability = Diffuser degradation</a:t>
            </a:r>
            <a:br>
              <a:rPr lang="en-US" sz="2800" b="1" dirty="0"/>
            </a:br>
            <a:r>
              <a:rPr lang="en-US" sz="2800" b="1" dirty="0"/>
              <a:t>					      				+ Optics/detector degradation</a:t>
            </a:r>
            <a:br>
              <a:rPr lang="en-US" sz="2800" b="1" dirty="0"/>
            </a:br>
            <a:r>
              <a:rPr lang="en-US" sz="2800" b="1" dirty="0"/>
              <a:t>				 	      				+ Seasonal variability (goniometry errors)</a:t>
            </a:r>
            <a:br>
              <a:rPr lang="en-US" sz="2800" b="1" dirty="0"/>
            </a:br>
            <a:r>
              <a:rPr lang="en-US" sz="2800" b="1" dirty="0"/>
              <a:t>				 	      				+ Solar activity</a:t>
            </a:r>
          </a:p>
          <a:p>
            <a:pPr>
              <a:lnSpc>
                <a:spcPct val="100000"/>
              </a:lnSpc>
            </a:pPr>
            <a:r>
              <a:rPr lang="en-US" sz="2800" b="1" dirty="0"/>
              <a:t>The seasonal variability differs by wavelength.</a:t>
            </a:r>
          </a:p>
          <a:p>
            <a:pPr>
              <a:lnSpc>
                <a:spcPct val="100000"/>
              </a:lnSpc>
            </a:pPr>
            <a:r>
              <a:rPr lang="en-US" sz="2800" b="1" dirty="0"/>
              <a:t>Plan to determine each term:</a:t>
            </a:r>
            <a:br>
              <a:rPr lang="en-US" sz="2800" b="1" dirty="0"/>
            </a:br>
            <a:r>
              <a:rPr lang="en-US" sz="2800" b="1" dirty="0"/>
              <a:t>- Neglect the solar activity</a:t>
            </a:r>
            <a:br>
              <a:rPr lang="en-US" sz="2800" b="1" dirty="0"/>
            </a:br>
            <a:r>
              <a:rPr lang="en-US" sz="2800" b="1" dirty="0"/>
              <a:t>- Perform diffuser degradation correction first</a:t>
            </a:r>
            <a:br>
              <a:rPr lang="en-US" sz="2800" b="1" dirty="0"/>
            </a:br>
            <a:r>
              <a:rPr lang="en-US" sz="2800" b="1" dirty="0"/>
              <a:t>- Fit ‘optics/detector degradation’ and ‘seasonal variability’ simultaneously</a:t>
            </a:r>
          </a:p>
          <a:p>
            <a:pPr>
              <a:lnSpc>
                <a:spcPct val="100000"/>
              </a:lnSpc>
            </a:pPr>
            <a:r>
              <a:rPr lang="en-US" sz="2800" b="1" dirty="0"/>
              <a:t>Plan for V05 online solar irradiance processing:</a:t>
            </a:r>
            <a:br>
              <a:rPr lang="en-US" sz="2800" b="1" dirty="0"/>
            </a:br>
            <a:r>
              <a:rPr lang="en-US" sz="2800" b="1" dirty="0"/>
              <a:t>- Using pre-determined look-up tables, extrapolate (predict) the three terms and provide degradation- and seasonal-variability-corrected </a:t>
            </a:r>
            <a:r>
              <a:rPr lang="en-US" sz="2800" b="1"/>
              <a:t>solar irradiance</a:t>
            </a:r>
            <a:endParaRPr lang="en-US" sz="2800" b="1" dirty="0"/>
          </a:p>
        </p:txBody>
      </p:sp>
    </p:spTree>
    <p:extLst>
      <p:ext uri="{BB962C8B-B14F-4D97-AF65-F5344CB8AC3E}">
        <p14:creationId xmlns:p14="http://schemas.microsoft.com/office/powerpoint/2010/main" val="387905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8B774CE-CA12-886D-BA55-448816B480E7}"/>
              </a:ext>
            </a:extLst>
          </p:cNvPr>
          <p:cNvSpPr>
            <a:spLocks noGrp="1"/>
          </p:cNvSpPr>
          <p:nvPr>
            <p:ph type="ftr" sz="quarter" idx="11"/>
          </p:nvPr>
        </p:nvSpPr>
        <p:spPr/>
        <p:txBody>
          <a:bodyPr/>
          <a:lstStyle/>
          <a:p>
            <a:r>
              <a:rPr lang="en-US" dirty="0"/>
              <a:t>TEMPO STM 2026</a:t>
            </a:r>
            <a:endParaRPr lang="id-ID" dirty="0"/>
          </a:p>
        </p:txBody>
      </p:sp>
      <p:sp>
        <p:nvSpPr>
          <p:cNvPr id="5" name="Slide Number Placeholder 4">
            <a:extLst>
              <a:ext uri="{FF2B5EF4-FFF2-40B4-BE49-F238E27FC236}">
                <a16:creationId xmlns:a16="http://schemas.microsoft.com/office/drawing/2014/main" id="{C913DEDA-AC44-B8B2-E7E0-EADF9F2560DE}"/>
              </a:ext>
            </a:extLst>
          </p:cNvPr>
          <p:cNvSpPr>
            <a:spLocks noGrp="1"/>
          </p:cNvSpPr>
          <p:nvPr>
            <p:ph type="sldNum" sz="quarter" idx="12"/>
          </p:nvPr>
        </p:nvSpPr>
        <p:spPr/>
        <p:txBody>
          <a:bodyPr/>
          <a:lstStyle/>
          <a:p>
            <a:fld id="{48F63A3B-78C7-47BE-AE5E-E10140E04643}" type="slidenum">
              <a:rPr lang="en-US" smtClean="0"/>
              <a:pPr/>
              <a:t>5</a:t>
            </a:fld>
            <a:endParaRPr lang="en-US" dirty="0"/>
          </a:p>
        </p:txBody>
      </p:sp>
      <p:sp>
        <p:nvSpPr>
          <p:cNvPr id="2" name="Title 1">
            <a:extLst>
              <a:ext uri="{FF2B5EF4-FFF2-40B4-BE49-F238E27FC236}">
                <a16:creationId xmlns:a16="http://schemas.microsoft.com/office/drawing/2014/main" id="{B6AAD910-170F-BCEB-673C-B951A6FB96A0}"/>
              </a:ext>
            </a:extLst>
          </p:cNvPr>
          <p:cNvSpPr>
            <a:spLocks noGrp="1"/>
          </p:cNvSpPr>
          <p:nvPr>
            <p:ph type="title"/>
          </p:nvPr>
        </p:nvSpPr>
        <p:spPr/>
        <p:txBody>
          <a:bodyPr/>
          <a:lstStyle/>
          <a:p>
            <a:r>
              <a:rPr lang="en-US" dirty="0"/>
              <a:t>TEMPO solar irradiance changes</a:t>
            </a:r>
          </a:p>
        </p:txBody>
      </p:sp>
      <p:pic>
        <p:nvPicPr>
          <p:cNvPr id="6" name="Picture 5">
            <a:extLst>
              <a:ext uri="{FF2B5EF4-FFF2-40B4-BE49-F238E27FC236}">
                <a16:creationId xmlns:a16="http://schemas.microsoft.com/office/drawing/2014/main" id="{F3F779C6-A3B8-22BB-1AEC-79EB6B53CB35}"/>
              </a:ext>
            </a:extLst>
          </p:cNvPr>
          <p:cNvPicPr>
            <a:picLocks noChangeAspect="1"/>
          </p:cNvPicPr>
          <p:nvPr/>
        </p:nvPicPr>
        <p:blipFill>
          <a:blip r:embed="rId2"/>
          <a:stretch>
            <a:fillRect/>
          </a:stretch>
        </p:blipFill>
        <p:spPr>
          <a:xfrm>
            <a:off x="143759" y="2223828"/>
            <a:ext cx="3787200" cy="2367000"/>
          </a:xfrm>
          <a:prstGeom prst="rect">
            <a:avLst/>
          </a:prstGeom>
        </p:spPr>
      </p:pic>
      <p:sp>
        <p:nvSpPr>
          <p:cNvPr id="7" name="TextBox 6">
            <a:extLst>
              <a:ext uri="{FF2B5EF4-FFF2-40B4-BE49-F238E27FC236}">
                <a16:creationId xmlns:a16="http://schemas.microsoft.com/office/drawing/2014/main" id="{EBED9875-DC4C-3457-B32C-BD759860F0FB}"/>
              </a:ext>
            </a:extLst>
          </p:cNvPr>
          <p:cNvSpPr txBox="1"/>
          <p:nvPr/>
        </p:nvSpPr>
        <p:spPr>
          <a:xfrm>
            <a:off x="4895817" y="1035255"/>
            <a:ext cx="2400016" cy="461665"/>
          </a:xfrm>
          <a:prstGeom prst="rect">
            <a:avLst/>
          </a:prstGeom>
          <a:noFill/>
        </p:spPr>
        <p:txBody>
          <a:bodyPr wrap="none" rtlCol="0">
            <a:spAutoFit/>
          </a:bodyPr>
          <a:lstStyle/>
          <a:p>
            <a:pPr algn="ctr"/>
            <a:r>
              <a:rPr lang="en-US" sz="2400" b="1" dirty="0">
                <a:solidFill>
                  <a:srgbClr val="0000FF"/>
                </a:solidFill>
              </a:rPr>
              <a:t>UV (290–490 nm)</a:t>
            </a:r>
          </a:p>
        </p:txBody>
      </p:sp>
      <p:pic>
        <p:nvPicPr>
          <p:cNvPr id="8" name="Picture 7">
            <a:extLst>
              <a:ext uri="{FF2B5EF4-FFF2-40B4-BE49-F238E27FC236}">
                <a16:creationId xmlns:a16="http://schemas.microsoft.com/office/drawing/2014/main" id="{C1BE3028-5B1F-1AE7-256F-33DF629A7C29}"/>
              </a:ext>
            </a:extLst>
          </p:cNvPr>
          <p:cNvPicPr>
            <a:picLocks noChangeAspect="1"/>
          </p:cNvPicPr>
          <p:nvPr/>
        </p:nvPicPr>
        <p:blipFill>
          <a:blip r:embed="rId3"/>
          <a:stretch>
            <a:fillRect/>
          </a:stretch>
        </p:blipFill>
        <p:spPr>
          <a:xfrm>
            <a:off x="4203172" y="2223828"/>
            <a:ext cx="3785656" cy="2366035"/>
          </a:xfrm>
          <a:prstGeom prst="rect">
            <a:avLst/>
          </a:prstGeom>
        </p:spPr>
      </p:pic>
      <p:pic>
        <p:nvPicPr>
          <p:cNvPr id="9" name="Picture 8">
            <a:extLst>
              <a:ext uri="{FF2B5EF4-FFF2-40B4-BE49-F238E27FC236}">
                <a16:creationId xmlns:a16="http://schemas.microsoft.com/office/drawing/2014/main" id="{27313084-AE9D-AD97-237C-CDDA306C1221}"/>
              </a:ext>
            </a:extLst>
          </p:cNvPr>
          <p:cNvPicPr>
            <a:picLocks noChangeAspect="1"/>
          </p:cNvPicPr>
          <p:nvPr/>
        </p:nvPicPr>
        <p:blipFill>
          <a:blip r:embed="rId4"/>
          <a:stretch>
            <a:fillRect/>
          </a:stretch>
        </p:blipFill>
        <p:spPr>
          <a:xfrm>
            <a:off x="8214768" y="2223828"/>
            <a:ext cx="3785656" cy="2366035"/>
          </a:xfrm>
          <a:prstGeom prst="rect">
            <a:avLst/>
          </a:prstGeom>
        </p:spPr>
      </p:pic>
      <p:sp>
        <p:nvSpPr>
          <p:cNvPr id="11" name="TextBox 10">
            <a:extLst>
              <a:ext uri="{FF2B5EF4-FFF2-40B4-BE49-F238E27FC236}">
                <a16:creationId xmlns:a16="http://schemas.microsoft.com/office/drawing/2014/main" id="{6DFCB69C-1208-5DCD-E4A2-99D14B8DAD7E}"/>
              </a:ext>
            </a:extLst>
          </p:cNvPr>
          <p:cNvSpPr txBox="1"/>
          <p:nvPr/>
        </p:nvSpPr>
        <p:spPr>
          <a:xfrm>
            <a:off x="4304871" y="1530199"/>
            <a:ext cx="3586559" cy="461665"/>
          </a:xfrm>
          <a:prstGeom prst="rect">
            <a:avLst/>
          </a:prstGeom>
          <a:noFill/>
        </p:spPr>
        <p:txBody>
          <a:bodyPr wrap="none" rtlCol="0">
            <a:spAutoFit/>
          </a:bodyPr>
          <a:lstStyle/>
          <a:p>
            <a:pPr algn="ctr"/>
            <a:r>
              <a:rPr lang="en-US" sz="2400" b="1" dirty="0"/>
              <a:t>Working irradiance change</a:t>
            </a:r>
          </a:p>
        </p:txBody>
      </p:sp>
      <p:sp>
        <p:nvSpPr>
          <p:cNvPr id="12" name="TextBox 11">
            <a:extLst>
              <a:ext uri="{FF2B5EF4-FFF2-40B4-BE49-F238E27FC236}">
                <a16:creationId xmlns:a16="http://schemas.microsoft.com/office/drawing/2014/main" id="{8E55FDD0-D2BA-F64A-2B5A-E30EBE6F2F74}"/>
              </a:ext>
            </a:extLst>
          </p:cNvPr>
          <p:cNvSpPr txBox="1"/>
          <p:nvPr/>
        </p:nvSpPr>
        <p:spPr>
          <a:xfrm>
            <a:off x="8334687" y="1164464"/>
            <a:ext cx="3545817" cy="830997"/>
          </a:xfrm>
          <a:prstGeom prst="rect">
            <a:avLst/>
          </a:prstGeom>
          <a:noFill/>
        </p:spPr>
        <p:txBody>
          <a:bodyPr wrap="square" rtlCol="0">
            <a:spAutoFit/>
          </a:bodyPr>
          <a:lstStyle/>
          <a:p>
            <a:pPr algn="ctr"/>
            <a:r>
              <a:rPr lang="en-US" sz="2400" b="1" dirty="0"/>
              <a:t>Working/reference irradiance ratio change</a:t>
            </a:r>
          </a:p>
        </p:txBody>
      </p:sp>
      <p:sp>
        <p:nvSpPr>
          <p:cNvPr id="14" name="TextBox 13">
            <a:extLst>
              <a:ext uri="{FF2B5EF4-FFF2-40B4-BE49-F238E27FC236}">
                <a16:creationId xmlns:a16="http://schemas.microsoft.com/office/drawing/2014/main" id="{0E3F7D64-2F60-E932-6DE9-E8D8FA890089}"/>
              </a:ext>
            </a:extLst>
          </p:cNvPr>
          <p:cNvSpPr txBox="1"/>
          <p:nvPr/>
        </p:nvSpPr>
        <p:spPr>
          <a:xfrm>
            <a:off x="4538166" y="1789808"/>
            <a:ext cx="3115317" cy="523220"/>
          </a:xfrm>
          <a:prstGeom prst="rect">
            <a:avLst/>
          </a:prstGeom>
          <a:noFill/>
        </p:spPr>
        <p:txBody>
          <a:bodyPr wrap="square">
            <a:spAutoFit/>
          </a:bodyPr>
          <a:lstStyle/>
          <a:p>
            <a:pPr algn="ctr"/>
            <a:r>
              <a:rPr lang="en-US" sz="1400" dirty="0">
                <a:solidFill>
                  <a:srgbClr val="FF0000"/>
                </a:solidFill>
              </a:rPr>
              <a:t>(1-day before and after each reference measurement)</a:t>
            </a:r>
            <a:endParaRPr lang="en-US" sz="1400" dirty="0"/>
          </a:p>
        </p:txBody>
      </p:sp>
      <p:sp>
        <p:nvSpPr>
          <p:cNvPr id="15" name="TextBox 14">
            <a:extLst>
              <a:ext uri="{FF2B5EF4-FFF2-40B4-BE49-F238E27FC236}">
                <a16:creationId xmlns:a16="http://schemas.microsoft.com/office/drawing/2014/main" id="{B92074F6-2E49-770A-974C-F9D0AE77FD56}"/>
              </a:ext>
            </a:extLst>
          </p:cNvPr>
          <p:cNvSpPr txBox="1"/>
          <p:nvPr/>
        </p:nvSpPr>
        <p:spPr>
          <a:xfrm>
            <a:off x="336777" y="1160867"/>
            <a:ext cx="3401164" cy="830997"/>
          </a:xfrm>
          <a:prstGeom prst="rect">
            <a:avLst/>
          </a:prstGeom>
          <a:noFill/>
        </p:spPr>
        <p:txBody>
          <a:bodyPr wrap="square" rtlCol="0">
            <a:spAutoFit/>
          </a:bodyPr>
          <a:lstStyle/>
          <a:p>
            <a:pPr algn="ctr"/>
            <a:r>
              <a:rPr lang="en-US" sz="2400" b="1" dirty="0"/>
              <a:t>Working and reference irradiance changes</a:t>
            </a:r>
          </a:p>
        </p:txBody>
      </p:sp>
      <p:sp>
        <p:nvSpPr>
          <p:cNvPr id="16" name="TextBox 15">
            <a:extLst>
              <a:ext uri="{FF2B5EF4-FFF2-40B4-BE49-F238E27FC236}">
                <a16:creationId xmlns:a16="http://schemas.microsoft.com/office/drawing/2014/main" id="{03A3CC93-D9F8-5A16-1F15-82AFDDBFAB24}"/>
              </a:ext>
            </a:extLst>
          </p:cNvPr>
          <p:cNvSpPr txBox="1"/>
          <p:nvPr/>
        </p:nvSpPr>
        <p:spPr>
          <a:xfrm>
            <a:off x="487092" y="4682148"/>
            <a:ext cx="11393411" cy="1938992"/>
          </a:xfrm>
          <a:prstGeom prst="rect">
            <a:avLst/>
          </a:prstGeom>
          <a:noFill/>
        </p:spPr>
        <p:txBody>
          <a:bodyPr wrap="square" rtlCol="0">
            <a:spAutoFit/>
          </a:bodyPr>
          <a:lstStyle/>
          <a:p>
            <a:pPr algn="ctr"/>
            <a:r>
              <a:rPr lang="en-US" sz="2400" b="1" dirty="0"/>
              <a:t>Both working and reference irradiance changes exhibit seasonal variations, </a:t>
            </a:r>
            <a:br>
              <a:rPr lang="en-US" sz="2400" b="1" dirty="0"/>
            </a:br>
            <a:r>
              <a:rPr lang="en-US" sz="2400" b="1" dirty="0"/>
              <a:t>and they do not fully cancel out in the ratio.</a:t>
            </a:r>
          </a:p>
          <a:p>
            <a:pPr algn="ctr"/>
            <a:endParaRPr lang="en-US" sz="2400" b="1" dirty="0"/>
          </a:p>
          <a:p>
            <a:pPr algn="ctr"/>
            <a:r>
              <a:rPr lang="en-US" sz="2400" b="1" dirty="0">
                <a:sym typeface="Wingdings" pitchFamily="2" charset="2"/>
              </a:rPr>
              <a:t> To improve the fit, we eventually excluded the solstice measurements, </a:t>
            </a:r>
            <a:br>
              <a:rPr lang="en-US" sz="2400" b="1" dirty="0">
                <a:sym typeface="Wingdings" pitchFamily="2" charset="2"/>
              </a:rPr>
            </a:br>
            <a:r>
              <a:rPr lang="en-US" sz="2400" b="1" dirty="0">
                <a:sym typeface="Wingdings" pitchFamily="2" charset="2"/>
              </a:rPr>
              <a:t>which have the most extreme range of angles.</a:t>
            </a:r>
            <a:endParaRPr lang="en-US" sz="2400" b="1" dirty="0"/>
          </a:p>
        </p:txBody>
      </p:sp>
    </p:spTree>
    <p:extLst>
      <p:ext uri="{BB962C8B-B14F-4D97-AF65-F5344CB8AC3E}">
        <p14:creationId xmlns:p14="http://schemas.microsoft.com/office/powerpoint/2010/main" val="178228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9FE9-BD01-A0A9-71F2-8C1D0E578622}"/>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87BDBD5-2A54-C8D2-8F2A-39D71D090536}"/>
              </a:ext>
            </a:extLst>
          </p:cNvPr>
          <p:cNvSpPr>
            <a:spLocks noGrp="1"/>
          </p:cNvSpPr>
          <p:nvPr>
            <p:ph type="ftr" sz="quarter" idx="11"/>
          </p:nvPr>
        </p:nvSpPr>
        <p:spPr/>
        <p:txBody>
          <a:bodyPr/>
          <a:lstStyle/>
          <a:p>
            <a:r>
              <a:rPr lang="en-US" dirty="0"/>
              <a:t>TEMPO STM 2026</a:t>
            </a:r>
            <a:endParaRPr lang="id-ID" dirty="0"/>
          </a:p>
        </p:txBody>
      </p:sp>
      <p:sp>
        <p:nvSpPr>
          <p:cNvPr id="5" name="Slide Number Placeholder 4">
            <a:extLst>
              <a:ext uri="{FF2B5EF4-FFF2-40B4-BE49-F238E27FC236}">
                <a16:creationId xmlns:a16="http://schemas.microsoft.com/office/drawing/2014/main" id="{DFCEB4DF-EE06-3F2F-EFB5-C27668F0899C}"/>
              </a:ext>
            </a:extLst>
          </p:cNvPr>
          <p:cNvSpPr>
            <a:spLocks noGrp="1"/>
          </p:cNvSpPr>
          <p:nvPr>
            <p:ph type="sldNum" sz="quarter" idx="12"/>
          </p:nvPr>
        </p:nvSpPr>
        <p:spPr/>
        <p:txBody>
          <a:bodyPr/>
          <a:lstStyle/>
          <a:p>
            <a:fld id="{48F63A3B-78C7-47BE-AE5E-E10140E04643}" type="slidenum">
              <a:rPr lang="en-US" smtClean="0"/>
              <a:pPr/>
              <a:t>6</a:t>
            </a:fld>
            <a:endParaRPr lang="en-US" dirty="0"/>
          </a:p>
        </p:txBody>
      </p:sp>
      <p:sp>
        <p:nvSpPr>
          <p:cNvPr id="14" name="Title 13">
            <a:extLst>
              <a:ext uri="{FF2B5EF4-FFF2-40B4-BE49-F238E27FC236}">
                <a16:creationId xmlns:a16="http://schemas.microsoft.com/office/drawing/2014/main" id="{0F95F5A3-3042-506D-F7C5-804B3B0F80F7}"/>
              </a:ext>
            </a:extLst>
          </p:cNvPr>
          <p:cNvSpPr>
            <a:spLocks noGrp="1"/>
          </p:cNvSpPr>
          <p:nvPr>
            <p:ph type="title"/>
          </p:nvPr>
        </p:nvSpPr>
        <p:spPr>
          <a:xfrm>
            <a:off x="2061533" y="-25798"/>
            <a:ext cx="8410944" cy="975701"/>
          </a:xfrm>
        </p:spPr>
        <p:txBody>
          <a:bodyPr/>
          <a:lstStyle/>
          <a:p>
            <a:r>
              <a:rPr lang="en-US" dirty="0"/>
              <a:t>The model, suggested by GEMS Team</a:t>
            </a:r>
          </a:p>
        </p:txBody>
      </p:sp>
      <p:pic>
        <p:nvPicPr>
          <p:cNvPr id="7" name="Picture 6">
            <a:extLst>
              <a:ext uri="{FF2B5EF4-FFF2-40B4-BE49-F238E27FC236}">
                <a16:creationId xmlns:a16="http://schemas.microsoft.com/office/drawing/2014/main" id="{12D6B335-1AF8-8668-5BA6-94D6D58FE6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7446" y="2182649"/>
            <a:ext cx="5659799" cy="4244850"/>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5B1AC33-1904-F3A3-2839-06627A3721B4}"/>
                  </a:ext>
                </a:extLst>
              </p:cNvPr>
              <p:cNvSpPr txBox="1"/>
              <p:nvPr/>
            </p:nvSpPr>
            <p:spPr>
              <a:xfrm>
                <a:off x="458034" y="1162113"/>
                <a:ext cx="2154537" cy="1009379"/>
              </a:xfrm>
              <a:prstGeom prst="rect">
                <a:avLst/>
              </a:prstGeom>
              <a:solidFill>
                <a:schemeClr val="accent6">
                  <a:lumMod val="20000"/>
                  <a:lumOff val="80000"/>
                </a:schemeClr>
              </a:solidFill>
              <a:ln>
                <a:solidFill>
                  <a:schemeClr val="tx1"/>
                </a:solidFill>
              </a:ln>
            </p:spPr>
            <p:txBody>
              <a:bodyPr wrap="square">
                <a:spAutoFit/>
              </a:bodyPr>
              <a:lstStyle/>
              <a:p>
                <a:r>
                  <a:rPr lang="en-US" dirty="0"/>
                  <a:t>Ratio</a:t>
                </a:r>
                <a:endParaRPr lang="en-US" b="0" dirty="0"/>
              </a:p>
              <a:p>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𝑤𝑜𝑟𝑘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𝑟𝑒𝑓</m:t>
                              </m:r>
                            </m:sub>
                          </m:sSub>
                        </m:num>
                        <m:den>
                          <m:sSubSup>
                            <m:sSubSupPr>
                              <m:ctrlPr>
                                <a:rPr lang="en-US" i="1">
                                  <a:latin typeface="Cambria Math" panose="02040503050406030204" pitchFamily="18" charset="0"/>
                                </a:rPr>
                              </m:ctrlPr>
                            </m:sSubSupPr>
                            <m:e>
                              <m:r>
                                <a:rPr lang="en-US" i="1">
                                  <a:latin typeface="Cambria Math" panose="02040503050406030204" pitchFamily="18" charset="0"/>
                                </a:rPr>
                                <m:t>𝐼</m:t>
                              </m:r>
                            </m:e>
                            <m:sub>
                              <m:r>
                                <a:rPr lang="en-US" i="1">
                                  <a:latin typeface="Cambria Math" panose="02040503050406030204" pitchFamily="18" charset="0"/>
                                </a:rPr>
                                <m:t>𝑤𝑜𝑟𝑘</m:t>
                              </m:r>
                            </m:sub>
                            <m:sup>
                              <m:r>
                                <a:rPr lang="en-US" i="1">
                                  <a:latin typeface="Cambria Math" panose="02040503050406030204" pitchFamily="18" charset="0"/>
                                </a:rPr>
                                <m:t>0</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𝐼</m:t>
                              </m:r>
                            </m:e>
                            <m:sub>
                              <m:r>
                                <a:rPr lang="en-US" i="1">
                                  <a:latin typeface="Cambria Math" panose="02040503050406030204" pitchFamily="18" charset="0"/>
                                </a:rPr>
                                <m:t>𝑟𝑒𝑓</m:t>
                              </m:r>
                            </m:sub>
                            <m:sup>
                              <m:r>
                                <a:rPr lang="en-US" i="1">
                                  <a:latin typeface="Cambria Math" panose="02040503050406030204" pitchFamily="18" charset="0"/>
                                </a:rPr>
                                <m:t>0</m:t>
                              </m:r>
                            </m:sup>
                          </m:sSubSup>
                        </m:den>
                      </m:f>
                    </m:oMath>
                  </m:oMathPara>
                </a14:m>
                <a:endParaRPr lang="en-US" dirty="0"/>
              </a:p>
            </p:txBody>
          </p:sp>
        </mc:Choice>
        <mc:Fallback>
          <p:sp>
            <p:nvSpPr>
              <p:cNvPr id="8" name="TextBox 7">
                <a:extLst>
                  <a:ext uri="{FF2B5EF4-FFF2-40B4-BE49-F238E27FC236}">
                    <a16:creationId xmlns:a16="http://schemas.microsoft.com/office/drawing/2014/main" id="{65B1AC33-1904-F3A3-2839-06627A3721B4}"/>
                  </a:ext>
                </a:extLst>
              </p:cNvPr>
              <p:cNvSpPr txBox="1">
                <a:spLocks noRot="1" noChangeAspect="1" noMove="1" noResize="1" noEditPoints="1" noAdjustHandles="1" noChangeArrowheads="1" noChangeShapeType="1" noTextEdit="1"/>
              </p:cNvSpPr>
              <p:nvPr/>
            </p:nvSpPr>
            <p:spPr>
              <a:xfrm>
                <a:off x="458034" y="1162113"/>
                <a:ext cx="2154537" cy="1009379"/>
              </a:xfrm>
              <a:prstGeom prst="rect">
                <a:avLst/>
              </a:prstGeom>
              <a:blipFill>
                <a:blip r:embed="rId3"/>
                <a:stretch>
                  <a:fillRect l="-1966" t="-2994"/>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E7104D0-CD83-3D34-776B-D28AC416ACE4}"/>
                  </a:ext>
                </a:extLst>
              </p:cNvPr>
              <p:cNvSpPr txBox="1"/>
              <p:nvPr/>
            </p:nvSpPr>
            <p:spPr>
              <a:xfrm>
                <a:off x="3289533" y="1199303"/>
                <a:ext cx="3517248" cy="929550"/>
              </a:xfrm>
              <a:prstGeom prst="rect">
                <a:avLst/>
              </a:prstGeom>
              <a:noFill/>
            </p:spPr>
            <p:txBody>
              <a:bodyPr wrap="square" rtlCol="0">
                <a:spAutoFit/>
              </a:bodyPr>
              <a:lstStyle/>
              <a:p>
                <a:pPr algn="ctr"/>
                <a:r>
                  <a:rPr lang="en-US" b="1" dirty="0"/>
                  <a:t>Exponential degradation of diffuser transmittance:</a:t>
                </a:r>
              </a:p>
              <a:p>
                <a:pPr algn="ct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ea typeface="Cambria Math" panose="02040503050406030204" pitchFamily="18" charset="0"/>
                        </a:rPr>
                        <m:t>𝝉</m:t>
                      </m:r>
                      <m:r>
                        <a:rPr lang="en-US" b="1" i="1" smtClean="0">
                          <a:solidFill>
                            <a:schemeClr val="tx1"/>
                          </a:solidFill>
                          <a:latin typeface="Cambria Math" panose="02040503050406030204" pitchFamily="18" charset="0"/>
                          <a:ea typeface="Cambria Math" panose="02040503050406030204" pitchFamily="18" charset="0"/>
                        </a:rPr>
                        <m:t>=</m:t>
                      </m:r>
                      <m:sSup>
                        <m:sSupPr>
                          <m:ctrlPr>
                            <a:rPr lang="en-US" b="1" i="1">
                              <a:solidFill>
                                <a:schemeClr val="tx1"/>
                              </a:solidFill>
                              <a:latin typeface="Cambria Math" panose="02040503050406030204" pitchFamily="18" charset="0"/>
                              <a:ea typeface="Cambria Math" panose="02040503050406030204" pitchFamily="18" charset="0"/>
                            </a:rPr>
                          </m:ctrlPr>
                        </m:sSupPr>
                        <m:e>
                          <m:r>
                            <a:rPr lang="en-US" b="1" i="1" smtClean="0">
                              <a:solidFill>
                                <a:schemeClr val="tx1"/>
                              </a:solidFill>
                              <a:latin typeface="Cambria Math" panose="02040503050406030204" pitchFamily="18" charset="0"/>
                              <a:ea typeface="Cambria Math" panose="02040503050406030204" pitchFamily="18" charset="0"/>
                            </a:rPr>
                            <m:t>𝝉</m:t>
                          </m:r>
                        </m:e>
                        <m:sup>
                          <m:r>
                            <a:rPr lang="en-US" b="1" i="1" smtClean="0">
                              <a:solidFill>
                                <a:schemeClr val="tx1"/>
                              </a:solidFill>
                              <a:latin typeface="Cambria Math" panose="02040503050406030204" pitchFamily="18" charset="0"/>
                              <a:ea typeface="Cambria Math" panose="02040503050406030204" pitchFamily="18" charset="0"/>
                            </a:rPr>
                            <m:t>𝟎</m:t>
                          </m:r>
                        </m:sup>
                      </m:sSup>
                      <m:r>
                        <a:rPr lang="en-US" b="1" i="1" smtClean="0">
                          <a:solidFill>
                            <a:schemeClr val="tx1"/>
                          </a:solidFill>
                          <a:latin typeface="Cambria Math" panose="02040503050406030204" pitchFamily="18" charset="0"/>
                          <a:ea typeface="Cambria Math" panose="02040503050406030204" pitchFamily="18" charset="0"/>
                        </a:rPr>
                        <m:t>/</m:t>
                      </m:r>
                      <m:d>
                        <m:dPr>
                          <m:begChr m:val="["/>
                          <m:endChr m:val="]"/>
                          <m:ctrlPr>
                            <a:rPr lang="en-US" b="1" i="1">
                              <a:solidFill>
                                <a:schemeClr val="tx1"/>
                              </a:solidFill>
                              <a:latin typeface="Cambria Math" panose="02040503050406030204" pitchFamily="18" charset="0"/>
                              <a:ea typeface="Cambria Math" panose="02040503050406030204" pitchFamily="18" charset="0"/>
                            </a:rPr>
                          </m:ctrlPr>
                        </m:dPr>
                        <m:e>
                          <m:sSub>
                            <m:sSubPr>
                              <m:ctrlPr>
                                <a:rPr lang="en-US" b="1" i="1">
                                  <a:solidFill>
                                    <a:schemeClr val="tx1"/>
                                  </a:solidFill>
                                  <a:latin typeface="Cambria Math" panose="02040503050406030204" pitchFamily="18" charset="0"/>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𝒄</m:t>
                              </m:r>
                            </m:e>
                            <m:sub>
                              <m:r>
                                <a:rPr lang="en-US" b="1" i="1">
                                  <a:solidFill>
                                    <a:schemeClr val="tx1"/>
                                  </a:solidFill>
                                  <a:latin typeface="Cambria Math" panose="02040503050406030204" pitchFamily="18" charset="0"/>
                                  <a:ea typeface="Cambria Math" panose="02040503050406030204" pitchFamily="18" charset="0"/>
                                </a:rPr>
                                <m:t>𝝉</m:t>
                              </m:r>
                            </m:sub>
                          </m:sSub>
                          <m:r>
                            <a:rPr lang="en-US" b="1" i="1">
                              <a:solidFill>
                                <a:schemeClr val="tx1"/>
                              </a:solidFill>
                              <a:latin typeface="Cambria Math" panose="02040503050406030204" pitchFamily="18" charset="0"/>
                              <a:ea typeface="Cambria Math" panose="02040503050406030204" pitchFamily="18" charset="0"/>
                            </a:rPr>
                            <m:t>×</m:t>
                          </m:r>
                          <m:d>
                            <m:dPr>
                              <m:ctrlPr>
                                <a:rPr lang="en-US" b="1" i="1">
                                  <a:solidFill>
                                    <a:schemeClr val="tx1"/>
                                  </a:solidFill>
                                  <a:latin typeface="Cambria Math" panose="02040503050406030204" pitchFamily="18" charset="0"/>
                                  <a:ea typeface="Cambria Math" panose="02040503050406030204" pitchFamily="18" charset="0"/>
                                </a:rPr>
                              </m:ctrlPr>
                            </m:dPr>
                            <m:e>
                              <m:sSup>
                                <m:sSupPr>
                                  <m:ctrlPr>
                                    <a:rPr lang="en-US" b="1" i="1">
                                      <a:solidFill>
                                        <a:schemeClr val="tx1"/>
                                      </a:solidFill>
                                      <a:latin typeface="Cambria Math" panose="02040503050406030204" pitchFamily="18" charset="0"/>
                                      <a:ea typeface="Cambria Math" panose="02040503050406030204" pitchFamily="18" charset="0"/>
                                    </a:rPr>
                                  </m:ctrlPr>
                                </m:sSupPr>
                                <m:e>
                                  <m:r>
                                    <a:rPr lang="en-US" b="1" i="1">
                                      <a:solidFill>
                                        <a:schemeClr val="tx1"/>
                                      </a:solidFill>
                                      <a:latin typeface="Cambria Math" panose="02040503050406030204" pitchFamily="18" charset="0"/>
                                      <a:ea typeface="Cambria Math" panose="02040503050406030204" pitchFamily="18" charset="0"/>
                                    </a:rPr>
                                    <m:t>𝒆</m:t>
                                  </m:r>
                                </m:e>
                                <m:sup>
                                  <m:r>
                                    <a:rPr lang="en-US" b="1" i="1" smtClean="0">
                                      <a:solidFill>
                                        <a:schemeClr val="tx1"/>
                                      </a:solidFill>
                                      <a:latin typeface="Cambria Math" panose="02040503050406030204" pitchFamily="18" charset="0"/>
                                      <a:ea typeface="Cambria Math" panose="02040503050406030204" pitchFamily="18" charset="0"/>
                                    </a:rPr>
                                    <m:t>−</m:t>
                                  </m:r>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1" smtClean="0">
                                          <a:solidFill>
                                            <a:schemeClr val="tx1"/>
                                          </a:solidFill>
                                          <a:latin typeface="Cambria Math" panose="02040503050406030204" pitchFamily="18" charset="0"/>
                                          <a:ea typeface="Cambria Math" panose="02040503050406030204" pitchFamily="18" charset="0"/>
                                        </a:rPr>
                                        <m:t>𝒓</m:t>
                                      </m:r>
                                    </m:e>
                                    <m:sub>
                                      <m:r>
                                        <a:rPr lang="en-US" b="1" i="1" smtClean="0">
                                          <a:solidFill>
                                            <a:schemeClr val="tx1"/>
                                          </a:solidFill>
                                          <a:latin typeface="Cambria Math" panose="02040503050406030204" pitchFamily="18" charset="0"/>
                                          <a:ea typeface="Cambria Math" panose="02040503050406030204" pitchFamily="18" charset="0"/>
                                        </a:rPr>
                                        <m:t>𝝉</m:t>
                                      </m:r>
                                    </m:sub>
                                  </m:sSub>
                                  <m:r>
                                    <a:rPr lang="en-US" b="1" i="1" smtClean="0">
                                      <a:solidFill>
                                        <a:schemeClr val="tx1"/>
                                      </a:solidFill>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𝒕</m:t>
                                  </m:r>
                                </m:sup>
                              </m:sSup>
                              <m:r>
                                <a:rPr lang="en-US" b="1" i="1">
                                  <a:solidFill>
                                    <a:schemeClr val="tx1"/>
                                  </a:solidFill>
                                  <a:latin typeface="Cambria Math" panose="02040503050406030204" pitchFamily="18" charset="0"/>
                                  <a:ea typeface="Cambria Math" panose="02040503050406030204" pitchFamily="18" charset="0"/>
                                </a:rPr>
                                <m:t>−</m:t>
                              </m:r>
                              <m:r>
                                <a:rPr lang="en-US" b="1" i="1">
                                  <a:solidFill>
                                    <a:schemeClr val="tx1"/>
                                  </a:solidFill>
                                  <a:latin typeface="Cambria Math" panose="02040503050406030204" pitchFamily="18" charset="0"/>
                                  <a:ea typeface="Cambria Math" panose="02040503050406030204" pitchFamily="18" charset="0"/>
                                </a:rPr>
                                <m:t>𝟏</m:t>
                              </m:r>
                            </m:e>
                          </m:d>
                          <m:r>
                            <a:rPr lang="en-US" b="1" i="1">
                              <a:solidFill>
                                <a:schemeClr val="tx1"/>
                              </a:solidFill>
                              <a:latin typeface="Cambria Math" panose="02040503050406030204" pitchFamily="18" charset="0"/>
                              <a:ea typeface="Cambria Math" panose="02040503050406030204" pitchFamily="18" charset="0"/>
                            </a:rPr>
                            <m:t>+</m:t>
                          </m:r>
                          <m:r>
                            <a:rPr lang="en-US" b="1" i="1">
                              <a:solidFill>
                                <a:schemeClr val="tx1"/>
                              </a:solidFill>
                              <a:latin typeface="Cambria Math" panose="02040503050406030204" pitchFamily="18" charset="0"/>
                              <a:ea typeface="Cambria Math" panose="02040503050406030204" pitchFamily="18" charset="0"/>
                            </a:rPr>
                            <m:t>𝟏</m:t>
                          </m:r>
                        </m:e>
                      </m:d>
                    </m:oMath>
                  </m:oMathPara>
                </a14:m>
                <a:endParaRPr lang="en-US" b="1" dirty="0">
                  <a:solidFill>
                    <a:schemeClr val="tx1"/>
                  </a:solidFill>
                </a:endParaRPr>
              </a:p>
            </p:txBody>
          </p:sp>
        </mc:Choice>
        <mc:Fallback>
          <p:sp>
            <p:nvSpPr>
              <p:cNvPr id="9" name="TextBox 8">
                <a:extLst>
                  <a:ext uri="{FF2B5EF4-FFF2-40B4-BE49-F238E27FC236}">
                    <a16:creationId xmlns:a16="http://schemas.microsoft.com/office/drawing/2014/main" id="{EE7104D0-CD83-3D34-776B-D28AC416ACE4}"/>
                  </a:ext>
                </a:extLst>
              </p:cNvPr>
              <p:cNvSpPr txBox="1">
                <a:spLocks noRot="1" noChangeAspect="1" noMove="1" noResize="1" noEditPoints="1" noAdjustHandles="1" noChangeArrowheads="1" noChangeShapeType="1" noTextEdit="1"/>
              </p:cNvSpPr>
              <p:nvPr/>
            </p:nvSpPr>
            <p:spPr>
              <a:xfrm>
                <a:off x="3289533" y="1199303"/>
                <a:ext cx="3517248" cy="929550"/>
              </a:xfrm>
              <a:prstGeom prst="rect">
                <a:avLst/>
              </a:prstGeom>
              <a:blipFill>
                <a:blip r:embed="rId4"/>
                <a:stretch>
                  <a:fillRect t="-3947" b="-4605"/>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6662B048-F1DA-5FD2-D399-1AFF1F1C7E7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88863" y="949904"/>
            <a:ext cx="3851687" cy="2888766"/>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026032A-0E13-77D6-CADA-A8F596E412D0}"/>
                  </a:ext>
                </a:extLst>
              </p:cNvPr>
              <p:cNvSpPr txBox="1"/>
              <p:nvPr/>
            </p:nvSpPr>
            <p:spPr>
              <a:xfrm>
                <a:off x="8645673" y="1181917"/>
                <a:ext cx="2249958" cy="461665"/>
              </a:xfrm>
              <a:prstGeom prst="rect">
                <a:avLst/>
              </a:prstGeom>
              <a:noFill/>
            </p:spPr>
            <p:txBody>
              <a:bodyPr wrap="square">
                <a:spAutoFit/>
              </a:bodyPr>
              <a:lstStyle/>
              <a:p>
                <a:r>
                  <a:rPr lang="en-US" sz="1200" b="1" dirty="0">
                    <a:solidFill>
                      <a:schemeClr val="tx1"/>
                    </a:solidFill>
                  </a:rPr>
                  <a:t>Degradation factor</a:t>
                </a:r>
              </a:p>
              <a:p>
                <a14:m>
                  <m:oMath xmlns:m="http://schemas.openxmlformats.org/officeDocument/2006/math">
                    <m:sSub>
                      <m:sSubPr>
                        <m:ctrlPr>
                          <a:rPr lang="en-US" sz="1200" b="1" i="1" smtClean="0">
                            <a:solidFill>
                              <a:schemeClr val="tx1"/>
                            </a:solidFill>
                            <a:latin typeface="Cambria Math" panose="02040503050406030204" pitchFamily="18" charset="0"/>
                          </a:rPr>
                        </m:ctrlPr>
                      </m:sSubPr>
                      <m:e>
                        <m:r>
                          <a:rPr lang="en-US" sz="1200" b="1" i="1">
                            <a:solidFill>
                              <a:schemeClr val="tx1"/>
                            </a:solidFill>
                            <a:latin typeface="Cambria Math" panose="02040503050406030204" pitchFamily="18" charset="0"/>
                          </a:rPr>
                          <m:t>𝒓</m:t>
                        </m:r>
                      </m:e>
                      <m:sub>
                        <m:r>
                          <a:rPr lang="en-US" sz="1200" b="1" i="1">
                            <a:solidFill>
                              <a:schemeClr val="tx1"/>
                            </a:solidFill>
                            <a:latin typeface="Cambria Math" panose="02040503050406030204" pitchFamily="18" charset="0"/>
                            <a:ea typeface="Cambria Math" panose="02040503050406030204" pitchFamily="18" charset="0"/>
                          </a:rPr>
                          <m:t>𝝉</m:t>
                        </m:r>
                      </m:sub>
                    </m:sSub>
                  </m:oMath>
                </a14:m>
                <a:r>
                  <a:rPr lang="en-US" sz="1200" dirty="0"/>
                  <a:t> (unit: 1/</a:t>
                </a:r>
                <a:r>
                  <a:rPr lang="en-US" sz="1200" dirty="0" err="1"/>
                  <a:t>hr</a:t>
                </a:r>
                <a:r>
                  <a:rPr lang="en-US" sz="1200" dirty="0"/>
                  <a:t>)</a:t>
                </a:r>
              </a:p>
            </p:txBody>
          </p:sp>
        </mc:Choice>
        <mc:Fallback>
          <p:sp>
            <p:nvSpPr>
              <p:cNvPr id="3" name="TextBox 2">
                <a:extLst>
                  <a:ext uri="{FF2B5EF4-FFF2-40B4-BE49-F238E27FC236}">
                    <a16:creationId xmlns:a16="http://schemas.microsoft.com/office/drawing/2014/main" id="{A026032A-0E13-77D6-CADA-A8F596E412D0}"/>
                  </a:ext>
                </a:extLst>
              </p:cNvPr>
              <p:cNvSpPr txBox="1">
                <a:spLocks noRot="1" noChangeAspect="1" noMove="1" noResize="1" noEditPoints="1" noAdjustHandles="1" noChangeArrowheads="1" noChangeShapeType="1" noTextEdit="1"/>
              </p:cNvSpPr>
              <p:nvPr/>
            </p:nvSpPr>
            <p:spPr>
              <a:xfrm>
                <a:off x="8645673" y="1181917"/>
                <a:ext cx="2249958" cy="461665"/>
              </a:xfrm>
              <a:prstGeom prst="rect">
                <a:avLst/>
              </a:prstGeom>
              <a:blipFill>
                <a:blip r:embed="rId6"/>
                <a:stretch>
                  <a:fillRect t="-1316" b="-9211"/>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6C8F021D-6E64-A465-1F04-0D858FD8CA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7885" y="3670906"/>
            <a:ext cx="3933644" cy="295023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11272B0-3B01-165B-795E-CAC0FA06D187}"/>
                  </a:ext>
                </a:extLst>
              </p:cNvPr>
              <p:cNvSpPr txBox="1"/>
              <p:nvPr/>
            </p:nvSpPr>
            <p:spPr>
              <a:xfrm>
                <a:off x="9547200" y="3759743"/>
                <a:ext cx="1798301" cy="461665"/>
              </a:xfrm>
              <a:prstGeom prst="rect">
                <a:avLst/>
              </a:prstGeom>
              <a:noFill/>
            </p:spPr>
            <p:txBody>
              <a:bodyPr wrap="square">
                <a:spAutoFit/>
              </a:bodyPr>
              <a:lstStyle/>
              <a:p>
                <a:r>
                  <a:rPr lang="en-US" sz="1200" b="1" dirty="0">
                    <a:latin typeface="Arial" panose="020B0604020202020204" pitchFamily="34" charset="0"/>
                    <a:cs typeface="Arial" panose="020B0604020202020204" pitchFamily="34" charset="0"/>
                  </a:rPr>
                  <a:t>Asymptote</a:t>
                </a:r>
                <a:endParaRPr lang="en-US" sz="1200" b="1" dirty="0">
                  <a:solidFill>
                    <a:schemeClr val="tx1"/>
                  </a:solidFill>
                  <a:latin typeface="Arial" panose="020B0604020202020204" pitchFamily="34" charset="0"/>
                  <a:cs typeface="Arial" panose="020B0604020202020204" pitchFamily="34" charset="0"/>
                </a:endParaRPr>
              </a:p>
              <a:p>
                <a14:m>
                  <m:oMath xmlns:m="http://schemas.openxmlformats.org/officeDocument/2006/math">
                    <m:sSub>
                      <m:sSubPr>
                        <m:ctrlPr>
                          <a:rPr lang="en-US" sz="1200" b="1" i="1" smtClean="0">
                            <a:solidFill>
                              <a:schemeClr val="tx1"/>
                            </a:solidFill>
                            <a:latin typeface="Cambria Math" panose="02040503050406030204" pitchFamily="18" charset="0"/>
                          </a:rPr>
                        </m:ctrlPr>
                      </m:sSubPr>
                      <m:e>
                        <m:r>
                          <a:rPr lang="en-US" sz="1200" b="1" i="1" smtClean="0">
                            <a:solidFill>
                              <a:schemeClr val="tx1"/>
                            </a:solidFill>
                            <a:latin typeface="Cambria Math" panose="02040503050406030204" pitchFamily="18" charset="0"/>
                          </a:rPr>
                          <m:t>𝟏</m:t>
                        </m:r>
                        <m:r>
                          <a:rPr lang="en-US" sz="1200" b="1" i="1" smtClean="0">
                            <a:solidFill>
                              <a:schemeClr val="tx1"/>
                            </a:solidFill>
                            <a:latin typeface="Cambria Math" panose="02040503050406030204" pitchFamily="18" charset="0"/>
                          </a:rPr>
                          <m:t>−</m:t>
                        </m:r>
                        <m:r>
                          <a:rPr lang="en-US" sz="1200" b="1" i="1" smtClean="0">
                            <a:solidFill>
                              <a:schemeClr val="tx1"/>
                            </a:solidFill>
                            <a:latin typeface="Cambria Math" panose="02040503050406030204" pitchFamily="18" charset="0"/>
                          </a:rPr>
                          <m:t>𝒄</m:t>
                        </m:r>
                      </m:e>
                      <m:sub>
                        <m:r>
                          <a:rPr lang="en-US" sz="1200" b="1" i="1">
                            <a:solidFill>
                              <a:schemeClr val="tx1"/>
                            </a:solidFill>
                            <a:latin typeface="Cambria Math" panose="02040503050406030204" pitchFamily="18" charset="0"/>
                            <a:ea typeface="Cambria Math" panose="02040503050406030204" pitchFamily="18" charset="0"/>
                          </a:rPr>
                          <m:t>𝝉</m:t>
                        </m:r>
                      </m:sub>
                    </m:sSub>
                  </m:oMath>
                </a14:m>
                <a:r>
                  <a:rPr lang="en-US" sz="1200" dirty="0"/>
                  <a:t> (dimensionless)</a:t>
                </a:r>
              </a:p>
            </p:txBody>
          </p:sp>
        </mc:Choice>
        <mc:Fallback xmlns="">
          <p:sp>
            <p:nvSpPr>
              <p:cNvPr id="12" name="TextBox 11">
                <a:extLst>
                  <a:ext uri="{FF2B5EF4-FFF2-40B4-BE49-F238E27FC236}">
                    <a16:creationId xmlns:a16="http://schemas.microsoft.com/office/drawing/2014/main" id="{A11272B0-3B01-165B-795E-CAC0FA06D187}"/>
                  </a:ext>
                </a:extLst>
              </p:cNvPr>
              <p:cNvSpPr txBox="1">
                <a:spLocks noRot="1" noChangeAspect="1" noMove="1" noResize="1" noEditPoints="1" noAdjustHandles="1" noChangeArrowheads="1" noChangeShapeType="1" noTextEdit="1"/>
              </p:cNvSpPr>
              <p:nvPr/>
            </p:nvSpPr>
            <p:spPr>
              <a:xfrm>
                <a:off x="9547200" y="3759743"/>
                <a:ext cx="1798301" cy="461665"/>
              </a:xfrm>
              <a:prstGeom prst="rect">
                <a:avLst/>
              </a:prstGeom>
              <a:blipFill>
                <a:blip r:embed="rId8"/>
                <a:stretch>
                  <a:fillRect t="-2703" b="-81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D63D6A8B-D8F6-259A-4DC2-6A285C0F4F60}"/>
                  </a:ext>
                </a:extLst>
              </p:cNvPr>
              <p:cNvSpPr txBox="1"/>
              <p:nvPr/>
            </p:nvSpPr>
            <p:spPr>
              <a:xfrm>
                <a:off x="5650741" y="2792647"/>
                <a:ext cx="2686056" cy="1323439"/>
              </a:xfrm>
              <a:prstGeom prst="rect">
                <a:avLst/>
              </a:prstGeom>
              <a:noFill/>
            </p:spPr>
            <p:txBody>
              <a:bodyPr wrap="none" rtlCol="0">
                <a:spAutoFit/>
              </a:bodyPr>
              <a:lstStyle/>
              <a:p>
                <a:r>
                  <a:rPr lang="en-US" sz="1600" dirty="0"/>
                  <a:t>* Boundary condition:</a:t>
                </a:r>
              </a:p>
              <a:p>
                <a:pPr marL="285750" indent="-285750">
                  <a:buFontTx/>
                  <a:buChar char="-"/>
                </a:pPr>
                <a14:m>
                  <m:oMath xmlns:m="http://schemas.openxmlformats.org/officeDocument/2006/math">
                    <m:r>
                      <a:rPr lang="en-US" sz="1600" b="0" i="1">
                        <a:latin typeface="Cambria Math" panose="02040503050406030204" pitchFamily="18" charset="0"/>
                        <a:ea typeface="Cambria Math" panose="02040503050406030204" pitchFamily="18" charset="0"/>
                      </a:rPr>
                      <m:t>𝜏</m:t>
                    </m:r>
                    <m:r>
                      <a:rPr lang="en-US" sz="1600" b="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b="0" i="1">
                            <a:latin typeface="Cambria Math" panose="02040503050406030204" pitchFamily="18" charset="0"/>
                            <a:ea typeface="Cambria Math" panose="02040503050406030204" pitchFamily="18" charset="0"/>
                          </a:rPr>
                          <m:t>𝜏</m:t>
                        </m:r>
                      </m:e>
                      <m:sup>
                        <m:r>
                          <a:rPr lang="en-US" sz="1600" b="0" i="1">
                            <a:latin typeface="Cambria Math" panose="02040503050406030204" pitchFamily="18" charset="0"/>
                            <a:ea typeface="Cambria Math" panose="02040503050406030204" pitchFamily="18" charset="0"/>
                          </a:rPr>
                          <m:t>0</m:t>
                        </m:r>
                      </m:sup>
                    </m:sSup>
                  </m:oMath>
                </a14:m>
                <a:r>
                  <a:rPr lang="en-US" sz="1600" dirty="0"/>
                  <a:t> at </a:t>
                </a:r>
                <a14:m>
                  <m:oMath xmlns:m="http://schemas.openxmlformats.org/officeDocument/2006/math">
                    <m:r>
                      <a:rPr lang="en-US" sz="1600" b="0" i="1">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=0</m:t>
                    </m:r>
                  </m:oMath>
                </a14:m>
                <a:r>
                  <a:rPr lang="en-US" sz="1600" dirty="0"/>
                  <a:t>.</a:t>
                </a:r>
              </a:p>
              <a:p>
                <a:pPr marL="285750" indent="-285750">
                  <a:buFontTx/>
                  <a:buChar char="-"/>
                </a:pPr>
                <a:endParaRPr lang="en-US" sz="1600" dirty="0"/>
              </a:p>
              <a:p>
                <a:r>
                  <a:rPr lang="en-US" sz="1600" dirty="0"/>
                  <a:t>* Asymptote:</a:t>
                </a:r>
              </a:p>
              <a:p>
                <a:pPr marL="285750" indent="-285750">
                  <a:buFontTx/>
                  <a:buChar char="-"/>
                </a:pPr>
                <a14:m>
                  <m:oMath xmlns:m="http://schemas.openxmlformats.org/officeDocument/2006/math">
                    <m:r>
                      <a:rPr lang="en-US" sz="1600" b="0" i="1">
                        <a:latin typeface="Cambria Math" panose="02040503050406030204" pitchFamily="18" charset="0"/>
                        <a:ea typeface="Cambria Math" panose="02040503050406030204" pitchFamily="18" charset="0"/>
                      </a:rPr>
                      <m:t>𝜏</m:t>
                    </m:r>
                    <m:r>
                      <a:rPr lang="en-US" sz="1600" b="0" i="1">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b="0" i="1">
                            <a:latin typeface="Cambria Math" panose="02040503050406030204" pitchFamily="18" charset="0"/>
                            <a:ea typeface="Cambria Math" panose="02040503050406030204" pitchFamily="18" charset="0"/>
                          </a:rPr>
                          <m:t>𝜏</m:t>
                        </m:r>
                      </m:e>
                      <m:sup>
                        <m:r>
                          <a:rPr lang="en-US" sz="1600" b="0" i="1">
                            <a:latin typeface="Cambria Math" panose="02040503050406030204" pitchFamily="18" charset="0"/>
                            <a:ea typeface="Cambria Math" panose="02040503050406030204" pitchFamily="18" charset="0"/>
                          </a:rPr>
                          <m:t>0</m:t>
                        </m:r>
                      </m:sup>
                    </m:s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m:t>
                    </m:r>
                    <m:sSub>
                      <m:sSubPr>
                        <m:ctrlPr>
                          <a:rPr lang="en-US" sz="1600" i="1">
                            <a:latin typeface="Cambria Math" panose="02040503050406030204" pitchFamily="18" charset="0"/>
                            <a:ea typeface="Cambria Math" panose="02040503050406030204" pitchFamily="18" charset="0"/>
                          </a:rPr>
                        </m:ctrlPr>
                      </m:sSubPr>
                      <m:e>
                        <m:r>
                          <a:rPr lang="en-US" sz="1600" b="0" i="1">
                            <a:latin typeface="Cambria Math" panose="02040503050406030204" pitchFamily="18" charset="0"/>
                            <a:ea typeface="Cambria Math" panose="02040503050406030204" pitchFamily="18" charset="0"/>
                          </a:rPr>
                          <m:t>𝑐</m:t>
                        </m:r>
                      </m:e>
                      <m:sub>
                        <m:r>
                          <a:rPr lang="en-US" sz="1600" b="0" i="1">
                            <a:latin typeface="Cambria Math" panose="02040503050406030204" pitchFamily="18" charset="0"/>
                            <a:ea typeface="Cambria Math" panose="02040503050406030204" pitchFamily="18" charset="0"/>
                          </a:rPr>
                          <m:t>𝜏</m:t>
                        </m:r>
                      </m:sub>
                    </m:sSub>
                    <m:r>
                      <a:rPr lang="en-US" sz="1600" b="0" i="1" smtClean="0">
                        <a:latin typeface="Cambria Math" panose="02040503050406030204" pitchFamily="18" charset="0"/>
                        <a:ea typeface="Cambria Math" panose="02040503050406030204" pitchFamily="18" charset="0"/>
                      </a:rPr>
                      <m:t>)</m:t>
                    </m:r>
                  </m:oMath>
                </a14:m>
                <a:r>
                  <a:rPr lang="en-US" sz="1600" dirty="0"/>
                  <a:t> at </a:t>
                </a:r>
                <a14:m>
                  <m:oMath xmlns:m="http://schemas.openxmlformats.org/officeDocument/2006/math">
                    <m:r>
                      <a:rPr lang="en-US" sz="1600" i="1">
                        <a:latin typeface="Cambria Math" panose="02040503050406030204" pitchFamily="18" charset="0"/>
                        <a:ea typeface="Cambria Math" panose="02040503050406030204" pitchFamily="18" charset="0"/>
                      </a:rPr>
                      <m:t>𝑡</m:t>
                    </m:r>
                    <m:r>
                      <a:rPr lang="en-US" sz="1600" i="1">
                        <a:latin typeface="Cambria Math" panose="02040503050406030204" pitchFamily="18" charset="0"/>
                        <a:ea typeface="Cambria Math" panose="02040503050406030204" pitchFamily="18" charset="0"/>
                      </a:rPr>
                      <m:t>=∞</m:t>
                    </m:r>
                  </m:oMath>
                </a14:m>
                <a:r>
                  <a:rPr lang="en-US" sz="1600" dirty="0"/>
                  <a:t>.</a:t>
                </a:r>
              </a:p>
            </p:txBody>
          </p:sp>
        </mc:Choice>
        <mc:Fallback>
          <p:sp>
            <p:nvSpPr>
              <p:cNvPr id="13" name="TextBox 12">
                <a:extLst>
                  <a:ext uri="{FF2B5EF4-FFF2-40B4-BE49-F238E27FC236}">
                    <a16:creationId xmlns:a16="http://schemas.microsoft.com/office/drawing/2014/main" id="{D63D6A8B-D8F6-259A-4DC2-6A285C0F4F60}"/>
                  </a:ext>
                </a:extLst>
              </p:cNvPr>
              <p:cNvSpPr txBox="1">
                <a:spLocks noRot="1" noChangeAspect="1" noMove="1" noResize="1" noEditPoints="1" noAdjustHandles="1" noChangeArrowheads="1" noChangeShapeType="1" noTextEdit="1"/>
              </p:cNvSpPr>
              <p:nvPr/>
            </p:nvSpPr>
            <p:spPr>
              <a:xfrm>
                <a:off x="5650741" y="2792647"/>
                <a:ext cx="2686056" cy="1323439"/>
              </a:xfrm>
              <a:prstGeom prst="rect">
                <a:avLst/>
              </a:prstGeom>
              <a:blipFill>
                <a:blip r:embed="rId9"/>
                <a:stretch>
                  <a:fillRect l="-1361" t="-1382" b="-506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FFE35D8C-5EDF-3FB4-FA55-C345321CBBDE}"/>
              </a:ext>
            </a:extLst>
          </p:cNvPr>
          <p:cNvSpPr txBox="1"/>
          <p:nvPr/>
        </p:nvSpPr>
        <p:spPr>
          <a:xfrm>
            <a:off x="8406042" y="5720101"/>
            <a:ext cx="2441694" cy="261610"/>
          </a:xfrm>
          <a:prstGeom prst="rect">
            <a:avLst/>
          </a:prstGeom>
          <a:noFill/>
        </p:spPr>
        <p:txBody>
          <a:bodyPr wrap="none" rtlCol="0">
            <a:spAutoFit/>
          </a:bodyPr>
          <a:lstStyle/>
          <a:p>
            <a:r>
              <a:rPr lang="en-US" sz="1100" dirty="0"/>
              <a:t>21 spectral points averaged (~4 nm)</a:t>
            </a:r>
          </a:p>
        </p:txBody>
      </p:sp>
      <p:sp>
        <p:nvSpPr>
          <p:cNvPr id="17" name="TextBox 16">
            <a:extLst>
              <a:ext uri="{FF2B5EF4-FFF2-40B4-BE49-F238E27FC236}">
                <a16:creationId xmlns:a16="http://schemas.microsoft.com/office/drawing/2014/main" id="{D4D9DEE6-7E5F-29CC-D2BA-23615CAF653D}"/>
              </a:ext>
            </a:extLst>
          </p:cNvPr>
          <p:cNvSpPr txBox="1"/>
          <p:nvPr/>
        </p:nvSpPr>
        <p:spPr>
          <a:xfrm>
            <a:off x="9398856" y="3116073"/>
            <a:ext cx="2441694" cy="261610"/>
          </a:xfrm>
          <a:prstGeom prst="rect">
            <a:avLst/>
          </a:prstGeom>
          <a:noFill/>
        </p:spPr>
        <p:txBody>
          <a:bodyPr wrap="none" rtlCol="0">
            <a:spAutoFit/>
          </a:bodyPr>
          <a:lstStyle/>
          <a:p>
            <a:r>
              <a:rPr lang="en-US" sz="1100" dirty="0"/>
              <a:t>21 spectral points averaged (~4 nm)</a:t>
            </a:r>
          </a:p>
        </p:txBody>
      </p:sp>
    </p:spTree>
    <p:extLst>
      <p:ext uri="{BB962C8B-B14F-4D97-AF65-F5344CB8AC3E}">
        <p14:creationId xmlns:p14="http://schemas.microsoft.com/office/powerpoint/2010/main" val="2179903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83F867E-865F-EC88-FF4D-1A20F350ED6A}"/>
              </a:ext>
            </a:extLst>
          </p:cNvPr>
          <p:cNvSpPr>
            <a:spLocks noGrp="1"/>
          </p:cNvSpPr>
          <p:nvPr>
            <p:ph type="ftr" sz="quarter" idx="11"/>
          </p:nvPr>
        </p:nvSpPr>
        <p:spPr/>
        <p:txBody>
          <a:bodyPr/>
          <a:lstStyle/>
          <a:p>
            <a:r>
              <a:rPr lang="en-US" dirty="0"/>
              <a:t>TEMPO STM 2026</a:t>
            </a:r>
            <a:endParaRPr lang="id-ID" dirty="0"/>
          </a:p>
        </p:txBody>
      </p:sp>
      <p:sp>
        <p:nvSpPr>
          <p:cNvPr id="5" name="Slide Number Placeholder 4">
            <a:extLst>
              <a:ext uri="{FF2B5EF4-FFF2-40B4-BE49-F238E27FC236}">
                <a16:creationId xmlns:a16="http://schemas.microsoft.com/office/drawing/2014/main" id="{E2ACD84D-8A8D-4F58-2B07-47BBFEA1E856}"/>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
        <p:nvSpPr>
          <p:cNvPr id="2" name="Title 1">
            <a:extLst>
              <a:ext uri="{FF2B5EF4-FFF2-40B4-BE49-F238E27FC236}">
                <a16:creationId xmlns:a16="http://schemas.microsoft.com/office/drawing/2014/main" id="{436B2498-E1E5-AD3D-5CD8-87E5E54197BE}"/>
              </a:ext>
            </a:extLst>
          </p:cNvPr>
          <p:cNvSpPr>
            <a:spLocks noGrp="1"/>
          </p:cNvSpPr>
          <p:nvPr>
            <p:ph type="title"/>
          </p:nvPr>
        </p:nvSpPr>
        <p:spPr/>
        <p:txBody>
          <a:bodyPr/>
          <a:lstStyle/>
          <a:p>
            <a:r>
              <a:rPr lang="en-US" dirty="0"/>
              <a:t>Characterizing reference diffuser</a:t>
            </a:r>
          </a:p>
        </p:txBody>
      </p:sp>
      <p:pic>
        <p:nvPicPr>
          <p:cNvPr id="7" name="Picture 6">
            <a:extLst>
              <a:ext uri="{FF2B5EF4-FFF2-40B4-BE49-F238E27FC236}">
                <a16:creationId xmlns:a16="http://schemas.microsoft.com/office/drawing/2014/main" id="{FB2DA801-38B6-DB9E-E4A1-72D7BD134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600" y="2122930"/>
            <a:ext cx="4555400" cy="3416550"/>
          </a:xfrm>
          <a:prstGeom prst="rect">
            <a:avLst/>
          </a:prstGeom>
        </p:spPr>
      </p:pic>
      <p:pic>
        <p:nvPicPr>
          <p:cNvPr id="9" name="Picture 8">
            <a:extLst>
              <a:ext uri="{FF2B5EF4-FFF2-40B4-BE49-F238E27FC236}">
                <a16:creationId xmlns:a16="http://schemas.microsoft.com/office/drawing/2014/main" id="{6EE8A900-9B93-023B-61E2-6C96EC516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600" y="2122930"/>
            <a:ext cx="4555400" cy="3416550"/>
          </a:xfrm>
          <a:prstGeom prst="rect">
            <a:avLst/>
          </a:prstGeom>
        </p:spPr>
      </p:pic>
      <p:sp>
        <p:nvSpPr>
          <p:cNvPr id="10" name="TextBox 9">
            <a:extLst>
              <a:ext uri="{FF2B5EF4-FFF2-40B4-BE49-F238E27FC236}">
                <a16:creationId xmlns:a16="http://schemas.microsoft.com/office/drawing/2014/main" id="{17CF08AC-01D6-3703-A290-8728B99EF2EB}"/>
              </a:ext>
            </a:extLst>
          </p:cNvPr>
          <p:cNvSpPr txBox="1"/>
          <p:nvPr/>
        </p:nvSpPr>
        <p:spPr>
          <a:xfrm>
            <a:off x="2508558" y="1806205"/>
            <a:ext cx="1965218" cy="400110"/>
          </a:xfrm>
          <a:prstGeom prst="rect">
            <a:avLst/>
          </a:prstGeom>
          <a:noFill/>
        </p:spPr>
        <p:txBody>
          <a:bodyPr wrap="none" rtlCol="0">
            <a:spAutoFit/>
          </a:bodyPr>
          <a:lstStyle/>
          <a:p>
            <a:pPr algn="ctr"/>
            <a:r>
              <a:rPr lang="en-US" sz="2000" b="1" dirty="0"/>
              <a:t>Working diffuser</a:t>
            </a:r>
          </a:p>
        </p:txBody>
      </p:sp>
      <p:sp>
        <p:nvSpPr>
          <p:cNvPr id="11" name="TextBox 10">
            <a:extLst>
              <a:ext uri="{FF2B5EF4-FFF2-40B4-BE49-F238E27FC236}">
                <a16:creationId xmlns:a16="http://schemas.microsoft.com/office/drawing/2014/main" id="{D2018D31-11C0-66DC-1765-F63B90FEB850}"/>
              </a:ext>
            </a:extLst>
          </p:cNvPr>
          <p:cNvSpPr txBox="1"/>
          <p:nvPr/>
        </p:nvSpPr>
        <p:spPr>
          <a:xfrm>
            <a:off x="7505904" y="1806205"/>
            <a:ext cx="2136931" cy="400110"/>
          </a:xfrm>
          <a:prstGeom prst="rect">
            <a:avLst/>
          </a:prstGeom>
          <a:noFill/>
        </p:spPr>
        <p:txBody>
          <a:bodyPr wrap="none" rtlCol="0">
            <a:spAutoFit/>
          </a:bodyPr>
          <a:lstStyle/>
          <a:p>
            <a:pPr algn="ctr"/>
            <a:r>
              <a:rPr lang="en-US" sz="2000" b="1" dirty="0"/>
              <a:t>Reference diffuser</a:t>
            </a:r>
          </a:p>
        </p:txBody>
      </p:sp>
      <p:sp>
        <p:nvSpPr>
          <p:cNvPr id="12" name="TextBox 11">
            <a:extLst>
              <a:ext uri="{FF2B5EF4-FFF2-40B4-BE49-F238E27FC236}">
                <a16:creationId xmlns:a16="http://schemas.microsoft.com/office/drawing/2014/main" id="{E54A0F2E-0FAD-933A-F334-F02D6B9ABC9A}"/>
              </a:ext>
            </a:extLst>
          </p:cNvPr>
          <p:cNvSpPr txBox="1"/>
          <p:nvPr/>
        </p:nvSpPr>
        <p:spPr>
          <a:xfrm>
            <a:off x="271813" y="1247338"/>
            <a:ext cx="3108543" cy="400110"/>
          </a:xfrm>
          <a:prstGeom prst="rect">
            <a:avLst/>
          </a:prstGeom>
          <a:noFill/>
        </p:spPr>
        <p:txBody>
          <a:bodyPr wrap="none" rtlCol="0">
            <a:spAutoFit/>
          </a:bodyPr>
          <a:lstStyle/>
          <a:p>
            <a:r>
              <a:rPr lang="en-US" sz="2000" b="1" dirty="0">
                <a:solidFill>
                  <a:srgbClr val="0432FF"/>
                </a:solidFill>
              </a:rPr>
              <a:t>Azimuth-angle dependence</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9EBFDAEC-6E60-BCE8-03DB-038B6FE02C11}"/>
                  </a:ext>
                </a:extLst>
              </p:cNvPr>
              <p:cNvSpPr txBox="1"/>
              <p:nvPr/>
            </p:nvSpPr>
            <p:spPr>
              <a:xfrm>
                <a:off x="4909828" y="1159874"/>
                <a:ext cx="2379176" cy="707886"/>
              </a:xfrm>
              <a:prstGeom prst="rect">
                <a:avLst/>
              </a:prstGeom>
              <a:noFill/>
            </p:spPr>
            <p:txBody>
              <a:bodyPr wrap="none" rtlCol="0">
                <a:spAutoFit/>
              </a:bodyPr>
              <a:lstStyle/>
              <a:p>
                <a:pPr algn="ctr"/>
                <a:r>
                  <a:rPr lang="en-US" sz="2000" b="1" dirty="0">
                    <a:latin typeface="Arial" panose="020B0604020202020204" pitchFamily="34" charset="0"/>
                    <a:cs typeface="Arial" panose="020B0604020202020204" pitchFamily="34" charset="0"/>
                  </a:rPr>
                  <a:t>Irradiance change</a:t>
                </a:r>
              </a:p>
              <a:p>
                <a:pPr algn="ctr"/>
                <a14:m>
                  <m:oMath xmlns:m="http://schemas.openxmlformats.org/officeDocument/2006/math">
                    <m:r>
                      <a:rPr lang="en-US" sz="2000" b="1" i="1" smtClean="0">
                        <a:latin typeface="Cambria Math" panose="02040503050406030204" pitchFamily="18" charset="0"/>
                      </a:rPr>
                      <m:t>𝒚</m:t>
                    </m:r>
                    <m:r>
                      <a:rPr lang="en-US" sz="2000" b="1" i="1" smtClean="0">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𝒂</m:t>
                        </m:r>
                      </m:e>
                      <m:sup>
                        <m:r>
                          <a:rPr lang="en-US" sz="2000" b="1" i="1" smtClean="0">
                            <a:latin typeface="Cambria Math" panose="02040503050406030204" pitchFamily="18" charset="0"/>
                          </a:rPr>
                          <m:t>𝒓</m:t>
                        </m:r>
                      </m:sup>
                    </m:sSup>
                  </m:oMath>
                </a14:m>
                <a:r>
                  <a:rPr lang="en-US" sz="2000" b="1" dirty="0"/>
                  <a:t> [%/degree]</a:t>
                </a:r>
              </a:p>
            </p:txBody>
          </p:sp>
        </mc:Choice>
        <mc:Fallback>
          <p:sp>
            <p:nvSpPr>
              <p:cNvPr id="3" name="TextBox 2">
                <a:extLst>
                  <a:ext uri="{FF2B5EF4-FFF2-40B4-BE49-F238E27FC236}">
                    <a16:creationId xmlns:a16="http://schemas.microsoft.com/office/drawing/2014/main" id="{9EBFDAEC-6E60-BCE8-03DB-038B6FE02C11}"/>
                  </a:ext>
                </a:extLst>
              </p:cNvPr>
              <p:cNvSpPr txBox="1">
                <a:spLocks noRot="1" noChangeAspect="1" noMove="1" noResize="1" noEditPoints="1" noAdjustHandles="1" noChangeArrowheads="1" noChangeShapeType="1" noTextEdit="1"/>
              </p:cNvSpPr>
              <p:nvPr/>
            </p:nvSpPr>
            <p:spPr>
              <a:xfrm>
                <a:off x="4909828" y="1159874"/>
                <a:ext cx="2379176" cy="707886"/>
              </a:xfrm>
              <a:prstGeom prst="rect">
                <a:avLst/>
              </a:prstGeom>
              <a:blipFill>
                <a:blip r:embed="rId4"/>
                <a:stretch>
                  <a:fillRect l="-2302" t="-3448" r="-2046" b="-1465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A64A214-CAC0-ADE3-77D9-FB21D9FC5F1D}"/>
              </a:ext>
            </a:extLst>
          </p:cNvPr>
          <p:cNvSpPr txBox="1"/>
          <p:nvPr/>
        </p:nvSpPr>
        <p:spPr>
          <a:xfrm>
            <a:off x="1678380" y="5414797"/>
            <a:ext cx="8691239"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So far, we have derived the working diffuser’s in-flight sensitivity only and applied it to the reference diffuser.</a:t>
            </a:r>
          </a:p>
          <a:p>
            <a:pPr marL="285750" indent="-285750">
              <a:buFont typeface="Arial" panose="020B0604020202020204" pitchFamily="34" charset="0"/>
              <a:buChar char="•"/>
            </a:pPr>
            <a:r>
              <a:rPr lang="en-US" sz="2400" dirty="0"/>
              <a:t>Now, the reference diffuser has its own look-up table.</a:t>
            </a:r>
          </a:p>
        </p:txBody>
      </p:sp>
      <p:sp>
        <p:nvSpPr>
          <p:cNvPr id="8" name="TextBox 7">
            <a:extLst>
              <a:ext uri="{FF2B5EF4-FFF2-40B4-BE49-F238E27FC236}">
                <a16:creationId xmlns:a16="http://schemas.microsoft.com/office/drawing/2014/main" id="{343E4901-FA2C-A4CB-8C6F-63DB7CB1CB85}"/>
              </a:ext>
            </a:extLst>
          </p:cNvPr>
          <p:cNvSpPr txBox="1"/>
          <p:nvPr/>
        </p:nvSpPr>
        <p:spPr>
          <a:xfrm rot="16200000">
            <a:off x="-295900" y="3388093"/>
            <a:ext cx="2487797" cy="400110"/>
          </a:xfrm>
          <a:prstGeom prst="rect">
            <a:avLst/>
          </a:prstGeom>
          <a:noFill/>
        </p:spPr>
        <p:txBody>
          <a:bodyPr wrap="none" rtlCol="0">
            <a:spAutoFit/>
          </a:bodyPr>
          <a:lstStyle/>
          <a:p>
            <a:pPr algn="ctr"/>
            <a:r>
              <a:rPr lang="en-US" sz="2000" b="1" dirty="0"/>
              <a:t>Irradiance change [%]</a:t>
            </a:r>
          </a:p>
        </p:txBody>
      </p:sp>
    </p:spTree>
    <p:extLst>
      <p:ext uri="{BB962C8B-B14F-4D97-AF65-F5344CB8AC3E}">
        <p14:creationId xmlns:p14="http://schemas.microsoft.com/office/powerpoint/2010/main" val="423980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6FC40DA-D50B-898D-1FC0-23C1625899B0}"/>
              </a:ext>
            </a:extLst>
          </p:cNvPr>
          <p:cNvSpPr>
            <a:spLocks noGrp="1"/>
          </p:cNvSpPr>
          <p:nvPr>
            <p:ph type="ftr" sz="quarter" idx="11"/>
          </p:nvPr>
        </p:nvSpPr>
        <p:spPr/>
        <p:txBody>
          <a:bodyPr/>
          <a:lstStyle/>
          <a:p>
            <a:r>
              <a:rPr lang="en-US" dirty="0"/>
              <a:t>TEMPO STM 2026</a:t>
            </a:r>
            <a:endParaRPr lang="id-ID" dirty="0"/>
          </a:p>
        </p:txBody>
      </p:sp>
      <p:sp>
        <p:nvSpPr>
          <p:cNvPr id="5" name="Slide Number Placeholder 4">
            <a:extLst>
              <a:ext uri="{FF2B5EF4-FFF2-40B4-BE49-F238E27FC236}">
                <a16:creationId xmlns:a16="http://schemas.microsoft.com/office/drawing/2014/main" id="{992BF173-E0B7-6DD8-58D3-B504B8A1100C}"/>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
        <p:nvSpPr>
          <p:cNvPr id="2" name="Title 1">
            <a:extLst>
              <a:ext uri="{FF2B5EF4-FFF2-40B4-BE49-F238E27FC236}">
                <a16:creationId xmlns:a16="http://schemas.microsoft.com/office/drawing/2014/main" id="{BE0AE33E-BFA0-56BA-05B9-180DD0911DA0}"/>
              </a:ext>
            </a:extLst>
          </p:cNvPr>
          <p:cNvSpPr>
            <a:spLocks noGrp="1"/>
          </p:cNvSpPr>
          <p:nvPr>
            <p:ph type="title"/>
          </p:nvPr>
        </p:nvSpPr>
        <p:spPr/>
        <p:txBody>
          <a:bodyPr/>
          <a:lstStyle/>
          <a:p>
            <a:r>
              <a:rPr lang="en-US" dirty="0"/>
              <a:t>Updating reference diffuser table</a:t>
            </a:r>
          </a:p>
        </p:txBody>
      </p:sp>
      <p:pic>
        <p:nvPicPr>
          <p:cNvPr id="7" name="Picture 6">
            <a:extLst>
              <a:ext uri="{FF2B5EF4-FFF2-40B4-BE49-F238E27FC236}">
                <a16:creationId xmlns:a16="http://schemas.microsoft.com/office/drawing/2014/main" id="{E6CE7545-ABB0-1FF8-B915-0B2491EDA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55" y="1375050"/>
            <a:ext cx="5842000" cy="4381500"/>
          </a:xfrm>
          <a:prstGeom prst="rect">
            <a:avLst/>
          </a:prstGeom>
        </p:spPr>
      </p:pic>
      <p:pic>
        <p:nvPicPr>
          <p:cNvPr id="9" name="Picture 8">
            <a:extLst>
              <a:ext uri="{FF2B5EF4-FFF2-40B4-BE49-F238E27FC236}">
                <a16:creationId xmlns:a16="http://schemas.microsoft.com/office/drawing/2014/main" id="{CB158444-8BDB-A884-4F1C-B8C632595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246" y="1375050"/>
            <a:ext cx="5842000" cy="4381500"/>
          </a:xfrm>
          <a:prstGeom prst="rect">
            <a:avLst/>
          </a:prstGeom>
        </p:spPr>
      </p:pic>
      <p:sp>
        <p:nvSpPr>
          <p:cNvPr id="10" name="TextBox 9">
            <a:extLst>
              <a:ext uri="{FF2B5EF4-FFF2-40B4-BE49-F238E27FC236}">
                <a16:creationId xmlns:a16="http://schemas.microsoft.com/office/drawing/2014/main" id="{ADAFCF50-BB97-0B51-A128-773F3450FF51}"/>
              </a:ext>
            </a:extLst>
          </p:cNvPr>
          <p:cNvSpPr txBox="1"/>
          <p:nvPr/>
        </p:nvSpPr>
        <p:spPr>
          <a:xfrm>
            <a:off x="2415152" y="1175984"/>
            <a:ext cx="915636" cy="369332"/>
          </a:xfrm>
          <a:prstGeom prst="rect">
            <a:avLst/>
          </a:prstGeom>
          <a:noFill/>
        </p:spPr>
        <p:txBody>
          <a:bodyPr wrap="none" rtlCol="0">
            <a:spAutoFit/>
          </a:bodyPr>
          <a:lstStyle/>
          <a:p>
            <a:pPr algn="ctr"/>
            <a:r>
              <a:rPr lang="en-US" b="1" dirty="0"/>
              <a:t>Before</a:t>
            </a:r>
          </a:p>
        </p:txBody>
      </p:sp>
      <p:sp>
        <p:nvSpPr>
          <p:cNvPr id="11" name="TextBox 10">
            <a:extLst>
              <a:ext uri="{FF2B5EF4-FFF2-40B4-BE49-F238E27FC236}">
                <a16:creationId xmlns:a16="http://schemas.microsoft.com/office/drawing/2014/main" id="{C7580B4E-FCC6-D92D-8BCA-C3559F7A6044}"/>
              </a:ext>
            </a:extLst>
          </p:cNvPr>
          <p:cNvSpPr txBox="1"/>
          <p:nvPr/>
        </p:nvSpPr>
        <p:spPr>
          <a:xfrm>
            <a:off x="8552133" y="1175984"/>
            <a:ext cx="723275" cy="369332"/>
          </a:xfrm>
          <a:prstGeom prst="rect">
            <a:avLst/>
          </a:prstGeom>
          <a:noFill/>
        </p:spPr>
        <p:txBody>
          <a:bodyPr wrap="none" rtlCol="0">
            <a:spAutoFit/>
          </a:bodyPr>
          <a:lstStyle/>
          <a:p>
            <a:pPr algn="ctr"/>
            <a:r>
              <a:rPr lang="en-US" b="1" dirty="0"/>
              <a:t>After</a:t>
            </a:r>
          </a:p>
        </p:txBody>
      </p:sp>
      <p:sp>
        <p:nvSpPr>
          <p:cNvPr id="3" name="TextBox 2">
            <a:extLst>
              <a:ext uri="{FF2B5EF4-FFF2-40B4-BE49-F238E27FC236}">
                <a16:creationId xmlns:a16="http://schemas.microsoft.com/office/drawing/2014/main" id="{743143B8-3508-DD00-14DA-E409ACF8DF7E}"/>
              </a:ext>
            </a:extLst>
          </p:cNvPr>
          <p:cNvSpPr txBox="1"/>
          <p:nvPr/>
        </p:nvSpPr>
        <p:spPr>
          <a:xfrm>
            <a:off x="2116811" y="5674156"/>
            <a:ext cx="7958380" cy="830997"/>
          </a:xfrm>
          <a:prstGeom prst="rect">
            <a:avLst/>
          </a:prstGeom>
          <a:noFill/>
        </p:spPr>
        <p:txBody>
          <a:bodyPr wrap="square" rtlCol="0">
            <a:spAutoFit/>
          </a:bodyPr>
          <a:lstStyle/>
          <a:p>
            <a:pPr algn="ctr"/>
            <a:r>
              <a:rPr lang="en-US" sz="2400" dirty="0"/>
              <a:t>Elevation-angle dependence has not been updated because we have very few samples at different elevation angles.</a:t>
            </a:r>
          </a:p>
        </p:txBody>
      </p:sp>
    </p:spTree>
    <p:extLst>
      <p:ext uri="{BB962C8B-B14F-4D97-AF65-F5344CB8AC3E}">
        <p14:creationId xmlns:p14="http://schemas.microsoft.com/office/powerpoint/2010/main" val="135019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35A55-1F23-F527-6A72-DA0BDE082C31}"/>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34F0DD-CF30-58F3-51BB-5D0526B884D1}"/>
              </a:ext>
            </a:extLst>
          </p:cNvPr>
          <p:cNvSpPr>
            <a:spLocks noGrp="1"/>
          </p:cNvSpPr>
          <p:nvPr>
            <p:ph type="ftr" sz="quarter" idx="11"/>
          </p:nvPr>
        </p:nvSpPr>
        <p:spPr/>
        <p:txBody>
          <a:bodyPr/>
          <a:lstStyle/>
          <a:p>
            <a:r>
              <a:rPr lang="en-US" dirty="0"/>
              <a:t>TEMPO STM 2026</a:t>
            </a:r>
            <a:endParaRPr lang="id-ID" dirty="0"/>
          </a:p>
        </p:txBody>
      </p:sp>
      <p:sp>
        <p:nvSpPr>
          <p:cNvPr id="5" name="Slide Number Placeholder 4">
            <a:extLst>
              <a:ext uri="{FF2B5EF4-FFF2-40B4-BE49-F238E27FC236}">
                <a16:creationId xmlns:a16="http://schemas.microsoft.com/office/drawing/2014/main" id="{F669FE50-5C9B-827F-0CB7-FB88A9F94752}"/>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2" name="Title 1">
            <a:extLst>
              <a:ext uri="{FF2B5EF4-FFF2-40B4-BE49-F238E27FC236}">
                <a16:creationId xmlns:a16="http://schemas.microsoft.com/office/drawing/2014/main" id="{80D69E80-CDC4-AA9B-4F1B-B15BF82112CE}"/>
              </a:ext>
            </a:extLst>
          </p:cNvPr>
          <p:cNvSpPr>
            <a:spLocks noGrp="1"/>
          </p:cNvSpPr>
          <p:nvPr>
            <p:ph type="title"/>
          </p:nvPr>
        </p:nvSpPr>
        <p:spPr/>
        <p:txBody>
          <a:bodyPr/>
          <a:lstStyle/>
          <a:p>
            <a:r>
              <a:rPr lang="en-US" dirty="0"/>
              <a:t>Checking spectral continuity</a:t>
            </a:r>
          </a:p>
        </p:txBody>
      </p:sp>
      <p:sp>
        <p:nvSpPr>
          <p:cNvPr id="7" name="TextBox 6">
            <a:extLst>
              <a:ext uri="{FF2B5EF4-FFF2-40B4-BE49-F238E27FC236}">
                <a16:creationId xmlns:a16="http://schemas.microsoft.com/office/drawing/2014/main" id="{2C70FDC1-F42D-2235-6F6D-B216CE311641}"/>
              </a:ext>
            </a:extLst>
          </p:cNvPr>
          <p:cNvSpPr txBox="1"/>
          <p:nvPr/>
        </p:nvSpPr>
        <p:spPr>
          <a:xfrm>
            <a:off x="4246181" y="1375990"/>
            <a:ext cx="304800" cy="584775"/>
          </a:xfrm>
          <a:prstGeom prst="rect">
            <a:avLst/>
          </a:prstGeom>
          <a:noFill/>
        </p:spPr>
        <p:txBody>
          <a:bodyPr wrap="square" rtlCol="0">
            <a:spAutoFit/>
          </a:bodyPr>
          <a:lstStyle/>
          <a:p>
            <a:r>
              <a:rPr lang="en-US" sz="3200" b="1" dirty="0"/>
              <a:t>r</a:t>
            </a:r>
          </a:p>
        </p:txBody>
      </p:sp>
      <p:sp>
        <p:nvSpPr>
          <p:cNvPr id="8" name="TextBox 7">
            <a:extLst>
              <a:ext uri="{FF2B5EF4-FFF2-40B4-BE49-F238E27FC236}">
                <a16:creationId xmlns:a16="http://schemas.microsoft.com/office/drawing/2014/main" id="{D3FF7A22-5EF8-A250-DE52-3EECF8408FBF}"/>
              </a:ext>
            </a:extLst>
          </p:cNvPr>
          <p:cNvSpPr txBox="1"/>
          <p:nvPr/>
        </p:nvSpPr>
        <p:spPr>
          <a:xfrm>
            <a:off x="4246181" y="4147800"/>
            <a:ext cx="304800" cy="584775"/>
          </a:xfrm>
          <a:prstGeom prst="rect">
            <a:avLst/>
          </a:prstGeom>
          <a:noFill/>
        </p:spPr>
        <p:txBody>
          <a:bodyPr wrap="square" rtlCol="0">
            <a:spAutoFit/>
          </a:bodyPr>
          <a:lstStyle/>
          <a:p>
            <a:r>
              <a:rPr lang="en-US" sz="3200" b="1" dirty="0"/>
              <a:t>c</a:t>
            </a:r>
          </a:p>
        </p:txBody>
      </p:sp>
      <p:pic>
        <p:nvPicPr>
          <p:cNvPr id="6" name="Picture 5">
            <a:extLst>
              <a:ext uri="{FF2B5EF4-FFF2-40B4-BE49-F238E27FC236}">
                <a16:creationId xmlns:a16="http://schemas.microsoft.com/office/drawing/2014/main" id="{4FA90A0D-D9D5-6290-F0E6-885B1A13B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908" y="1135654"/>
            <a:ext cx="6298184" cy="5668366"/>
          </a:xfrm>
          <a:prstGeom prst="rect">
            <a:avLst/>
          </a:prstGeom>
        </p:spPr>
      </p:pic>
      <p:sp>
        <p:nvSpPr>
          <p:cNvPr id="9" name="TextBox 8">
            <a:extLst>
              <a:ext uri="{FF2B5EF4-FFF2-40B4-BE49-F238E27FC236}">
                <a16:creationId xmlns:a16="http://schemas.microsoft.com/office/drawing/2014/main" id="{A005C662-F7C5-A642-362B-8EEB7D04D52B}"/>
              </a:ext>
            </a:extLst>
          </p:cNvPr>
          <p:cNvSpPr txBox="1"/>
          <p:nvPr/>
        </p:nvSpPr>
        <p:spPr>
          <a:xfrm>
            <a:off x="336330" y="1765738"/>
            <a:ext cx="2406869" cy="2554545"/>
          </a:xfrm>
          <a:prstGeom prst="rect">
            <a:avLst/>
          </a:prstGeom>
          <a:noFill/>
        </p:spPr>
        <p:txBody>
          <a:bodyPr wrap="square" rtlCol="0">
            <a:spAutoFit/>
          </a:bodyPr>
          <a:lstStyle/>
          <a:p>
            <a:r>
              <a:rPr lang="en-US" sz="3200" dirty="0"/>
              <a:t>Reasonably good continuity from UV to VIS CCDs</a:t>
            </a:r>
          </a:p>
        </p:txBody>
      </p:sp>
      <p:sp>
        <p:nvSpPr>
          <p:cNvPr id="10" name="TextBox 9">
            <a:extLst>
              <a:ext uri="{FF2B5EF4-FFF2-40B4-BE49-F238E27FC236}">
                <a16:creationId xmlns:a16="http://schemas.microsoft.com/office/drawing/2014/main" id="{D77E22CA-9F30-14E9-43E6-68DFDE26F1AF}"/>
              </a:ext>
            </a:extLst>
          </p:cNvPr>
          <p:cNvSpPr txBox="1"/>
          <p:nvPr/>
        </p:nvSpPr>
        <p:spPr>
          <a:xfrm>
            <a:off x="9753599" y="2481943"/>
            <a:ext cx="2238104" cy="1323439"/>
          </a:xfrm>
          <a:prstGeom prst="rect">
            <a:avLst/>
          </a:prstGeom>
          <a:solidFill>
            <a:schemeClr val="bg1">
              <a:lumMod val="95000"/>
            </a:schemeClr>
          </a:solidFill>
        </p:spPr>
        <p:txBody>
          <a:bodyPr wrap="square" rtlCol="0">
            <a:spAutoFit/>
          </a:bodyPr>
          <a:lstStyle/>
          <a:p>
            <a:r>
              <a:rPr lang="en-US" sz="2000" dirty="0"/>
              <a:t>40 nm spectral smoothing + some spatial averaging was used here</a:t>
            </a:r>
          </a:p>
        </p:txBody>
      </p:sp>
    </p:spTree>
    <p:extLst>
      <p:ext uri="{BB962C8B-B14F-4D97-AF65-F5344CB8AC3E}">
        <p14:creationId xmlns:p14="http://schemas.microsoft.com/office/powerpoint/2010/main" val="188794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PO Wide ORR MR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O Wide ORR MRR" id="{3095EFA4-4A62-43F9-994D-2ED38E1FAE00}" vid="{3ACF80F2-EEEA-4067-AD42-EC1E0DEF08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105278</TotalTime>
  <Words>871</Words>
  <Application>Microsoft Office PowerPoint</Application>
  <PresentationFormat>Widescreen</PresentationFormat>
  <Paragraphs>117</Paragraphs>
  <Slides>12</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ＭＳ Ｐゴシック</vt:lpstr>
      <vt:lpstr>Arial</vt:lpstr>
      <vt:lpstr>Arial Narrow</vt:lpstr>
      <vt:lpstr>Arial Rounded MT Bold</vt:lpstr>
      <vt:lpstr>Calibri</vt:lpstr>
      <vt:lpstr>Cambria Math</vt:lpstr>
      <vt:lpstr>Courier New</vt:lpstr>
      <vt:lpstr>Helvetica</vt:lpstr>
      <vt:lpstr>Times New Roman</vt:lpstr>
      <vt:lpstr>Wingdings</vt:lpstr>
      <vt:lpstr>Office Theme</vt:lpstr>
      <vt:lpstr>1_TEMPO Wide ORR MRR</vt:lpstr>
      <vt:lpstr>PowerPoint Presentation</vt:lpstr>
      <vt:lpstr>Solar dark time series (quadrant median)</vt:lpstr>
      <vt:lpstr>Spectral Calibration  Wavelength Shifts V3 vs. V4</vt:lpstr>
      <vt:lpstr>Irradiance Variations</vt:lpstr>
      <vt:lpstr>TEMPO solar irradiance changes</vt:lpstr>
      <vt:lpstr>The model, suggested by GEMS Team</vt:lpstr>
      <vt:lpstr>Characterizing reference diffuser</vt:lpstr>
      <vt:lpstr>Updating reference diffuser table</vt:lpstr>
      <vt:lpstr>Checking spectral continuity</vt:lpstr>
      <vt:lpstr>Diffuser degradation correction results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and Threshold   Products (Variables) &amp; Requirements</dc:title>
  <dc:creator>Liu, Xiong</dc:creator>
  <cp:lastModifiedBy>Flittner, David E. (LARC-E303)</cp:lastModifiedBy>
  <cp:revision>1679</cp:revision>
  <dcterms:created xsi:type="dcterms:W3CDTF">2021-11-05T03:06:55Z</dcterms:created>
  <dcterms:modified xsi:type="dcterms:W3CDTF">2026-06-14T04:34:19Z</dcterms:modified>
</cp:coreProperties>
</file>