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4"/>
  </p:sldMasterIdLst>
  <p:notesMasterIdLst>
    <p:notesMasterId r:id="rId14"/>
  </p:notesMasterIdLst>
  <p:handoutMasterIdLst>
    <p:handoutMasterId r:id="rId15"/>
  </p:handoutMasterIdLst>
  <p:sldIdLst>
    <p:sldId id="589" r:id="rId5"/>
    <p:sldId id="1325" r:id="rId6"/>
    <p:sldId id="1326" r:id="rId7"/>
    <p:sldId id="1309" r:id="rId8"/>
    <p:sldId id="1335" r:id="rId9"/>
    <p:sldId id="1336" r:id="rId10"/>
    <p:sldId id="1332" r:id="rId11"/>
    <p:sldId id="1334" r:id="rId12"/>
    <p:sldId id="609" r:id="rId13"/>
  </p:sldIdLst>
  <p:sldSz cx="12192000" cy="6858000"/>
  <p:notesSz cx="9931400" cy="14363700"/>
  <p:custDataLst>
    <p:tags r:id="rId16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93EAA7-9591-40EA-858F-A9C533B4F883}" v="80" dt="2026-06-15T12:09:26.9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86895" autoAdjust="0"/>
  </p:normalViewPr>
  <p:slideViewPr>
    <p:cSldViewPr snapToGrid="0">
      <p:cViewPr varScale="1">
        <p:scale>
          <a:sx n="134" d="100"/>
          <a:sy n="134" d="100"/>
        </p:scale>
        <p:origin x="3060" y="138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7842" y="90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smus Lindstrot" userId="3ffe1cdc-880c-458e-949a-eba686da32f7" providerId="ADAL" clId="{22D249E7-0CA2-461D-8626-0B4B8BB3316E}"/>
    <pc:docChg chg="undo custSel addSld delSld modSld sldOrd">
      <pc:chgData name="Rasmus Lindstrot" userId="3ffe1cdc-880c-458e-949a-eba686da32f7" providerId="ADAL" clId="{22D249E7-0CA2-461D-8626-0B4B8BB3316E}" dt="2026-06-15T12:10:22.513" v="1560" actId="1076"/>
      <pc:docMkLst>
        <pc:docMk/>
      </pc:docMkLst>
      <pc:sldChg chg="modSp mod">
        <pc:chgData name="Rasmus Lindstrot" userId="3ffe1cdc-880c-458e-949a-eba686da32f7" providerId="ADAL" clId="{22D249E7-0CA2-461D-8626-0B4B8BB3316E}" dt="2026-06-15T12:06:21.636" v="1484" actId="20577"/>
        <pc:sldMkLst>
          <pc:docMk/>
          <pc:sldMk cId="0" sldId="589"/>
        </pc:sldMkLst>
        <pc:spChg chg="mod">
          <ac:chgData name="Rasmus Lindstrot" userId="3ffe1cdc-880c-458e-949a-eba686da32f7" providerId="ADAL" clId="{22D249E7-0CA2-461D-8626-0B4B8BB3316E}" dt="2026-06-15T12:06:21.636" v="1484" actId="20577"/>
          <ac:spMkLst>
            <pc:docMk/>
            <pc:sldMk cId="0" sldId="589"/>
            <ac:spMk id="4" creationId="{00000000-0000-0000-0000-000000000000}"/>
          </ac:spMkLst>
        </pc:spChg>
      </pc:sldChg>
      <pc:sldChg chg="addSp delSp modSp del mod">
        <pc:chgData name="Rasmus Lindstrot" userId="3ffe1cdc-880c-458e-949a-eba686da32f7" providerId="ADAL" clId="{22D249E7-0CA2-461D-8626-0B4B8BB3316E}" dt="2026-06-15T11:53:30.231" v="867" actId="47"/>
        <pc:sldMkLst>
          <pc:docMk/>
          <pc:sldMk cId="708840461" sldId="1290"/>
        </pc:sldMkLst>
        <pc:spChg chg="mod">
          <ac:chgData name="Rasmus Lindstrot" userId="3ffe1cdc-880c-458e-949a-eba686da32f7" providerId="ADAL" clId="{22D249E7-0CA2-461D-8626-0B4B8BB3316E}" dt="2026-06-15T11:53:01.593" v="864" actId="165"/>
          <ac:spMkLst>
            <pc:docMk/>
            <pc:sldMk cId="708840461" sldId="1290"/>
            <ac:spMk id="10" creationId="{F495C82B-2AD5-6FF7-C000-D4128FAEB1E7}"/>
          </ac:spMkLst>
        </pc:spChg>
        <pc:spChg chg="del mod topLvl">
          <ac:chgData name="Rasmus Lindstrot" userId="3ffe1cdc-880c-458e-949a-eba686da32f7" providerId="ADAL" clId="{22D249E7-0CA2-461D-8626-0B4B8BB3316E}" dt="2026-06-15T11:53:03.591" v="865" actId="478"/>
          <ac:spMkLst>
            <pc:docMk/>
            <pc:sldMk cId="708840461" sldId="1290"/>
            <ac:spMk id="14" creationId="{F4D23052-F03D-DDAF-EE3B-0BAA81067B09}"/>
          </ac:spMkLst>
        </pc:spChg>
        <pc:spChg chg="del">
          <ac:chgData name="Rasmus Lindstrot" userId="3ffe1cdc-880c-458e-949a-eba686da32f7" providerId="ADAL" clId="{22D249E7-0CA2-461D-8626-0B4B8BB3316E}" dt="2026-06-15T11:52:32.486" v="858" actId="478"/>
          <ac:spMkLst>
            <pc:docMk/>
            <pc:sldMk cId="708840461" sldId="1290"/>
            <ac:spMk id="17" creationId="{AACE86B8-575D-F234-7031-525AF6578954}"/>
          </ac:spMkLst>
        </pc:spChg>
        <pc:grpChg chg="mod topLvl">
          <ac:chgData name="Rasmus Lindstrot" userId="3ffe1cdc-880c-458e-949a-eba686da32f7" providerId="ADAL" clId="{22D249E7-0CA2-461D-8626-0B4B8BB3316E}" dt="2026-06-15T11:53:01.593" v="864" actId="165"/>
          <ac:grpSpMkLst>
            <pc:docMk/>
            <pc:sldMk cId="708840461" sldId="1290"/>
            <ac:grpSpMk id="8" creationId="{8819A2CE-9238-1BEA-E381-816590F918D5}"/>
          </ac:grpSpMkLst>
        </pc:grpChg>
        <pc:grpChg chg="add del">
          <ac:chgData name="Rasmus Lindstrot" userId="3ffe1cdc-880c-458e-949a-eba686da32f7" providerId="ADAL" clId="{22D249E7-0CA2-461D-8626-0B4B8BB3316E}" dt="2026-06-15T11:53:01.593" v="864" actId="165"/>
          <ac:grpSpMkLst>
            <pc:docMk/>
            <pc:sldMk cId="708840461" sldId="1290"/>
            <ac:grpSpMk id="15" creationId="{188602CC-E807-3121-3154-2A93C3656A92}"/>
          </ac:grpSpMkLst>
        </pc:grpChg>
        <pc:picChg chg="mod">
          <ac:chgData name="Rasmus Lindstrot" userId="3ffe1cdc-880c-458e-949a-eba686da32f7" providerId="ADAL" clId="{22D249E7-0CA2-461D-8626-0B4B8BB3316E}" dt="2026-06-15T11:53:01.593" v="864" actId="165"/>
          <ac:picMkLst>
            <pc:docMk/>
            <pc:sldMk cId="708840461" sldId="1290"/>
            <ac:picMk id="9" creationId="{40AD8FD1-97AD-F846-5A91-D1780A53B434}"/>
          </ac:picMkLst>
        </pc:picChg>
        <pc:picChg chg="mod topLvl">
          <ac:chgData name="Rasmus Lindstrot" userId="3ffe1cdc-880c-458e-949a-eba686da32f7" providerId="ADAL" clId="{22D249E7-0CA2-461D-8626-0B4B8BB3316E}" dt="2026-06-15T11:53:08.860" v="866" actId="1076"/>
          <ac:picMkLst>
            <pc:docMk/>
            <pc:sldMk cId="708840461" sldId="1290"/>
            <ac:picMk id="11" creationId="{CEFAFD85-4E03-79D7-2AB1-2ADDE3098797}"/>
          </ac:picMkLst>
        </pc:picChg>
        <pc:picChg chg="mod">
          <ac:chgData name="Rasmus Lindstrot" userId="3ffe1cdc-880c-458e-949a-eba686da32f7" providerId="ADAL" clId="{22D249E7-0CA2-461D-8626-0B4B8BB3316E}" dt="2026-06-15T11:43:25.426" v="618" actId="1076"/>
          <ac:picMkLst>
            <pc:docMk/>
            <pc:sldMk cId="708840461" sldId="1290"/>
            <ac:picMk id="12" creationId="{1985A18C-6E6E-650A-67DC-9B69F130691C}"/>
          </ac:picMkLst>
        </pc:picChg>
      </pc:sldChg>
      <pc:sldChg chg="addSp delSp modSp mod modNotesTx">
        <pc:chgData name="Rasmus Lindstrot" userId="3ffe1cdc-880c-458e-949a-eba686da32f7" providerId="ADAL" clId="{22D249E7-0CA2-461D-8626-0B4B8BB3316E}" dt="2026-06-15T12:03:02.231" v="1407" actId="1076"/>
        <pc:sldMkLst>
          <pc:docMk/>
          <pc:sldMk cId="1615799891" sldId="1309"/>
        </pc:sldMkLst>
        <pc:spChg chg="mod">
          <ac:chgData name="Rasmus Lindstrot" userId="3ffe1cdc-880c-458e-949a-eba686da32f7" providerId="ADAL" clId="{22D249E7-0CA2-461D-8626-0B4B8BB3316E}" dt="2026-06-15T11:32:09.260" v="400" actId="20577"/>
          <ac:spMkLst>
            <pc:docMk/>
            <pc:sldMk cId="1615799891" sldId="1309"/>
            <ac:spMk id="2" creationId="{20FDBF57-521E-1FFB-2888-515D2CF46C84}"/>
          </ac:spMkLst>
        </pc:spChg>
        <pc:spChg chg="add mod">
          <ac:chgData name="Rasmus Lindstrot" userId="3ffe1cdc-880c-458e-949a-eba686da32f7" providerId="ADAL" clId="{22D249E7-0CA2-461D-8626-0B4B8BB3316E}" dt="2026-06-15T11:35:49.107" v="430" actId="14100"/>
          <ac:spMkLst>
            <pc:docMk/>
            <pc:sldMk cId="1615799891" sldId="1309"/>
            <ac:spMk id="6" creationId="{64120ECC-604F-1A67-F9C0-6087DA8ACF53}"/>
          </ac:spMkLst>
        </pc:spChg>
        <pc:spChg chg="del">
          <ac:chgData name="Rasmus Lindstrot" userId="3ffe1cdc-880c-458e-949a-eba686da32f7" providerId="ADAL" clId="{22D249E7-0CA2-461D-8626-0B4B8BB3316E}" dt="2026-06-15T08:48:10.669" v="16" actId="478"/>
          <ac:spMkLst>
            <pc:docMk/>
            <pc:sldMk cId="1615799891" sldId="1309"/>
            <ac:spMk id="8" creationId="{0530F619-9529-0689-AFF0-F8189B3E9DC7}"/>
          </ac:spMkLst>
        </pc:spChg>
        <pc:spChg chg="del">
          <ac:chgData name="Rasmus Lindstrot" userId="3ffe1cdc-880c-458e-949a-eba686da32f7" providerId="ADAL" clId="{22D249E7-0CA2-461D-8626-0B4B8BB3316E}" dt="2026-06-15T08:48:13.182" v="17" actId="478"/>
          <ac:spMkLst>
            <pc:docMk/>
            <pc:sldMk cId="1615799891" sldId="1309"/>
            <ac:spMk id="10" creationId="{7BC78450-B09E-CA44-57B1-43CAD8150F6D}"/>
          </ac:spMkLst>
        </pc:spChg>
        <pc:spChg chg="mod">
          <ac:chgData name="Rasmus Lindstrot" userId="3ffe1cdc-880c-458e-949a-eba686da32f7" providerId="ADAL" clId="{22D249E7-0CA2-461D-8626-0B4B8BB3316E}" dt="2026-06-15T12:02:58.662" v="1406" actId="14100"/>
          <ac:spMkLst>
            <pc:docMk/>
            <pc:sldMk cId="1615799891" sldId="1309"/>
            <ac:spMk id="12" creationId="{34B41063-BD1D-75C5-E6A6-0405F86C8DF7}"/>
          </ac:spMkLst>
        </pc:spChg>
        <pc:spChg chg="add mod">
          <ac:chgData name="Rasmus Lindstrot" userId="3ffe1cdc-880c-458e-949a-eba686da32f7" providerId="ADAL" clId="{22D249E7-0CA2-461D-8626-0B4B8BB3316E}" dt="2026-06-15T12:03:02.231" v="1407" actId="1076"/>
          <ac:spMkLst>
            <pc:docMk/>
            <pc:sldMk cId="1615799891" sldId="1309"/>
            <ac:spMk id="13" creationId="{B876F19D-3BD8-7FE5-6638-322A4C0F4139}"/>
          </ac:spMkLst>
        </pc:spChg>
        <pc:spChg chg="add mod">
          <ac:chgData name="Rasmus Lindstrot" userId="3ffe1cdc-880c-458e-949a-eba686da32f7" providerId="ADAL" clId="{22D249E7-0CA2-461D-8626-0B4B8BB3316E}" dt="2026-06-15T12:02:53.750" v="1405" actId="1038"/>
          <ac:spMkLst>
            <pc:docMk/>
            <pc:sldMk cId="1615799891" sldId="1309"/>
            <ac:spMk id="14" creationId="{0DD15DAE-BCF0-CA53-C17E-8927DDB959A7}"/>
          </ac:spMkLst>
        </pc:spChg>
        <pc:spChg chg="add mod">
          <ac:chgData name="Rasmus Lindstrot" userId="3ffe1cdc-880c-458e-949a-eba686da32f7" providerId="ADAL" clId="{22D249E7-0CA2-461D-8626-0B4B8BB3316E}" dt="2026-06-15T12:02:48.914" v="1378" actId="1036"/>
          <ac:spMkLst>
            <pc:docMk/>
            <pc:sldMk cId="1615799891" sldId="1309"/>
            <ac:spMk id="15" creationId="{566A7324-954A-CA03-FC1E-2CEDD5B1C06A}"/>
          </ac:spMkLst>
        </pc:spChg>
        <pc:picChg chg="add mod">
          <ac:chgData name="Rasmus Lindstrot" userId="3ffe1cdc-880c-458e-949a-eba686da32f7" providerId="ADAL" clId="{22D249E7-0CA2-461D-8626-0B4B8BB3316E}" dt="2026-06-15T08:48:57.864" v="35" actId="14100"/>
          <ac:picMkLst>
            <pc:docMk/>
            <pc:sldMk cId="1615799891" sldId="1309"/>
            <ac:picMk id="3" creationId="{6C22F6F7-4C30-F5C8-1AD8-6E4015830E47}"/>
          </ac:picMkLst>
        </pc:picChg>
        <pc:picChg chg="add mod">
          <ac:chgData name="Rasmus Lindstrot" userId="3ffe1cdc-880c-458e-949a-eba686da32f7" providerId="ADAL" clId="{22D249E7-0CA2-461D-8626-0B4B8BB3316E}" dt="2026-06-15T11:35:07.442" v="421" actId="14100"/>
          <ac:picMkLst>
            <pc:docMk/>
            <pc:sldMk cId="1615799891" sldId="1309"/>
            <ac:picMk id="4" creationId="{47B2592E-31BF-182D-06AE-A9EBCED894A5}"/>
          </ac:picMkLst>
        </pc:picChg>
        <pc:picChg chg="del">
          <ac:chgData name="Rasmus Lindstrot" userId="3ffe1cdc-880c-458e-949a-eba686da32f7" providerId="ADAL" clId="{22D249E7-0CA2-461D-8626-0B4B8BB3316E}" dt="2026-06-15T08:47:44.279" v="7" actId="478"/>
          <ac:picMkLst>
            <pc:docMk/>
            <pc:sldMk cId="1615799891" sldId="1309"/>
            <ac:picMk id="5" creationId="{C4557005-8617-577F-2E70-E628D0E99D75}"/>
          </ac:picMkLst>
        </pc:picChg>
        <pc:picChg chg="del">
          <ac:chgData name="Rasmus Lindstrot" userId="3ffe1cdc-880c-458e-949a-eba686da32f7" providerId="ADAL" clId="{22D249E7-0CA2-461D-8626-0B4B8BB3316E}" dt="2026-06-15T08:47:24.740" v="3" actId="478"/>
          <ac:picMkLst>
            <pc:docMk/>
            <pc:sldMk cId="1615799891" sldId="1309"/>
            <ac:picMk id="7" creationId="{0170913B-38C9-791B-C808-A49B7178D2A4}"/>
          </ac:picMkLst>
        </pc:picChg>
        <pc:picChg chg="mod">
          <ac:chgData name="Rasmus Lindstrot" userId="3ffe1cdc-880c-458e-949a-eba686da32f7" providerId="ADAL" clId="{22D249E7-0CA2-461D-8626-0B4B8BB3316E}" dt="2026-06-15T12:02:48.914" v="1378" actId="1036"/>
          <ac:picMkLst>
            <pc:docMk/>
            <pc:sldMk cId="1615799891" sldId="1309"/>
            <ac:picMk id="9" creationId="{62E36626-14D4-1FD4-A900-2C97BDFAB18D}"/>
          </ac:picMkLst>
        </pc:picChg>
        <pc:picChg chg="mod modCrop">
          <ac:chgData name="Rasmus Lindstrot" userId="3ffe1cdc-880c-458e-949a-eba686da32f7" providerId="ADAL" clId="{22D249E7-0CA2-461D-8626-0B4B8BB3316E}" dt="2026-06-15T12:02:53.750" v="1405" actId="1038"/>
          <ac:picMkLst>
            <pc:docMk/>
            <pc:sldMk cId="1615799891" sldId="1309"/>
            <ac:picMk id="11" creationId="{8A3B82CA-D2E7-CE89-73DA-8121846C9BBB}"/>
          </ac:picMkLst>
        </pc:picChg>
        <pc:picChg chg="del">
          <ac:chgData name="Rasmus Lindstrot" userId="3ffe1cdc-880c-458e-949a-eba686da32f7" providerId="ADAL" clId="{22D249E7-0CA2-461D-8626-0B4B8BB3316E}" dt="2026-06-15T08:47:19.092" v="1" actId="478"/>
          <ac:picMkLst>
            <pc:docMk/>
            <pc:sldMk cId="1615799891" sldId="1309"/>
            <ac:picMk id="16" creationId="{C80622C6-643A-A4C4-C524-8700DA1394E2}"/>
          </ac:picMkLst>
        </pc:picChg>
        <pc:picChg chg="add mod">
          <ac:chgData name="Rasmus Lindstrot" userId="3ffe1cdc-880c-458e-949a-eba686da32f7" providerId="ADAL" clId="{22D249E7-0CA2-461D-8626-0B4B8BB3316E}" dt="2026-06-15T12:02:36.598" v="1360"/>
          <ac:picMkLst>
            <pc:docMk/>
            <pc:sldMk cId="1615799891" sldId="1309"/>
            <ac:picMk id="17" creationId="{73E0BA6F-A1F1-C912-77CF-F03036C7AAB8}"/>
          </ac:picMkLst>
        </pc:picChg>
        <pc:picChg chg="del">
          <ac:chgData name="Rasmus Lindstrot" userId="3ffe1cdc-880c-458e-949a-eba686da32f7" providerId="ADAL" clId="{22D249E7-0CA2-461D-8626-0B4B8BB3316E}" dt="2026-06-15T08:47:20.950" v="2" actId="478"/>
          <ac:picMkLst>
            <pc:docMk/>
            <pc:sldMk cId="1615799891" sldId="1309"/>
            <ac:picMk id="18" creationId="{2AB56C25-8BF7-3819-C8F9-D8A8E5CF0FD9}"/>
          </ac:picMkLst>
        </pc:picChg>
      </pc:sldChg>
      <pc:sldChg chg="modSp mod">
        <pc:chgData name="Rasmus Lindstrot" userId="3ffe1cdc-880c-458e-949a-eba686da32f7" providerId="ADAL" clId="{22D249E7-0CA2-461D-8626-0B4B8BB3316E}" dt="2026-06-15T11:41:06.423" v="562" actId="20577"/>
        <pc:sldMkLst>
          <pc:docMk/>
          <pc:sldMk cId="3766872675" sldId="1326"/>
        </pc:sldMkLst>
        <pc:graphicFrameChg chg="modGraphic">
          <ac:chgData name="Rasmus Lindstrot" userId="3ffe1cdc-880c-458e-949a-eba686da32f7" providerId="ADAL" clId="{22D249E7-0CA2-461D-8626-0B4B8BB3316E}" dt="2026-06-15T11:41:06.423" v="562" actId="20577"/>
          <ac:graphicFrameMkLst>
            <pc:docMk/>
            <pc:sldMk cId="3766872675" sldId="1326"/>
            <ac:graphicFrameMk id="7" creationId="{1F3F2C25-5AAA-A308-2B7A-0834F027A4A3}"/>
          </ac:graphicFrameMkLst>
        </pc:graphicFrameChg>
      </pc:sldChg>
      <pc:sldChg chg="addSp delSp modSp mod ord">
        <pc:chgData name="Rasmus Lindstrot" userId="3ffe1cdc-880c-458e-949a-eba686da32f7" providerId="ADAL" clId="{22D249E7-0CA2-461D-8626-0B4B8BB3316E}" dt="2026-06-15T12:04:51.673" v="1432" actId="20577"/>
        <pc:sldMkLst>
          <pc:docMk/>
          <pc:sldMk cId="2045429221" sldId="1332"/>
        </pc:sldMkLst>
        <pc:spChg chg="mod">
          <ac:chgData name="Rasmus Lindstrot" userId="3ffe1cdc-880c-458e-949a-eba686da32f7" providerId="ADAL" clId="{22D249E7-0CA2-461D-8626-0B4B8BB3316E}" dt="2026-06-15T12:04:51.673" v="1432" actId="20577"/>
          <ac:spMkLst>
            <pc:docMk/>
            <pc:sldMk cId="2045429221" sldId="1332"/>
            <ac:spMk id="2" creationId="{74174953-9496-3B3E-6366-FE26B478E80C}"/>
          </ac:spMkLst>
        </pc:spChg>
        <pc:spChg chg="del">
          <ac:chgData name="Rasmus Lindstrot" userId="3ffe1cdc-880c-458e-949a-eba686da32f7" providerId="ADAL" clId="{22D249E7-0CA2-461D-8626-0B4B8BB3316E}" dt="2026-06-15T11:38:50.062" v="523" actId="478"/>
          <ac:spMkLst>
            <pc:docMk/>
            <pc:sldMk cId="2045429221" sldId="1332"/>
            <ac:spMk id="3" creationId="{03B8EFB8-5DBE-DD4C-69E1-2BCAA0392C65}"/>
          </ac:spMkLst>
        </pc:spChg>
        <pc:spChg chg="del">
          <ac:chgData name="Rasmus Lindstrot" userId="3ffe1cdc-880c-458e-949a-eba686da32f7" providerId="ADAL" clId="{22D249E7-0CA2-461D-8626-0B4B8BB3316E}" dt="2026-06-15T08:48:05.878" v="15" actId="21"/>
          <ac:spMkLst>
            <pc:docMk/>
            <pc:sldMk cId="2045429221" sldId="1332"/>
            <ac:spMk id="6" creationId="{64120ECC-604F-1A67-F9C0-6087DA8ACF53}"/>
          </ac:spMkLst>
        </pc:spChg>
        <pc:spChg chg="add mod">
          <ac:chgData name="Rasmus Lindstrot" userId="3ffe1cdc-880c-458e-949a-eba686da32f7" providerId="ADAL" clId="{22D249E7-0CA2-461D-8626-0B4B8BB3316E}" dt="2026-06-15T11:39:38.636" v="530" actId="1076"/>
          <ac:spMkLst>
            <pc:docMk/>
            <pc:sldMk cId="2045429221" sldId="1332"/>
            <ac:spMk id="13" creationId="{8F601C85-B596-1520-95C9-7CC2AFF8AB0D}"/>
          </ac:spMkLst>
        </pc:spChg>
        <pc:picChg chg="del">
          <ac:chgData name="Rasmus Lindstrot" userId="3ffe1cdc-880c-458e-949a-eba686da32f7" providerId="ADAL" clId="{22D249E7-0CA2-461D-8626-0B4B8BB3316E}" dt="2026-06-15T11:38:47.205" v="522" actId="478"/>
          <ac:picMkLst>
            <pc:docMk/>
            <pc:sldMk cId="2045429221" sldId="1332"/>
            <ac:picMk id="4" creationId="{5D8BFB0E-2EF5-D0A1-73E4-F5ADE26A2882}"/>
          </ac:picMkLst>
        </pc:picChg>
        <pc:picChg chg="add mod">
          <ac:chgData name="Rasmus Lindstrot" userId="3ffe1cdc-880c-458e-949a-eba686da32f7" providerId="ADAL" clId="{22D249E7-0CA2-461D-8626-0B4B8BB3316E}" dt="2026-06-15T11:39:29.746" v="527" actId="1076"/>
          <ac:picMkLst>
            <pc:docMk/>
            <pc:sldMk cId="2045429221" sldId="1332"/>
            <ac:picMk id="5" creationId="{7C5CEAEE-6136-513A-8128-A07D43968C7A}"/>
          </ac:picMkLst>
        </pc:picChg>
        <pc:picChg chg="del">
          <ac:chgData name="Rasmus Lindstrot" userId="3ffe1cdc-880c-458e-949a-eba686da32f7" providerId="ADAL" clId="{22D249E7-0CA2-461D-8626-0B4B8BB3316E}" dt="2026-06-15T11:38:52.543" v="524" actId="478"/>
          <ac:picMkLst>
            <pc:docMk/>
            <pc:sldMk cId="2045429221" sldId="1332"/>
            <ac:picMk id="7" creationId="{ECCF751C-C696-8B91-A1FB-8BF8F791990E}"/>
          </ac:picMkLst>
        </pc:picChg>
        <pc:picChg chg="add mod">
          <ac:chgData name="Rasmus Lindstrot" userId="3ffe1cdc-880c-458e-949a-eba686da32f7" providerId="ADAL" clId="{22D249E7-0CA2-461D-8626-0B4B8BB3316E}" dt="2026-06-15T11:39:48.471" v="535" actId="1036"/>
          <ac:picMkLst>
            <pc:docMk/>
            <pc:sldMk cId="2045429221" sldId="1332"/>
            <ac:picMk id="8" creationId="{B4E76635-520B-19B6-D0F3-C7981BE05D4A}"/>
          </ac:picMkLst>
        </pc:picChg>
        <pc:picChg chg="del">
          <ac:chgData name="Rasmus Lindstrot" userId="3ffe1cdc-880c-458e-949a-eba686da32f7" providerId="ADAL" clId="{22D249E7-0CA2-461D-8626-0B4B8BB3316E}" dt="2026-06-15T11:38:54.334" v="525" actId="478"/>
          <ac:picMkLst>
            <pc:docMk/>
            <pc:sldMk cId="2045429221" sldId="1332"/>
            <ac:picMk id="9" creationId="{6E22DCD1-FD3C-F812-2770-A0C353B88B0D}"/>
          </ac:picMkLst>
        </pc:picChg>
        <pc:picChg chg="add mod">
          <ac:chgData name="Rasmus Lindstrot" userId="3ffe1cdc-880c-458e-949a-eba686da32f7" providerId="ADAL" clId="{22D249E7-0CA2-461D-8626-0B4B8BB3316E}" dt="2026-06-15T11:39:50.293" v="536" actId="1036"/>
          <ac:picMkLst>
            <pc:docMk/>
            <pc:sldMk cId="2045429221" sldId="1332"/>
            <ac:picMk id="10" creationId="{D2886B7B-661C-3EDA-D22D-6DB68440E6DD}"/>
          </ac:picMkLst>
        </pc:picChg>
        <pc:picChg chg="add mod">
          <ac:chgData name="Rasmus Lindstrot" userId="3ffe1cdc-880c-458e-949a-eba686da32f7" providerId="ADAL" clId="{22D249E7-0CA2-461D-8626-0B4B8BB3316E}" dt="2026-06-15T11:39:29.746" v="527" actId="1076"/>
          <ac:picMkLst>
            <pc:docMk/>
            <pc:sldMk cId="2045429221" sldId="1332"/>
            <ac:picMk id="11" creationId="{6A67BA7D-9B76-8AE6-165F-42A793B6EE3D}"/>
          </ac:picMkLst>
        </pc:picChg>
        <pc:picChg chg="add mod">
          <ac:chgData name="Rasmus Lindstrot" userId="3ffe1cdc-880c-458e-949a-eba686da32f7" providerId="ADAL" clId="{22D249E7-0CA2-461D-8626-0B4B8BB3316E}" dt="2026-06-15T11:39:42.681" v="531" actId="1076"/>
          <ac:picMkLst>
            <pc:docMk/>
            <pc:sldMk cId="2045429221" sldId="1332"/>
            <ac:picMk id="12" creationId="{8A0AD6BD-DDF8-4788-4061-D9C6ED2A937E}"/>
          </ac:picMkLst>
        </pc:picChg>
      </pc:sldChg>
      <pc:sldChg chg="addSp modSp mod">
        <pc:chgData name="Rasmus Lindstrot" userId="3ffe1cdc-880c-458e-949a-eba686da32f7" providerId="ADAL" clId="{22D249E7-0CA2-461D-8626-0B4B8BB3316E}" dt="2026-06-15T12:10:22.513" v="1560" actId="1076"/>
        <pc:sldMkLst>
          <pc:docMk/>
          <pc:sldMk cId="2738939092" sldId="1334"/>
        </pc:sldMkLst>
        <pc:spChg chg="mod">
          <ac:chgData name="Rasmus Lindstrot" userId="3ffe1cdc-880c-458e-949a-eba686da32f7" providerId="ADAL" clId="{22D249E7-0CA2-461D-8626-0B4B8BB3316E}" dt="2026-06-15T12:10:08.454" v="1558" actId="404"/>
          <ac:spMkLst>
            <pc:docMk/>
            <pc:sldMk cId="2738939092" sldId="1334"/>
            <ac:spMk id="3" creationId="{831CAD8A-23B9-6813-6832-86584DC6B692}"/>
          </ac:spMkLst>
        </pc:spChg>
        <pc:spChg chg="add mod">
          <ac:chgData name="Rasmus Lindstrot" userId="3ffe1cdc-880c-458e-949a-eba686da32f7" providerId="ADAL" clId="{22D249E7-0CA2-461D-8626-0B4B8BB3316E}" dt="2026-06-15T12:09:44.377" v="1551" actId="1076"/>
          <ac:spMkLst>
            <pc:docMk/>
            <pc:sldMk cId="2738939092" sldId="1334"/>
            <ac:spMk id="8" creationId="{355351E2-E43E-BB53-E036-FF81FDCE3961}"/>
          </ac:spMkLst>
        </pc:spChg>
        <pc:spChg chg="mod">
          <ac:chgData name="Rasmus Lindstrot" userId="3ffe1cdc-880c-458e-949a-eba686da32f7" providerId="ADAL" clId="{22D249E7-0CA2-461D-8626-0B4B8BB3316E}" dt="2026-06-15T12:10:22.513" v="1560" actId="1076"/>
          <ac:spMkLst>
            <pc:docMk/>
            <pc:sldMk cId="2738939092" sldId="1334"/>
            <ac:spMk id="10" creationId="{45774C59-806E-7C1B-43E9-4FB43E5B11F9}"/>
          </ac:spMkLst>
        </pc:spChg>
        <pc:grpChg chg="mod">
          <ac:chgData name="Rasmus Lindstrot" userId="3ffe1cdc-880c-458e-949a-eba686da32f7" providerId="ADAL" clId="{22D249E7-0CA2-461D-8626-0B4B8BB3316E}" dt="2026-06-15T12:07:02.363" v="1501" actId="1035"/>
          <ac:grpSpMkLst>
            <pc:docMk/>
            <pc:sldMk cId="2738939092" sldId="1334"/>
            <ac:grpSpMk id="11" creationId="{B6360EB9-EB88-28A8-46D5-ED67F05EE3A4}"/>
          </ac:grpSpMkLst>
        </pc:grpChg>
        <pc:picChg chg="add mod">
          <ac:chgData name="Rasmus Lindstrot" userId="3ffe1cdc-880c-458e-949a-eba686da32f7" providerId="ADAL" clId="{22D249E7-0CA2-461D-8626-0B4B8BB3316E}" dt="2026-06-15T12:03:24.649" v="1409"/>
          <ac:picMkLst>
            <pc:docMk/>
            <pc:sldMk cId="2738939092" sldId="1334"/>
            <ac:picMk id="4" creationId="{64A43E58-B0EB-236D-5C27-80EE4B8970F8}"/>
          </ac:picMkLst>
        </pc:picChg>
        <pc:picChg chg="mod">
          <ac:chgData name="Rasmus Lindstrot" userId="3ffe1cdc-880c-458e-949a-eba686da32f7" providerId="ADAL" clId="{22D249E7-0CA2-461D-8626-0B4B8BB3316E}" dt="2026-06-15T12:08:24.662" v="1522" actId="1076"/>
          <ac:picMkLst>
            <pc:docMk/>
            <pc:sldMk cId="2738939092" sldId="1334"/>
            <ac:picMk id="6" creationId="{91B381A3-3312-3641-BF77-D092426ADB92}"/>
          </ac:picMkLst>
        </pc:picChg>
        <pc:picChg chg="add mod">
          <ac:chgData name="Rasmus Lindstrot" userId="3ffe1cdc-880c-458e-949a-eba686da32f7" providerId="ADAL" clId="{22D249E7-0CA2-461D-8626-0B4B8BB3316E}" dt="2026-06-15T12:08:41.569" v="1525" actId="1076"/>
          <ac:picMkLst>
            <pc:docMk/>
            <pc:sldMk cId="2738939092" sldId="1334"/>
            <ac:picMk id="7" creationId="{D37DCA8A-0717-DF95-C000-72613D582560}"/>
          </ac:picMkLst>
        </pc:picChg>
      </pc:sldChg>
      <pc:sldChg chg="addSp modSp mod">
        <pc:chgData name="Rasmus Lindstrot" userId="3ffe1cdc-880c-458e-949a-eba686da32f7" providerId="ADAL" clId="{22D249E7-0CA2-461D-8626-0B4B8BB3316E}" dt="2026-06-15T12:03:07.870" v="1408"/>
        <pc:sldMkLst>
          <pc:docMk/>
          <pc:sldMk cId="1173495891" sldId="1335"/>
        </pc:sldMkLst>
        <pc:spChg chg="mod">
          <ac:chgData name="Rasmus Lindstrot" userId="3ffe1cdc-880c-458e-949a-eba686da32f7" providerId="ADAL" clId="{22D249E7-0CA2-461D-8626-0B4B8BB3316E}" dt="2026-06-15T11:43:01.375" v="615" actId="20577"/>
          <ac:spMkLst>
            <pc:docMk/>
            <pc:sldMk cId="1173495891" sldId="1335"/>
            <ac:spMk id="4" creationId="{EAAC2AAB-ADD3-6E3F-0BB4-5338AF6B8969}"/>
          </ac:spMkLst>
        </pc:spChg>
        <pc:picChg chg="add mod">
          <ac:chgData name="Rasmus Lindstrot" userId="3ffe1cdc-880c-458e-949a-eba686da32f7" providerId="ADAL" clId="{22D249E7-0CA2-461D-8626-0B4B8BB3316E}" dt="2026-06-15T12:03:07.870" v="1408"/>
          <ac:picMkLst>
            <pc:docMk/>
            <pc:sldMk cId="1173495891" sldId="1335"/>
            <ac:picMk id="3" creationId="{3B765CD3-86BB-E848-2C69-DA3264617BD2}"/>
          </ac:picMkLst>
        </pc:picChg>
      </pc:sldChg>
      <pc:sldChg chg="addSp delSp modSp new mod">
        <pc:chgData name="Rasmus Lindstrot" userId="3ffe1cdc-880c-458e-949a-eba686da32f7" providerId="ADAL" clId="{22D249E7-0CA2-461D-8626-0B4B8BB3316E}" dt="2026-06-15T12:02:27.299" v="1359" actId="14100"/>
        <pc:sldMkLst>
          <pc:docMk/>
          <pc:sldMk cId="1943717027" sldId="1336"/>
        </pc:sldMkLst>
        <pc:spChg chg="mod">
          <ac:chgData name="Rasmus Lindstrot" userId="3ffe1cdc-880c-458e-949a-eba686da32f7" providerId="ADAL" clId="{22D249E7-0CA2-461D-8626-0B4B8BB3316E}" dt="2026-06-15T11:53:36.910" v="869" actId="20577"/>
          <ac:spMkLst>
            <pc:docMk/>
            <pc:sldMk cId="1943717027" sldId="1336"/>
            <ac:spMk id="2" creationId="{FE2BE1AB-73DE-CE3F-5B13-8C087EFD0C57}"/>
          </ac:spMkLst>
        </pc:spChg>
        <pc:spChg chg="mod">
          <ac:chgData name="Rasmus Lindstrot" userId="3ffe1cdc-880c-458e-949a-eba686da32f7" providerId="ADAL" clId="{22D249E7-0CA2-461D-8626-0B4B8BB3316E}" dt="2026-06-15T11:59:43.905" v="1179" actId="14100"/>
          <ac:spMkLst>
            <pc:docMk/>
            <pc:sldMk cId="1943717027" sldId="1336"/>
            <ac:spMk id="3" creationId="{81EDBC4C-A278-7133-32D2-BBCB209505B5}"/>
          </ac:spMkLst>
        </pc:spChg>
        <pc:spChg chg="add del mod">
          <ac:chgData name="Rasmus Lindstrot" userId="3ffe1cdc-880c-458e-949a-eba686da32f7" providerId="ADAL" clId="{22D249E7-0CA2-461D-8626-0B4B8BB3316E}" dt="2026-06-15T11:52:29.552" v="857" actId="478"/>
          <ac:spMkLst>
            <pc:docMk/>
            <pc:sldMk cId="1943717027" sldId="1336"/>
            <ac:spMk id="5" creationId="{95CE22CB-ACA7-B365-EC06-552697C4DAF5}"/>
          </ac:spMkLst>
        </pc:spChg>
        <pc:spChg chg="add mod">
          <ac:chgData name="Rasmus Lindstrot" userId="3ffe1cdc-880c-458e-949a-eba686da32f7" providerId="ADAL" clId="{22D249E7-0CA2-461D-8626-0B4B8BB3316E}" dt="2026-06-15T12:01:28.916" v="1345" actId="20577"/>
          <ac:spMkLst>
            <pc:docMk/>
            <pc:sldMk cId="1943717027" sldId="1336"/>
            <ac:spMk id="7" creationId="{623416DB-92F2-745E-065B-183156D272CB}"/>
          </ac:spMkLst>
        </pc:spChg>
        <pc:graphicFrameChg chg="add mod modGraphic">
          <ac:chgData name="Rasmus Lindstrot" userId="3ffe1cdc-880c-458e-949a-eba686da32f7" providerId="ADAL" clId="{22D249E7-0CA2-461D-8626-0B4B8BB3316E}" dt="2026-06-15T12:01:39.130" v="1355" actId="20577"/>
          <ac:graphicFrameMkLst>
            <pc:docMk/>
            <pc:sldMk cId="1943717027" sldId="1336"/>
            <ac:graphicFrameMk id="4" creationId="{D99D2750-7572-3870-2089-FD005A93DB4F}"/>
          </ac:graphicFrameMkLst>
        </pc:graphicFrameChg>
        <pc:picChg chg="add del mod">
          <ac:chgData name="Rasmus Lindstrot" userId="3ffe1cdc-880c-458e-949a-eba686da32f7" providerId="ADAL" clId="{22D249E7-0CA2-461D-8626-0B4B8BB3316E}" dt="2026-06-15T11:53:33.941" v="868" actId="478"/>
          <ac:picMkLst>
            <pc:docMk/>
            <pc:sldMk cId="1943717027" sldId="1336"/>
            <ac:picMk id="6" creationId="{2F70E1D1-B275-E0E6-4868-F36323F185F7}"/>
          </ac:picMkLst>
        </pc:picChg>
        <pc:picChg chg="add mod">
          <ac:chgData name="Rasmus Lindstrot" userId="3ffe1cdc-880c-458e-949a-eba686da32f7" providerId="ADAL" clId="{22D249E7-0CA2-461D-8626-0B4B8BB3316E}" dt="2026-06-15T12:02:27.299" v="1359" actId="14100"/>
          <ac:picMkLst>
            <pc:docMk/>
            <pc:sldMk cId="1943717027" sldId="1336"/>
            <ac:picMk id="8" creationId="{3E8442F0-0CA3-DDFC-AE3A-DBFAFA2F13B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 flipH="1"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 flipH="1"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 flipH="1"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2"/>
            <a:ext cx="4302125" cy="7191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2"/>
            <a:ext cx="4302125" cy="7191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972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1492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010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9" y="1254271"/>
            <a:ext cx="9393251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Logo box">
            <a:extLst>
              <a:ext uri="{FF2B5EF4-FFF2-40B4-BE49-F238E27FC236}">
                <a16:creationId xmlns:a16="http://schemas.microsoft.com/office/drawing/2014/main" id="{B1E87582-D026-203A-9BBE-CB00676C4699}"/>
              </a:ext>
            </a:extLst>
          </p:cNvPr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6B38FFA-0A00-7FD5-3C4D-9938D347A9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5" y="-8719"/>
            <a:ext cx="1939895" cy="646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1CE063-C87C-0A18-DEF7-814326DD88C6}"/>
              </a:ext>
            </a:extLst>
          </p:cNvPr>
          <p:cNvSpPr txBox="1"/>
          <p:nvPr userDrawn="1"/>
        </p:nvSpPr>
        <p:spPr>
          <a:xfrm>
            <a:off x="9075634" y="158614"/>
            <a:ext cx="306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00" spc="-100">
                <a:solidFill>
                  <a:srgbClr val="8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Trusted in Space. Essential on Earth.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6" y="1122694"/>
            <a:ext cx="9619897" cy="545127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Logo box">
            <a:extLst>
              <a:ext uri="{FF2B5EF4-FFF2-40B4-BE49-F238E27FC236}">
                <a16:creationId xmlns:a16="http://schemas.microsoft.com/office/drawing/2014/main" id="{4B0AAA1B-1421-17DE-B4BF-B223B75DE9F1}"/>
              </a:ext>
            </a:extLst>
          </p:cNvPr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5F18F6B-5996-4FDB-4CBA-3C363925A1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5" y="-8719"/>
            <a:ext cx="1939895" cy="646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C3572-4EAB-966F-2580-59825C4BE64B}"/>
              </a:ext>
            </a:extLst>
          </p:cNvPr>
          <p:cNvSpPr txBox="1"/>
          <p:nvPr userDrawn="1"/>
        </p:nvSpPr>
        <p:spPr>
          <a:xfrm>
            <a:off x="9075634" y="158614"/>
            <a:ext cx="306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00" spc="-100">
                <a:solidFill>
                  <a:srgbClr val="8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Trusted in Space. Essential on Earth.</a:t>
            </a:r>
          </a:p>
        </p:txBody>
      </p:sp>
    </p:spTree>
    <p:extLst>
      <p:ext uri="{BB962C8B-B14F-4D97-AF65-F5344CB8AC3E}">
        <p14:creationId xmlns:p14="http://schemas.microsoft.com/office/powerpoint/2010/main" val="97184634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Logo box">
            <a:extLst>
              <a:ext uri="{FF2B5EF4-FFF2-40B4-BE49-F238E27FC236}">
                <a16:creationId xmlns:a16="http://schemas.microsoft.com/office/drawing/2014/main" id="{5320F485-C9D1-F50E-BBD5-B0693DBE73F9}"/>
              </a:ext>
            </a:extLst>
          </p:cNvPr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56EAB93-8FF6-4A70-A33D-3294E57DF9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5" y="-8719"/>
            <a:ext cx="1939895" cy="646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B2C236-179D-2AF6-D0E9-935FD2A2FFB0}"/>
              </a:ext>
            </a:extLst>
          </p:cNvPr>
          <p:cNvSpPr txBox="1"/>
          <p:nvPr userDrawn="1"/>
        </p:nvSpPr>
        <p:spPr>
          <a:xfrm>
            <a:off x="9075634" y="158614"/>
            <a:ext cx="306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00" spc="-100">
                <a:solidFill>
                  <a:srgbClr val="8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Trusted in Space. Essential on Earth.</a:t>
            </a:r>
          </a:p>
        </p:txBody>
      </p:sp>
    </p:spTree>
    <p:extLst>
      <p:ext uri="{BB962C8B-B14F-4D97-AF65-F5344CB8AC3E}">
        <p14:creationId xmlns:p14="http://schemas.microsoft.com/office/powerpoint/2010/main" val="265434954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O2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240411"/>
            <a:ext cx="9479236" cy="533415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56B2F4-0B34-32AE-E744-78BF841E5A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25516"/>
            <a:ext cx="12192000" cy="6594765"/>
          </a:xfrm>
          <a:prstGeom prst="rect">
            <a:avLst/>
          </a:prstGeom>
        </p:spPr>
      </p:pic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Logo box">
            <a:extLst>
              <a:ext uri="{FF2B5EF4-FFF2-40B4-BE49-F238E27FC236}">
                <a16:creationId xmlns:a16="http://schemas.microsoft.com/office/drawing/2014/main" id="{1BFE9D57-D127-805F-6B28-6561E60D2B68}"/>
              </a:ext>
            </a:extLst>
          </p:cNvPr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D564E5C-D37A-50D8-CCE0-E76EEEFC1D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5" y="-8719"/>
            <a:ext cx="1939895" cy="646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4355E2-5E5E-1BD2-A90C-8BC1CFCD3730}"/>
              </a:ext>
            </a:extLst>
          </p:cNvPr>
          <p:cNvSpPr txBox="1"/>
          <p:nvPr userDrawn="1"/>
        </p:nvSpPr>
        <p:spPr>
          <a:xfrm>
            <a:off x="9075634" y="158614"/>
            <a:ext cx="306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00" spc="-100">
                <a:solidFill>
                  <a:srgbClr val="8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Trusted in Space. Essential on Earth.</a:t>
            </a:r>
          </a:p>
        </p:txBody>
      </p:sp>
    </p:spTree>
    <p:extLst>
      <p:ext uri="{BB962C8B-B14F-4D97-AF65-F5344CB8AC3E}">
        <p14:creationId xmlns:p14="http://schemas.microsoft.com/office/powerpoint/2010/main" val="167458287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Logo box">
            <a:extLst>
              <a:ext uri="{FF2B5EF4-FFF2-40B4-BE49-F238E27FC236}">
                <a16:creationId xmlns:a16="http://schemas.microsoft.com/office/drawing/2014/main" id="{B3646FAC-CF52-97F7-560F-F61F4002620B}"/>
              </a:ext>
            </a:extLst>
          </p:cNvPr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23D6C2C-ACBF-3ED3-3352-8A2D806B0D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5" y="-8719"/>
            <a:ext cx="1939895" cy="646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688088-F2F7-0AAB-C01C-80B07FF845AE}"/>
              </a:ext>
            </a:extLst>
          </p:cNvPr>
          <p:cNvSpPr txBox="1"/>
          <p:nvPr userDrawn="1"/>
        </p:nvSpPr>
        <p:spPr>
          <a:xfrm>
            <a:off x="9075634" y="158614"/>
            <a:ext cx="306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00" spc="-100">
                <a:solidFill>
                  <a:srgbClr val="8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Trusted in Space. Essential on Earth.</a:t>
            </a:r>
          </a:p>
        </p:txBody>
      </p:sp>
    </p:spTree>
    <p:extLst>
      <p:ext uri="{BB962C8B-B14F-4D97-AF65-F5344CB8AC3E}">
        <p14:creationId xmlns:p14="http://schemas.microsoft.com/office/powerpoint/2010/main" val="381753353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Logo box">
            <a:extLst>
              <a:ext uri="{FF2B5EF4-FFF2-40B4-BE49-F238E27FC236}">
                <a16:creationId xmlns:a16="http://schemas.microsoft.com/office/drawing/2014/main" id="{2EF30257-1967-6570-EB43-02821B02C490}"/>
              </a:ext>
            </a:extLst>
          </p:cNvPr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E749021-2A2E-C4D1-EF4D-C145369547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5" y="-8719"/>
            <a:ext cx="1939895" cy="646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575E3C-B026-EDAA-E326-EC232EC77333}"/>
              </a:ext>
            </a:extLst>
          </p:cNvPr>
          <p:cNvSpPr txBox="1"/>
          <p:nvPr userDrawn="1"/>
        </p:nvSpPr>
        <p:spPr>
          <a:xfrm>
            <a:off x="9075634" y="158614"/>
            <a:ext cx="306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00" spc="-100">
                <a:solidFill>
                  <a:srgbClr val="8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Trusted in Space. Essential on Earth.</a:t>
            </a:r>
          </a:p>
        </p:txBody>
      </p:sp>
    </p:spTree>
    <p:extLst>
      <p:ext uri="{BB962C8B-B14F-4D97-AF65-F5344CB8AC3E}">
        <p14:creationId xmlns:p14="http://schemas.microsoft.com/office/powerpoint/2010/main" val="368639574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Logo box">
            <a:extLst>
              <a:ext uri="{FF2B5EF4-FFF2-40B4-BE49-F238E27FC236}">
                <a16:creationId xmlns:a16="http://schemas.microsoft.com/office/drawing/2014/main" id="{91C69168-F063-CFEF-E75F-923C5D299174}"/>
              </a:ext>
            </a:extLst>
          </p:cNvPr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C460F7A-3E10-FADA-F010-5CF6432CC4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5" y="-8719"/>
            <a:ext cx="1939895" cy="646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D748A-91F8-E795-587F-35D125A6B60D}"/>
              </a:ext>
            </a:extLst>
          </p:cNvPr>
          <p:cNvSpPr txBox="1"/>
          <p:nvPr userDrawn="1"/>
        </p:nvSpPr>
        <p:spPr>
          <a:xfrm>
            <a:off x="9075634" y="158614"/>
            <a:ext cx="306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00" spc="-100">
                <a:solidFill>
                  <a:srgbClr val="8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Trusted in Space. Essential on Earth.</a:t>
            </a:r>
          </a:p>
        </p:txBody>
      </p:sp>
    </p:spTree>
    <p:extLst>
      <p:ext uri="{BB962C8B-B14F-4D97-AF65-F5344CB8AC3E}">
        <p14:creationId xmlns:p14="http://schemas.microsoft.com/office/powerpoint/2010/main" val="210166231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Logo box">
            <a:extLst>
              <a:ext uri="{FF2B5EF4-FFF2-40B4-BE49-F238E27FC236}">
                <a16:creationId xmlns:a16="http://schemas.microsoft.com/office/drawing/2014/main" id="{9E84224C-4C73-1526-2E13-7EABF69CB171}"/>
              </a:ext>
            </a:extLst>
          </p:cNvPr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00C430E-5B8F-8D64-3D68-63C03CF149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5" y="-8719"/>
            <a:ext cx="1939895" cy="646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7AF93F-6E70-CD3C-2B50-548D30572A9C}"/>
              </a:ext>
            </a:extLst>
          </p:cNvPr>
          <p:cNvSpPr txBox="1"/>
          <p:nvPr userDrawn="1"/>
        </p:nvSpPr>
        <p:spPr>
          <a:xfrm>
            <a:off x="9075634" y="158614"/>
            <a:ext cx="306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00" spc="-100">
                <a:solidFill>
                  <a:srgbClr val="8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Trusted in Space. Essential on Earth.</a:t>
            </a:r>
          </a:p>
        </p:txBody>
      </p:sp>
    </p:spTree>
    <p:extLst>
      <p:ext uri="{BB962C8B-B14F-4D97-AF65-F5344CB8AC3E}">
        <p14:creationId xmlns:p14="http://schemas.microsoft.com/office/powerpoint/2010/main" val="90415101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10" y="1115816"/>
            <a:ext cx="9572000" cy="542413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Logo box">
            <a:extLst>
              <a:ext uri="{FF2B5EF4-FFF2-40B4-BE49-F238E27FC236}">
                <a16:creationId xmlns:a16="http://schemas.microsoft.com/office/drawing/2014/main" id="{2F8D1782-09A4-E4EE-9062-989272A21B4F}"/>
              </a:ext>
            </a:extLst>
          </p:cNvPr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49D061C-DBAD-84FD-050D-DE0C3B3781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5" y="-8719"/>
            <a:ext cx="1939895" cy="646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610775-6E5F-1479-897C-FAA96D2B806A}"/>
              </a:ext>
            </a:extLst>
          </p:cNvPr>
          <p:cNvSpPr txBox="1"/>
          <p:nvPr userDrawn="1"/>
        </p:nvSpPr>
        <p:spPr>
          <a:xfrm>
            <a:off x="9075634" y="158614"/>
            <a:ext cx="306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00" spc="-100">
                <a:solidFill>
                  <a:srgbClr val="8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Trusted in Space. Essential on Earth.</a:t>
            </a:r>
          </a:p>
        </p:txBody>
      </p:sp>
    </p:spTree>
    <p:extLst>
      <p:ext uri="{BB962C8B-B14F-4D97-AF65-F5344CB8AC3E}">
        <p14:creationId xmlns:p14="http://schemas.microsoft.com/office/powerpoint/2010/main" val="64032671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13" y="1199921"/>
            <a:ext cx="9463265" cy="536251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Logo box">
            <a:extLst>
              <a:ext uri="{FF2B5EF4-FFF2-40B4-BE49-F238E27FC236}">
                <a16:creationId xmlns:a16="http://schemas.microsoft.com/office/drawing/2014/main" id="{9B33E338-9B66-30DC-6ACC-0333EE688179}"/>
              </a:ext>
            </a:extLst>
          </p:cNvPr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6AB5C5D-2B53-13DF-9B60-EC2446B4D1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5" y="-8719"/>
            <a:ext cx="1939895" cy="646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C73E9F-B629-BFD0-BC22-E48014F492D5}"/>
              </a:ext>
            </a:extLst>
          </p:cNvPr>
          <p:cNvSpPr txBox="1"/>
          <p:nvPr userDrawn="1"/>
        </p:nvSpPr>
        <p:spPr>
          <a:xfrm>
            <a:off x="9075634" y="158614"/>
            <a:ext cx="306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00" spc="-100">
                <a:solidFill>
                  <a:srgbClr val="8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Trusted in Space. Essential on Earth.</a:t>
            </a:r>
          </a:p>
        </p:txBody>
      </p:sp>
    </p:spTree>
    <p:extLst>
      <p:ext uri="{BB962C8B-B14F-4D97-AF65-F5344CB8AC3E}">
        <p14:creationId xmlns:p14="http://schemas.microsoft.com/office/powerpoint/2010/main" val="370240597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8" y="1178260"/>
            <a:ext cx="9505713" cy="538657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Logo box">
            <a:extLst>
              <a:ext uri="{FF2B5EF4-FFF2-40B4-BE49-F238E27FC236}">
                <a16:creationId xmlns:a16="http://schemas.microsoft.com/office/drawing/2014/main" id="{B4880620-B971-CC87-45FE-B58B31E02554}"/>
              </a:ext>
            </a:extLst>
          </p:cNvPr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733BCAA-E5CD-7601-F265-95B3169EE5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5" y="-8719"/>
            <a:ext cx="1939895" cy="646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3B711D-16AD-B6E1-1EA5-A05A455B38C3}"/>
              </a:ext>
            </a:extLst>
          </p:cNvPr>
          <p:cNvSpPr txBox="1"/>
          <p:nvPr userDrawn="1"/>
        </p:nvSpPr>
        <p:spPr>
          <a:xfrm>
            <a:off x="9075634" y="158614"/>
            <a:ext cx="306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00" spc="-100">
                <a:solidFill>
                  <a:srgbClr val="8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Trusted in Space. Essential on Earth.</a:t>
            </a:r>
          </a:p>
        </p:txBody>
      </p:sp>
    </p:spTree>
    <p:extLst>
      <p:ext uri="{BB962C8B-B14F-4D97-AF65-F5344CB8AC3E}">
        <p14:creationId xmlns:p14="http://schemas.microsoft.com/office/powerpoint/2010/main" val="39154382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" y="1240251"/>
            <a:ext cx="9386105" cy="53187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Logo box">
            <a:extLst>
              <a:ext uri="{FF2B5EF4-FFF2-40B4-BE49-F238E27FC236}">
                <a16:creationId xmlns:a16="http://schemas.microsoft.com/office/drawing/2014/main" id="{99E13975-02CC-D6EC-70D0-1FEBF815AACC}"/>
              </a:ext>
            </a:extLst>
          </p:cNvPr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792412E-F0EE-A978-6B0E-573980CE26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5" y="-8719"/>
            <a:ext cx="1939895" cy="6460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DECA89-C807-FD8D-94E8-1CD2839F3821}"/>
              </a:ext>
            </a:extLst>
          </p:cNvPr>
          <p:cNvSpPr txBox="1"/>
          <p:nvPr userDrawn="1"/>
        </p:nvSpPr>
        <p:spPr>
          <a:xfrm>
            <a:off x="9075634" y="158614"/>
            <a:ext cx="306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00" spc="-100">
                <a:solidFill>
                  <a:srgbClr val="8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Trusted in Space. Essential on Earth.</a:t>
            </a:r>
          </a:p>
        </p:txBody>
      </p:sp>
    </p:spTree>
    <p:extLst>
      <p:ext uri="{BB962C8B-B14F-4D97-AF65-F5344CB8AC3E}">
        <p14:creationId xmlns:p14="http://schemas.microsoft.com/office/powerpoint/2010/main" val="139313977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E4C975A-D8FD-20D8-1337-4EFFD65ED2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1"/>
          <a:stretch>
            <a:fillRect/>
          </a:stretch>
        </p:blipFill>
        <p:spPr>
          <a:xfrm>
            <a:off x="165575" y="-1547"/>
            <a:ext cx="605540" cy="6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1904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6A40B4-9476-3CC7-1FC9-048DA89B5726}"/>
              </a:ext>
            </a:extLst>
          </p:cNvPr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50D9AEB-55E7-D78F-89E0-5D9043EE57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1"/>
          <a:stretch>
            <a:fillRect/>
          </a:stretch>
        </p:blipFill>
        <p:spPr>
          <a:xfrm>
            <a:off x="165575" y="-1547"/>
            <a:ext cx="605540" cy="6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2369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EA9A88-C455-E7C7-6727-AB6BAE746E39}"/>
              </a:ext>
            </a:extLst>
          </p:cNvPr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7EB373E-9305-7F05-2C7F-6B6E764839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1"/>
          <a:stretch>
            <a:fillRect/>
          </a:stretch>
        </p:blipFill>
        <p:spPr>
          <a:xfrm>
            <a:off x="165575" y="-1547"/>
            <a:ext cx="605540" cy="6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7795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35587F-E5E3-C072-6931-1000911C6A8E}"/>
              </a:ext>
            </a:extLst>
          </p:cNvPr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88EA190-1ED4-7718-4AA2-91BF52AF02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1"/>
          <a:stretch>
            <a:fillRect/>
          </a:stretch>
        </p:blipFill>
        <p:spPr>
          <a:xfrm>
            <a:off x="165575" y="-1547"/>
            <a:ext cx="605540" cy="6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3831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6C6A13-D0B2-112F-D4E9-A0818AC63EE5}"/>
              </a:ext>
            </a:extLst>
          </p:cNvPr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4E3C7E9-B696-DF37-A1F9-B75CFDE6C3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1"/>
          <a:stretch>
            <a:fillRect/>
          </a:stretch>
        </p:blipFill>
        <p:spPr>
          <a:xfrm>
            <a:off x="165575" y="-1547"/>
            <a:ext cx="605540" cy="6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5859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34FFE1-4D68-C451-C29A-95B93B3980B4}"/>
              </a:ext>
            </a:extLst>
          </p:cNvPr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DE914CB-0948-49A5-51BF-A80AEC799A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1"/>
          <a:stretch>
            <a:fillRect/>
          </a:stretch>
        </p:blipFill>
        <p:spPr>
          <a:xfrm>
            <a:off x="165575" y="-1547"/>
            <a:ext cx="605540" cy="6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6514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0110A3-A2FA-0ED7-51BC-DE1CBE681CC6}"/>
              </a:ext>
            </a:extLst>
          </p:cNvPr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68E99D9-7E18-FB4C-4098-30FD111D56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1"/>
          <a:stretch>
            <a:fillRect/>
          </a:stretch>
        </p:blipFill>
        <p:spPr>
          <a:xfrm>
            <a:off x="165575" y="-1547"/>
            <a:ext cx="605540" cy="6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3544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0E88DA-5D62-A14E-BC69-AE25EB34AF4A}"/>
              </a:ext>
            </a:extLst>
          </p:cNvPr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79308BB-6CA2-65A0-6D2E-7C45980895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1"/>
          <a:stretch>
            <a:fillRect/>
          </a:stretch>
        </p:blipFill>
        <p:spPr>
          <a:xfrm>
            <a:off x="165575" y="-1547"/>
            <a:ext cx="605540" cy="6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80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D84B37-8BB0-CA6D-8B7F-6FA21B7C8B06}"/>
              </a:ext>
            </a:extLst>
          </p:cNvPr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975A67A-673B-1D1E-D9EA-A2FBE92D58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1"/>
          <a:stretch>
            <a:fillRect/>
          </a:stretch>
        </p:blipFill>
        <p:spPr>
          <a:xfrm>
            <a:off x="165575" y="-1547"/>
            <a:ext cx="605540" cy="6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471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75B50D-643C-BEAF-946D-CA5BDCDB9285}"/>
              </a:ext>
            </a:extLst>
          </p:cNvPr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8BA6208-16A5-ABE6-DD31-D682752E0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1"/>
          <a:stretch>
            <a:fillRect/>
          </a:stretch>
        </p:blipFill>
        <p:spPr>
          <a:xfrm>
            <a:off x="165575" y="-1547"/>
            <a:ext cx="605540" cy="6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5399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Glob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02" y="1254582"/>
            <a:ext cx="9335283" cy="528999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Logo box">
            <a:extLst>
              <a:ext uri="{FF2B5EF4-FFF2-40B4-BE49-F238E27FC236}">
                <a16:creationId xmlns:a16="http://schemas.microsoft.com/office/drawing/2014/main" id="{3E24760C-1972-1C7B-D901-0A8AC2BC358B}"/>
              </a:ext>
            </a:extLst>
          </p:cNvPr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D4D450C-18F9-43FB-1C8C-0ADDD638F7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5" y="-8719"/>
            <a:ext cx="1939895" cy="6460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565E45-BC8D-B119-8ED2-61578806CC7E}"/>
              </a:ext>
            </a:extLst>
          </p:cNvPr>
          <p:cNvSpPr txBox="1"/>
          <p:nvPr userDrawn="1"/>
        </p:nvSpPr>
        <p:spPr>
          <a:xfrm>
            <a:off x="9075634" y="158614"/>
            <a:ext cx="306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00" spc="-100">
                <a:solidFill>
                  <a:srgbClr val="8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Trusted in Space. Essential on Earth.</a:t>
            </a:r>
          </a:p>
        </p:txBody>
      </p:sp>
    </p:spTree>
    <p:extLst>
      <p:ext uri="{BB962C8B-B14F-4D97-AF65-F5344CB8AC3E}">
        <p14:creationId xmlns:p14="http://schemas.microsoft.com/office/powerpoint/2010/main" val="372397572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BAFD0F-C436-EB79-93CC-C81D9016CED8}"/>
              </a:ext>
            </a:extLst>
          </p:cNvPr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0BFFBB0-45D1-C44C-2322-077B17D69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1"/>
          <a:stretch>
            <a:fillRect/>
          </a:stretch>
        </p:blipFill>
        <p:spPr>
          <a:xfrm>
            <a:off x="165575" y="-1547"/>
            <a:ext cx="605540" cy="6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9883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www.eumetsat.int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8"/>
            <a:ext cx="11822493" cy="526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DD8B77-78AB-30A3-2819-0AD7A8288E5E}"/>
              </a:ext>
            </a:extLst>
          </p:cNvPr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462B3FA-722D-E418-91CF-AD733B5D6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1"/>
          <a:stretch>
            <a:fillRect/>
          </a:stretch>
        </p:blipFill>
        <p:spPr>
          <a:xfrm>
            <a:off x="165575" y="-1547"/>
            <a:ext cx="605540" cy="6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1507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>
            <a:fillRect/>
          </a:stretch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347559-999B-94F9-6210-9E45B6B2067F}"/>
              </a:ext>
            </a:extLst>
          </p:cNvPr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6BB19EE-C37A-F940-80CE-C5B1FC503D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1"/>
          <a:stretch>
            <a:fillRect/>
          </a:stretch>
        </p:blipFill>
        <p:spPr>
          <a:xfrm>
            <a:off x="165575" y="-1547"/>
            <a:ext cx="605540" cy="6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6123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 40 year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0 years graphic" descr="A planet in space with stars&#10;&#10;AI-generated content may be incorrect.">
            <a:extLst>
              <a:ext uri="{FF2B5EF4-FFF2-40B4-BE49-F238E27FC236}">
                <a16:creationId xmlns:a16="http://schemas.microsoft.com/office/drawing/2014/main" id="{BBB028B2-8594-01B4-DB76-83DE48C421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246" y="873665"/>
            <a:ext cx="10117753" cy="5690949"/>
          </a:xfrm>
          <a:prstGeom prst="rect">
            <a:avLst/>
          </a:prstGeom>
        </p:spPr>
      </p:pic>
      <p:sp>
        <p:nvSpPr>
          <p:cNvPr id="8" name="Yellow block">
            <a:extLst>
              <a:ext uri="{FF2B5EF4-FFF2-40B4-BE49-F238E27FC236}">
                <a16:creationId xmlns:a16="http://schemas.microsoft.com/office/drawing/2014/main" id="{73E69A27-C49E-0668-BB1A-1F7C33B0ED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63690" y="1150961"/>
            <a:ext cx="2620370" cy="5436358"/>
          </a:xfrm>
          <a:custGeom>
            <a:avLst/>
            <a:gdLst>
              <a:gd name="connsiteX0" fmla="*/ 0 w 2620370"/>
              <a:gd name="connsiteY0" fmla="*/ 0 h 5436358"/>
              <a:gd name="connsiteX1" fmla="*/ 2620370 w 2620370"/>
              <a:gd name="connsiteY1" fmla="*/ 0 h 5436358"/>
              <a:gd name="connsiteX2" fmla="*/ 2110853 w 2620370"/>
              <a:gd name="connsiteY2" fmla="*/ 2706806 h 5436358"/>
              <a:gd name="connsiteX3" fmla="*/ 2593074 w 2620370"/>
              <a:gd name="connsiteY3" fmla="*/ 5436358 h 5436358"/>
              <a:gd name="connsiteX4" fmla="*/ 4549 w 2620370"/>
              <a:gd name="connsiteY4" fmla="*/ 5436358 h 5436358"/>
              <a:gd name="connsiteX5" fmla="*/ 0 w 2620370"/>
              <a:gd name="connsiteY5" fmla="*/ 0 h 543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20370" h="5436358">
                <a:moveTo>
                  <a:pt x="0" y="0"/>
                </a:moveTo>
                <a:lnTo>
                  <a:pt x="2620370" y="0"/>
                </a:lnTo>
                <a:lnTo>
                  <a:pt x="2110853" y="2706806"/>
                </a:lnTo>
                <a:lnTo>
                  <a:pt x="2593074" y="5436358"/>
                </a:lnTo>
                <a:lnTo>
                  <a:pt x="4549" y="5436358"/>
                </a:lnTo>
                <a:cubicBezTo>
                  <a:pt x="3033" y="3624239"/>
                  <a:pt x="1516" y="1812119"/>
                  <a:pt x="0" y="0"/>
                </a:cubicBezTo>
                <a:close/>
              </a:path>
            </a:pathLst>
          </a:cu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0" name="Border + circles" descr="A black and white logo&#10;&#10;AI-generated content may be incorrect.">
            <a:extLst>
              <a:ext uri="{FF2B5EF4-FFF2-40B4-BE49-F238E27FC236}">
                <a16:creationId xmlns:a16="http://schemas.microsoft.com/office/drawing/2014/main" id="{236E409B-0FC4-2FD2-CCB3-4114BE1052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8"/>
          <a:stretch>
            <a:fillRect/>
          </a:stretch>
        </p:blipFill>
        <p:spPr>
          <a:xfrm>
            <a:off x="-1" y="0"/>
            <a:ext cx="12191999" cy="6619164"/>
          </a:xfrm>
          <a:prstGeom prst="rect">
            <a:avLst/>
          </a:prstGeom>
        </p:spPr>
      </p:pic>
      <p:sp>
        <p:nvSpPr>
          <p:cNvPr id="264" name="Logo box"/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Grey line"/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EUM logo"/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  <p:pic>
        <p:nvPicPr>
          <p:cNvPr id="6" name="Picture 5" descr="A white number with a heart in the middle&#10;&#10;AI-generated content may be incorrect.">
            <a:extLst>
              <a:ext uri="{FF2B5EF4-FFF2-40B4-BE49-F238E27FC236}">
                <a16:creationId xmlns:a16="http://schemas.microsoft.com/office/drawing/2014/main" id="{EA442971-9A88-AE38-266B-83EFD12116C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24" y="3806894"/>
            <a:ext cx="2308788" cy="2308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EAC638-434D-CD96-ADA6-A8A31A7F65E3}"/>
              </a:ext>
            </a:extLst>
          </p:cNvPr>
          <p:cNvSpPr txBox="1"/>
          <p:nvPr userDrawn="1"/>
        </p:nvSpPr>
        <p:spPr>
          <a:xfrm>
            <a:off x="9075634" y="158614"/>
            <a:ext cx="306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00" spc="-100">
                <a:solidFill>
                  <a:srgbClr val="8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Trusted in Space. Essential on Earth.</a:t>
            </a:r>
          </a:p>
        </p:txBody>
      </p:sp>
    </p:spTree>
    <p:extLst>
      <p:ext uri="{BB962C8B-B14F-4D97-AF65-F5344CB8AC3E}">
        <p14:creationId xmlns:p14="http://schemas.microsoft.com/office/powerpoint/2010/main" val="229068454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- 40 year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0 years graphic" descr="A planet in space with stars&#10;&#10;AI-generated content may be incorrect.">
            <a:extLst>
              <a:ext uri="{FF2B5EF4-FFF2-40B4-BE49-F238E27FC236}">
                <a16:creationId xmlns:a16="http://schemas.microsoft.com/office/drawing/2014/main" id="{BBB028B2-8594-01B4-DB76-83DE48C421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246" y="873665"/>
            <a:ext cx="10117753" cy="5690949"/>
          </a:xfrm>
          <a:prstGeom prst="rect">
            <a:avLst/>
          </a:prstGeom>
        </p:spPr>
      </p:pic>
      <p:sp>
        <p:nvSpPr>
          <p:cNvPr id="8" name="Yellow block">
            <a:extLst>
              <a:ext uri="{FF2B5EF4-FFF2-40B4-BE49-F238E27FC236}">
                <a16:creationId xmlns:a16="http://schemas.microsoft.com/office/drawing/2014/main" id="{73E69A27-C49E-0668-BB1A-1F7C33B0ED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63690" y="1150961"/>
            <a:ext cx="2620370" cy="5436358"/>
          </a:xfrm>
          <a:custGeom>
            <a:avLst/>
            <a:gdLst>
              <a:gd name="connsiteX0" fmla="*/ 0 w 2620370"/>
              <a:gd name="connsiteY0" fmla="*/ 0 h 5436358"/>
              <a:gd name="connsiteX1" fmla="*/ 2620370 w 2620370"/>
              <a:gd name="connsiteY1" fmla="*/ 0 h 5436358"/>
              <a:gd name="connsiteX2" fmla="*/ 2110853 w 2620370"/>
              <a:gd name="connsiteY2" fmla="*/ 2706806 h 5436358"/>
              <a:gd name="connsiteX3" fmla="*/ 2593074 w 2620370"/>
              <a:gd name="connsiteY3" fmla="*/ 5436358 h 5436358"/>
              <a:gd name="connsiteX4" fmla="*/ 4549 w 2620370"/>
              <a:gd name="connsiteY4" fmla="*/ 5436358 h 5436358"/>
              <a:gd name="connsiteX5" fmla="*/ 0 w 2620370"/>
              <a:gd name="connsiteY5" fmla="*/ 0 h 543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20370" h="5436358">
                <a:moveTo>
                  <a:pt x="0" y="0"/>
                </a:moveTo>
                <a:lnTo>
                  <a:pt x="2620370" y="0"/>
                </a:lnTo>
                <a:lnTo>
                  <a:pt x="2110853" y="2706806"/>
                </a:lnTo>
                <a:lnTo>
                  <a:pt x="2593074" y="5436358"/>
                </a:lnTo>
                <a:lnTo>
                  <a:pt x="4549" y="5436358"/>
                </a:lnTo>
                <a:cubicBezTo>
                  <a:pt x="3033" y="3624239"/>
                  <a:pt x="1516" y="1812119"/>
                  <a:pt x="0" y="0"/>
                </a:cubicBez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0" name="Border + circles" descr="A black and white logo&#10;&#10;AI-generated content may be incorrect.">
            <a:extLst>
              <a:ext uri="{FF2B5EF4-FFF2-40B4-BE49-F238E27FC236}">
                <a16:creationId xmlns:a16="http://schemas.microsoft.com/office/drawing/2014/main" id="{236E409B-0FC4-2FD2-CCB3-4114BE1052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8"/>
          <a:stretch>
            <a:fillRect/>
          </a:stretch>
        </p:blipFill>
        <p:spPr>
          <a:xfrm>
            <a:off x="-1" y="0"/>
            <a:ext cx="12191999" cy="6619164"/>
          </a:xfrm>
          <a:prstGeom prst="rect">
            <a:avLst/>
          </a:prstGeom>
        </p:spPr>
      </p:pic>
      <p:sp>
        <p:nvSpPr>
          <p:cNvPr id="264" name="Logo box"/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Grey line"/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168BE2B-138D-388A-5A54-7DA68A7F1B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5" y="-8719"/>
            <a:ext cx="1939895" cy="6460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883F94-637F-7AD4-143D-485D8A58AAE1}"/>
              </a:ext>
            </a:extLst>
          </p:cNvPr>
          <p:cNvSpPr txBox="1"/>
          <p:nvPr userDrawn="1"/>
        </p:nvSpPr>
        <p:spPr>
          <a:xfrm>
            <a:off x="7674123" y="4783090"/>
            <a:ext cx="3704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kern="100" spc="-100">
                <a:solidFill>
                  <a:schemeClr val="tx1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Trusted in Space.</a:t>
            </a:r>
          </a:p>
          <a:p>
            <a:pPr algn="ctr"/>
            <a:r>
              <a:rPr lang="en-US" sz="2000" b="0" kern="100" spc="-100">
                <a:solidFill>
                  <a:schemeClr val="tx1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Essential on Earth.</a:t>
            </a:r>
          </a:p>
        </p:txBody>
      </p:sp>
    </p:spTree>
    <p:extLst>
      <p:ext uri="{BB962C8B-B14F-4D97-AF65-F5344CB8AC3E}">
        <p14:creationId xmlns:p14="http://schemas.microsoft.com/office/powerpoint/2010/main" val="228004701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Euro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" y="1240115"/>
            <a:ext cx="9335286" cy="528999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Logo box">
            <a:extLst>
              <a:ext uri="{FF2B5EF4-FFF2-40B4-BE49-F238E27FC236}">
                <a16:creationId xmlns:a16="http://schemas.microsoft.com/office/drawing/2014/main" id="{450ADCB7-16EB-B622-638C-A1A4954E3E64}"/>
              </a:ext>
            </a:extLst>
          </p:cNvPr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2BC845D-EDCB-49FB-8EA7-B86F49B5F9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5" y="-8719"/>
            <a:ext cx="1939895" cy="6460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89ADF8-1EBB-F2EA-CAD4-829F7E52DF13}"/>
              </a:ext>
            </a:extLst>
          </p:cNvPr>
          <p:cNvSpPr txBox="1"/>
          <p:nvPr userDrawn="1"/>
        </p:nvSpPr>
        <p:spPr>
          <a:xfrm>
            <a:off x="9075634" y="158614"/>
            <a:ext cx="306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00" spc="-100">
                <a:solidFill>
                  <a:srgbClr val="8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Trusted in Space. Essential on Earth.</a:t>
            </a:r>
          </a:p>
        </p:txBody>
      </p:sp>
    </p:spTree>
    <p:extLst>
      <p:ext uri="{BB962C8B-B14F-4D97-AF65-F5344CB8AC3E}">
        <p14:creationId xmlns:p14="http://schemas.microsoft.com/office/powerpoint/2010/main" val="2157749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t in space with stars&#10;&#10;AI-generated content may be incorrect.">
            <a:extLst>
              <a:ext uri="{FF2B5EF4-FFF2-40B4-BE49-F238E27FC236}">
                <a16:creationId xmlns:a16="http://schemas.microsoft.com/office/drawing/2014/main" id="{E4EFABC4-666E-0E12-FBFB-C5321CC93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 b="3668"/>
          <a:stretch>
            <a:fillRect/>
          </a:stretch>
        </p:blipFill>
        <p:spPr>
          <a:xfrm>
            <a:off x="63690" y="1108378"/>
            <a:ext cx="12055526" cy="5478940"/>
          </a:xfrm>
          <a:prstGeom prst="rect">
            <a:avLst/>
          </a:prstGeom>
        </p:spPr>
      </p:pic>
      <p:sp>
        <p:nvSpPr>
          <p:cNvPr id="8" name="Yellow block">
            <a:extLst>
              <a:ext uri="{FF2B5EF4-FFF2-40B4-BE49-F238E27FC236}">
                <a16:creationId xmlns:a16="http://schemas.microsoft.com/office/drawing/2014/main" id="{73E69A27-C49E-0668-BB1A-1F7C33B0ED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63690" y="1150961"/>
            <a:ext cx="2620370" cy="5436358"/>
          </a:xfrm>
          <a:custGeom>
            <a:avLst/>
            <a:gdLst>
              <a:gd name="connsiteX0" fmla="*/ 0 w 2620370"/>
              <a:gd name="connsiteY0" fmla="*/ 0 h 5436358"/>
              <a:gd name="connsiteX1" fmla="*/ 2620370 w 2620370"/>
              <a:gd name="connsiteY1" fmla="*/ 0 h 5436358"/>
              <a:gd name="connsiteX2" fmla="*/ 2110853 w 2620370"/>
              <a:gd name="connsiteY2" fmla="*/ 2706806 h 5436358"/>
              <a:gd name="connsiteX3" fmla="*/ 2593074 w 2620370"/>
              <a:gd name="connsiteY3" fmla="*/ 5436358 h 5436358"/>
              <a:gd name="connsiteX4" fmla="*/ 4549 w 2620370"/>
              <a:gd name="connsiteY4" fmla="*/ 5436358 h 5436358"/>
              <a:gd name="connsiteX5" fmla="*/ 0 w 2620370"/>
              <a:gd name="connsiteY5" fmla="*/ 0 h 543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20370" h="5436358">
                <a:moveTo>
                  <a:pt x="0" y="0"/>
                </a:moveTo>
                <a:lnTo>
                  <a:pt x="2620370" y="0"/>
                </a:lnTo>
                <a:lnTo>
                  <a:pt x="2110853" y="2706806"/>
                </a:lnTo>
                <a:lnTo>
                  <a:pt x="2593074" y="5436358"/>
                </a:lnTo>
                <a:lnTo>
                  <a:pt x="4549" y="5436358"/>
                </a:lnTo>
                <a:cubicBezTo>
                  <a:pt x="3033" y="3624239"/>
                  <a:pt x="1516" y="18121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0" name="Border + circles" descr="A black and white logo&#10;&#10;AI-generated content may be incorrect.">
            <a:extLst>
              <a:ext uri="{FF2B5EF4-FFF2-40B4-BE49-F238E27FC236}">
                <a16:creationId xmlns:a16="http://schemas.microsoft.com/office/drawing/2014/main" id="{236E409B-0FC4-2FD2-CCB3-4114BE1052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8"/>
          <a:stretch>
            <a:fillRect/>
          </a:stretch>
        </p:blipFill>
        <p:spPr>
          <a:xfrm>
            <a:off x="-1" y="0"/>
            <a:ext cx="12191999" cy="6619164"/>
          </a:xfrm>
          <a:prstGeom prst="rect">
            <a:avLst/>
          </a:prstGeom>
        </p:spPr>
      </p:pic>
      <p:cxnSp>
        <p:nvCxnSpPr>
          <p:cNvPr id="268" name="Grey line"/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Logo box">
            <a:extLst>
              <a:ext uri="{FF2B5EF4-FFF2-40B4-BE49-F238E27FC236}">
                <a16:creationId xmlns:a16="http://schemas.microsoft.com/office/drawing/2014/main" id="{3E392C0A-DF10-D30F-EF0B-A3B046BCF0AF}"/>
              </a:ext>
            </a:extLst>
          </p:cNvPr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D277281-68D4-7402-4B74-477146D330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5" y="-8719"/>
            <a:ext cx="1939895" cy="6460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F3A12D-ABE6-2685-297C-35A400BEF856}"/>
              </a:ext>
            </a:extLst>
          </p:cNvPr>
          <p:cNvSpPr txBox="1"/>
          <p:nvPr userDrawn="1"/>
        </p:nvSpPr>
        <p:spPr>
          <a:xfrm>
            <a:off x="9075634" y="158614"/>
            <a:ext cx="306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00" spc="-100">
                <a:solidFill>
                  <a:srgbClr val="8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Trusted in Space. Essential on Earth.</a:t>
            </a:r>
          </a:p>
        </p:txBody>
      </p:sp>
    </p:spTree>
    <p:extLst>
      <p:ext uri="{BB962C8B-B14F-4D97-AF65-F5344CB8AC3E}">
        <p14:creationId xmlns:p14="http://schemas.microsoft.com/office/powerpoint/2010/main" val="154940900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4" y="1210440"/>
            <a:ext cx="9465846" cy="532453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Logo box">
            <a:extLst>
              <a:ext uri="{FF2B5EF4-FFF2-40B4-BE49-F238E27FC236}">
                <a16:creationId xmlns:a16="http://schemas.microsoft.com/office/drawing/2014/main" id="{FB0A5B34-CD22-5471-332A-2BB0E79DB534}"/>
              </a:ext>
            </a:extLst>
          </p:cNvPr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514F7FE-53E7-7C2F-D72B-C60357B6A4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5" y="-8719"/>
            <a:ext cx="1939895" cy="646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421CDD-B50E-22CF-1176-6D423C69DCB4}"/>
              </a:ext>
            </a:extLst>
          </p:cNvPr>
          <p:cNvSpPr txBox="1"/>
          <p:nvPr userDrawn="1"/>
        </p:nvSpPr>
        <p:spPr>
          <a:xfrm>
            <a:off x="9075634" y="158614"/>
            <a:ext cx="306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00" spc="-100">
                <a:solidFill>
                  <a:srgbClr val="8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Trusted in Space. Essential on Earth.</a:t>
            </a:r>
          </a:p>
        </p:txBody>
      </p:sp>
    </p:spTree>
    <p:extLst>
      <p:ext uri="{BB962C8B-B14F-4D97-AF65-F5344CB8AC3E}">
        <p14:creationId xmlns:p14="http://schemas.microsoft.com/office/powerpoint/2010/main" val="213986267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>
            <a:fillRect/>
          </a:stretch>
        </p:blipFill>
        <p:spPr>
          <a:xfrm>
            <a:off x="125175" y="1249142"/>
            <a:ext cx="10281095" cy="532062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Logo box">
            <a:extLst>
              <a:ext uri="{FF2B5EF4-FFF2-40B4-BE49-F238E27FC236}">
                <a16:creationId xmlns:a16="http://schemas.microsoft.com/office/drawing/2014/main" id="{52BAA7E5-AA45-8CC8-A434-4FDF0DF3F348}"/>
              </a:ext>
            </a:extLst>
          </p:cNvPr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CC3971B-9FF7-641A-E637-3E8DAF071F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5" y="-8719"/>
            <a:ext cx="1939895" cy="646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F01C85-380F-6659-4C7D-C31A69DAE05F}"/>
              </a:ext>
            </a:extLst>
          </p:cNvPr>
          <p:cNvSpPr txBox="1"/>
          <p:nvPr userDrawn="1"/>
        </p:nvSpPr>
        <p:spPr>
          <a:xfrm>
            <a:off x="9075634" y="158614"/>
            <a:ext cx="306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kern="100" spc="-100">
                <a:solidFill>
                  <a:srgbClr val="80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Trusted in Space. Essential on Earth.</a:t>
            </a:r>
          </a:p>
        </p:txBody>
      </p:sp>
    </p:spTree>
    <p:extLst>
      <p:ext uri="{BB962C8B-B14F-4D97-AF65-F5344CB8AC3E}">
        <p14:creationId xmlns:p14="http://schemas.microsoft.com/office/powerpoint/2010/main" val="8651595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hyperlink" Target="m-files://show/7235DDED-B8A6-4E3A-A71E-E576E92F5EE1/0-2223730?property=PG7957932C1D8B422FA7838BCB926F04D5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hyperlink" Target="m-files://show/7235DDED-B8A6-4E3A-A71E-E576E92F5EE1/0-2223730?property=PGCE5437D590C04754BEE9A57B4DF061F0" TargetMode="Externa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100" b="0" smtClean="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pPr algn="r"/>
              <a:t>‹#›</a:t>
            </a:fld>
            <a:endParaRPr lang="en-GB" sz="100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D20100-422D-809D-958D-C82D59239957}"/>
              </a:ext>
            </a:extLst>
          </p:cNvPr>
          <p:cNvSpPr txBox="1"/>
          <p:nvPr userDrawn="1"/>
        </p:nvSpPr>
        <p:spPr>
          <a:xfrm>
            <a:off x="145053" y="6596390"/>
            <a:ext cx="4629421" cy="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 kern="100" spc="-100">
                <a:solidFill>
                  <a:srgbClr val="00B0F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34"/>
              </a:rPr>
              <a:t>EUM2075432</a:t>
            </a:r>
            <a:r>
              <a:rPr lang="en-IE" sz="1100" b="0" kern="100" spc="-100">
                <a:solidFill>
                  <a:srgbClr val="00B0F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v</a:t>
            </a:r>
            <a:r>
              <a:rPr lang="en-IE" sz="1100" b="0" kern="100" spc="-100">
                <a:solidFill>
                  <a:srgbClr val="00B0F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IE" sz="1100" b="0" kern="100" spc="-100">
                <a:solidFill>
                  <a:srgbClr val="00B0F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6526B0-0085-C373-F3C8-BB3A6BF838E1}"/>
              </a:ext>
            </a:extLst>
          </p:cNvPr>
          <p:cNvSpPr txBox="1"/>
          <p:nvPr userDrawn="1"/>
        </p:nvSpPr>
        <p:spPr>
          <a:xfrm>
            <a:off x="4124189" y="6593586"/>
            <a:ext cx="4088676" cy="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fr-FR" sz="1100" b="0" kern="100" spc="-100">
                <a:solidFill>
                  <a:srgbClr val="00B0F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en-IE" sz="1100" b="0" kern="100" spc="-100">
              <a:solidFill>
                <a:srgbClr val="00B0F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76" r:id="rId2"/>
    <p:sldLayoutId id="2147487671" r:id="rId3"/>
    <p:sldLayoutId id="2147487742" r:id="rId4"/>
    <p:sldLayoutId id="2147487743" r:id="rId5"/>
    <p:sldLayoutId id="2147487710" r:id="rId6"/>
    <p:sldLayoutId id="2147487741" r:id="rId7"/>
    <p:sldLayoutId id="2147487721" r:id="rId8"/>
    <p:sldLayoutId id="2147487722" r:id="rId9"/>
    <p:sldLayoutId id="2147487723" r:id="rId10"/>
    <p:sldLayoutId id="2147487724" r:id="rId11"/>
    <p:sldLayoutId id="2147487726" r:id="rId12"/>
    <p:sldLayoutId id="2147487727" r:id="rId13"/>
    <p:sldLayoutId id="2147487728" r:id="rId14"/>
    <p:sldLayoutId id="2147487729" r:id="rId15"/>
    <p:sldLayoutId id="2147487730" r:id="rId16"/>
    <p:sldLayoutId id="2147487725" r:id="rId17"/>
    <p:sldLayoutId id="2147487731" r:id="rId18"/>
    <p:sldLayoutId id="2147487732" r:id="rId19"/>
    <p:sldLayoutId id="2147487678" r:id="rId20"/>
    <p:sldLayoutId id="2147487733" r:id="rId21"/>
    <p:sldLayoutId id="2147487735" r:id="rId22"/>
    <p:sldLayoutId id="2147487737" r:id="rId23"/>
    <p:sldLayoutId id="2147487739" r:id="rId24"/>
    <p:sldLayoutId id="2147487679" r:id="rId25"/>
    <p:sldLayoutId id="2147487734" r:id="rId26"/>
    <p:sldLayoutId id="2147487736" r:id="rId27"/>
    <p:sldLayoutId id="2147487738" r:id="rId28"/>
    <p:sldLayoutId id="2147487740" r:id="rId29"/>
    <p:sldLayoutId id="2147487717" r:id="rId30"/>
    <p:sldLayoutId id="2147487720" r:id="rId31"/>
    <p:sldLayoutId id="2147487718" r:id="rId32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1" spc="-10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431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939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46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54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62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7.jpeg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3.png"/><Relationship Id="rId5" Type="http://schemas.openxmlformats.org/officeDocument/2006/relationships/image" Target="../media/image36.emf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title="[DM_DOCNAME]"/>
          <p:cNvSpPr txBox="1"/>
          <p:nvPr/>
        </p:nvSpPr>
        <p:spPr>
          <a:xfrm>
            <a:off x="-1" y="1884152"/>
            <a:ext cx="5310909" cy="3549003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Copernicus Sentinel-5/</a:t>
            </a:r>
            <a:r>
              <a:rPr lang="en-GB" sz="3200" spc="-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UVNS</a:t>
            </a:r>
            <a:endParaRPr lang="en-GB" sz="3200" spc="-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Rasmus Lindstrot </a:t>
            </a:r>
          </a:p>
          <a:p>
            <a:pPr>
              <a:defRPr/>
            </a:pPr>
            <a:r>
              <a:rPr lang="en-GB" sz="1800" b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EUMETSAT Atmospheric Chemistry CAM</a:t>
            </a:r>
            <a:endParaRPr lang="en-US" b="0" dirty="0">
              <a:solidFill>
                <a:schemeClr val="tx1"/>
              </a:solidFill>
            </a:endParaRPr>
          </a:p>
          <a:p>
            <a:endParaRPr lang="en-US" b="0" dirty="0">
              <a:solidFill>
                <a:schemeClr val="tx1"/>
              </a:solidFill>
            </a:endParaRPr>
          </a:p>
          <a:p>
            <a:r>
              <a:rPr lang="en-US" sz="1600" b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Thanks to </a:t>
            </a:r>
          </a:p>
          <a:p>
            <a:r>
              <a:rPr lang="en-US" sz="1600" b="0" dirty="0" err="1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S5</a:t>
            </a:r>
            <a:r>
              <a:rPr lang="en-US" sz="1600" b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 Teams at ESA, EUMETSAT, </a:t>
            </a:r>
            <a:r>
              <a:rPr lang="en-US" sz="1600" b="0" dirty="0" err="1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S&amp;T</a:t>
            </a:r>
            <a:r>
              <a:rPr lang="en-US" sz="1600" b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 + science consortium, Consortium led by Airbus, EC, CAMS </a:t>
            </a:r>
            <a:endParaRPr lang="en-GB" sz="1600" b="0" dirty="0">
              <a:solidFill>
                <a:schemeClr val="tx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endParaRPr lang="en-US" sz="1600" b="0" dirty="0">
              <a:solidFill>
                <a:schemeClr val="tx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b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TEMPO DART team meeting, June 15-18, 2026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AA9917-F20E-BB3E-6727-8B75691F4260}"/>
              </a:ext>
            </a:extLst>
          </p:cNvPr>
          <p:cNvGrpSpPr>
            <a:grpSpLocks noChangeAspect="1"/>
          </p:cNvGrpSpPr>
          <p:nvPr/>
        </p:nvGrpSpPr>
        <p:grpSpPr>
          <a:xfrm>
            <a:off x="-19243" y="5982501"/>
            <a:ext cx="12211243" cy="875499"/>
            <a:chOff x="-19456" y="-11"/>
            <a:chExt cx="13419454" cy="962123"/>
          </a:xfrm>
        </p:grpSpPr>
        <p:pic>
          <p:nvPicPr>
            <p:cNvPr id="6" name="Picture 5" descr="A logo with a blue and grey design&#10;&#10;AI-generated content may be incorrect.">
              <a:extLst>
                <a:ext uri="{FF2B5EF4-FFF2-40B4-BE49-F238E27FC236}">
                  <a16:creationId xmlns:a16="http://schemas.microsoft.com/office/drawing/2014/main" id="{69858E52-7C89-1077-8054-4B8410C13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456" y="-4"/>
              <a:ext cx="2653840" cy="96211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30CBFC-4CE2-B320-CF25-FEB85B78D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86276" y="0"/>
              <a:ext cx="3078757" cy="962112"/>
            </a:xfrm>
            <a:prstGeom prst="rect">
              <a:avLst/>
            </a:prstGeom>
          </p:spPr>
        </p:pic>
        <p:pic>
          <p:nvPicPr>
            <p:cNvPr id="8" name="Picture 7" descr="A logo of a company&#10;&#10;AI-generated content may be incorrect.">
              <a:extLst>
                <a:ext uri="{FF2B5EF4-FFF2-40B4-BE49-F238E27FC236}">
                  <a16:creationId xmlns:a16="http://schemas.microsoft.com/office/drawing/2014/main" id="{397D882C-009F-7178-9149-CC5A115D2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8" t="37530" r="5846" b="40930"/>
            <a:stretch>
              <a:fillRect/>
            </a:stretch>
          </p:blipFill>
          <p:spPr>
            <a:xfrm>
              <a:off x="7562785" y="-7"/>
              <a:ext cx="3924000" cy="962113"/>
            </a:xfrm>
            <a:prstGeom prst="rect">
              <a:avLst/>
            </a:prstGeom>
          </p:spPr>
        </p:pic>
        <p:pic>
          <p:nvPicPr>
            <p:cNvPr id="9" name="Picture 8" descr="A logo for a company&#10;&#10;AI-generated content may be incorrect.">
              <a:extLst>
                <a:ext uri="{FF2B5EF4-FFF2-40B4-BE49-F238E27FC236}">
                  <a16:creationId xmlns:a16="http://schemas.microsoft.com/office/drawing/2014/main" id="{59742AF8-D5A3-92D4-3CD4-2857C2904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14"/>
            <a:stretch>
              <a:fillRect/>
            </a:stretch>
          </p:blipFill>
          <p:spPr>
            <a:xfrm>
              <a:off x="2620569" y="-4"/>
              <a:ext cx="1876157" cy="962112"/>
            </a:xfrm>
            <a:prstGeom prst="rect">
              <a:avLst/>
            </a:prstGeom>
          </p:spPr>
        </p:pic>
        <p:pic>
          <p:nvPicPr>
            <p:cNvPr id="10" name="Picture 9" descr="A logo with a circle and a circle&#10;&#10;AI-generated content may be incorrect.">
              <a:extLst>
                <a:ext uri="{FF2B5EF4-FFF2-40B4-BE49-F238E27FC236}">
                  <a16:creationId xmlns:a16="http://schemas.microsoft.com/office/drawing/2014/main" id="{B6D77A2E-8117-7F37-0B00-15133878C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89" b="18346"/>
            <a:stretch>
              <a:fillRect/>
            </a:stretch>
          </p:blipFill>
          <p:spPr>
            <a:xfrm>
              <a:off x="11455728" y="-11"/>
              <a:ext cx="1944270" cy="962112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E03EA-D216-E78F-4BB8-C977CFB7C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Copernicus Sentinel-5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7B8F29-A9E6-8383-B3A3-93B16AD51285}"/>
              </a:ext>
            </a:extLst>
          </p:cNvPr>
          <p:cNvSpPr/>
          <p:nvPr/>
        </p:nvSpPr>
        <p:spPr bwMode="auto">
          <a:xfrm>
            <a:off x="240030" y="850636"/>
            <a:ext cx="5966470" cy="5863590"/>
          </a:xfrm>
          <a:prstGeom prst="roundRect">
            <a:avLst>
              <a:gd name="adj" fmla="val 2827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Grating imaging 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</a:rPr>
              <a:t>UVNS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 (UV-VIS-NIR-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</a:rPr>
              <a:t>SWIR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) spectrometer in push broom configuration with a nominal swath of 2670 km width, and spatial sampling of 7.5 x 7.5 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</a:rPr>
              <a:t>km</a:t>
            </a:r>
            <a:r>
              <a:rPr lang="en-US" sz="1400" baseline="30000" dirty="0" err="1">
                <a:solidFill>
                  <a:schemeClr val="tx1">
                    <a:lumMod val="95000"/>
                  </a:schemeClr>
                </a:solidFill>
              </a:rPr>
              <a:t>2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 and daily global coverage.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0C937-6BE4-7754-6FF9-3C2EE9DC8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24" y="3940605"/>
            <a:ext cx="5726538" cy="2570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379786-E9F6-FFD1-B16B-2982EE136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04" y="898765"/>
            <a:ext cx="1691861" cy="1691640"/>
          </a:xfrm>
          <a:prstGeom prst="flowChartConnector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EA30D9-DCEF-6183-B54D-E036056F718F}"/>
              </a:ext>
            </a:extLst>
          </p:cNvPr>
          <p:cNvSpPr txBox="1"/>
          <p:nvPr/>
        </p:nvSpPr>
        <p:spPr>
          <a:xfrm>
            <a:off x="1931891" y="969248"/>
            <a:ext cx="38250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00" spc="-100" dirty="0">
                <a:solidFill>
                  <a:srgbClr val="FFC00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Sentinel-5/</a:t>
            </a:r>
            <a:r>
              <a:rPr lang="en-US" sz="1800" kern="100" spc="-100" dirty="0" err="1">
                <a:solidFill>
                  <a:srgbClr val="FFC00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UVNS</a:t>
            </a:r>
            <a:r>
              <a:rPr lang="en-US" sz="1800" kern="100" spc="-100" dirty="0">
                <a:solidFill>
                  <a:schemeClr val="tx1">
                    <a:lumMod val="95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on EPS-SG A1 </a:t>
            </a:r>
          </a:p>
          <a:p>
            <a:r>
              <a:rPr lang="en-US" sz="1800" kern="100" spc="-100" dirty="0">
                <a:solidFill>
                  <a:schemeClr val="tx1">
                    <a:lumMod val="95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(</a:t>
            </a:r>
            <a:r>
              <a:rPr lang="en-US" sz="1800" kern="100" spc="-100" dirty="0">
                <a:solidFill>
                  <a:srgbClr val="FFC00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LEO</a:t>
            </a:r>
            <a:r>
              <a:rPr lang="en-US" sz="1800" kern="100" spc="-100" dirty="0">
                <a:solidFill>
                  <a:schemeClr val="tx1">
                    <a:lumMod val="95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orbit)</a:t>
            </a:r>
          </a:p>
          <a:p>
            <a:r>
              <a:rPr lang="en-US" sz="1800" kern="100" spc="-100" dirty="0">
                <a:solidFill>
                  <a:schemeClr val="tx1">
                    <a:lumMod val="95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Developed by industrial consortium under ESA contract, operated by EUMETSAT – on behalf of the EC.</a:t>
            </a:r>
          </a:p>
          <a:p>
            <a:r>
              <a:rPr lang="en-US" sz="1800" kern="100" spc="-100" dirty="0">
                <a:solidFill>
                  <a:srgbClr val="FFC00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Launched on 13 August 2025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F94411-A086-300F-2185-ED96CC9A9487}"/>
              </a:ext>
            </a:extLst>
          </p:cNvPr>
          <p:cNvGrpSpPr/>
          <p:nvPr/>
        </p:nvGrpSpPr>
        <p:grpSpPr>
          <a:xfrm>
            <a:off x="6748914" y="1428407"/>
            <a:ext cx="5203056" cy="4458043"/>
            <a:chOff x="7993098" y="0"/>
            <a:chExt cx="4361030" cy="3716367"/>
          </a:xfrm>
        </p:grpSpPr>
        <p:pic>
          <p:nvPicPr>
            <p:cNvPr id="12" name="Picture 11" descr="A machine with many wires&#10;&#10;AI-generated content may be incorrect.">
              <a:extLst>
                <a:ext uri="{FF2B5EF4-FFF2-40B4-BE49-F238E27FC236}">
                  <a16:creationId xmlns:a16="http://schemas.microsoft.com/office/drawing/2014/main" id="{5C2E705A-660E-577E-F0F1-2B1B6EF8E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3098" y="0"/>
              <a:ext cx="4198902" cy="371636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C843F1-4D5F-53C5-F6F5-5FB1B1C7AF6D}"/>
                </a:ext>
              </a:extLst>
            </p:cNvPr>
            <p:cNvSpPr txBox="1"/>
            <p:nvPr/>
          </p:nvSpPr>
          <p:spPr>
            <a:xfrm>
              <a:off x="8940738" y="71216"/>
              <a:ext cx="34133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rPr>
                <a:t>Sentinel-5 Proto Flight Model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925390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78CDD-8843-BC04-E284-A9D4904E8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Copernicus Sentinel-5 – timeline of events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C068A3-2A01-1755-1E6E-9CBA948A50FB}"/>
              </a:ext>
            </a:extLst>
          </p:cNvPr>
          <p:cNvSpPr/>
          <p:nvPr/>
        </p:nvSpPr>
        <p:spPr bwMode="auto">
          <a:xfrm>
            <a:off x="182880" y="754380"/>
            <a:ext cx="5966470" cy="5863590"/>
          </a:xfrm>
          <a:prstGeom prst="roundRect">
            <a:avLst>
              <a:gd name="adj" fmla="val 2827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A0307-F7F7-26DD-F19F-43C875DDF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908001"/>
            <a:ext cx="996733" cy="996603"/>
          </a:xfrm>
          <a:prstGeom prst="flowChartConnector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1779E9-F8F7-3EB8-D624-D565BDDFA59C}"/>
              </a:ext>
            </a:extLst>
          </p:cNvPr>
          <p:cNvSpPr txBox="1"/>
          <p:nvPr/>
        </p:nvSpPr>
        <p:spPr>
          <a:xfrm>
            <a:off x="1497330" y="908001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00" spc="-100" dirty="0">
                <a:solidFill>
                  <a:schemeClr val="tx1">
                    <a:lumMod val="95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Sentinel-5/</a:t>
            </a:r>
            <a:r>
              <a:rPr lang="en-US" sz="2400" kern="100" spc="-100" dirty="0" err="1">
                <a:solidFill>
                  <a:schemeClr val="tx1">
                    <a:lumMod val="95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UVNS</a:t>
            </a:r>
            <a:r>
              <a:rPr lang="en-US" sz="2400" kern="100" spc="-100" dirty="0">
                <a:solidFill>
                  <a:schemeClr val="tx1">
                    <a:lumMod val="95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on EPS-SG A1 (</a:t>
            </a:r>
            <a:r>
              <a:rPr lang="en-US" sz="2400" kern="100" spc="-100" dirty="0">
                <a:solidFill>
                  <a:srgbClr val="FFC000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LEO</a:t>
            </a:r>
            <a:r>
              <a:rPr lang="en-US" sz="2400" kern="100" spc="-100" dirty="0">
                <a:solidFill>
                  <a:schemeClr val="tx1">
                    <a:lumMod val="95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orbit)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F3F2C25-5AAA-A308-2B7A-0834F027A4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189555"/>
              </p:ext>
            </p:extLst>
          </p:nvPr>
        </p:nvGraphicFramePr>
        <p:xfrm>
          <a:off x="335856" y="2018904"/>
          <a:ext cx="5660518" cy="417576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442826">
                  <a:extLst>
                    <a:ext uri="{9D8B030D-6E8A-4147-A177-3AD203B41FA5}">
                      <a16:colId xmlns:a16="http://schemas.microsoft.com/office/drawing/2014/main" val="587571429"/>
                    </a:ext>
                  </a:extLst>
                </a:gridCol>
                <a:gridCol w="4217692">
                  <a:extLst>
                    <a:ext uri="{9D8B030D-6E8A-4147-A177-3AD203B41FA5}">
                      <a16:colId xmlns:a16="http://schemas.microsoft.com/office/drawing/2014/main" val="1408316919"/>
                    </a:ext>
                  </a:extLst>
                </a:gridCol>
              </a:tblGrid>
              <a:tr h="30319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13/08/2025</a:t>
                      </a:r>
                    </a:p>
                  </a:txBody>
                  <a:tcPr>
                    <a:solidFill>
                      <a:schemeClr val="dk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MetOP-SG A1 launch</a:t>
                      </a:r>
                    </a:p>
                  </a:txBody>
                  <a:tcPr>
                    <a:solidFill>
                      <a:schemeClr val="dk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005511"/>
                  </a:ext>
                </a:extLst>
              </a:tr>
              <a:tr h="156411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bg1"/>
                          </a:solidFill>
                        </a:rPr>
                        <a:t>15/08/2025</a:t>
                      </a:r>
                      <a:endParaRPr lang="en-US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dk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LEOP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 hand-over</a:t>
                      </a:r>
                    </a:p>
                  </a:txBody>
                  <a:tcPr>
                    <a:solidFill>
                      <a:schemeClr val="dk1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646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bg1"/>
                          </a:solidFill>
                        </a:rPr>
                        <a:t>09/09/2025 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dk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125444" rtl="0" eaLnBrk="1" latinLnBrk="0" hangingPunct="1"/>
                      <a:r>
                        <a:rPr lang="en-US" sz="1600" kern="1200" dirty="0">
                          <a:solidFill>
                            <a:schemeClr val="bg1"/>
                          </a:solidFill>
                        </a:rPr>
                        <a:t>Decontamination completed</a:t>
                      </a:r>
                      <a:endParaRPr lang="en-US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dk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585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October 2025</a:t>
                      </a:r>
                    </a:p>
                  </a:txBody>
                  <a:tcPr>
                    <a:solidFill>
                      <a:schemeClr val="dk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125444" rtl="0" eaLnBrk="1" latinLnBrk="0" hangingPunct="1"/>
                      <a:r>
                        <a:rPr lang="en-US" sz="1600" kern="1200" dirty="0">
                          <a:solidFill>
                            <a:schemeClr val="bg1"/>
                          </a:solidFill>
                        </a:rPr>
                        <a:t>First Earth radiance acquisitions</a:t>
                      </a:r>
                      <a:endParaRPr lang="en-US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dk1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4743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kern="1200">
                          <a:solidFill>
                            <a:schemeClr val="bg1"/>
                          </a:solidFill>
                        </a:rPr>
                        <a:t>26/11/2025 </a:t>
                      </a:r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dk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First images released</a:t>
                      </a:r>
                    </a:p>
                  </a:txBody>
                  <a:tcPr>
                    <a:solidFill>
                      <a:schemeClr val="dk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663075"/>
                  </a:ext>
                </a:extLst>
              </a:tr>
              <a:tr h="20935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04/12/2025</a:t>
                      </a:r>
                    </a:p>
                  </a:txBody>
                  <a:tcPr>
                    <a:solidFill>
                      <a:schemeClr val="dk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Satellite In-Orbit-Verification Review</a:t>
                      </a:r>
                    </a:p>
                  </a:txBody>
                  <a:tcPr>
                    <a:solidFill>
                      <a:schemeClr val="dk1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361892"/>
                  </a:ext>
                </a:extLst>
              </a:tr>
              <a:tr h="53206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12/02/2026</a:t>
                      </a:r>
                    </a:p>
                  </a:txBody>
                  <a:tcPr>
                    <a:solidFill>
                      <a:schemeClr val="dk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Instrument configuration updated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bg1"/>
                          </a:solidFill>
                        </a:rPr>
                        <a:t>Correction of spectral band settings and removal of inhomogeneous swath coaddition</a:t>
                      </a:r>
                      <a:endParaRPr lang="en-US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dk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538858"/>
                  </a:ext>
                </a:extLst>
              </a:tr>
              <a:tr h="532060">
                <a:tc>
                  <a:txBody>
                    <a:bodyPr/>
                    <a:lstStyle/>
                    <a:p>
                      <a:r>
                        <a:rPr lang="en-US" sz="1600" err="1">
                          <a:solidFill>
                            <a:schemeClr val="bg1"/>
                          </a:solidFill>
                        </a:rPr>
                        <a:t>Q3 2026</a:t>
                      </a:r>
                    </a:p>
                  </a:txBody>
                  <a:tcPr>
                    <a:solidFill>
                      <a:schemeClr val="dk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Start of Cal/Val (</a:t>
                      </a:r>
                      <a:r>
                        <a:rPr lang="en-US" sz="1600" kern="1200" dirty="0">
                          <a:solidFill>
                            <a:schemeClr val="bg1"/>
                          </a:solidFill>
                        </a:rPr>
                        <a:t>EUM in-house + S4S5VT + EUM/COPER services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  <a:p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Staggered per product group, depending on progress regarding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</a:rPr>
                        <a:t>L1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 data quality and ESA’S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</a:rPr>
                        <a:t>L2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 product commissioning activities</a:t>
                      </a:r>
                    </a:p>
                  </a:txBody>
                  <a:tcPr>
                    <a:solidFill>
                      <a:schemeClr val="dk1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479554"/>
                  </a:ext>
                </a:extLst>
              </a:tr>
              <a:tr h="53206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September 2026</a:t>
                      </a:r>
                    </a:p>
                  </a:txBody>
                  <a:tcPr>
                    <a:solidFill>
                      <a:schemeClr val="dk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ESA-EUMETSAT handover </a:t>
                      </a:r>
                    </a:p>
                    <a:p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EUM takes over mission responsibility </a:t>
                      </a:r>
                    </a:p>
                  </a:txBody>
                  <a:tcPr>
                    <a:solidFill>
                      <a:schemeClr val="dk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45793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5E72732-9A24-3878-BC78-3701C6D85E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13" b="1707"/>
          <a:stretch>
            <a:fillRect/>
          </a:stretch>
        </p:blipFill>
        <p:spPr>
          <a:xfrm>
            <a:off x="6880860" y="934826"/>
            <a:ext cx="4443652" cy="2753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E8C21E-2A32-48ED-EC42-5C68880F6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570" y="3864964"/>
            <a:ext cx="3894232" cy="27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7267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20A37-BB27-E3EC-E164-360F9BE68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DBF57-521E-1FFB-2888-515D2CF46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Commissioning example: </a:t>
            </a:r>
            <a:r>
              <a:rPr lang="en-GB" dirty="0" err="1"/>
              <a:t>S5</a:t>
            </a:r>
            <a:r>
              <a:rPr lang="en-GB" dirty="0"/>
              <a:t> - </a:t>
            </a:r>
            <a:r>
              <a:rPr lang="en-GB" dirty="0" err="1"/>
              <a:t>METimage</a:t>
            </a:r>
            <a:r>
              <a:rPr lang="en-GB" dirty="0"/>
              <a:t> Radiance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E36626-14D4-1FD4-A900-2C97BDFAB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273" y="3285282"/>
            <a:ext cx="2574576" cy="1654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3B82CA-D2E7-CE89-73DA-8121846C9B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067" b="1"/>
          <a:stretch>
            <a:fillRect/>
          </a:stretch>
        </p:blipFill>
        <p:spPr>
          <a:xfrm>
            <a:off x="3892667" y="1471615"/>
            <a:ext cx="2385123" cy="1596463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4B41063-BD1D-75C5-E6A6-0405F86C8DF7}"/>
              </a:ext>
            </a:extLst>
          </p:cNvPr>
          <p:cNvSpPr txBox="1">
            <a:spLocks/>
          </p:cNvSpPr>
          <p:nvPr/>
        </p:nvSpPr>
        <p:spPr bwMode="auto">
          <a:xfrm>
            <a:off x="145054" y="1483978"/>
            <a:ext cx="3776131" cy="208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600" kern="0" spc="-30" dirty="0"/>
              <a:t>Compare </a:t>
            </a:r>
            <a:r>
              <a:rPr lang="en-GB" sz="1600" kern="0" spc="-30" dirty="0" err="1"/>
              <a:t>S5</a:t>
            </a:r>
            <a:r>
              <a:rPr lang="en-GB" sz="1600" kern="0" spc="-30" dirty="0"/>
              <a:t> and </a:t>
            </a:r>
            <a:r>
              <a:rPr lang="en-GB" sz="1600" kern="0" spc="-30" dirty="0" err="1"/>
              <a:t>METimage</a:t>
            </a:r>
            <a:r>
              <a:rPr lang="en-GB" sz="1600" kern="0" spc="-30" dirty="0"/>
              <a:t> </a:t>
            </a:r>
            <a:r>
              <a:rPr lang="en-GB" sz="1600" kern="0" spc="-30" dirty="0" err="1"/>
              <a:t>L1B</a:t>
            </a:r>
            <a:r>
              <a:rPr lang="en-GB" sz="1600" kern="0" spc="-30" dirty="0"/>
              <a:t> Radiances</a:t>
            </a:r>
          </a:p>
          <a:p>
            <a:pPr marL="0" indent="0">
              <a:buNone/>
            </a:pPr>
            <a:r>
              <a:rPr lang="en-GB" sz="1400" b="0" kern="0" spc="-30" dirty="0">
                <a:sym typeface="Symbol" panose="05050102010706020507" pitchFamily="18" charset="2"/>
              </a:rPr>
              <a:t> </a:t>
            </a:r>
            <a:r>
              <a:rPr lang="en-GB" sz="1400" b="0" kern="0" spc="-30" dirty="0"/>
              <a:t>Exploit simultaneous observations with identical observation geometry. </a:t>
            </a:r>
          </a:p>
          <a:p>
            <a:pPr marL="0" indent="0">
              <a:buNone/>
            </a:pPr>
            <a:r>
              <a:rPr lang="en-US" sz="1400" kern="0" dirty="0"/>
              <a:t>Method: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0" kern="0" spc="-30" dirty="0"/>
              <a:t>Calculate </a:t>
            </a:r>
            <a:r>
              <a:rPr lang="en-GB" sz="1400" b="0" kern="0" spc="-30" dirty="0" err="1"/>
              <a:t>S5</a:t>
            </a:r>
            <a:r>
              <a:rPr lang="en-GB" sz="1400" b="0" kern="0" spc="-30" dirty="0"/>
              <a:t>-PSF-weighted mean </a:t>
            </a:r>
            <a:r>
              <a:rPr lang="en-GB" sz="1400" b="0" kern="0" spc="-30" dirty="0" err="1"/>
              <a:t>METimage</a:t>
            </a:r>
            <a:r>
              <a:rPr lang="en-GB" sz="1400" b="0" kern="0" spc="-30" dirty="0"/>
              <a:t> radiance per </a:t>
            </a:r>
            <a:r>
              <a:rPr lang="en-GB" sz="1400" b="0" kern="0" spc="-30" dirty="0" err="1"/>
              <a:t>S5</a:t>
            </a:r>
            <a:r>
              <a:rPr lang="en-GB" sz="1400" b="0" kern="0" spc="-30" dirty="0"/>
              <a:t> ground sample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0" kern="0" spc="-30" dirty="0"/>
              <a:t>Convolve </a:t>
            </a:r>
            <a:r>
              <a:rPr lang="en-GB" sz="1400" b="0" kern="0" spc="-30" dirty="0" err="1"/>
              <a:t>S5</a:t>
            </a:r>
            <a:r>
              <a:rPr lang="en-GB" sz="1400" b="0" kern="0" spc="-30" dirty="0"/>
              <a:t> radiance with </a:t>
            </a:r>
            <a:r>
              <a:rPr lang="en-GB" sz="1400" b="0" kern="0" spc="-30" dirty="0" err="1"/>
              <a:t>METimage</a:t>
            </a:r>
            <a:r>
              <a:rPr lang="en-GB" sz="1400" b="0" kern="0" spc="-30" dirty="0"/>
              <a:t> </a:t>
            </a:r>
            <a:r>
              <a:rPr lang="en-GB" sz="1400" b="0" kern="0" spc="-30" dirty="0" err="1"/>
              <a:t>ISRF</a:t>
            </a:r>
            <a:endParaRPr lang="en-GB" sz="1400" b="0" kern="0" spc="-30" dirty="0"/>
          </a:p>
          <a:p>
            <a:pPr marL="342900" indent="-342900">
              <a:buFont typeface="+mj-lt"/>
              <a:buAutoNum type="arabicPeriod"/>
            </a:pPr>
            <a:endParaRPr lang="en-GB" sz="1400" b="0" kern="0" spc="-3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22F6F7-4C30-F5C8-1AD8-6E4015830E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7951" y="640080"/>
            <a:ext cx="5734050" cy="3641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B2592E-31BF-182D-06AE-A9EBCED89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9884" y="4281545"/>
            <a:ext cx="4901891" cy="246028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4120ECC-604F-1A67-F9C0-6087DA8ACF53}"/>
              </a:ext>
            </a:extLst>
          </p:cNvPr>
          <p:cNvSpPr txBox="1"/>
          <p:nvPr/>
        </p:nvSpPr>
        <p:spPr bwMode="auto">
          <a:xfrm>
            <a:off x="278641" y="4921624"/>
            <a:ext cx="6315039" cy="1654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kern="0" dirty="0"/>
              <a:t>Result:</a:t>
            </a:r>
          </a:p>
          <a:p>
            <a:r>
              <a:rPr lang="en-US" sz="1400" b="0" kern="0" spc="-30" dirty="0"/>
              <a:t>Radiances in good agreement over homogeneous surfaces.</a:t>
            </a:r>
          </a:p>
          <a:p>
            <a:r>
              <a:rPr lang="en-US" sz="1400" b="0" kern="0" spc="-30" dirty="0"/>
              <a:t>Larger deviations observed over cloudy scenes and in regions affected by sun glint.</a:t>
            </a:r>
          </a:p>
          <a:p>
            <a:r>
              <a:rPr lang="en-US" sz="1400" b="0" kern="0" spc="-30" dirty="0"/>
              <a:t>Some viewing angle dependent deviations found, with opposite signs in the two hemispheres (hypothesis: residual polarization sensitivity).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876F19D-3BD8-7FE5-6638-322A4C0F4139}"/>
              </a:ext>
            </a:extLst>
          </p:cNvPr>
          <p:cNvSpPr/>
          <p:nvPr/>
        </p:nvSpPr>
        <p:spPr bwMode="auto">
          <a:xfrm>
            <a:off x="278641" y="3855272"/>
            <a:ext cx="2695925" cy="852545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GB" sz="1400" b="0" kern="0" spc="-3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Example for </a:t>
            </a:r>
            <a:r>
              <a:rPr lang="en-GB" sz="1400" b="0" kern="0" spc="-30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443nm</a:t>
            </a:r>
            <a:r>
              <a:rPr lang="en-GB" sz="1400" b="0" kern="0" spc="-3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 channel</a:t>
            </a:r>
          </a:p>
          <a:p>
            <a:pPr marL="0" indent="0">
              <a:buNone/>
            </a:pPr>
            <a:r>
              <a:rPr lang="en-GB" sz="1400" b="0" kern="0" spc="-3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Both missions in commissioning, </a:t>
            </a:r>
            <a:r>
              <a:rPr lang="en-GB" sz="1400" b="0" kern="0" spc="-30" dirty="0">
                <a:sym typeface="Symbol" panose="05050102010706020507" pitchFamily="18" charset="2"/>
              </a:rPr>
              <a:t> </a:t>
            </a:r>
            <a:r>
              <a:rPr lang="en-GB" sz="1400" b="0" kern="0" spc="-3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results are preliminary.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15DAE-BCF0-CA53-C17E-8927DDB959A7}"/>
              </a:ext>
            </a:extLst>
          </p:cNvPr>
          <p:cNvSpPr txBox="1"/>
          <p:nvPr/>
        </p:nvSpPr>
        <p:spPr>
          <a:xfrm>
            <a:off x="4437184" y="2962475"/>
            <a:ext cx="1596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kern="100" spc="-100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METimage</a:t>
            </a:r>
            <a:r>
              <a:rPr lang="en-US" sz="1200" b="0" kern="10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200" b="0" kern="100" spc="-100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ISRF</a:t>
            </a:r>
            <a:r>
              <a:rPr lang="en-US" sz="1200" b="0" kern="10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200" b="0" kern="100" spc="-100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443nm</a:t>
            </a:r>
            <a:endParaRPr lang="en-US" sz="1200" b="0" kern="100" spc="-100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6A7324-954A-CA03-FC1E-2CEDD5B1C06A}"/>
              </a:ext>
            </a:extLst>
          </p:cNvPr>
          <p:cNvSpPr txBox="1"/>
          <p:nvPr/>
        </p:nvSpPr>
        <p:spPr>
          <a:xfrm>
            <a:off x="3931368" y="4839634"/>
            <a:ext cx="2440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kern="100" spc="-100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METimage</a:t>
            </a:r>
            <a:r>
              <a:rPr lang="en-US" sz="1200" b="0" kern="10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and </a:t>
            </a:r>
            <a:r>
              <a:rPr lang="en-US" sz="1200" b="0" kern="100" spc="-100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S5</a:t>
            </a:r>
            <a:r>
              <a:rPr lang="en-US" sz="1200" b="0" kern="10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scanline comparison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E0BA6F-A1F1-C912-77CF-F03036C7A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054" y="654170"/>
            <a:ext cx="747916" cy="74781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61579989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F34E1-4655-937E-D692-0B168E3E8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Sentinel-5  - </a:t>
            </a:r>
            <a:r>
              <a:rPr lang="en-US" dirty="0" err="1"/>
              <a:t>L1</a:t>
            </a:r>
            <a:r>
              <a:rPr lang="en-US" dirty="0"/>
              <a:t> commissioning status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AC2AAB-ADD3-6E3F-0BB4-5338AF6B8969}"/>
              </a:ext>
            </a:extLst>
          </p:cNvPr>
          <p:cNvSpPr txBox="1">
            <a:spLocks/>
          </p:cNvSpPr>
          <p:nvPr/>
        </p:nvSpPr>
        <p:spPr bwMode="auto">
          <a:xfrm>
            <a:off x="327195" y="4809455"/>
            <a:ext cx="11537609" cy="15700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2400" b="0" kern="0" dirty="0"/>
              <a:t>Sentinel-5 </a:t>
            </a:r>
            <a:r>
              <a:rPr lang="en-US" sz="2400" b="0" kern="0" dirty="0" err="1"/>
              <a:t>UVN</a:t>
            </a:r>
            <a:r>
              <a:rPr lang="en-US" sz="2400" b="0" kern="0" dirty="0"/>
              <a:t> data provides excellent SNR, thanks to, e.g., avoiding pseudo-noise from inhomogeneous slit illumination (</a:t>
            </a:r>
            <a:r>
              <a:rPr lang="en-US" sz="2400" b="0" kern="0" dirty="0">
                <a:sym typeface="Symbol" panose="05050102010706020507" pitchFamily="18" charset="2"/>
              </a:rPr>
              <a:t> </a:t>
            </a:r>
            <a:r>
              <a:rPr lang="en-US" sz="2400" b="0" kern="0" dirty="0"/>
              <a:t>slit homogenizer). Some improvements in radiometric calibration ongoing. In-orbit dynamic calibration to be fully tested and put into operation. </a:t>
            </a:r>
          </a:p>
          <a:p>
            <a:r>
              <a:rPr lang="en-US" sz="2400" b="0" kern="0" dirty="0"/>
              <a:t>Sentinel-5 </a:t>
            </a:r>
            <a:r>
              <a:rPr lang="en-US" sz="2400" b="0" kern="0" dirty="0" err="1"/>
              <a:t>SWIR</a:t>
            </a:r>
            <a:r>
              <a:rPr lang="en-US" sz="2400" b="0" kern="0" dirty="0"/>
              <a:t> data so far affected by RTS noise and residual stray light, with ongoing improvements.</a:t>
            </a:r>
          </a:p>
          <a:p>
            <a:r>
              <a:rPr lang="en-US" sz="2400" b="0" kern="0" dirty="0"/>
              <a:t>Instrument operational timeline under optimization.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0555D-CFFD-497B-0010-B254D7005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53" y="824425"/>
            <a:ext cx="6622407" cy="3800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603F31-CFB9-01E6-3AD3-2FDD71466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686380"/>
            <a:ext cx="5406739" cy="4055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765CD3-86BB-E848-2C69-DA3264617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54" y="654170"/>
            <a:ext cx="747916" cy="74781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173495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BE1AB-73DE-CE3F-5B13-8C087EFD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Sentinel-5 </a:t>
            </a:r>
            <a:r>
              <a:rPr lang="en-US" dirty="0" err="1"/>
              <a:t>L2</a:t>
            </a:r>
            <a:r>
              <a:rPr lang="en-US" dirty="0"/>
              <a:t> product suite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DBC4C-A278-7133-32D2-BBCB209505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1457325"/>
            <a:ext cx="4284072" cy="410051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dirty="0"/>
              <a:t>ESA </a:t>
            </a:r>
            <a:r>
              <a:rPr lang="en-GB" dirty="0" err="1"/>
              <a:t>S5L2PP</a:t>
            </a:r>
            <a:r>
              <a:rPr lang="en-GB" dirty="0"/>
              <a:t> Product led by S[&amp;]T to implement </a:t>
            </a:r>
            <a:r>
              <a:rPr lang="en-GB" i="1" dirty="0"/>
              <a:t>prototype processors</a:t>
            </a:r>
            <a:r>
              <a:rPr lang="en-GB" dirty="0"/>
              <a:t> as  basis for algorithm-identical </a:t>
            </a:r>
            <a:r>
              <a:rPr lang="en-GB" dirty="0" err="1"/>
              <a:t>Eumetsat</a:t>
            </a:r>
            <a:r>
              <a:rPr lang="en-GB" dirty="0"/>
              <a:t> </a:t>
            </a:r>
            <a:r>
              <a:rPr lang="en-GB" b="1" dirty="0"/>
              <a:t>operational processors</a:t>
            </a:r>
          </a:p>
          <a:p>
            <a:pPr marL="0" indent="0">
              <a:buNone/>
            </a:pPr>
            <a:endParaRPr lang="en-GB" b="1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Algorithm development team use  scientific </a:t>
            </a:r>
            <a:r>
              <a:rPr lang="en-GB" b="1" dirty="0"/>
              <a:t>“breadboard” processors, </a:t>
            </a:r>
            <a:r>
              <a:rPr lang="en-GB" dirty="0"/>
              <a:t>used for analysis / testing / development etc.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Consolidated algorithms implemented as </a:t>
            </a:r>
            <a:r>
              <a:rPr lang="en-GB" b="1" dirty="0" err="1"/>
              <a:t>L2PP</a:t>
            </a:r>
            <a:r>
              <a:rPr lang="en-GB" b="1" dirty="0"/>
              <a:t> prototype processor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Implemented as </a:t>
            </a:r>
            <a:r>
              <a:rPr lang="en-GB" b="1" dirty="0" err="1"/>
              <a:t>L2OP</a:t>
            </a:r>
            <a:r>
              <a:rPr lang="en-GB" b="1" dirty="0"/>
              <a:t> operational processor </a:t>
            </a:r>
            <a:r>
              <a:rPr lang="en-GB" dirty="0"/>
              <a:t>in EPS-SG ground segment</a:t>
            </a:r>
            <a:r>
              <a:rPr lang="en-GB" b="1" dirty="0"/>
              <a:t>. 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 </a:t>
            </a:r>
            <a:r>
              <a:rPr lang="en-GB" b="1" dirty="0"/>
              <a:t>Maintenance and evolution </a:t>
            </a:r>
            <a:r>
              <a:rPr lang="en-GB" dirty="0"/>
              <a:t>throughout mission lifetime by EUMETSAT.</a:t>
            </a:r>
          </a:p>
          <a:p>
            <a:endParaRPr lang="en-GB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99D2750-7572-3870-2089-FD005A93D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377819"/>
              </p:ext>
            </p:extLst>
          </p:nvPr>
        </p:nvGraphicFramePr>
        <p:xfrm>
          <a:off x="4745039" y="864394"/>
          <a:ext cx="7235032" cy="5811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5476">
                  <a:extLst>
                    <a:ext uri="{9D8B030D-6E8A-4147-A177-3AD203B41FA5}">
                      <a16:colId xmlns:a16="http://schemas.microsoft.com/office/drawing/2014/main" val="3906013512"/>
                    </a:ext>
                  </a:extLst>
                </a:gridCol>
                <a:gridCol w="1136198">
                  <a:extLst>
                    <a:ext uri="{9D8B030D-6E8A-4147-A177-3AD203B41FA5}">
                      <a16:colId xmlns:a16="http://schemas.microsoft.com/office/drawing/2014/main" val="2197386936"/>
                    </a:ext>
                  </a:extLst>
                </a:gridCol>
                <a:gridCol w="145737">
                  <a:extLst>
                    <a:ext uri="{9D8B030D-6E8A-4147-A177-3AD203B41FA5}">
                      <a16:colId xmlns:a16="http://schemas.microsoft.com/office/drawing/2014/main" val="219379908"/>
                    </a:ext>
                  </a:extLst>
                </a:gridCol>
                <a:gridCol w="1621632">
                  <a:extLst>
                    <a:ext uri="{9D8B030D-6E8A-4147-A177-3AD203B41FA5}">
                      <a16:colId xmlns:a16="http://schemas.microsoft.com/office/drawing/2014/main" val="2030066982"/>
                    </a:ext>
                  </a:extLst>
                </a:gridCol>
                <a:gridCol w="1107281">
                  <a:extLst>
                    <a:ext uri="{9D8B030D-6E8A-4147-A177-3AD203B41FA5}">
                      <a16:colId xmlns:a16="http://schemas.microsoft.com/office/drawing/2014/main" val="3542968298"/>
                    </a:ext>
                  </a:extLst>
                </a:gridCol>
                <a:gridCol w="1078708">
                  <a:extLst>
                    <a:ext uri="{9D8B030D-6E8A-4147-A177-3AD203B41FA5}">
                      <a16:colId xmlns:a16="http://schemas.microsoft.com/office/drawing/2014/main" val="3079867929"/>
                    </a:ext>
                  </a:extLst>
                </a:gridCol>
              </a:tblGrid>
              <a:tr h="61297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S5</a:t>
                      </a:r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L2</a:t>
                      </a:r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Product</a:t>
                      </a:r>
                    </a:p>
                  </a:txBody>
                  <a:tcPr marL="72000" marR="9525" marT="8659" marB="0" anchor="ctr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Algorithm Development</a:t>
                      </a: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Software Implementation</a:t>
                      </a:r>
                    </a:p>
                  </a:txBody>
                  <a:tcPr marL="9525" marR="9525" marT="8659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Software Implementation</a:t>
                      </a:r>
                      <a:endParaRPr lang="en-GB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Protot</a:t>
                      </a:r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ype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Processor </a:t>
                      </a:r>
                      <a:endParaRPr lang="en-GB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Operational</a:t>
                      </a:r>
                    </a:p>
                    <a:p>
                      <a:pPr algn="ctr" fontAlgn="b">
                        <a:buNone/>
                      </a:pPr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Processor</a:t>
                      </a:r>
                    </a:p>
                  </a:txBody>
                  <a:tcPr marL="9525" marR="9525" marT="8659" marB="0" anchor="ctr"/>
                </a:tc>
                <a:extLst>
                  <a:ext uri="{0D108BD9-81ED-4DB2-BD59-A6C34878D82A}">
                    <a16:rowId xmlns:a16="http://schemas.microsoft.com/office/drawing/2014/main" val="2600028558"/>
                  </a:ext>
                </a:extLst>
              </a:tr>
              <a:tr h="2741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SO2</a:t>
                      </a:r>
                    </a:p>
                  </a:txBody>
                  <a:tcPr marL="72000" marR="9525" marT="8659" marB="0" anchor="ctr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BIRA</a:t>
                      </a: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S[&amp;]T</a:t>
                      </a:r>
                    </a:p>
                  </a:txBody>
                  <a:tcPr marL="9525" marR="9525" marT="8659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S[&amp;]T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rowSpan="1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rowSpan="1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EUMETSAT secretariat</a:t>
                      </a:r>
                    </a:p>
                  </a:txBody>
                  <a:tcPr marL="9525" marR="9525" marT="8659" marB="0" anchor="ctr"/>
                </a:tc>
                <a:extLst>
                  <a:ext uri="{0D108BD9-81ED-4DB2-BD59-A6C34878D82A}">
                    <a16:rowId xmlns:a16="http://schemas.microsoft.com/office/drawing/2014/main" val="77623866"/>
                  </a:ext>
                </a:extLst>
              </a:tr>
              <a:tr h="2741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FDY (Formaldehyde)</a:t>
                      </a:r>
                    </a:p>
                  </a:txBody>
                  <a:tcPr marL="72000" marR="9525" marT="8659" marB="0" anchor="ctr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BIRA</a:t>
                      </a: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S[&amp;]T</a:t>
                      </a:r>
                    </a:p>
                  </a:txBody>
                  <a:tcPr marL="9525" marR="9525" marT="8659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S[&amp;]T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859236"/>
                  </a:ext>
                </a:extLst>
              </a:tr>
              <a:tr h="2741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GLY (Glyoxal)</a:t>
                      </a:r>
                    </a:p>
                  </a:txBody>
                  <a:tcPr marL="72000" marR="9525" marT="8659" marB="0" anchor="ctr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BIRA</a:t>
                      </a: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S[&amp;]T </a:t>
                      </a:r>
                    </a:p>
                  </a:txBody>
                  <a:tcPr marL="9525" marR="9525" marT="8659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S[&amp;]T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95514"/>
                  </a:ext>
                </a:extLst>
              </a:tr>
              <a:tr h="2741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NO2</a:t>
                      </a:r>
                    </a:p>
                  </a:txBody>
                  <a:tcPr marL="72000" marR="9525" marT="8659" marB="0" anchor="ctr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KNMI</a:t>
                      </a: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S[&amp;]T</a:t>
                      </a:r>
                    </a:p>
                  </a:txBody>
                  <a:tcPr marL="9525" marR="9525" marT="8659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S[&amp;]T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58842"/>
                  </a:ext>
                </a:extLst>
              </a:tr>
              <a:tr h="2741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O3 (Total ozone)</a:t>
                      </a:r>
                    </a:p>
                  </a:txBody>
                  <a:tcPr marL="72000" marR="9525" marT="8659" marB="0" anchor="ctr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BIRA</a:t>
                      </a: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S[&amp;]T</a:t>
                      </a:r>
                    </a:p>
                  </a:txBody>
                  <a:tcPr marL="9525" marR="9525" marT="8659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S[&amp;]T</a:t>
                      </a: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15676"/>
                  </a:ext>
                </a:extLst>
              </a:tr>
              <a:tr h="2741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O3P (Ozone profile)</a:t>
                      </a:r>
                    </a:p>
                  </a:txBody>
                  <a:tcPr marL="72000" marR="9525" marT="8659" marB="0" anchor="ctr"/>
                </a:tc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RAL</a:t>
                      </a: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532546"/>
                  </a:ext>
                </a:extLst>
              </a:tr>
              <a:tr h="2741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CLD (Cloud)</a:t>
                      </a:r>
                    </a:p>
                  </a:txBody>
                  <a:tcPr marL="72000" marR="9525" marT="8659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KNMI</a:t>
                      </a:r>
                    </a:p>
                  </a:txBody>
                  <a:tcPr marL="9525" marR="9525" marT="8659" marB="0" anchor="ctr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TriOpSys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054188"/>
                  </a:ext>
                </a:extLst>
              </a:tr>
              <a:tr h="53768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AUI (Absorbing aerosol index)</a:t>
                      </a:r>
                    </a:p>
                  </a:txBody>
                  <a:tcPr marL="72000" marR="9525" marT="8659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KNMI</a:t>
                      </a:r>
                    </a:p>
                  </a:txBody>
                  <a:tcPr marL="9525" marR="9525" marT="8659" marB="0" anchor="ctr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TriOpSys</a:t>
                      </a: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115053"/>
                  </a:ext>
                </a:extLst>
              </a:tr>
              <a:tr h="2741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ALH (Aerosol layer height)</a:t>
                      </a:r>
                    </a:p>
                  </a:txBody>
                  <a:tcPr marL="72000" marR="9525" marT="8659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KNMI</a:t>
                      </a:r>
                    </a:p>
                  </a:txBody>
                  <a:tcPr marL="9525" marR="9525" marT="8659" marB="0" anchor="ctr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TriOpSys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354707"/>
                  </a:ext>
                </a:extLst>
              </a:tr>
              <a:tr h="2741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AOD (Aerosol optical depth)</a:t>
                      </a:r>
                    </a:p>
                  </a:txBody>
                  <a:tcPr marL="72000" marR="9525" marT="8659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KNMI</a:t>
                      </a:r>
                    </a:p>
                  </a:txBody>
                  <a:tcPr marL="9525" marR="9525" marT="8659" marB="0" anchor="ctr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TriOpSys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872454"/>
                  </a:ext>
                </a:extLst>
              </a:tr>
              <a:tr h="2741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RFL (Surface reflectance)</a:t>
                      </a:r>
                    </a:p>
                  </a:txBody>
                  <a:tcPr marL="72000" marR="9525" marT="8659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KNMI</a:t>
                      </a:r>
                    </a:p>
                  </a:txBody>
                  <a:tcPr marL="9525" marR="9525" marT="8659" marB="0" anchor="ctr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TriOpSys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394590"/>
                  </a:ext>
                </a:extLst>
              </a:tr>
              <a:tr h="2741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UV (UV index)</a:t>
                      </a:r>
                    </a:p>
                  </a:txBody>
                  <a:tcPr marL="72000" marR="9525" marT="8659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FMI</a:t>
                      </a:r>
                    </a:p>
                  </a:txBody>
                  <a:tcPr marL="9525" marR="9525" marT="8659" marB="0" anchor="ctr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TriOpSys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543943"/>
                  </a:ext>
                </a:extLst>
              </a:tr>
              <a:tr h="2741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CH4</a:t>
                      </a:r>
                    </a:p>
                  </a:txBody>
                  <a:tcPr marL="72000" marR="9525" marT="8659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SRON</a:t>
                      </a:r>
                    </a:p>
                  </a:txBody>
                  <a:tcPr marL="9525" marR="9525" marT="8659" marB="0" anchor="ctr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S[&amp;]T </a:t>
                      </a: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022718"/>
                  </a:ext>
                </a:extLst>
              </a:tr>
              <a:tr h="2741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72000" marR="9525" marT="8659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SRON</a:t>
                      </a:r>
                    </a:p>
                  </a:txBody>
                  <a:tcPr marL="9525" marR="9525" marT="8659" marB="0" anchor="ctr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S[&amp;]T </a:t>
                      </a: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055475"/>
                  </a:ext>
                </a:extLst>
              </a:tr>
              <a:tr h="274191">
                <a:tc gridSpan="6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extLst>
                  <a:ext uri="{0D108BD9-81ED-4DB2-BD59-A6C34878D82A}">
                    <a16:rowId xmlns:a16="http://schemas.microsoft.com/office/drawing/2014/main" val="1507683870"/>
                  </a:ext>
                </a:extLst>
              </a:tr>
              <a:tr h="2741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H2O</a:t>
                      </a:r>
                    </a:p>
                  </a:txBody>
                  <a:tcPr marL="72000" marR="9525" marT="8659" marB="0" anchor="ctr"/>
                </a:tc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AC SAF / </a:t>
                      </a:r>
                      <a:r>
                        <a:rPr lang="en-GB" sz="14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DLR</a:t>
                      </a: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rowSpan="3"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EUMETSAT AC SAF</a:t>
                      </a:r>
                    </a:p>
                  </a:txBody>
                  <a:tcPr marL="9525" marR="9525" marT="8659" marB="0" anchor="ctr"/>
                </a:tc>
                <a:tc rowSpan="3"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extLst>
                  <a:ext uri="{0D108BD9-81ED-4DB2-BD59-A6C34878D82A}">
                    <a16:rowId xmlns:a16="http://schemas.microsoft.com/office/drawing/2014/main" val="3298348916"/>
                  </a:ext>
                </a:extLst>
              </a:tr>
              <a:tr h="2741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BrO</a:t>
                      </a: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9525" marT="8659" marB="0"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11254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AC SAF / </a:t>
                      </a:r>
                      <a:r>
                        <a:rPr lang="en-GB" sz="14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DLR</a:t>
                      </a: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11254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11254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hMerge="1" vMerge="1">
                  <a:txBody>
                    <a:bodyPr/>
                    <a:lstStyle/>
                    <a:p>
                      <a:pPr marL="0" marR="0" lvl="0" indent="0" algn="ctr" defTabSz="11254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extLst>
                  <a:ext uri="{0D108BD9-81ED-4DB2-BD59-A6C34878D82A}">
                    <a16:rowId xmlns:a16="http://schemas.microsoft.com/office/drawing/2014/main" val="2453597791"/>
                  </a:ext>
                </a:extLst>
              </a:tr>
              <a:tr h="2741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OClO</a:t>
                      </a: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9525" marT="8659" marB="0"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11254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AC SAF / </a:t>
                      </a:r>
                      <a:r>
                        <a:rPr lang="en-GB" sz="14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DLR</a:t>
                      </a: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11254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11254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tc hMerge="1" vMerge="1">
                  <a:txBody>
                    <a:bodyPr/>
                    <a:lstStyle/>
                    <a:p>
                      <a:pPr marL="0" marR="0" lvl="0" indent="0" algn="ctr" defTabSz="11254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8659" marB="0" anchor="ctr"/>
                </a:tc>
                <a:extLst>
                  <a:ext uri="{0D108BD9-81ED-4DB2-BD59-A6C34878D82A}">
                    <a16:rowId xmlns:a16="http://schemas.microsoft.com/office/drawing/2014/main" val="4021802984"/>
                  </a:ext>
                </a:extLst>
              </a:tr>
            </a:tbl>
          </a:graphicData>
        </a:graphic>
      </p:graphicFrame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23416DB-92F2-745E-065B-183156D272CB}"/>
              </a:ext>
            </a:extLst>
          </p:cNvPr>
          <p:cNvSpPr txBox="1">
            <a:spLocks/>
          </p:cNvSpPr>
          <p:nvPr/>
        </p:nvSpPr>
        <p:spPr bwMode="auto">
          <a:xfrm>
            <a:off x="211929" y="5881688"/>
            <a:ext cx="4533110" cy="79461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0" kern="0" dirty="0"/>
              <a:t>Additional </a:t>
            </a:r>
            <a:r>
              <a:rPr lang="en-US" b="0" kern="0" dirty="0" err="1"/>
              <a:t>L2</a:t>
            </a:r>
            <a:r>
              <a:rPr lang="en-US" b="0" kern="0" dirty="0"/>
              <a:t> products, developed, implemented and operated by EUMETSAT AC SAF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8442F0-0CA3-DDFC-AE3A-DBFAFA2F1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4" y="654170"/>
            <a:ext cx="747916" cy="74781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94371702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4953-9496-3B3E-6366-FE26B478E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000" dirty="0"/>
              <a:t>Commissioning example: </a:t>
            </a:r>
            <a:r>
              <a:rPr lang="en-US" sz="2000" dirty="0" err="1"/>
              <a:t>S5</a:t>
            </a:r>
            <a:r>
              <a:rPr lang="en-US" sz="2000" dirty="0"/>
              <a:t> </a:t>
            </a:r>
            <a:r>
              <a:rPr lang="en-US" sz="2000" dirty="0" err="1"/>
              <a:t>SO2</a:t>
            </a:r>
            <a:r>
              <a:rPr lang="en-US" sz="2000" dirty="0"/>
              <a:t> Slant column density (background corrected) compared to </a:t>
            </a:r>
            <a:r>
              <a:rPr lang="en-US" sz="2000" dirty="0" err="1"/>
              <a:t>S5P</a:t>
            </a:r>
            <a:endParaRPr lang="en-US" sz="2000" dirty="0"/>
          </a:p>
        </p:txBody>
      </p:sp>
      <p:pic>
        <p:nvPicPr>
          <p:cNvPr id="5" name="Picture 4" descr="A close-up of a heat map&#10;&#10;AI-generated content may be incorrect.">
            <a:extLst>
              <a:ext uri="{FF2B5EF4-FFF2-40B4-BE49-F238E27FC236}">
                <a16:creationId xmlns:a16="http://schemas.microsoft.com/office/drawing/2014/main" id="{7C5CEAEE-6136-513A-8128-A07D43968C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341" y="3817683"/>
            <a:ext cx="6652195" cy="2846756"/>
          </a:xfrm>
          <a:prstGeom prst="rect">
            <a:avLst/>
          </a:prstGeom>
        </p:spPr>
      </p:pic>
      <p:pic>
        <p:nvPicPr>
          <p:cNvPr id="8" name="Picture 7" descr="A map of the earth&#10;&#10;AI-generated content may be incorrect.">
            <a:extLst>
              <a:ext uri="{FF2B5EF4-FFF2-40B4-BE49-F238E27FC236}">
                <a16:creationId xmlns:a16="http://schemas.microsoft.com/office/drawing/2014/main" id="{B4E76635-520B-19B6-D0F3-C7981BE05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548" y="633877"/>
            <a:ext cx="6790989" cy="30913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886B7B-661C-3EDA-D22D-6DB68440E6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0570" y="628637"/>
            <a:ext cx="6313714" cy="3117978"/>
          </a:xfrm>
          <a:prstGeom prst="rect">
            <a:avLst/>
          </a:prstGeom>
        </p:spPr>
      </p:pic>
      <p:pic>
        <p:nvPicPr>
          <p:cNvPr id="11" name="Picture 10" descr="A close-up of a heat map&#10;&#10;AI-generated content may be incorrect.">
            <a:extLst>
              <a:ext uri="{FF2B5EF4-FFF2-40B4-BE49-F238E27FC236}">
                <a16:creationId xmlns:a16="http://schemas.microsoft.com/office/drawing/2014/main" id="{6A67BA7D-9B76-8AE6-165F-42A793B6EE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62170" y="3832199"/>
            <a:ext cx="6096001" cy="28467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0AD6BD-DDF8-4788-4061-D9C6ED2A93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0" y="739724"/>
            <a:ext cx="691200" cy="691200"/>
          </a:xfrm>
          <a:prstGeom prst="rect">
            <a:avLst/>
          </a:prstGeom>
        </p:spPr>
      </p:pic>
      <p:sp>
        <p:nvSpPr>
          <p:cNvPr id="13" name="Subtitle 5">
            <a:extLst>
              <a:ext uri="{FF2B5EF4-FFF2-40B4-BE49-F238E27FC236}">
                <a16:creationId xmlns:a16="http://schemas.microsoft.com/office/drawing/2014/main" id="{8F601C85-B596-1520-95C9-7CC2AFF8AB0D}"/>
              </a:ext>
            </a:extLst>
          </p:cNvPr>
          <p:cNvSpPr txBox="1">
            <a:spLocks/>
          </p:cNvSpPr>
          <p:nvPr/>
        </p:nvSpPr>
        <p:spPr>
          <a:xfrm>
            <a:off x="0" y="6473610"/>
            <a:ext cx="2021681" cy="381657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i="1" kern="1200">
                <a:solidFill>
                  <a:srgbClr val="C00000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i="0" dirty="0">
                <a:solidFill>
                  <a:schemeClr val="tx1"/>
                </a:solidFill>
              </a:rPr>
              <a:t>N. Theys  (BIRA)</a:t>
            </a:r>
          </a:p>
        </p:txBody>
      </p:sp>
    </p:spTree>
    <p:extLst>
      <p:ext uri="{BB962C8B-B14F-4D97-AF65-F5344CB8AC3E}">
        <p14:creationId xmlns:p14="http://schemas.microsoft.com/office/powerpoint/2010/main" val="204542922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445DE-3E52-1382-FD3B-0E3CCEF3E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Cal/Val schedule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CAD8A-23B9-6813-6832-86584DC6B6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2480" y="5553599"/>
            <a:ext cx="8658702" cy="1004361"/>
          </a:xfrm>
        </p:spPr>
        <p:txBody>
          <a:bodyPr>
            <a:noAutofit/>
          </a:bodyPr>
          <a:lstStyle/>
          <a:p>
            <a:r>
              <a:rPr lang="en-US" sz="1800" dirty="0"/>
              <a:t>Staggered approach to Cal/Val</a:t>
            </a:r>
          </a:p>
          <a:p>
            <a:pPr lvl="1"/>
            <a:r>
              <a:rPr lang="en-US" sz="1600" dirty="0" err="1"/>
              <a:t>L1</a:t>
            </a:r>
            <a:r>
              <a:rPr lang="en-US" sz="1600" dirty="0"/>
              <a:t> + first batch of </a:t>
            </a:r>
            <a:r>
              <a:rPr lang="en-US" sz="1600" dirty="0" err="1"/>
              <a:t>L2</a:t>
            </a:r>
            <a:r>
              <a:rPr lang="en-US" sz="1600" dirty="0"/>
              <a:t> products in late Summer</a:t>
            </a:r>
          </a:p>
          <a:p>
            <a:pPr lvl="1"/>
            <a:r>
              <a:rPr lang="en-US" sz="1600" dirty="0"/>
              <a:t>Remaining </a:t>
            </a:r>
            <a:r>
              <a:rPr lang="en-US" sz="1600" dirty="0" err="1"/>
              <a:t>L2</a:t>
            </a:r>
            <a:r>
              <a:rPr lang="en-US" sz="1600" dirty="0"/>
              <a:t> products in </a:t>
            </a:r>
            <a:r>
              <a:rPr lang="en-US" sz="1600" dirty="0" err="1"/>
              <a:t>Q4</a:t>
            </a:r>
            <a:r>
              <a:rPr lang="en-US" sz="1600" dirty="0"/>
              <a:t> 2026. </a:t>
            </a:r>
            <a:r>
              <a:rPr lang="en-US" sz="1600" dirty="0" err="1"/>
              <a:t>SWIR</a:t>
            </a:r>
            <a:r>
              <a:rPr lang="en-US" sz="1600" dirty="0"/>
              <a:t> products (CO, </a:t>
            </a:r>
            <a:r>
              <a:rPr lang="en-US" sz="1600" dirty="0" err="1"/>
              <a:t>CH4</a:t>
            </a:r>
            <a:r>
              <a:rPr lang="en-US" sz="1600" dirty="0"/>
              <a:t>) might take longer</a:t>
            </a:r>
          </a:p>
          <a:p>
            <a:pPr lvl="1"/>
            <a:endParaRPr lang="en-US" dirty="0"/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91B381A3-3312-3641-BF77-D092426ADB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472" r="1"/>
          <a:stretch/>
        </p:blipFill>
        <p:spPr>
          <a:xfrm>
            <a:off x="8696039" y="847395"/>
            <a:ext cx="3088767" cy="2930792"/>
          </a:xfrm>
          <a:prstGeom prst="flowChartConnector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6360EB9-EB88-28A8-46D5-ED67F05EE3A4}"/>
              </a:ext>
            </a:extLst>
          </p:cNvPr>
          <p:cNvGrpSpPr/>
          <p:nvPr/>
        </p:nvGrpSpPr>
        <p:grpSpPr>
          <a:xfrm>
            <a:off x="571946" y="2035730"/>
            <a:ext cx="8011984" cy="3370471"/>
            <a:chOff x="179453" y="1669273"/>
            <a:chExt cx="8625011" cy="38528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49B27B-08D1-F688-697C-1E2CC43D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53057"/>
            <a:stretch>
              <a:fillRect/>
            </a:stretch>
          </p:blipFill>
          <p:spPr>
            <a:xfrm>
              <a:off x="179453" y="1669273"/>
              <a:ext cx="8625011" cy="228550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AB141E-5302-3126-2397-CA359596C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6643"/>
            <a:stretch>
              <a:fillRect/>
            </a:stretch>
          </p:blipFill>
          <p:spPr>
            <a:xfrm>
              <a:off x="179453" y="3898123"/>
              <a:ext cx="8625011" cy="1624046"/>
            </a:xfrm>
            <a:prstGeom prst="rect">
              <a:avLst/>
            </a:prstGeom>
          </p:spPr>
        </p:pic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5774C59-806E-7C1B-43E9-4FB43E5B11F9}"/>
              </a:ext>
            </a:extLst>
          </p:cNvPr>
          <p:cNvSpPr txBox="1">
            <a:spLocks/>
          </p:cNvSpPr>
          <p:nvPr/>
        </p:nvSpPr>
        <p:spPr bwMode="auto">
          <a:xfrm>
            <a:off x="792480" y="1028079"/>
            <a:ext cx="7791450" cy="114349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b="0" kern="0" dirty="0"/>
              <a:t>Similar to </a:t>
            </a:r>
            <a:r>
              <a:rPr lang="en-US" b="0" kern="0" dirty="0" err="1"/>
              <a:t>S4</a:t>
            </a:r>
            <a:r>
              <a:rPr lang="en-US" b="0" kern="0" dirty="0"/>
              <a:t> case, </a:t>
            </a:r>
            <a:r>
              <a:rPr lang="en-US" b="0" kern="0" dirty="0" err="1"/>
              <a:t>S5</a:t>
            </a:r>
            <a:r>
              <a:rPr lang="en-US" b="0" kern="0" dirty="0"/>
              <a:t> Cal/Val activities will start after </a:t>
            </a:r>
          </a:p>
          <a:p>
            <a:pPr lvl="1"/>
            <a:r>
              <a:rPr lang="en-US" sz="2900" b="0" kern="0" dirty="0"/>
              <a:t>ESA </a:t>
            </a:r>
            <a:r>
              <a:rPr lang="en-US" sz="2900" b="0" kern="0" dirty="0" err="1"/>
              <a:t>L2</a:t>
            </a:r>
            <a:r>
              <a:rPr lang="en-US" sz="2900" b="0" kern="0" dirty="0"/>
              <a:t> commissioning activities are finished and final </a:t>
            </a:r>
            <a:r>
              <a:rPr lang="en-US" sz="2900" b="0" kern="0" dirty="0" err="1"/>
              <a:t>L2</a:t>
            </a:r>
            <a:r>
              <a:rPr lang="en-US" sz="2900" b="0" kern="0" dirty="0"/>
              <a:t> algorithms delivered </a:t>
            </a:r>
          </a:p>
          <a:p>
            <a:pPr lvl="1"/>
            <a:r>
              <a:rPr lang="en-US" sz="2900" b="0" kern="0" dirty="0"/>
              <a:t>EUMETSAT ground segment updated and successful Product Validation Review Board  </a:t>
            </a:r>
          </a:p>
          <a:p>
            <a:pPr lvl="1"/>
            <a:endParaRPr lang="en-US" b="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43E58-B0EB-236D-5C27-80EE4B897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54" y="654170"/>
            <a:ext cx="747916" cy="747818"/>
          </a:xfrm>
          <a:prstGeom prst="flowChartConnector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7DCA8A-0717-DF95-C000-72613D582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8243" y="3673706"/>
            <a:ext cx="2976563" cy="1984375"/>
          </a:xfrm>
          <a:prstGeom prst="rect">
            <a:avLst/>
          </a:prstGeom>
          <a:effectLst>
            <a:glow>
              <a:srgbClr val="00205B"/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5351E2-E43E-BB53-E036-FF81FDCE3961}"/>
              </a:ext>
            </a:extLst>
          </p:cNvPr>
          <p:cNvSpPr txBox="1"/>
          <p:nvPr/>
        </p:nvSpPr>
        <p:spPr>
          <a:xfrm>
            <a:off x="9563386" y="5658081"/>
            <a:ext cx="1573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kern="100" spc="-100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S4</a:t>
            </a:r>
            <a:r>
              <a:rPr lang="en-US" sz="1200" b="0" kern="10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&amp; </a:t>
            </a:r>
            <a:r>
              <a:rPr lang="en-US" sz="1200" b="0" kern="100" spc="-100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S5</a:t>
            </a:r>
            <a:r>
              <a:rPr lang="en-US" sz="1200" b="0" kern="10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Validation Team</a:t>
            </a:r>
          </a:p>
        </p:txBody>
      </p:sp>
    </p:spTree>
    <p:extLst>
      <p:ext uri="{BB962C8B-B14F-4D97-AF65-F5344CB8AC3E}">
        <p14:creationId xmlns:p14="http://schemas.microsoft.com/office/powerpoint/2010/main" val="273893909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/>
          <a:p>
            <a:pPr marL="0" indent="0">
              <a:buNone/>
            </a:pPr>
            <a:r>
              <a:rPr lang="en-GB" sz="2400" b="1" spc="0"/>
              <a:t>Thank you!</a:t>
            </a:r>
          </a:p>
          <a:p>
            <a:pPr marL="0" indent="0">
              <a:buNone/>
            </a:pPr>
            <a:r>
              <a:rPr lang="en-GB" sz="2000" spc="0">
                <a:ea typeface="Roboto Light" panose="02000000000000000000" pitchFamily="2" charset="0"/>
              </a:rPr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1881492184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20348.0"/>
  <p:tag name="AS_RELEASE_DATE" val="2025.05.14"/>
  <p:tag name="AS_TITLE" val="Aspose.Slides for .NET 4.0 Client Profile"/>
  <p:tag name="AS_VERSION" val="25.5"/>
</p:tagLst>
</file>

<file path=ppt/theme/theme1.xml><?xml version="1.0" encoding="utf-8"?>
<a:theme xmlns:a="http://schemas.openxmlformats.org/drawingml/2006/main" name="Title &amp; Seperator Slides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Bahnschrift SemiBold"/>
        <a:cs typeface="Arial"/>
      </a:majorFont>
      <a:minorFont>
        <a:latin typeface="Bahnschrift Light"/>
        <a:ea typeface="Bahnschrift Light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ll Designs).pptx" id="{12443F55-906A-4ACB-9A2F-98B2EB5A6081}" vid="{34CB0787-89DC-4D21-9BBE-BF3E5B2193E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0d32b7-afc5-4577-b835-8ee209ff46e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E6A351B58E744BDF5DE913D9738F4" ma:contentTypeVersion="13" ma:contentTypeDescription="Create a new document." ma:contentTypeScope="" ma:versionID="3f7dbbcd3ac9e77d910f14ccc7df6434">
  <xsd:schema xmlns:xsd="http://www.w3.org/2001/XMLSchema" xmlns:xs="http://www.w3.org/2001/XMLSchema" xmlns:p="http://schemas.microsoft.com/office/2006/metadata/properties" xmlns:ns3="3434cde1-f776-4c3f-9525-3f132e87b814" xmlns:ns4="4c0d32b7-afc5-4577-b835-8ee209ff46e1" targetNamespace="http://schemas.microsoft.com/office/2006/metadata/properties" ma:root="true" ma:fieldsID="d10fb32dcf1859980f0078748871d33e" ns3:_="" ns4:_="">
    <xsd:import namespace="3434cde1-f776-4c3f-9525-3f132e87b814"/>
    <xsd:import namespace="4c0d32b7-afc5-4577-b835-8ee209ff46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_activity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4cde1-f776-4c3f-9525-3f132e87b8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d32b7-afc5-4577-b835-8ee209ff46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FCFFA2-E922-41DC-860B-821ED93E46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F162B5-2E6E-4C8D-881A-803D0DC84FC9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3434cde1-f776-4c3f-9525-3f132e87b814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4c0d32b7-afc5-4577-b835-8ee209ff46e1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0F3EC2B-49BA-4515-A079-BB86439580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4cde1-f776-4c3f-9525-3f132e87b814"/>
    <ds:schemaRef ds:uri="4c0d32b7-afc5-4577-b835-8ee209ff46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(All Designs)</Template>
  <TotalTime>0</TotalTime>
  <Words>742</Words>
  <Application>Microsoft Office PowerPoint</Application>
  <PresentationFormat>Widescreen</PresentationFormat>
  <Paragraphs>164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Arial</vt:lpstr>
      <vt:lpstr>Bahnschrift</vt:lpstr>
      <vt:lpstr>Bahnschrift Light</vt:lpstr>
      <vt:lpstr>Bahnschrift SemiLight</vt:lpstr>
      <vt:lpstr>Calibri</vt:lpstr>
      <vt:lpstr>Century Gothic</vt:lpstr>
      <vt:lpstr>Helvetica</vt:lpstr>
      <vt:lpstr>Roboto</vt:lpstr>
      <vt:lpstr>Roboto Light</vt:lpstr>
      <vt:lpstr>Symbol</vt:lpstr>
      <vt:lpstr>Tahoma</vt:lpstr>
      <vt:lpstr>Times New Roman</vt:lpstr>
      <vt:lpstr>Verdana</vt:lpstr>
      <vt:lpstr>Title &amp; Seperator Slides</vt:lpstr>
      <vt:lpstr>PowerPoint Presentation</vt:lpstr>
      <vt:lpstr>Copernicus Sentinel-5</vt:lpstr>
      <vt:lpstr>Copernicus Sentinel-5 – timeline of events</vt:lpstr>
      <vt:lpstr>Commissioning example: S5 - METimage Radiance Comparison</vt:lpstr>
      <vt:lpstr>Sentinel-5  - L1 commissioning status</vt:lpstr>
      <vt:lpstr>Sentinel-5 L2 product suite</vt:lpstr>
      <vt:lpstr>Commissioning example: S5 SO2 Slant column density (background corrected) compared to S5P</vt:lpstr>
      <vt:lpstr>Cal/Val schedule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Anne-Flore Laloe</dc:creator>
  <cp:lastModifiedBy>Rasmus Lindstrot</cp:lastModifiedBy>
  <cp:revision>91</cp:revision>
  <cp:lastPrinted>2006-03-06T14:11:17Z</cp:lastPrinted>
  <dcterms:created xsi:type="dcterms:W3CDTF">2024-03-12T14:08:59Z</dcterms:created>
  <dcterms:modified xsi:type="dcterms:W3CDTF">2026-06-15T12:10:25Z</dcterms:modified>
</cp:coreProperties>
</file>