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4"/>
    <p:sldMasterId id="2147487233" r:id="rId5"/>
  </p:sldMasterIdLst>
  <p:notesMasterIdLst>
    <p:notesMasterId r:id="rId16"/>
  </p:notesMasterIdLst>
  <p:handoutMasterIdLst>
    <p:handoutMasterId r:id="rId17"/>
  </p:handoutMasterIdLst>
  <p:sldIdLst>
    <p:sldId id="776" r:id="rId6"/>
    <p:sldId id="694" r:id="rId7"/>
    <p:sldId id="764" r:id="rId8"/>
    <p:sldId id="755" r:id="rId9"/>
    <p:sldId id="765" r:id="rId10"/>
    <p:sldId id="774" r:id="rId11"/>
    <p:sldId id="777" r:id="rId12"/>
    <p:sldId id="779" r:id="rId13"/>
    <p:sldId id="778" r:id="rId14"/>
    <p:sldId id="758" r:id="rId15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157AD"/>
    <a:srgbClr val="0000FF"/>
    <a:srgbClr val="E8E9E4"/>
    <a:srgbClr val="0033CC"/>
    <a:srgbClr val="F1666A"/>
    <a:srgbClr val="76C8AE"/>
    <a:srgbClr val="003249"/>
    <a:srgbClr val="99FFCC"/>
    <a:srgbClr val="960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78EDBF-5E39-4B1A-8823-35A818D4C2A4}" v="29" dt="2026-06-11T19:44:31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4571" autoAdjust="0"/>
  </p:normalViewPr>
  <p:slideViewPr>
    <p:cSldViewPr snapToGrid="0">
      <p:cViewPr varScale="1">
        <p:scale>
          <a:sx n="74" d="100"/>
          <a:sy n="74" d="100"/>
        </p:scale>
        <p:origin x="1157" y="77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Veihelmann" userId="ef769201-c9c3-416a-a39b-1d7a9a86b44f" providerId="ADAL" clId="{2956D160-17E6-4AC8-B655-1557417C4DE1}"/>
    <pc:docChg chg="undo custSel addSld delSld modSld modMainMaster">
      <pc:chgData name="Ben Veihelmann" userId="ef769201-c9c3-416a-a39b-1d7a9a86b44f" providerId="ADAL" clId="{2956D160-17E6-4AC8-B655-1557417C4DE1}" dt="2026-06-11T19:45:25.366" v="393" actId="47"/>
      <pc:docMkLst>
        <pc:docMk/>
      </pc:docMkLst>
      <pc:sldChg chg="modSp mod">
        <pc:chgData name="Ben Veihelmann" userId="ef769201-c9c3-416a-a39b-1d7a9a86b44f" providerId="ADAL" clId="{2956D160-17E6-4AC8-B655-1557417C4DE1}" dt="2026-06-11T19:42:55.555" v="380" actId="20577"/>
        <pc:sldMkLst>
          <pc:docMk/>
          <pc:sldMk cId="427235570" sldId="765"/>
        </pc:sldMkLst>
        <pc:spChg chg="mod">
          <ac:chgData name="Ben Veihelmann" userId="ef769201-c9c3-416a-a39b-1d7a9a86b44f" providerId="ADAL" clId="{2956D160-17E6-4AC8-B655-1557417C4DE1}" dt="2026-06-11T19:42:55.555" v="380" actId="20577"/>
          <ac:spMkLst>
            <pc:docMk/>
            <pc:sldMk cId="427235570" sldId="765"/>
            <ac:spMk id="3" creationId="{E8F5DF40-3B4A-4C50-F60D-B2253FB03B4F}"/>
          </ac:spMkLst>
        </pc:spChg>
      </pc:sldChg>
      <pc:sldChg chg="del">
        <pc:chgData name="Ben Veihelmann" userId="ef769201-c9c3-416a-a39b-1d7a9a86b44f" providerId="ADAL" clId="{2956D160-17E6-4AC8-B655-1557417C4DE1}" dt="2026-06-11T19:45:25.366" v="393" actId="47"/>
        <pc:sldMkLst>
          <pc:docMk/>
          <pc:sldMk cId="1171594563" sldId="772"/>
        </pc:sldMkLst>
      </pc:sldChg>
      <pc:sldChg chg="modSp mod">
        <pc:chgData name="Ben Veihelmann" userId="ef769201-c9c3-416a-a39b-1d7a9a86b44f" providerId="ADAL" clId="{2956D160-17E6-4AC8-B655-1557417C4DE1}" dt="2026-06-11T19:14:20.376" v="30" actId="20577"/>
        <pc:sldMkLst>
          <pc:docMk/>
          <pc:sldMk cId="3023208051" sldId="776"/>
        </pc:sldMkLst>
        <pc:spChg chg="mod">
          <ac:chgData name="Ben Veihelmann" userId="ef769201-c9c3-416a-a39b-1d7a9a86b44f" providerId="ADAL" clId="{2956D160-17E6-4AC8-B655-1557417C4DE1}" dt="2026-06-11T19:14:20.376" v="30" actId="20577"/>
          <ac:spMkLst>
            <pc:docMk/>
            <pc:sldMk cId="3023208051" sldId="776"/>
            <ac:spMk id="14" creationId="{00F36FB8-E3F7-6B78-DE13-30C91CB559B5}"/>
          </ac:spMkLst>
        </pc:spChg>
      </pc:sldChg>
      <pc:sldChg chg="addSp delSp modSp mod">
        <pc:chgData name="Ben Veihelmann" userId="ef769201-c9c3-416a-a39b-1d7a9a86b44f" providerId="ADAL" clId="{2956D160-17E6-4AC8-B655-1557417C4DE1}" dt="2026-06-11T19:44:34.374" v="389" actId="1076"/>
        <pc:sldMkLst>
          <pc:docMk/>
          <pc:sldMk cId="1097255627" sldId="777"/>
        </pc:sldMkLst>
        <pc:spChg chg="mod">
          <ac:chgData name="Ben Veihelmann" userId="ef769201-c9c3-416a-a39b-1d7a9a86b44f" providerId="ADAL" clId="{2956D160-17E6-4AC8-B655-1557417C4DE1}" dt="2026-06-11T19:15:23.767" v="38" actId="20577"/>
          <ac:spMkLst>
            <pc:docMk/>
            <pc:sldMk cId="1097255627" sldId="777"/>
            <ac:spMk id="2" creationId="{597E8420-6ADC-AB6A-33FB-4E3B4164AAAF}"/>
          </ac:spMkLst>
        </pc:spChg>
        <pc:spChg chg="del">
          <ac:chgData name="Ben Veihelmann" userId="ef769201-c9c3-416a-a39b-1d7a9a86b44f" providerId="ADAL" clId="{2956D160-17E6-4AC8-B655-1557417C4DE1}" dt="2026-06-11T19:28:33.889" v="122" actId="478"/>
          <ac:spMkLst>
            <pc:docMk/>
            <pc:sldMk cId="1097255627" sldId="777"/>
            <ac:spMk id="15" creationId="{71C98D58-6626-4494-B8BD-D0488DF74BFD}"/>
          </ac:spMkLst>
        </pc:spChg>
        <pc:spChg chg="mod">
          <ac:chgData name="Ben Veihelmann" userId="ef769201-c9c3-416a-a39b-1d7a9a86b44f" providerId="ADAL" clId="{2956D160-17E6-4AC8-B655-1557417C4DE1}" dt="2026-06-11T19:44:31.897" v="388" actId="14100"/>
          <ac:spMkLst>
            <pc:docMk/>
            <pc:sldMk cId="1097255627" sldId="777"/>
            <ac:spMk id="16" creationId="{9D1F22D7-36B5-0245-0179-D0149908869A}"/>
          </ac:spMkLst>
        </pc:spChg>
        <pc:graphicFrameChg chg="del">
          <ac:chgData name="Ben Veihelmann" userId="ef769201-c9c3-416a-a39b-1d7a9a86b44f" providerId="ADAL" clId="{2956D160-17E6-4AC8-B655-1557417C4DE1}" dt="2026-06-11T19:28:33.889" v="122" actId="478"/>
          <ac:graphicFrameMkLst>
            <pc:docMk/>
            <pc:sldMk cId="1097255627" sldId="777"/>
            <ac:graphicFrameMk id="5" creationId="{272724E0-BFD0-5CA1-7F52-17ED11273066}"/>
          </ac:graphicFrameMkLst>
        </pc:graphicFrameChg>
        <pc:graphicFrameChg chg="add del mod">
          <ac:chgData name="Ben Veihelmann" userId="ef769201-c9c3-416a-a39b-1d7a9a86b44f" providerId="ADAL" clId="{2956D160-17E6-4AC8-B655-1557417C4DE1}" dt="2026-06-11T19:35:47.206" v="248" actId="478"/>
          <ac:graphicFrameMkLst>
            <pc:docMk/>
            <pc:sldMk cId="1097255627" sldId="777"/>
            <ac:graphicFrameMk id="19" creationId="{327F8719-9738-E3B4-D9B2-EA8CE9846F9C}"/>
          </ac:graphicFrameMkLst>
        </pc:graphicFrameChg>
        <pc:picChg chg="del mod">
          <ac:chgData name="Ben Veihelmann" userId="ef769201-c9c3-416a-a39b-1d7a9a86b44f" providerId="ADAL" clId="{2956D160-17E6-4AC8-B655-1557417C4DE1}" dt="2026-06-11T19:29:08.865" v="126" actId="478"/>
          <ac:picMkLst>
            <pc:docMk/>
            <pc:sldMk cId="1097255627" sldId="777"/>
            <ac:picMk id="3" creationId="{51E482D0-9DC4-A867-8C35-A53A35A9875C}"/>
          </ac:picMkLst>
        </pc:picChg>
        <pc:picChg chg="add del mod">
          <ac:chgData name="Ben Veihelmann" userId="ef769201-c9c3-416a-a39b-1d7a9a86b44f" providerId="ADAL" clId="{2956D160-17E6-4AC8-B655-1557417C4DE1}" dt="2026-06-11T19:29:08.271" v="125" actId="478"/>
          <ac:picMkLst>
            <pc:docMk/>
            <pc:sldMk cId="1097255627" sldId="777"/>
            <ac:picMk id="6" creationId="{E7A9B0C6-A747-8FEC-6683-613D3A2E8A79}"/>
          </ac:picMkLst>
        </pc:picChg>
        <pc:picChg chg="add del mod">
          <ac:chgData name="Ben Veihelmann" userId="ef769201-c9c3-416a-a39b-1d7a9a86b44f" providerId="ADAL" clId="{2956D160-17E6-4AC8-B655-1557417C4DE1}" dt="2026-06-11T19:28:27.795" v="120" actId="478"/>
          <ac:picMkLst>
            <pc:docMk/>
            <pc:sldMk cId="1097255627" sldId="777"/>
            <ac:picMk id="8" creationId="{CF42108F-6D52-1F28-A321-2CB2246464CA}"/>
          </ac:picMkLst>
        </pc:picChg>
        <pc:picChg chg="add del mod">
          <ac:chgData name="Ben Veihelmann" userId="ef769201-c9c3-416a-a39b-1d7a9a86b44f" providerId="ADAL" clId="{2956D160-17E6-4AC8-B655-1557417C4DE1}" dt="2026-06-11T19:29:10.110" v="128" actId="478"/>
          <ac:picMkLst>
            <pc:docMk/>
            <pc:sldMk cId="1097255627" sldId="777"/>
            <ac:picMk id="10" creationId="{EE1EDCA7-BF85-E893-29E4-236D8780D5C9}"/>
          </ac:picMkLst>
        </pc:picChg>
        <pc:picChg chg="add del mod">
          <ac:chgData name="Ben Veihelmann" userId="ef769201-c9c3-416a-a39b-1d7a9a86b44f" providerId="ADAL" clId="{2956D160-17E6-4AC8-B655-1557417C4DE1}" dt="2026-06-11T19:28:28.808" v="121" actId="478"/>
          <ac:picMkLst>
            <pc:docMk/>
            <pc:sldMk cId="1097255627" sldId="777"/>
            <ac:picMk id="12" creationId="{B6DEA57A-2D4B-B4B4-6E2C-31E23453AA49}"/>
          </ac:picMkLst>
        </pc:picChg>
        <pc:picChg chg="add del mod">
          <ac:chgData name="Ben Veihelmann" userId="ef769201-c9c3-416a-a39b-1d7a9a86b44f" providerId="ADAL" clId="{2956D160-17E6-4AC8-B655-1557417C4DE1}" dt="2026-06-11T19:29:10.633" v="129" actId="478"/>
          <ac:picMkLst>
            <pc:docMk/>
            <pc:sldMk cId="1097255627" sldId="777"/>
            <ac:picMk id="14" creationId="{AEBD0D5C-8E66-974E-BFBC-900E1C0D2D40}"/>
          </ac:picMkLst>
        </pc:picChg>
        <pc:picChg chg="add del mod">
          <ac:chgData name="Ben Veihelmann" userId="ef769201-c9c3-416a-a39b-1d7a9a86b44f" providerId="ADAL" clId="{2956D160-17E6-4AC8-B655-1557417C4DE1}" dt="2026-06-11T19:29:09.363" v="127" actId="478"/>
          <ac:picMkLst>
            <pc:docMk/>
            <pc:sldMk cId="1097255627" sldId="777"/>
            <ac:picMk id="18" creationId="{9CE4A52C-551C-4B97-C273-37668A6E7F83}"/>
          </ac:picMkLst>
        </pc:picChg>
        <pc:picChg chg="add mod">
          <ac:chgData name="Ben Veihelmann" userId="ef769201-c9c3-416a-a39b-1d7a9a86b44f" providerId="ADAL" clId="{2956D160-17E6-4AC8-B655-1557417C4DE1}" dt="2026-06-11T19:44:34.374" v="389" actId="1076"/>
          <ac:picMkLst>
            <pc:docMk/>
            <pc:sldMk cId="1097255627" sldId="777"/>
            <ac:picMk id="20" creationId="{BCAF7D6E-E1F4-7DE8-028F-C35CFEFDDB02}"/>
          </ac:picMkLst>
        </pc:picChg>
        <pc:picChg chg="add del">
          <ac:chgData name="Ben Veihelmann" userId="ef769201-c9c3-416a-a39b-1d7a9a86b44f" providerId="ADAL" clId="{2956D160-17E6-4AC8-B655-1557417C4DE1}" dt="2026-06-11T19:34:31.487" v="243" actId="478"/>
          <ac:picMkLst>
            <pc:docMk/>
            <pc:sldMk cId="1097255627" sldId="777"/>
            <ac:picMk id="22" creationId="{110A6A75-5C85-72C9-A30D-CC2F2AE3A425}"/>
          </ac:picMkLst>
        </pc:picChg>
        <pc:picChg chg="add del">
          <ac:chgData name="Ben Veihelmann" userId="ef769201-c9c3-416a-a39b-1d7a9a86b44f" providerId="ADAL" clId="{2956D160-17E6-4AC8-B655-1557417C4DE1}" dt="2026-06-11T19:34:55.969" v="245" actId="478"/>
          <ac:picMkLst>
            <pc:docMk/>
            <pc:sldMk cId="1097255627" sldId="777"/>
            <ac:picMk id="24" creationId="{76EE8129-E1E8-DA53-F68D-048C8CA55C18}"/>
          </ac:picMkLst>
        </pc:picChg>
        <pc:picChg chg="add mod modCrop">
          <ac:chgData name="Ben Veihelmann" userId="ef769201-c9c3-416a-a39b-1d7a9a86b44f" providerId="ADAL" clId="{2956D160-17E6-4AC8-B655-1557417C4DE1}" dt="2026-06-11T19:44:15.590" v="386" actId="1076"/>
          <ac:picMkLst>
            <pc:docMk/>
            <pc:sldMk cId="1097255627" sldId="777"/>
            <ac:picMk id="26" creationId="{D5EDB189-6A00-D342-B869-054CF8B34AE4}"/>
          </ac:picMkLst>
        </pc:picChg>
      </pc:sldChg>
      <pc:sldChg chg="addSp delSp modSp add mod">
        <pc:chgData name="Ben Veihelmann" userId="ef769201-c9c3-416a-a39b-1d7a9a86b44f" providerId="ADAL" clId="{2956D160-17E6-4AC8-B655-1557417C4DE1}" dt="2026-06-11T19:41:53.088" v="338" actId="14100"/>
        <pc:sldMkLst>
          <pc:docMk/>
          <pc:sldMk cId="478947328" sldId="778"/>
        </pc:sldMkLst>
        <pc:spChg chg="add del mod">
          <ac:chgData name="Ben Veihelmann" userId="ef769201-c9c3-416a-a39b-1d7a9a86b44f" providerId="ADAL" clId="{2956D160-17E6-4AC8-B655-1557417C4DE1}" dt="2026-06-11T19:32:49.526" v="217" actId="478"/>
          <ac:spMkLst>
            <pc:docMk/>
            <pc:sldMk cId="478947328" sldId="778"/>
            <ac:spMk id="4" creationId="{C885472E-3138-60D9-5BAA-EC2F1BA4BA31}"/>
          </ac:spMkLst>
        </pc:spChg>
        <pc:spChg chg="add mod">
          <ac:chgData name="Ben Veihelmann" userId="ef769201-c9c3-416a-a39b-1d7a9a86b44f" providerId="ADAL" clId="{2956D160-17E6-4AC8-B655-1557417C4DE1}" dt="2026-06-11T19:38:23.619" v="307" actId="164"/>
          <ac:spMkLst>
            <pc:docMk/>
            <pc:sldMk cId="478947328" sldId="778"/>
            <ac:spMk id="11" creationId="{1F97900D-6EF1-89DC-0AE0-7181F26734DE}"/>
          </ac:spMkLst>
        </pc:spChg>
        <pc:spChg chg="add mod">
          <ac:chgData name="Ben Veihelmann" userId="ef769201-c9c3-416a-a39b-1d7a9a86b44f" providerId="ADAL" clId="{2956D160-17E6-4AC8-B655-1557417C4DE1}" dt="2026-06-11T19:41:53.088" v="338" actId="14100"/>
          <ac:spMkLst>
            <pc:docMk/>
            <pc:sldMk cId="478947328" sldId="778"/>
            <ac:spMk id="13" creationId="{C30DC459-1408-2A1C-6FC5-97A73CB11520}"/>
          </ac:spMkLst>
        </pc:spChg>
        <pc:spChg chg="del">
          <ac:chgData name="Ben Veihelmann" userId="ef769201-c9c3-416a-a39b-1d7a9a86b44f" providerId="ADAL" clId="{2956D160-17E6-4AC8-B655-1557417C4DE1}" dt="2026-06-11T19:33:57.814" v="235" actId="478"/>
          <ac:spMkLst>
            <pc:docMk/>
            <pc:sldMk cId="478947328" sldId="778"/>
            <ac:spMk id="15" creationId="{5FE39C68-29E6-C48D-58B7-3D95A4BC1ABC}"/>
          </ac:spMkLst>
        </pc:spChg>
        <pc:spChg chg="del">
          <ac:chgData name="Ben Veihelmann" userId="ef769201-c9c3-416a-a39b-1d7a9a86b44f" providerId="ADAL" clId="{2956D160-17E6-4AC8-B655-1557417C4DE1}" dt="2026-06-11T19:32:47.427" v="216" actId="478"/>
          <ac:spMkLst>
            <pc:docMk/>
            <pc:sldMk cId="478947328" sldId="778"/>
            <ac:spMk id="16" creationId="{F77CABA3-FE1F-671C-1E80-B2A7DC0EA73B}"/>
          </ac:spMkLst>
        </pc:spChg>
        <pc:spChg chg="mod topLvl">
          <ac:chgData name="Ben Veihelmann" userId="ef769201-c9c3-416a-a39b-1d7a9a86b44f" providerId="ADAL" clId="{2956D160-17E6-4AC8-B655-1557417C4DE1}" dt="2026-06-11T19:39:30.291" v="322" actId="164"/>
          <ac:spMkLst>
            <pc:docMk/>
            <pc:sldMk cId="478947328" sldId="778"/>
            <ac:spMk id="22" creationId="{6E847688-270C-225B-3892-E87231B317D6}"/>
          </ac:spMkLst>
        </pc:spChg>
        <pc:spChg chg="mod">
          <ac:chgData name="Ben Veihelmann" userId="ef769201-c9c3-416a-a39b-1d7a9a86b44f" providerId="ADAL" clId="{2956D160-17E6-4AC8-B655-1557417C4DE1}" dt="2026-06-11T19:41:38.730" v="332"/>
          <ac:spMkLst>
            <pc:docMk/>
            <pc:sldMk cId="478947328" sldId="778"/>
            <ac:spMk id="27" creationId="{BE643511-0D3C-A6AC-468F-ED19B401701B}"/>
          </ac:spMkLst>
        </pc:spChg>
        <pc:grpChg chg="add mod">
          <ac:chgData name="Ben Veihelmann" userId="ef769201-c9c3-416a-a39b-1d7a9a86b44f" providerId="ADAL" clId="{2956D160-17E6-4AC8-B655-1557417C4DE1}" dt="2026-06-11T19:38:35.980" v="310" actId="14100"/>
          <ac:grpSpMkLst>
            <pc:docMk/>
            <pc:sldMk cId="478947328" sldId="778"/>
            <ac:grpSpMk id="17" creationId="{C711A578-F202-E9D3-E638-217C91C5EE85}"/>
          </ac:grpSpMkLst>
        </pc:grpChg>
        <pc:grpChg chg="add mod">
          <ac:chgData name="Ben Veihelmann" userId="ef769201-c9c3-416a-a39b-1d7a9a86b44f" providerId="ADAL" clId="{2956D160-17E6-4AC8-B655-1557417C4DE1}" dt="2026-06-11T19:38:38.642" v="311" actId="14100"/>
          <ac:grpSpMkLst>
            <pc:docMk/>
            <pc:sldMk cId="478947328" sldId="778"/>
            <ac:grpSpMk id="19" creationId="{9C03A384-29F5-577C-3633-4152B5D42288}"/>
          </ac:grpSpMkLst>
        </pc:grpChg>
        <pc:grpChg chg="add del mod">
          <ac:chgData name="Ben Veihelmann" userId="ef769201-c9c3-416a-a39b-1d7a9a86b44f" providerId="ADAL" clId="{2956D160-17E6-4AC8-B655-1557417C4DE1}" dt="2026-06-11T19:39:11.565" v="317" actId="165"/>
          <ac:grpSpMkLst>
            <pc:docMk/>
            <pc:sldMk cId="478947328" sldId="778"/>
            <ac:grpSpMk id="20" creationId="{1C156DCB-29A9-FA5E-DC66-BC5DE5666623}"/>
          </ac:grpSpMkLst>
        </pc:grpChg>
        <pc:grpChg chg="add mod">
          <ac:chgData name="Ben Veihelmann" userId="ef769201-c9c3-416a-a39b-1d7a9a86b44f" providerId="ADAL" clId="{2956D160-17E6-4AC8-B655-1557417C4DE1}" dt="2026-06-11T19:39:33.233" v="323" actId="1076"/>
          <ac:grpSpMkLst>
            <pc:docMk/>
            <pc:sldMk cId="478947328" sldId="778"/>
            <ac:grpSpMk id="23" creationId="{33D88F2E-9D22-7F88-6EC3-565783C6C5B5}"/>
          </ac:grpSpMkLst>
        </pc:grpChg>
        <pc:grpChg chg="add mod">
          <ac:chgData name="Ben Veihelmann" userId="ef769201-c9c3-416a-a39b-1d7a9a86b44f" providerId="ADAL" clId="{2956D160-17E6-4AC8-B655-1557417C4DE1}" dt="2026-06-11T19:41:46.798" v="335" actId="1076"/>
          <ac:grpSpMkLst>
            <pc:docMk/>
            <pc:sldMk cId="478947328" sldId="778"/>
            <ac:grpSpMk id="25" creationId="{15E6F91B-DD58-A0D2-1D18-696029254B99}"/>
          </ac:grpSpMkLst>
        </pc:grpChg>
        <pc:graphicFrameChg chg="del">
          <ac:chgData name="Ben Veihelmann" userId="ef769201-c9c3-416a-a39b-1d7a9a86b44f" providerId="ADAL" clId="{2956D160-17E6-4AC8-B655-1557417C4DE1}" dt="2026-06-11T19:32:53.438" v="218" actId="478"/>
          <ac:graphicFrameMkLst>
            <pc:docMk/>
            <pc:sldMk cId="478947328" sldId="778"/>
            <ac:graphicFrameMk id="5" creationId="{18F981A8-39F0-07D6-2B9C-0CC31178BCF8}"/>
          </ac:graphicFrameMkLst>
        </pc:graphicFrameChg>
        <pc:picChg chg="del">
          <ac:chgData name="Ben Veihelmann" userId="ef769201-c9c3-416a-a39b-1d7a9a86b44f" providerId="ADAL" clId="{2956D160-17E6-4AC8-B655-1557417C4DE1}" dt="2026-06-11T19:33:00.416" v="221" actId="478"/>
          <ac:picMkLst>
            <pc:docMk/>
            <pc:sldMk cId="478947328" sldId="778"/>
            <ac:picMk id="3" creationId="{A829F5AE-EDA6-EAF0-16C0-A2CFAADF201C}"/>
          </ac:picMkLst>
        </pc:picChg>
        <pc:picChg chg="del">
          <ac:chgData name="Ben Veihelmann" userId="ef769201-c9c3-416a-a39b-1d7a9a86b44f" providerId="ADAL" clId="{2956D160-17E6-4AC8-B655-1557417C4DE1}" dt="2026-06-11T19:32:59.270" v="220" actId="478"/>
          <ac:picMkLst>
            <pc:docMk/>
            <pc:sldMk cId="478947328" sldId="778"/>
            <ac:picMk id="6" creationId="{F520824B-9655-7999-9228-756F3F69BC65}"/>
          </ac:picMkLst>
        </pc:picChg>
        <pc:picChg chg="mod">
          <ac:chgData name="Ben Veihelmann" userId="ef769201-c9c3-416a-a39b-1d7a9a86b44f" providerId="ADAL" clId="{2956D160-17E6-4AC8-B655-1557417C4DE1}" dt="2026-06-11T19:38:20.266" v="306" actId="164"/>
          <ac:picMkLst>
            <pc:docMk/>
            <pc:sldMk cId="478947328" sldId="778"/>
            <ac:picMk id="8" creationId="{D55CCEB9-92A2-52CE-0E5E-2674D727142D}"/>
          </ac:picMkLst>
        </pc:picChg>
        <pc:picChg chg="add mod">
          <ac:chgData name="Ben Veihelmann" userId="ef769201-c9c3-416a-a39b-1d7a9a86b44f" providerId="ADAL" clId="{2956D160-17E6-4AC8-B655-1557417C4DE1}" dt="2026-06-11T19:38:23.619" v="307" actId="164"/>
          <ac:picMkLst>
            <pc:docMk/>
            <pc:sldMk cId="478947328" sldId="778"/>
            <ac:picMk id="9" creationId="{A21B0017-858B-8606-1BD1-930FA672868E}"/>
          </ac:picMkLst>
        </pc:picChg>
        <pc:picChg chg="del mod">
          <ac:chgData name="Ben Veihelmann" userId="ef769201-c9c3-416a-a39b-1d7a9a86b44f" providerId="ADAL" clId="{2956D160-17E6-4AC8-B655-1557417C4DE1}" dt="2026-06-11T19:34:02.054" v="238" actId="478"/>
          <ac:picMkLst>
            <pc:docMk/>
            <pc:sldMk cId="478947328" sldId="778"/>
            <ac:picMk id="10" creationId="{37A150AA-8DA9-2572-73AF-E4B76CAD8049}"/>
          </ac:picMkLst>
        </pc:picChg>
        <pc:picChg chg="del mod">
          <ac:chgData name="Ben Veihelmann" userId="ef769201-c9c3-416a-a39b-1d7a9a86b44f" providerId="ADAL" clId="{2956D160-17E6-4AC8-B655-1557417C4DE1}" dt="2026-06-11T19:34:01.066" v="237" actId="478"/>
          <ac:picMkLst>
            <pc:docMk/>
            <pc:sldMk cId="478947328" sldId="778"/>
            <ac:picMk id="12" creationId="{4F41FA84-4B1F-7430-4F41-BC82C00E54A6}"/>
          </ac:picMkLst>
        </pc:picChg>
        <pc:picChg chg="del">
          <ac:chgData name="Ben Veihelmann" userId="ef769201-c9c3-416a-a39b-1d7a9a86b44f" providerId="ADAL" clId="{2956D160-17E6-4AC8-B655-1557417C4DE1}" dt="2026-06-11T19:32:36.715" v="214" actId="478"/>
          <ac:picMkLst>
            <pc:docMk/>
            <pc:sldMk cId="478947328" sldId="778"/>
            <ac:picMk id="14" creationId="{1CB6F5DB-B9A9-9F53-2E66-ED2B77B91119}"/>
          </ac:picMkLst>
        </pc:picChg>
        <pc:picChg chg="del mod">
          <ac:chgData name="Ben Veihelmann" userId="ef769201-c9c3-416a-a39b-1d7a9a86b44f" providerId="ADAL" clId="{2956D160-17E6-4AC8-B655-1557417C4DE1}" dt="2026-06-11T19:32:41.536" v="215" actId="478"/>
          <ac:picMkLst>
            <pc:docMk/>
            <pc:sldMk cId="478947328" sldId="778"/>
            <ac:picMk id="18" creationId="{B269AA88-E18B-3379-ED84-401A1AD5FF05}"/>
          </ac:picMkLst>
        </pc:picChg>
        <pc:picChg chg="mod topLvl modCrop">
          <ac:chgData name="Ben Veihelmann" userId="ef769201-c9c3-416a-a39b-1d7a9a86b44f" providerId="ADAL" clId="{2956D160-17E6-4AC8-B655-1557417C4DE1}" dt="2026-06-11T19:39:30.291" v="322" actId="164"/>
          <ac:picMkLst>
            <pc:docMk/>
            <pc:sldMk cId="478947328" sldId="778"/>
            <ac:picMk id="21" creationId="{F3BED743-4A0E-2FD7-84F9-4374CEE03037}"/>
          </ac:picMkLst>
        </pc:picChg>
        <pc:picChg chg="add del mod">
          <ac:chgData name="Ben Veihelmann" userId="ef769201-c9c3-416a-a39b-1d7a9a86b44f" providerId="ADAL" clId="{2956D160-17E6-4AC8-B655-1557417C4DE1}" dt="2026-06-11T19:40:17.440" v="330" actId="478"/>
          <ac:picMkLst>
            <pc:docMk/>
            <pc:sldMk cId="478947328" sldId="778"/>
            <ac:picMk id="24" creationId="{BCDD17F2-DF74-D237-6CD7-752A8318F14B}"/>
          </ac:picMkLst>
        </pc:picChg>
        <pc:picChg chg="mod">
          <ac:chgData name="Ben Veihelmann" userId="ef769201-c9c3-416a-a39b-1d7a9a86b44f" providerId="ADAL" clId="{2956D160-17E6-4AC8-B655-1557417C4DE1}" dt="2026-06-11T19:41:38.730" v="332"/>
          <ac:picMkLst>
            <pc:docMk/>
            <pc:sldMk cId="478947328" sldId="778"/>
            <ac:picMk id="26" creationId="{090E3006-1523-0D48-C391-71E9441DDAA9}"/>
          </ac:picMkLst>
        </pc:picChg>
      </pc:sldChg>
      <pc:sldChg chg="addSp delSp modSp add mod">
        <pc:chgData name="Ben Veihelmann" userId="ef769201-c9c3-416a-a39b-1d7a9a86b44f" providerId="ADAL" clId="{2956D160-17E6-4AC8-B655-1557417C4DE1}" dt="2026-06-11T19:44:51.781" v="392" actId="1036"/>
        <pc:sldMkLst>
          <pc:docMk/>
          <pc:sldMk cId="995486623" sldId="779"/>
        </pc:sldMkLst>
        <pc:spChg chg="add del mod">
          <ac:chgData name="Ben Veihelmann" userId="ef769201-c9c3-416a-a39b-1d7a9a86b44f" providerId="ADAL" clId="{2956D160-17E6-4AC8-B655-1557417C4DE1}" dt="2026-06-11T19:30:03.551" v="143" actId="478"/>
          <ac:spMkLst>
            <pc:docMk/>
            <pc:sldMk cId="995486623" sldId="779"/>
            <ac:spMk id="4" creationId="{E1FC6AFB-A44F-E66B-7DE3-2D5DD7C33455}"/>
          </ac:spMkLst>
        </pc:spChg>
        <pc:spChg chg="add mod">
          <ac:chgData name="Ben Veihelmann" userId="ef769201-c9c3-416a-a39b-1d7a9a86b44f" providerId="ADAL" clId="{2956D160-17E6-4AC8-B655-1557417C4DE1}" dt="2026-06-11T19:31:44.442" v="177" actId="1076"/>
          <ac:spMkLst>
            <pc:docMk/>
            <pc:sldMk cId="995486623" sldId="779"/>
            <ac:spMk id="5" creationId="{DF14EEC3-1F68-95C2-10D0-26A0A51C38EB}"/>
          </ac:spMkLst>
        </pc:spChg>
        <pc:spChg chg="add mod">
          <ac:chgData name="Ben Veihelmann" userId="ef769201-c9c3-416a-a39b-1d7a9a86b44f" providerId="ADAL" clId="{2956D160-17E6-4AC8-B655-1557417C4DE1}" dt="2026-06-11T19:44:51.781" v="392" actId="1036"/>
          <ac:spMkLst>
            <pc:docMk/>
            <pc:sldMk cId="995486623" sldId="779"/>
            <ac:spMk id="7" creationId="{8D81883A-433C-4C64-7136-3A9EFFBCC8CF}"/>
          </ac:spMkLst>
        </pc:spChg>
        <pc:spChg chg="add mod">
          <ac:chgData name="Ben Veihelmann" userId="ef769201-c9c3-416a-a39b-1d7a9a86b44f" providerId="ADAL" clId="{2956D160-17E6-4AC8-B655-1557417C4DE1}" dt="2026-06-11T19:32:26.593" v="212" actId="164"/>
          <ac:spMkLst>
            <pc:docMk/>
            <pc:sldMk cId="995486623" sldId="779"/>
            <ac:spMk id="8" creationId="{889F3A9E-4D16-0A26-0753-6AA8957655F5}"/>
          </ac:spMkLst>
        </pc:spChg>
        <pc:spChg chg="del">
          <ac:chgData name="Ben Veihelmann" userId="ef769201-c9c3-416a-a39b-1d7a9a86b44f" providerId="ADAL" clId="{2956D160-17E6-4AC8-B655-1557417C4DE1}" dt="2026-06-11T19:30:01.586" v="142" actId="478"/>
          <ac:spMkLst>
            <pc:docMk/>
            <pc:sldMk cId="995486623" sldId="779"/>
            <ac:spMk id="16" creationId="{5CD405BD-ECBB-BF5B-939A-ED8B85F9E803}"/>
          </ac:spMkLst>
        </pc:spChg>
        <pc:grpChg chg="add mod">
          <ac:chgData name="Ben Veihelmann" userId="ef769201-c9c3-416a-a39b-1d7a9a86b44f" providerId="ADAL" clId="{2956D160-17E6-4AC8-B655-1557417C4DE1}" dt="2026-06-11T19:32:31.374" v="213" actId="1076"/>
          <ac:grpSpMkLst>
            <pc:docMk/>
            <pc:sldMk cId="995486623" sldId="779"/>
            <ac:grpSpMk id="9" creationId="{0CB3AD31-A45B-EC1F-164D-AE8A3271A933}"/>
          </ac:grpSpMkLst>
        </pc:grpChg>
        <pc:picChg chg="del">
          <ac:chgData name="Ben Veihelmann" userId="ef769201-c9c3-416a-a39b-1d7a9a86b44f" providerId="ADAL" clId="{2956D160-17E6-4AC8-B655-1557417C4DE1}" dt="2026-06-11T19:29:37.040" v="134" actId="21"/>
          <ac:picMkLst>
            <pc:docMk/>
            <pc:sldMk cId="995486623" sldId="779"/>
            <ac:picMk id="3" creationId="{BCAF7D6E-E1F4-7DE8-028F-C35CFEFDDB02}"/>
          </ac:picMkLst>
        </pc:picChg>
        <pc:picChg chg="mod modCrop">
          <ac:chgData name="Ben Veihelmann" userId="ef769201-c9c3-416a-a39b-1d7a9a86b44f" providerId="ADAL" clId="{2956D160-17E6-4AC8-B655-1557417C4DE1}" dt="2026-06-11T19:32:26.593" v="212" actId="164"/>
          <ac:picMkLst>
            <pc:docMk/>
            <pc:sldMk cId="995486623" sldId="779"/>
            <ac:picMk id="6" creationId="{CB07C1E8-3596-DE19-2CEA-0EE91C61701E}"/>
          </ac:picMkLst>
        </pc:picChg>
        <pc:picChg chg="del">
          <ac:chgData name="Ben Veihelmann" userId="ef769201-c9c3-416a-a39b-1d7a9a86b44f" providerId="ADAL" clId="{2956D160-17E6-4AC8-B655-1557417C4DE1}" dt="2026-06-11T19:30:06.956" v="145" actId="478"/>
          <ac:picMkLst>
            <pc:docMk/>
            <pc:sldMk cId="995486623" sldId="779"/>
            <ac:picMk id="10" creationId="{B49F03BA-2A88-6B02-F688-C5D0A3E80774}"/>
          </ac:picMkLst>
        </pc:picChg>
        <pc:picChg chg="mod">
          <ac:chgData name="Ben Veihelmann" userId="ef769201-c9c3-416a-a39b-1d7a9a86b44f" providerId="ADAL" clId="{2956D160-17E6-4AC8-B655-1557417C4DE1}" dt="2026-06-11T19:31:17.851" v="158" actId="1076"/>
          <ac:picMkLst>
            <pc:docMk/>
            <pc:sldMk cId="995486623" sldId="779"/>
            <ac:picMk id="14" creationId="{48C46664-FB23-47E5-D1B4-FB32E7256D92}"/>
          </ac:picMkLst>
        </pc:picChg>
        <pc:picChg chg="mod">
          <ac:chgData name="Ben Veihelmann" userId="ef769201-c9c3-416a-a39b-1d7a9a86b44f" providerId="ADAL" clId="{2956D160-17E6-4AC8-B655-1557417C4DE1}" dt="2026-06-11T19:31:15.091" v="157" actId="1076"/>
          <ac:picMkLst>
            <pc:docMk/>
            <pc:sldMk cId="995486623" sldId="779"/>
            <ac:picMk id="18" creationId="{7389BD4F-549A-2391-6A29-0BE3E1FEF00F}"/>
          </ac:picMkLst>
        </pc:picChg>
      </pc:sldChg>
      <pc:sldChg chg="addSp delSp modSp add del mod">
        <pc:chgData name="Ben Veihelmann" userId="ef769201-c9c3-416a-a39b-1d7a9a86b44f" providerId="ADAL" clId="{2956D160-17E6-4AC8-B655-1557417C4DE1}" dt="2026-06-11T19:41:59.820" v="339" actId="47"/>
        <pc:sldMkLst>
          <pc:docMk/>
          <pc:sldMk cId="3619215284" sldId="780"/>
        </pc:sldMkLst>
        <pc:spChg chg="add mod">
          <ac:chgData name="Ben Veihelmann" userId="ef769201-c9c3-416a-a39b-1d7a9a86b44f" providerId="ADAL" clId="{2956D160-17E6-4AC8-B655-1557417C4DE1}" dt="2026-06-11T19:38:47.685" v="312" actId="164"/>
          <ac:spMkLst>
            <pc:docMk/>
            <pc:sldMk cId="3619215284" sldId="780"/>
            <ac:spMk id="3" creationId="{6E847688-270C-225B-3892-E87231B317D6}"/>
          </ac:spMkLst>
        </pc:spChg>
        <pc:spChg chg="add mod">
          <ac:chgData name="Ben Veihelmann" userId="ef769201-c9c3-416a-a39b-1d7a9a86b44f" providerId="ADAL" clId="{2956D160-17E6-4AC8-B655-1557417C4DE1}" dt="2026-06-11T19:40:08.160" v="327" actId="164"/>
          <ac:spMkLst>
            <pc:docMk/>
            <pc:sldMk cId="3619215284" sldId="780"/>
            <ac:spMk id="4" creationId="{25E460D5-18D4-7469-18C8-1035F1DF067C}"/>
          </ac:spMkLst>
        </pc:spChg>
        <pc:spChg chg="del">
          <ac:chgData name="Ben Veihelmann" userId="ef769201-c9c3-416a-a39b-1d7a9a86b44f" providerId="ADAL" clId="{2956D160-17E6-4AC8-B655-1557417C4DE1}" dt="2026-06-11T19:33:51.690" v="233" actId="478"/>
          <ac:spMkLst>
            <pc:docMk/>
            <pc:sldMk cId="3619215284" sldId="780"/>
            <ac:spMk id="15" creationId="{952230D2-C9A0-0F09-512F-CA69E5827839}"/>
          </ac:spMkLst>
        </pc:spChg>
        <pc:grpChg chg="add del mod">
          <ac:chgData name="Ben Veihelmann" userId="ef769201-c9c3-416a-a39b-1d7a9a86b44f" providerId="ADAL" clId="{2956D160-17E6-4AC8-B655-1557417C4DE1}" dt="2026-06-11T19:38:50.051" v="313" actId="21"/>
          <ac:grpSpMkLst>
            <pc:docMk/>
            <pc:sldMk cId="3619215284" sldId="780"/>
            <ac:grpSpMk id="5" creationId="{1C156DCB-29A9-FA5E-DC66-BC5DE5666623}"/>
          </ac:grpSpMkLst>
        </pc:grpChg>
        <pc:grpChg chg="add mod">
          <ac:chgData name="Ben Veihelmann" userId="ef769201-c9c3-416a-a39b-1d7a9a86b44f" providerId="ADAL" clId="{2956D160-17E6-4AC8-B655-1557417C4DE1}" dt="2026-06-11T19:40:24.991" v="331" actId="1076"/>
          <ac:grpSpMkLst>
            <pc:docMk/>
            <pc:sldMk cId="3619215284" sldId="780"/>
            <ac:grpSpMk id="6" creationId="{186E1E18-532D-3D18-0BE4-CA87BF886F81}"/>
          </ac:grpSpMkLst>
        </pc:grpChg>
        <pc:picChg chg="del">
          <ac:chgData name="Ben Veihelmann" userId="ef769201-c9c3-416a-a39b-1d7a9a86b44f" providerId="ADAL" clId="{2956D160-17E6-4AC8-B655-1557417C4DE1}" dt="2026-06-11T19:33:39.638" v="227" actId="478"/>
          <ac:picMkLst>
            <pc:docMk/>
            <pc:sldMk cId="3619215284" sldId="780"/>
            <ac:picMk id="8" creationId="{30BB3D41-5582-7653-E4F3-5C92967B0DAC}"/>
          </ac:picMkLst>
        </pc:picChg>
        <pc:picChg chg="del">
          <ac:chgData name="Ben Veihelmann" userId="ef769201-c9c3-416a-a39b-1d7a9a86b44f" providerId="ADAL" clId="{2956D160-17E6-4AC8-B655-1557417C4DE1}" dt="2026-06-11T19:33:40.400" v="228" actId="478"/>
          <ac:picMkLst>
            <pc:docMk/>
            <pc:sldMk cId="3619215284" sldId="780"/>
            <ac:picMk id="9" creationId="{3F38D2EC-C33F-C7A7-0DC8-1C38CC68C38A}"/>
          </ac:picMkLst>
        </pc:picChg>
        <pc:picChg chg="add del mod">
          <ac:chgData name="Ben Veihelmann" userId="ef769201-c9c3-416a-a39b-1d7a9a86b44f" providerId="ADAL" clId="{2956D160-17E6-4AC8-B655-1557417C4DE1}" dt="2026-06-11T19:38:47.685" v="312" actId="164"/>
          <ac:picMkLst>
            <pc:docMk/>
            <pc:sldMk cId="3619215284" sldId="780"/>
            <ac:picMk id="10" creationId="{F3BED743-4A0E-2FD7-84F9-4374CEE03037}"/>
          </ac:picMkLst>
        </pc:picChg>
        <pc:picChg chg="mod modCrop">
          <ac:chgData name="Ben Veihelmann" userId="ef769201-c9c3-416a-a39b-1d7a9a86b44f" providerId="ADAL" clId="{2956D160-17E6-4AC8-B655-1557417C4DE1}" dt="2026-06-11T19:40:08.160" v="327" actId="164"/>
          <ac:picMkLst>
            <pc:docMk/>
            <pc:sldMk cId="3619215284" sldId="780"/>
            <ac:picMk id="12" creationId="{F10B6287-5B41-ADF7-2E95-746FA91C284C}"/>
          </ac:picMkLst>
        </pc:picChg>
      </pc:sldChg>
      <pc:sldMasterChg chg="modSp mod">
        <pc:chgData name="Ben Veihelmann" userId="ef769201-c9c3-416a-a39b-1d7a9a86b44f" providerId="ADAL" clId="{2956D160-17E6-4AC8-B655-1557417C4DE1}" dt="2026-06-11T19:13:45.366" v="9" actId="20577"/>
        <pc:sldMasterMkLst>
          <pc:docMk/>
          <pc:sldMasterMk cId="355142989" sldId="2147487103"/>
        </pc:sldMasterMkLst>
        <pc:spChg chg="mod">
          <ac:chgData name="Ben Veihelmann" userId="ef769201-c9c3-416a-a39b-1d7a9a86b44f" providerId="ADAL" clId="{2956D160-17E6-4AC8-B655-1557417C4DE1}" dt="2026-06-11T19:13:45.366" v="9" actId="20577"/>
          <ac:spMkLst>
            <pc:docMk/>
            <pc:sldMasterMk cId="355142989" sldId="2147487103"/>
            <ac:spMk id="3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0"/>
            <a:ext cx="2944813" cy="49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671"/>
            <a:ext cx="2944813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429671"/>
            <a:ext cx="2944813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7825" cy="51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1" y="0"/>
            <a:ext cx="2917825" cy="51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6/11/2026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1" y="4731506"/>
            <a:ext cx="5033963" cy="443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61425"/>
            <a:ext cx="2917825" cy="4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1" y="9461425"/>
            <a:ext cx="2917825" cy="4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CC807-A440-C910-65FF-FC9B6CDD2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1AE817-EA06-0997-F49D-AA4ED48AC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FC919-E9B0-DA9A-1C5E-FC4B36CC8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831F5-6A36-761B-BE87-C5B4BF8242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0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Relationship Id="rId30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30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29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em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30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F9F54B-9ACD-DA47-30EA-20E6D898E4A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DEA8977A-E188-AF40-A013-4919652E3F7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3" name="Picture 72" descr="de.png">
              <a:extLst>
                <a:ext uri="{FF2B5EF4-FFF2-40B4-BE49-F238E27FC236}">
                  <a16:creationId xmlns:a16="http://schemas.microsoft.com/office/drawing/2014/main" id="{7B95CD0C-37DB-764B-A757-56E4EC59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at.png">
              <a:extLst>
                <a:ext uri="{FF2B5EF4-FFF2-40B4-BE49-F238E27FC236}">
                  <a16:creationId xmlns:a16="http://schemas.microsoft.com/office/drawing/2014/main" id="{6CEE16E2-A5D1-7843-9B85-4EFDA64A7B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be.png">
              <a:extLst>
                <a:ext uri="{FF2B5EF4-FFF2-40B4-BE49-F238E27FC236}">
                  <a16:creationId xmlns:a16="http://schemas.microsoft.com/office/drawing/2014/main" id="{B99CD6F0-93E0-7F4B-B8FA-3A8C4999D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dk.png">
              <a:extLst>
                <a:ext uri="{FF2B5EF4-FFF2-40B4-BE49-F238E27FC236}">
                  <a16:creationId xmlns:a16="http://schemas.microsoft.com/office/drawing/2014/main" id="{D33A4837-7AE6-694E-946A-90C7AD1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es.png">
              <a:extLst>
                <a:ext uri="{FF2B5EF4-FFF2-40B4-BE49-F238E27FC236}">
                  <a16:creationId xmlns:a16="http://schemas.microsoft.com/office/drawing/2014/main" id="{42C25EB6-FDEA-1242-A5E0-45E6788C0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ee.png">
              <a:extLst>
                <a:ext uri="{FF2B5EF4-FFF2-40B4-BE49-F238E27FC236}">
                  <a16:creationId xmlns:a16="http://schemas.microsoft.com/office/drawing/2014/main" id="{36731815-5186-A445-AAD6-8D1F691E0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fi.png">
              <a:extLst>
                <a:ext uri="{FF2B5EF4-FFF2-40B4-BE49-F238E27FC236}">
                  <a16:creationId xmlns:a16="http://schemas.microsoft.com/office/drawing/2014/main" id="{605DC8B8-4D80-6F4F-8834-556BE0AD7B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fr.png">
              <a:extLst>
                <a:ext uri="{FF2B5EF4-FFF2-40B4-BE49-F238E27FC236}">
                  <a16:creationId xmlns:a16="http://schemas.microsoft.com/office/drawing/2014/main" id="{96179CC0-82A3-8245-85D5-0023D92509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gr.png">
              <a:extLst>
                <a:ext uri="{FF2B5EF4-FFF2-40B4-BE49-F238E27FC236}">
                  <a16:creationId xmlns:a16="http://schemas.microsoft.com/office/drawing/2014/main" id="{48E37F65-204B-5447-B5CD-DB71201E3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hu.png">
              <a:extLst>
                <a:ext uri="{FF2B5EF4-FFF2-40B4-BE49-F238E27FC236}">
                  <a16:creationId xmlns:a16="http://schemas.microsoft.com/office/drawing/2014/main" id="{5B88D93A-DE9E-E542-95AD-A1B314E43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ie.png">
              <a:extLst>
                <a:ext uri="{FF2B5EF4-FFF2-40B4-BE49-F238E27FC236}">
                  <a16:creationId xmlns:a16="http://schemas.microsoft.com/office/drawing/2014/main" id="{58B7A696-EA14-D645-BC50-78CB8A7EDE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it.png">
              <a:extLst>
                <a:ext uri="{FF2B5EF4-FFF2-40B4-BE49-F238E27FC236}">
                  <a16:creationId xmlns:a16="http://schemas.microsoft.com/office/drawing/2014/main" id="{5B10D17D-91EE-0A4A-BE84-7BF02B2E0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lu.png">
              <a:extLst>
                <a:ext uri="{FF2B5EF4-FFF2-40B4-BE49-F238E27FC236}">
                  <a16:creationId xmlns:a16="http://schemas.microsoft.com/office/drawing/2014/main" id="{2D3EBDDF-D5D5-1943-9555-DFDB0AA82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no.png">
              <a:extLst>
                <a:ext uri="{FF2B5EF4-FFF2-40B4-BE49-F238E27FC236}">
                  <a16:creationId xmlns:a16="http://schemas.microsoft.com/office/drawing/2014/main" id="{2917B3CC-68BC-C944-ABF8-1836924ED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nl.png">
              <a:extLst>
                <a:ext uri="{FF2B5EF4-FFF2-40B4-BE49-F238E27FC236}">
                  <a16:creationId xmlns:a16="http://schemas.microsoft.com/office/drawing/2014/main" id="{0FA7A219-76E9-EB4A-97ED-517951762C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pl.png">
              <a:extLst>
                <a:ext uri="{FF2B5EF4-FFF2-40B4-BE49-F238E27FC236}">
                  <a16:creationId xmlns:a16="http://schemas.microsoft.com/office/drawing/2014/main" id="{B813C2A1-A665-E546-B748-80BF47C4E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pt.png">
              <a:extLst>
                <a:ext uri="{FF2B5EF4-FFF2-40B4-BE49-F238E27FC236}">
                  <a16:creationId xmlns:a16="http://schemas.microsoft.com/office/drawing/2014/main" id="{4AD08413-EE55-4B4C-805D-DC0EC6DA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z.png">
              <a:extLst>
                <a:ext uri="{FF2B5EF4-FFF2-40B4-BE49-F238E27FC236}">
                  <a16:creationId xmlns:a16="http://schemas.microsoft.com/office/drawing/2014/main" id="{A0FB19C4-00DD-6A48-8040-3B4374EDD3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ro.png">
              <a:extLst>
                <a:ext uri="{FF2B5EF4-FFF2-40B4-BE49-F238E27FC236}">
                  <a16:creationId xmlns:a16="http://schemas.microsoft.com/office/drawing/2014/main" id="{1EF7BCAB-66EA-024D-AC2C-47C69354B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 descr="se.png">
              <a:extLst>
                <a:ext uri="{FF2B5EF4-FFF2-40B4-BE49-F238E27FC236}">
                  <a16:creationId xmlns:a16="http://schemas.microsoft.com/office/drawing/2014/main" id="{90463E80-EE0C-4842-8BA8-5B0B52E07B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ch.png">
              <a:extLst>
                <a:ext uri="{FF2B5EF4-FFF2-40B4-BE49-F238E27FC236}">
                  <a16:creationId xmlns:a16="http://schemas.microsoft.com/office/drawing/2014/main" id="{85E2B468-1202-7B46-8246-48E8C47E2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uk.png">
              <a:extLst>
                <a:ext uri="{FF2B5EF4-FFF2-40B4-BE49-F238E27FC236}">
                  <a16:creationId xmlns:a16="http://schemas.microsoft.com/office/drawing/2014/main" id="{79ECE11B-E16E-144D-88A6-7C7A0681E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66A355F-901F-D141-A632-FD1D2D4B01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252133-D0D8-EF47-A608-96BE2C771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7" name="Picture 96" descr="ca.png">
              <a:extLst>
                <a:ext uri="{FF2B5EF4-FFF2-40B4-BE49-F238E27FC236}">
                  <a16:creationId xmlns:a16="http://schemas.microsoft.com/office/drawing/2014/main" id="{F813B462-0B76-8349-842F-50C1907F9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si.png">
              <a:extLst>
                <a:ext uri="{FF2B5EF4-FFF2-40B4-BE49-F238E27FC236}">
                  <a16:creationId xmlns:a16="http://schemas.microsoft.com/office/drawing/2014/main" id="{49B37F0F-4C6E-1243-B654-20665F6C2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0B59D99-4183-534B-A08A-4E421A7900A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0215F9CD-1080-424B-8BD2-0F0D4A466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AFE87127-3938-4948-8112-DD05B7977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D424D564-9A84-A940-9F74-20815F0B5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75CB4143-0FFF-1F40-BB6A-DCA0FF893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F6566335-07A7-C14E-9191-C802008A3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01A2C9CA-164E-C947-923A-ADA1FACF4D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B544D93-4768-5B41-80AA-A19A686DC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AC785B86-F701-BE4F-80F9-F3AD9FC48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0FC093B-A4E9-9540-925B-242BEA171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028A41EE-8906-494B-BF33-75A09CE7A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85E6C2B6-E0D5-4D4E-BB76-0434C3B40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AD07C11C-ED02-FF4C-9E27-7D845267AE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5E8224E7-FB0A-3949-9B2C-CA51AE52A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FC08FC2E-8AC8-BF4F-A2CF-C46E47908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F6B70EDA-A849-C742-86C1-F75A72D851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99255E5-C760-F847-8963-7484C7525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59BE4BBA-4FFE-9140-8400-EEEE45A93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F8CB2F63-59A0-764C-8D92-6E8EE329B1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98CD08B3-1A1C-1543-8CA0-719753E63F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38829DF-E907-E943-9187-FE0C9DF90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1D87BDE6-16D0-8C44-A4A0-1463C02BB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E395814A-13A7-C546-A9F2-43C76B7D1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49A24A4-9DD8-8348-9772-EFD33DAD1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35F1CE6-E24E-F146-BB68-DEFB612DE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D8CF3E18-9F3C-B846-BEBF-B6493F22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E2C902A-6582-5D47-A3D8-5D481EB6A4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22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036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292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34741"/>
            <a:ext cx="9566461" cy="5027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667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15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67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emf"/><Relationship Id="rId8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4.png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5" Type="http://schemas.openxmlformats.org/officeDocument/2006/relationships/image" Target="../media/image28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31" Type="http://schemas.openxmlformats.org/officeDocument/2006/relationships/image" Target="../media/image24.emf"/><Relationship Id="rId4" Type="http://schemas.openxmlformats.org/officeDocument/2006/relationships/theme" Target="../theme/theme2.xml"/><Relationship Id="rId9" Type="http://schemas.openxmlformats.org/officeDocument/2006/relationships/image" Target="../media/image2.png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27832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26688" y="6160791"/>
            <a:ext cx="28360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S4 | Veihelmann | TEMPO-DART | June 2026 </a:t>
            </a:r>
          </a:p>
        </p:txBody>
      </p: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6" r:id="rId2"/>
    <p:sldLayoutId id="2147487108" r:id="rId3"/>
    <p:sldLayoutId id="2147487231" r:id="rId4"/>
    <p:sldLayoutId id="2147487232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9A80C3C-BB58-CD4C-943A-D399C9EC054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B00F37CB-BFAF-854D-9B29-9AE0B27F8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5B15068C-429B-7D46-BC69-1973FD0FF2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081826D6-C2B7-8246-8AD7-C65B19747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02399798-6B46-A549-943F-49E1EE7FD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B5742853-6A36-6A47-B23E-BE2CC2C947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19001FA6-B80C-FF41-B5EF-45D105129C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69C3B86F-7750-4649-9B28-B1572D14E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DF79342-4794-9C4C-8553-57BC55C18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39EDF1DA-8AF7-214B-8333-9A83CEE901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1D1CC073-89AE-7841-9D98-8EA4B8C44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EE0AD167-C5D3-E645-947D-346FD0BEB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6B1C9F16-F73A-EF48-A744-8A169E753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CB9B951-852A-0F45-AB77-8479B2C2A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2A8173F6-E886-864A-8ED1-993AB7D42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9346F35E-F39B-854A-BFC3-0BE9C0A018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8BA5F960-6C67-1D48-8E28-0759CBE9C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82D78E9-4EE0-1D44-95B1-03C152FDA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1428998D-A11B-5547-A3D1-949B1E251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CF345C70-64B3-0744-AF51-F017594FAB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46B5AA29-1699-7544-AAF1-C94F15FBF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F020633E-5A8F-F749-A4A9-CD63ADE0C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0BAB48E-258D-8B4D-9454-0E57EC4B7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EE8C88A-65F6-9443-A6F7-86F0D552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AA1896E-F9B3-6D40-920F-0B13C6E35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4F81164B-9386-7D4F-96A5-80D18990E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B1D25D4-2747-CD4D-B5BE-56EC70F6B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34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4" r:id="rId1"/>
    <p:sldLayoutId id="2147487235" r:id="rId2"/>
    <p:sldLayoutId id="2147487236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0F2C0-7947-5963-3AEA-8C908EEE1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C132903-CA66-1AF7-03EF-435E8585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95" y="2332866"/>
            <a:ext cx="11741010" cy="707886"/>
          </a:xfrm>
        </p:spPr>
        <p:txBody>
          <a:bodyPr/>
          <a:lstStyle/>
          <a:p>
            <a:r>
              <a:rPr lang="nl-NL" sz="4000" dirty="0">
                <a:solidFill>
                  <a:srgbClr val="FEFFFF"/>
                </a:solidFill>
              </a:rPr>
              <a:t>Copernicus </a:t>
            </a:r>
            <a:r>
              <a:rPr lang="it-IT" sz="4000" dirty="0">
                <a:solidFill>
                  <a:srgbClr val="FEFFFF"/>
                </a:solidFill>
              </a:rPr>
              <a:t>Sentinel-4</a:t>
            </a:r>
            <a:endParaRPr lang="en-GB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91DC87-1A8D-70B6-97A4-B601DFDCC481}"/>
              </a:ext>
            </a:extLst>
          </p:cNvPr>
          <p:cNvGrpSpPr/>
          <p:nvPr/>
        </p:nvGrpSpPr>
        <p:grpSpPr>
          <a:xfrm>
            <a:off x="-11430" y="0"/>
            <a:ext cx="10092690" cy="891540"/>
            <a:chOff x="-5903080" y="493379"/>
            <a:chExt cx="10470284" cy="875495"/>
          </a:xfrm>
        </p:grpSpPr>
        <p:pic>
          <p:nvPicPr>
            <p:cNvPr id="10" name="Picture 9" descr="A logo with a blue and grey design&#10;&#10;AI-generated content may be incorrect.">
              <a:extLst>
                <a:ext uri="{FF2B5EF4-FFF2-40B4-BE49-F238E27FC236}">
                  <a16:creationId xmlns:a16="http://schemas.microsoft.com/office/drawing/2014/main" id="{CC82A7AF-7E65-73F5-C376-584FE7D8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03080" y="493381"/>
              <a:ext cx="2414903" cy="8754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ADC40F-F28C-BEC2-66DC-56356EFA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03018" y="493385"/>
              <a:ext cx="2801563" cy="875489"/>
            </a:xfrm>
            <a:prstGeom prst="rect">
              <a:avLst/>
            </a:prstGeom>
          </p:spPr>
        </p:pic>
        <p:pic>
          <p:nvPicPr>
            <p:cNvPr id="12" name="Picture 11" descr="A logo of a company&#10;&#10;AI-generated content may be incorrect.">
              <a:extLst>
                <a:ext uri="{FF2B5EF4-FFF2-40B4-BE49-F238E27FC236}">
                  <a16:creationId xmlns:a16="http://schemas.microsoft.com/office/drawing/2014/main" id="{C3F0F983-42E3-2327-D3FE-347C035BC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8" t="37530" r="5846" b="40930"/>
            <a:stretch>
              <a:fillRect/>
            </a:stretch>
          </p:blipFill>
          <p:spPr>
            <a:xfrm>
              <a:off x="996499" y="493379"/>
              <a:ext cx="3570705" cy="875490"/>
            </a:xfrm>
            <a:prstGeom prst="rect">
              <a:avLst/>
            </a:prstGeom>
          </p:spPr>
        </p:pic>
        <p:pic>
          <p:nvPicPr>
            <p:cNvPr id="13" name="Picture 12" descr="A logo for a company&#10;&#10;AI-generated content may be incorrect.">
              <a:extLst>
                <a:ext uri="{FF2B5EF4-FFF2-40B4-BE49-F238E27FC236}">
                  <a16:creationId xmlns:a16="http://schemas.microsoft.com/office/drawing/2014/main" id="{80F68B3F-7892-E767-F2E0-A69BAECC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14"/>
            <a:stretch>
              <a:fillRect/>
            </a:stretch>
          </p:blipFill>
          <p:spPr>
            <a:xfrm>
              <a:off x="-3500748" y="493381"/>
              <a:ext cx="1707239" cy="875489"/>
            </a:xfrm>
            <a:prstGeom prst="rect">
              <a:avLst/>
            </a:prstGeom>
          </p:spPr>
        </p:pic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0F36FB8-E3F7-6B78-DE13-30C91CB559B5}"/>
              </a:ext>
            </a:extLst>
          </p:cNvPr>
          <p:cNvSpPr txBox="1">
            <a:spLocks/>
          </p:cNvSpPr>
          <p:nvPr/>
        </p:nvSpPr>
        <p:spPr>
          <a:xfrm>
            <a:off x="164805" y="4165443"/>
            <a:ext cx="11456440" cy="224175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1600" kern="0" dirty="0">
                <a:solidFill>
                  <a:schemeClr val="bg1"/>
                </a:solidFill>
              </a:rPr>
              <a:t>Ben Veihelmann, ESA Mission Scientist for </a:t>
            </a:r>
            <a:r>
              <a:rPr lang="en-US" sz="1600" kern="0" dirty="0">
                <a:solidFill>
                  <a:schemeClr val="bg1"/>
                </a:solidFill>
              </a:rPr>
              <a:t>Sentinel-4 and Sentinel-5</a:t>
            </a:r>
          </a:p>
          <a:p>
            <a:pPr>
              <a:spcBef>
                <a:spcPts val="0"/>
              </a:spcBef>
            </a:pPr>
            <a:endParaRPr lang="it-IT" sz="1600" u="sng" kern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kern="0" dirty="0">
                <a:solidFill>
                  <a:schemeClr val="bg1"/>
                </a:solidFill>
              </a:rPr>
              <a:t>Thanks to</a:t>
            </a:r>
          </a:p>
          <a:p>
            <a:pPr lvl="1">
              <a:spcBef>
                <a:spcPts val="0"/>
              </a:spcBef>
            </a:pPr>
            <a:r>
              <a:rPr lang="en-US" sz="1600" kern="0" dirty="0">
                <a:solidFill>
                  <a:schemeClr val="bg1"/>
                </a:solidFill>
              </a:rPr>
              <a:t>S4 Teams at ESA, EUMETSAT, DLR, </a:t>
            </a:r>
          </a:p>
          <a:p>
            <a:pPr lvl="1">
              <a:spcBef>
                <a:spcPts val="0"/>
              </a:spcBef>
            </a:pPr>
            <a:r>
              <a:rPr lang="en-US" sz="1600" kern="0" dirty="0">
                <a:solidFill>
                  <a:schemeClr val="bg1"/>
                </a:solidFill>
              </a:rPr>
              <a:t>Consortium led by Airbus, EC, CAMS</a:t>
            </a:r>
          </a:p>
          <a:p>
            <a:pPr lvl="1">
              <a:spcBef>
                <a:spcPts val="0"/>
              </a:spcBef>
            </a:pPr>
            <a:endParaRPr lang="en-US" sz="1600" kern="0" dirty="0">
              <a:solidFill>
                <a:schemeClr val="bg1"/>
              </a:solidFill>
            </a:endParaRPr>
          </a:p>
          <a:p>
            <a:pPr lvl="1" indent="-808038" algn="r">
              <a:spcBef>
                <a:spcPts val="0"/>
              </a:spcBef>
            </a:pPr>
            <a:r>
              <a:rPr lang="en-GB" sz="1600" kern="0" dirty="0">
                <a:solidFill>
                  <a:schemeClr val="bg1"/>
                </a:solidFill>
              </a:rPr>
              <a:t>TEMPO-DART, 15 June </a:t>
            </a:r>
            <a:r>
              <a:rPr lang="it-IT" sz="1600" kern="0" dirty="0">
                <a:solidFill>
                  <a:schemeClr val="bg1"/>
                </a:solidFill>
              </a:rPr>
              <a:t>2026, SRON, Leiden</a:t>
            </a:r>
            <a:r>
              <a:rPr lang="en-GB" sz="1600" kern="0" dirty="0">
                <a:solidFill>
                  <a:schemeClr val="bg1"/>
                </a:solidFill>
              </a:rPr>
              <a:t>, Netherlands</a:t>
            </a:r>
            <a:r>
              <a:rPr lang="it-IT" sz="1600" kern="0" dirty="0">
                <a:solidFill>
                  <a:schemeClr val="bg1"/>
                </a:solidFill>
              </a:rPr>
              <a:t> </a:t>
            </a:r>
          </a:p>
          <a:p>
            <a:pPr lvl="1">
              <a:spcBef>
                <a:spcPts val="0"/>
              </a:spcBef>
            </a:pPr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15" name="Picture 14" descr="Sentinel-4 patch">
            <a:extLst>
              <a:ext uri="{FF2B5EF4-FFF2-40B4-BE49-F238E27FC236}">
                <a16:creationId xmlns:a16="http://schemas.microsoft.com/office/drawing/2014/main" id="{53F3D917-BDAB-169C-6C1F-DF4424C5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44" y="1768558"/>
            <a:ext cx="3160006" cy="31600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0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5F91-F3FB-669A-8AE7-BBFFE9431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A2702E0-04EB-496B-0444-CF4B8C7AC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6" y="13507"/>
            <a:ext cx="12158753" cy="68392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B3E076-B373-67BE-C5FF-B13322ECE200}"/>
              </a:ext>
            </a:extLst>
          </p:cNvPr>
          <p:cNvSpPr txBox="1"/>
          <p:nvPr/>
        </p:nvSpPr>
        <p:spPr>
          <a:xfrm>
            <a:off x="264405" y="235681"/>
            <a:ext cx="52006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Sentinel-4 on MTG-S1 and -S2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kern="1200" dirty="0">
                <a:solidFill>
                  <a:schemeClr val="bg2">
                    <a:lumMod val="75000"/>
                  </a:schemeClr>
                </a:solidFill>
                <a:latin typeface="Verdana" charset="0"/>
                <a:ea typeface="MS PGothic" charset="-128"/>
                <a:cs typeface="+mn-cs"/>
              </a:rPr>
              <a:t>UV-Vis-NIR Imaging Spectrometer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kern="1200" dirty="0">
                <a:solidFill>
                  <a:schemeClr val="bg2">
                    <a:lumMod val="75000"/>
                  </a:schemeClr>
                </a:solidFill>
                <a:latin typeface="Verdana" charset="0"/>
                <a:ea typeface="MS PGothic" charset="-128"/>
              </a:rPr>
              <a:t>Geostationary orbit </a:t>
            </a:r>
            <a:r>
              <a:rPr lang="en-US" sz="1400" b="1" kern="1200" dirty="0">
                <a:solidFill>
                  <a:schemeClr val="bg2">
                    <a:lumMod val="75000"/>
                  </a:schemeClr>
                </a:solidFill>
                <a:latin typeface="Verdana" charset="0"/>
                <a:ea typeface="MS PGothic" charset="-128"/>
                <a:sym typeface="Wingdings" panose="05000000000000000000" pitchFamily="2" charset="2"/>
              </a:rPr>
              <a:t> hourly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Europe</a:t>
            </a:r>
            <a:endParaRPr lang="en-US" sz="1400" b="1" kern="1200" dirty="0">
              <a:solidFill>
                <a:schemeClr val="bg2">
                  <a:lumMod val="75000"/>
                </a:schemeClr>
              </a:solidFill>
              <a:latin typeface="Verdana" charset="0"/>
              <a:ea typeface="MS PGothic" charset="-128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Air quality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4C850-F265-74A4-EE83-3B443BA00541}"/>
              </a:ext>
            </a:extLst>
          </p:cNvPr>
          <p:cNvSpPr txBox="1"/>
          <p:nvPr/>
        </p:nvSpPr>
        <p:spPr>
          <a:xfrm>
            <a:off x="5164190" y="4449417"/>
            <a:ext cx="67522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Sentinel-5 on MetOp-SG-A1, -A2, -A3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M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orning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Verdana" charset="0"/>
              <a:ea typeface="MS PGothic" charset="-128"/>
              <a:cs typeface="+mn-cs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en-US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EA695-7105-1CBD-B840-356E91D97BC6}"/>
              </a:ext>
            </a:extLst>
          </p:cNvPr>
          <p:cNvSpPr txBox="1"/>
          <p:nvPr/>
        </p:nvSpPr>
        <p:spPr>
          <a:xfrm>
            <a:off x="8519752" y="3240454"/>
            <a:ext cx="339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Sentinel-5 Precursor</a:t>
            </a:r>
          </a:p>
          <a:p>
            <a:pPr algn="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TROPOMI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Early afternoon</a:t>
            </a:r>
          </a:p>
          <a:p>
            <a:pPr algn="r"/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FA27B-0763-422E-87B6-64A7CF0411F7}"/>
              </a:ext>
            </a:extLst>
          </p:cNvPr>
          <p:cNvSpPr txBox="1"/>
          <p:nvPr/>
        </p:nvSpPr>
        <p:spPr>
          <a:xfrm rot="16200000">
            <a:off x="11280058" y="579580"/>
            <a:ext cx="1207223" cy="296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9" dirty="0">
                <a:solidFill>
                  <a:schemeClr val="bg2">
                    <a:lumMod val="75000"/>
                  </a:schemeClr>
                </a:solidFill>
              </a:rPr>
              <a:t>Image: ESA</a:t>
            </a:r>
            <a:endParaRPr lang="en-GB" sz="1329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C7A14-F0A1-B36C-01E9-E4C1897E282E}"/>
              </a:ext>
            </a:extLst>
          </p:cNvPr>
          <p:cNvSpPr txBox="1"/>
          <p:nvPr/>
        </p:nvSpPr>
        <p:spPr>
          <a:xfrm>
            <a:off x="3706841" y="1331513"/>
            <a:ext cx="175560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            O</a:t>
            </a:r>
            <a:r>
              <a:rPr lang="en-GB" sz="1800" b="1" baseline="-25000" dirty="0">
                <a:solidFill>
                  <a:schemeClr val="bg2">
                    <a:lumMod val="75000"/>
                  </a:schemeClr>
                </a:solidFill>
              </a:rPr>
              <a:t>3 </a:t>
            </a:r>
          </a:p>
          <a:p>
            <a:endParaRPr lang="en-GB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     NO</a:t>
            </a:r>
            <a:r>
              <a:rPr lang="en-GB" sz="1800" b="1" baseline="-25000" dirty="0">
                <a:solidFill>
                  <a:schemeClr val="bg2">
                    <a:lumMod val="75000"/>
                  </a:schemeClr>
                </a:solidFill>
              </a:rPr>
              <a:t>2</a:t>
            </a:r>
            <a:endParaRPr lang="en-GB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       </a:t>
            </a: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 SO</a:t>
            </a:r>
            <a:r>
              <a:rPr lang="en-GB" sz="1800" b="1" baseline="-25000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  <a:p>
            <a:endParaRPr lang="en-GB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Aerosol</a:t>
            </a:r>
          </a:p>
          <a:p>
            <a:endParaRPr lang="en-GB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HCHO</a:t>
            </a: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                   </a:t>
            </a: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CHOCHO</a:t>
            </a:r>
          </a:p>
          <a:p>
            <a:endParaRPr lang="en-GB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    CH</a:t>
            </a:r>
            <a:r>
              <a:rPr lang="en-GB" sz="1800" b="1" baseline="-25000" dirty="0">
                <a:solidFill>
                  <a:schemeClr val="bg2">
                    <a:lumMod val="75000"/>
                  </a:schemeClr>
                </a:solidFill>
              </a:rPr>
              <a:t>4</a:t>
            </a:r>
          </a:p>
          <a:p>
            <a:endParaRPr lang="en-GB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GB" sz="1800" b="1" dirty="0">
                <a:solidFill>
                  <a:schemeClr val="bg2">
                    <a:lumMod val="75000"/>
                  </a:schemeClr>
                </a:solidFill>
              </a:rPr>
              <a:t>             CO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2067D7-8871-1FFE-CDB2-D24F961EA0D6}"/>
              </a:ext>
            </a:extLst>
          </p:cNvPr>
          <p:cNvSpPr txBox="1"/>
          <p:nvPr/>
        </p:nvSpPr>
        <p:spPr>
          <a:xfrm>
            <a:off x="5339416" y="5547835"/>
            <a:ext cx="654742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UV-Vis-NIR-SWIR Imaging Spectrometer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Verdana" charset="0"/>
              <a:ea typeface="MS PGothic" charset="-128"/>
              <a:cs typeface="+mn-cs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Polar orbit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 daily global 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Air quality, climate, ozone &amp; UV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B3210-2D69-140F-0F50-B3B1134A2EA0}"/>
              </a:ext>
            </a:extLst>
          </p:cNvPr>
          <p:cNvSpPr txBox="1"/>
          <p:nvPr/>
        </p:nvSpPr>
        <p:spPr>
          <a:xfrm>
            <a:off x="5764612" y="469591"/>
            <a:ext cx="58496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End of presentation</a:t>
            </a:r>
          </a:p>
          <a:p>
            <a:r>
              <a:rPr lang="en-GB" sz="4000" b="1" dirty="0">
                <a:solidFill>
                  <a:srgbClr val="FFFF00"/>
                </a:solidFill>
              </a:rPr>
              <a:t>Thank you </a:t>
            </a:r>
          </a:p>
          <a:p>
            <a:r>
              <a:rPr lang="en-GB" sz="4000" b="1" dirty="0">
                <a:solidFill>
                  <a:srgbClr val="FFFF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9192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0D5AF06-7A1A-4C71-5C71-C78D3C413CD9}"/>
              </a:ext>
            </a:extLst>
          </p:cNvPr>
          <p:cNvGrpSpPr/>
          <p:nvPr/>
        </p:nvGrpSpPr>
        <p:grpSpPr>
          <a:xfrm>
            <a:off x="457201" y="446184"/>
            <a:ext cx="5993129" cy="3636091"/>
            <a:chOff x="1933945" y="2315247"/>
            <a:chExt cx="7196677" cy="4228275"/>
          </a:xfrm>
        </p:grpSpPr>
        <p:grpSp>
          <p:nvGrpSpPr>
            <p:cNvPr id="38" name="Group 37"/>
            <p:cNvGrpSpPr/>
            <p:nvPr/>
          </p:nvGrpSpPr>
          <p:grpSpPr>
            <a:xfrm>
              <a:off x="3792888" y="2358848"/>
              <a:ext cx="3535747" cy="3422725"/>
              <a:chOff x="2591566" y="857537"/>
              <a:chExt cx="3431028" cy="337614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0334" y="1358760"/>
                <a:ext cx="2474578" cy="2289720"/>
              </a:xfrm>
              <a:prstGeom prst="rect">
                <a:avLst/>
              </a:prstGeom>
            </p:spPr>
          </p:pic>
          <p:sp>
            <p:nvSpPr>
              <p:cNvPr id="6" name="Isosceles Triangle 5"/>
              <p:cNvSpPr/>
              <p:nvPr/>
            </p:nvSpPr>
            <p:spPr>
              <a:xfrm rot="12429769">
                <a:off x="2732277" y="2398195"/>
                <a:ext cx="2269820" cy="1835488"/>
              </a:xfrm>
              <a:prstGeom prst="triangle">
                <a:avLst>
                  <a:gd name="adj" fmla="val 49179"/>
                </a:avLst>
              </a:prstGeom>
              <a:solidFill>
                <a:srgbClr val="FF0000">
                  <a:alpha val="1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 rot="3899884">
                <a:off x="3969940" y="1187669"/>
                <a:ext cx="2269820" cy="1835488"/>
              </a:xfrm>
              <a:prstGeom prst="triangle">
                <a:avLst>
                  <a:gd name="adj" fmla="val 49179"/>
                </a:avLst>
              </a:prstGeom>
              <a:solidFill>
                <a:srgbClr val="FF000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18217277">
                <a:off x="2374400" y="1074703"/>
                <a:ext cx="2269820" cy="1835488"/>
              </a:xfrm>
              <a:prstGeom prst="triangle">
                <a:avLst>
                  <a:gd name="adj" fmla="val 49179"/>
                </a:avLst>
              </a:prstGeom>
              <a:solidFill>
                <a:srgbClr val="FF0000">
                  <a:alpha val="1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526569" y="2315247"/>
              <a:ext cx="261753" cy="1318100"/>
              <a:chOff x="2378076" y="1763661"/>
              <a:chExt cx="254000" cy="1300162"/>
            </a:xfrm>
          </p:grpSpPr>
          <p:sp>
            <p:nvSpPr>
              <p:cNvPr id="11" name="Line 64"/>
              <p:cNvSpPr>
                <a:spLocks noChangeShapeType="1"/>
              </p:cNvSpPr>
              <p:nvPr/>
            </p:nvSpPr>
            <p:spPr bwMode="auto">
              <a:xfrm>
                <a:off x="2498248" y="2545910"/>
                <a:ext cx="0" cy="3626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12" name="AutoShape 65"/>
              <p:cNvSpPr>
                <a:spLocks noChangeArrowheads="1"/>
              </p:cNvSpPr>
              <p:nvPr/>
            </p:nvSpPr>
            <p:spPr bwMode="auto">
              <a:xfrm>
                <a:off x="2378076" y="2269279"/>
                <a:ext cx="254000" cy="285851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13" name="AutoShape 66"/>
              <p:cNvSpPr>
                <a:spLocks noChangeArrowheads="1"/>
              </p:cNvSpPr>
              <p:nvPr/>
            </p:nvSpPr>
            <p:spPr bwMode="auto">
              <a:xfrm rot="16200000">
                <a:off x="2283262" y="2768267"/>
                <a:ext cx="427240" cy="163871"/>
              </a:xfrm>
              <a:prstGeom prst="parallelogram">
                <a:avLst>
                  <a:gd name="adj" fmla="val 57917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14" name="Line 67"/>
              <p:cNvSpPr>
                <a:spLocks noChangeShapeType="1"/>
              </p:cNvSpPr>
              <p:nvPr/>
            </p:nvSpPr>
            <p:spPr bwMode="auto">
              <a:xfrm>
                <a:off x="2498248" y="2078712"/>
                <a:ext cx="0" cy="215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15" name="AutoShape 68"/>
              <p:cNvSpPr>
                <a:spLocks noChangeArrowheads="1"/>
              </p:cNvSpPr>
              <p:nvPr/>
            </p:nvSpPr>
            <p:spPr bwMode="auto">
              <a:xfrm rot="16200000">
                <a:off x="2283262" y="1895345"/>
                <a:ext cx="427240" cy="163871"/>
              </a:xfrm>
              <a:prstGeom prst="parallelogram">
                <a:avLst>
                  <a:gd name="adj" fmla="val 57917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366285" y="2409426"/>
              <a:ext cx="261753" cy="1318100"/>
              <a:chOff x="5920562" y="1033255"/>
              <a:chExt cx="254000" cy="1300162"/>
            </a:xfrm>
          </p:grpSpPr>
          <p:sp>
            <p:nvSpPr>
              <p:cNvPr id="17" name="Line 64"/>
              <p:cNvSpPr>
                <a:spLocks noChangeShapeType="1"/>
              </p:cNvSpPr>
              <p:nvPr/>
            </p:nvSpPr>
            <p:spPr bwMode="auto">
              <a:xfrm>
                <a:off x="6040734" y="1815504"/>
                <a:ext cx="0" cy="3626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18" name="AutoShape 65"/>
              <p:cNvSpPr>
                <a:spLocks noChangeArrowheads="1"/>
              </p:cNvSpPr>
              <p:nvPr/>
            </p:nvSpPr>
            <p:spPr bwMode="auto">
              <a:xfrm>
                <a:off x="5920562" y="1538873"/>
                <a:ext cx="254000" cy="285851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19" name="AutoShape 66"/>
              <p:cNvSpPr>
                <a:spLocks noChangeArrowheads="1"/>
              </p:cNvSpPr>
              <p:nvPr/>
            </p:nvSpPr>
            <p:spPr bwMode="auto">
              <a:xfrm rot="16200000">
                <a:off x="5825748" y="2037861"/>
                <a:ext cx="427240" cy="163871"/>
              </a:xfrm>
              <a:prstGeom prst="parallelogram">
                <a:avLst>
                  <a:gd name="adj" fmla="val 57917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20" name="Line 67"/>
              <p:cNvSpPr>
                <a:spLocks noChangeShapeType="1"/>
              </p:cNvSpPr>
              <p:nvPr/>
            </p:nvSpPr>
            <p:spPr bwMode="auto">
              <a:xfrm>
                <a:off x="6040734" y="1348306"/>
                <a:ext cx="0" cy="215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21" name="AutoShape 68"/>
              <p:cNvSpPr>
                <a:spLocks noChangeArrowheads="1"/>
              </p:cNvSpPr>
              <p:nvPr/>
            </p:nvSpPr>
            <p:spPr bwMode="auto">
              <a:xfrm rot="16200000">
                <a:off x="5825748" y="1164939"/>
                <a:ext cx="427240" cy="163871"/>
              </a:xfrm>
              <a:prstGeom prst="parallelogram">
                <a:avLst>
                  <a:gd name="adj" fmla="val 57917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399450" y="5225422"/>
              <a:ext cx="261753" cy="1318100"/>
              <a:chOff x="3330425" y="3516005"/>
              <a:chExt cx="254000" cy="1300162"/>
            </a:xfrm>
          </p:grpSpPr>
          <p:sp>
            <p:nvSpPr>
              <p:cNvPr id="22" name="Line 64"/>
              <p:cNvSpPr>
                <a:spLocks noChangeShapeType="1"/>
              </p:cNvSpPr>
              <p:nvPr/>
            </p:nvSpPr>
            <p:spPr bwMode="auto">
              <a:xfrm>
                <a:off x="3450597" y="4298254"/>
                <a:ext cx="0" cy="3626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23" name="AutoShape 65"/>
              <p:cNvSpPr>
                <a:spLocks noChangeArrowheads="1"/>
              </p:cNvSpPr>
              <p:nvPr/>
            </p:nvSpPr>
            <p:spPr bwMode="auto">
              <a:xfrm>
                <a:off x="3330425" y="4021623"/>
                <a:ext cx="254000" cy="285851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24" name="AutoShape 66"/>
              <p:cNvSpPr>
                <a:spLocks noChangeArrowheads="1"/>
              </p:cNvSpPr>
              <p:nvPr/>
            </p:nvSpPr>
            <p:spPr bwMode="auto">
              <a:xfrm rot="16200000">
                <a:off x="3235611" y="4520611"/>
                <a:ext cx="427240" cy="163871"/>
              </a:xfrm>
              <a:prstGeom prst="parallelogram">
                <a:avLst>
                  <a:gd name="adj" fmla="val 57917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25" name="Line 67"/>
              <p:cNvSpPr>
                <a:spLocks noChangeShapeType="1"/>
              </p:cNvSpPr>
              <p:nvPr/>
            </p:nvSpPr>
            <p:spPr bwMode="auto">
              <a:xfrm>
                <a:off x="3450597" y="3831056"/>
                <a:ext cx="0" cy="215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26" name="AutoShape 68"/>
              <p:cNvSpPr>
                <a:spLocks noChangeArrowheads="1"/>
              </p:cNvSpPr>
              <p:nvPr/>
            </p:nvSpPr>
            <p:spPr bwMode="auto">
              <a:xfrm rot="16200000">
                <a:off x="3235611" y="3647689"/>
                <a:ext cx="427240" cy="163871"/>
              </a:xfrm>
              <a:prstGeom prst="parallelogram">
                <a:avLst>
                  <a:gd name="adj" fmla="val 57917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994184" y="5231544"/>
              <a:ext cx="580763" cy="432929"/>
              <a:chOff x="3632201" y="3046412"/>
              <a:chExt cx="563563" cy="427037"/>
            </a:xfrm>
          </p:grpSpPr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 flipH="1">
                <a:off x="3771901" y="3289299"/>
                <a:ext cx="1936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33" name="AutoShape 62"/>
              <p:cNvSpPr>
                <a:spLocks noChangeArrowheads="1"/>
              </p:cNvSpPr>
              <p:nvPr/>
            </p:nvSpPr>
            <p:spPr bwMode="auto">
              <a:xfrm rot="16200000">
                <a:off x="3500439" y="3178174"/>
                <a:ext cx="427037" cy="163513"/>
              </a:xfrm>
              <a:prstGeom prst="parallelogram">
                <a:avLst>
                  <a:gd name="adj" fmla="val 65291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34" name="AutoShape 61"/>
              <p:cNvSpPr>
                <a:spLocks noChangeArrowheads="1"/>
              </p:cNvSpPr>
              <p:nvPr/>
            </p:nvSpPr>
            <p:spPr bwMode="auto">
              <a:xfrm>
                <a:off x="3940176" y="3159124"/>
                <a:ext cx="255588" cy="285750"/>
              </a:xfrm>
              <a:prstGeom prst="cube">
                <a:avLst>
                  <a:gd name="adj" fmla="val 25000"/>
                </a:avLst>
              </a:prstGeom>
              <a:solidFill>
                <a:srgbClr val="0033CC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33945" y="2827467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rPr>
                <a:t>Sentinel-4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34480" y="5337372"/>
              <a:ext cx="151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rPr>
                <a:t>Sentinel-5P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788155" y="2850974"/>
              <a:ext cx="134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rPr>
                <a:t>TEMPO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29039" y="5713372"/>
              <a:ext cx="1151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rPr>
                <a:t>GEMS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9583980">
              <a:off x="5361088" y="2881997"/>
              <a:ext cx="330055" cy="2306769"/>
            </a:xfrm>
            <a:prstGeom prst="rect">
              <a:avLst/>
            </a:prstGeom>
            <a:solidFill>
              <a:srgbClr val="0098DB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5756760">
              <a:off x="5372343" y="2874238"/>
              <a:ext cx="330055" cy="2306770"/>
            </a:xfrm>
            <a:prstGeom prst="rect">
              <a:avLst/>
            </a:prstGeom>
            <a:solidFill>
              <a:srgbClr val="0098DB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rot="16557690">
              <a:off x="5509664" y="2658119"/>
              <a:ext cx="50101" cy="2734693"/>
            </a:xfrm>
            <a:custGeom>
              <a:avLst/>
              <a:gdLst>
                <a:gd name="connsiteX0" fmla="*/ 381381 w 392315"/>
                <a:gd name="connsiteY0" fmla="*/ 198879 h 2667785"/>
                <a:gd name="connsiteX1" fmla="*/ 274701 w 392315"/>
                <a:gd name="connsiteY1" fmla="*/ 759 h 2667785"/>
                <a:gd name="connsiteX2" fmla="*/ 137541 w 392315"/>
                <a:gd name="connsiteY2" fmla="*/ 160779 h 2667785"/>
                <a:gd name="connsiteX3" fmla="*/ 30861 w 392315"/>
                <a:gd name="connsiteY3" fmla="*/ 808479 h 2667785"/>
                <a:gd name="connsiteX4" fmla="*/ 381 w 392315"/>
                <a:gd name="connsiteY4" fmla="*/ 1448559 h 2667785"/>
                <a:gd name="connsiteX5" fmla="*/ 46101 w 392315"/>
                <a:gd name="connsiteY5" fmla="*/ 2103879 h 2667785"/>
                <a:gd name="connsiteX6" fmla="*/ 122301 w 392315"/>
                <a:gd name="connsiteY6" fmla="*/ 2439159 h 2667785"/>
                <a:gd name="connsiteX7" fmla="*/ 244221 w 392315"/>
                <a:gd name="connsiteY7" fmla="*/ 2667759 h 2667785"/>
                <a:gd name="connsiteX8" fmla="*/ 381381 w 392315"/>
                <a:gd name="connsiteY8" fmla="*/ 2454399 h 2667785"/>
                <a:gd name="connsiteX9" fmla="*/ 373761 w 392315"/>
                <a:gd name="connsiteY9" fmla="*/ 2454399 h 26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315" h="2667785">
                  <a:moveTo>
                    <a:pt x="381381" y="198879"/>
                  </a:moveTo>
                  <a:cubicBezTo>
                    <a:pt x="348361" y="102994"/>
                    <a:pt x="315341" y="7109"/>
                    <a:pt x="274701" y="759"/>
                  </a:cubicBezTo>
                  <a:cubicBezTo>
                    <a:pt x="234061" y="-5591"/>
                    <a:pt x="178181" y="26159"/>
                    <a:pt x="137541" y="160779"/>
                  </a:cubicBezTo>
                  <a:cubicBezTo>
                    <a:pt x="96901" y="295399"/>
                    <a:pt x="53721" y="593849"/>
                    <a:pt x="30861" y="808479"/>
                  </a:cubicBezTo>
                  <a:cubicBezTo>
                    <a:pt x="8001" y="1023109"/>
                    <a:pt x="-2159" y="1232659"/>
                    <a:pt x="381" y="1448559"/>
                  </a:cubicBezTo>
                  <a:cubicBezTo>
                    <a:pt x="2921" y="1664459"/>
                    <a:pt x="25781" y="1938779"/>
                    <a:pt x="46101" y="2103879"/>
                  </a:cubicBezTo>
                  <a:cubicBezTo>
                    <a:pt x="66421" y="2268979"/>
                    <a:pt x="89281" y="2345179"/>
                    <a:pt x="122301" y="2439159"/>
                  </a:cubicBezTo>
                  <a:cubicBezTo>
                    <a:pt x="155321" y="2533139"/>
                    <a:pt x="201041" y="2665219"/>
                    <a:pt x="244221" y="2667759"/>
                  </a:cubicBezTo>
                  <a:cubicBezTo>
                    <a:pt x="287401" y="2670299"/>
                    <a:pt x="359791" y="2489959"/>
                    <a:pt x="381381" y="2454399"/>
                  </a:cubicBezTo>
                  <a:cubicBezTo>
                    <a:pt x="402971" y="2418839"/>
                    <a:pt x="388366" y="2436619"/>
                    <a:pt x="373761" y="2454399"/>
                  </a:cubicBez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709499" y="4061857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rPr>
                <a:t>Sentinel-5</a:t>
              </a:r>
            </a:p>
          </p:txBody>
        </p:sp>
        <p:sp>
          <p:nvSpPr>
            <p:cNvPr id="10" name="Freeform 9"/>
            <p:cNvSpPr/>
            <p:nvPr/>
          </p:nvSpPr>
          <p:spPr>
            <a:xfrm rot="19673007">
              <a:off x="5513907" y="2672141"/>
              <a:ext cx="50101" cy="2734693"/>
            </a:xfrm>
            <a:custGeom>
              <a:avLst/>
              <a:gdLst>
                <a:gd name="connsiteX0" fmla="*/ 381381 w 392315"/>
                <a:gd name="connsiteY0" fmla="*/ 198879 h 2667785"/>
                <a:gd name="connsiteX1" fmla="*/ 274701 w 392315"/>
                <a:gd name="connsiteY1" fmla="*/ 759 h 2667785"/>
                <a:gd name="connsiteX2" fmla="*/ 137541 w 392315"/>
                <a:gd name="connsiteY2" fmla="*/ 160779 h 2667785"/>
                <a:gd name="connsiteX3" fmla="*/ 30861 w 392315"/>
                <a:gd name="connsiteY3" fmla="*/ 808479 h 2667785"/>
                <a:gd name="connsiteX4" fmla="*/ 381 w 392315"/>
                <a:gd name="connsiteY4" fmla="*/ 1448559 h 2667785"/>
                <a:gd name="connsiteX5" fmla="*/ 46101 w 392315"/>
                <a:gd name="connsiteY5" fmla="*/ 2103879 h 2667785"/>
                <a:gd name="connsiteX6" fmla="*/ 122301 w 392315"/>
                <a:gd name="connsiteY6" fmla="*/ 2439159 h 2667785"/>
                <a:gd name="connsiteX7" fmla="*/ 244221 w 392315"/>
                <a:gd name="connsiteY7" fmla="*/ 2667759 h 2667785"/>
                <a:gd name="connsiteX8" fmla="*/ 381381 w 392315"/>
                <a:gd name="connsiteY8" fmla="*/ 2454399 h 2667785"/>
                <a:gd name="connsiteX9" fmla="*/ 373761 w 392315"/>
                <a:gd name="connsiteY9" fmla="*/ 2454399 h 26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2315" h="2667785">
                  <a:moveTo>
                    <a:pt x="381381" y="198879"/>
                  </a:moveTo>
                  <a:cubicBezTo>
                    <a:pt x="348361" y="102994"/>
                    <a:pt x="315341" y="7109"/>
                    <a:pt x="274701" y="759"/>
                  </a:cubicBezTo>
                  <a:cubicBezTo>
                    <a:pt x="234061" y="-5591"/>
                    <a:pt x="178181" y="26159"/>
                    <a:pt x="137541" y="160779"/>
                  </a:cubicBezTo>
                  <a:cubicBezTo>
                    <a:pt x="96901" y="295399"/>
                    <a:pt x="53721" y="593849"/>
                    <a:pt x="30861" y="808479"/>
                  </a:cubicBezTo>
                  <a:cubicBezTo>
                    <a:pt x="8001" y="1023109"/>
                    <a:pt x="-2159" y="1232659"/>
                    <a:pt x="381" y="1448559"/>
                  </a:cubicBezTo>
                  <a:cubicBezTo>
                    <a:pt x="2921" y="1664459"/>
                    <a:pt x="25781" y="1938779"/>
                    <a:pt x="46101" y="2103879"/>
                  </a:cubicBezTo>
                  <a:cubicBezTo>
                    <a:pt x="66421" y="2268979"/>
                    <a:pt x="89281" y="2345179"/>
                    <a:pt x="122301" y="2439159"/>
                  </a:cubicBezTo>
                  <a:cubicBezTo>
                    <a:pt x="155321" y="2533139"/>
                    <a:pt x="201041" y="2665219"/>
                    <a:pt x="244221" y="2667759"/>
                  </a:cubicBezTo>
                  <a:cubicBezTo>
                    <a:pt x="287401" y="2670299"/>
                    <a:pt x="359791" y="2489959"/>
                    <a:pt x="381381" y="2454399"/>
                  </a:cubicBezTo>
                  <a:cubicBezTo>
                    <a:pt x="402971" y="2418839"/>
                    <a:pt x="388366" y="2436619"/>
                    <a:pt x="373761" y="2454399"/>
                  </a:cubicBez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5DE4478-EE6C-A0D7-0561-FCCFD2ECEE58}"/>
                </a:ext>
              </a:extLst>
            </p:cNvPr>
            <p:cNvGrpSpPr/>
            <p:nvPr/>
          </p:nvGrpSpPr>
          <p:grpSpPr>
            <a:xfrm>
              <a:off x="6993182" y="3971338"/>
              <a:ext cx="580763" cy="432929"/>
              <a:chOff x="6993182" y="3971338"/>
              <a:chExt cx="580763" cy="432929"/>
            </a:xfrm>
          </p:grpSpPr>
          <p:sp>
            <p:nvSpPr>
              <p:cNvPr id="43" name="Line 60">
                <a:extLst>
                  <a:ext uri="{FF2B5EF4-FFF2-40B4-BE49-F238E27FC236}">
                    <a16:creationId xmlns:a16="http://schemas.microsoft.com/office/drawing/2014/main" id="{FE38FCB1-A7A7-0145-8CFA-EF7F954FB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37146" y="4217576"/>
                <a:ext cx="1995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48" name="AutoShape 62">
                <a:extLst>
                  <a:ext uri="{FF2B5EF4-FFF2-40B4-BE49-F238E27FC236}">
                    <a16:creationId xmlns:a16="http://schemas.microsoft.com/office/drawing/2014/main" id="{C1E04E4C-A7ED-5890-BB27-A5C291FE0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860969" y="4103551"/>
                <a:ext cx="432929" cy="168503"/>
              </a:xfrm>
              <a:prstGeom prst="parallelogram">
                <a:avLst>
                  <a:gd name="adj" fmla="val 65291"/>
                </a:avLst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  <p:sp>
            <p:nvSpPr>
              <p:cNvPr id="49" name="AutoShape 61">
                <a:extLst>
                  <a:ext uri="{FF2B5EF4-FFF2-40B4-BE49-F238E27FC236}">
                    <a16:creationId xmlns:a16="http://schemas.microsoft.com/office/drawing/2014/main" id="{8F6BD1A3-7AAD-8488-B3AA-F524AEA04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0556" y="4085605"/>
                <a:ext cx="263389" cy="289693"/>
              </a:xfrm>
              <a:prstGeom prst="cube">
                <a:avLst>
                  <a:gd name="adj" fmla="val 25000"/>
                </a:avLst>
              </a:prstGeom>
              <a:solidFill>
                <a:srgbClr val="0033CC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srgbClr val="003249"/>
                  </a:solidFill>
                  <a:effectLst/>
                  <a:uLnTx/>
                  <a:uFillTx/>
                  <a:latin typeface="Verdana" charset="0"/>
                  <a:ea typeface="MS PGothic" charset="-128"/>
                  <a:cs typeface="+mn-cs"/>
                </a:endParaRPr>
              </a:p>
            </p:txBody>
          </p:sp>
        </p:grp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0DA8906-2E2C-6CD6-37D0-15B86996D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153862"/>
              </p:ext>
            </p:extLst>
          </p:nvPr>
        </p:nvGraphicFramePr>
        <p:xfrm>
          <a:off x="7919015" y="97395"/>
          <a:ext cx="4083942" cy="4223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2085">
                  <a:extLst>
                    <a:ext uri="{9D8B030D-6E8A-4147-A177-3AD203B41FA5}">
                      <a16:colId xmlns:a16="http://schemas.microsoft.com/office/drawing/2014/main" val="8084295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46725153"/>
                    </a:ext>
                  </a:extLst>
                </a:gridCol>
                <a:gridCol w="1830257">
                  <a:extLst>
                    <a:ext uri="{9D8B030D-6E8A-4147-A177-3AD203B41FA5}">
                      <a16:colId xmlns:a16="http://schemas.microsoft.com/office/drawing/2014/main" val="2267591347"/>
                    </a:ext>
                  </a:extLst>
                </a:gridCol>
              </a:tblGrid>
              <a:tr h="30949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2"/>
                          </a:solidFill>
                        </a:rPr>
                        <a:t>Consistency</a:t>
                      </a:r>
                      <a:r>
                        <a:rPr lang="en-GB" sz="20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2000" b="1" dirty="0">
                          <a:solidFill>
                            <a:schemeClr val="tx2"/>
                          </a:solidFill>
                        </a:rPr>
                        <a:t>Targets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15453"/>
                  </a:ext>
                </a:extLst>
              </a:tr>
              <a:tr h="326137">
                <a:tc rowSpan="3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O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Total column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1%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229860"/>
                  </a:ext>
                </a:extLst>
              </a:tr>
              <a:tr h="326137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Stratospheric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5%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08679"/>
                  </a:ext>
                </a:extLst>
              </a:tr>
              <a:tr h="326137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Tropospheric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20%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409004"/>
                  </a:ext>
                </a:extLst>
              </a:tr>
              <a:tr h="326137"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NO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Total column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1×10</a:t>
                      </a:r>
                      <a:r>
                        <a:rPr lang="en-GB" sz="1400" baseline="30000" dirty="0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2"/>
                          </a:solidFill>
                          <a:effectLst/>
                        </a:rPr>
                        <a:t>molec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/cm</a:t>
                      </a:r>
                      <a:r>
                        <a:rPr lang="en-GB" sz="1400" baseline="30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507001"/>
                  </a:ext>
                </a:extLst>
              </a:tr>
              <a:tr h="326137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Tropospheric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1×10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molec/cm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610110"/>
                  </a:ext>
                </a:extLst>
              </a:tr>
              <a:tr h="326137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SO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1×10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molec/cm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91368"/>
                  </a:ext>
                </a:extLst>
              </a:tr>
              <a:tr h="326137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HCHO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1×10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molec/cm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636208"/>
                  </a:ext>
                </a:extLst>
              </a:tr>
              <a:tr h="326137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CHOCHO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4×10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14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molec/cm</a:t>
                      </a:r>
                      <a:r>
                        <a:rPr lang="en-GB" sz="1400" baseline="30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57282"/>
                  </a:ext>
                </a:extLst>
              </a:tr>
              <a:tr h="326137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AOD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0.05 @ 440 nm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218403"/>
                  </a:ext>
                </a:extLst>
              </a:tr>
              <a:tr h="326137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Earth radiance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2-5%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058847"/>
                  </a:ext>
                </a:extLst>
              </a:tr>
              <a:tr h="326137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Solar irradiance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1-2%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35446"/>
                  </a:ext>
                </a:extLst>
              </a:tr>
              <a:tr h="326137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Reflectance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2-5%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163658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8C6BF77-FC49-2CE5-A174-7835B4183745}"/>
              </a:ext>
            </a:extLst>
          </p:cNvPr>
          <p:cNvSpPr txBox="1"/>
          <p:nvPr/>
        </p:nvSpPr>
        <p:spPr>
          <a:xfrm rot="16200000">
            <a:off x="6241300" y="2155143"/>
            <a:ext cx="2680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AC-VC whitepaper 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GeoAQ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 Validation Needs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0941E09D-D5C9-DFEF-3466-3C07BBAAE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699319"/>
              </p:ext>
            </p:extLst>
          </p:nvPr>
        </p:nvGraphicFramePr>
        <p:xfrm>
          <a:off x="144592" y="4509275"/>
          <a:ext cx="1187976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544">
                  <a:extLst>
                    <a:ext uri="{9D8B030D-6E8A-4147-A177-3AD203B41FA5}">
                      <a16:colId xmlns:a16="http://schemas.microsoft.com/office/drawing/2014/main" val="1204762376"/>
                    </a:ext>
                  </a:extLst>
                </a:gridCol>
                <a:gridCol w="342274">
                  <a:extLst>
                    <a:ext uri="{9D8B030D-6E8A-4147-A177-3AD203B41FA5}">
                      <a16:colId xmlns:a16="http://schemas.microsoft.com/office/drawing/2014/main" val="4060046986"/>
                    </a:ext>
                  </a:extLst>
                </a:gridCol>
                <a:gridCol w="342274">
                  <a:extLst>
                    <a:ext uri="{9D8B030D-6E8A-4147-A177-3AD203B41FA5}">
                      <a16:colId xmlns:a16="http://schemas.microsoft.com/office/drawing/2014/main" val="1842195685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899754377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2035115913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3234051510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2133502373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782853617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64753894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2535451158"/>
                    </a:ext>
                  </a:extLst>
                </a:gridCol>
                <a:gridCol w="342274">
                  <a:extLst>
                    <a:ext uri="{9D8B030D-6E8A-4147-A177-3AD203B41FA5}">
                      <a16:colId xmlns:a16="http://schemas.microsoft.com/office/drawing/2014/main" val="2667926511"/>
                    </a:ext>
                  </a:extLst>
                </a:gridCol>
                <a:gridCol w="342274">
                  <a:extLst>
                    <a:ext uri="{9D8B030D-6E8A-4147-A177-3AD203B41FA5}">
                      <a16:colId xmlns:a16="http://schemas.microsoft.com/office/drawing/2014/main" val="1197922593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439901311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2713459998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1700451408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2715894999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3850555439"/>
                    </a:ext>
                  </a:extLst>
                </a:gridCol>
                <a:gridCol w="684548">
                  <a:extLst>
                    <a:ext uri="{9D8B030D-6E8A-4147-A177-3AD203B41FA5}">
                      <a16:colId xmlns:a16="http://schemas.microsoft.com/office/drawing/2014/main" val="913811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2000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24258"/>
                  </a:ext>
                </a:extLst>
              </a:tr>
              <a:tr h="27760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S5P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68319"/>
                  </a:ext>
                </a:extLst>
              </a:tr>
              <a:tr h="27760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33626"/>
                  </a:ext>
                </a:extLst>
              </a:tr>
              <a:tr h="27760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TEMPO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605209"/>
                  </a:ext>
                </a:extLst>
              </a:tr>
              <a:tr h="27760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FM2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558413"/>
                  </a:ext>
                </a:extLst>
              </a:tr>
              <a:tr h="27760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FM2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FM3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100046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610EEEF0-2534-050D-6127-A85B293E0C54}"/>
              </a:ext>
            </a:extLst>
          </p:cNvPr>
          <p:cNvSpPr/>
          <p:nvPr/>
        </p:nvSpPr>
        <p:spPr>
          <a:xfrm>
            <a:off x="8195310" y="4846320"/>
            <a:ext cx="137160" cy="20116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7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D697D-EE16-1F40-3287-C38EAF924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C5F0-5F08-6728-EAEF-FE93D1A3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US" dirty="0"/>
              <a:t>Copernicus Sentinel-4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16DC1-701D-4028-E481-A9D3612BE9BA}"/>
              </a:ext>
            </a:extLst>
          </p:cNvPr>
          <p:cNvSpPr txBox="1"/>
          <p:nvPr/>
        </p:nvSpPr>
        <p:spPr>
          <a:xfrm>
            <a:off x="218261" y="1281114"/>
            <a:ext cx="11619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1200" dirty="0">
                <a:solidFill>
                  <a:srgbClr val="FFFF00"/>
                </a:solidFill>
                <a:latin typeface="Verdana" charset="0"/>
                <a:ea typeface="MS PGothic" charset="-128"/>
              </a:rPr>
              <a:t>For observing air quality over Europe with hourly revisit time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on a long-term operational basis</a:t>
            </a:r>
            <a:endParaRPr lang="en-US" sz="2000" b="1" kern="1200" dirty="0">
              <a:solidFill>
                <a:srgbClr val="FFFF00"/>
              </a:solidFill>
              <a:latin typeface="Verdana" charset="0"/>
              <a:ea typeface="MS PGothic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8C4C7-021C-A942-0A31-60B94F521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702" y="2457840"/>
            <a:ext cx="8388327" cy="3457190"/>
          </a:xfrm>
        </p:spPr>
        <p:txBody>
          <a:bodyPr/>
          <a:lstStyle/>
          <a:p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UV-Vis-NIR (UVN) Imaging Spectrometers on MTG-S series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Built under the responsibility of ESA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Instruments and L1 Prototype Processor by a consortium led by Airbus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L1 Reference Processor by Huld</a:t>
            </a:r>
            <a:endParaRPr lang="en-US" sz="14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L2 Operational Processor by a consortium led by DLR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Operated by EUMETSAT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H</a:t>
            </a: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  <a:sym typeface="Wingdings" panose="05000000000000000000" pitchFamily="2" charset="2"/>
              </a:rPr>
              <a:t>ourly coverage of Europe enabled by geostationary orbit</a:t>
            </a:r>
            <a:endParaRPr lang="en-US" sz="16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Mission lifetime of &gt;16.5 years: two S4 in sequence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</p:txBody>
      </p:sp>
      <p:pic>
        <p:nvPicPr>
          <p:cNvPr id="5" name="Picture 4" descr="Sentinel-4 patch">
            <a:extLst>
              <a:ext uri="{FF2B5EF4-FFF2-40B4-BE49-F238E27FC236}">
                <a16:creationId xmlns:a16="http://schemas.microsoft.com/office/drawing/2014/main" id="{198E2C6F-34AB-E5E5-9583-D1D8F15E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0" y="1989000"/>
            <a:ext cx="2880000" cy="28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9A904-A301-41C6-ED05-763089D6508A}"/>
              </a:ext>
            </a:extLst>
          </p:cNvPr>
          <p:cNvSpPr txBox="1"/>
          <p:nvPr/>
        </p:nvSpPr>
        <p:spPr>
          <a:xfrm>
            <a:off x="1831208" y="5499531"/>
            <a:ext cx="8985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Copernicus Atmosphere Monitoring Service (CAMS) is committed to exploit S4 data for operational information services</a:t>
            </a:r>
          </a:p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2068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9C639-4E71-C39F-8D71-B7787BBF1897}"/>
              </a:ext>
            </a:extLst>
          </p:cNvPr>
          <p:cNvGrpSpPr/>
          <p:nvPr/>
        </p:nvGrpSpPr>
        <p:grpSpPr>
          <a:xfrm>
            <a:off x="4659332" y="114300"/>
            <a:ext cx="5247861" cy="3498574"/>
            <a:chOff x="6933902" y="0"/>
            <a:chExt cx="5247861" cy="3498574"/>
          </a:xfrm>
        </p:grpSpPr>
        <p:pic>
          <p:nvPicPr>
            <p:cNvPr id="15" name="Picture 14" descr="A large machine with a yellow and silver object&#10;&#10;AI-generated content may be incorrect.">
              <a:extLst>
                <a:ext uri="{FF2B5EF4-FFF2-40B4-BE49-F238E27FC236}">
                  <a16:creationId xmlns:a16="http://schemas.microsoft.com/office/drawing/2014/main" id="{CBE3355F-FF31-B774-653A-99EFC497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3902" y="0"/>
              <a:ext cx="5247861" cy="34985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C2B97D-06F7-799E-C014-34E346F7B1B0}"/>
                </a:ext>
              </a:extLst>
            </p:cNvPr>
            <p:cNvSpPr txBox="1"/>
            <p:nvPr/>
          </p:nvSpPr>
          <p:spPr>
            <a:xfrm>
              <a:off x="7063299" y="104605"/>
              <a:ext cx="205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</a:rPr>
                <a:t>Sentinel-4 </a:t>
              </a:r>
            </a:p>
            <a:p>
              <a:r>
                <a:rPr lang="en-GB" sz="1400" b="1" dirty="0">
                  <a:solidFill>
                    <a:schemeClr val="bg1"/>
                  </a:solidFill>
                </a:rPr>
                <a:t>Proto Flight Model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F14B6-1169-022F-E4FC-03EA691E5817}"/>
              </a:ext>
            </a:extLst>
          </p:cNvPr>
          <p:cNvGrpSpPr/>
          <p:nvPr/>
        </p:nvGrpSpPr>
        <p:grpSpPr>
          <a:xfrm>
            <a:off x="6651334" y="3101802"/>
            <a:ext cx="5301829" cy="3086192"/>
            <a:chOff x="6879934" y="3273252"/>
            <a:chExt cx="5301829" cy="3086192"/>
          </a:xfrm>
        </p:grpSpPr>
        <p:pic>
          <p:nvPicPr>
            <p:cNvPr id="13" name="Picture 12" descr="A rocket taking off from a launch pad&#10;&#10;AI-generated content may be incorrect.">
              <a:extLst>
                <a:ext uri="{FF2B5EF4-FFF2-40B4-BE49-F238E27FC236}">
                  <a16:creationId xmlns:a16="http://schemas.microsoft.com/office/drawing/2014/main" id="{261837D1-4A91-6A70-A4D7-31426F9B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934" y="3273252"/>
              <a:ext cx="5301829" cy="30861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4947D4-A804-5D36-E39F-0DB20135DB74}"/>
                </a:ext>
              </a:extLst>
            </p:cNvPr>
            <p:cNvSpPr txBox="1"/>
            <p:nvPr/>
          </p:nvSpPr>
          <p:spPr>
            <a:xfrm>
              <a:off x="9701211" y="3714538"/>
              <a:ext cx="24805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bg1"/>
                  </a:solidFill>
                </a:rPr>
                <a:t>Launch of MTG-S1 with a Falcon 9 </a:t>
              </a:r>
            </a:p>
            <a:p>
              <a:pPr algn="r"/>
              <a:r>
                <a:rPr lang="en-GB" sz="1400" b="1" dirty="0">
                  <a:solidFill>
                    <a:schemeClr val="bg1"/>
                  </a:solidFill>
                </a:rPr>
                <a:t>1 Juli 2025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E5092C-2B1B-273A-62E4-E4116ACF940A}"/>
              </a:ext>
            </a:extLst>
          </p:cNvPr>
          <p:cNvGrpSpPr/>
          <p:nvPr/>
        </p:nvGrpSpPr>
        <p:grpSpPr>
          <a:xfrm>
            <a:off x="1211568" y="1110339"/>
            <a:ext cx="4422428" cy="4776470"/>
            <a:chOff x="3280398" y="1047955"/>
            <a:chExt cx="4422428" cy="4776470"/>
          </a:xfrm>
        </p:grpSpPr>
        <p:pic>
          <p:nvPicPr>
            <p:cNvPr id="5" name="Picture 4" descr="A large machine in a factory&#10;&#10;AI-generated content may be incorrect.">
              <a:extLst>
                <a:ext uri="{FF2B5EF4-FFF2-40B4-BE49-F238E27FC236}">
                  <a16:creationId xmlns:a16="http://schemas.microsoft.com/office/drawing/2014/main" id="{D592BE84-60D9-0492-2681-997B4EF2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9" t="5450" r="34764" b="40007"/>
            <a:stretch/>
          </p:blipFill>
          <p:spPr>
            <a:xfrm>
              <a:off x="3280398" y="1047955"/>
              <a:ext cx="4422428" cy="47764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3B6127-A35F-2CE9-1092-8D9CD42B9C4C}"/>
                </a:ext>
              </a:extLst>
            </p:cNvPr>
            <p:cNvSpPr txBox="1"/>
            <p:nvPr/>
          </p:nvSpPr>
          <p:spPr>
            <a:xfrm>
              <a:off x="6228634" y="1214267"/>
              <a:ext cx="14105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>
                  <a:solidFill>
                    <a:schemeClr val="bg1"/>
                  </a:solidFill>
                </a:rPr>
                <a:t>Sentinel-4 on MTG-S1 satellite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D71777-4699-9765-F326-6A133B60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US" dirty="0"/>
              <a:t>Copernicus Sentinel-4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71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DBB51-E86D-C4B1-4F0C-F12D27457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7DB9-98DA-6083-68F3-4EA07E3D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US" dirty="0"/>
              <a:t>Copernicus Sentinel-4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5DF40-3B4A-4C50-F60D-B2253FB03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380" y="1131569"/>
            <a:ext cx="8388327" cy="5093677"/>
          </a:xfrm>
        </p:spPr>
        <p:txBody>
          <a:bodyPr/>
          <a:lstStyle/>
          <a:p>
            <a:pPr marL="0" indent="0"/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Proto Flight Model on MTG-S1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Launched </a:t>
            </a: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with a Falcon 9 on 1 July 2025</a:t>
            </a:r>
            <a:endParaRPr lang="en-US" sz="14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Switched on 15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Nominal acquisitions since mid November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S4/UVN Commissioning Results Review January 2026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In-flight commissioning of L1 and L2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  <a:sym typeface="Wingdings" panose="05000000000000000000" pitchFamily="2" charset="2"/>
              </a:rPr>
              <a:t>Ongoing tests: full disc, fast scans, PICS, planets </a:t>
            </a:r>
            <a:endParaRPr lang="en-US" sz="1400" kern="1200" dirty="0">
              <a:solidFill>
                <a:schemeClr val="bg1"/>
              </a:solidFill>
              <a:latin typeface="Verdana" charset="0"/>
              <a:ea typeface="MS PGothic" charset="-128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Re-location 3.6⁰W to final position </a:t>
            </a: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  <a:sym typeface="Wingdings" panose="05000000000000000000" pitchFamily="2" charset="2"/>
              </a:rPr>
              <a:t>0</a:t>
            </a: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⁰</a:t>
            </a: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  <a:sym typeface="Wingdings" panose="05000000000000000000" pitchFamily="2" charset="2"/>
              </a:rPr>
              <a:t>E</a:t>
            </a:r>
          </a:p>
          <a:p>
            <a:pPr marL="0" indent="0"/>
            <a:endParaRPr lang="en-US" sz="14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 marL="0" indent="0"/>
            <a:r>
              <a:rPr lang="en-GB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Next steps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Hand-over to EUMETSAT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Cal/Val start first batch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Public release of data products in staggered approach </a:t>
            </a:r>
          </a:p>
          <a:p>
            <a:pPr marL="0" indent="0"/>
            <a:endParaRPr lang="en-US" sz="14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 marL="0" indent="0"/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Flight Model 2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On-ground characterization &amp; calibration completed April 2026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Outlook: tests at satellite level, long-term storage, re-calibration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3FA452-9259-4BCF-9B2C-EA30C6ACD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969"/>
            <a:ext cx="2797810" cy="27978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40BC9-B7C7-A56D-7889-8B879BD22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886"/>
            <a:ext cx="2797810" cy="279781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2C357A-6C1D-EC78-2E17-05FB02956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5692" r="24761" b="20960"/>
          <a:stretch>
            <a:fillRect/>
          </a:stretch>
        </p:blipFill>
        <p:spPr bwMode="auto">
          <a:xfrm>
            <a:off x="8868227" y="969338"/>
            <a:ext cx="3171903" cy="245966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D647F2-F810-F838-8BFA-8E661E8BA4E6}"/>
              </a:ext>
            </a:extLst>
          </p:cNvPr>
          <p:cNvSpPr txBox="1"/>
          <p:nvPr/>
        </p:nvSpPr>
        <p:spPr>
          <a:xfrm>
            <a:off x="418253" y="1064194"/>
            <a:ext cx="105028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r>
              <a:rPr lang="en-GB" sz="1800" b="1" dirty="0"/>
              <a:t>UV-Vis</a:t>
            </a:r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endParaRPr lang="en-GB" sz="1800" b="1" dirty="0"/>
          </a:p>
          <a:p>
            <a:r>
              <a:rPr lang="en-GB" sz="1800" b="1" dirty="0"/>
              <a:t>NIR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B050D-3E74-8914-2FC1-6322CC93AABE}"/>
              </a:ext>
            </a:extLst>
          </p:cNvPr>
          <p:cNvSpPr txBox="1"/>
          <p:nvPr/>
        </p:nvSpPr>
        <p:spPr>
          <a:xfrm rot="16200000">
            <a:off x="-2540034" y="3429609"/>
            <a:ext cx="549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Earth Radiance 8 Oct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1BD38-62FB-5B1F-82D9-502EFB99EAB9}"/>
              </a:ext>
            </a:extLst>
          </p:cNvPr>
          <p:cNvSpPr txBox="1"/>
          <p:nvPr/>
        </p:nvSpPr>
        <p:spPr>
          <a:xfrm>
            <a:off x="8952570" y="2782669"/>
            <a:ext cx="2768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Earth Radiance RGB</a:t>
            </a:r>
          </a:p>
          <a:p>
            <a:r>
              <a:rPr lang="en-GB" sz="1800" b="1" dirty="0">
                <a:solidFill>
                  <a:schemeClr val="bg1"/>
                </a:solidFill>
              </a:rPr>
              <a:t>8 Oct 2025</a:t>
            </a:r>
          </a:p>
        </p:txBody>
      </p:sp>
    </p:spTree>
    <p:extLst>
      <p:ext uri="{BB962C8B-B14F-4D97-AF65-F5344CB8AC3E}">
        <p14:creationId xmlns:p14="http://schemas.microsoft.com/office/powerpoint/2010/main" val="42723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96279-1E22-B5C1-1E9D-E41CB148F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BAC5-4680-802C-C01F-5ECDDCA1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41935"/>
            <a:ext cx="10113228" cy="584775"/>
          </a:xfrm>
        </p:spPr>
        <p:txBody>
          <a:bodyPr/>
          <a:lstStyle/>
          <a:p>
            <a:r>
              <a:rPr lang="en-GB" sz="3200" dirty="0"/>
              <a:t>S4/UVN Instrument and Level-1 Products</a:t>
            </a:r>
            <a:endParaRPr lang="it-IT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0650A80-1059-9F7E-315C-C1DB1DF98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44" y="1280159"/>
            <a:ext cx="8324276" cy="43502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S4 Proto Flight Model is behaving well in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L1 radiometric, spectral, geometric performances are overall very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</a:rPr>
              <a:t>Ongoing work on remaining smaller features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B88C7C-9C7E-42CD-4808-4BA2BEF169B2}"/>
              </a:ext>
            </a:extLst>
          </p:cNvPr>
          <p:cNvGrpSpPr/>
          <p:nvPr/>
        </p:nvGrpSpPr>
        <p:grpSpPr>
          <a:xfrm>
            <a:off x="4343400" y="2903220"/>
            <a:ext cx="7721647" cy="3461866"/>
            <a:chOff x="3782738" y="2606040"/>
            <a:chExt cx="8121697" cy="375904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B4E7240-F2E3-F0A5-488B-01FB2AE6A9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5" b="18062"/>
            <a:stretch>
              <a:fillRect/>
            </a:stretch>
          </p:blipFill>
          <p:spPr bwMode="auto">
            <a:xfrm>
              <a:off x="3782738" y="2606040"/>
              <a:ext cx="8121697" cy="375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7DD5819B-0452-50D9-DC53-C4A8735D6F66}"/>
                </a:ext>
              </a:extLst>
            </p:cNvPr>
            <p:cNvSpPr/>
            <p:nvPr/>
          </p:nvSpPr>
          <p:spPr>
            <a:xfrm>
              <a:off x="9008503" y="5041601"/>
              <a:ext cx="2499270" cy="924701"/>
            </a:xfrm>
            <a:prstGeom prst="rightArrow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warm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0084211-3E9B-389C-4641-CDEAEEE18CFD}"/>
                </a:ext>
              </a:extLst>
            </p:cNvPr>
            <p:cNvSpPr/>
            <p:nvPr/>
          </p:nvSpPr>
          <p:spPr>
            <a:xfrm>
              <a:off x="4657442" y="5041601"/>
              <a:ext cx="4351060" cy="924701"/>
            </a:xfrm>
            <a:prstGeom prst="rightArrow">
              <a:avLst/>
            </a:prstGeom>
            <a:solidFill>
              <a:srgbClr val="0157AD">
                <a:alpha val="2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cold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841AA1-5604-2707-C467-75FD47E8578A}"/>
              </a:ext>
            </a:extLst>
          </p:cNvPr>
          <p:cNvSpPr txBox="1"/>
          <p:nvPr/>
        </p:nvSpPr>
        <p:spPr>
          <a:xfrm>
            <a:off x="274932" y="3400132"/>
            <a:ext cx="3920490" cy="278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... after solving an issue</a:t>
            </a:r>
          </a:p>
          <a:p>
            <a:pPr marL="2857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radiometric degradation and evolving pseudo-noise</a:t>
            </a:r>
          </a:p>
          <a:p>
            <a:pPr marL="2857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due to molecular </a:t>
            </a:r>
            <a:r>
              <a:rPr lang="en-US" sz="1600" dirty="0">
                <a:solidFill>
                  <a:schemeClr val="bg1"/>
                </a:solidFill>
                <a:cs typeface="Arial" charset="0"/>
              </a:rPr>
              <a:t>contamination of detectors</a:t>
            </a:r>
          </a:p>
          <a:p>
            <a:pPr marL="2857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fixed by operating the instrument with a higher detector temperature, February 2026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5767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DAB8-C331-CEBD-EB7B-341415A71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8420-6ADC-AB6A-33FB-4E3B4164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41935"/>
            <a:ext cx="10113228" cy="584775"/>
          </a:xfrm>
        </p:spPr>
        <p:txBody>
          <a:bodyPr/>
          <a:lstStyle/>
          <a:p>
            <a:r>
              <a:rPr lang="en-GB" sz="3200" dirty="0"/>
              <a:t>S4 Level-2 Products</a:t>
            </a:r>
            <a:endParaRPr lang="it-IT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D1F22D7-36B5-0245-0179-D01499088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42" y="1859973"/>
            <a:ext cx="9142777" cy="45051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Verdana" charset="0"/>
                <a:ea typeface="MS PGothic" charset="-128"/>
                <a:sym typeface="Wingdings" panose="05000000000000000000" pitchFamily="2" charset="2"/>
              </a:rPr>
              <a:t>L2 processor developed by a consortium lead by DLR</a:t>
            </a:r>
            <a:endParaRPr lang="en-US" sz="16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  <a:p>
            <a:pPr marL="0" indent="0"/>
            <a:endParaRPr lang="en-US" sz="1600" kern="1200" dirty="0">
              <a:solidFill>
                <a:schemeClr val="bg1"/>
              </a:solidFill>
              <a:latin typeface="Verdana" charset="0"/>
              <a:ea typeface="MS PGothic" charset="-12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AF7D6E-E1F4-7DE8-028F-C35CFEFDD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3" t="33175" r="18180" b="26100"/>
          <a:stretch/>
        </p:blipFill>
        <p:spPr>
          <a:xfrm>
            <a:off x="400233" y="2440393"/>
            <a:ext cx="5988745" cy="24597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EDB189-6A00-D342-B869-054CF8B34A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1"/>
          <a:stretch>
            <a:fillRect/>
          </a:stretch>
        </p:blipFill>
        <p:spPr>
          <a:xfrm>
            <a:off x="6737201" y="1147541"/>
            <a:ext cx="4938126" cy="504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52E3C-C167-3093-207F-7F5D4D7B5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0B0CC-5433-9365-B9A0-5378DA8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41935"/>
            <a:ext cx="10113228" cy="584775"/>
          </a:xfrm>
        </p:spPr>
        <p:txBody>
          <a:bodyPr/>
          <a:lstStyle/>
          <a:p>
            <a:r>
              <a:rPr lang="en-GB" sz="3200" dirty="0"/>
              <a:t>S4 Level-2 Products</a:t>
            </a:r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C46664-FB23-47E5-D1B4-FB32E725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328" y="890371"/>
            <a:ext cx="4648695" cy="2630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89BD4F-549A-2391-6A29-0BE3E1FEF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23" y="890371"/>
            <a:ext cx="4648695" cy="2643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4EEC3-1F68-95C2-10D0-26A0A51C38EB}"/>
              </a:ext>
            </a:extLst>
          </p:cNvPr>
          <p:cNvSpPr txBox="1"/>
          <p:nvPr/>
        </p:nvSpPr>
        <p:spPr>
          <a:xfrm>
            <a:off x="3830110" y="890371"/>
            <a:ext cx="2355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Cloud Fraction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1883A-433C-4C64-7136-3A9EFFBCC8CF}"/>
              </a:ext>
            </a:extLst>
          </p:cNvPr>
          <p:cNvSpPr txBox="1"/>
          <p:nvPr/>
        </p:nvSpPr>
        <p:spPr>
          <a:xfrm>
            <a:off x="8478805" y="921544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Cloud Height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B3AD31-A45B-EC1F-164D-AE8A3271A933}"/>
              </a:ext>
            </a:extLst>
          </p:cNvPr>
          <p:cNvGrpSpPr/>
          <p:nvPr/>
        </p:nvGrpSpPr>
        <p:grpSpPr>
          <a:xfrm>
            <a:off x="301336" y="3684055"/>
            <a:ext cx="8905941" cy="2662687"/>
            <a:chOff x="1226127" y="4053378"/>
            <a:chExt cx="8905941" cy="26626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07C1E8-3596-DE19-2CEA-0EE91C617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186"/>
            <a:stretch>
              <a:fillRect/>
            </a:stretch>
          </p:blipFill>
          <p:spPr>
            <a:xfrm>
              <a:off x="1226127" y="4053378"/>
              <a:ext cx="8905941" cy="26626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9F3A9E-4D16-0A26-0753-6AA8957655F5}"/>
                </a:ext>
              </a:extLst>
            </p:cNvPr>
            <p:cNvSpPr txBox="1"/>
            <p:nvPr/>
          </p:nvSpPr>
          <p:spPr>
            <a:xfrm>
              <a:off x="5007675" y="5696813"/>
              <a:ext cx="20571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/>
                <a:t>Surface Reflectance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48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959F5-D42C-74FC-C017-244352321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52D2-580C-1C59-ECAE-0EC76EA3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41935"/>
            <a:ext cx="10113228" cy="584775"/>
          </a:xfrm>
        </p:spPr>
        <p:txBody>
          <a:bodyPr/>
          <a:lstStyle/>
          <a:p>
            <a:r>
              <a:rPr lang="en-GB" sz="3200" dirty="0"/>
              <a:t>S4 Level-2 Products</a:t>
            </a:r>
            <a:endParaRPr lang="it-IT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03A384-29F5-577C-3633-4152B5D42288}"/>
              </a:ext>
            </a:extLst>
          </p:cNvPr>
          <p:cNvGrpSpPr/>
          <p:nvPr/>
        </p:nvGrpSpPr>
        <p:grpSpPr>
          <a:xfrm>
            <a:off x="4239492" y="1029469"/>
            <a:ext cx="4343399" cy="2929467"/>
            <a:chOff x="6494319" y="1029469"/>
            <a:chExt cx="4813758" cy="3035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1B0017-858B-8606-1BD1-930FA672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4319" y="1029469"/>
              <a:ext cx="4813758" cy="30356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97900D-6EF1-89DC-0AE0-7181F26734DE}"/>
                </a:ext>
              </a:extLst>
            </p:cNvPr>
            <p:cNvSpPr txBox="1"/>
            <p:nvPr/>
          </p:nvSpPr>
          <p:spPr>
            <a:xfrm>
              <a:off x="6567055" y="2629670"/>
              <a:ext cx="12365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Total Ozone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11A578-F202-E9D3-E638-217C91C5EE85}"/>
              </a:ext>
            </a:extLst>
          </p:cNvPr>
          <p:cNvGrpSpPr/>
          <p:nvPr/>
        </p:nvGrpSpPr>
        <p:grpSpPr>
          <a:xfrm>
            <a:off x="218261" y="1029469"/>
            <a:ext cx="3834194" cy="3760740"/>
            <a:chOff x="883923" y="1226897"/>
            <a:chExt cx="3935392" cy="39106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5CCEB9-92A2-52CE-0E5E-2674D7271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923" y="1226897"/>
              <a:ext cx="3935392" cy="39106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0DC459-1408-2A1C-6FC5-97A73CB11520}"/>
                </a:ext>
              </a:extLst>
            </p:cNvPr>
            <p:cNvSpPr txBox="1"/>
            <p:nvPr/>
          </p:nvSpPr>
          <p:spPr>
            <a:xfrm>
              <a:off x="1419418" y="4144535"/>
              <a:ext cx="2207819" cy="7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Tropospheric Ozone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D88F2E-9D22-7F88-6EC3-565783C6C5B5}"/>
              </a:ext>
            </a:extLst>
          </p:cNvPr>
          <p:cNvGrpSpPr/>
          <p:nvPr/>
        </p:nvGrpSpPr>
        <p:grpSpPr>
          <a:xfrm>
            <a:off x="7931675" y="3636819"/>
            <a:ext cx="4042064" cy="2722418"/>
            <a:chOff x="7678883" y="3179619"/>
            <a:chExt cx="4042064" cy="27224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BED743-4A0E-2FD7-84F9-4374CEE03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3590"/>
            <a:stretch>
              <a:fillRect/>
            </a:stretch>
          </p:blipFill>
          <p:spPr>
            <a:xfrm>
              <a:off x="7678883" y="3179619"/>
              <a:ext cx="4042064" cy="272241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847688-270C-225B-3892-E87231B317D6}"/>
                </a:ext>
              </a:extLst>
            </p:cNvPr>
            <p:cNvSpPr txBox="1"/>
            <p:nvPr/>
          </p:nvSpPr>
          <p:spPr>
            <a:xfrm>
              <a:off x="7828467" y="5372217"/>
              <a:ext cx="711257" cy="372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NO2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E6F91B-DD58-A0D2-1D18-696029254B99}"/>
              </a:ext>
            </a:extLst>
          </p:cNvPr>
          <p:cNvGrpSpPr/>
          <p:nvPr/>
        </p:nvGrpSpPr>
        <p:grpSpPr>
          <a:xfrm>
            <a:off x="2918332" y="4076663"/>
            <a:ext cx="4826306" cy="2164847"/>
            <a:chOff x="5902036" y="1350024"/>
            <a:chExt cx="5860473" cy="28686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0E3006-1523-0D48-C391-71E9441DD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386" r="1200" b="9470"/>
            <a:stretch>
              <a:fillRect/>
            </a:stretch>
          </p:blipFill>
          <p:spPr>
            <a:xfrm>
              <a:off x="5902036" y="1350024"/>
              <a:ext cx="5860473" cy="28686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643511-0D3C-A6AC-468F-ED19B401701B}"/>
                </a:ext>
              </a:extLst>
            </p:cNvPr>
            <p:cNvSpPr txBox="1"/>
            <p:nvPr/>
          </p:nvSpPr>
          <p:spPr>
            <a:xfrm>
              <a:off x="6096000" y="1968182"/>
              <a:ext cx="768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SO2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947328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1_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8D451E68DE124BACA21A541A806E87" ma:contentTypeVersion="19" ma:contentTypeDescription="Create a new document." ma:contentTypeScope="" ma:versionID="85ab51017ccaa0e9778eaa338ce64f18">
  <xsd:schema xmlns:xsd="http://www.w3.org/2001/XMLSchema" xmlns:xs="http://www.w3.org/2001/XMLSchema" xmlns:p="http://schemas.microsoft.com/office/2006/metadata/properties" xmlns:ns3="6cc3ebe6-8e1e-450b-8b8d-fcc79efa34c1" xmlns:ns4="3f874c28-737f-47f1-8110-4484143aae98" targetNamespace="http://schemas.microsoft.com/office/2006/metadata/properties" ma:root="true" ma:fieldsID="b751df730e74d9b81ea049976238570b" ns3:_="" ns4:_="">
    <xsd:import namespace="6cc3ebe6-8e1e-450b-8b8d-fcc79efa34c1"/>
    <xsd:import namespace="3f874c28-737f-47f1-8110-4484143aae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3ebe6-8e1e-450b-8b8d-fcc79efa34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74c28-737f-47f1-8110-4484143aae9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c3ebe6-8e1e-450b-8b8d-fcc79efa34c1" xsi:nil="true"/>
  </documentManagement>
</p:properties>
</file>

<file path=customXml/itemProps1.xml><?xml version="1.0" encoding="utf-8"?>
<ds:datastoreItem xmlns:ds="http://schemas.openxmlformats.org/officeDocument/2006/customXml" ds:itemID="{27429A16-D456-47F1-AA73-E7D9D7971D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6F0164-6AE7-4FA0-B00A-01A01F9E9D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c3ebe6-8e1e-450b-8b8d-fcc79efa34c1"/>
    <ds:schemaRef ds:uri="3f874c28-737f-47f1-8110-4484143aae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F8A08E-0BB8-4C5B-8AC3-07021D933966}">
  <ds:schemaRefs>
    <ds:schemaRef ds:uri="http://schemas.microsoft.com/office/2006/documentManagement/types"/>
    <ds:schemaRef ds:uri="http://schemas.microsoft.com/office/infopath/2007/PartnerControls"/>
    <ds:schemaRef ds:uri="6cc3ebe6-8e1e-450b-8b8d-fcc79efa34c1"/>
    <ds:schemaRef ds:uri="http://purl.org/dc/terms/"/>
    <ds:schemaRef ds:uri="http://purl.org/dc/elements/1.1/"/>
    <ds:schemaRef ds:uri="3f874c28-737f-47f1-8110-4484143aae98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5354</TotalTime>
  <Words>537</Words>
  <Application>Microsoft Office PowerPoint</Application>
  <PresentationFormat>Widescreen</PresentationFormat>
  <Paragraphs>177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Verdana</vt:lpstr>
      <vt:lpstr>Wingdings</vt:lpstr>
      <vt:lpstr>ESA_Presentation_DARK</vt:lpstr>
      <vt:lpstr>1_ESA_Presentation_DARK_BG</vt:lpstr>
      <vt:lpstr>Copernicus Sentinel-4</vt:lpstr>
      <vt:lpstr>PowerPoint Presentation</vt:lpstr>
      <vt:lpstr>Copernicus Sentinel-4</vt:lpstr>
      <vt:lpstr>Copernicus Sentinel-4</vt:lpstr>
      <vt:lpstr>Copernicus Sentinel-4</vt:lpstr>
      <vt:lpstr>S4/UVN Instrument and Level-1 Products</vt:lpstr>
      <vt:lpstr>S4 Level-2 Products</vt:lpstr>
      <vt:lpstr>S4 Level-2 Products</vt:lpstr>
      <vt:lpstr>S4 Level-2 Products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Name Surname</dc:creator>
  <cp:lastModifiedBy>Ben Veihelmann</cp:lastModifiedBy>
  <cp:revision>1611</cp:revision>
  <cp:lastPrinted>2023-09-12T07:39:21Z</cp:lastPrinted>
  <dcterms:created xsi:type="dcterms:W3CDTF">2015-07-01T15:01:13Z</dcterms:created>
  <dcterms:modified xsi:type="dcterms:W3CDTF">2026-06-11T19:45:34Z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MSIP_Label_3976fa30-1907-4356-8241-62ea5e1c0256_Enabled">
    <vt:lpwstr>true</vt:lpwstr>
  </property>
  <property fmtid="{D5CDD505-2E9C-101B-9397-08002B2CF9AE}" pid="30" name="MSIP_Label_3976fa30-1907-4356-8241-62ea5e1c0256_SetDate">
    <vt:lpwstr>2022-08-04T10:16:36Z</vt:lpwstr>
  </property>
  <property fmtid="{D5CDD505-2E9C-101B-9397-08002B2CF9AE}" pid="31" name="MSIP_Label_3976fa30-1907-4356-8241-62ea5e1c0256_Method">
    <vt:lpwstr>Standard</vt:lpwstr>
  </property>
  <property fmtid="{D5CDD505-2E9C-101B-9397-08002B2CF9AE}" pid="32" name="MSIP_Label_3976fa30-1907-4356-8241-62ea5e1c0256_Name">
    <vt:lpwstr>ESA UNCLASSIFIED – For ESA Official Use Only</vt:lpwstr>
  </property>
  <property fmtid="{D5CDD505-2E9C-101B-9397-08002B2CF9AE}" pid="33" name="MSIP_Label_3976fa30-1907-4356-8241-62ea5e1c0256_SiteId">
    <vt:lpwstr>9a5cacd0-2bef-4dd7-ac5c-7ebe1f54f495</vt:lpwstr>
  </property>
  <property fmtid="{D5CDD505-2E9C-101B-9397-08002B2CF9AE}" pid="34" name="MSIP_Label_3976fa30-1907-4356-8241-62ea5e1c0256_ActionId">
    <vt:lpwstr>2ce911d9-b406-47e4-8bfa-2012aadee763</vt:lpwstr>
  </property>
  <property fmtid="{D5CDD505-2E9C-101B-9397-08002B2CF9AE}" pid="35" name="MSIP_Label_3976fa30-1907-4356-8241-62ea5e1c0256_ContentBits">
    <vt:lpwstr>0</vt:lpwstr>
  </property>
  <property fmtid="{D5CDD505-2E9C-101B-9397-08002B2CF9AE}" pid="36" name="ContentTypeId">
    <vt:lpwstr>0x010100918D451E68DE124BACA21A541A806E87</vt:lpwstr>
  </property>
  <property fmtid="{D5CDD505-2E9C-101B-9397-08002B2CF9AE}" pid="37" name="_activity">
    <vt:lpwstr/>
  </property>
</Properties>
</file>