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3" r:id="rId4"/>
  </p:sldMasterIdLst>
  <p:notesMasterIdLst>
    <p:notesMasterId r:id="rId19"/>
  </p:notesMasterIdLst>
  <p:sldIdLst>
    <p:sldId id="263" r:id="rId5"/>
    <p:sldId id="2145706767" r:id="rId6"/>
    <p:sldId id="336" r:id="rId7"/>
    <p:sldId id="2147481611" r:id="rId8"/>
    <p:sldId id="2147481565" r:id="rId9"/>
    <p:sldId id="2147481569" r:id="rId10"/>
    <p:sldId id="265" r:id="rId11"/>
    <p:sldId id="2147481599" r:id="rId12"/>
    <p:sldId id="2147481597" r:id="rId13"/>
    <p:sldId id="2145706618" r:id="rId14"/>
    <p:sldId id="2147481584" r:id="rId15"/>
    <p:sldId id="2147481607" r:id="rId16"/>
    <p:sldId id="2147481588" r:id="rId17"/>
    <p:sldId id="21474814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6FD162-AD25-4D07-A46A-B318CD391D60}">
          <p14:sldIdLst>
            <p14:sldId id="263"/>
          </p14:sldIdLst>
        </p14:section>
        <p14:section name="ESD Overview" id="{8830DA24-BCA7-429E-BFBB-97A2AC8C8766}">
          <p14:sldIdLst>
            <p14:sldId id="2145706767"/>
            <p14:sldId id="336"/>
            <p14:sldId id="2147481611"/>
            <p14:sldId id="2147481565"/>
            <p14:sldId id="2147481569"/>
            <p14:sldId id="265"/>
          </p14:sldIdLst>
        </p14:section>
        <p14:section name="ESSRP Overview" id="{5A76F511-96A8-4884-A900-6DAC8B92A98C}">
          <p14:sldIdLst>
            <p14:sldId id="2147481599"/>
            <p14:sldId id="2147481597"/>
            <p14:sldId id="2145706618"/>
            <p14:sldId id="2147481584"/>
            <p14:sldId id="2147481607"/>
            <p14:sldId id="2147481588"/>
            <p14:sldId id="2147481497"/>
          </p14:sldIdLst>
        </p14:section>
        <p14:section name="ROSES" id="{7311626D-E018-4B71-8625-195701E06E3C}">
          <p14:sldIdLst/>
        </p14:section>
        <p14:section name="Airborne and Field Campaigns" id="{51527916-349E-4EB6-A12B-56A468FAC7DD}">
          <p14:sldIdLst/>
        </p14:section>
        <p14:section name="Surface Networks" id="{6B96298F-C15C-4F9F-A21E-4D1F8A92E46D}">
          <p14:sldIdLst/>
        </p14:section>
        <p14:section name="Early Career Research" id="{13569765-CB03-4565-BFE1-AC2DB36ED934}">
          <p14:sldIdLst/>
        </p14:section>
        <p14:section name="Integrated Earth System Modeling" id="{8DDAC2AA-DE57-46C3-B773-1A6A0843F3C4}">
          <p14:sldIdLst/>
        </p14:section>
        <p14:section name="MIO" id="{37FA3E59-9CB7-4962-A1AD-6D32174F76D1}">
          <p14:sldIdLst/>
        </p14:section>
        <p14:section name="Comms Icons" id="{AEA554DB-9ABD-467A-8F36-4DCC7EB57135}">
          <p14:sldIdLst/>
        </p14:section>
        <p14:section name="End Slide" id="{73A4DF56-99AB-48FB-AA56-EA03CEED706F}">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3A222C-85EC-C83F-1950-32F645BBE6E8}" name="Hawkins Aguilar, Michelle D. (HQ-DK000)" initials="MH" userId="S::mdhawki1@ndc.nasa.gov::3bc1bc39-db65-4931-8f86-255ce19d0d31" providerId="AD"/>
  <p188:author id="{F038FC36-824D-537F-6DFB-ACE740D78C5C}" name="NASA" initials="NASA " userId="NASA" providerId="None"/>
  <p188:author id="{A3612048-6F73-5CB0-866D-15FF9BE3ED1C}" name="Thorne, Christopher S. (HQ-DK000)[NCS]" initials="T(" userId="S::csthorne@ndc.nasa.gov::7e93e1c5-ea65-4374-96d0-3abf0728fa6b" providerId="AD"/>
  <p188:author id="{C6C7BFA8-B94A-79F5-D661-3EC2D3F699B6}" name="Henderson, Aisha J. (HQ-DK000)[eMITS]" initials="AH" userId="S::ajhende5@ndc.nasa.gov::dbb7722c-cd77-481b-ba80-42412e65b25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DFD7EA"/>
    <a:srgbClr val="EAEAEB"/>
    <a:srgbClr val="263766"/>
    <a:srgbClr val="0B5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p:restoredTop sz="88954" autoAdjust="0"/>
  </p:normalViewPr>
  <p:slideViewPr>
    <p:cSldViewPr snapToGrid="0">
      <p:cViewPr varScale="1">
        <p:scale>
          <a:sx n="100" d="100"/>
          <a:sy n="100" d="100"/>
        </p:scale>
        <p:origin x="832"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6A802-0DEE-47EA-B010-766859C803FB}" type="datetimeFigureOut">
              <a:rPr lang="en-US" smtClean="0"/>
              <a:t>6/15/26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30C17-161C-4634-874F-95851DB07ED1}" type="slidenum">
              <a:rPr lang="en-US" smtClean="0"/>
              <a:t>‹#›</a:t>
            </a:fld>
            <a:endParaRPr lang="en-US"/>
          </a:p>
        </p:txBody>
      </p:sp>
    </p:spTree>
    <p:extLst>
      <p:ext uri="{BB962C8B-B14F-4D97-AF65-F5344CB8AC3E}">
        <p14:creationId xmlns:p14="http://schemas.microsoft.com/office/powerpoint/2010/main" val="201390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D5C6A-5C1A-D945-BAEC-B14ADEDD4A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725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January 2026 CESAS Presentation</a:t>
            </a:r>
          </a:p>
          <a:p>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Calibri"/>
                <a:cs typeface="Arial"/>
              </a:rPr>
              <a:t>Airborne Science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Calibri"/>
                <a:cs typeface="Arial"/>
              </a:rPr>
              <a:t>Integrated Earth System 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Calibri"/>
                <a:cs typeface="Arial"/>
              </a:rPr>
              <a:t>Ground Networks, Calibration Labs, and Crowdsourcing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Calibri"/>
                <a:cs typeface="Arial"/>
              </a:rPr>
              <a:t>Early Career Research</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58C43-B040-7643-97F8-7BA8361B9A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47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networks updated April 2024</a:t>
            </a:r>
          </a:p>
          <a:p>
            <a:r>
              <a:rPr lang="en-US"/>
              <a:t>GPM Ground Validation added August 2024</a:t>
            </a:r>
          </a:p>
          <a:p>
            <a:endParaRPr lang="en-US"/>
          </a:p>
        </p:txBody>
      </p:sp>
      <p:sp>
        <p:nvSpPr>
          <p:cNvPr id="4" name="Slide Number Placeholder 3"/>
          <p:cNvSpPr>
            <a:spLocks noGrp="1"/>
          </p:cNvSpPr>
          <p:nvPr>
            <p:ph type="sldNum" sz="quarter" idx="5"/>
          </p:nvPr>
        </p:nvSpPr>
        <p:spPr/>
        <p:txBody>
          <a:bodyPr/>
          <a:lstStyle/>
          <a:p>
            <a:fld id="{2E630C17-161C-4634-874F-95851DB07ED1}" type="slidenum">
              <a:rPr lang="en-US" smtClean="0"/>
              <a:t>11</a:t>
            </a:fld>
            <a:endParaRPr lang="en-US"/>
          </a:p>
        </p:txBody>
      </p:sp>
    </p:spTree>
    <p:extLst>
      <p:ext uri="{BB962C8B-B14F-4D97-AF65-F5344CB8AC3E}">
        <p14:creationId xmlns:p14="http://schemas.microsoft.com/office/powerpoint/2010/main" val="225251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Created March 2026</a:t>
            </a:r>
          </a:p>
        </p:txBody>
      </p:sp>
      <p:sp>
        <p:nvSpPr>
          <p:cNvPr id="4" name="Slide Number Placeholder 3"/>
          <p:cNvSpPr>
            <a:spLocks noGrp="1"/>
          </p:cNvSpPr>
          <p:nvPr>
            <p:ph type="sldNum" sz="quarter" idx="5"/>
          </p:nvPr>
        </p:nvSpPr>
        <p:spPr/>
        <p:txBody>
          <a:bodyPr/>
          <a:lstStyle/>
          <a:p>
            <a:fld id="{2E630C17-161C-4634-874F-95851DB07ED1}" type="slidenum">
              <a:rPr lang="en-US" smtClean="0"/>
              <a:t>12</a:t>
            </a:fld>
            <a:endParaRPr lang="en-US"/>
          </a:p>
        </p:txBody>
      </p:sp>
    </p:spTree>
    <p:extLst>
      <p:ext uri="{BB962C8B-B14F-4D97-AF65-F5344CB8AC3E}">
        <p14:creationId xmlns:p14="http://schemas.microsoft.com/office/powerpoint/2010/main" val="1650623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8646A-7647-3BEF-1567-6981A2386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3F43E-CD93-5702-F7E2-641C9F55E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A76F4-5D19-45A1-FCD3-6266E09F2F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March 2026 CESAS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sz="1000" b="1" kern="1200" dirty="0">
                <a:solidFill>
                  <a:schemeClr val="bg1"/>
                </a:solidFill>
                <a:latin typeface="+mn-lt"/>
                <a:ea typeface="+mn-ea"/>
                <a:cs typeface="+mn-cs"/>
              </a:rPr>
              <a:t>https://</a:t>
            </a:r>
            <a:r>
              <a:rPr lang="en-US" sz="1000" b="1" kern="1200" dirty="0" err="1">
                <a:solidFill>
                  <a:schemeClr val="bg1"/>
                </a:solidFill>
                <a:latin typeface="+mn-lt"/>
                <a:ea typeface="+mn-ea"/>
                <a:cs typeface="+mn-cs"/>
              </a:rPr>
              <a:t>esdresearch.nasa.gov</a:t>
            </a:r>
            <a:r>
              <a:rPr lang="en-US" sz="1000" b="1" kern="1200" dirty="0">
                <a:solidFill>
                  <a:schemeClr val="bg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7BCAC9E-1D93-7050-33FB-3C9702AA36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C878E-FBC8-404A-8280-3B2985198F8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00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Source: March 2026 CESAS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91842-2608-AD45-9E08-14D814B63A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1783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March 2026 CESAS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D5C6A-5C1A-D945-BAEC-B14ADEDD4A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123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version: 4.17.2026</a:t>
            </a:r>
          </a:p>
        </p:txBody>
      </p:sp>
      <p:sp>
        <p:nvSpPr>
          <p:cNvPr id="4" name="Slide Number Placeholder 3"/>
          <p:cNvSpPr>
            <a:spLocks noGrp="1"/>
          </p:cNvSpPr>
          <p:nvPr>
            <p:ph type="sldNum" sz="quarter" idx="5"/>
          </p:nvPr>
        </p:nvSpPr>
        <p:spPr/>
        <p:txBody>
          <a:bodyPr/>
          <a:lstStyle/>
          <a:p>
            <a:fld id="{2E630C17-161C-4634-874F-95851DB07ED1}" type="slidenum">
              <a:rPr lang="en-US" smtClean="0"/>
              <a:t>4</a:t>
            </a:fld>
            <a:endParaRPr lang="en-US"/>
          </a:p>
        </p:txBody>
      </p:sp>
    </p:spTree>
    <p:extLst>
      <p:ext uri="{BB962C8B-B14F-4D97-AF65-F5344CB8AC3E}">
        <p14:creationId xmlns:p14="http://schemas.microsoft.com/office/powerpoint/2010/main" val="329193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Created for March 2026 CESAS MIO Presentation</a:t>
            </a:r>
          </a:p>
        </p:txBody>
      </p:sp>
      <p:sp>
        <p:nvSpPr>
          <p:cNvPr id="4" name="Slide Number Placeholder 3"/>
          <p:cNvSpPr>
            <a:spLocks noGrp="1"/>
          </p:cNvSpPr>
          <p:nvPr>
            <p:ph type="sldNum" sz="quarter" idx="5"/>
          </p:nvPr>
        </p:nvSpPr>
        <p:spPr/>
        <p:txBody>
          <a:bodyPr/>
          <a:lstStyle/>
          <a:p>
            <a:fld id="{2E630C17-161C-4634-874F-95851DB07ED1}" type="slidenum">
              <a:rPr lang="en-US" smtClean="0"/>
              <a:t>5</a:t>
            </a:fld>
            <a:endParaRPr lang="en-US"/>
          </a:p>
        </p:txBody>
      </p:sp>
    </p:spTree>
    <p:extLst>
      <p:ext uri="{BB962C8B-B14F-4D97-AF65-F5344CB8AC3E}">
        <p14:creationId xmlns:p14="http://schemas.microsoft.com/office/powerpoint/2010/main" val="1677546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A1D07-C340-B81A-E1D7-7A2EA60EF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24D62-6926-224B-4BE4-881A67D284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66530B-7DAC-0745-C0F7-0141E0ADF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Created for March 2026 CESAS MIO Presentation</a:t>
            </a:r>
          </a:p>
          <a:p>
            <a:endParaRPr lang="en-US"/>
          </a:p>
          <a:p>
            <a:r>
              <a:rPr lang="en-US"/>
              <a:t>Maximize science and applications from individual missions and observations combined across NASA and partner fleets</a:t>
            </a:r>
          </a:p>
          <a:p>
            <a:endParaRPr lang="en-US">
              <a:latin typeface="Calibri"/>
              <a:ea typeface="Calibri"/>
              <a:cs typeface="Calibri"/>
            </a:endParaRPr>
          </a:p>
          <a:p>
            <a:r>
              <a:rPr lang="en-US">
                <a:latin typeface="Calibri"/>
                <a:ea typeface="Calibri"/>
                <a:cs typeface="Calibri"/>
              </a:rPr>
              <a:t>Just giving a short MIO highlight here, John Sullivan will provide more information later this afternoon. </a:t>
            </a:r>
            <a:endParaRPr lang="en-US"/>
          </a:p>
          <a:p>
            <a:endParaRPr lang="en-US">
              <a:latin typeface="Calibri"/>
              <a:ea typeface="Calibri"/>
              <a:cs typeface="Calibri"/>
            </a:endParaRPr>
          </a:p>
          <a:p>
            <a:r>
              <a:rPr lang="en-US">
                <a:latin typeface="Calibri"/>
                <a:ea typeface="Calibri"/>
                <a:cs typeface="Calibri"/>
              </a:rPr>
              <a:t>We believe integration in Earth observation can really help us maximize the value of our missions, and maintain our position as a leading innovator in Earth science discovery </a:t>
            </a:r>
          </a:p>
          <a:p>
            <a:endParaRPr lang="en-US">
              <a:latin typeface="Calibri"/>
              <a:ea typeface="Calibri"/>
              <a:cs typeface="Calibri"/>
            </a:endParaRPr>
          </a:p>
          <a:p>
            <a:r>
              <a:rPr lang="en-US">
                <a:latin typeface="Calibri"/>
                <a:ea typeface="Calibri"/>
                <a:cs typeface="Calibri"/>
              </a:rPr>
              <a:t>Science only we can do – multi-mission, cutting edge </a:t>
            </a:r>
          </a:p>
          <a:p>
            <a:pPr algn="l"/>
            <a:endParaRPr lang="en-US"/>
          </a:p>
          <a:p>
            <a:pPr algn="l"/>
            <a:r>
              <a:rPr lang="en-US"/>
              <a:t>Goal of MIO</a:t>
            </a:r>
          </a:p>
          <a:p>
            <a:pPr algn="l"/>
            <a:r>
              <a:rPr lang="en-US"/>
              <a:t>Making sure the mission focused science teams make the most of each mission and then work across missions to get the max science across the portfolio</a:t>
            </a:r>
          </a:p>
          <a:p>
            <a:pPr algn="l"/>
            <a:endParaRPr lang="en-US"/>
          </a:p>
          <a:p>
            <a:endParaRPr lang="en-US"/>
          </a:p>
        </p:txBody>
      </p:sp>
      <p:sp>
        <p:nvSpPr>
          <p:cNvPr id="4" name="Slide Number Placeholder 3">
            <a:extLst>
              <a:ext uri="{FF2B5EF4-FFF2-40B4-BE49-F238E27FC236}">
                <a16:creationId xmlns:a16="http://schemas.microsoft.com/office/drawing/2014/main" id="{DB81C233-00CA-59A1-7375-15F8962C52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D5C6A-5C1A-D945-BAEC-B14ADEDD4A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024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5D744-63D1-449E-BD91-E870527A294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213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30C17-161C-4634-874F-95851DB07ED1}" type="slidenum">
              <a:rPr lang="en-US" smtClean="0"/>
              <a:t>8</a:t>
            </a:fld>
            <a:endParaRPr lang="en-US"/>
          </a:p>
        </p:txBody>
      </p:sp>
    </p:spTree>
    <p:extLst>
      <p:ext uri="{BB962C8B-B14F-4D97-AF65-F5344CB8AC3E}">
        <p14:creationId xmlns:p14="http://schemas.microsoft.com/office/powerpoint/2010/main" val="102340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March 2026 CESAS Presentation</a:t>
            </a:r>
          </a:p>
          <a:p>
            <a:endParaRPr lang="en-US"/>
          </a:p>
        </p:txBody>
      </p:sp>
      <p:sp>
        <p:nvSpPr>
          <p:cNvPr id="4" name="Slide Number Placeholder 3"/>
          <p:cNvSpPr>
            <a:spLocks noGrp="1"/>
          </p:cNvSpPr>
          <p:nvPr>
            <p:ph type="sldNum" sz="quarter" idx="5"/>
          </p:nvPr>
        </p:nvSpPr>
        <p:spPr/>
        <p:txBody>
          <a:bodyPr/>
          <a:lstStyle/>
          <a:p>
            <a:fld id="{2E630C17-161C-4634-874F-95851DB07ED1}" type="slidenum">
              <a:rPr lang="en-US" smtClean="0"/>
              <a:t>9</a:t>
            </a:fld>
            <a:endParaRPr lang="en-US"/>
          </a:p>
        </p:txBody>
      </p:sp>
    </p:spTree>
    <p:extLst>
      <p:ext uri="{BB962C8B-B14F-4D97-AF65-F5344CB8AC3E}">
        <p14:creationId xmlns:p14="http://schemas.microsoft.com/office/powerpoint/2010/main" val="2367432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907-BC9D-4F2B-8F55-9E0F2E61DFCE}"/>
              </a:ext>
            </a:extLst>
          </p:cNvPr>
          <p:cNvSpPr/>
          <p:nvPr userDrawn="1"/>
        </p:nvSpPr>
        <p:spPr>
          <a:xfrm>
            <a:off x="0" y="0"/>
            <a:ext cx="12192000" cy="6858000"/>
          </a:xfrm>
          <a:prstGeom prst="rect">
            <a:avLst/>
          </a:prstGeom>
          <a:gradFill>
            <a:gsLst>
              <a:gs pos="40000">
                <a:srgbClr val="0064AE"/>
              </a:gs>
              <a:gs pos="12000">
                <a:srgbClr val="26376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279D2E-19E9-90FE-04E9-FF179E96B430}"/>
              </a:ext>
            </a:extLst>
          </p:cNvPr>
          <p:cNvSpPr/>
          <p:nvPr userDrawn="1"/>
        </p:nvSpPr>
        <p:spPr>
          <a:xfrm>
            <a:off x="0" y="0"/>
            <a:ext cx="12192000" cy="6858000"/>
          </a:xfrm>
          <a:prstGeom prst="rect">
            <a:avLst/>
          </a:prstGeom>
          <a:gradFill>
            <a:gsLst>
              <a:gs pos="99000">
                <a:srgbClr val="453A97"/>
              </a:gs>
              <a:gs pos="67000">
                <a:srgbClr val="453A97">
                  <a:alpha val="0"/>
                </a:srgb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iagram&#10;&#10;AI-generated content may be incorrect.">
            <a:extLst>
              <a:ext uri="{FF2B5EF4-FFF2-40B4-BE49-F238E27FC236}">
                <a16:creationId xmlns:a16="http://schemas.microsoft.com/office/drawing/2014/main" id="{F128BECE-ABBF-570C-1B88-2522EFEA4F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305" y="113605"/>
            <a:ext cx="2865676" cy="1350174"/>
          </a:xfrm>
          <a:prstGeom prst="rect">
            <a:avLst/>
          </a:prstGeom>
        </p:spPr>
      </p:pic>
      <p:sp>
        <p:nvSpPr>
          <p:cNvPr id="16" name="Text Placeholder 15">
            <a:extLst>
              <a:ext uri="{FF2B5EF4-FFF2-40B4-BE49-F238E27FC236}">
                <a16:creationId xmlns:a16="http://schemas.microsoft.com/office/drawing/2014/main" id="{39719DB7-42C6-E644-555F-14FD4B489DBB}"/>
              </a:ext>
            </a:extLst>
          </p:cNvPr>
          <p:cNvSpPr>
            <a:spLocks noGrp="1"/>
          </p:cNvSpPr>
          <p:nvPr>
            <p:ph type="body" sz="quarter" idx="10" hasCustomPrompt="1"/>
          </p:nvPr>
        </p:nvSpPr>
        <p:spPr>
          <a:xfrm>
            <a:off x="514350" y="2817683"/>
            <a:ext cx="3406297" cy="902979"/>
          </a:xfrm>
        </p:spPr>
        <p:txBody>
          <a:bodyPr>
            <a:noAutofit/>
          </a:bodyPr>
          <a:lstStyle>
            <a:lvl1pPr marL="0" indent="0">
              <a:lnSpc>
                <a:spcPts val="3700"/>
              </a:lnSpc>
              <a:spcBef>
                <a:spcPts val="0"/>
              </a:spcBef>
              <a:buNone/>
              <a:defRPr sz="4000" b="1" i="0">
                <a:solidFill>
                  <a:schemeClr val="bg1"/>
                </a:solidFill>
                <a:latin typeface="Arial" panose="020B0604020202020204" pitchFamily="34" charset="0"/>
                <a:cs typeface="Arial" panose="020B0604020202020204" pitchFamily="34" charset="0"/>
              </a:defRPr>
            </a:lvl1pPr>
          </a:lstStyle>
          <a:p>
            <a:r>
              <a:rPr lang="en-US" b="1">
                <a:effectLst/>
                <a:latin typeface="Arial" panose="020B0604020202020204" pitchFamily="34" charset="0"/>
              </a:rPr>
              <a:t>Title Goes Here </a:t>
            </a:r>
            <a:endParaRPr lang="en-US">
              <a:effectLst/>
              <a:latin typeface="Arial" panose="020B0604020202020204" pitchFamily="34" charset="0"/>
            </a:endParaRPr>
          </a:p>
        </p:txBody>
      </p:sp>
      <p:sp>
        <p:nvSpPr>
          <p:cNvPr id="17" name="Text Placeholder 15">
            <a:extLst>
              <a:ext uri="{FF2B5EF4-FFF2-40B4-BE49-F238E27FC236}">
                <a16:creationId xmlns:a16="http://schemas.microsoft.com/office/drawing/2014/main" id="{1F1FD111-9E6E-5A1A-2B95-EE88204B83D4}"/>
              </a:ext>
            </a:extLst>
          </p:cNvPr>
          <p:cNvSpPr>
            <a:spLocks noGrp="1"/>
          </p:cNvSpPr>
          <p:nvPr>
            <p:ph type="body" sz="quarter" idx="11" hasCustomPrompt="1"/>
          </p:nvPr>
        </p:nvSpPr>
        <p:spPr>
          <a:xfrm>
            <a:off x="514350" y="3825340"/>
            <a:ext cx="3406297" cy="485384"/>
          </a:xfrm>
        </p:spPr>
        <p:txBody>
          <a:bodyPr>
            <a:noAutofit/>
          </a:bodyPr>
          <a:lstStyle>
            <a:lvl1pPr marL="0" indent="0">
              <a:buNone/>
              <a:defRPr sz="2500">
                <a:solidFill>
                  <a:schemeClr val="bg1"/>
                </a:solidFill>
              </a:defRPr>
            </a:lvl1pPr>
          </a:lstStyle>
          <a:p>
            <a:r>
              <a:rPr lang="en-US">
                <a:effectLst/>
                <a:latin typeface="Arial" panose="020B0604020202020204" pitchFamily="34" charset="0"/>
              </a:rPr>
              <a:t>Subtitle Goes Here</a:t>
            </a:r>
          </a:p>
        </p:txBody>
      </p:sp>
      <p:sp>
        <p:nvSpPr>
          <p:cNvPr id="18" name="Text Placeholder 15">
            <a:extLst>
              <a:ext uri="{FF2B5EF4-FFF2-40B4-BE49-F238E27FC236}">
                <a16:creationId xmlns:a16="http://schemas.microsoft.com/office/drawing/2014/main" id="{D3885829-C761-D464-4574-861C6BE96623}"/>
              </a:ext>
            </a:extLst>
          </p:cNvPr>
          <p:cNvSpPr>
            <a:spLocks noGrp="1"/>
          </p:cNvSpPr>
          <p:nvPr>
            <p:ph type="body" sz="quarter" idx="12" hasCustomPrompt="1"/>
          </p:nvPr>
        </p:nvSpPr>
        <p:spPr>
          <a:xfrm>
            <a:off x="514350" y="2543827"/>
            <a:ext cx="3406297" cy="236951"/>
          </a:xfrm>
        </p:spPr>
        <p:txBody>
          <a:bodyPr>
            <a:noAutofit/>
          </a:bodyPr>
          <a:lstStyle>
            <a:lvl1pPr marL="0" indent="0">
              <a:buNone/>
              <a:defRPr sz="1200" spc="600">
                <a:solidFill>
                  <a:schemeClr val="bg1"/>
                </a:solidFill>
              </a:defRPr>
            </a:lvl1pPr>
          </a:lstStyle>
          <a:p>
            <a:r>
              <a:rPr lang="en-US">
                <a:effectLst/>
                <a:latin typeface="Arial" panose="020B0604020202020204" pitchFamily="34" charset="0"/>
              </a:rPr>
              <a:t>MISSION / TOPIC</a:t>
            </a:r>
          </a:p>
        </p:txBody>
      </p:sp>
      <p:sp>
        <p:nvSpPr>
          <p:cNvPr id="19" name="Text Placeholder 15">
            <a:extLst>
              <a:ext uri="{FF2B5EF4-FFF2-40B4-BE49-F238E27FC236}">
                <a16:creationId xmlns:a16="http://schemas.microsoft.com/office/drawing/2014/main" id="{998EC992-5605-AD44-A47F-2F67316C6C2C}"/>
              </a:ext>
            </a:extLst>
          </p:cNvPr>
          <p:cNvSpPr>
            <a:spLocks noGrp="1"/>
          </p:cNvSpPr>
          <p:nvPr>
            <p:ph type="body" sz="quarter" idx="13" hasCustomPrompt="1"/>
          </p:nvPr>
        </p:nvSpPr>
        <p:spPr>
          <a:xfrm>
            <a:off x="514350" y="5502058"/>
            <a:ext cx="3406297" cy="360123"/>
          </a:xfrm>
        </p:spPr>
        <p:txBody>
          <a:bodyPr>
            <a:noAutofit/>
          </a:bodyPr>
          <a:lstStyle>
            <a:lvl1pPr marL="0" indent="0">
              <a:buNone/>
              <a:defRPr lang="en-US" sz="1800" b="1" smtClean="0">
                <a:solidFill>
                  <a:schemeClr val="bg1"/>
                </a:solidFill>
                <a:effectLst/>
              </a:defRPr>
            </a:lvl1pPr>
          </a:lstStyle>
          <a:p>
            <a:r>
              <a:rPr lang="en-US" b="1">
                <a:solidFill>
                  <a:srgbClr val="EDEDED"/>
                </a:solidFill>
                <a:effectLst/>
                <a:latin typeface="Arial" panose="020B0604020202020204" pitchFamily="34" charset="0"/>
              </a:rPr>
              <a:t>Presenter Name Goes Here</a:t>
            </a:r>
            <a:endParaRPr lang="en-US">
              <a:solidFill>
                <a:srgbClr val="EDEDED"/>
              </a:solidFill>
              <a:effectLst/>
              <a:latin typeface="Arial" panose="020B0604020202020204" pitchFamily="34" charset="0"/>
            </a:endParaRPr>
          </a:p>
        </p:txBody>
      </p:sp>
      <p:sp>
        <p:nvSpPr>
          <p:cNvPr id="20" name="Text Placeholder 15">
            <a:extLst>
              <a:ext uri="{FF2B5EF4-FFF2-40B4-BE49-F238E27FC236}">
                <a16:creationId xmlns:a16="http://schemas.microsoft.com/office/drawing/2014/main" id="{7CD44280-A1BF-91DE-8C40-5991AEF8AA1B}"/>
              </a:ext>
            </a:extLst>
          </p:cNvPr>
          <p:cNvSpPr>
            <a:spLocks noGrp="1"/>
          </p:cNvSpPr>
          <p:nvPr>
            <p:ph type="body" sz="quarter" idx="14" hasCustomPrompt="1"/>
          </p:nvPr>
        </p:nvSpPr>
        <p:spPr>
          <a:xfrm>
            <a:off x="514350" y="5794332"/>
            <a:ext cx="3406297" cy="360123"/>
          </a:xfrm>
        </p:spPr>
        <p:txBody>
          <a:bodyPr>
            <a:noAutofit/>
          </a:bodyPr>
          <a:lstStyle>
            <a:lvl1pPr marL="0" indent="0">
              <a:buNone/>
              <a:defRPr sz="1800">
                <a:solidFill>
                  <a:schemeClr val="bg1"/>
                </a:solidFill>
              </a:defRPr>
            </a:lvl1pPr>
          </a:lstStyle>
          <a:p>
            <a:r>
              <a:rPr lang="en-US">
                <a:effectLst/>
                <a:latin typeface="Arial" panose="020B0604020202020204" pitchFamily="34" charset="0"/>
              </a:rPr>
              <a:t>Presenter Title</a:t>
            </a:r>
          </a:p>
        </p:txBody>
      </p:sp>
      <p:cxnSp>
        <p:nvCxnSpPr>
          <p:cNvPr id="22" name="Straight Connector 21">
            <a:extLst>
              <a:ext uri="{FF2B5EF4-FFF2-40B4-BE49-F238E27FC236}">
                <a16:creationId xmlns:a16="http://schemas.microsoft.com/office/drawing/2014/main" id="{E61786D4-A60E-5A44-F8BA-6ECF15CD41F1}"/>
              </a:ext>
            </a:extLst>
          </p:cNvPr>
          <p:cNvCxnSpPr>
            <a:cxnSpLocks/>
          </p:cNvCxnSpPr>
          <p:nvPr userDrawn="1"/>
        </p:nvCxnSpPr>
        <p:spPr>
          <a:xfrm>
            <a:off x="0" y="6275540"/>
            <a:ext cx="3920647" cy="0"/>
          </a:xfrm>
          <a:prstGeom prst="line">
            <a:avLst/>
          </a:prstGeom>
          <a:ln w="63500">
            <a:gradFill>
              <a:gsLst>
                <a:gs pos="0">
                  <a:srgbClr val="00B4F0">
                    <a:alpha val="0"/>
                  </a:srgbClr>
                </a:gs>
                <a:gs pos="100000">
                  <a:srgbClr val="00B4F0"/>
                </a:gs>
              </a:gsLst>
              <a:lin ang="6000000" scaled="0"/>
            </a:gradFill>
          </a:ln>
        </p:spPr>
        <p:style>
          <a:lnRef idx="2">
            <a:schemeClr val="accent1"/>
          </a:lnRef>
          <a:fillRef idx="0">
            <a:schemeClr val="accent1"/>
          </a:fillRef>
          <a:effectRef idx="1">
            <a:schemeClr val="accent1"/>
          </a:effectRef>
          <a:fontRef idx="minor">
            <a:schemeClr val="tx1"/>
          </a:fontRef>
        </p:style>
      </p:cxnSp>
      <p:pic>
        <p:nvPicPr>
          <p:cNvPr id="6" name="Picture 5" descr="A picture containing colorful, tableware, dishware&#10;&#10;AI-generated content may be incorrect.">
            <a:extLst>
              <a:ext uri="{FF2B5EF4-FFF2-40B4-BE49-F238E27FC236}">
                <a16:creationId xmlns:a16="http://schemas.microsoft.com/office/drawing/2014/main" id="{7A42E5CB-46B6-F4FB-1B33-3EFB315216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7264" b="4628"/>
          <a:stretch>
            <a:fillRect/>
          </a:stretch>
        </p:blipFill>
        <p:spPr>
          <a:xfrm>
            <a:off x="4156364" y="0"/>
            <a:ext cx="7783686" cy="68580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3B59C94E-E4EA-2BEB-DD89-31274505F3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61657" y="2755727"/>
            <a:ext cx="4277991" cy="1313840"/>
          </a:xfrm>
          <a:prstGeom prst="rect">
            <a:avLst/>
          </a:prstGeom>
        </p:spPr>
      </p:pic>
      <p:pic>
        <p:nvPicPr>
          <p:cNvPr id="4" name="Picture 3" descr="A picture containing transport, aircraft, airplane&#10;&#10;AI-generated content may be incorrect.">
            <a:extLst>
              <a:ext uri="{FF2B5EF4-FFF2-40B4-BE49-F238E27FC236}">
                <a16:creationId xmlns:a16="http://schemas.microsoft.com/office/drawing/2014/main" id="{1FDBE2B6-234C-F245-7F43-07D733C8D9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302786">
            <a:off x="8229251" y="3168684"/>
            <a:ext cx="3307220" cy="2003085"/>
          </a:xfrm>
          <a:prstGeom prst="rect">
            <a:avLst/>
          </a:prstGeom>
        </p:spPr>
      </p:pic>
      <p:pic>
        <p:nvPicPr>
          <p:cNvPr id="5" name="Picture 4" descr="A satellite in space&#10;&#10;AI-generated content may be incorrect.">
            <a:extLst>
              <a:ext uri="{FF2B5EF4-FFF2-40B4-BE49-F238E27FC236}">
                <a16:creationId xmlns:a16="http://schemas.microsoft.com/office/drawing/2014/main" id="{90869467-6057-C4F8-20D1-B7F6BA7596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21108010">
            <a:off x="3409003" y="137786"/>
            <a:ext cx="3645411" cy="3856885"/>
          </a:xfrm>
          <a:prstGeom prst="rect">
            <a:avLst/>
          </a:prstGeom>
        </p:spPr>
      </p:pic>
    </p:spTree>
    <p:extLst>
      <p:ext uri="{BB962C8B-B14F-4D97-AF65-F5344CB8AC3E}">
        <p14:creationId xmlns:p14="http://schemas.microsoft.com/office/powerpoint/2010/main" val="77719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9_Title and Content">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2DCF11-975D-F37E-AAEA-AF30C02567C3}"/>
              </a:ext>
            </a:extLst>
          </p:cNvPr>
          <p:cNvSpPr/>
          <p:nvPr userDrawn="1"/>
        </p:nvSpPr>
        <p:spPr>
          <a:xfrm>
            <a:off x="0" y="0"/>
            <a:ext cx="12192000" cy="6858000"/>
          </a:xfrm>
          <a:prstGeom prst="rect">
            <a:avLst/>
          </a:prstGeom>
          <a:gradFill>
            <a:gsLst>
              <a:gs pos="59000">
                <a:srgbClr val="263765"/>
              </a:gs>
              <a:gs pos="0">
                <a:srgbClr val="0061A8">
                  <a:alpha val="63208"/>
                </a:srgbClr>
              </a:gs>
            </a:gsLst>
            <a:lin ang="18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96C9DF-BD9A-0B26-73A5-068B047CBD38}"/>
              </a:ext>
            </a:extLst>
          </p:cNvPr>
          <p:cNvSpPr/>
          <p:nvPr userDrawn="1"/>
        </p:nvSpPr>
        <p:spPr>
          <a:xfrm>
            <a:off x="0" y="-6635"/>
            <a:ext cx="12192000" cy="6858000"/>
          </a:xfrm>
          <a:prstGeom prst="rect">
            <a:avLst/>
          </a:prstGeom>
          <a:gradFill>
            <a:gsLst>
              <a:gs pos="82000">
                <a:srgbClr val="453A97">
                  <a:lumMod val="96000"/>
                  <a:lumOff val="4000"/>
                </a:srgbClr>
              </a:gs>
              <a:gs pos="49000">
                <a:srgbClr val="453A97">
                  <a:alpha val="0"/>
                </a:srgb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5">
            <a:extLst>
              <a:ext uri="{FF2B5EF4-FFF2-40B4-BE49-F238E27FC236}">
                <a16:creationId xmlns:a16="http://schemas.microsoft.com/office/drawing/2014/main" id="{9DB23E8F-CB84-3C71-26E9-DE40CF3B0595}"/>
              </a:ext>
            </a:extLst>
          </p:cNvPr>
          <p:cNvSpPr>
            <a:spLocks noGrp="1"/>
          </p:cNvSpPr>
          <p:nvPr>
            <p:ph type="body" sz="quarter" idx="12" hasCustomPrompt="1"/>
          </p:nvPr>
        </p:nvSpPr>
        <p:spPr>
          <a:xfrm rot="5400000">
            <a:off x="-1399691" y="1917831"/>
            <a:ext cx="3406297" cy="236951"/>
          </a:xfrm>
          <a:prstGeom prst="rect">
            <a:avLst/>
          </a:prstGeo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6" name="Straight Connector 5">
            <a:extLst>
              <a:ext uri="{FF2B5EF4-FFF2-40B4-BE49-F238E27FC236}">
                <a16:creationId xmlns:a16="http://schemas.microsoft.com/office/drawing/2014/main" id="{944DC893-3AF1-1D27-9119-7830477932CA}"/>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9D88F1A-8EC3-6A5F-6836-E014234702AC}"/>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14" name="Text Placeholder 16">
            <a:extLst>
              <a:ext uri="{FF2B5EF4-FFF2-40B4-BE49-F238E27FC236}">
                <a16:creationId xmlns:a16="http://schemas.microsoft.com/office/drawing/2014/main" id="{03B47FBC-1257-3F71-ACDF-65F105619D52}"/>
              </a:ext>
            </a:extLst>
          </p:cNvPr>
          <p:cNvSpPr>
            <a:spLocks noGrp="1"/>
          </p:cNvSpPr>
          <p:nvPr>
            <p:ph type="body" sz="quarter" idx="26" hasCustomPrompt="1"/>
          </p:nvPr>
        </p:nvSpPr>
        <p:spPr>
          <a:xfrm>
            <a:off x="801756" y="346642"/>
            <a:ext cx="2773651" cy="331304"/>
          </a:xfrm>
          <a:prstGeom prst="rect">
            <a:avLst/>
          </a:prstGeo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15" name="Text Placeholder 16">
            <a:extLst>
              <a:ext uri="{FF2B5EF4-FFF2-40B4-BE49-F238E27FC236}">
                <a16:creationId xmlns:a16="http://schemas.microsoft.com/office/drawing/2014/main" id="{5BCEB54B-6FB9-EEAE-045E-A4D08D4E9C3D}"/>
              </a:ext>
            </a:extLst>
          </p:cNvPr>
          <p:cNvSpPr>
            <a:spLocks noGrp="1"/>
          </p:cNvSpPr>
          <p:nvPr>
            <p:ph type="body" sz="quarter" idx="27" hasCustomPrompt="1"/>
          </p:nvPr>
        </p:nvSpPr>
        <p:spPr>
          <a:xfrm>
            <a:off x="801756" y="716532"/>
            <a:ext cx="2763377" cy="331304"/>
          </a:xfrm>
          <a:prstGeom prst="rect">
            <a:avLst/>
          </a:prstGeo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94921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ex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F0859-CD55-9E95-137A-99F59F0E5DA2}"/>
              </a:ext>
            </a:extLst>
          </p:cNvPr>
          <p:cNvSpPr/>
          <p:nvPr userDrawn="1"/>
        </p:nvSpPr>
        <p:spPr>
          <a:xfrm rot="10800000">
            <a:off x="-9819" y="0"/>
            <a:ext cx="12210167" cy="686827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380BE22-01AF-8D32-7305-F04C6A08A078}"/>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9A77E9DA-6791-090B-4538-649F1A86F377}"/>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3" name="Title 5">
            <a:extLst>
              <a:ext uri="{FF2B5EF4-FFF2-40B4-BE49-F238E27FC236}">
                <a16:creationId xmlns:a16="http://schemas.microsoft.com/office/drawing/2014/main" id="{95C1D026-14CA-9A36-0FF1-72AE552AA8D0}"/>
              </a:ext>
            </a:extLst>
          </p:cNvPr>
          <p:cNvSpPr>
            <a:spLocks noGrp="1"/>
          </p:cNvSpPr>
          <p:nvPr>
            <p:ph type="title" hasCustomPrompt="1"/>
          </p:nvPr>
        </p:nvSpPr>
        <p:spPr>
          <a:xfrm>
            <a:off x="604909" y="1043538"/>
            <a:ext cx="10668515" cy="590931"/>
          </a:xfrm>
        </p:spPr>
        <p:txBody>
          <a:bodyPr/>
          <a:lstStyle>
            <a:lvl1pPr algn="l">
              <a:defRPr sz="3600" b="1" i="0">
                <a:latin typeface="Arial" panose="020B0604020202020204" pitchFamily="34" charset="0"/>
                <a:cs typeface="Arial" panose="020B0604020202020204" pitchFamily="34" charset="0"/>
              </a:defRPr>
            </a:lvl1pPr>
          </a:lstStyle>
          <a:p>
            <a:r>
              <a:rPr lang="en-US"/>
              <a:t>Title here</a:t>
            </a:r>
          </a:p>
        </p:txBody>
      </p:sp>
      <p:sp>
        <p:nvSpPr>
          <p:cNvPr id="16" name="Text Placeholder 15">
            <a:extLst>
              <a:ext uri="{FF2B5EF4-FFF2-40B4-BE49-F238E27FC236}">
                <a16:creationId xmlns:a16="http://schemas.microsoft.com/office/drawing/2014/main" id="{76F61DA1-8341-127D-9998-5AAAAB1CEBCF}"/>
              </a:ext>
            </a:extLst>
          </p:cNvPr>
          <p:cNvSpPr>
            <a:spLocks noGrp="1"/>
          </p:cNvSpPr>
          <p:nvPr>
            <p:ph type="body" sz="quarter" idx="16" hasCustomPrompt="1"/>
          </p:nvPr>
        </p:nvSpPr>
        <p:spPr>
          <a:xfrm>
            <a:off x="638761" y="56858"/>
            <a:ext cx="10634663" cy="338554"/>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HERE</a:t>
            </a:r>
            <a:endParaRPr lang="en-US" sz="1600"/>
          </a:p>
        </p:txBody>
      </p:sp>
    </p:spTree>
    <p:extLst>
      <p:ext uri="{BB962C8B-B14F-4D97-AF65-F5344CB8AC3E}">
        <p14:creationId xmlns:p14="http://schemas.microsoft.com/office/powerpoint/2010/main" val="743567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hoto Slide 1">
    <p:bg>
      <p:bgPr>
        <a:gradFill>
          <a:gsLst>
            <a:gs pos="53000">
              <a:srgbClr val="263765"/>
            </a:gs>
            <a:gs pos="100000">
              <a:srgbClr val="0061A8"/>
            </a:gs>
          </a:gsLst>
          <a:lin ang="19200000" scaled="0"/>
        </a:gradFill>
        <a:effectLst/>
      </p:bgPr>
    </p:bg>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59D3B852-4875-A817-0894-1A08FC8FB450}"/>
              </a:ext>
            </a:extLst>
          </p:cNvPr>
          <p:cNvSpPr>
            <a:spLocks noGrp="1"/>
          </p:cNvSpPr>
          <p:nvPr>
            <p:ph type="body" sz="quarter" idx="38" hasCustomPrompt="1"/>
          </p:nvPr>
        </p:nvSpPr>
        <p:spPr>
          <a:xfrm>
            <a:off x="1080274" y="2424341"/>
            <a:ext cx="3461746" cy="686708"/>
          </a:xfrm>
        </p:spPr>
        <p:txBody>
          <a:bodyPr>
            <a:noAutofit/>
          </a:bodyPr>
          <a:lstStyle>
            <a:lvl1pPr marL="0" indent="0">
              <a:buNone/>
              <a:defRPr sz="5000" b="0" i="0">
                <a:solidFill>
                  <a:schemeClr val="bg1"/>
                </a:solidFill>
                <a:latin typeface="Arial" panose="020B0604020202020204" pitchFamily="34" charset="0"/>
                <a:cs typeface="Arial" panose="020B0604020202020204" pitchFamily="34" charset="0"/>
              </a:defRPr>
            </a:lvl1pPr>
          </a:lstStyle>
          <a:p>
            <a:pPr lvl="0"/>
            <a:r>
              <a:rPr lang="en-US"/>
              <a:t>Team Title</a:t>
            </a:r>
          </a:p>
        </p:txBody>
      </p:sp>
      <p:sp>
        <p:nvSpPr>
          <p:cNvPr id="15" name="Text Placeholder 16">
            <a:extLst>
              <a:ext uri="{FF2B5EF4-FFF2-40B4-BE49-F238E27FC236}">
                <a16:creationId xmlns:a16="http://schemas.microsoft.com/office/drawing/2014/main" id="{A071903F-BE8A-2C45-2578-A4B62000C418}"/>
              </a:ext>
            </a:extLst>
          </p:cNvPr>
          <p:cNvSpPr>
            <a:spLocks noGrp="1"/>
          </p:cNvSpPr>
          <p:nvPr>
            <p:ph type="body" sz="quarter" idx="39" hasCustomPrompt="1"/>
          </p:nvPr>
        </p:nvSpPr>
        <p:spPr>
          <a:xfrm>
            <a:off x="1080273" y="3786827"/>
            <a:ext cx="3476174" cy="1113929"/>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a:t>
            </a:r>
          </a:p>
        </p:txBody>
      </p:sp>
      <p:sp>
        <p:nvSpPr>
          <p:cNvPr id="10" name="Text Placeholder 16">
            <a:extLst>
              <a:ext uri="{FF2B5EF4-FFF2-40B4-BE49-F238E27FC236}">
                <a16:creationId xmlns:a16="http://schemas.microsoft.com/office/drawing/2014/main" id="{F4A6D78A-9E6B-EF1B-BA69-05DDB33D351F}"/>
              </a:ext>
            </a:extLst>
          </p:cNvPr>
          <p:cNvSpPr>
            <a:spLocks noGrp="1"/>
          </p:cNvSpPr>
          <p:nvPr>
            <p:ph type="body" sz="quarter" idx="40" hasCustomPrompt="1"/>
          </p:nvPr>
        </p:nvSpPr>
        <p:spPr>
          <a:xfrm>
            <a:off x="1080274" y="3044474"/>
            <a:ext cx="3461746" cy="686708"/>
          </a:xfrm>
        </p:spPr>
        <p:txBody>
          <a:bodyPr>
            <a:noAutofit/>
          </a:bodyPr>
          <a:lstStyle>
            <a:lvl1pPr marL="0" indent="0">
              <a:buNone/>
              <a:defRPr sz="50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
        <p:nvSpPr>
          <p:cNvPr id="19" name="Picture Placeholder 20">
            <a:extLst>
              <a:ext uri="{FF2B5EF4-FFF2-40B4-BE49-F238E27FC236}">
                <a16:creationId xmlns:a16="http://schemas.microsoft.com/office/drawing/2014/main" id="{CBFE5F66-962C-B541-EF0A-B94C70E778B2}"/>
              </a:ext>
            </a:extLst>
          </p:cNvPr>
          <p:cNvSpPr>
            <a:spLocks noGrp="1"/>
          </p:cNvSpPr>
          <p:nvPr>
            <p:ph type="pic" sz="quarter" idx="33" hasCustomPrompt="1"/>
          </p:nvPr>
        </p:nvSpPr>
        <p:spPr>
          <a:xfrm>
            <a:off x="5743399" y="897252"/>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23" name="Text Placeholder 16">
            <a:extLst>
              <a:ext uri="{FF2B5EF4-FFF2-40B4-BE49-F238E27FC236}">
                <a16:creationId xmlns:a16="http://schemas.microsoft.com/office/drawing/2014/main" id="{0806069D-7534-AAEC-8F48-0353E7D4D524}"/>
              </a:ext>
            </a:extLst>
          </p:cNvPr>
          <p:cNvSpPr>
            <a:spLocks noGrp="1"/>
          </p:cNvSpPr>
          <p:nvPr>
            <p:ph type="body" sz="quarter" idx="41" hasCustomPrompt="1"/>
          </p:nvPr>
        </p:nvSpPr>
        <p:spPr>
          <a:xfrm>
            <a:off x="7277724" y="1305983"/>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24" name="Text Placeholder 16">
            <a:extLst>
              <a:ext uri="{FF2B5EF4-FFF2-40B4-BE49-F238E27FC236}">
                <a16:creationId xmlns:a16="http://schemas.microsoft.com/office/drawing/2014/main" id="{1B940605-4D73-3AD6-ED24-7114A60C0B2D}"/>
              </a:ext>
            </a:extLst>
          </p:cNvPr>
          <p:cNvSpPr>
            <a:spLocks noGrp="1"/>
          </p:cNvSpPr>
          <p:nvPr>
            <p:ph type="body" sz="quarter" idx="42" hasCustomPrompt="1"/>
          </p:nvPr>
        </p:nvSpPr>
        <p:spPr>
          <a:xfrm>
            <a:off x="7277724" y="1560816"/>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25" name="Text Placeholder 16">
            <a:extLst>
              <a:ext uri="{FF2B5EF4-FFF2-40B4-BE49-F238E27FC236}">
                <a16:creationId xmlns:a16="http://schemas.microsoft.com/office/drawing/2014/main" id="{917AB34A-DA55-1110-68D9-D3D6A61464C6}"/>
              </a:ext>
            </a:extLst>
          </p:cNvPr>
          <p:cNvSpPr>
            <a:spLocks noGrp="1"/>
          </p:cNvSpPr>
          <p:nvPr>
            <p:ph type="body" sz="quarter" idx="43" hasCustomPrompt="1"/>
          </p:nvPr>
        </p:nvSpPr>
        <p:spPr>
          <a:xfrm>
            <a:off x="7277724" y="1759436"/>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26" name="Picture Placeholder 20">
            <a:extLst>
              <a:ext uri="{FF2B5EF4-FFF2-40B4-BE49-F238E27FC236}">
                <a16:creationId xmlns:a16="http://schemas.microsoft.com/office/drawing/2014/main" id="{267EB956-35D2-CA66-DD3A-55A8FD3B42DD}"/>
              </a:ext>
            </a:extLst>
          </p:cNvPr>
          <p:cNvSpPr>
            <a:spLocks noGrp="1"/>
          </p:cNvSpPr>
          <p:nvPr>
            <p:ph type="pic" sz="quarter" idx="44" hasCustomPrompt="1"/>
          </p:nvPr>
        </p:nvSpPr>
        <p:spPr>
          <a:xfrm>
            <a:off x="8911652" y="897252"/>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27" name="Text Placeholder 16">
            <a:extLst>
              <a:ext uri="{FF2B5EF4-FFF2-40B4-BE49-F238E27FC236}">
                <a16:creationId xmlns:a16="http://schemas.microsoft.com/office/drawing/2014/main" id="{0BDD4B6C-48CA-4E5D-BAF3-6525AB7DBC48}"/>
              </a:ext>
            </a:extLst>
          </p:cNvPr>
          <p:cNvSpPr>
            <a:spLocks noGrp="1"/>
          </p:cNvSpPr>
          <p:nvPr>
            <p:ph type="body" sz="quarter" idx="45" hasCustomPrompt="1"/>
          </p:nvPr>
        </p:nvSpPr>
        <p:spPr>
          <a:xfrm>
            <a:off x="10445979" y="1305983"/>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28" name="Text Placeholder 16">
            <a:extLst>
              <a:ext uri="{FF2B5EF4-FFF2-40B4-BE49-F238E27FC236}">
                <a16:creationId xmlns:a16="http://schemas.microsoft.com/office/drawing/2014/main" id="{FC939BB5-14CC-FFA0-5AF7-C0F87FA1B908}"/>
              </a:ext>
            </a:extLst>
          </p:cNvPr>
          <p:cNvSpPr>
            <a:spLocks noGrp="1"/>
          </p:cNvSpPr>
          <p:nvPr>
            <p:ph type="body" sz="quarter" idx="46" hasCustomPrompt="1"/>
          </p:nvPr>
        </p:nvSpPr>
        <p:spPr>
          <a:xfrm>
            <a:off x="10445979" y="1560816"/>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29" name="Text Placeholder 16">
            <a:extLst>
              <a:ext uri="{FF2B5EF4-FFF2-40B4-BE49-F238E27FC236}">
                <a16:creationId xmlns:a16="http://schemas.microsoft.com/office/drawing/2014/main" id="{C9EB53E9-1C08-10BC-7982-9E40FE720653}"/>
              </a:ext>
            </a:extLst>
          </p:cNvPr>
          <p:cNvSpPr>
            <a:spLocks noGrp="1"/>
          </p:cNvSpPr>
          <p:nvPr>
            <p:ph type="body" sz="quarter" idx="47" hasCustomPrompt="1"/>
          </p:nvPr>
        </p:nvSpPr>
        <p:spPr>
          <a:xfrm>
            <a:off x="10445979" y="1759436"/>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0" name="Picture Placeholder 20">
            <a:extLst>
              <a:ext uri="{FF2B5EF4-FFF2-40B4-BE49-F238E27FC236}">
                <a16:creationId xmlns:a16="http://schemas.microsoft.com/office/drawing/2014/main" id="{B7D47362-C0E2-BAC6-F6F3-A848D10AD0AB}"/>
              </a:ext>
            </a:extLst>
          </p:cNvPr>
          <p:cNvSpPr>
            <a:spLocks noGrp="1"/>
          </p:cNvSpPr>
          <p:nvPr>
            <p:ph type="pic" sz="quarter" idx="48" hasCustomPrompt="1"/>
          </p:nvPr>
        </p:nvSpPr>
        <p:spPr>
          <a:xfrm>
            <a:off x="5743399" y="2673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1" name="Text Placeholder 16">
            <a:extLst>
              <a:ext uri="{FF2B5EF4-FFF2-40B4-BE49-F238E27FC236}">
                <a16:creationId xmlns:a16="http://schemas.microsoft.com/office/drawing/2014/main" id="{A840C603-9437-5928-829A-8C221A8A2F14}"/>
              </a:ext>
            </a:extLst>
          </p:cNvPr>
          <p:cNvSpPr>
            <a:spLocks noGrp="1"/>
          </p:cNvSpPr>
          <p:nvPr>
            <p:ph type="body" sz="quarter" idx="49" hasCustomPrompt="1"/>
          </p:nvPr>
        </p:nvSpPr>
        <p:spPr>
          <a:xfrm>
            <a:off x="7277726" y="3082567"/>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32" name="Text Placeholder 16">
            <a:extLst>
              <a:ext uri="{FF2B5EF4-FFF2-40B4-BE49-F238E27FC236}">
                <a16:creationId xmlns:a16="http://schemas.microsoft.com/office/drawing/2014/main" id="{5ACEEDCA-F92C-E045-58BF-C9BFFACA4636}"/>
              </a:ext>
            </a:extLst>
          </p:cNvPr>
          <p:cNvSpPr>
            <a:spLocks noGrp="1"/>
          </p:cNvSpPr>
          <p:nvPr>
            <p:ph type="body" sz="quarter" idx="50" hasCustomPrompt="1"/>
          </p:nvPr>
        </p:nvSpPr>
        <p:spPr>
          <a:xfrm>
            <a:off x="7277726" y="333740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33" name="Text Placeholder 16">
            <a:extLst>
              <a:ext uri="{FF2B5EF4-FFF2-40B4-BE49-F238E27FC236}">
                <a16:creationId xmlns:a16="http://schemas.microsoft.com/office/drawing/2014/main" id="{B8415D9D-E55C-1539-A2BB-EDA6ACA883F7}"/>
              </a:ext>
            </a:extLst>
          </p:cNvPr>
          <p:cNvSpPr>
            <a:spLocks noGrp="1"/>
          </p:cNvSpPr>
          <p:nvPr>
            <p:ph type="body" sz="quarter" idx="51" hasCustomPrompt="1"/>
          </p:nvPr>
        </p:nvSpPr>
        <p:spPr>
          <a:xfrm>
            <a:off x="7277726" y="353602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4" name="Picture Placeholder 20">
            <a:extLst>
              <a:ext uri="{FF2B5EF4-FFF2-40B4-BE49-F238E27FC236}">
                <a16:creationId xmlns:a16="http://schemas.microsoft.com/office/drawing/2014/main" id="{53234553-1E1C-000B-4452-D72BCCF57104}"/>
              </a:ext>
            </a:extLst>
          </p:cNvPr>
          <p:cNvSpPr>
            <a:spLocks noGrp="1"/>
          </p:cNvSpPr>
          <p:nvPr>
            <p:ph type="pic" sz="quarter" idx="52" hasCustomPrompt="1"/>
          </p:nvPr>
        </p:nvSpPr>
        <p:spPr>
          <a:xfrm>
            <a:off x="8911652" y="2673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5" name="Text Placeholder 16">
            <a:extLst>
              <a:ext uri="{FF2B5EF4-FFF2-40B4-BE49-F238E27FC236}">
                <a16:creationId xmlns:a16="http://schemas.microsoft.com/office/drawing/2014/main" id="{96B49617-6E02-53C5-F2FA-3401C6C0770D}"/>
              </a:ext>
            </a:extLst>
          </p:cNvPr>
          <p:cNvSpPr>
            <a:spLocks noGrp="1"/>
          </p:cNvSpPr>
          <p:nvPr>
            <p:ph type="body" sz="quarter" idx="53" hasCustomPrompt="1"/>
          </p:nvPr>
        </p:nvSpPr>
        <p:spPr>
          <a:xfrm>
            <a:off x="10445979" y="3082567"/>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36" name="Text Placeholder 16">
            <a:extLst>
              <a:ext uri="{FF2B5EF4-FFF2-40B4-BE49-F238E27FC236}">
                <a16:creationId xmlns:a16="http://schemas.microsoft.com/office/drawing/2014/main" id="{DF9F8D02-5FAD-FBEB-9FCD-C5725CC25D13}"/>
              </a:ext>
            </a:extLst>
          </p:cNvPr>
          <p:cNvSpPr>
            <a:spLocks noGrp="1"/>
          </p:cNvSpPr>
          <p:nvPr>
            <p:ph type="body" sz="quarter" idx="54" hasCustomPrompt="1"/>
          </p:nvPr>
        </p:nvSpPr>
        <p:spPr>
          <a:xfrm>
            <a:off x="10445979" y="333740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37" name="Text Placeholder 16">
            <a:extLst>
              <a:ext uri="{FF2B5EF4-FFF2-40B4-BE49-F238E27FC236}">
                <a16:creationId xmlns:a16="http://schemas.microsoft.com/office/drawing/2014/main" id="{9FD7AC0E-A88F-29AA-C810-AFFE8F181000}"/>
              </a:ext>
            </a:extLst>
          </p:cNvPr>
          <p:cNvSpPr>
            <a:spLocks noGrp="1"/>
          </p:cNvSpPr>
          <p:nvPr>
            <p:ph type="body" sz="quarter" idx="55" hasCustomPrompt="1"/>
          </p:nvPr>
        </p:nvSpPr>
        <p:spPr>
          <a:xfrm>
            <a:off x="10445979" y="353602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8" name="Picture Placeholder 20">
            <a:extLst>
              <a:ext uri="{FF2B5EF4-FFF2-40B4-BE49-F238E27FC236}">
                <a16:creationId xmlns:a16="http://schemas.microsoft.com/office/drawing/2014/main" id="{7F8CE0DF-686B-B2B3-B7B0-84E5A9E6A76C}"/>
              </a:ext>
            </a:extLst>
          </p:cNvPr>
          <p:cNvSpPr>
            <a:spLocks noGrp="1"/>
          </p:cNvSpPr>
          <p:nvPr>
            <p:ph type="pic" sz="quarter" idx="56" hasCustomPrompt="1"/>
          </p:nvPr>
        </p:nvSpPr>
        <p:spPr>
          <a:xfrm>
            <a:off x="5743399" y="44714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9" name="Text Placeholder 16">
            <a:extLst>
              <a:ext uri="{FF2B5EF4-FFF2-40B4-BE49-F238E27FC236}">
                <a16:creationId xmlns:a16="http://schemas.microsoft.com/office/drawing/2014/main" id="{392C693C-1D7A-D5B2-F96D-3988DF5F3588}"/>
              </a:ext>
            </a:extLst>
          </p:cNvPr>
          <p:cNvSpPr>
            <a:spLocks noGrp="1"/>
          </p:cNvSpPr>
          <p:nvPr>
            <p:ph type="body" sz="quarter" idx="57" hasCustomPrompt="1"/>
          </p:nvPr>
        </p:nvSpPr>
        <p:spPr>
          <a:xfrm>
            <a:off x="7277724" y="4880137"/>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40" name="Text Placeholder 16">
            <a:extLst>
              <a:ext uri="{FF2B5EF4-FFF2-40B4-BE49-F238E27FC236}">
                <a16:creationId xmlns:a16="http://schemas.microsoft.com/office/drawing/2014/main" id="{8398C31C-3A04-B973-EBCF-6469A47EE252}"/>
              </a:ext>
            </a:extLst>
          </p:cNvPr>
          <p:cNvSpPr>
            <a:spLocks noGrp="1"/>
          </p:cNvSpPr>
          <p:nvPr>
            <p:ph type="body" sz="quarter" idx="58" hasCustomPrompt="1"/>
          </p:nvPr>
        </p:nvSpPr>
        <p:spPr>
          <a:xfrm>
            <a:off x="7277724" y="513497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41" name="Text Placeholder 16">
            <a:extLst>
              <a:ext uri="{FF2B5EF4-FFF2-40B4-BE49-F238E27FC236}">
                <a16:creationId xmlns:a16="http://schemas.microsoft.com/office/drawing/2014/main" id="{91308530-07BB-4ED6-D9C2-FFB15225D0E4}"/>
              </a:ext>
            </a:extLst>
          </p:cNvPr>
          <p:cNvSpPr>
            <a:spLocks noGrp="1"/>
          </p:cNvSpPr>
          <p:nvPr>
            <p:ph type="body" sz="quarter" idx="59" hasCustomPrompt="1"/>
          </p:nvPr>
        </p:nvSpPr>
        <p:spPr>
          <a:xfrm>
            <a:off x="7277724" y="533359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42" name="Picture Placeholder 20">
            <a:extLst>
              <a:ext uri="{FF2B5EF4-FFF2-40B4-BE49-F238E27FC236}">
                <a16:creationId xmlns:a16="http://schemas.microsoft.com/office/drawing/2014/main" id="{476BADF7-851D-0786-4021-44476710CAE0}"/>
              </a:ext>
            </a:extLst>
          </p:cNvPr>
          <p:cNvSpPr>
            <a:spLocks noGrp="1"/>
          </p:cNvSpPr>
          <p:nvPr>
            <p:ph type="pic" sz="quarter" idx="60" hasCustomPrompt="1"/>
          </p:nvPr>
        </p:nvSpPr>
        <p:spPr>
          <a:xfrm>
            <a:off x="8911652" y="44714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43" name="Text Placeholder 16">
            <a:extLst>
              <a:ext uri="{FF2B5EF4-FFF2-40B4-BE49-F238E27FC236}">
                <a16:creationId xmlns:a16="http://schemas.microsoft.com/office/drawing/2014/main" id="{A3733E4E-4543-85DC-36C3-49A9AAE9A028}"/>
              </a:ext>
            </a:extLst>
          </p:cNvPr>
          <p:cNvSpPr>
            <a:spLocks noGrp="1"/>
          </p:cNvSpPr>
          <p:nvPr>
            <p:ph type="body" sz="quarter" idx="61" hasCustomPrompt="1"/>
          </p:nvPr>
        </p:nvSpPr>
        <p:spPr>
          <a:xfrm>
            <a:off x="10445979" y="4880137"/>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44" name="Text Placeholder 16">
            <a:extLst>
              <a:ext uri="{FF2B5EF4-FFF2-40B4-BE49-F238E27FC236}">
                <a16:creationId xmlns:a16="http://schemas.microsoft.com/office/drawing/2014/main" id="{E359664C-CE97-4A5F-BD75-EAC9180F98A0}"/>
              </a:ext>
            </a:extLst>
          </p:cNvPr>
          <p:cNvSpPr>
            <a:spLocks noGrp="1"/>
          </p:cNvSpPr>
          <p:nvPr>
            <p:ph type="body" sz="quarter" idx="62" hasCustomPrompt="1"/>
          </p:nvPr>
        </p:nvSpPr>
        <p:spPr>
          <a:xfrm>
            <a:off x="10445979" y="513497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45" name="Text Placeholder 16">
            <a:extLst>
              <a:ext uri="{FF2B5EF4-FFF2-40B4-BE49-F238E27FC236}">
                <a16:creationId xmlns:a16="http://schemas.microsoft.com/office/drawing/2014/main" id="{9489A9ED-2FD7-EA9A-B21E-9F47E4FCCD11}"/>
              </a:ext>
            </a:extLst>
          </p:cNvPr>
          <p:cNvSpPr>
            <a:spLocks noGrp="1"/>
          </p:cNvSpPr>
          <p:nvPr>
            <p:ph type="body" sz="quarter" idx="63" hasCustomPrompt="1"/>
          </p:nvPr>
        </p:nvSpPr>
        <p:spPr>
          <a:xfrm>
            <a:off x="10445979" y="533359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4" name="TextBox 3">
            <a:extLst>
              <a:ext uri="{FF2B5EF4-FFF2-40B4-BE49-F238E27FC236}">
                <a16:creationId xmlns:a16="http://schemas.microsoft.com/office/drawing/2014/main" id="{FE689C52-C0BB-8FBA-A603-173A34F901F1}"/>
              </a:ext>
            </a:extLst>
          </p:cNvPr>
          <p:cNvSpPr txBox="1"/>
          <p:nvPr userDrawn="1"/>
        </p:nvSpPr>
        <p:spPr>
          <a:xfrm>
            <a:off x="11702472" y="6527512"/>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Tree>
    <p:extLst>
      <p:ext uri="{BB962C8B-B14F-4D97-AF65-F5344CB8AC3E}">
        <p14:creationId xmlns:p14="http://schemas.microsoft.com/office/powerpoint/2010/main" val="250837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Slide 1">
    <p:bg>
      <p:bgPr>
        <a:gradFill>
          <a:gsLst>
            <a:gs pos="53000">
              <a:srgbClr val="263765"/>
            </a:gs>
            <a:gs pos="100000">
              <a:srgbClr val="0061A8"/>
            </a:gs>
          </a:gsLst>
          <a:lin ang="19200000" scaled="0"/>
        </a:gra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14" name="Text Placeholder 16">
            <a:extLst>
              <a:ext uri="{FF2B5EF4-FFF2-40B4-BE49-F238E27FC236}">
                <a16:creationId xmlns:a16="http://schemas.microsoft.com/office/drawing/2014/main" id="{59D3B852-4875-A817-0894-1A08FC8FB450}"/>
              </a:ext>
            </a:extLst>
          </p:cNvPr>
          <p:cNvSpPr>
            <a:spLocks noGrp="1"/>
          </p:cNvSpPr>
          <p:nvPr>
            <p:ph type="body" sz="quarter" idx="38" hasCustomPrompt="1"/>
          </p:nvPr>
        </p:nvSpPr>
        <p:spPr>
          <a:xfrm>
            <a:off x="1080274" y="2424341"/>
            <a:ext cx="3461746" cy="686708"/>
          </a:xfrm>
        </p:spPr>
        <p:txBody>
          <a:bodyPr>
            <a:noAutofit/>
          </a:bodyPr>
          <a:lstStyle>
            <a:lvl1pPr marL="0" indent="0">
              <a:buNone/>
              <a:defRPr sz="5000" b="0" i="0">
                <a:solidFill>
                  <a:schemeClr val="bg1"/>
                </a:solidFill>
                <a:latin typeface="Arial" panose="020B0604020202020204" pitchFamily="34" charset="0"/>
                <a:cs typeface="Arial" panose="020B0604020202020204" pitchFamily="34" charset="0"/>
              </a:defRPr>
            </a:lvl1pPr>
          </a:lstStyle>
          <a:p>
            <a:pPr lvl="0"/>
            <a:r>
              <a:rPr lang="en-US"/>
              <a:t>Team Title</a:t>
            </a:r>
          </a:p>
        </p:txBody>
      </p:sp>
      <p:sp>
        <p:nvSpPr>
          <p:cNvPr id="15" name="Text Placeholder 16">
            <a:extLst>
              <a:ext uri="{FF2B5EF4-FFF2-40B4-BE49-F238E27FC236}">
                <a16:creationId xmlns:a16="http://schemas.microsoft.com/office/drawing/2014/main" id="{A071903F-BE8A-2C45-2578-A4B62000C418}"/>
              </a:ext>
            </a:extLst>
          </p:cNvPr>
          <p:cNvSpPr>
            <a:spLocks noGrp="1"/>
          </p:cNvSpPr>
          <p:nvPr>
            <p:ph type="body" sz="quarter" idx="39" hasCustomPrompt="1"/>
          </p:nvPr>
        </p:nvSpPr>
        <p:spPr>
          <a:xfrm>
            <a:off x="1080273" y="3786827"/>
            <a:ext cx="3476174" cy="1113929"/>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a:t>
            </a:r>
          </a:p>
        </p:txBody>
      </p:sp>
      <p:sp>
        <p:nvSpPr>
          <p:cNvPr id="10" name="Text Placeholder 16">
            <a:extLst>
              <a:ext uri="{FF2B5EF4-FFF2-40B4-BE49-F238E27FC236}">
                <a16:creationId xmlns:a16="http://schemas.microsoft.com/office/drawing/2014/main" id="{F4A6D78A-9E6B-EF1B-BA69-05DDB33D351F}"/>
              </a:ext>
            </a:extLst>
          </p:cNvPr>
          <p:cNvSpPr>
            <a:spLocks noGrp="1"/>
          </p:cNvSpPr>
          <p:nvPr>
            <p:ph type="body" sz="quarter" idx="40" hasCustomPrompt="1"/>
          </p:nvPr>
        </p:nvSpPr>
        <p:spPr>
          <a:xfrm>
            <a:off x="1080274" y="3044474"/>
            <a:ext cx="3461746" cy="686708"/>
          </a:xfrm>
        </p:spPr>
        <p:txBody>
          <a:bodyPr>
            <a:noAutofit/>
          </a:bodyPr>
          <a:lstStyle>
            <a:lvl1pPr marL="0" indent="0">
              <a:buNone/>
              <a:defRPr sz="50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
        <p:nvSpPr>
          <p:cNvPr id="19" name="Picture Placeholder 20">
            <a:extLst>
              <a:ext uri="{FF2B5EF4-FFF2-40B4-BE49-F238E27FC236}">
                <a16:creationId xmlns:a16="http://schemas.microsoft.com/office/drawing/2014/main" id="{CBFE5F66-962C-B541-EF0A-B94C70E778B2}"/>
              </a:ext>
            </a:extLst>
          </p:cNvPr>
          <p:cNvSpPr>
            <a:spLocks noGrp="1"/>
          </p:cNvSpPr>
          <p:nvPr>
            <p:ph type="pic" sz="quarter" idx="33" hasCustomPrompt="1"/>
          </p:nvPr>
        </p:nvSpPr>
        <p:spPr>
          <a:xfrm>
            <a:off x="5743399" y="897252"/>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23" name="Text Placeholder 16">
            <a:extLst>
              <a:ext uri="{FF2B5EF4-FFF2-40B4-BE49-F238E27FC236}">
                <a16:creationId xmlns:a16="http://schemas.microsoft.com/office/drawing/2014/main" id="{0806069D-7534-AAEC-8F48-0353E7D4D524}"/>
              </a:ext>
            </a:extLst>
          </p:cNvPr>
          <p:cNvSpPr>
            <a:spLocks noGrp="1"/>
          </p:cNvSpPr>
          <p:nvPr>
            <p:ph type="body" sz="quarter" idx="41" hasCustomPrompt="1"/>
          </p:nvPr>
        </p:nvSpPr>
        <p:spPr>
          <a:xfrm>
            <a:off x="7277724" y="1305983"/>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24" name="Text Placeholder 16">
            <a:extLst>
              <a:ext uri="{FF2B5EF4-FFF2-40B4-BE49-F238E27FC236}">
                <a16:creationId xmlns:a16="http://schemas.microsoft.com/office/drawing/2014/main" id="{1B940605-4D73-3AD6-ED24-7114A60C0B2D}"/>
              </a:ext>
            </a:extLst>
          </p:cNvPr>
          <p:cNvSpPr>
            <a:spLocks noGrp="1"/>
          </p:cNvSpPr>
          <p:nvPr>
            <p:ph type="body" sz="quarter" idx="42" hasCustomPrompt="1"/>
          </p:nvPr>
        </p:nvSpPr>
        <p:spPr>
          <a:xfrm>
            <a:off x="7277724" y="1560816"/>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25" name="Text Placeholder 16">
            <a:extLst>
              <a:ext uri="{FF2B5EF4-FFF2-40B4-BE49-F238E27FC236}">
                <a16:creationId xmlns:a16="http://schemas.microsoft.com/office/drawing/2014/main" id="{917AB34A-DA55-1110-68D9-D3D6A61464C6}"/>
              </a:ext>
            </a:extLst>
          </p:cNvPr>
          <p:cNvSpPr>
            <a:spLocks noGrp="1"/>
          </p:cNvSpPr>
          <p:nvPr>
            <p:ph type="body" sz="quarter" idx="43" hasCustomPrompt="1"/>
          </p:nvPr>
        </p:nvSpPr>
        <p:spPr>
          <a:xfrm>
            <a:off x="7277724" y="1759436"/>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26" name="Picture Placeholder 20">
            <a:extLst>
              <a:ext uri="{FF2B5EF4-FFF2-40B4-BE49-F238E27FC236}">
                <a16:creationId xmlns:a16="http://schemas.microsoft.com/office/drawing/2014/main" id="{267EB956-35D2-CA66-DD3A-55A8FD3B42DD}"/>
              </a:ext>
            </a:extLst>
          </p:cNvPr>
          <p:cNvSpPr>
            <a:spLocks noGrp="1"/>
          </p:cNvSpPr>
          <p:nvPr>
            <p:ph type="pic" sz="quarter" idx="44" hasCustomPrompt="1"/>
          </p:nvPr>
        </p:nvSpPr>
        <p:spPr>
          <a:xfrm>
            <a:off x="8911652" y="897252"/>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27" name="Text Placeholder 16">
            <a:extLst>
              <a:ext uri="{FF2B5EF4-FFF2-40B4-BE49-F238E27FC236}">
                <a16:creationId xmlns:a16="http://schemas.microsoft.com/office/drawing/2014/main" id="{0BDD4B6C-48CA-4E5D-BAF3-6525AB7DBC48}"/>
              </a:ext>
            </a:extLst>
          </p:cNvPr>
          <p:cNvSpPr>
            <a:spLocks noGrp="1"/>
          </p:cNvSpPr>
          <p:nvPr>
            <p:ph type="body" sz="quarter" idx="45" hasCustomPrompt="1"/>
          </p:nvPr>
        </p:nvSpPr>
        <p:spPr>
          <a:xfrm>
            <a:off x="10445979" y="1305983"/>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28" name="Text Placeholder 16">
            <a:extLst>
              <a:ext uri="{FF2B5EF4-FFF2-40B4-BE49-F238E27FC236}">
                <a16:creationId xmlns:a16="http://schemas.microsoft.com/office/drawing/2014/main" id="{FC939BB5-14CC-FFA0-5AF7-C0F87FA1B908}"/>
              </a:ext>
            </a:extLst>
          </p:cNvPr>
          <p:cNvSpPr>
            <a:spLocks noGrp="1"/>
          </p:cNvSpPr>
          <p:nvPr>
            <p:ph type="body" sz="quarter" idx="46" hasCustomPrompt="1"/>
          </p:nvPr>
        </p:nvSpPr>
        <p:spPr>
          <a:xfrm>
            <a:off x="10445979" y="1560816"/>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29" name="Text Placeholder 16">
            <a:extLst>
              <a:ext uri="{FF2B5EF4-FFF2-40B4-BE49-F238E27FC236}">
                <a16:creationId xmlns:a16="http://schemas.microsoft.com/office/drawing/2014/main" id="{C9EB53E9-1C08-10BC-7982-9E40FE720653}"/>
              </a:ext>
            </a:extLst>
          </p:cNvPr>
          <p:cNvSpPr>
            <a:spLocks noGrp="1"/>
          </p:cNvSpPr>
          <p:nvPr>
            <p:ph type="body" sz="quarter" idx="47" hasCustomPrompt="1"/>
          </p:nvPr>
        </p:nvSpPr>
        <p:spPr>
          <a:xfrm>
            <a:off x="10445979" y="1759436"/>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0" name="Picture Placeholder 20">
            <a:extLst>
              <a:ext uri="{FF2B5EF4-FFF2-40B4-BE49-F238E27FC236}">
                <a16:creationId xmlns:a16="http://schemas.microsoft.com/office/drawing/2014/main" id="{B7D47362-C0E2-BAC6-F6F3-A848D10AD0AB}"/>
              </a:ext>
            </a:extLst>
          </p:cNvPr>
          <p:cNvSpPr>
            <a:spLocks noGrp="1"/>
          </p:cNvSpPr>
          <p:nvPr>
            <p:ph type="pic" sz="quarter" idx="48" hasCustomPrompt="1"/>
          </p:nvPr>
        </p:nvSpPr>
        <p:spPr>
          <a:xfrm>
            <a:off x="5743399" y="2673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1" name="Text Placeholder 16">
            <a:extLst>
              <a:ext uri="{FF2B5EF4-FFF2-40B4-BE49-F238E27FC236}">
                <a16:creationId xmlns:a16="http://schemas.microsoft.com/office/drawing/2014/main" id="{A840C603-9437-5928-829A-8C221A8A2F14}"/>
              </a:ext>
            </a:extLst>
          </p:cNvPr>
          <p:cNvSpPr>
            <a:spLocks noGrp="1"/>
          </p:cNvSpPr>
          <p:nvPr>
            <p:ph type="body" sz="quarter" idx="49" hasCustomPrompt="1"/>
          </p:nvPr>
        </p:nvSpPr>
        <p:spPr>
          <a:xfrm>
            <a:off x="7277726" y="3082567"/>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32" name="Text Placeholder 16">
            <a:extLst>
              <a:ext uri="{FF2B5EF4-FFF2-40B4-BE49-F238E27FC236}">
                <a16:creationId xmlns:a16="http://schemas.microsoft.com/office/drawing/2014/main" id="{5ACEEDCA-F92C-E045-58BF-C9BFFACA4636}"/>
              </a:ext>
            </a:extLst>
          </p:cNvPr>
          <p:cNvSpPr>
            <a:spLocks noGrp="1"/>
          </p:cNvSpPr>
          <p:nvPr>
            <p:ph type="body" sz="quarter" idx="50" hasCustomPrompt="1"/>
          </p:nvPr>
        </p:nvSpPr>
        <p:spPr>
          <a:xfrm>
            <a:off x="7277726" y="333740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33" name="Text Placeholder 16">
            <a:extLst>
              <a:ext uri="{FF2B5EF4-FFF2-40B4-BE49-F238E27FC236}">
                <a16:creationId xmlns:a16="http://schemas.microsoft.com/office/drawing/2014/main" id="{B8415D9D-E55C-1539-A2BB-EDA6ACA883F7}"/>
              </a:ext>
            </a:extLst>
          </p:cNvPr>
          <p:cNvSpPr>
            <a:spLocks noGrp="1"/>
          </p:cNvSpPr>
          <p:nvPr>
            <p:ph type="body" sz="quarter" idx="51" hasCustomPrompt="1"/>
          </p:nvPr>
        </p:nvSpPr>
        <p:spPr>
          <a:xfrm>
            <a:off x="7277726" y="353602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4" name="Picture Placeholder 20">
            <a:extLst>
              <a:ext uri="{FF2B5EF4-FFF2-40B4-BE49-F238E27FC236}">
                <a16:creationId xmlns:a16="http://schemas.microsoft.com/office/drawing/2014/main" id="{53234553-1E1C-000B-4452-D72BCCF57104}"/>
              </a:ext>
            </a:extLst>
          </p:cNvPr>
          <p:cNvSpPr>
            <a:spLocks noGrp="1"/>
          </p:cNvSpPr>
          <p:nvPr>
            <p:ph type="pic" sz="quarter" idx="52" hasCustomPrompt="1"/>
          </p:nvPr>
        </p:nvSpPr>
        <p:spPr>
          <a:xfrm>
            <a:off x="8911652" y="2673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5" name="Text Placeholder 16">
            <a:extLst>
              <a:ext uri="{FF2B5EF4-FFF2-40B4-BE49-F238E27FC236}">
                <a16:creationId xmlns:a16="http://schemas.microsoft.com/office/drawing/2014/main" id="{96B49617-6E02-53C5-F2FA-3401C6C0770D}"/>
              </a:ext>
            </a:extLst>
          </p:cNvPr>
          <p:cNvSpPr>
            <a:spLocks noGrp="1"/>
          </p:cNvSpPr>
          <p:nvPr>
            <p:ph type="body" sz="quarter" idx="53" hasCustomPrompt="1"/>
          </p:nvPr>
        </p:nvSpPr>
        <p:spPr>
          <a:xfrm>
            <a:off x="10445979" y="3082567"/>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36" name="Text Placeholder 16">
            <a:extLst>
              <a:ext uri="{FF2B5EF4-FFF2-40B4-BE49-F238E27FC236}">
                <a16:creationId xmlns:a16="http://schemas.microsoft.com/office/drawing/2014/main" id="{DF9F8D02-5FAD-FBEB-9FCD-C5725CC25D13}"/>
              </a:ext>
            </a:extLst>
          </p:cNvPr>
          <p:cNvSpPr>
            <a:spLocks noGrp="1"/>
          </p:cNvSpPr>
          <p:nvPr>
            <p:ph type="body" sz="quarter" idx="54" hasCustomPrompt="1"/>
          </p:nvPr>
        </p:nvSpPr>
        <p:spPr>
          <a:xfrm>
            <a:off x="10445979" y="333740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37" name="Text Placeholder 16">
            <a:extLst>
              <a:ext uri="{FF2B5EF4-FFF2-40B4-BE49-F238E27FC236}">
                <a16:creationId xmlns:a16="http://schemas.microsoft.com/office/drawing/2014/main" id="{9FD7AC0E-A88F-29AA-C810-AFFE8F181000}"/>
              </a:ext>
            </a:extLst>
          </p:cNvPr>
          <p:cNvSpPr>
            <a:spLocks noGrp="1"/>
          </p:cNvSpPr>
          <p:nvPr>
            <p:ph type="body" sz="quarter" idx="55" hasCustomPrompt="1"/>
          </p:nvPr>
        </p:nvSpPr>
        <p:spPr>
          <a:xfrm>
            <a:off x="10445979" y="353602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8" name="Picture Placeholder 20">
            <a:extLst>
              <a:ext uri="{FF2B5EF4-FFF2-40B4-BE49-F238E27FC236}">
                <a16:creationId xmlns:a16="http://schemas.microsoft.com/office/drawing/2014/main" id="{7F8CE0DF-686B-B2B3-B7B0-84E5A9E6A76C}"/>
              </a:ext>
            </a:extLst>
          </p:cNvPr>
          <p:cNvSpPr>
            <a:spLocks noGrp="1"/>
          </p:cNvSpPr>
          <p:nvPr>
            <p:ph type="pic" sz="quarter" idx="56" hasCustomPrompt="1"/>
          </p:nvPr>
        </p:nvSpPr>
        <p:spPr>
          <a:xfrm>
            <a:off x="5743399" y="44714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9" name="Text Placeholder 16">
            <a:extLst>
              <a:ext uri="{FF2B5EF4-FFF2-40B4-BE49-F238E27FC236}">
                <a16:creationId xmlns:a16="http://schemas.microsoft.com/office/drawing/2014/main" id="{392C693C-1D7A-D5B2-F96D-3988DF5F3588}"/>
              </a:ext>
            </a:extLst>
          </p:cNvPr>
          <p:cNvSpPr>
            <a:spLocks noGrp="1"/>
          </p:cNvSpPr>
          <p:nvPr>
            <p:ph type="body" sz="quarter" idx="57" hasCustomPrompt="1"/>
          </p:nvPr>
        </p:nvSpPr>
        <p:spPr>
          <a:xfrm>
            <a:off x="7277724" y="4880137"/>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40" name="Text Placeholder 16">
            <a:extLst>
              <a:ext uri="{FF2B5EF4-FFF2-40B4-BE49-F238E27FC236}">
                <a16:creationId xmlns:a16="http://schemas.microsoft.com/office/drawing/2014/main" id="{8398C31C-3A04-B973-EBCF-6469A47EE252}"/>
              </a:ext>
            </a:extLst>
          </p:cNvPr>
          <p:cNvSpPr>
            <a:spLocks noGrp="1"/>
          </p:cNvSpPr>
          <p:nvPr>
            <p:ph type="body" sz="quarter" idx="58" hasCustomPrompt="1"/>
          </p:nvPr>
        </p:nvSpPr>
        <p:spPr>
          <a:xfrm>
            <a:off x="7277724" y="513497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41" name="Text Placeholder 16">
            <a:extLst>
              <a:ext uri="{FF2B5EF4-FFF2-40B4-BE49-F238E27FC236}">
                <a16:creationId xmlns:a16="http://schemas.microsoft.com/office/drawing/2014/main" id="{91308530-07BB-4ED6-D9C2-FFB15225D0E4}"/>
              </a:ext>
            </a:extLst>
          </p:cNvPr>
          <p:cNvSpPr>
            <a:spLocks noGrp="1"/>
          </p:cNvSpPr>
          <p:nvPr>
            <p:ph type="body" sz="quarter" idx="59" hasCustomPrompt="1"/>
          </p:nvPr>
        </p:nvSpPr>
        <p:spPr>
          <a:xfrm>
            <a:off x="7277724" y="533359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42" name="Picture Placeholder 20">
            <a:extLst>
              <a:ext uri="{FF2B5EF4-FFF2-40B4-BE49-F238E27FC236}">
                <a16:creationId xmlns:a16="http://schemas.microsoft.com/office/drawing/2014/main" id="{476BADF7-851D-0786-4021-44476710CAE0}"/>
              </a:ext>
            </a:extLst>
          </p:cNvPr>
          <p:cNvSpPr>
            <a:spLocks noGrp="1"/>
          </p:cNvSpPr>
          <p:nvPr>
            <p:ph type="pic" sz="quarter" idx="60" hasCustomPrompt="1"/>
          </p:nvPr>
        </p:nvSpPr>
        <p:spPr>
          <a:xfrm>
            <a:off x="8911652" y="44714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43" name="Text Placeholder 16">
            <a:extLst>
              <a:ext uri="{FF2B5EF4-FFF2-40B4-BE49-F238E27FC236}">
                <a16:creationId xmlns:a16="http://schemas.microsoft.com/office/drawing/2014/main" id="{A3733E4E-4543-85DC-36C3-49A9AAE9A028}"/>
              </a:ext>
            </a:extLst>
          </p:cNvPr>
          <p:cNvSpPr>
            <a:spLocks noGrp="1"/>
          </p:cNvSpPr>
          <p:nvPr>
            <p:ph type="body" sz="quarter" idx="61" hasCustomPrompt="1"/>
          </p:nvPr>
        </p:nvSpPr>
        <p:spPr>
          <a:xfrm>
            <a:off x="10445979" y="4880137"/>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44" name="Text Placeholder 16">
            <a:extLst>
              <a:ext uri="{FF2B5EF4-FFF2-40B4-BE49-F238E27FC236}">
                <a16:creationId xmlns:a16="http://schemas.microsoft.com/office/drawing/2014/main" id="{E359664C-CE97-4A5F-BD75-EAC9180F98A0}"/>
              </a:ext>
            </a:extLst>
          </p:cNvPr>
          <p:cNvSpPr>
            <a:spLocks noGrp="1"/>
          </p:cNvSpPr>
          <p:nvPr>
            <p:ph type="body" sz="quarter" idx="62" hasCustomPrompt="1"/>
          </p:nvPr>
        </p:nvSpPr>
        <p:spPr>
          <a:xfrm>
            <a:off x="10445979" y="513497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45" name="Text Placeholder 16">
            <a:extLst>
              <a:ext uri="{FF2B5EF4-FFF2-40B4-BE49-F238E27FC236}">
                <a16:creationId xmlns:a16="http://schemas.microsoft.com/office/drawing/2014/main" id="{9489A9ED-2FD7-EA9A-B21E-9F47E4FCCD11}"/>
              </a:ext>
            </a:extLst>
          </p:cNvPr>
          <p:cNvSpPr>
            <a:spLocks noGrp="1"/>
          </p:cNvSpPr>
          <p:nvPr>
            <p:ph type="body" sz="quarter" idx="63" hasCustomPrompt="1"/>
          </p:nvPr>
        </p:nvSpPr>
        <p:spPr>
          <a:xfrm>
            <a:off x="10445979" y="533359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4" name="TextBox 3">
            <a:extLst>
              <a:ext uri="{FF2B5EF4-FFF2-40B4-BE49-F238E27FC236}">
                <a16:creationId xmlns:a16="http://schemas.microsoft.com/office/drawing/2014/main" id="{FE689C52-C0BB-8FBA-A603-173A34F901F1}"/>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Tree>
    <p:extLst>
      <p:ext uri="{BB962C8B-B14F-4D97-AF65-F5344CB8AC3E}">
        <p14:creationId xmlns:p14="http://schemas.microsoft.com/office/powerpoint/2010/main" val="4248130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graphic Slide 2">
    <p:bg>
      <p:bgPr>
        <a:gradFill>
          <a:gsLst>
            <a:gs pos="31000">
              <a:srgbClr val="263765"/>
            </a:gs>
            <a:gs pos="98000">
              <a:srgbClr val="0A5EA4"/>
            </a:gs>
          </a:gsLst>
          <a:lin ang="5400000" scaled="0"/>
        </a:grad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2EED0949-8EF6-7624-58C9-0ECF2F09DA92}"/>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5" name="Straight Connector 4">
            <a:extLst>
              <a:ext uri="{FF2B5EF4-FFF2-40B4-BE49-F238E27FC236}">
                <a16:creationId xmlns:a16="http://schemas.microsoft.com/office/drawing/2014/main" id="{6370470C-D715-A1B3-4A71-0F11CC77BBC2}"/>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28" name="Text Placeholder 16">
            <a:extLst>
              <a:ext uri="{FF2B5EF4-FFF2-40B4-BE49-F238E27FC236}">
                <a16:creationId xmlns:a16="http://schemas.microsoft.com/office/drawing/2014/main" id="{5F87B933-2F5B-178E-CE3D-46CD789B8FED}"/>
              </a:ext>
            </a:extLst>
          </p:cNvPr>
          <p:cNvSpPr>
            <a:spLocks noGrp="1"/>
          </p:cNvSpPr>
          <p:nvPr>
            <p:ph type="body" sz="quarter" idx="31" hasCustomPrompt="1"/>
          </p:nvPr>
        </p:nvSpPr>
        <p:spPr>
          <a:xfrm>
            <a:off x="1172321" y="1718901"/>
            <a:ext cx="1037479" cy="374413"/>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29" name="Text Placeholder 16">
            <a:extLst>
              <a:ext uri="{FF2B5EF4-FFF2-40B4-BE49-F238E27FC236}">
                <a16:creationId xmlns:a16="http://schemas.microsoft.com/office/drawing/2014/main" id="{2C1AAADD-3DD8-5FAA-2ACE-6149D61589FB}"/>
              </a:ext>
            </a:extLst>
          </p:cNvPr>
          <p:cNvSpPr>
            <a:spLocks noGrp="1"/>
          </p:cNvSpPr>
          <p:nvPr>
            <p:ph type="body" sz="quarter" idx="33" hasCustomPrompt="1"/>
          </p:nvPr>
        </p:nvSpPr>
        <p:spPr>
          <a:xfrm>
            <a:off x="1172321" y="2032861"/>
            <a:ext cx="1354979" cy="1307239"/>
          </a:xfrm>
        </p:spPr>
        <p:txBody>
          <a:bodyPr>
            <a:noAutofit/>
          </a:bodyPr>
          <a:lstStyle>
            <a:lvl1pPr marL="0" indent="0">
              <a:lnSpc>
                <a:spcPct val="100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a:t>
            </a:r>
          </a:p>
        </p:txBody>
      </p:sp>
      <p:sp>
        <p:nvSpPr>
          <p:cNvPr id="30" name="Text Placeholder 16">
            <a:extLst>
              <a:ext uri="{FF2B5EF4-FFF2-40B4-BE49-F238E27FC236}">
                <a16:creationId xmlns:a16="http://schemas.microsoft.com/office/drawing/2014/main" id="{4C90F0C0-2BB8-337D-96E6-9826F74C8A36}"/>
              </a:ext>
            </a:extLst>
          </p:cNvPr>
          <p:cNvSpPr>
            <a:spLocks noGrp="1"/>
          </p:cNvSpPr>
          <p:nvPr>
            <p:ph type="body" sz="quarter" idx="34" hasCustomPrompt="1"/>
          </p:nvPr>
        </p:nvSpPr>
        <p:spPr>
          <a:xfrm>
            <a:off x="10261600" y="1895840"/>
            <a:ext cx="1342279" cy="374413"/>
          </a:xfrm>
        </p:spPr>
        <p:txBody>
          <a:bodyPr>
            <a:noAutofit/>
          </a:bodyPr>
          <a:lstStyle>
            <a:lvl1pPr marL="0" indent="0" algn="r">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31" name="Text Placeholder 16">
            <a:extLst>
              <a:ext uri="{FF2B5EF4-FFF2-40B4-BE49-F238E27FC236}">
                <a16:creationId xmlns:a16="http://schemas.microsoft.com/office/drawing/2014/main" id="{9A0D2B9B-64B5-C181-ED24-1DBED0A3CE36}"/>
              </a:ext>
            </a:extLst>
          </p:cNvPr>
          <p:cNvSpPr>
            <a:spLocks noGrp="1"/>
          </p:cNvSpPr>
          <p:nvPr>
            <p:ph type="body" sz="quarter" idx="35" hasCustomPrompt="1"/>
          </p:nvPr>
        </p:nvSpPr>
        <p:spPr>
          <a:xfrm>
            <a:off x="10261600" y="2209800"/>
            <a:ext cx="1354979" cy="1307239"/>
          </a:xfrm>
        </p:spPr>
        <p:txBody>
          <a:bodyPr>
            <a:noAutofit/>
          </a:bodyPr>
          <a:lstStyle>
            <a:lvl1pPr marL="0" indent="0" algn="r">
              <a:lnSpc>
                <a:spcPct val="100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a:t>
            </a:r>
          </a:p>
        </p:txBody>
      </p:sp>
      <p:sp>
        <p:nvSpPr>
          <p:cNvPr id="32" name="Text Placeholder 16">
            <a:extLst>
              <a:ext uri="{FF2B5EF4-FFF2-40B4-BE49-F238E27FC236}">
                <a16:creationId xmlns:a16="http://schemas.microsoft.com/office/drawing/2014/main" id="{104E842D-C31A-A294-1E77-8BF5A61A5126}"/>
              </a:ext>
            </a:extLst>
          </p:cNvPr>
          <p:cNvSpPr>
            <a:spLocks noGrp="1"/>
          </p:cNvSpPr>
          <p:nvPr>
            <p:ph type="body" sz="quarter" idx="36" hasCustomPrompt="1"/>
          </p:nvPr>
        </p:nvSpPr>
        <p:spPr>
          <a:xfrm>
            <a:off x="9620328" y="4080241"/>
            <a:ext cx="2021652" cy="341922"/>
          </a:xfrm>
        </p:spPr>
        <p:txBody>
          <a:bodyPr>
            <a:noAutofit/>
          </a:bodyPr>
          <a:lstStyle>
            <a:lvl1pPr marL="0" indent="0" algn="r">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33" name="Text Placeholder 16">
            <a:extLst>
              <a:ext uri="{FF2B5EF4-FFF2-40B4-BE49-F238E27FC236}">
                <a16:creationId xmlns:a16="http://schemas.microsoft.com/office/drawing/2014/main" id="{A358A67D-E343-2FD7-111F-61F1431BC7CE}"/>
              </a:ext>
            </a:extLst>
          </p:cNvPr>
          <p:cNvSpPr>
            <a:spLocks noGrp="1"/>
          </p:cNvSpPr>
          <p:nvPr>
            <p:ph type="body" sz="quarter" idx="37" hasCustomPrompt="1"/>
          </p:nvPr>
        </p:nvSpPr>
        <p:spPr>
          <a:xfrm>
            <a:off x="9613900" y="4394201"/>
            <a:ext cx="2040779" cy="990599"/>
          </a:xfrm>
        </p:spPr>
        <p:txBody>
          <a:bodyPr>
            <a:noAutofit/>
          </a:bodyPr>
          <a:lstStyle>
            <a:lvl1pPr marL="0" indent="0" algn="r">
              <a:lnSpc>
                <a:spcPct val="100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a:t>
            </a:r>
          </a:p>
        </p:txBody>
      </p:sp>
      <p:sp>
        <p:nvSpPr>
          <p:cNvPr id="2" name="TextBox 1">
            <a:extLst>
              <a:ext uri="{FF2B5EF4-FFF2-40B4-BE49-F238E27FC236}">
                <a16:creationId xmlns:a16="http://schemas.microsoft.com/office/drawing/2014/main" id="{52E57D48-3268-8DD2-7992-C6475B18C8CD}"/>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8" name="Text Placeholder 16">
            <a:extLst>
              <a:ext uri="{FF2B5EF4-FFF2-40B4-BE49-F238E27FC236}">
                <a16:creationId xmlns:a16="http://schemas.microsoft.com/office/drawing/2014/main" id="{5042DABD-FACB-9F42-6451-1E8A0D5BA0D3}"/>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9" name="Text Placeholder 16">
            <a:extLst>
              <a:ext uri="{FF2B5EF4-FFF2-40B4-BE49-F238E27FC236}">
                <a16:creationId xmlns:a16="http://schemas.microsoft.com/office/drawing/2014/main" id="{9878EFD7-39AC-4669-9A95-4A6BC1077CF4}"/>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265662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Slide 7">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8DF88AB-0216-5B62-64AE-6DB925632CFE}"/>
              </a:ext>
            </a:extLst>
          </p:cNvPr>
          <p:cNvSpPr/>
          <p:nvPr userDrawn="1"/>
        </p:nvSpPr>
        <p:spPr>
          <a:xfrm>
            <a:off x="0" y="1892300"/>
            <a:ext cx="12192000" cy="4965700"/>
          </a:xfrm>
          <a:prstGeom prst="rect">
            <a:avLst/>
          </a:prstGeom>
          <a:gradFill>
            <a:gsLst>
              <a:gs pos="61000">
                <a:srgbClr val="263765"/>
              </a:gs>
              <a:gs pos="100000">
                <a:srgbClr val="0A5EA4"/>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5">
            <a:extLst>
              <a:ext uri="{FF2B5EF4-FFF2-40B4-BE49-F238E27FC236}">
                <a16:creationId xmlns:a16="http://schemas.microsoft.com/office/drawing/2014/main" id="{2EED0949-8EF6-7624-58C9-0ECF2F09DA92}"/>
              </a:ext>
            </a:extLst>
          </p:cNvPr>
          <p:cNvSpPr>
            <a:spLocks noGrp="1"/>
          </p:cNvSpPr>
          <p:nvPr>
            <p:ph type="body" sz="quarter" idx="12" hasCustomPrompt="1"/>
          </p:nvPr>
        </p:nvSpPr>
        <p:spPr>
          <a:xfrm rot="5400000">
            <a:off x="-1399691" y="37720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5" name="Straight Connector 4">
            <a:extLst>
              <a:ext uri="{FF2B5EF4-FFF2-40B4-BE49-F238E27FC236}">
                <a16:creationId xmlns:a16="http://schemas.microsoft.com/office/drawing/2014/main" id="{6370470C-D715-A1B3-4A71-0F11CC77BBC2}"/>
              </a:ext>
            </a:extLst>
          </p:cNvPr>
          <p:cNvCxnSpPr>
            <a:cxnSpLocks/>
          </p:cNvCxnSpPr>
          <p:nvPr userDrawn="1"/>
        </p:nvCxnSpPr>
        <p:spPr>
          <a:xfrm>
            <a:off x="591414" y="2197100"/>
            <a:ext cx="0" cy="4318000"/>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31" name="Picture 30" descr="Logo&#10;&#10;AI-generated content may be incorrect.">
            <a:extLst>
              <a:ext uri="{FF2B5EF4-FFF2-40B4-BE49-F238E27FC236}">
                <a16:creationId xmlns:a16="http://schemas.microsoft.com/office/drawing/2014/main" id="{719F0109-5F5F-E54A-A970-2E850F19A0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8924" r="34572"/>
          <a:stretch/>
        </p:blipFill>
        <p:spPr>
          <a:xfrm>
            <a:off x="7721600" y="0"/>
            <a:ext cx="4470400" cy="5549900"/>
          </a:xfrm>
          <a:prstGeom prst="rect">
            <a:avLst/>
          </a:prstGeom>
        </p:spPr>
      </p:pic>
      <p:sp>
        <p:nvSpPr>
          <p:cNvPr id="12" name="Text Placeholder 16">
            <a:extLst>
              <a:ext uri="{FF2B5EF4-FFF2-40B4-BE49-F238E27FC236}">
                <a16:creationId xmlns:a16="http://schemas.microsoft.com/office/drawing/2014/main" id="{4CF4B482-2301-BC19-B712-D73946CD7DBE}"/>
              </a:ext>
            </a:extLst>
          </p:cNvPr>
          <p:cNvSpPr>
            <a:spLocks noGrp="1"/>
          </p:cNvSpPr>
          <p:nvPr>
            <p:ph type="body" sz="quarter" idx="54" hasCustomPrompt="1"/>
          </p:nvPr>
        </p:nvSpPr>
        <p:spPr>
          <a:xfrm>
            <a:off x="120258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13" name="Text Placeholder 16">
            <a:extLst>
              <a:ext uri="{FF2B5EF4-FFF2-40B4-BE49-F238E27FC236}">
                <a16:creationId xmlns:a16="http://schemas.microsoft.com/office/drawing/2014/main" id="{3D637C9A-A4D9-081C-2E19-49FA0E50FBCE}"/>
              </a:ext>
            </a:extLst>
          </p:cNvPr>
          <p:cNvSpPr>
            <a:spLocks noGrp="1"/>
          </p:cNvSpPr>
          <p:nvPr>
            <p:ph type="body" sz="quarter" idx="55" hasCustomPrompt="1"/>
          </p:nvPr>
        </p:nvSpPr>
        <p:spPr>
          <a:xfrm>
            <a:off x="120258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6">
            <a:extLst>
              <a:ext uri="{FF2B5EF4-FFF2-40B4-BE49-F238E27FC236}">
                <a16:creationId xmlns:a16="http://schemas.microsoft.com/office/drawing/2014/main" id="{5EF48182-4C30-500F-EAB7-C4B82B876B3D}"/>
              </a:ext>
            </a:extLst>
          </p:cNvPr>
          <p:cNvSpPr>
            <a:spLocks noGrp="1"/>
          </p:cNvSpPr>
          <p:nvPr>
            <p:ph type="body" sz="quarter" idx="56" hasCustomPrompt="1"/>
          </p:nvPr>
        </p:nvSpPr>
        <p:spPr>
          <a:xfrm>
            <a:off x="396240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15" name="Text Placeholder 16">
            <a:extLst>
              <a:ext uri="{FF2B5EF4-FFF2-40B4-BE49-F238E27FC236}">
                <a16:creationId xmlns:a16="http://schemas.microsoft.com/office/drawing/2014/main" id="{70558C3B-CFE1-1C6C-7BF7-55DD7AC22005}"/>
              </a:ext>
            </a:extLst>
          </p:cNvPr>
          <p:cNvSpPr>
            <a:spLocks noGrp="1"/>
          </p:cNvSpPr>
          <p:nvPr>
            <p:ph type="body" sz="quarter" idx="57" hasCustomPrompt="1"/>
          </p:nvPr>
        </p:nvSpPr>
        <p:spPr>
          <a:xfrm>
            <a:off x="396240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17" name="Text Placeholder 16">
            <a:extLst>
              <a:ext uri="{FF2B5EF4-FFF2-40B4-BE49-F238E27FC236}">
                <a16:creationId xmlns:a16="http://schemas.microsoft.com/office/drawing/2014/main" id="{D22F69EB-8B4B-15EC-6E50-A7292D406C1E}"/>
              </a:ext>
            </a:extLst>
          </p:cNvPr>
          <p:cNvSpPr>
            <a:spLocks noGrp="1"/>
          </p:cNvSpPr>
          <p:nvPr>
            <p:ph type="body" sz="quarter" idx="58" hasCustomPrompt="1"/>
          </p:nvPr>
        </p:nvSpPr>
        <p:spPr>
          <a:xfrm>
            <a:off x="673100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18" name="Text Placeholder 16">
            <a:extLst>
              <a:ext uri="{FF2B5EF4-FFF2-40B4-BE49-F238E27FC236}">
                <a16:creationId xmlns:a16="http://schemas.microsoft.com/office/drawing/2014/main" id="{6818DA9D-B615-7DAF-74B7-8CD40DFE35D1}"/>
              </a:ext>
            </a:extLst>
          </p:cNvPr>
          <p:cNvSpPr>
            <a:spLocks noGrp="1"/>
          </p:cNvSpPr>
          <p:nvPr>
            <p:ph type="body" sz="quarter" idx="59" hasCustomPrompt="1"/>
          </p:nvPr>
        </p:nvSpPr>
        <p:spPr>
          <a:xfrm>
            <a:off x="673100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19" name="Text Placeholder 16">
            <a:extLst>
              <a:ext uri="{FF2B5EF4-FFF2-40B4-BE49-F238E27FC236}">
                <a16:creationId xmlns:a16="http://schemas.microsoft.com/office/drawing/2014/main" id="{15335CCD-56FE-9A81-EB8F-732A12E58BBA}"/>
              </a:ext>
            </a:extLst>
          </p:cNvPr>
          <p:cNvSpPr>
            <a:spLocks noGrp="1"/>
          </p:cNvSpPr>
          <p:nvPr>
            <p:ph type="body" sz="quarter" idx="60" hasCustomPrompt="1"/>
          </p:nvPr>
        </p:nvSpPr>
        <p:spPr>
          <a:xfrm>
            <a:off x="951230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20" name="Text Placeholder 16">
            <a:extLst>
              <a:ext uri="{FF2B5EF4-FFF2-40B4-BE49-F238E27FC236}">
                <a16:creationId xmlns:a16="http://schemas.microsoft.com/office/drawing/2014/main" id="{E62897D9-15CA-5A90-933E-7C37F09DDFDE}"/>
              </a:ext>
            </a:extLst>
          </p:cNvPr>
          <p:cNvSpPr>
            <a:spLocks noGrp="1"/>
          </p:cNvSpPr>
          <p:nvPr>
            <p:ph type="body" sz="quarter" idx="61" hasCustomPrompt="1"/>
          </p:nvPr>
        </p:nvSpPr>
        <p:spPr>
          <a:xfrm>
            <a:off x="951230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5">
            <a:extLst>
              <a:ext uri="{FF2B5EF4-FFF2-40B4-BE49-F238E27FC236}">
                <a16:creationId xmlns:a16="http://schemas.microsoft.com/office/drawing/2014/main" id="{04CEAE72-5A1C-2A38-0046-FD9D8606EE25}"/>
              </a:ext>
            </a:extLst>
          </p:cNvPr>
          <p:cNvSpPr>
            <a:spLocks noGrp="1"/>
          </p:cNvSpPr>
          <p:nvPr>
            <p:ph type="body" sz="quarter" idx="62" hasCustomPrompt="1"/>
          </p:nvPr>
        </p:nvSpPr>
        <p:spPr>
          <a:xfrm>
            <a:off x="680757" y="447956"/>
            <a:ext cx="3425078" cy="1093973"/>
          </a:xfrm>
        </p:spPr>
        <p:txBody>
          <a:bodyPr/>
          <a:lstStyle>
            <a:lvl1pPr marL="17463" indent="-17463">
              <a:buNone/>
              <a:tabLst/>
              <a:defRPr sz="2500" b="1">
                <a:solidFill>
                  <a:schemeClr val="accent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Lorem Ipsum dolor sit </a:t>
            </a:r>
            <a:r>
              <a:rPr lang="en-US" err="1"/>
              <a:t>amet</a:t>
            </a:r>
            <a:r>
              <a:rPr lang="en-US"/>
              <a:t>, </a:t>
            </a:r>
            <a:r>
              <a:rPr lang="en-US" err="1"/>
              <a:t>consectetur</a:t>
            </a:r>
            <a:r>
              <a:rPr lang="en-US"/>
              <a:t> </a:t>
            </a:r>
            <a:r>
              <a:rPr lang="en-US" err="1"/>
              <a:t>adipiscing</a:t>
            </a:r>
            <a:endParaRPr lang="en-US"/>
          </a:p>
        </p:txBody>
      </p:sp>
      <p:sp>
        <p:nvSpPr>
          <p:cNvPr id="2" name="TextBox 1">
            <a:extLst>
              <a:ext uri="{FF2B5EF4-FFF2-40B4-BE49-F238E27FC236}">
                <a16:creationId xmlns:a16="http://schemas.microsoft.com/office/drawing/2014/main" id="{7DA04144-3188-B03C-7AC9-AFC8AEE2C2A8}"/>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7" name="Text Placeholder 16">
            <a:extLst>
              <a:ext uri="{FF2B5EF4-FFF2-40B4-BE49-F238E27FC236}">
                <a16:creationId xmlns:a16="http://schemas.microsoft.com/office/drawing/2014/main" id="{200CF040-4E2D-9351-5A07-6D2BA157A340}"/>
              </a:ext>
            </a:extLst>
          </p:cNvPr>
          <p:cNvSpPr>
            <a:spLocks noGrp="1"/>
          </p:cNvSpPr>
          <p:nvPr>
            <p:ph type="body" sz="quarter" idx="26" hasCustomPrompt="1"/>
          </p:nvPr>
        </p:nvSpPr>
        <p:spPr>
          <a:xfrm>
            <a:off x="801756" y="2122433"/>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8" name="Text Placeholder 16">
            <a:extLst>
              <a:ext uri="{FF2B5EF4-FFF2-40B4-BE49-F238E27FC236}">
                <a16:creationId xmlns:a16="http://schemas.microsoft.com/office/drawing/2014/main" id="{468C4CD5-C51F-EBCE-7907-055A5FF52A2C}"/>
              </a:ext>
            </a:extLst>
          </p:cNvPr>
          <p:cNvSpPr>
            <a:spLocks noGrp="1"/>
          </p:cNvSpPr>
          <p:nvPr>
            <p:ph type="body" sz="quarter" idx="27" hasCustomPrompt="1"/>
          </p:nvPr>
        </p:nvSpPr>
        <p:spPr>
          <a:xfrm>
            <a:off x="801756" y="2492323"/>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
        <p:nvSpPr>
          <p:cNvPr id="16" name="Text Placeholder 15">
            <a:extLst>
              <a:ext uri="{FF2B5EF4-FFF2-40B4-BE49-F238E27FC236}">
                <a16:creationId xmlns:a16="http://schemas.microsoft.com/office/drawing/2014/main" id="{694D4F8E-8D15-9DE6-F1B3-16A90BCCE3EF}"/>
              </a:ext>
            </a:extLst>
          </p:cNvPr>
          <p:cNvSpPr>
            <a:spLocks noGrp="1"/>
          </p:cNvSpPr>
          <p:nvPr>
            <p:ph type="body" sz="quarter" idx="63" hasCustomPrompt="1"/>
          </p:nvPr>
        </p:nvSpPr>
        <p:spPr>
          <a:xfrm>
            <a:off x="4284382" y="644712"/>
            <a:ext cx="2457076" cy="664135"/>
          </a:xfrm>
        </p:spPr>
        <p:txBody>
          <a:bodyPr/>
          <a:lstStyle>
            <a:lvl1pPr marL="17463" indent="0">
              <a:buNone/>
              <a:tabLst/>
              <a:defRPr sz="14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Lorem ipsum dolor sit </a:t>
            </a:r>
            <a:r>
              <a:rPr lang="en-US" err="1"/>
              <a:t>amet</a:t>
            </a:r>
            <a:r>
              <a:rPr lang="en-US"/>
              <a:t>, </a:t>
            </a:r>
            <a:r>
              <a:rPr lang="en-US" err="1"/>
              <a:t>consecteur</a:t>
            </a:r>
            <a:r>
              <a:rPr lang="en-US"/>
              <a:t> </a:t>
            </a:r>
            <a:r>
              <a:rPr lang="en-US" err="1"/>
              <a:t>adipiscing</a:t>
            </a:r>
            <a:r>
              <a:rPr lang="en-US"/>
              <a:t> </a:t>
            </a:r>
            <a:r>
              <a:rPr lang="en-US" err="1"/>
              <a:t>elit</a:t>
            </a:r>
            <a:r>
              <a:rPr lang="en-US"/>
              <a:t>. Mauris auctor dui diam</a:t>
            </a:r>
          </a:p>
        </p:txBody>
      </p:sp>
    </p:spTree>
    <p:extLst>
      <p:ext uri="{BB962C8B-B14F-4D97-AF65-F5344CB8AC3E}">
        <p14:creationId xmlns:p14="http://schemas.microsoft.com/office/powerpoint/2010/main" val="1551741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age 2">
    <p:bg>
      <p:bgPr>
        <a:gradFill>
          <a:gsLst>
            <a:gs pos="100000">
              <a:srgbClr val="0A5EA4"/>
            </a:gs>
            <a:gs pos="33000">
              <a:srgbClr val="263766"/>
            </a:gs>
          </a:gsLst>
          <a:lin ang="19200000" scaled="0"/>
        </a:gradFill>
        <a:effectLst/>
      </p:bgPr>
    </p:bg>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BA246521-4698-35DD-2A89-35EB856522F1}"/>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3" name="Straight Connector 32">
            <a:extLst>
              <a:ext uri="{FF2B5EF4-FFF2-40B4-BE49-F238E27FC236}">
                <a16:creationId xmlns:a16="http://schemas.microsoft.com/office/drawing/2014/main" id="{44E559B3-9DF6-2052-0AFD-145965C38E8D}"/>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3100BC9-3359-6C3B-4CB7-BCC92E71C7C5}"/>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5145C225-D9C7-2367-58B2-0FF594EA1FE8}"/>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B5DC01FD-2B9D-0113-F222-804905A30FB9}"/>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4123889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3">
    <p:bg>
      <p:bgPr>
        <a:gradFill>
          <a:gsLst>
            <a:gs pos="52000">
              <a:srgbClr val="263765"/>
            </a:gs>
            <a:gs pos="100000">
              <a:srgbClr val="0061A8"/>
            </a:gs>
          </a:gsLst>
          <a:lin ang="19200000" scaled="0"/>
        </a:gra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12" name="Picture 11" descr="Icon&#10;&#10;AI-generated content may be incorrect.">
            <a:extLst>
              <a:ext uri="{FF2B5EF4-FFF2-40B4-BE49-F238E27FC236}">
                <a16:creationId xmlns:a16="http://schemas.microsoft.com/office/drawing/2014/main" id="{CE12C5DA-EDCB-B01C-9C5B-B4C783F708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r="56073" b="74424"/>
          <a:stretch/>
        </p:blipFill>
        <p:spPr>
          <a:xfrm>
            <a:off x="3237875" y="1420625"/>
            <a:ext cx="8954125" cy="5437375"/>
          </a:xfrm>
          <a:prstGeom prst="rect">
            <a:avLst/>
          </a:prstGeom>
        </p:spPr>
      </p:pic>
      <p:sp>
        <p:nvSpPr>
          <p:cNvPr id="4" name="TextBox 3">
            <a:extLst>
              <a:ext uri="{FF2B5EF4-FFF2-40B4-BE49-F238E27FC236}">
                <a16:creationId xmlns:a16="http://schemas.microsoft.com/office/drawing/2014/main" id="{91518B97-3DCD-761F-C48E-727A58EC82B1}"/>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7CB72773-68E7-6631-0FD6-47BBD914A259}"/>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19E9B298-0ED3-AE33-39AF-FF4401E2DE19}"/>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353688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OC Slide 3">
    <p:bg>
      <p:bgPr>
        <a:blipFill dpi="0" rotWithShape="1">
          <a:blip r:embed="rId2" cstate="screen">
            <a:lum/>
            <a:extLst>
              <a:ext uri="{28A0092B-C50C-407E-A947-70E740481C1C}">
                <a14:useLocalDpi xmlns:a14="http://schemas.microsoft.com/office/drawing/2010/main"/>
              </a:ext>
            </a:extLst>
          </a:blip>
          <a:srcRect/>
          <a:stretch>
            <a:fillRect l="14000" t="-38000" r="-20000" b="-39000"/>
          </a:stretch>
        </a:blip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EC06948-1952-6CCE-CE4C-87E375176632}"/>
              </a:ext>
            </a:extLst>
          </p:cNvPr>
          <p:cNvSpPr/>
          <p:nvPr userDrawn="1"/>
        </p:nvSpPr>
        <p:spPr>
          <a:xfrm>
            <a:off x="0" y="0"/>
            <a:ext cx="11065414" cy="6858000"/>
          </a:xfrm>
          <a:custGeom>
            <a:avLst/>
            <a:gdLst>
              <a:gd name="connsiteX0" fmla="*/ 0 w 11065414"/>
              <a:gd name="connsiteY0" fmla="*/ 0 h 6858000"/>
              <a:gd name="connsiteX1" fmla="*/ 11065414 w 11065414"/>
              <a:gd name="connsiteY1" fmla="*/ 0 h 6858000"/>
              <a:gd name="connsiteX2" fmla="*/ 10951282 w 11065414"/>
              <a:gd name="connsiteY2" fmla="*/ 58455 h 6858000"/>
              <a:gd name="connsiteX3" fmla="*/ 8945217 w 11065414"/>
              <a:gd name="connsiteY3" fmla="*/ 3429001 h 6858000"/>
              <a:gd name="connsiteX4" fmla="*/ 10951282 w 11065414"/>
              <a:gd name="connsiteY4" fmla="*/ 6799547 h 6858000"/>
              <a:gd name="connsiteX5" fmla="*/ 11065410 w 11065414"/>
              <a:gd name="connsiteY5" fmla="*/ 6858000 h 6858000"/>
              <a:gd name="connsiteX6" fmla="*/ 0 w 110654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5414" h="6858000">
                <a:moveTo>
                  <a:pt x="0" y="0"/>
                </a:moveTo>
                <a:lnTo>
                  <a:pt x="11065414" y="0"/>
                </a:lnTo>
                <a:lnTo>
                  <a:pt x="10951282" y="58455"/>
                </a:lnTo>
                <a:cubicBezTo>
                  <a:pt x="9756380" y="707565"/>
                  <a:pt x="8945217" y="1973555"/>
                  <a:pt x="8945217" y="3429001"/>
                </a:cubicBezTo>
                <a:cubicBezTo>
                  <a:pt x="8945217" y="4884448"/>
                  <a:pt x="9756380" y="6150437"/>
                  <a:pt x="10951282" y="6799547"/>
                </a:cubicBezTo>
                <a:lnTo>
                  <a:pt x="11065410" y="6858000"/>
                </a:lnTo>
                <a:lnTo>
                  <a:pt x="0" y="6858000"/>
                </a:lnTo>
                <a:close/>
              </a:path>
            </a:pathLst>
          </a:custGeom>
          <a:gradFill>
            <a:gsLst>
              <a:gs pos="53000">
                <a:srgbClr val="263765"/>
              </a:gs>
              <a:gs pos="0">
                <a:srgbClr val="0061A8"/>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descr="Shape, logo&#10;&#10;AI-generated content may be incorrect.">
            <a:extLst>
              <a:ext uri="{FF2B5EF4-FFF2-40B4-BE49-F238E27FC236}">
                <a16:creationId xmlns:a16="http://schemas.microsoft.com/office/drawing/2014/main" id="{90076895-99EF-1174-9A6A-6A7D30BB3B0A}"/>
              </a:ext>
            </a:extLst>
          </p:cNvPr>
          <p:cNvPicPr>
            <a:picLocks/>
          </p:cNvPicPr>
          <p:nvPr userDrawn="1"/>
        </p:nvPicPr>
        <p:blipFill>
          <a:blip r:embed="rId3" cstate="screen">
            <a:extLst>
              <a:ext uri="{28A0092B-C50C-407E-A947-70E740481C1C}">
                <a14:useLocalDpi xmlns:a14="http://schemas.microsoft.com/office/drawing/2010/main"/>
              </a:ext>
            </a:extLst>
          </a:blip>
          <a:srcRect t="12882" r="57251" b="12206"/>
          <a:stretch/>
        </p:blipFill>
        <p:spPr>
          <a:xfrm>
            <a:off x="8278369" y="-1"/>
            <a:ext cx="3913632" cy="6858001"/>
          </a:xfrm>
          <a:prstGeom prst="rect">
            <a:avLst/>
          </a:prstGeom>
        </p:spPr>
      </p:pic>
      <p:sp>
        <p:nvSpPr>
          <p:cNvPr id="2" name="TextBox 1">
            <a:extLst>
              <a:ext uri="{FF2B5EF4-FFF2-40B4-BE49-F238E27FC236}">
                <a16:creationId xmlns:a16="http://schemas.microsoft.com/office/drawing/2014/main" id="{A6E0E83D-46D8-8235-C43A-12AA58E82063}"/>
              </a:ext>
            </a:extLst>
          </p:cNvPr>
          <p:cNvSpPr txBox="1"/>
          <p:nvPr userDrawn="1"/>
        </p:nvSpPr>
        <p:spPr>
          <a:xfrm>
            <a:off x="11651672" y="6565613"/>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7" name="Text Placeholder 16">
            <a:extLst>
              <a:ext uri="{FF2B5EF4-FFF2-40B4-BE49-F238E27FC236}">
                <a16:creationId xmlns:a16="http://schemas.microsoft.com/office/drawing/2014/main" id="{2707D830-CEEA-EB2D-B0A6-C01F42B01467}"/>
              </a:ext>
            </a:extLst>
          </p:cNvPr>
          <p:cNvSpPr>
            <a:spLocks noGrp="1"/>
          </p:cNvSpPr>
          <p:nvPr>
            <p:ph type="body" sz="quarter" idx="27" hasCustomPrompt="1"/>
          </p:nvPr>
        </p:nvSpPr>
        <p:spPr>
          <a:xfrm>
            <a:off x="408056" y="360932"/>
            <a:ext cx="8082801" cy="705868"/>
          </a:xfrm>
        </p:spPr>
        <p:txBody>
          <a:bodyPr>
            <a:noAutofit/>
          </a:bodyPr>
          <a:lstStyle>
            <a:lvl1pPr marL="0" indent="0">
              <a:buNone/>
              <a:defRPr sz="36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310338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amp;A USE ME">
    <p:bg>
      <p:bgPr>
        <a:gradFill>
          <a:gsLst>
            <a:gs pos="100000">
              <a:srgbClr val="0A5EA4"/>
            </a:gs>
            <a:gs pos="33000">
              <a:srgbClr val="263766"/>
            </a:gs>
          </a:gsLst>
          <a:lin ang="192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100BC9-3359-6C3B-4CB7-BCC92E71C7C5}"/>
              </a:ext>
            </a:extLst>
          </p:cNvPr>
          <p:cNvSpPr txBox="1"/>
          <p:nvPr userDrawn="1"/>
        </p:nvSpPr>
        <p:spPr>
          <a:xfrm>
            <a:off x="11651672" y="6483013"/>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6" name="Text Placeholder 16">
            <a:extLst>
              <a:ext uri="{FF2B5EF4-FFF2-40B4-BE49-F238E27FC236}">
                <a16:creationId xmlns:a16="http://schemas.microsoft.com/office/drawing/2014/main" id="{B5DC01FD-2B9D-0113-F222-804905A30FB9}"/>
              </a:ext>
            </a:extLst>
          </p:cNvPr>
          <p:cNvSpPr>
            <a:spLocks noGrp="1"/>
          </p:cNvSpPr>
          <p:nvPr>
            <p:ph type="body" sz="quarter" idx="27" hasCustomPrompt="1"/>
          </p:nvPr>
        </p:nvSpPr>
        <p:spPr>
          <a:xfrm>
            <a:off x="408056" y="360932"/>
            <a:ext cx="11441044" cy="705868"/>
          </a:xfrm>
        </p:spPr>
        <p:txBody>
          <a:bodyPr>
            <a:noAutofit/>
          </a:bodyPr>
          <a:lstStyle>
            <a:lvl1pPr marL="0" indent="0">
              <a:buNone/>
              <a:defRPr sz="36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139774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ghlight Slide 5">
    <p:bg>
      <p:bgPr>
        <a:solidFill>
          <a:srgbClr val="020E1C"/>
        </a:solidFill>
        <a:effectLst/>
      </p:bgPr>
    </p:bg>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E61B6157-92B5-0D2B-6702-71739F9540A4}"/>
              </a:ext>
            </a:extLst>
          </p:cNvPr>
          <p:cNvSpPr>
            <a:spLocks noGrp="1"/>
          </p:cNvSpPr>
          <p:nvPr>
            <p:ph type="body" sz="quarter" idx="27" hasCustomPrompt="1"/>
          </p:nvPr>
        </p:nvSpPr>
        <p:spPr>
          <a:xfrm>
            <a:off x="-114300" y="3641588"/>
            <a:ext cx="5499100" cy="2517912"/>
          </a:xfrm>
        </p:spPr>
        <p:txBody>
          <a:bodyPr>
            <a:noAutofit/>
          </a:bodyPr>
          <a:lstStyle>
            <a:lvl1pPr marL="0" indent="0">
              <a:buNone/>
              <a:defRPr sz="21000" b="1" i="0" spc="30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10" name="Freeform 9">
            <a:extLst>
              <a:ext uri="{FF2B5EF4-FFF2-40B4-BE49-F238E27FC236}">
                <a16:creationId xmlns:a16="http://schemas.microsoft.com/office/drawing/2014/main" id="{2179582D-A5F8-BA95-F606-79226D181897}"/>
              </a:ext>
            </a:extLst>
          </p:cNvPr>
          <p:cNvSpPr/>
          <p:nvPr userDrawn="1"/>
        </p:nvSpPr>
        <p:spPr>
          <a:xfrm rot="10800000" flipV="1">
            <a:off x="5500160" y="0"/>
            <a:ext cx="6691840" cy="6858000"/>
          </a:xfrm>
          <a:custGeom>
            <a:avLst/>
            <a:gdLst>
              <a:gd name="connsiteX0" fmla="*/ 0 w 6691840"/>
              <a:gd name="connsiteY0" fmla="*/ 0 h 6858000"/>
              <a:gd name="connsiteX1" fmla="*/ 6691840 w 6691840"/>
              <a:gd name="connsiteY1" fmla="*/ 0 h 6858000"/>
              <a:gd name="connsiteX2" fmla="*/ 5543742 w 6691840"/>
              <a:gd name="connsiteY2" fmla="*/ 6858000 h 6858000"/>
              <a:gd name="connsiteX3" fmla="*/ 0 w 6691840"/>
              <a:gd name="connsiteY3" fmla="*/ 6858000 h 6858000"/>
              <a:gd name="connsiteX4" fmla="*/ 0 w 66918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1840" h="6858000">
                <a:moveTo>
                  <a:pt x="0" y="0"/>
                </a:moveTo>
                <a:lnTo>
                  <a:pt x="6691840" y="0"/>
                </a:lnTo>
                <a:lnTo>
                  <a:pt x="5543742" y="6858000"/>
                </a:lnTo>
                <a:lnTo>
                  <a:pt x="0" y="6858000"/>
                </a:lnTo>
                <a:lnTo>
                  <a:pt x="0" y="0"/>
                </a:lnTo>
                <a:close/>
              </a:path>
            </a:pathLst>
          </a:custGeom>
          <a:gradFill>
            <a:gsLst>
              <a:gs pos="38000">
                <a:srgbClr val="263766"/>
              </a:gs>
              <a:gs pos="100000">
                <a:srgbClr val="0061A8">
                  <a:lumMod val="96000"/>
                  <a:lumOff val="4000"/>
                </a:srgbClr>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16">
            <a:extLst>
              <a:ext uri="{FF2B5EF4-FFF2-40B4-BE49-F238E27FC236}">
                <a16:creationId xmlns:a16="http://schemas.microsoft.com/office/drawing/2014/main" id="{9987B320-2B8D-CB8D-31C3-1319807819CC}"/>
              </a:ext>
            </a:extLst>
          </p:cNvPr>
          <p:cNvSpPr>
            <a:spLocks noGrp="1"/>
          </p:cNvSpPr>
          <p:nvPr>
            <p:ph type="body" sz="quarter" idx="28" hasCustomPrompt="1"/>
          </p:nvPr>
        </p:nvSpPr>
        <p:spPr>
          <a:xfrm>
            <a:off x="8788400" y="2781300"/>
            <a:ext cx="2667000" cy="1295400"/>
          </a:xfrm>
        </p:spPr>
        <p:txBody>
          <a:bodyPr>
            <a:noAutofit/>
          </a:bodyPr>
          <a:lstStyle>
            <a:lvl1pPr marL="0" indent="0">
              <a:buNone/>
              <a:defRPr sz="2200" b="1" i="0" spc="0">
                <a:solidFill>
                  <a:schemeClr val="bg1"/>
                </a:solidFill>
                <a:latin typeface="Arial" panose="020B0604020202020204" pitchFamily="34" charset="0"/>
                <a:cs typeface="Arial" panose="020B0604020202020204" pitchFamily="34" charset="0"/>
              </a:defRPr>
            </a:lvl1pPr>
          </a:lstStyle>
          <a:p>
            <a:pPr algn="r"/>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endParaRPr lang="en-US">
              <a:effectLst/>
              <a:latin typeface="Arial" panose="020B0604020202020204" pitchFamily="34" charset="0"/>
            </a:endParaRPr>
          </a:p>
        </p:txBody>
      </p:sp>
    </p:spTree>
    <p:extLst>
      <p:ext uri="{BB962C8B-B14F-4D97-AF65-F5344CB8AC3E}">
        <p14:creationId xmlns:p14="http://schemas.microsoft.com/office/powerpoint/2010/main" val="11338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bg>
      <p:bgPr>
        <a:gradFill>
          <a:gsLst>
            <a:gs pos="14000">
              <a:srgbClr val="263765"/>
            </a:gs>
            <a:gs pos="52000">
              <a:srgbClr val="2B5D95"/>
            </a:gs>
            <a:gs pos="100000">
              <a:srgbClr val="3060A0"/>
            </a:gs>
            <a:gs pos="80000">
              <a:srgbClr val="2C67A2"/>
            </a:gs>
          </a:gsLst>
          <a:lin ang="30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92F8DE-21DF-3613-975D-E66BEDF10865}"/>
              </a:ext>
            </a:extLst>
          </p:cNvPr>
          <p:cNvSpPr/>
          <p:nvPr userDrawn="1"/>
        </p:nvSpPr>
        <p:spPr>
          <a:xfrm>
            <a:off x="0" y="0"/>
            <a:ext cx="12192000" cy="6858000"/>
          </a:xfrm>
          <a:prstGeom prst="rect">
            <a:avLst/>
          </a:prstGeom>
          <a:gradFill>
            <a:gsLst>
              <a:gs pos="92000">
                <a:srgbClr val="453A97"/>
              </a:gs>
              <a:gs pos="56000">
                <a:srgbClr val="453A97">
                  <a:alpha val="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ape, arrow&#10;&#10;AI-generated content may be incorrect.">
            <a:extLst>
              <a:ext uri="{FF2B5EF4-FFF2-40B4-BE49-F238E27FC236}">
                <a16:creationId xmlns:a16="http://schemas.microsoft.com/office/drawing/2014/main" id="{0E48FEB2-FC96-3EDD-5CBD-E84735EBD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423" y="2401697"/>
            <a:ext cx="2046654" cy="1787584"/>
          </a:xfrm>
          <a:prstGeom prst="rect">
            <a:avLst/>
          </a:prstGeom>
        </p:spPr>
      </p:pic>
      <p:sp>
        <p:nvSpPr>
          <p:cNvPr id="9" name="TextBox 8">
            <a:extLst>
              <a:ext uri="{FF2B5EF4-FFF2-40B4-BE49-F238E27FC236}">
                <a16:creationId xmlns:a16="http://schemas.microsoft.com/office/drawing/2014/main" id="{4161AD75-66D6-96A6-14C7-998B3CEAC625}"/>
              </a:ext>
            </a:extLst>
          </p:cNvPr>
          <p:cNvSpPr txBox="1"/>
          <p:nvPr userDrawn="1"/>
        </p:nvSpPr>
        <p:spPr>
          <a:xfrm>
            <a:off x="6308624" y="3959631"/>
            <a:ext cx="6216444" cy="553998"/>
          </a:xfrm>
          <a:prstGeom prst="rect">
            <a:avLst/>
          </a:prstGeom>
          <a:noFill/>
        </p:spPr>
        <p:txBody>
          <a:bodyPr wrap="square">
            <a:spAutoFit/>
          </a:bodyPr>
          <a:lstStyle/>
          <a:p>
            <a:pPr algn="l"/>
            <a:r>
              <a:rPr lang="en-US" sz="3000">
                <a:solidFill>
                  <a:schemeClr val="bg1"/>
                </a:solidFill>
                <a:effectLst/>
                <a:latin typeface="Inter" panose="02000503000000020004" pitchFamily="2" charset="0"/>
              </a:rPr>
              <a:t>Your Home. </a:t>
            </a:r>
          </a:p>
        </p:txBody>
      </p:sp>
      <p:sp>
        <p:nvSpPr>
          <p:cNvPr id="10" name="TextBox 9">
            <a:extLst>
              <a:ext uri="{FF2B5EF4-FFF2-40B4-BE49-F238E27FC236}">
                <a16:creationId xmlns:a16="http://schemas.microsoft.com/office/drawing/2014/main" id="{4F0DDEA7-86D5-204D-D424-C802942338E7}"/>
              </a:ext>
            </a:extLst>
          </p:cNvPr>
          <p:cNvSpPr txBox="1"/>
          <p:nvPr userDrawn="1"/>
        </p:nvSpPr>
        <p:spPr>
          <a:xfrm>
            <a:off x="8052619" y="4351516"/>
            <a:ext cx="3392129" cy="677108"/>
          </a:xfrm>
          <a:prstGeom prst="rect">
            <a:avLst/>
          </a:prstGeom>
          <a:noFill/>
        </p:spPr>
        <p:txBody>
          <a:bodyPr wrap="square">
            <a:spAutoFit/>
          </a:bodyPr>
          <a:lstStyle/>
          <a:p>
            <a:pPr algn="l"/>
            <a:r>
              <a:rPr lang="en-US" sz="3800" b="1">
                <a:solidFill>
                  <a:schemeClr val="bg1"/>
                </a:solidFill>
                <a:effectLst/>
                <a:latin typeface="Inter" panose="02000503000000020004" pitchFamily="2" charset="0"/>
              </a:rPr>
              <a:t>Our Mission.</a:t>
            </a:r>
          </a:p>
        </p:txBody>
      </p:sp>
      <p:sp>
        <p:nvSpPr>
          <p:cNvPr id="11" name="TextBox 10">
            <a:extLst>
              <a:ext uri="{FF2B5EF4-FFF2-40B4-BE49-F238E27FC236}">
                <a16:creationId xmlns:a16="http://schemas.microsoft.com/office/drawing/2014/main" id="{E5D11427-7BC6-E3F3-DE44-B575BEB180A2}"/>
              </a:ext>
            </a:extLst>
          </p:cNvPr>
          <p:cNvSpPr txBox="1"/>
          <p:nvPr userDrawn="1"/>
        </p:nvSpPr>
        <p:spPr>
          <a:xfrm>
            <a:off x="7101348" y="5107857"/>
            <a:ext cx="3089788" cy="338554"/>
          </a:xfrm>
          <a:prstGeom prst="rect">
            <a:avLst/>
          </a:prstGeom>
          <a:noFill/>
        </p:spPr>
        <p:txBody>
          <a:bodyPr wrap="square">
            <a:spAutoFit/>
          </a:bodyPr>
          <a:lstStyle/>
          <a:p>
            <a:pPr algn="ctr"/>
            <a:r>
              <a:rPr lang="en-US" sz="1600" b="0">
                <a:solidFill>
                  <a:schemeClr val="bg1"/>
                </a:solidFill>
                <a:effectLst/>
                <a:latin typeface="Inter" panose="02000503000000020004" pitchFamily="2" charset="0"/>
              </a:rPr>
              <a:t>science.nasa.gov/earth</a:t>
            </a:r>
          </a:p>
        </p:txBody>
      </p:sp>
      <p:pic>
        <p:nvPicPr>
          <p:cNvPr id="12" name="Picture 11" descr="A black background with white text&#10;&#10;AI-generated content may be incorrect.">
            <a:extLst>
              <a:ext uri="{FF2B5EF4-FFF2-40B4-BE49-F238E27FC236}">
                <a16:creationId xmlns:a16="http://schemas.microsoft.com/office/drawing/2014/main" id="{D94B47A3-8A52-F96D-CAB6-2E92E994CC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1806" y="2608243"/>
            <a:ext cx="4665390" cy="1432816"/>
          </a:xfrm>
          <a:prstGeom prst="rect">
            <a:avLst/>
          </a:prstGeom>
        </p:spPr>
      </p:pic>
      <p:pic>
        <p:nvPicPr>
          <p:cNvPr id="5" name="Picture 4" descr="A picture containing dishware&#10;&#10;AI-generated content may be incorrect.">
            <a:extLst>
              <a:ext uri="{FF2B5EF4-FFF2-40B4-BE49-F238E27FC236}">
                <a16:creationId xmlns:a16="http://schemas.microsoft.com/office/drawing/2014/main" id="{919E667C-C4FF-348A-DD12-47DFABAA92B2}"/>
              </a:ext>
            </a:extLst>
          </p:cNvPr>
          <p:cNvPicPr>
            <a:picLocks noChangeAspect="1"/>
          </p:cNvPicPr>
          <p:nvPr userDrawn="1"/>
        </p:nvPicPr>
        <p:blipFill>
          <a:blip r:embed="rId4" cstate="screen">
            <a:extLst>
              <a:ext uri="{28A0092B-C50C-407E-A947-70E740481C1C}">
                <a14:useLocalDpi xmlns:a14="http://schemas.microsoft.com/office/drawing/2010/main"/>
              </a:ext>
            </a:extLst>
          </a:blip>
          <a:srcRect l="52163" t="7838" b="5746"/>
          <a:stretch>
            <a:fillRect/>
          </a:stretch>
        </p:blipFill>
        <p:spPr>
          <a:xfrm>
            <a:off x="0" y="-18056"/>
            <a:ext cx="3806232" cy="6876056"/>
          </a:xfrm>
          <a:prstGeom prst="rect">
            <a:avLst/>
          </a:prstGeom>
        </p:spPr>
      </p:pic>
    </p:spTree>
    <p:extLst>
      <p:ext uri="{BB962C8B-B14F-4D97-AF65-F5344CB8AC3E}">
        <p14:creationId xmlns:p14="http://schemas.microsoft.com/office/powerpoint/2010/main" val="253288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4000">
              <a:srgbClr val="263765"/>
            </a:gs>
            <a:gs pos="52000">
              <a:srgbClr val="2B5D95"/>
            </a:gs>
            <a:gs pos="100000">
              <a:srgbClr val="3060A0"/>
            </a:gs>
            <a:gs pos="80000">
              <a:srgbClr val="2C67A2"/>
            </a:gs>
          </a:gsLst>
          <a:lin ang="30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AF53D0-D28E-D2A5-1205-599566E388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69B7A-33DB-B00A-0DD6-C3EF1F82D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34172-524E-E154-C021-82D1F511B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3C9492BA-DF26-BB44-AD58-CA7EF244E6A2}" type="datetimeFigureOut">
              <a:rPr lang="en-US" smtClean="0"/>
              <a:pPr/>
              <a:t>6/15/26</a:t>
            </a:fld>
            <a:endParaRPr lang="en-US"/>
          </a:p>
        </p:txBody>
      </p:sp>
      <p:sp>
        <p:nvSpPr>
          <p:cNvPr id="5" name="Footer Placeholder 4">
            <a:extLst>
              <a:ext uri="{FF2B5EF4-FFF2-40B4-BE49-F238E27FC236}">
                <a16:creationId xmlns:a16="http://schemas.microsoft.com/office/drawing/2014/main" id="{F4C43E60-1531-1A82-FF72-8D5C2DACD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69695AC-0B48-DD9D-13B2-5D95FE8D30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28F148D-C876-C740-87DB-2DF2E42174E1}" type="slidenum">
              <a:rPr lang="en-US" smtClean="0"/>
              <a:pPr/>
              <a:t>‹#›</a:t>
            </a:fld>
            <a:endParaRPr lang="en-US"/>
          </a:p>
        </p:txBody>
      </p:sp>
    </p:spTree>
    <p:extLst>
      <p:ext uri="{BB962C8B-B14F-4D97-AF65-F5344CB8AC3E}">
        <p14:creationId xmlns:p14="http://schemas.microsoft.com/office/powerpoint/2010/main" val="716067439"/>
      </p:ext>
    </p:extLst>
  </p:cSld>
  <p:clrMap bg1="lt1" tx1="dk1" bg2="lt2" tx2="dk2" accent1="accent1" accent2="accent2" accent3="accent3" accent4="accent4" accent5="accent5" accent6="accent6" hlink="hlink" folHlink="folHlink"/>
  <p:sldLayoutIdLst>
    <p:sldLayoutId id="2147484302" r:id="rId1"/>
    <p:sldLayoutId id="2147484342" r:id="rId2"/>
    <p:sldLayoutId id="2147484353" r:id="rId3"/>
    <p:sldLayoutId id="2147484358" r:id="rId4"/>
    <p:sldLayoutId id="2147484359" r:id="rId5"/>
    <p:sldLayoutId id="2147484452" r:id="rId6"/>
    <p:sldLayoutId id="2147484453" r:id="rId7"/>
    <p:sldLayoutId id="2147484462" r:id="rId8"/>
    <p:sldLayoutId id="2147484554" r:id="rId9"/>
    <p:sldLayoutId id="2147484555" r:id="rId10"/>
    <p:sldLayoutId id="2147484556" r:id="rId11"/>
    <p:sldLayoutId id="2147484557" r:id="rId12"/>
    <p:sldLayoutId id="2147484558"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knowland@nas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C10F07-3766-90DC-D2A0-0E9EE26A52A7}"/>
              </a:ext>
            </a:extLst>
          </p:cNvPr>
          <p:cNvSpPr>
            <a:spLocks noGrp="1"/>
          </p:cNvSpPr>
          <p:nvPr>
            <p:ph type="body" sz="quarter" idx="10"/>
          </p:nvPr>
        </p:nvSpPr>
        <p:spPr>
          <a:xfrm>
            <a:off x="196850" y="2204649"/>
            <a:ext cx="4362450" cy="1119317"/>
          </a:xfrm>
        </p:spPr>
        <p:txBody>
          <a:bodyPr/>
          <a:lstStyle/>
          <a:p>
            <a:r>
              <a:rPr lang="en-US" sz="3200" b="0" dirty="0"/>
              <a:t>NASA Earth System Science Research Program: What these changes mean for TEMPO DART</a:t>
            </a:r>
            <a:endParaRPr lang="en-US" sz="3200" dirty="0"/>
          </a:p>
        </p:txBody>
      </p:sp>
      <p:sp>
        <p:nvSpPr>
          <p:cNvPr id="9" name="Text Placeholder 8">
            <a:extLst>
              <a:ext uri="{FF2B5EF4-FFF2-40B4-BE49-F238E27FC236}">
                <a16:creationId xmlns:a16="http://schemas.microsoft.com/office/drawing/2014/main" id="{10FDF43B-970C-0928-69AD-0ECC03A2A221}"/>
              </a:ext>
            </a:extLst>
          </p:cNvPr>
          <p:cNvSpPr>
            <a:spLocks noGrp="1"/>
          </p:cNvSpPr>
          <p:nvPr>
            <p:ph type="body" sz="quarter" idx="12"/>
          </p:nvPr>
        </p:nvSpPr>
        <p:spPr>
          <a:xfrm>
            <a:off x="336550" y="1967698"/>
            <a:ext cx="3406297" cy="236951"/>
          </a:xfrm>
        </p:spPr>
        <p:txBody>
          <a:bodyPr/>
          <a:lstStyle/>
          <a:p>
            <a:r>
              <a:rPr lang="en-US" dirty="0"/>
              <a:t>ESSRP</a:t>
            </a:r>
          </a:p>
        </p:txBody>
      </p:sp>
      <p:sp>
        <p:nvSpPr>
          <p:cNvPr id="3" name="Text Placeholder 2">
            <a:extLst>
              <a:ext uri="{FF2B5EF4-FFF2-40B4-BE49-F238E27FC236}">
                <a16:creationId xmlns:a16="http://schemas.microsoft.com/office/drawing/2014/main" id="{FE8A5D4F-91E4-4FB8-E7A5-D27A20FA9E37}"/>
              </a:ext>
            </a:extLst>
          </p:cNvPr>
          <p:cNvSpPr>
            <a:spLocks noGrp="1"/>
          </p:cNvSpPr>
          <p:nvPr>
            <p:ph type="body" sz="quarter" idx="13"/>
          </p:nvPr>
        </p:nvSpPr>
        <p:spPr>
          <a:xfrm>
            <a:off x="336550" y="4738817"/>
            <a:ext cx="5924550" cy="1661983"/>
          </a:xfrm>
        </p:spPr>
        <p:txBody>
          <a:bodyPr/>
          <a:lstStyle/>
          <a:p>
            <a:r>
              <a:rPr lang="en-US" dirty="0"/>
              <a:t>Emma Knowland, PhD</a:t>
            </a:r>
            <a:br>
              <a:rPr lang="en-US" dirty="0"/>
            </a:br>
            <a:r>
              <a:rPr lang="en-US" dirty="0">
                <a:hlinkClick r:id="rId3"/>
              </a:rPr>
              <a:t>k.e.knowland@nasa.gov</a:t>
            </a:r>
            <a:br>
              <a:rPr lang="en-US" sz="1400" dirty="0"/>
            </a:br>
            <a:br>
              <a:rPr lang="en-US" sz="1400" dirty="0"/>
            </a:br>
            <a:r>
              <a:rPr lang="en-US" sz="1400" dirty="0"/>
              <a:t>Program Manager, NASA Earth Science Division, </a:t>
            </a:r>
            <a:br>
              <a:rPr lang="en-US" sz="1400" dirty="0"/>
            </a:br>
            <a:r>
              <a:rPr lang="en-US" sz="1400" dirty="0"/>
              <a:t>ESSRP, </a:t>
            </a:r>
            <a:r>
              <a:rPr lang="en-US" sz="1400" dirty="0" err="1"/>
              <a:t>AtmoSphere</a:t>
            </a:r>
            <a:br>
              <a:rPr lang="en-US" sz="1400" dirty="0"/>
            </a:br>
            <a:r>
              <a:rPr lang="en-US" sz="1400" dirty="0"/>
              <a:t>NASA Headquarters</a:t>
            </a:r>
            <a:br>
              <a:rPr lang="en-US" sz="1400" dirty="0"/>
            </a:br>
            <a:r>
              <a:rPr lang="en-US" sz="1400" dirty="0"/>
              <a:t>Washington, DC</a:t>
            </a:r>
          </a:p>
          <a:p>
            <a:endParaRPr lang="en-US" dirty="0"/>
          </a:p>
        </p:txBody>
      </p:sp>
    </p:spTree>
    <p:extLst>
      <p:ext uri="{BB962C8B-B14F-4D97-AF65-F5344CB8AC3E}">
        <p14:creationId xmlns:p14="http://schemas.microsoft.com/office/powerpoint/2010/main" val="357957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different&#10;&#10;AI-generated content may be incorrect.">
            <a:extLst>
              <a:ext uri="{FF2B5EF4-FFF2-40B4-BE49-F238E27FC236}">
                <a16:creationId xmlns:a16="http://schemas.microsoft.com/office/drawing/2014/main" id="{A50475D6-29B3-8874-4A20-1BE97F3EBDED}"/>
              </a:ext>
            </a:extLst>
          </p:cNvPr>
          <p:cNvPicPr>
            <a:picLocks noChangeAspect="1"/>
          </p:cNvPicPr>
          <p:nvPr/>
        </p:nvPicPr>
        <p:blipFill>
          <a:blip r:embed="rId3">
            <a:extLst>
              <a:ext uri="{28A0092B-C50C-407E-A947-70E740481C1C}">
                <a14:useLocalDpi xmlns:a14="http://schemas.microsoft.com/office/drawing/2010/main" val="0"/>
              </a:ext>
            </a:extLst>
          </a:blip>
          <a:srcRect l="24681" r="7410"/>
          <a:stretch/>
        </p:blipFill>
        <p:spPr>
          <a:xfrm>
            <a:off x="1273655" y="-2865"/>
            <a:ext cx="10918345" cy="6863729"/>
          </a:xfrm>
          <a:prstGeom prst="rect">
            <a:avLst/>
          </a:prstGeom>
          <a:gradFill>
            <a:gsLst>
              <a:gs pos="100000">
                <a:srgbClr val="066B66"/>
              </a:gs>
              <a:gs pos="0">
                <a:schemeClr val="bg1">
                  <a:alpha val="0"/>
                </a:schemeClr>
              </a:gs>
            </a:gsLst>
            <a:lin ang="10800000" scaled="0"/>
          </a:gradFill>
        </p:spPr>
      </p:pic>
      <p:sp>
        <p:nvSpPr>
          <p:cNvPr id="42" name="Rectangle 41">
            <a:extLst>
              <a:ext uri="{FF2B5EF4-FFF2-40B4-BE49-F238E27FC236}">
                <a16:creationId xmlns:a16="http://schemas.microsoft.com/office/drawing/2014/main" id="{ED76812A-0023-CD9D-FB80-550D70479D75}"/>
              </a:ext>
            </a:extLst>
          </p:cNvPr>
          <p:cNvSpPr/>
          <p:nvPr/>
        </p:nvSpPr>
        <p:spPr>
          <a:xfrm rot="5400000">
            <a:off x="2668939" y="-2667001"/>
            <a:ext cx="6854122" cy="12192000"/>
          </a:xfrm>
          <a:prstGeom prst="rect">
            <a:avLst/>
          </a:prstGeom>
          <a:gradFill flip="none" rotWithShape="1">
            <a:gsLst>
              <a:gs pos="100000">
                <a:srgbClr val="263766"/>
              </a:gs>
              <a:gs pos="24000">
                <a:srgbClr val="263766">
                  <a:alpha val="45000"/>
                </a:srgbClr>
              </a:gs>
              <a:gs pos="48000">
                <a:srgbClr val="263766"/>
              </a:gs>
              <a:gs pos="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0CAB9EC-9E0A-E9EB-EA8B-80189F7FA7C0}"/>
              </a:ext>
            </a:extLst>
          </p:cNvPr>
          <p:cNvSpPr txBox="1"/>
          <p:nvPr/>
        </p:nvSpPr>
        <p:spPr>
          <a:xfrm>
            <a:off x="249830" y="1127925"/>
            <a:ext cx="841466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Arial"/>
              </a:rPr>
              <a:t>Foundational cross-cutting activities, opportunities, technologies, systems, or processes that benefit all Earth Science Division elements and Science Spheres.</a:t>
            </a:r>
          </a:p>
        </p:txBody>
      </p:sp>
      <p:sp>
        <p:nvSpPr>
          <p:cNvPr id="4" name="Title 3">
            <a:extLst>
              <a:ext uri="{FF2B5EF4-FFF2-40B4-BE49-F238E27FC236}">
                <a16:creationId xmlns:a16="http://schemas.microsoft.com/office/drawing/2014/main" id="{39A65467-69AC-9E07-E0C3-D655DEAE8544}"/>
              </a:ext>
            </a:extLst>
          </p:cNvPr>
          <p:cNvSpPr>
            <a:spLocks noGrp="1"/>
          </p:cNvSpPr>
          <p:nvPr>
            <p:ph type="title"/>
          </p:nvPr>
        </p:nvSpPr>
        <p:spPr>
          <a:xfrm>
            <a:off x="249830" y="344271"/>
            <a:ext cx="10668515" cy="590931"/>
          </a:xfrm>
        </p:spPr>
        <p:txBody>
          <a:bodyPr/>
          <a:lstStyle/>
          <a:p>
            <a:r>
              <a:rPr kumimoji="0" lang="en-US" sz="3600" b="1" i="0" u="none" strike="noStrike" kern="1200" cap="none" spc="0" normalizeH="0" baseline="0" noProof="0">
                <a:ln>
                  <a:noFill/>
                </a:ln>
                <a:solidFill>
                  <a:prstClr val="white"/>
                </a:solidFill>
                <a:effectLst/>
                <a:uLnTx/>
                <a:uFillTx/>
                <a:latin typeface="Arial"/>
                <a:ea typeface="+mn-ea"/>
                <a:cs typeface="Arial"/>
              </a:rPr>
              <a:t>Enabling Capabilities</a:t>
            </a:r>
            <a:endParaRPr lang="en-US"/>
          </a:p>
        </p:txBody>
      </p:sp>
      <p:pic>
        <p:nvPicPr>
          <p:cNvPr id="19" name="Picture Placeholder 43">
            <a:extLst>
              <a:ext uri="{FF2B5EF4-FFF2-40B4-BE49-F238E27FC236}">
                <a16:creationId xmlns:a16="http://schemas.microsoft.com/office/drawing/2014/main" id="{C65B8BF1-5479-8EFF-F9A1-99021C5F46FE}"/>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495603" y="2726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pic>
        <p:nvPicPr>
          <p:cNvPr id="20" name="Picture Placeholder 45">
            <a:extLst>
              <a:ext uri="{FF2B5EF4-FFF2-40B4-BE49-F238E27FC236}">
                <a16:creationId xmlns:a16="http://schemas.microsoft.com/office/drawing/2014/main" id="{7659DF35-6934-FCA2-EA5E-5D69512308D9}"/>
              </a:ext>
            </a:extLst>
          </p:cNvPr>
          <p:cNvPicPr>
            <a:picLocks noChangeAspect="1"/>
          </p:cNvPicPr>
          <p:nvPr/>
        </p:nvPicPr>
        <p:blipFill>
          <a:blip r:embed="rId5">
            <a:extLst>
              <a:ext uri="{28A0092B-C50C-407E-A947-70E740481C1C}">
                <a14:useLocalDpi xmlns:a14="http://schemas.microsoft.com/office/drawing/2010/main" val="0"/>
              </a:ext>
            </a:extLst>
          </a:blip>
          <a:srcRect l="12500" r="12500"/>
          <a:stretch/>
        </p:blipFill>
        <p:spPr>
          <a:xfrm>
            <a:off x="4094924" y="2726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sp>
        <p:nvSpPr>
          <p:cNvPr id="24" name="Text Placeholder 6">
            <a:extLst>
              <a:ext uri="{FF2B5EF4-FFF2-40B4-BE49-F238E27FC236}">
                <a16:creationId xmlns:a16="http://schemas.microsoft.com/office/drawing/2014/main" id="{8BD8EE09-0DB1-18FB-720D-316AA31EEA60}"/>
              </a:ext>
            </a:extLst>
          </p:cNvPr>
          <p:cNvSpPr txBox="1">
            <a:spLocks/>
          </p:cNvSpPr>
          <p:nvPr/>
        </p:nvSpPr>
        <p:spPr>
          <a:xfrm>
            <a:off x="2026273" y="3033766"/>
            <a:ext cx="1404327" cy="940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Airborne Science Program</a:t>
            </a:r>
          </a:p>
        </p:txBody>
      </p:sp>
      <p:sp>
        <p:nvSpPr>
          <p:cNvPr id="27" name="Text Placeholder 6">
            <a:extLst>
              <a:ext uri="{FF2B5EF4-FFF2-40B4-BE49-F238E27FC236}">
                <a16:creationId xmlns:a16="http://schemas.microsoft.com/office/drawing/2014/main" id="{03B293F4-A877-A086-12F1-1C9E86A1F364}"/>
              </a:ext>
            </a:extLst>
          </p:cNvPr>
          <p:cNvSpPr txBox="1">
            <a:spLocks/>
          </p:cNvSpPr>
          <p:nvPr/>
        </p:nvSpPr>
        <p:spPr>
          <a:xfrm>
            <a:off x="5625594" y="3033766"/>
            <a:ext cx="1404328" cy="6067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Early Career Research</a:t>
            </a:r>
          </a:p>
        </p:txBody>
      </p:sp>
      <p:pic>
        <p:nvPicPr>
          <p:cNvPr id="28" name="Picture Placeholder 43">
            <a:extLst>
              <a:ext uri="{FF2B5EF4-FFF2-40B4-BE49-F238E27FC236}">
                <a16:creationId xmlns:a16="http://schemas.microsoft.com/office/drawing/2014/main" id="{B4C5B7D5-E80B-A0A8-90F0-7CD47E85644C}"/>
              </a:ext>
            </a:extLst>
          </p:cNvPr>
          <p:cNvPicPr>
            <a:picLocks noChangeAspect="1"/>
          </p:cNvPicPr>
          <p:nvPr/>
        </p:nvPicPr>
        <p:blipFill>
          <a:blip r:embed="rId6">
            <a:extLst>
              <a:ext uri="{28A0092B-C50C-407E-A947-70E740481C1C}">
                <a14:useLocalDpi xmlns:a14="http://schemas.microsoft.com/office/drawing/2010/main" val="0"/>
              </a:ext>
            </a:extLst>
          </a:blip>
          <a:srcRect l="9917" r="9917"/>
          <a:stretch/>
        </p:blipFill>
        <p:spPr>
          <a:xfrm>
            <a:off x="495603" y="4611808"/>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pic>
        <p:nvPicPr>
          <p:cNvPr id="29" name="Picture Placeholder 45">
            <a:extLst>
              <a:ext uri="{FF2B5EF4-FFF2-40B4-BE49-F238E27FC236}">
                <a16:creationId xmlns:a16="http://schemas.microsoft.com/office/drawing/2014/main" id="{6B859DCD-136B-8B3F-13E6-10D3B6BC6C34}"/>
              </a:ext>
            </a:extLst>
          </p:cNvPr>
          <p:cNvPicPr>
            <a:picLocks noChangeAspect="1"/>
          </p:cNvPicPr>
          <p:nvPr/>
        </p:nvPicPr>
        <p:blipFill>
          <a:blip r:embed="rId7">
            <a:extLst>
              <a:ext uri="{28A0092B-C50C-407E-A947-70E740481C1C}">
                <a14:useLocalDpi xmlns:a14="http://schemas.microsoft.com/office/drawing/2010/main" val="0"/>
              </a:ext>
            </a:extLst>
          </a:blip>
          <a:srcRect l="11052" r="11052"/>
          <a:stretch/>
        </p:blipFill>
        <p:spPr>
          <a:xfrm>
            <a:off x="4094924" y="4611808"/>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sp>
        <p:nvSpPr>
          <p:cNvPr id="30" name="Text Placeholder 6">
            <a:extLst>
              <a:ext uri="{FF2B5EF4-FFF2-40B4-BE49-F238E27FC236}">
                <a16:creationId xmlns:a16="http://schemas.microsoft.com/office/drawing/2014/main" id="{76F1CC2F-145B-9D23-47FB-ED3B93086365}"/>
              </a:ext>
            </a:extLst>
          </p:cNvPr>
          <p:cNvSpPr txBox="1">
            <a:spLocks/>
          </p:cNvSpPr>
          <p:nvPr/>
        </p:nvSpPr>
        <p:spPr>
          <a:xfrm>
            <a:off x="2026273" y="4690236"/>
            <a:ext cx="1910727" cy="15081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Ground Networks, Calibration Labs, and Crowdsourcing</a:t>
            </a:r>
          </a:p>
        </p:txBody>
      </p:sp>
      <p:sp>
        <p:nvSpPr>
          <p:cNvPr id="31" name="Text Placeholder 6">
            <a:extLst>
              <a:ext uri="{FF2B5EF4-FFF2-40B4-BE49-F238E27FC236}">
                <a16:creationId xmlns:a16="http://schemas.microsoft.com/office/drawing/2014/main" id="{D2673105-258D-4C88-7291-F53586F9E471}"/>
              </a:ext>
            </a:extLst>
          </p:cNvPr>
          <p:cNvSpPr txBox="1">
            <a:spLocks/>
          </p:cNvSpPr>
          <p:nvPr/>
        </p:nvSpPr>
        <p:spPr>
          <a:xfrm>
            <a:off x="5625594" y="4952842"/>
            <a:ext cx="1810181" cy="1245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Integrated Earth System Modeling</a:t>
            </a:r>
          </a:p>
        </p:txBody>
      </p:sp>
    </p:spTree>
    <p:extLst>
      <p:ext uri="{BB962C8B-B14F-4D97-AF65-F5344CB8AC3E}">
        <p14:creationId xmlns:p14="http://schemas.microsoft.com/office/powerpoint/2010/main" val="146940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2CA2B-CE52-A09B-83B8-B321FA2570A3}"/>
              </a:ext>
            </a:extLst>
          </p:cNvPr>
          <p:cNvSpPr>
            <a:spLocks noGrp="1"/>
          </p:cNvSpPr>
          <p:nvPr>
            <p:ph type="body" sz="quarter" idx="27"/>
          </p:nvPr>
        </p:nvSpPr>
        <p:spPr>
          <a:xfrm>
            <a:off x="218662" y="245148"/>
            <a:ext cx="11441044" cy="705868"/>
          </a:xfrm>
        </p:spPr>
        <p:txBody>
          <a:bodyPr/>
          <a:lstStyle/>
          <a:p>
            <a:r>
              <a:rPr lang="en-US" sz="4000"/>
              <a:t>NASA Surface-Based Measurement Networks</a:t>
            </a:r>
          </a:p>
        </p:txBody>
      </p:sp>
      <p:sp>
        <p:nvSpPr>
          <p:cNvPr id="3" name="Slide Number Placeholder 2">
            <a:extLst>
              <a:ext uri="{FF2B5EF4-FFF2-40B4-BE49-F238E27FC236}">
                <a16:creationId xmlns:a16="http://schemas.microsoft.com/office/drawing/2014/main" id="{C73B906A-773C-C214-FB98-1D7F2594B8B6}"/>
              </a:ext>
            </a:extLst>
          </p:cNvPr>
          <p:cNvSpPr txBox="1">
            <a:spLocks/>
          </p:cNvSpPr>
          <p:nvPr/>
        </p:nvSpPr>
        <p:spPr>
          <a:xfrm>
            <a:off x="9448800" y="64897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33B2B72-BE74-40B7-948F-1734192F08BF}" type="slidenum">
              <a:rPr lang="en-US" smtClean="0">
                <a:solidFill>
                  <a:prstClr val="white"/>
                </a:solidFill>
                <a:latin typeface="Aptos" panose="020B0004020202020204"/>
              </a:rPr>
              <a:pPr>
                <a:defRPr/>
              </a:pPr>
              <a:t>11</a:t>
            </a:fld>
            <a:endParaRPr lang="en-US">
              <a:solidFill>
                <a:prstClr val="white"/>
              </a:solidFill>
              <a:latin typeface="Aptos" panose="020B0004020202020204"/>
            </a:endParaRPr>
          </a:p>
        </p:txBody>
      </p:sp>
      <p:sp>
        <p:nvSpPr>
          <p:cNvPr id="4" name="TextBox 3">
            <a:extLst>
              <a:ext uri="{FF2B5EF4-FFF2-40B4-BE49-F238E27FC236}">
                <a16:creationId xmlns:a16="http://schemas.microsoft.com/office/drawing/2014/main" id="{84F9DF5E-281C-BCE1-257A-37A8AC1DC6C3}"/>
              </a:ext>
            </a:extLst>
          </p:cNvPr>
          <p:cNvSpPr txBox="1"/>
          <p:nvPr/>
        </p:nvSpPr>
        <p:spPr>
          <a:xfrm>
            <a:off x="312802" y="2990088"/>
            <a:ext cx="23491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MPLNet</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E68A63C-BAA6-7A42-7265-20DE0588E6A9}"/>
              </a:ext>
            </a:extLst>
          </p:cNvPr>
          <p:cNvSpPr txBox="1"/>
          <p:nvPr/>
        </p:nvSpPr>
        <p:spPr>
          <a:xfrm>
            <a:off x="5091798" y="4909485"/>
            <a:ext cx="26884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TCCON</a:t>
            </a:r>
          </a:p>
        </p:txBody>
      </p:sp>
      <p:sp>
        <p:nvSpPr>
          <p:cNvPr id="6" name="TextBox 5">
            <a:extLst>
              <a:ext uri="{FF2B5EF4-FFF2-40B4-BE49-F238E27FC236}">
                <a16:creationId xmlns:a16="http://schemas.microsoft.com/office/drawing/2014/main" id="{1D6BDED8-63D1-887E-602B-9068FBCC99FF}"/>
              </a:ext>
            </a:extLst>
          </p:cNvPr>
          <p:cNvSpPr txBox="1"/>
          <p:nvPr/>
        </p:nvSpPr>
        <p:spPr>
          <a:xfrm>
            <a:off x="5286878" y="2991510"/>
            <a:ext cx="18696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PANDORA</a:t>
            </a:r>
          </a:p>
        </p:txBody>
      </p:sp>
      <p:sp>
        <p:nvSpPr>
          <p:cNvPr id="7" name="TextBox 6">
            <a:extLst>
              <a:ext uri="{FF2B5EF4-FFF2-40B4-BE49-F238E27FC236}">
                <a16:creationId xmlns:a16="http://schemas.microsoft.com/office/drawing/2014/main" id="{811C85B0-A54F-0AE4-0E9C-4DC47F5B4AA0}"/>
              </a:ext>
            </a:extLst>
          </p:cNvPr>
          <p:cNvSpPr txBox="1"/>
          <p:nvPr/>
        </p:nvSpPr>
        <p:spPr>
          <a:xfrm>
            <a:off x="7993616" y="4907379"/>
            <a:ext cx="39950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TOLNet</a:t>
            </a:r>
          </a:p>
        </p:txBody>
      </p:sp>
      <p:pic>
        <p:nvPicPr>
          <p:cNvPr id="8" name="Picture 3" descr="mplnetsites2000-2014world_map.jpg">
            <a:extLst>
              <a:ext uri="{FF2B5EF4-FFF2-40B4-BE49-F238E27FC236}">
                <a16:creationId xmlns:a16="http://schemas.microsoft.com/office/drawing/2014/main" id="{21944B11-0FA0-30A5-1311-4362D8CACE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802" y="3370567"/>
            <a:ext cx="2349168" cy="129583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5" descr="TCCON_map_20140128.bmp">
            <a:extLst>
              <a:ext uri="{FF2B5EF4-FFF2-40B4-BE49-F238E27FC236}">
                <a16:creationId xmlns:a16="http://schemas.microsoft.com/office/drawing/2014/main" id="{E7AABDA5-08B6-959B-A8D9-5B8D480510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5" t="4102" r="1355" b="2056"/>
          <a:stretch>
            <a:fillRect/>
          </a:stretch>
        </p:blipFill>
        <p:spPr bwMode="auto">
          <a:xfrm>
            <a:off x="5067154" y="5247527"/>
            <a:ext cx="2784678" cy="129583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1" descr="pandora network revised.jpg">
            <a:extLst>
              <a:ext uri="{FF2B5EF4-FFF2-40B4-BE49-F238E27FC236}">
                <a16:creationId xmlns:a16="http://schemas.microsoft.com/office/drawing/2014/main" id="{C02FB0D5-6F71-7C87-A0B3-8BC463ED23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82" b="694"/>
          <a:stretch/>
        </p:blipFill>
        <p:spPr bwMode="auto">
          <a:xfrm>
            <a:off x="5296241" y="3370567"/>
            <a:ext cx="1869678" cy="129583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C73ADC8-0FBE-F594-3449-1297830E2275}"/>
              </a:ext>
            </a:extLst>
          </p:cNvPr>
          <p:cNvPicPr>
            <a:picLocks noChangeAspect="1"/>
          </p:cNvPicPr>
          <p:nvPr/>
        </p:nvPicPr>
        <p:blipFill rotWithShape="1">
          <a:blip r:embed="rId6"/>
          <a:srcRect l="10010" t="4905" r="16005"/>
          <a:stretch/>
        </p:blipFill>
        <p:spPr>
          <a:xfrm>
            <a:off x="7993617" y="5249098"/>
            <a:ext cx="3995059" cy="1295835"/>
          </a:xfrm>
          <a:prstGeom prst="rect">
            <a:avLst/>
          </a:prstGeom>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E7FDCA88-72E4-C1ED-3D19-834439B1D3A7}"/>
              </a:ext>
            </a:extLst>
          </p:cNvPr>
          <p:cNvSpPr txBox="1"/>
          <p:nvPr/>
        </p:nvSpPr>
        <p:spPr>
          <a:xfrm>
            <a:off x="3367332" y="4883957"/>
            <a:ext cx="15264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SOCCOM</a:t>
            </a:r>
          </a:p>
        </p:txBody>
      </p:sp>
      <p:sp>
        <p:nvSpPr>
          <p:cNvPr id="13" name="TextBox 12">
            <a:extLst>
              <a:ext uri="{FF2B5EF4-FFF2-40B4-BE49-F238E27FC236}">
                <a16:creationId xmlns:a16="http://schemas.microsoft.com/office/drawing/2014/main" id="{1B11892F-D5B6-F5EB-67E3-06744436D814}"/>
              </a:ext>
            </a:extLst>
          </p:cNvPr>
          <p:cNvSpPr txBox="1"/>
          <p:nvPr/>
        </p:nvSpPr>
        <p:spPr>
          <a:xfrm>
            <a:off x="5113680" y="1158556"/>
            <a:ext cx="21045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AGAGE</a:t>
            </a:r>
          </a:p>
        </p:txBody>
      </p:sp>
      <p:sp>
        <p:nvSpPr>
          <p:cNvPr id="15" name="TextBox 14">
            <a:extLst>
              <a:ext uri="{FF2B5EF4-FFF2-40B4-BE49-F238E27FC236}">
                <a16:creationId xmlns:a16="http://schemas.microsoft.com/office/drawing/2014/main" id="{39294FB7-CD9C-A203-BEDB-A23466A5A6A1}"/>
              </a:ext>
            </a:extLst>
          </p:cNvPr>
          <p:cNvSpPr txBox="1"/>
          <p:nvPr/>
        </p:nvSpPr>
        <p:spPr>
          <a:xfrm>
            <a:off x="218662" y="4893721"/>
            <a:ext cx="29263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SHADOZ</a:t>
            </a:r>
          </a:p>
        </p:txBody>
      </p:sp>
      <p:sp>
        <p:nvSpPr>
          <p:cNvPr id="16" name="TextBox 15">
            <a:extLst>
              <a:ext uri="{FF2B5EF4-FFF2-40B4-BE49-F238E27FC236}">
                <a16:creationId xmlns:a16="http://schemas.microsoft.com/office/drawing/2014/main" id="{51E7ABAC-6A4A-61F5-EEE9-AAE737B8C1D5}"/>
              </a:ext>
            </a:extLst>
          </p:cNvPr>
          <p:cNvSpPr txBox="1"/>
          <p:nvPr/>
        </p:nvSpPr>
        <p:spPr>
          <a:xfrm>
            <a:off x="2818193" y="3015870"/>
            <a:ext cx="23124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NDACC</a:t>
            </a:r>
          </a:p>
        </p:txBody>
      </p:sp>
      <p:pic>
        <p:nvPicPr>
          <p:cNvPr id="17" name="Picture 16">
            <a:extLst>
              <a:ext uri="{FF2B5EF4-FFF2-40B4-BE49-F238E27FC236}">
                <a16:creationId xmlns:a16="http://schemas.microsoft.com/office/drawing/2014/main" id="{FC168829-F369-C7FB-313C-99A746C02E41}"/>
              </a:ext>
            </a:extLst>
          </p:cNvPr>
          <p:cNvPicPr>
            <a:picLocks noChangeAspect="1"/>
          </p:cNvPicPr>
          <p:nvPr/>
        </p:nvPicPr>
        <p:blipFill>
          <a:blip r:embed="rId7"/>
          <a:stretch>
            <a:fillRect/>
          </a:stretch>
        </p:blipFill>
        <p:spPr>
          <a:xfrm>
            <a:off x="5056155" y="1501311"/>
            <a:ext cx="2104514" cy="1292818"/>
          </a:xfrm>
          <a:prstGeom prst="rect">
            <a:avLst/>
          </a:prstGeom>
          <a:ln>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C926BC8-A988-C938-B99F-63680414011E}"/>
              </a:ext>
            </a:extLst>
          </p:cNvPr>
          <p:cNvPicPr>
            <a:picLocks noChangeAspect="1"/>
          </p:cNvPicPr>
          <p:nvPr/>
        </p:nvPicPr>
        <p:blipFill>
          <a:blip r:embed="rId8"/>
          <a:stretch>
            <a:fillRect/>
          </a:stretch>
        </p:blipFill>
        <p:spPr>
          <a:xfrm>
            <a:off x="7369684" y="3362906"/>
            <a:ext cx="2286001" cy="1292818"/>
          </a:xfrm>
          <a:prstGeom prst="rect">
            <a:avLst/>
          </a:prstGeom>
          <a:ln>
            <a:no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8E33F35C-882D-4103-18F3-CD9BC9C92A80}"/>
              </a:ext>
            </a:extLst>
          </p:cNvPr>
          <p:cNvPicPr>
            <a:picLocks noChangeAspect="1"/>
          </p:cNvPicPr>
          <p:nvPr/>
        </p:nvPicPr>
        <p:blipFill>
          <a:blip r:embed="rId9"/>
          <a:stretch>
            <a:fillRect/>
          </a:stretch>
        </p:blipFill>
        <p:spPr>
          <a:xfrm>
            <a:off x="2820081" y="3385041"/>
            <a:ext cx="2312462" cy="1295835"/>
          </a:xfrm>
          <a:prstGeom prst="rect">
            <a:avLst/>
          </a:prstGeom>
          <a:solidFill>
            <a:schemeClr val="bg1"/>
          </a:solidFill>
          <a:ln>
            <a:no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6DA7B285-4ECB-B32F-C8B5-CAA6C4E10256}"/>
              </a:ext>
            </a:extLst>
          </p:cNvPr>
          <p:cNvSpPr txBox="1"/>
          <p:nvPr/>
        </p:nvSpPr>
        <p:spPr>
          <a:xfrm>
            <a:off x="2045821" y="1114109"/>
            <a:ext cx="25346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AERONET</a:t>
            </a:r>
          </a:p>
        </p:txBody>
      </p:sp>
      <p:pic>
        <p:nvPicPr>
          <p:cNvPr id="22" name="Picture 10" descr="slrmap_symbols_2012_v5_700x349.jpg">
            <a:extLst>
              <a:ext uri="{FF2B5EF4-FFF2-40B4-BE49-F238E27FC236}">
                <a16:creationId xmlns:a16="http://schemas.microsoft.com/office/drawing/2014/main" id="{1E2770F1-813A-64D5-E9AC-FA342277954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7353" y="3365922"/>
            <a:ext cx="2286000" cy="1293011"/>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descr="aeronet_site_info_map_0714.gif">
            <a:extLst>
              <a:ext uri="{FF2B5EF4-FFF2-40B4-BE49-F238E27FC236}">
                <a16:creationId xmlns:a16="http://schemas.microsoft.com/office/drawing/2014/main" id="{104A6A70-36F9-19B3-F441-C63B93C833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822"/>
          <a:stretch>
            <a:fillRect/>
          </a:stretch>
        </p:blipFill>
        <p:spPr bwMode="auto">
          <a:xfrm>
            <a:off x="1996982" y="1499803"/>
            <a:ext cx="2534601" cy="129583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descr="shadoz_current_map.png">
            <a:extLst>
              <a:ext uri="{FF2B5EF4-FFF2-40B4-BE49-F238E27FC236}">
                <a16:creationId xmlns:a16="http://schemas.microsoft.com/office/drawing/2014/main" id="{4347D41B-7323-5D66-EB4C-28A0CE2B0A0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941" y="5247527"/>
            <a:ext cx="2926359" cy="129583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https://www3.mbari.org/soccom/images/SOCCOMMap_biooptics.jpg">
            <a:extLst>
              <a:ext uri="{FF2B5EF4-FFF2-40B4-BE49-F238E27FC236}">
                <a16:creationId xmlns:a16="http://schemas.microsoft.com/office/drawing/2014/main" id="{B47323BC-3119-BC35-C86A-288D6CAE68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7332" y="5247528"/>
            <a:ext cx="1526419" cy="12958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1C357E4-635E-C249-0115-F16B152C1B43}"/>
              </a:ext>
            </a:extLst>
          </p:cNvPr>
          <p:cNvSpPr txBox="1"/>
          <p:nvPr/>
        </p:nvSpPr>
        <p:spPr>
          <a:xfrm>
            <a:off x="7408908" y="2996590"/>
            <a:ext cx="4573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Space Geodesy</a:t>
            </a:r>
          </a:p>
        </p:txBody>
      </p:sp>
      <p:sp>
        <p:nvSpPr>
          <p:cNvPr id="28" name="TextBox 27">
            <a:extLst>
              <a:ext uri="{FF2B5EF4-FFF2-40B4-BE49-F238E27FC236}">
                <a16:creationId xmlns:a16="http://schemas.microsoft.com/office/drawing/2014/main" id="{D97A5B0D-A3F1-A524-95DE-7B095DD4A4FE}"/>
              </a:ext>
            </a:extLst>
          </p:cNvPr>
          <p:cNvSpPr txBox="1"/>
          <p:nvPr/>
        </p:nvSpPr>
        <p:spPr>
          <a:xfrm>
            <a:off x="7748806" y="1157034"/>
            <a:ext cx="26898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GPM Ground Validation</a:t>
            </a:r>
          </a:p>
        </p:txBody>
      </p:sp>
      <p:pic>
        <p:nvPicPr>
          <p:cNvPr id="30" name="Picture 29" descr="A map of the world&#10;&#10;Description automatically generated">
            <a:extLst>
              <a:ext uri="{FF2B5EF4-FFF2-40B4-BE49-F238E27FC236}">
                <a16:creationId xmlns:a16="http://schemas.microsoft.com/office/drawing/2014/main" id="{8E74C47A-D49F-4F1D-6A68-59C266A57380}"/>
              </a:ext>
            </a:extLst>
          </p:cNvPr>
          <p:cNvPicPr>
            <a:picLocks noChangeAspect="1"/>
          </p:cNvPicPr>
          <p:nvPr/>
        </p:nvPicPr>
        <p:blipFill>
          <a:blip r:embed="rId14"/>
          <a:stretch>
            <a:fillRect/>
          </a:stretch>
        </p:blipFill>
        <p:spPr>
          <a:xfrm>
            <a:off x="7693927" y="1366037"/>
            <a:ext cx="2635126" cy="1581076"/>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D5811BB7-62E1-014A-E70C-56DE4E14B858}"/>
              </a:ext>
            </a:extLst>
          </p:cNvPr>
          <p:cNvSpPr txBox="1"/>
          <p:nvPr/>
        </p:nvSpPr>
        <p:spPr>
          <a:xfrm>
            <a:off x="7365783" y="4395031"/>
            <a:ext cx="22643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GGN</a:t>
            </a:r>
            <a:endParaRPr kumimoji="0" lang="en-US" sz="1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850E59EE-19C1-5174-22F8-F7D45479DB43}"/>
              </a:ext>
            </a:extLst>
          </p:cNvPr>
          <p:cNvSpPr txBox="1"/>
          <p:nvPr/>
        </p:nvSpPr>
        <p:spPr>
          <a:xfrm>
            <a:off x="9630138" y="4395031"/>
            <a:ext cx="23132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NSGN</a:t>
            </a:r>
            <a:endParaRPr kumimoji="0" lang="en-US" sz="1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5744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Placeholder 35" descr="A picture containing circuit, electronics&#10;&#10;AI-generated content may be incorrect.">
            <a:extLst>
              <a:ext uri="{FF2B5EF4-FFF2-40B4-BE49-F238E27FC236}">
                <a16:creationId xmlns:a16="http://schemas.microsoft.com/office/drawing/2014/main" id="{C53BF532-8B8E-F45B-3BF8-61D5C957E0F2}"/>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21875" r="21875"/>
          <a:stretch>
            <a:fillRect/>
          </a:stretch>
        </p:blipFill>
        <p:spPr>
          <a:xfrm>
            <a:off x="5286199" y="948052"/>
            <a:ext cx="1404327" cy="1404327"/>
          </a:xfrm>
        </p:spPr>
      </p:pic>
      <p:pic>
        <p:nvPicPr>
          <p:cNvPr id="60" name="Picture Placeholder 39">
            <a:extLst>
              <a:ext uri="{FF2B5EF4-FFF2-40B4-BE49-F238E27FC236}">
                <a16:creationId xmlns:a16="http://schemas.microsoft.com/office/drawing/2014/main" id="{E3406B06-0A39-776E-D75C-DA964F752FED}"/>
              </a:ext>
            </a:extLst>
          </p:cNvPr>
          <p:cNvPicPr>
            <a:picLocks noGrp="1" noChangeAspect="1"/>
          </p:cNvPicPr>
          <p:nvPr>
            <p:ph type="pic" sz="quarter" idx="44"/>
          </p:nvPr>
        </p:nvPicPr>
        <p:blipFill>
          <a:blip r:embed="rId4">
            <a:extLst>
              <a:ext uri="{28A0092B-C50C-407E-A947-70E740481C1C}">
                <a14:useLocalDpi xmlns:a14="http://schemas.microsoft.com/office/drawing/2010/main" val="0"/>
              </a:ext>
            </a:extLst>
          </a:blip>
          <a:srcRect l="17716" r="17716"/>
          <a:stretch>
            <a:fillRect/>
          </a:stretch>
        </p:blipFill>
        <p:spPr>
          <a:xfrm>
            <a:off x="8454452" y="948052"/>
            <a:ext cx="1404327" cy="1404327"/>
          </a:xfrm>
        </p:spPr>
      </p:pic>
      <p:pic>
        <p:nvPicPr>
          <p:cNvPr id="62" name="Picture Placeholder 41" descr="A picture containing text, tree, outdoor, map&#10;&#10;AI-generated content may be incorrect.">
            <a:extLst>
              <a:ext uri="{FF2B5EF4-FFF2-40B4-BE49-F238E27FC236}">
                <a16:creationId xmlns:a16="http://schemas.microsoft.com/office/drawing/2014/main" id="{1DF88A87-7C8A-2BDB-437E-4F7E0E968483}"/>
              </a:ext>
            </a:extLst>
          </p:cNvPr>
          <p:cNvPicPr>
            <a:picLocks noGrp="1" noChangeAspect="1"/>
          </p:cNvPicPr>
          <p:nvPr>
            <p:ph type="pic" sz="quarter" idx="48"/>
          </p:nvPr>
        </p:nvPicPr>
        <p:blipFill>
          <a:blip r:embed="rId5">
            <a:extLst>
              <a:ext uri="{28A0092B-C50C-407E-A947-70E740481C1C}">
                <a14:useLocalDpi xmlns:a14="http://schemas.microsoft.com/office/drawing/2010/main" val="0"/>
              </a:ext>
            </a:extLst>
          </a:blip>
          <a:srcRect l="21875" r="21875"/>
          <a:stretch>
            <a:fillRect/>
          </a:stretch>
        </p:blipFill>
        <p:spPr>
          <a:xfrm>
            <a:off x="5286199" y="2724636"/>
            <a:ext cx="1404327" cy="1404327"/>
          </a:xfrm>
        </p:spPr>
      </p:pic>
      <p:pic>
        <p:nvPicPr>
          <p:cNvPr id="70" name="Picture Placeholder 49" descr="Clouds in the sky&#10;&#10;AI-generated content may be incorrect.">
            <a:extLst>
              <a:ext uri="{FF2B5EF4-FFF2-40B4-BE49-F238E27FC236}">
                <a16:creationId xmlns:a16="http://schemas.microsoft.com/office/drawing/2014/main" id="{53AAEA48-5C1B-5929-DB0F-FCC5DC85DE04}"/>
              </a:ext>
            </a:extLst>
          </p:cNvPr>
          <p:cNvPicPr>
            <a:picLocks noGrp="1" noChangeAspect="1"/>
          </p:cNvPicPr>
          <p:nvPr>
            <p:ph type="pic" sz="quarter" idx="52"/>
          </p:nvPr>
        </p:nvPicPr>
        <p:blipFill>
          <a:blip r:embed="rId6">
            <a:extLst>
              <a:ext uri="{28A0092B-C50C-407E-A947-70E740481C1C}">
                <a14:useLocalDpi xmlns:a14="http://schemas.microsoft.com/office/drawing/2010/main" val="0"/>
              </a:ext>
            </a:extLst>
          </a:blip>
          <a:srcRect l="29956" r="29956"/>
          <a:stretch>
            <a:fillRect/>
          </a:stretch>
        </p:blipFill>
        <p:spPr>
          <a:xfrm>
            <a:off x="8454452" y="2724636"/>
            <a:ext cx="1404327" cy="1404327"/>
          </a:xfrm>
        </p:spPr>
      </p:pic>
      <p:sp>
        <p:nvSpPr>
          <p:cNvPr id="58" name="Text Placeholder 4">
            <a:extLst>
              <a:ext uri="{FF2B5EF4-FFF2-40B4-BE49-F238E27FC236}">
                <a16:creationId xmlns:a16="http://schemas.microsoft.com/office/drawing/2014/main" id="{DBF197FD-2506-1F8E-AA3F-B7BB42CCF3AA}"/>
              </a:ext>
            </a:extLst>
          </p:cNvPr>
          <p:cNvSpPr txBox="1">
            <a:spLocks/>
          </p:cNvSpPr>
          <p:nvPr/>
        </p:nvSpPr>
        <p:spPr>
          <a:xfrm>
            <a:off x="569295" y="3196310"/>
            <a:ext cx="3991961" cy="22326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prstClr val="white"/>
                </a:solidFill>
                <a:latin typeface="Arial"/>
                <a:cs typeface="Arial"/>
              </a:rPr>
              <a:t>ESD selected six new airborne missions that include domestic and international studies of fire-induced clouds, Arctic coastal change, air quality, landslide hazards, shrinking glaciers, and emissions from agricultural lands. </a:t>
            </a:r>
          </a:p>
          <a:p>
            <a:endParaRPr lang="en-US" dirty="0"/>
          </a:p>
        </p:txBody>
      </p:sp>
      <p:sp>
        <p:nvSpPr>
          <p:cNvPr id="59" name="Text Placeholder 5">
            <a:extLst>
              <a:ext uri="{FF2B5EF4-FFF2-40B4-BE49-F238E27FC236}">
                <a16:creationId xmlns:a16="http://schemas.microsoft.com/office/drawing/2014/main" id="{5EE8D735-555F-3A40-8DA9-BB1E1877AF55}"/>
              </a:ext>
            </a:extLst>
          </p:cNvPr>
          <p:cNvSpPr txBox="1">
            <a:spLocks/>
          </p:cNvSpPr>
          <p:nvPr/>
        </p:nvSpPr>
        <p:spPr>
          <a:xfrm>
            <a:off x="569295" y="1345654"/>
            <a:ext cx="4241026" cy="6867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solidFill>
                  <a:prstClr val="white"/>
                </a:solidFill>
                <a:latin typeface="Arial"/>
                <a:cs typeface="Arial"/>
              </a:rPr>
              <a:t>Earth Venture Suborbital Missions</a:t>
            </a:r>
          </a:p>
        </p:txBody>
      </p:sp>
      <p:sp>
        <p:nvSpPr>
          <p:cNvPr id="61" name="Text Placeholder 6">
            <a:extLst>
              <a:ext uri="{FF2B5EF4-FFF2-40B4-BE49-F238E27FC236}">
                <a16:creationId xmlns:a16="http://schemas.microsoft.com/office/drawing/2014/main" id="{319F9856-0467-88C1-6074-8B37FD6B33C3}"/>
              </a:ext>
            </a:extLst>
          </p:cNvPr>
          <p:cNvSpPr txBox="1">
            <a:spLocks/>
          </p:cNvSpPr>
          <p:nvPr/>
        </p:nvSpPr>
        <p:spPr>
          <a:xfrm>
            <a:off x="6820524" y="1507733"/>
            <a:ext cx="1335024" cy="261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FarmFlux</a:t>
            </a:r>
          </a:p>
        </p:txBody>
      </p:sp>
      <p:pic>
        <p:nvPicPr>
          <p:cNvPr id="63" name="Picture Placeholder 43" descr="A picture containing text, cloth&#10;&#10;AI-generated content may be incorrect.">
            <a:extLst>
              <a:ext uri="{FF2B5EF4-FFF2-40B4-BE49-F238E27FC236}">
                <a16:creationId xmlns:a16="http://schemas.microsoft.com/office/drawing/2014/main" id="{82A79554-4E5A-6D4E-8F8C-5CB7774E00AA}"/>
              </a:ext>
            </a:extLst>
          </p:cNvPr>
          <p:cNvPicPr>
            <a:picLocks noChangeAspect="1"/>
          </p:cNvPicPr>
          <p:nvPr/>
        </p:nvPicPr>
        <p:blipFill>
          <a:blip r:embed="rId7">
            <a:extLst>
              <a:ext uri="{28A0092B-C50C-407E-A947-70E740481C1C}">
                <a14:useLocalDpi xmlns:a14="http://schemas.microsoft.com/office/drawing/2010/main" val="0"/>
              </a:ext>
            </a:extLst>
          </a:blip>
          <a:srcRect l="15867" r="15867"/>
          <a:stretch>
            <a:fillRect/>
          </a:stretch>
        </p:blipFill>
        <p:spPr>
          <a:xfrm>
            <a:off x="5286199" y="45222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pic>
        <p:nvPicPr>
          <p:cNvPr id="64" name="Picture Placeholder 45" descr="A map of the world&#10;&#10;AI-generated content may be incorrect.">
            <a:extLst>
              <a:ext uri="{FF2B5EF4-FFF2-40B4-BE49-F238E27FC236}">
                <a16:creationId xmlns:a16="http://schemas.microsoft.com/office/drawing/2014/main" id="{D29B25E9-4946-5DE3-7ADF-FADF98CAAD3B}"/>
              </a:ext>
            </a:extLst>
          </p:cNvPr>
          <p:cNvPicPr>
            <a:picLocks noChangeAspect="1"/>
          </p:cNvPicPr>
          <p:nvPr/>
        </p:nvPicPr>
        <p:blipFill>
          <a:blip r:embed="rId8">
            <a:extLst>
              <a:ext uri="{28A0092B-C50C-407E-A947-70E740481C1C}">
                <a14:useLocalDpi xmlns:a14="http://schemas.microsoft.com/office/drawing/2010/main" val="0"/>
              </a:ext>
            </a:extLst>
          </a:blip>
          <a:srcRect l="22165" r="22165"/>
          <a:stretch>
            <a:fillRect/>
          </a:stretch>
        </p:blipFill>
        <p:spPr>
          <a:xfrm>
            <a:off x="8454452" y="45222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sp>
        <p:nvSpPr>
          <p:cNvPr id="65" name="Text Placeholder 6">
            <a:extLst>
              <a:ext uri="{FF2B5EF4-FFF2-40B4-BE49-F238E27FC236}">
                <a16:creationId xmlns:a16="http://schemas.microsoft.com/office/drawing/2014/main" id="{72FCBD10-8853-9FE5-331F-E17CE79C7F09}"/>
              </a:ext>
            </a:extLst>
          </p:cNvPr>
          <p:cNvSpPr txBox="1">
            <a:spLocks/>
          </p:cNvSpPr>
          <p:nvPr/>
        </p:nvSpPr>
        <p:spPr>
          <a:xfrm>
            <a:off x="6820524" y="3296232"/>
            <a:ext cx="1335024" cy="261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HAMAQ</a:t>
            </a:r>
          </a:p>
        </p:txBody>
      </p:sp>
      <p:sp>
        <p:nvSpPr>
          <p:cNvPr id="66" name="Text Placeholder 6">
            <a:extLst>
              <a:ext uri="{FF2B5EF4-FFF2-40B4-BE49-F238E27FC236}">
                <a16:creationId xmlns:a16="http://schemas.microsoft.com/office/drawing/2014/main" id="{93131084-5635-0CC0-AFF2-CF8889EB0582}"/>
              </a:ext>
            </a:extLst>
          </p:cNvPr>
          <p:cNvSpPr txBox="1">
            <a:spLocks/>
          </p:cNvSpPr>
          <p:nvPr/>
        </p:nvSpPr>
        <p:spPr>
          <a:xfrm>
            <a:off x="9985122" y="1507732"/>
            <a:ext cx="1335024" cy="261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FORTE</a:t>
            </a:r>
          </a:p>
        </p:txBody>
      </p:sp>
      <p:sp>
        <p:nvSpPr>
          <p:cNvPr id="67" name="Text Placeholder 6">
            <a:extLst>
              <a:ext uri="{FF2B5EF4-FFF2-40B4-BE49-F238E27FC236}">
                <a16:creationId xmlns:a16="http://schemas.microsoft.com/office/drawing/2014/main" id="{4395F7AB-68E3-6A98-8DCE-1C590CE966A1}"/>
              </a:ext>
            </a:extLst>
          </p:cNvPr>
          <p:cNvSpPr txBox="1">
            <a:spLocks/>
          </p:cNvSpPr>
          <p:nvPr/>
        </p:nvSpPr>
        <p:spPr>
          <a:xfrm>
            <a:off x="6820524" y="5060249"/>
            <a:ext cx="1335024" cy="261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LACCE</a:t>
            </a:r>
          </a:p>
        </p:txBody>
      </p:sp>
      <p:sp>
        <p:nvSpPr>
          <p:cNvPr id="68" name="Text Placeholder 6">
            <a:extLst>
              <a:ext uri="{FF2B5EF4-FFF2-40B4-BE49-F238E27FC236}">
                <a16:creationId xmlns:a16="http://schemas.microsoft.com/office/drawing/2014/main" id="{B229D91E-6A86-E362-D3D0-DC9CD9DF5B39}"/>
              </a:ext>
            </a:extLst>
          </p:cNvPr>
          <p:cNvSpPr txBox="1">
            <a:spLocks/>
          </p:cNvSpPr>
          <p:nvPr/>
        </p:nvSpPr>
        <p:spPr>
          <a:xfrm>
            <a:off x="9987270" y="3296231"/>
            <a:ext cx="1335024" cy="261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INSPYRE</a:t>
            </a:r>
          </a:p>
        </p:txBody>
      </p:sp>
      <p:sp>
        <p:nvSpPr>
          <p:cNvPr id="69" name="Text Placeholder 6">
            <a:extLst>
              <a:ext uri="{FF2B5EF4-FFF2-40B4-BE49-F238E27FC236}">
                <a16:creationId xmlns:a16="http://schemas.microsoft.com/office/drawing/2014/main" id="{21937084-E454-0309-B9B8-FD7CF36B42AB}"/>
              </a:ext>
            </a:extLst>
          </p:cNvPr>
          <p:cNvSpPr txBox="1">
            <a:spLocks/>
          </p:cNvSpPr>
          <p:nvPr/>
        </p:nvSpPr>
        <p:spPr>
          <a:xfrm>
            <a:off x="9985122" y="5084730"/>
            <a:ext cx="1637583" cy="261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Snow4Flow</a:t>
            </a:r>
          </a:p>
        </p:txBody>
      </p:sp>
    </p:spTree>
    <p:extLst>
      <p:ext uri="{BB962C8B-B14F-4D97-AF65-F5344CB8AC3E}">
        <p14:creationId xmlns:p14="http://schemas.microsoft.com/office/powerpoint/2010/main" val="682031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CF57-56BA-DD4D-CF8D-B5B888445155}"/>
            </a:ext>
          </a:extLst>
        </p:cNvPr>
        <p:cNvGrpSpPr/>
        <p:nvPr/>
      </p:nvGrpSpPr>
      <p:grpSpPr>
        <a:xfrm>
          <a:off x="0" y="0"/>
          <a:ext cx="0" cy="0"/>
          <a:chOff x="0" y="0"/>
          <a:chExt cx="0" cy="0"/>
        </a:xfrm>
      </p:grpSpPr>
      <p:pic>
        <p:nvPicPr>
          <p:cNvPr id="15" name="Picture 14" descr="Text&#10;&#10;AI-generated content may be incorrect.">
            <a:extLst>
              <a:ext uri="{FF2B5EF4-FFF2-40B4-BE49-F238E27FC236}">
                <a16:creationId xmlns:a16="http://schemas.microsoft.com/office/drawing/2014/main" id="{C1EAEE1D-DB1A-1845-AECB-FF29F73C17DB}"/>
              </a:ext>
            </a:extLst>
          </p:cNvPr>
          <p:cNvPicPr>
            <a:picLocks noChangeAspect="1"/>
          </p:cNvPicPr>
          <p:nvPr/>
        </p:nvPicPr>
        <p:blipFill>
          <a:blip r:embed="rId3"/>
          <a:srcRect t="3344"/>
          <a:stretch>
            <a:fillRect/>
          </a:stretch>
        </p:blipFill>
        <p:spPr>
          <a:xfrm>
            <a:off x="6151084" y="849194"/>
            <a:ext cx="2813130" cy="3571158"/>
          </a:xfrm>
          <a:prstGeom prst="rect">
            <a:avLst/>
          </a:prstGeom>
          <a:effectLst>
            <a:outerShdw blurRad="50800" dist="38100" dir="2700000" algn="tl" rotWithShape="0">
              <a:prstClr val="black">
                <a:alpha val="40000"/>
              </a:prstClr>
            </a:outerShdw>
          </a:effectLst>
        </p:spPr>
      </p:pic>
      <p:sp>
        <p:nvSpPr>
          <p:cNvPr id="2" name="Text Placeholder 1">
            <a:extLst>
              <a:ext uri="{FF2B5EF4-FFF2-40B4-BE49-F238E27FC236}">
                <a16:creationId xmlns:a16="http://schemas.microsoft.com/office/drawing/2014/main" id="{E014B303-D433-49D2-1A6F-5C108BCFC250}"/>
              </a:ext>
            </a:extLst>
          </p:cNvPr>
          <p:cNvSpPr>
            <a:spLocks noGrp="1"/>
          </p:cNvSpPr>
          <p:nvPr>
            <p:ph type="body" sz="quarter" idx="27"/>
          </p:nvPr>
        </p:nvSpPr>
        <p:spPr>
          <a:xfrm>
            <a:off x="154375" y="149791"/>
            <a:ext cx="11441044" cy="705868"/>
          </a:xfrm>
        </p:spPr>
        <p:txBody>
          <a:bodyPr/>
          <a:lstStyle/>
          <a:p>
            <a:r>
              <a:rPr lang="en-US"/>
              <a:t>NASA Earth Science Research Results Portal</a:t>
            </a:r>
          </a:p>
        </p:txBody>
      </p:sp>
      <p:pic>
        <p:nvPicPr>
          <p:cNvPr id="8" name="Picture 7" descr="A group of people posing for a photo&#10;&#10;AI-generated content may be incorrect.">
            <a:extLst>
              <a:ext uri="{FF2B5EF4-FFF2-40B4-BE49-F238E27FC236}">
                <a16:creationId xmlns:a16="http://schemas.microsoft.com/office/drawing/2014/main" id="{9B0C5CE4-8FC1-4593-6EB6-A62DAFD88F6F}"/>
              </a:ext>
            </a:extLst>
          </p:cNvPr>
          <p:cNvPicPr>
            <a:picLocks noChangeAspect="1"/>
          </p:cNvPicPr>
          <p:nvPr/>
        </p:nvPicPr>
        <p:blipFill>
          <a:blip r:embed="rId4"/>
          <a:srcRect l="1278" r="1278" b="37500"/>
          <a:stretch>
            <a:fillRect/>
          </a:stretch>
        </p:blipFill>
        <p:spPr>
          <a:xfrm>
            <a:off x="504741" y="1471867"/>
            <a:ext cx="4573422" cy="2504181"/>
          </a:xfrm>
          <a:prstGeom prst="rect">
            <a:avLst/>
          </a:prstGeom>
          <a:ln>
            <a:noFill/>
          </a:ln>
          <a:effectLst>
            <a:outerShdw blurRad="50800" dist="38100" dir="2700000" algn="tl" rotWithShape="0">
              <a:prstClr val="black">
                <a:alpha val="40000"/>
              </a:prstClr>
            </a:outerShdw>
          </a:effectLst>
        </p:spPr>
      </p:pic>
      <p:pic>
        <p:nvPicPr>
          <p:cNvPr id="13" name="Picture 12" descr="Text&#10;&#10;AI-generated content may be incorrect.">
            <a:extLst>
              <a:ext uri="{FF2B5EF4-FFF2-40B4-BE49-F238E27FC236}">
                <a16:creationId xmlns:a16="http://schemas.microsoft.com/office/drawing/2014/main" id="{BE00929F-9CE6-E110-9D71-ADA13CC234B0}"/>
              </a:ext>
            </a:extLst>
          </p:cNvPr>
          <p:cNvPicPr>
            <a:picLocks noChangeAspect="1"/>
          </p:cNvPicPr>
          <p:nvPr/>
        </p:nvPicPr>
        <p:blipFill>
          <a:blip r:embed="rId5"/>
          <a:stretch>
            <a:fillRect/>
          </a:stretch>
        </p:blipFill>
        <p:spPr>
          <a:xfrm>
            <a:off x="504742" y="849645"/>
            <a:ext cx="4573422" cy="702648"/>
          </a:xfrm>
          <a:prstGeom prst="rect">
            <a:avLst/>
          </a:prstGeom>
          <a:effectLst>
            <a:outerShdw blurRad="50800" dist="38100" dir="2700000" algn="tl" rotWithShape="0">
              <a:prstClr val="black">
                <a:alpha val="40000"/>
              </a:prstClr>
            </a:outerShdw>
          </a:effectLst>
        </p:spPr>
      </p:pic>
      <p:pic>
        <p:nvPicPr>
          <p:cNvPr id="17" name="Picture 16" descr="Text&#10;&#10;AI-generated content may be incorrect.">
            <a:extLst>
              <a:ext uri="{FF2B5EF4-FFF2-40B4-BE49-F238E27FC236}">
                <a16:creationId xmlns:a16="http://schemas.microsoft.com/office/drawing/2014/main" id="{AABAE6C8-053D-4387-08A5-99CF8BAC98D0}"/>
              </a:ext>
            </a:extLst>
          </p:cNvPr>
          <p:cNvPicPr>
            <a:picLocks noChangeAspect="1"/>
          </p:cNvPicPr>
          <p:nvPr/>
        </p:nvPicPr>
        <p:blipFill>
          <a:blip r:embed="rId6"/>
          <a:stretch>
            <a:fillRect/>
          </a:stretch>
        </p:blipFill>
        <p:spPr>
          <a:xfrm>
            <a:off x="8077518" y="1849585"/>
            <a:ext cx="2997354" cy="3772094"/>
          </a:xfrm>
          <a:prstGeom prst="rect">
            <a:avLst/>
          </a:prstGeom>
          <a:effectLst>
            <a:outerShdw blurRad="50800" dist="38100" dir="2700000" algn="tl" rotWithShape="0">
              <a:prstClr val="black">
                <a:alpha val="40000"/>
              </a:prstClr>
            </a:outerShdw>
          </a:effectLst>
        </p:spPr>
      </p:pic>
      <p:pic>
        <p:nvPicPr>
          <p:cNvPr id="21" name="Picture 20" descr="A picture containing text, indoor, control panel&#10;&#10;AI-generated content may be incorrect.">
            <a:extLst>
              <a:ext uri="{FF2B5EF4-FFF2-40B4-BE49-F238E27FC236}">
                <a16:creationId xmlns:a16="http://schemas.microsoft.com/office/drawing/2014/main" id="{440035EB-8C21-6F3B-5E28-A3825BA088C4}"/>
              </a:ext>
            </a:extLst>
          </p:cNvPr>
          <p:cNvPicPr>
            <a:picLocks noChangeAspect="1"/>
          </p:cNvPicPr>
          <p:nvPr/>
        </p:nvPicPr>
        <p:blipFill>
          <a:blip r:embed="rId7"/>
          <a:stretch>
            <a:fillRect/>
          </a:stretch>
        </p:blipFill>
        <p:spPr>
          <a:xfrm>
            <a:off x="439022" y="4184329"/>
            <a:ext cx="4772355" cy="2494810"/>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CC12744C-FD69-17DF-6C4B-941BDA6D9A4F}"/>
              </a:ext>
            </a:extLst>
          </p:cNvPr>
          <p:cNvSpPr txBox="1"/>
          <p:nvPr/>
        </p:nvSpPr>
        <p:spPr>
          <a:xfrm>
            <a:off x="5226679" y="6183418"/>
            <a:ext cx="14960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Campaign Highlights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E36BEB8A-C455-7B1C-2B42-548126F96AF7}"/>
              </a:ext>
            </a:extLst>
          </p:cNvPr>
          <p:cNvSpPr txBox="1"/>
          <p:nvPr/>
        </p:nvSpPr>
        <p:spPr>
          <a:xfrm>
            <a:off x="9339027" y="5667660"/>
            <a:ext cx="22866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Research Results and Scientific Developments</a:t>
            </a:r>
          </a:p>
        </p:txBody>
      </p:sp>
      <p:sp>
        <p:nvSpPr>
          <p:cNvPr id="25" name="TextBox 24">
            <a:extLst>
              <a:ext uri="{FF2B5EF4-FFF2-40B4-BE49-F238E27FC236}">
                <a16:creationId xmlns:a16="http://schemas.microsoft.com/office/drawing/2014/main" id="{BF2DF6B0-9A3B-833D-4A5D-CEA72A634EF3}"/>
              </a:ext>
            </a:extLst>
          </p:cNvPr>
          <p:cNvSpPr txBox="1"/>
          <p:nvPr/>
        </p:nvSpPr>
        <p:spPr>
          <a:xfrm>
            <a:off x="5087770" y="3314289"/>
            <a:ext cx="105061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Meetings and Events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descr="Text&#10;&#10;AI-generated content may be incorrect.">
            <a:extLst>
              <a:ext uri="{FF2B5EF4-FFF2-40B4-BE49-F238E27FC236}">
                <a16:creationId xmlns:a16="http://schemas.microsoft.com/office/drawing/2014/main" id="{6E727451-C4BA-15BC-77D2-B5E8498680FC}"/>
              </a:ext>
            </a:extLst>
          </p:cNvPr>
          <p:cNvPicPr>
            <a:picLocks noChangeAspect="1"/>
          </p:cNvPicPr>
          <p:nvPr/>
        </p:nvPicPr>
        <p:blipFill>
          <a:blip r:embed="rId8"/>
          <a:stretch>
            <a:fillRect/>
          </a:stretch>
        </p:blipFill>
        <p:spPr>
          <a:xfrm>
            <a:off x="6525896" y="2829749"/>
            <a:ext cx="2813131" cy="3748951"/>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22AD0264-C1C3-950C-A834-B7AF276FEEE6}"/>
              </a:ext>
            </a:extLst>
          </p:cNvPr>
          <p:cNvPicPr>
            <a:picLocks noChangeAspect="1"/>
          </p:cNvPicPr>
          <p:nvPr/>
        </p:nvPicPr>
        <p:blipFill>
          <a:blip r:embed="rId9"/>
          <a:stretch>
            <a:fillRect/>
          </a:stretch>
        </p:blipFill>
        <p:spPr>
          <a:xfrm>
            <a:off x="439022" y="4184329"/>
            <a:ext cx="4772355" cy="246909"/>
          </a:xfrm>
          <a:prstGeom prst="rect">
            <a:avLst/>
          </a:prstGeom>
          <a:effectLst>
            <a:outerShdw blurRad="50800" dist="38100" dir="2700000" algn="tl" rotWithShape="0">
              <a:prstClr val="black">
                <a:alpha val="40000"/>
              </a:prstClr>
            </a:outerShdw>
          </a:effectLst>
        </p:spPr>
      </p:pic>
      <p:pic>
        <p:nvPicPr>
          <p:cNvPr id="1028" name="Picture 4">
            <a:extLst>
              <a:ext uri="{FF2B5EF4-FFF2-40B4-BE49-F238E27FC236}">
                <a16:creationId xmlns:a16="http://schemas.microsoft.com/office/drawing/2014/main" id="{ED5C9657-EA04-A02C-AA97-BC531B86D5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2419" y="-74048"/>
            <a:ext cx="1769581" cy="17695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923A8F-BA3C-2E82-F841-E4DAF611E514}"/>
              </a:ext>
            </a:extLst>
          </p:cNvPr>
          <p:cNvSpPr txBox="1"/>
          <p:nvPr/>
        </p:nvSpPr>
        <p:spPr>
          <a:xfrm>
            <a:off x="9149858" y="995319"/>
            <a:ext cx="1508125" cy="584775"/>
          </a:xfrm>
          <a:prstGeom prst="rect">
            <a:avLst/>
          </a:prstGeom>
          <a:noFill/>
        </p:spPr>
        <p:txBody>
          <a:bodyPr wrap="square">
            <a:spAutoFit/>
          </a:bodyPr>
          <a:lstStyle/>
          <a:p>
            <a:pPr algn="r"/>
            <a:r>
              <a:rPr lang="en-US" sz="1600" b="1">
                <a:solidFill>
                  <a:schemeClr val="bg1"/>
                </a:solidFill>
                <a:effectLst/>
                <a:latin typeface="+mj-lt"/>
                <a:ea typeface="Calibri" panose="020F0502020204030204" pitchFamily="34" charset="0"/>
                <a:cs typeface="Aptos" panose="020B0004020202020204" pitchFamily="34" charset="0"/>
              </a:rPr>
              <a:t>esdresearch.nasa.gov</a:t>
            </a:r>
            <a:endParaRPr lang="en-US" sz="1600" b="1">
              <a:solidFill>
                <a:schemeClr val="bg1"/>
              </a:solidFill>
              <a:latin typeface="+mj-lt"/>
            </a:endParaRPr>
          </a:p>
        </p:txBody>
      </p:sp>
      <p:sp>
        <p:nvSpPr>
          <p:cNvPr id="3" name="Rounded Rectangle 2">
            <a:extLst>
              <a:ext uri="{FF2B5EF4-FFF2-40B4-BE49-F238E27FC236}">
                <a16:creationId xmlns:a16="http://schemas.microsoft.com/office/drawing/2014/main" id="{9AB6CF7E-355A-DB29-9CD1-88F64958FA68}"/>
              </a:ext>
            </a:extLst>
          </p:cNvPr>
          <p:cNvSpPr/>
          <p:nvPr/>
        </p:nvSpPr>
        <p:spPr>
          <a:xfrm>
            <a:off x="9149859" y="35002"/>
            <a:ext cx="2966330" cy="1874038"/>
          </a:xfrm>
          <a:prstGeom prst="roundRect">
            <a:avLst/>
          </a:prstGeom>
          <a:noFill/>
          <a:ln w="984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93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78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4C84-4F49-FA7F-A41E-44563721857C}"/>
            </a:ext>
          </a:extLst>
        </p:cNvPr>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05D1AB1-75C5-3019-647D-073A61F81682}"/>
              </a:ext>
            </a:extLst>
          </p:cNvPr>
          <p:cNvSpPr txBox="1">
            <a:spLocks/>
          </p:cNvSpPr>
          <p:nvPr/>
        </p:nvSpPr>
        <p:spPr>
          <a:xfrm>
            <a:off x="9298167"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FB6D5"/>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2B856E7-84DD-6B67-1B68-969B74B0A109}"/>
              </a:ext>
            </a:extLst>
          </p:cNvPr>
          <p:cNvSpPr txBox="1"/>
          <p:nvPr/>
        </p:nvSpPr>
        <p:spPr>
          <a:xfrm>
            <a:off x="344898" y="351335"/>
            <a:ext cx="11834011" cy="53508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76543"/>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NASA’s End-to-End Earth System Science Capability</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F5345265-A057-9549-6142-C8150FA5BECC}"/>
              </a:ext>
            </a:extLst>
          </p:cNvPr>
          <p:cNvSpPr txBox="1"/>
          <p:nvPr/>
        </p:nvSpPr>
        <p:spPr>
          <a:xfrm>
            <a:off x="540393" y="6501868"/>
            <a:ext cx="898767" cy="215444"/>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12.11.2025</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1DC55BA-C0D3-25E9-AD89-8FE4B4B387D3}"/>
              </a:ext>
            </a:extLst>
          </p:cNvPr>
          <p:cNvSpPr txBox="1"/>
          <p:nvPr/>
        </p:nvSpPr>
        <p:spPr>
          <a:xfrm>
            <a:off x="5177930" y="5303183"/>
            <a:ext cx="1793242"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1,330 Active Research Projects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49 States</a:t>
            </a:r>
          </a:p>
        </p:txBody>
      </p:sp>
      <p:sp>
        <p:nvSpPr>
          <p:cNvPr id="15" name="TextBox 14">
            <a:extLst>
              <a:ext uri="{FF2B5EF4-FFF2-40B4-BE49-F238E27FC236}">
                <a16:creationId xmlns:a16="http://schemas.microsoft.com/office/drawing/2014/main" id="{2F7BD09F-8A17-80E6-8677-E3BC1C493CA7}"/>
              </a:ext>
            </a:extLst>
          </p:cNvPr>
          <p:cNvSpPr txBox="1"/>
          <p:nvPr/>
        </p:nvSpPr>
        <p:spPr>
          <a:xfrm>
            <a:off x="3240188" y="5346891"/>
            <a:ext cx="1461604" cy="4801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Missions on Orbit</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B42885D5-28F6-89FC-4A24-7E065A59FCE9}"/>
              </a:ext>
            </a:extLst>
          </p:cNvPr>
          <p:cNvSpPr txBox="1"/>
          <p:nvPr/>
        </p:nvSpPr>
        <p:spPr>
          <a:xfrm>
            <a:off x="7141900" y="5340140"/>
            <a:ext cx="2087832"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Collect 160 TB/Day</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Serving 600 TB/Day</a:t>
            </a: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&gt;10M 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World-Class Models</a:t>
            </a: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19" name="TextBox 18">
            <a:extLst>
              <a:ext uri="{FF2B5EF4-FFF2-40B4-BE49-F238E27FC236}">
                <a16:creationId xmlns:a16="http://schemas.microsoft.com/office/drawing/2014/main" id="{EABB4D73-1B85-0C1E-FD8A-11B83DF99E92}"/>
              </a:ext>
            </a:extLst>
          </p:cNvPr>
          <p:cNvSpPr txBox="1"/>
          <p:nvPr/>
        </p:nvSpPr>
        <p:spPr>
          <a:xfrm>
            <a:off x="9301085" y="5332317"/>
            <a:ext cx="2012939" cy="11695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Agriculture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Disasters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Wildfires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more</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8945CAFC-E065-9C09-8AEB-CE59021AEA45}"/>
              </a:ext>
            </a:extLst>
          </p:cNvPr>
          <p:cNvSpPr txBox="1"/>
          <p:nvPr/>
        </p:nvSpPr>
        <p:spPr>
          <a:xfrm>
            <a:off x="977556" y="5340140"/>
            <a:ext cx="1741439" cy="4455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81481"/>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Tech Infusions/year</a:t>
            </a: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3AF9964D-A112-F53D-CF69-0C9E0F087471}"/>
              </a:ext>
            </a:extLst>
          </p:cNvPr>
          <p:cNvSpPr/>
          <p:nvPr/>
        </p:nvSpPr>
        <p:spPr>
          <a:xfrm rot="5400000">
            <a:off x="9766697" y="779898"/>
            <a:ext cx="1064300" cy="2030353"/>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ounded Rectangle 52">
            <a:extLst>
              <a:ext uri="{FF2B5EF4-FFF2-40B4-BE49-F238E27FC236}">
                <a16:creationId xmlns:a16="http://schemas.microsoft.com/office/drawing/2014/main" id="{96A1B7BC-FB00-9920-FE8D-7C9E939EC8B4}"/>
              </a:ext>
            </a:extLst>
          </p:cNvPr>
          <p:cNvSpPr/>
          <p:nvPr/>
        </p:nvSpPr>
        <p:spPr>
          <a:xfrm rot="5400000">
            <a:off x="7660910" y="774310"/>
            <a:ext cx="1064300" cy="204152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ounded Rectangle 53">
            <a:extLst>
              <a:ext uri="{FF2B5EF4-FFF2-40B4-BE49-F238E27FC236}">
                <a16:creationId xmlns:a16="http://schemas.microsoft.com/office/drawing/2014/main" id="{332C3DAB-EE56-0AB8-9DCA-01780EBC83C0}"/>
              </a:ext>
            </a:extLst>
          </p:cNvPr>
          <p:cNvSpPr/>
          <p:nvPr/>
        </p:nvSpPr>
        <p:spPr>
          <a:xfrm rot="5400000">
            <a:off x="5542401" y="776500"/>
            <a:ext cx="1064300" cy="203714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ounded Rectangle 54">
            <a:extLst>
              <a:ext uri="{FF2B5EF4-FFF2-40B4-BE49-F238E27FC236}">
                <a16:creationId xmlns:a16="http://schemas.microsoft.com/office/drawing/2014/main" id="{1C7E054F-5F45-A469-7F41-579C7CDB32FD}"/>
              </a:ext>
            </a:extLst>
          </p:cNvPr>
          <p:cNvSpPr/>
          <p:nvPr/>
        </p:nvSpPr>
        <p:spPr>
          <a:xfrm rot="5400000">
            <a:off x="3438840" y="771814"/>
            <a:ext cx="1064300" cy="204651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4C244202-94CB-2DE3-E8A9-12A269ED768F}"/>
              </a:ext>
            </a:extLst>
          </p:cNvPr>
          <p:cNvSpPr/>
          <p:nvPr/>
        </p:nvSpPr>
        <p:spPr>
          <a:xfrm rot="5400000">
            <a:off x="1316126" y="771813"/>
            <a:ext cx="1064300" cy="204651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504ED6A6-6544-B7D3-6D46-27D32B7AEA73}"/>
              </a:ext>
            </a:extLst>
          </p:cNvPr>
          <p:cNvSpPr txBox="1"/>
          <p:nvPr/>
        </p:nvSpPr>
        <p:spPr>
          <a:xfrm>
            <a:off x="834756" y="1555347"/>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a:t>
            </a:r>
          </a:p>
        </p:txBody>
      </p:sp>
      <p:sp>
        <p:nvSpPr>
          <p:cNvPr id="58" name="TextBox 57">
            <a:extLst>
              <a:ext uri="{FF2B5EF4-FFF2-40B4-BE49-F238E27FC236}">
                <a16:creationId xmlns:a16="http://schemas.microsoft.com/office/drawing/2014/main" id="{004127A3-E06A-5DBE-CEDC-AB51BCD4E228}"/>
              </a:ext>
            </a:extLst>
          </p:cNvPr>
          <p:cNvSpPr txBox="1"/>
          <p:nvPr/>
        </p:nvSpPr>
        <p:spPr>
          <a:xfrm>
            <a:off x="2982778" y="1555347"/>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Flight</a:t>
            </a:r>
          </a:p>
        </p:txBody>
      </p:sp>
      <p:sp>
        <p:nvSpPr>
          <p:cNvPr id="59" name="TextBox 58">
            <a:extLst>
              <a:ext uri="{FF2B5EF4-FFF2-40B4-BE49-F238E27FC236}">
                <a16:creationId xmlns:a16="http://schemas.microsoft.com/office/drawing/2014/main" id="{52E358FD-1AFC-B3FF-053B-715B073D9A0A}"/>
              </a:ext>
            </a:extLst>
          </p:cNvPr>
          <p:cNvSpPr txBox="1"/>
          <p:nvPr/>
        </p:nvSpPr>
        <p:spPr>
          <a:xfrm>
            <a:off x="5027866" y="1596528"/>
            <a:ext cx="1461604"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3A804019-7BE3-9CF1-12E7-A947A5BA138B}"/>
              </a:ext>
            </a:extLst>
          </p:cNvPr>
          <p:cNvSpPr txBox="1"/>
          <p:nvPr/>
        </p:nvSpPr>
        <p:spPr>
          <a:xfrm>
            <a:off x="7110538" y="1589774"/>
            <a:ext cx="2167030" cy="3033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Systems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039F6B6E-2171-BF35-A98D-7B6CD755F94A}"/>
              </a:ext>
            </a:extLst>
          </p:cNvPr>
          <p:cNvSpPr txBox="1"/>
          <p:nvPr/>
        </p:nvSpPr>
        <p:spPr>
          <a:xfrm>
            <a:off x="9301085" y="1555347"/>
            <a:ext cx="1656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Action</a:t>
            </a:r>
          </a:p>
        </p:txBody>
      </p:sp>
      <p:pic>
        <p:nvPicPr>
          <p:cNvPr id="62" name="Picture 61">
            <a:extLst>
              <a:ext uri="{FF2B5EF4-FFF2-40B4-BE49-F238E27FC236}">
                <a16:creationId xmlns:a16="http://schemas.microsoft.com/office/drawing/2014/main" id="{02A2236D-AAD0-C867-0953-8D99C6FBDF09}"/>
              </a:ext>
            </a:extLst>
          </p:cNvPr>
          <p:cNvPicPr>
            <a:picLocks noChangeAspect="1"/>
          </p:cNvPicPr>
          <p:nvPr/>
        </p:nvPicPr>
        <p:blipFill>
          <a:blip r:embed="rId3"/>
          <a:srcRect/>
          <a:stretch/>
        </p:blipFill>
        <p:spPr>
          <a:xfrm>
            <a:off x="623679" y="1734606"/>
            <a:ext cx="10944642" cy="3894257"/>
          </a:xfrm>
          <a:prstGeom prst="rect">
            <a:avLst/>
          </a:prstGeom>
        </p:spPr>
      </p:pic>
    </p:spTree>
    <p:extLst>
      <p:ext uri="{BB962C8B-B14F-4D97-AF65-F5344CB8AC3E}">
        <p14:creationId xmlns:p14="http://schemas.microsoft.com/office/powerpoint/2010/main" val="2796638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4EB6CD-15B4-FA84-E4A6-7D0FA1CD9567}"/>
              </a:ext>
            </a:extLst>
          </p:cNvPr>
          <p:cNvSpPr>
            <a:spLocks noGrp="1"/>
          </p:cNvSpPr>
          <p:nvPr>
            <p:ph type="body" sz="quarter" idx="27"/>
          </p:nvPr>
        </p:nvSpPr>
        <p:spPr>
          <a:xfrm>
            <a:off x="255656" y="265682"/>
            <a:ext cx="9593738" cy="705868"/>
          </a:xfrm>
        </p:spPr>
        <p:txBody>
          <a:bodyPr/>
          <a:lstStyle/>
          <a:p>
            <a:r>
              <a:rPr lang="en-US" sz="4000"/>
              <a:t>Increasing the Speed of Earth Science</a:t>
            </a:r>
          </a:p>
          <a:p>
            <a:endParaRPr lang="en-US"/>
          </a:p>
        </p:txBody>
      </p:sp>
      <p:sp>
        <p:nvSpPr>
          <p:cNvPr id="6" name="TextBox 5">
            <a:extLst>
              <a:ext uri="{FF2B5EF4-FFF2-40B4-BE49-F238E27FC236}">
                <a16:creationId xmlns:a16="http://schemas.microsoft.com/office/drawing/2014/main" id="{866867B6-EC5C-6960-579B-58221F220298}"/>
              </a:ext>
            </a:extLst>
          </p:cNvPr>
          <p:cNvSpPr txBox="1"/>
          <p:nvPr/>
        </p:nvSpPr>
        <p:spPr>
          <a:xfrm>
            <a:off x="408056" y="1316419"/>
            <a:ext cx="761627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NASA’s Earth Science Division is accelerating functions and simplifying processes with the goal of increasing speed of science and scale of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This includes: </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Speed to orbit</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Speed to science and scientific discovery</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Speed and scale of impact of science</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Driving interdisciplinary science to go after the most complex questions</a:t>
            </a:r>
          </a:p>
        </p:txBody>
      </p:sp>
    </p:spTree>
    <p:extLst>
      <p:ext uri="{BB962C8B-B14F-4D97-AF65-F5344CB8AC3E}">
        <p14:creationId xmlns:p14="http://schemas.microsoft.com/office/powerpoint/2010/main" val="336962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7C276E-5CA7-4865-C85F-05E507955999}"/>
              </a:ext>
            </a:extLst>
          </p:cNvPr>
          <p:cNvPicPr>
            <a:picLocks noChangeAspect="1"/>
          </p:cNvPicPr>
          <p:nvPr/>
        </p:nvPicPr>
        <p:blipFill>
          <a:blip r:embed="rId3"/>
          <a:srcRect t="6339" b="6339"/>
          <a:stretch/>
        </p:blipFill>
        <p:spPr>
          <a:xfrm>
            <a:off x="-909700" y="202513"/>
            <a:ext cx="13535905" cy="6651280"/>
          </a:xfrm>
          <a:prstGeom prst="rect">
            <a:avLst/>
          </a:prstGeom>
        </p:spPr>
      </p:pic>
      <p:sp>
        <p:nvSpPr>
          <p:cNvPr id="14" name="Title 1">
            <a:extLst>
              <a:ext uri="{FF2B5EF4-FFF2-40B4-BE49-F238E27FC236}">
                <a16:creationId xmlns:a16="http://schemas.microsoft.com/office/drawing/2014/main" id="{A89955C8-AF3C-0FCD-9371-59C3286E8212}"/>
              </a:ext>
            </a:extLst>
          </p:cNvPr>
          <p:cNvSpPr txBox="1">
            <a:spLocks/>
          </p:cNvSpPr>
          <p:nvPr/>
        </p:nvSpPr>
        <p:spPr>
          <a:xfrm>
            <a:off x="224329" y="228598"/>
            <a:ext cx="7497272" cy="56673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a:ea typeface="+mj-ea"/>
                <a:cs typeface="+mj-cs"/>
              </a:rPr>
              <a:t>Evolution of NASA Mission Science Teams</a:t>
            </a:r>
            <a:endParaRPr kumimoji="0" lang="en-US" sz="4000" b="0" i="0" u="none" strike="noStrike" kern="1200" cap="none" spc="0" normalizeH="0" baseline="0" noProof="0" dirty="0">
              <a:ln>
                <a:noFill/>
              </a:ln>
              <a:solidFill>
                <a:srgbClr val="000000"/>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j-ea"/>
              <a:cs typeface="Arial"/>
            </a:endParaRPr>
          </a:p>
        </p:txBody>
      </p:sp>
    </p:spTree>
    <p:extLst>
      <p:ext uri="{BB962C8B-B14F-4D97-AF65-F5344CB8AC3E}">
        <p14:creationId xmlns:p14="http://schemas.microsoft.com/office/powerpoint/2010/main" val="221345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DD17DB-1F02-2207-9A60-D6DC31D114E9}"/>
              </a:ext>
            </a:extLst>
          </p:cNvPr>
          <p:cNvSpPr>
            <a:spLocks noGrp="1"/>
          </p:cNvSpPr>
          <p:nvPr>
            <p:ph type="body" sz="quarter" idx="38"/>
          </p:nvPr>
        </p:nvSpPr>
        <p:spPr>
          <a:xfrm>
            <a:off x="4982171" y="5054640"/>
            <a:ext cx="6916752" cy="1113929"/>
          </a:xfrm>
        </p:spPr>
        <p:txBody>
          <a:bodyPr/>
          <a:lstStyle/>
          <a:p>
            <a:r>
              <a:rPr lang="en-US" sz="2200" b="1"/>
              <a:t>PROJECT OFFICE (GSFC)</a:t>
            </a:r>
          </a:p>
        </p:txBody>
      </p:sp>
      <p:sp>
        <p:nvSpPr>
          <p:cNvPr id="7" name="Text Placeholder 6">
            <a:extLst>
              <a:ext uri="{FF2B5EF4-FFF2-40B4-BE49-F238E27FC236}">
                <a16:creationId xmlns:a16="http://schemas.microsoft.com/office/drawing/2014/main" id="{C51049B0-9A5C-C470-FA60-0E94535EF832}"/>
              </a:ext>
            </a:extLst>
          </p:cNvPr>
          <p:cNvSpPr>
            <a:spLocks noGrp="1"/>
          </p:cNvSpPr>
          <p:nvPr>
            <p:ph type="body" sz="quarter" idx="39"/>
          </p:nvPr>
        </p:nvSpPr>
        <p:spPr>
          <a:xfrm>
            <a:off x="6575966" y="1280635"/>
            <a:ext cx="1503928" cy="261079"/>
          </a:xfrm>
        </p:spPr>
        <p:txBody>
          <a:bodyPr/>
          <a:lstStyle/>
          <a:p>
            <a:r>
              <a:rPr lang="en-US" sz="1600" b="1"/>
              <a:t>John Haynes	</a:t>
            </a:r>
          </a:p>
        </p:txBody>
      </p:sp>
      <p:sp>
        <p:nvSpPr>
          <p:cNvPr id="8" name="Text Placeholder 7">
            <a:extLst>
              <a:ext uri="{FF2B5EF4-FFF2-40B4-BE49-F238E27FC236}">
                <a16:creationId xmlns:a16="http://schemas.microsoft.com/office/drawing/2014/main" id="{5B22A72D-2594-B8F1-6794-821CC5796D85}"/>
              </a:ext>
            </a:extLst>
          </p:cNvPr>
          <p:cNvSpPr>
            <a:spLocks noGrp="1"/>
          </p:cNvSpPr>
          <p:nvPr>
            <p:ph type="body" sz="quarter" idx="40"/>
          </p:nvPr>
        </p:nvSpPr>
        <p:spPr>
          <a:xfrm>
            <a:off x="1082881" y="2355622"/>
            <a:ext cx="3216411" cy="1805739"/>
          </a:xfrm>
        </p:spPr>
        <p:txBody>
          <a:bodyPr/>
          <a:lstStyle/>
          <a:p>
            <a:r>
              <a:rPr lang="en-US" sz="4400"/>
              <a:t>Project Leadership</a:t>
            </a:r>
          </a:p>
        </p:txBody>
      </p:sp>
      <p:pic>
        <p:nvPicPr>
          <p:cNvPr id="11" name="Picture Placeholder 10" descr="A picture containing person, person&#10;&#10;AI-generated content may be incorrect.">
            <a:extLst>
              <a:ext uri="{FF2B5EF4-FFF2-40B4-BE49-F238E27FC236}">
                <a16:creationId xmlns:a16="http://schemas.microsoft.com/office/drawing/2014/main" id="{0C4B01BB-6B51-884E-75A5-D1EF1A6166AD}"/>
              </a:ext>
            </a:extLst>
          </p:cNvPr>
          <p:cNvPicPr>
            <a:picLocks noGrp="1" noChangeAspect="1"/>
          </p:cNvPicPr>
          <p:nvPr>
            <p:ph type="pic" sz="quarter" idx="33"/>
          </p:nvPr>
        </p:nvPicPr>
        <p:blipFill>
          <a:blip r:embed="rId3"/>
          <a:srcRect l="56" r="56"/>
          <a:stretch>
            <a:fillRect/>
          </a:stretch>
        </p:blipFill>
        <p:spPr>
          <a:xfrm>
            <a:off x="5041900" y="872029"/>
            <a:ext cx="1403350" cy="1404937"/>
          </a:xfrm>
        </p:spPr>
      </p:pic>
      <p:sp>
        <p:nvSpPr>
          <p:cNvPr id="14" name="Text Placeholder 13">
            <a:extLst>
              <a:ext uri="{FF2B5EF4-FFF2-40B4-BE49-F238E27FC236}">
                <a16:creationId xmlns:a16="http://schemas.microsoft.com/office/drawing/2014/main" id="{64242F0A-22FA-04B4-34C7-80BC8C2C39CF}"/>
              </a:ext>
            </a:extLst>
          </p:cNvPr>
          <p:cNvSpPr>
            <a:spLocks noGrp="1"/>
          </p:cNvSpPr>
          <p:nvPr>
            <p:ph type="body" sz="quarter" idx="41"/>
          </p:nvPr>
        </p:nvSpPr>
        <p:spPr>
          <a:xfrm>
            <a:off x="10193834" y="1280635"/>
            <a:ext cx="1561039" cy="261079"/>
          </a:xfrm>
        </p:spPr>
        <p:txBody>
          <a:bodyPr/>
          <a:lstStyle/>
          <a:p>
            <a:r>
              <a:rPr lang="en-US" sz="1600"/>
              <a:t>John Sullivan</a:t>
            </a:r>
          </a:p>
        </p:txBody>
      </p:sp>
      <p:sp>
        <p:nvSpPr>
          <p:cNvPr id="15" name="Text Placeholder 14">
            <a:extLst>
              <a:ext uri="{FF2B5EF4-FFF2-40B4-BE49-F238E27FC236}">
                <a16:creationId xmlns:a16="http://schemas.microsoft.com/office/drawing/2014/main" id="{A5B09CEE-6865-F3FB-2D6A-45B5983EE36B}"/>
              </a:ext>
            </a:extLst>
          </p:cNvPr>
          <p:cNvSpPr>
            <a:spLocks noGrp="1"/>
          </p:cNvSpPr>
          <p:nvPr>
            <p:ph type="body" sz="quarter" idx="42"/>
          </p:nvPr>
        </p:nvSpPr>
        <p:spPr>
          <a:xfrm>
            <a:off x="10193835" y="1535468"/>
            <a:ext cx="2036644" cy="261079"/>
          </a:xfrm>
        </p:spPr>
        <p:txBody>
          <a:bodyPr/>
          <a:lstStyle/>
          <a:p>
            <a:r>
              <a:rPr lang="en-US" sz="1400"/>
              <a:t>Deputy Program Manager</a:t>
            </a:r>
          </a:p>
        </p:txBody>
      </p:sp>
      <p:sp>
        <p:nvSpPr>
          <p:cNvPr id="18" name="Text Placeholder 17">
            <a:extLst>
              <a:ext uri="{FF2B5EF4-FFF2-40B4-BE49-F238E27FC236}">
                <a16:creationId xmlns:a16="http://schemas.microsoft.com/office/drawing/2014/main" id="{7F9B43BE-E96B-0C02-BA5B-ADC04248354E}"/>
              </a:ext>
            </a:extLst>
          </p:cNvPr>
          <p:cNvSpPr>
            <a:spLocks noGrp="1"/>
          </p:cNvSpPr>
          <p:nvPr>
            <p:ph type="body" sz="quarter" idx="43"/>
          </p:nvPr>
        </p:nvSpPr>
        <p:spPr>
          <a:xfrm>
            <a:off x="6575968" y="3866106"/>
            <a:ext cx="1953670" cy="350927"/>
          </a:xfrm>
        </p:spPr>
        <p:txBody>
          <a:bodyPr/>
          <a:lstStyle/>
          <a:p>
            <a:r>
              <a:rPr lang="en-US" sz="1600" b="1"/>
              <a:t>Cecile Rousseaux	</a:t>
            </a:r>
          </a:p>
        </p:txBody>
      </p:sp>
      <p:pic>
        <p:nvPicPr>
          <p:cNvPr id="34" name="Picture Placeholder 33" descr="A person wearing a hat&#10;&#10;AI-generated content may be incorrect.">
            <a:extLst>
              <a:ext uri="{FF2B5EF4-FFF2-40B4-BE49-F238E27FC236}">
                <a16:creationId xmlns:a16="http://schemas.microsoft.com/office/drawing/2014/main" id="{FC1DCC52-752C-2E87-3E0D-70ADA04C98B7}"/>
              </a:ext>
            </a:extLst>
          </p:cNvPr>
          <p:cNvPicPr>
            <a:picLocks noGrp="1" noChangeAspect="1"/>
          </p:cNvPicPr>
          <p:nvPr>
            <p:ph type="pic" sz="quarter" idx="44"/>
          </p:nvPr>
        </p:nvPicPr>
        <p:blipFill>
          <a:blip r:embed="rId4"/>
          <a:srcRect l="12542" r="12542"/>
          <a:stretch>
            <a:fillRect/>
          </a:stretch>
        </p:blipFill>
        <p:spPr>
          <a:xfrm>
            <a:off x="8660268" y="872029"/>
            <a:ext cx="1403350" cy="1404937"/>
          </a:xfrm>
        </p:spPr>
      </p:pic>
      <p:sp>
        <p:nvSpPr>
          <p:cNvPr id="19" name="Text Placeholder 18">
            <a:extLst>
              <a:ext uri="{FF2B5EF4-FFF2-40B4-BE49-F238E27FC236}">
                <a16:creationId xmlns:a16="http://schemas.microsoft.com/office/drawing/2014/main" id="{24B67B2C-7296-B46F-319E-A376842A9682}"/>
              </a:ext>
            </a:extLst>
          </p:cNvPr>
          <p:cNvSpPr>
            <a:spLocks noGrp="1"/>
          </p:cNvSpPr>
          <p:nvPr>
            <p:ph type="body" sz="quarter" idx="45"/>
          </p:nvPr>
        </p:nvSpPr>
        <p:spPr>
          <a:xfrm>
            <a:off x="6575968" y="4120939"/>
            <a:ext cx="1783036" cy="299937"/>
          </a:xfrm>
        </p:spPr>
        <p:txBody>
          <a:bodyPr/>
          <a:lstStyle/>
          <a:p>
            <a:r>
              <a:rPr lang="en-US" sz="1400" b="0"/>
              <a:t>Project Scientist</a:t>
            </a:r>
          </a:p>
        </p:txBody>
      </p:sp>
      <p:sp>
        <p:nvSpPr>
          <p:cNvPr id="13" name="Text Placeholder 12">
            <a:extLst>
              <a:ext uri="{FF2B5EF4-FFF2-40B4-BE49-F238E27FC236}">
                <a16:creationId xmlns:a16="http://schemas.microsoft.com/office/drawing/2014/main" id="{3A2E98AA-BA24-245B-3BC0-AA739BA9C671}"/>
              </a:ext>
            </a:extLst>
          </p:cNvPr>
          <p:cNvSpPr>
            <a:spLocks noGrp="1"/>
          </p:cNvSpPr>
          <p:nvPr>
            <p:ph type="body" sz="quarter" idx="46"/>
          </p:nvPr>
        </p:nvSpPr>
        <p:spPr>
          <a:xfrm>
            <a:off x="4982170" y="2732283"/>
            <a:ext cx="6714959" cy="417959"/>
          </a:xfrm>
        </p:spPr>
        <p:txBody>
          <a:bodyPr/>
          <a:lstStyle/>
          <a:p>
            <a:pPr>
              <a:lnSpc>
                <a:spcPct val="100000"/>
              </a:lnSpc>
            </a:pPr>
            <a:r>
              <a:rPr lang="en-US" sz="1400"/>
              <a:t>Leadership and oversight of all MIO activities, including DARTs and Project Office. Programmatic alignment across ESD. </a:t>
            </a:r>
          </a:p>
        </p:txBody>
      </p:sp>
      <p:sp>
        <p:nvSpPr>
          <p:cNvPr id="22" name="Text Placeholder 21">
            <a:extLst>
              <a:ext uri="{FF2B5EF4-FFF2-40B4-BE49-F238E27FC236}">
                <a16:creationId xmlns:a16="http://schemas.microsoft.com/office/drawing/2014/main" id="{93562C0F-5BC3-D148-0F8D-FD33F7C1E61E}"/>
              </a:ext>
            </a:extLst>
          </p:cNvPr>
          <p:cNvSpPr>
            <a:spLocks noGrp="1"/>
          </p:cNvSpPr>
          <p:nvPr>
            <p:ph type="body" sz="quarter" idx="47"/>
          </p:nvPr>
        </p:nvSpPr>
        <p:spPr>
          <a:xfrm>
            <a:off x="10197316" y="3866106"/>
            <a:ext cx="1633926" cy="261079"/>
          </a:xfrm>
        </p:spPr>
        <p:txBody>
          <a:bodyPr/>
          <a:lstStyle/>
          <a:p>
            <a:r>
              <a:rPr lang="en-US" sz="1600" b="1"/>
              <a:t>Joel McCorkel</a:t>
            </a:r>
          </a:p>
        </p:txBody>
      </p:sp>
      <p:pic>
        <p:nvPicPr>
          <p:cNvPr id="30" name="Picture Placeholder 29" descr="A picture containing person, person&#10;&#10;AI-generated content may be incorrect.">
            <a:extLst>
              <a:ext uri="{FF2B5EF4-FFF2-40B4-BE49-F238E27FC236}">
                <a16:creationId xmlns:a16="http://schemas.microsoft.com/office/drawing/2014/main" id="{E301301A-1B64-D437-C117-84A8166A97AF}"/>
              </a:ext>
            </a:extLst>
          </p:cNvPr>
          <p:cNvPicPr>
            <a:picLocks noGrp="1" noChangeAspect="1"/>
          </p:cNvPicPr>
          <p:nvPr>
            <p:ph type="pic" sz="quarter" idx="48"/>
          </p:nvPr>
        </p:nvPicPr>
        <p:blipFill>
          <a:blip r:embed="rId5"/>
          <a:srcRect t="6618" b="6618"/>
          <a:stretch>
            <a:fillRect/>
          </a:stretch>
        </p:blipFill>
        <p:spPr>
          <a:xfrm>
            <a:off x="5041900" y="3457328"/>
            <a:ext cx="1403350" cy="1404938"/>
          </a:xfrm>
        </p:spPr>
      </p:pic>
      <p:sp>
        <p:nvSpPr>
          <p:cNvPr id="23" name="Text Placeholder 22">
            <a:extLst>
              <a:ext uri="{FF2B5EF4-FFF2-40B4-BE49-F238E27FC236}">
                <a16:creationId xmlns:a16="http://schemas.microsoft.com/office/drawing/2014/main" id="{270852AB-DFFA-2203-8A20-CE0A829F8716}"/>
              </a:ext>
            </a:extLst>
          </p:cNvPr>
          <p:cNvSpPr>
            <a:spLocks noGrp="1"/>
          </p:cNvSpPr>
          <p:nvPr>
            <p:ph type="body" sz="quarter" idx="49"/>
          </p:nvPr>
        </p:nvSpPr>
        <p:spPr>
          <a:xfrm>
            <a:off x="10197316" y="4120939"/>
            <a:ext cx="1503294" cy="299937"/>
          </a:xfrm>
        </p:spPr>
        <p:txBody>
          <a:bodyPr/>
          <a:lstStyle/>
          <a:p>
            <a:r>
              <a:rPr lang="en-US" sz="1400" b="0"/>
              <a:t>Project Manager</a:t>
            </a:r>
          </a:p>
        </p:txBody>
      </p:sp>
      <p:pic>
        <p:nvPicPr>
          <p:cNvPr id="36" name="Picture Placeholder 35" descr="A picture containing person, person, suit, indoor&#10;&#10;AI-generated content may be incorrect.">
            <a:extLst>
              <a:ext uri="{FF2B5EF4-FFF2-40B4-BE49-F238E27FC236}">
                <a16:creationId xmlns:a16="http://schemas.microsoft.com/office/drawing/2014/main" id="{86329AD6-C298-4018-D02E-1A948149FB72}"/>
              </a:ext>
            </a:extLst>
          </p:cNvPr>
          <p:cNvPicPr>
            <a:picLocks noGrp="1" noChangeAspect="1"/>
          </p:cNvPicPr>
          <p:nvPr>
            <p:ph type="pic" sz="quarter" idx="52"/>
          </p:nvPr>
        </p:nvPicPr>
        <p:blipFill>
          <a:blip r:embed="rId6"/>
          <a:srcRect t="6590" b="6590"/>
          <a:stretch>
            <a:fillRect/>
          </a:stretch>
        </p:blipFill>
        <p:spPr>
          <a:xfrm>
            <a:off x="8660268" y="3457328"/>
            <a:ext cx="1403350" cy="1404938"/>
          </a:xfrm>
        </p:spPr>
      </p:pic>
      <p:cxnSp>
        <p:nvCxnSpPr>
          <p:cNvPr id="33" name="Straight Connector 32">
            <a:extLst>
              <a:ext uri="{FF2B5EF4-FFF2-40B4-BE49-F238E27FC236}">
                <a16:creationId xmlns:a16="http://schemas.microsoft.com/office/drawing/2014/main" id="{4AB83AFA-E989-A51F-F73E-2832CD065029}"/>
              </a:ext>
            </a:extLst>
          </p:cNvPr>
          <p:cNvCxnSpPr>
            <a:cxnSpLocks/>
          </p:cNvCxnSpPr>
          <p:nvPr/>
        </p:nvCxnSpPr>
        <p:spPr>
          <a:xfrm flipV="1">
            <a:off x="4691927" y="794643"/>
            <a:ext cx="0" cy="4976570"/>
          </a:xfrm>
          <a:prstGeom prst="line">
            <a:avLst/>
          </a:prstGeom>
          <a:ln w="76200">
            <a:solidFill>
              <a:srgbClr val="00A6DE"/>
            </a:solidFill>
          </a:ln>
        </p:spPr>
        <p:style>
          <a:lnRef idx="2">
            <a:schemeClr val="accent1"/>
          </a:lnRef>
          <a:fillRef idx="0">
            <a:schemeClr val="accent1"/>
          </a:fillRef>
          <a:effectRef idx="1">
            <a:schemeClr val="accent1"/>
          </a:effectRef>
          <a:fontRef idx="minor">
            <a:schemeClr val="tx1"/>
          </a:fontRef>
        </p:style>
      </p:cxnSp>
      <p:sp>
        <p:nvSpPr>
          <p:cNvPr id="3" name="Text Placeholder 4">
            <a:extLst>
              <a:ext uri="{FF2B5EF4-FFF2-40B4-BE49-F238E27FC236}">
                <a16:creationId xmlns:a16="http://schemas.microsoft.com/office/drawing/2014/main" id="{04A54704-36A1-FA8A-4195-015D83FFC148}"/>
              </a:ext>
            </a:extLst>
          </p:cNvPr>
          <p:cNvSpPr txBox="1">
            <a:spLocks/>
          </p:cNvSpPr>
          <p:nvPr/>
        </p:nvSpPr>
        <p:spPr>
          <a:xfrm>
            <a:off x="4982171" y="2417088"/>
            <a:ext cx="6916752" cy="11139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HEADQUARTERS</a:t>
            </a:r>
          </a:p>
        </p:txBody>
      </p:sp>
      <p:sp>
        <p:nvSpPr>
          <p:cNvPr id="17" name="Text Placeholder 12">
            <a:extLst>
              <a:ext uri="{FF2B5EF4-FFF2-40B4-BE49-F238E27FC236}">
                <a16:creationId xmlns:a16="http://schemas.microsoft.com/office/drawing/2014/main" id="{8819399E-8FB6-604C-3682-F973D18DAAB6}"/>
              </a:ext>
            </a:extLst>
          </p:cNvPr>
          <p:cNvSpPr txBox="1">
            <a:spLocks/>
          </p:cNvSpPr>
          <p:nvPr/>
        </p:nvSpPr>
        <p:spPr>
          <a:xfrm>
            <a:off x="4982170" y="5387091"/>
            <a:ext cx="5779616" cy="5988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15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Facilitation of Multisource DARTs, integration support for Mission DARTs, and delivery of enabling infrastructure and capabilities.</a:t>
            </a:r>
          </a:p>
        </p:txBody>
      </p:sp>
      <p:sp>
        <p:nvSpPr>
          <p:cNvPr id="6" name="Text Placeholder 5">
            <a:extLst>
              <a:ext uri="{FF2B5EF4-FFF2-40B4-BE49-F238E27FC236}">
                <a16:creationId xmlns:a16="http://schemas.microsoft.com/office/drawing/2014/main" id="{7E518550-CC54-5F04-CB27-63FC7340B83B}"/>
              </a:ext>
            </a:extLst>
          </p:cNvPr>
          <p:cNvSpPr>
            <a:spLocks noGrp="1"/>
          </p:cNvSpPr>
          <p:nvPr>
            <p:ph type="body" sz="quarter" idx="12"/>
          </p:nvPr>
        </p:nvSpPr>
        <p:spPr>
          <a:xfrm rot="5400000">
            <a:off x="-2554053" y="3019940"/>
            <a:ext cx="5652812" cy="279248"/>
          </a:xfrm>
        </p:spPr>
        <p:txBody>
          <a:bodyPr/>
          <a:lstStyle/>
          <a:p>
            <a:r>
              <a:rPr lang="en-US">
                <a:solidFill>
                  <a:prstClr val="white"/>
                </a:solidFill>
              </a:rPr>
              <a:t>Multisource Integrated Observatory</a:t>
            </a:r>
          </a:p>
          <a:p>
            <a:endParaRPr lang="en-US"/>
          </a:p>
        </p:txBody>
      </p:sp>
      <p:sp>
        <p:nvSpPr>
          <p:cNvPr id="9" name="Text Placeholder 14">
            <a:extLst>
              <a:ext uri="{FF2B5EF4-FFF2-40B4-BE49-F238E27FC236}">
                <a16:creationId xmlns:a16="http://schemas.microsoft.com/office/drawing/2014/main" id="{163CF75A-290E-C622-61DB-6CF25FF24166}"/>
              </a:ext>
            </a:extLst>
          </p:cNvPr>
          <p:cNvSpPr txBox="1">
            <a:spLocks/>
          </p:cNvSpPr>
          <p:nvPr/>
        </p:nvSpPr>
        <p:spPr>
          <a:xfrm>
            <a:off x="6575467" y="1574497"/>
            <a:ext cx="2036644" cy="261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15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Program Manager</a:t>
            </a:r>
          </a:p>
        </p:txBody>
      </p:sp>
    </p:spTree>
    <p:extLst>
      <p:ext uri="{BB962C8B-B14F-4D97-AF65-F5344CB8AC3E}">
        <p14:creationId xmlns:p14="http://schemas.microsoft.com/office/powerpoint/2010/main" val="363235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5F2A0-2F4B-B49F-84AD-6C681A2D4A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6D56F0B-D9E5-C5C1-AFBC-4DC84D7FDE22}"/>
              </a:ext>
            </a:extLst>
          </p:cNvPr>
          <p:cNvSpPr>
            <a:spLocks noGrp="1"/>
          </p:cNvSpPr>
          <p:nvPr>
            <p:ph type="body" sz="quarter" idx="12"/>
          </p:nvPr>
        </p:nvSpPr>
        <p:spPr>
          <a:xfrm rot="5400000">
            <a:off x="-2580074" y="3203749"/>
            <a:ext cx="5850669" cy="109486"/>
          </a:xfrm>
        </p:spPr>
        <p:txBody>
          <a:bodyPr/>
          <a:lstStyle/>
          <a:p>
            <a:r>
              <a:rPr lang="en-US"/>
              <a:t>Multisource Integrated Observatory</a:t>
            </a:r>
          </a:p>
        </p:txBody>
      </p:sp>
      <p:sp>
        <p:nvSpPr>
          <p:cNvPr id="3" name="Text Placeholder 2">
            <a:extLst>
              <a:ext uri="{FF2B5EF4-FFF2-40B4-BE49-F238E27FC236}">
                <a16:creationId xmlns:a16="http://schemas.microsoft.com/office/drawing/2014/main" id="{1EFA4DD5-8DDB-CD0D-A087-73922E7A7B52}"/>
              </a:ext>
            </a:extLst>
          </p:cNvPr>
          <p:cNvSpPr>
            <a:spLocks noGrp="1"/>
          </p:cNvSpPr>
          <p:nvPr>
            <p:ph type="body" sz="quarter" idx="26"/>
          </p:nvPr>
        </p:nvSpPr>
        <p:spPr>
          <a:xfrm>
            <a:off x="801755" y="333157"/>
            <a:ext cx="10202943" cy="344789"/>
          </a:xfrm>
        </p:spPr>
        <p:txBody>
          <a:bodyPr vert="horz" lIns="91440" tIns="45720" rIns="91440" bIns="45720" rtlCol="0" anchor="t">
            <a:noAutofit/>
          </a:bodyPr>
          <a:lstStyle/>
          <a:p>
            <a:r>
              <a:rPr lang="en-US" sz="2800" b="1">
                <a:latin typeface="Arial"/>
                <a:cs typeface="Arial"/>
              </a:rPr>
              <a:t>Multisource Integrated Observatory Goal and Objectives </a:t>
            </a:r>
          </a:p>
        </p:txBody>
      </p:sp>
      <p:sp>
        <p:nvSpPr>
          <p:cNvPr id="5" name="Text Placeholder 3">
            <a:extLst>
              <a:ext uri="{FF2B5EF4-FFF2-40B4-BE49-F238E27FC236}">
                <a16:creationId xmlns:a16="http://schemas.microsoft.com/office/drawing/2014/main" id="{BCE0AAF2-3825-0D30-6A92-9E314B4E6BAB}"/>
              </a:ext>
            </a:extLst>
          </p:cNvPr>
          <p:cNvSpPr txBox="1">
            <a:spLocks/>
          </p:cNvSpPr>
          <p:nvPr/>
        </p:nvSpPr>
        <p:spPr>
          <a:xfrm>
            <a:off x="1004879" y="1095158"/>
            <a:ext cx="9301494" cy="4641335"/>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ESD sees growing opportunities in integrated Earth-observing to answer complex Earth system science questions </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kumimoji="0" lang="en-US" sz="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kumimoji="0" lang="en-US" sz="1800" b="1" i="0" u="none" strike="noStrike" kern="100" cap="none" spc="0" normalizeH="0" baseline="0" noProof="0">
                <a:ln>
                  <a:noFill/>
                </a:ln>
                <a:solidFill>
                  <a:srgbClr val="FFFFFF"/>
                </a:solidFill>
                <a:effectLst/>
                <a:uLnTx/>
                <a:uFillTx/>
                <a:latin typeface="Arial" panose="020B0604020202020204"/>
                <a:ea typeface="Calibri"/>
                <a:cs typeface="Arial"/>
              </a:rPr>
              <a:t>Goal: </a:t>
            </a: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Maximize science and applications from individual missions and observations combined across NASA, partner, and commercial fleets</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endParaRP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kumimoji="0" lang="en-US" sz="1800" b="1" i="0" u="none" strike="noStrike" kern="100" cap="none" spc="0" normalizeH="0" baseline="0" noProof="0">
                <a:ln>
                  <a:noFill/>
                </a:ln>
                <a:solidFill>
                  <a:srgbClr val="FFFFFF"/>
                </a:solidFill>
                <a:effectLst/>
                <a:uLnTx/>
                <a:uFillTx/>
                <a:latin typeface="Arial" panose="020B0604020202020204"/>
                <a:ea typeface="Aptos" panose="020B0004020202020204" pitchFamily="34" charset="0"/>
                <a:cs typeface="Arial"/>
              </a:rPr>
              <a:t>Objectives</a:t>
            </a:r>
            <a:endParaRPr kumimoji="0" lang="en-US" sz="1800" b="1" i="0" u="none" strike="noStrike" kern="100" cap="none" spc="0" normalizeH="0" baseline="0" noProof="0">
              <a:ln>
                <a:noFill/>
              </a:ln>
              <a:solidFill>
                <a:srgbClr val="FFFFFF"/>
              </a:solidFill>
              <a:effectLst/>
              <a:uLnTx/>
              <a:uFillTx/>
              <a:latin typeface="Arial" panose="020B0604020202020204"/>
              <a:ea typeface="+mn-ea"/>
              <a:cs typeface="Arial"/>
            </a:endParaRPr>
          </a:p>
          <a:p>
            <a:pPr marL="971550" marR="0" lvl="1"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Integrate the broad spectrum of activities required to accelerate the pace of scientific discovery and innovation </a:t>
            </a:r>
          </a:p>
          <a:p>
            <a:pPr marL="971550" marR="0" lvl="1"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Deliver high-impact, actionable applications</a:t>
            </a:r>
            <a:r>
              <a:rPr kumimoji="0" lang="en-US" sz="1800" b="1" i="0" u="none" strike="noStrike" kern="100" cap="none" spc="0" normalizeH="0" baseline="0" noProof="0">
                <a:ln>
                  <a:noFill/>
                </a:ln>
                <a:solidFill>
                  <a:srgbClr val="FFFFFF"/>
                </a:solidFill>
                <a:effectLst/>
                <a:uLnTx/>
                <a:uFillTx/>
                <a:latin typeface="Arial" panose="020B0604020202020204"/>
                <a:ea typeface="Calibri"/>
                <a:cs typeface="Calibri"/>
              </a:rPr>
              <a:t> </a:t>
            </a: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based on multisource data, technology, and science</a:t>
            </a:r>
          </a:p>
          <a:p>
            <a:pPr marL="971550" marR="0" lvl="1"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Advance science-to-application pipelines across public and private sectors</a:t>
            </a:r>
          </a:p>
        </p:txBody>
      </p:sp>
    </p:spTree>
    <p:extLst>
      <p:ext uri="{BB962C8B-B14F-4D97-AF65-F5344CB8AC3E}">
        <p14:creationId xmlns:p14="http://schemas.microsoft.com/office/powerpoint/2010/main" val="76791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3FD79497-FADA-A2DE-D29E-5ED98AE39DF2}"/>
              </a:ext>
            </a:extLst>
          </p:cNvPr>
          <p:cNvSpPr txBox="1"/>
          <p:nvPr/>
        </p:nvSpPr>
        <p:spPr>
          <a:xfrm>
            <a:off x="799985" y="6295914"/>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04.29.2025</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2" name="Picture 31" descr="A pyramid with a circular arrow&#10;&#10;Description automatically generated">
            <a:extLst>
              <a:ext uri="{FF2B5EF4-FFF2-40B4-BE49-F238E27FC236}">
                <a16:creationId xmlns:a16="http://schemas.microsoft.com/office/drawing/2014/main" id="{15FF3B52-1693-22F9-6C1C-A7E74872445D}"/>
              </a:ext>
            </a:extLst>
          </p:cNvPr>
          <p:cNvPicPr>
            <a:picLocks noChangeAspect="1"/>
          </p:cNvPicPr>
          <p:nvPr/>
        </p:nvPicPr>
        <p:blipFill rotWithShape="1">
          <a:blip r:embed="rId3"/>
          <a:srcRect l="21283" t="5883" r="22032" b="3232"/>
          <a:stretch/>
        </p:blipFill>
        <p:spPr>
          <a:xfrm>
            <a:off x="1038468" y="1207932"/>
            <a:ext cx="6331732" cy="5710506"/>
          </a:xfrm>
          <a:prstGeom prst="rect">
            <a:avLst/>
          </a:prstGeom>
        </p:spPr>
      </p:pic>
      <p:sp>
        <p:nvSpPr>
          <p:cNvPr id="33" name="TextBox 32">
            <a:extLst>
              <a:ext uri="{FF2B5EF4-FFF2-40B4-BE49-F238E27FC236}">
                <a16:creationId xmlns:a16="http://schemas.microsoft.com/office/drawing/2014/main" id="{C4235D72-0DBF-1917-00B9-BA79067687D0}"/>
              </a:ext>
            </a:extLst>
          </p:cNvPr>
          <p:cNvSpPr txBox="1"/>
          <p:nvPr/>
        </p:nvSpPr>
        <p:spPr>
          <a:xfrm>
            <a:off x="7540547" y="954052"/>
            <a:ext cx="40913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Virtuous Cycle</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User needs inform next iteration of programs, missions and initiatives </a:t>
            </a:r>
          </a:p>
        </p:txBody>
      </p:sp>
      <p:sp>
        <p:nvSpPr>
          <p:cNvPr id="41" name="TextBox 40">
            <a:extLst>
              <a:ext uri="{FF2B5EF4-FFF2-40B4-BE49-F238E27FC236}">
                <a16:creationId xmlns:a16="http://schemas.microsoft.com/office/drawing/2014/main" id="{A744EC07-687E-F453-D330-9D56C0017469}"/>
              </a:ext>
            </a:extLst>
          </p:cNvPr>
          <p:cNvSpPr txBox="1"/>
          <p:nvPr/>
        </p:nvSpPr>
        <p:spPr>
          <a:xfrm>
            <a:off x="7540547" y="1761831"/>
            <a:ext cx="4304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Public Understanding &amp; Exchange</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Put more scientific understanding into public sphere</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Deliver applied science to users</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Participate in multi-way info exchange</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Use input to inform subsequent work</a:t>
            </a:r>
          </a:p>
        </p:txBody>
      </p:sp>
      <p:sp>
        <p:nvSpPr>
          <p:cNvPr id="58" name="TextBox 57">
            <a:extLst>
              <a:ext uri="{FF2B5EF4-FFF2-40B4-BE49-F238E27FC236}">
                <a16:creationId xmlns:a16="http://schemas.microsoft.com/office/drawing/2014/main" id="{5B04AF84-6583-B398-F6F9-CF6F8D6634FD}"/>
              </a:ext>
            </a:extLst>
          </p:cNvPr>
          <p:cNvSpPr txBox="1"/>
          <p:nvPr/>
        </p:nvSpPr>
        <p:spPr>
          <a:xfrm>
            <a:off x="7540548" y="2958752"/>
            <a:ext cx="44664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Solutions with Value to the Nation</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Offer models, scientific findings and info through </a:t>
            </a:r>
            <a:b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Open-Source Science principles</a:t>
            </a:r>
          </a:p>
          <a:p>
            <a:pPr marL="285750" marR="0" lvl="0" indent="-163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Neue" panose="02000503000000020004" pitchFamily="2" charset="0"/>
                <a:ea typeface="+mn-ea"/>
                <a:cs typeface="+mn-cs"/>
              </a:rPr>
              <a:t>Support private sector development of applications of </a:t>
            </a:r>
            <a:br>
              <a:rPr kumimoji="0" lang="en-US" sz="1200" b="0" i="0" u="none" strike="noStrike" kern="1200" cap="none" spc="0" normalizeH="0" baseline="0" noProof="0">
                <a:ln>
                  <a:noFill/>
                </a:ln>
                <a:solidFill>
                  <a:srgbClr val="FFFFFF"/>
                </a:solidFill>
                <a:effectLst/>
                <a:uLnTx/>
                <a:uFillTx/>
                <a:latin typeface="Helvetica Neue" panose="02000503000000020004" pitchFamily="2" charset="0"/>
                <a:ea typeface="+mn-ea"/>
                <a:cs typeface="+mn-cs"/>
              </a:rPr>
            </a:br>
            <a:r>
              <a:rPr kumimoji="0" lang="en-US" sz="1200" b="0" i="0" u="none" strike="noStrike" kern="1200" cap="none" spc="0" normalizeH="0" baseline="0" noProof="0">
                <a:ln>
                  <a:noFill/>
                </a:ln>
                <a:solidFill>
                  <a:srgbClr val="FFFFFF"/>
                </a:solidFill>
                <a:effectLst/>
                <a:uLnTx/>
                <a:uFillTx/>
                <a:latin typeface="Helvetica Neue" panose="02000503000000020004" pitchFamily="2" charset="0"/>
                <a:ea typeface="+mn-ea"/>
                <a:cs typeface="+mn-cs"/>
              </a:rPr>
              <a:t>Earth observations</a:t>
            </a:r>
          </a:p>
          <a:p>
            <a:pPr marL="285750" marR="0" lvl="0" indent="-163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Provide science applications and tools to inform decisions</a:t>
            </a:r>
          </a:p>
        </p:txBody>
      </p:sp>
      <p:sp>
        <p:nvSpPr>
          <p:cNvPr id="60" name="TextBox 59">
            <a:extLst>
              <a:ext uri="{FF2B5EF4-FFF2-40B4-BE49-F238E27FC236}">
                <a16:creationId xmlns:a16="http://schemas.microsoft.com/office/drawing/2014/main" id="{065F07F4-DF67-ED5C-20A1-02E08E58CBC2}"/>
              </a:ext>
            </a:extLst>
          </p:cNvPr>
          <p:cNvSpPr txBox="1"/>
          <p:nvPr/>
        </p:nvSpPr>
        <p:spPr>
          <a:xfrm>
            <a:off x="7540547" y="4327415"/>
            <a:ext cx="41164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Earth System Science &amp; Applied Research</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Grow scientific understanding of Earth’s systems</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Develop predictive models of dynamic Earth systems and tools to understand and adapt to changes</a:t>
            </a:r>
          </a:p>
        </p:txBody>
      </p:sp>
      <p:sp>
        <p:nvSpPr>
          <p:cNvPr id="61" name="TextBox 60">
            <a:extLst>
              <a:ext uri="{FF2B5EF4-FFF2-40B4-BE49-F238E27FC236}">
                <a16:creationId xmlns:a16="http://schemas.microsoft.com/office/drawing/2014/main" id="{83B37DA2-23A6-1CAA-642B-C04E58F25F5C}"/>
              </a:ext>
            </a:extLst>
          </p:cNvPr>
          <p:cNvSpPr txBox="1"/>
          <p:nvPr/>
        </p:nvSpPr>
        <p:spPr>
          <a:xfrm>
            <a:off x="7540547" y="5382682"/>
            <a:ext cx="41164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Foundational Knowledge, </a:t>
            </a:r>
            <a:b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Technology, Missions &amp; Data</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Technology innovation</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Earth observations missions</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Data collected from space, air and ground</a:t>
            </a:r>
          </a:p>
        </p:txBody>
      </p:sp>
      <p:pic>
        <p:nvPicPr>
          <p:cNvPr id="66" name="Picture 65" descr="A group of men standing in a field&#10;&#10;Description automatically generated">
            <a:extLst>
              <a:ext uri="{FF2B5EF4-FFF2-40B4-BE49-F238E27FC236}">
                <a16:creationId xmlns:a16="http://schemas.microsoft.com/office/drawing/2014/main" id="{F2B6E5E8-1F2E-E728-7061-A2095460EAD5}"/>
              </a:ext>
            </a:extLst>
          </p:cNvPr>
          <p:cNvPicPr>
            <a:picLocks noChangeAspect="1"/>
          </p:cNvPicPr>
          <p:nvPr/>
        </p:nvPicPr>
        <p:blipFill>
          <a:blip r:embed="rId4"/>
          <a:stretch>
            <a:fillRect/>
          </a:stretch>
        </p:blipFill>
        <p:spPr>
          <a:xfrm>
            <a:off x="4196751" y="2304638"/>
            <a:ext cx="2119649" cy="3888114"/>
          </a:xfrm>
          <a:prstGeom prst="rect">
            <a:avLst/>
          </a:prstGeom>
        </p:spPr>
      </p:pic>
      <p:sp>
        <p:nvSpPr>
          <p:cNvPr id="71" name="Oval 70">
            <a:extLst>
              <a:ext uri="{FF2B5EF4-FFF2-40B4-BE49-F238E27FC236}">
                <a16:creationId xmlns:a16="http://schemas.microsoft.com/office/drawing/2014/main" id="{9056A899-2384-DE91-17BD-AB535C5ACD34}"/>
              </a:ext>
            </a:extLst>
          </p:cNvPr>
          <p:cNvSpPr/>
          <p:nvPr/>
        </p:nvSpPr>
        <p:spPr>
          <a:xfrm>
            <a:off x="4030890" y="1660637"/>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72" name="Straight Connector 71">
            <a:extLst>
              <a:ext uri="{FF2B5EF4-FFF2-40B4-BE49-F238E27FC236}">
                <a16:creationId xmlns:a16="http://schemas.microsoft.com/office/drawing/2014/main" id="{F5145462-4632-3FB1-996A-EDA5D84E4411}"/>
              </a:ext>
            </a:extLst>
          </p:cNvPr>
          <p:cNvCxnSpPr>
            <a:cxnSpLocks/>
            <a:stCxn id="71" idx="6"/>
          </p:cNvCxnSpPr>
          <p:nvPr/>
        </p:nvCxnSpPr>
        <p:spPr>
          <a:xfrm>
            <a:off x="4178707" y="1734546"/>
            <a:ext cx="2526632" cy="5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B4D856B-F6F3-47D1-3BA7-F1BE705DDF64}"/>
              </a:ext>
            </a:extLst>
          </p:cNvPr>
          <p:cNvCxnSpPr>
            <a:cxnSpLocks/>
          </p:cNvCxnSpPr>
          <p:nvPr/>
        </p:nvCxnSpPr>
        <p:spPr>
          <a:xfrm flipV="1">
            <a:off x="6700756" y="1262760"/>
            <a:ext cx="0" cy="4769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C8293A2-A7EB-0A4E-87E5-8EC11D0A50E0}"/>
              </a:ext>
            </a:extLst>
          </p:cNvPr>
          <p:cNvCxnSpPr>
            <a:cxnSpLocks/>
          </p:cNvCxnSpPr>
          <p:nvPr/>
        </p:nvCxnSpPr>
        <p:spPr>
          <a:xfrm>
            <a:off x="6698464" y="1259585"/>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F3A6C9A-5E2F-9281-49CA-FA45E19F2A89}"/>
              </a:ext>
            </a:extLst>
          </p:cNvPr>
          <p:cNvCxnSpPr>
            <a:cxnSpLocks/>
          </p:cNvCxnSpPr>
          <p:nvPr/>
        </p:nvCxnSpPr>
        <p:spPr>
          <a:xfrm>
            <a:off x="7443323" y="1026406"/>
            <a:ext cx="0" cy="450647"/>
          </a:xfrm>
          <a:prstGeom prst="line">
            <a:avLst/>
          </a:prstGeom>
          <a:ln w="82550">
            <a:solidFill>
              <a:srgbClr val="A8AAAE"/>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CD7C406F-08D3-45B9-9340-93332F4B1A1E}"/>
              </a:ext>
            </a:extLst>
          </p:cNvPr>
          <p:cNvSpPr/>
          <p:nvPr/>
        </p:nvSpPr>
        <p:spPr>
          <a:xfrm>
            <a:off x="5109150" y="2554985"/>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91" name="Straight Connector 90">
            <a:extLst>
              <a:ext uri="{FF2B5EF4-FFF2-40B4-BE49-F238E27FC236}">
                <a16:creationId xmlns:a16="http://schemas.microsoft.com/office/drawing/2014/main" id="{DC975DB5-7C6A-38CD-06A9-625ADF5F0C02}"/>
              </a:ext>
            </a:extLst>
          </p:cNvPr>
          <p:cNvCxnSpPr>
            <a:cxnSpLocks/>
          </p:cNvCxnSpPr>
          <p:nvPr/>
        </p:nvCxnSpPr>
        <p:spPr>
          <a:xfrm>
            <a:off x="5180003" y="2631185"/>
            <a:ext cx="15195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64D0203-04E5-8CEC-130D-170F2831A8DB}"/>
              </a:ext>
            </a:extLst>
          </p:cNvPr>
          <p:cNvCxnSpPr>
            <a:cxnSpLocks/>
          </p:cNvCxnSpPr>
          <p:nvPr/>
        </p:nvCxnSpPr>
        <p:spPr>
          <a:xfrm flipV="1">
            <a:off x="6700756" y="2267612"/>
            <a:ext cx="0" cy="3669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0A30B7-64E0-9B05-8BFC-219AE1F5D9B9}"/>
              </a:ext>
            </a:extLst>
          </p:cNvPr>
          <p:cNvCxnSpPr>
            <a:cxnSpLocks/>
          </p:cNvCxnSpPr>
          <p:nvPr/>
        </p:nvCxnSpPr>
        <p:spPr>
          <a:xfrm>
            <a:off x="6698464" y="2264192"/>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4AA08BC-62A6-5BDD-9E27-668A8BE6F4C8}"/>
              </a:ext>
            </a:extLst>
          </p:cNvPr>
          <p:cNvCxnSpPr>
            <a:cxnSpLocks/>
          </p:cNvCxnSpPr>
          <p:nvPr/>
        </p:nvCxnSpPr>
        <p:spPr>
          <a:xfrm>
            <a:off x="7443323" y="1838031"/>
            <a:ext cx="0" cy="843516"/>
          </a:xfrm>
          <a:prstGeom prst="line">
            <a:avLst/>
          </a:prstGeom>
          <a:ln w="82550">
            <a:solidFill>
              <a:srgbClr val="5C428C"/>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60C64A6F-2487-3B45-A10B-B4E4207B4D45}"/>
              </a:ext>
            </a:extLst>
          </p:cNvPr>
          <p:cNvSpPr/>
          <p:nvPr/>
        </p:nvSpPr>
        <p:spPr>
          <a:xfrm>
            <a:off x="5571697" y="3583014"/>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A5FB514B-EA61-E1CE-F959-722A553D7A45}"/>
              </a:ext>
            </a:extLst>
          </p:cNvPr>
          <p:cNvCxnSpPr>
            <a:cxnSpLocks/>
            <a:stCxn id="95" idx="6"/>
          </p:cNvCxnSpPr>
          <p:nvPr/>
        </p:nvCxnSpPr>
        <p:spPr>
          <a:xfrm>
            <a:off x="5719514" y="3656923"/>
            <a:ext cx="980047" cy="3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AFD44CF-F57C-FE92-2B1D-369DBC2058CA}"/>
              </a:ext>
            </a:extLst>
          </p:cNvPr>
          <p:cNvCxnSpPr>
            <a:cxnSpLocks/>
          </p:cNvCxnSpPr>
          <p:nvPr/>
        </p:nvCxnSpPr>
        <p:spPr>
          <a:xfrm flipV="1">
            <a:off x="6700756" y="3475735"/>
            <a:ext cx="0" cy="184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9E716C9-55B6-2E3C-675D-71BCA7B9E0B5}"/>
              </a:ext>
            </a:extLst>
          </p:cNvPr>
          <p:cNvCxnSpPr>
            <a:cxnSpLocks/>
          </p:cNvCxnSpPr>
          <p:nvPr/>
        </p:nvCxnSpPr>
        <p:spPr>
          <a:xfrm>
            <a:off x="6698464" y="3477406"/>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F00FF34-5354-7617-5479-734251BC3044}"/>
              </a:ext>
            </a:extLst>
          </p:cNvPr>
          <p:cNvCxnSpPr>
            <a:cxnSpLocks/>
          </p:cNvCxnSpPr>
          <p:nvPr/>
        </p:nvCxnSpPr>
        <p:spPr>
          <a:xfrm>
            <a:off x="7443323" y="3008856"/>
            <a:ext cx="0" cy="1005840"/>
          </a:xfrm>
          <a:prstGeom prst="line">
            <a:avLst/>
          </a:prstGeom>
          <a:ln w="82550">
            <a:solidFill>
              <a:srgbClr val="00579A"/>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11E825B5-8F2B-384E-D1C6-2A3582C7CBDD}"/>
              </a:ext>
            </a:extLst>
          </p:cNvPr>
          <p:cNvSpPr/>
          <p:nvPr/>
        </p:nvSpPr>
        <p:spPr>
          <a:xfrm>
            <a:off x="6055300" y="4361560"/>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01" name="Straight Connector 100">
            <a:extLst>
              <a:ext uri="{FF2B5EF4-FFF2-40B4-BE49-F238E27FC236}">
                <a16:creationId xmlns:a16="http://schemas.microsoft.com/office/drawing/2014/main" id="{121BBDB3-0656-AE75-84FF-6C4BF10398BD}"/>
              </a:ext>
            </a:extLst>
          </p:cNvPr>
          <p:cNvCxnSpPr>
            <a:cxnSpLocks/>
            <a:stCxn id="100" idx="6"/>
          </p:cNvCxnSpPr>
          <p:nvPr/>
        </p:nvCxnSpPr>
        <p:spPr>
          <a:xfrm flipV="1">
            <a:off x="6203117" y="4431730"/>
            <a:ext cx="496444" cy="37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F81CA8F-6723-F65C-DD37-D382A8FBAF94}"/>
              </a:ext>
            </a:extLst>
          </p:cNvPr>
          <p:cNvCxnSpPr>
            <a:cxnSpLocks/>
          </p:cNvCxnSpPr>
          <p:nvPr/>
        </p:nvCxnSpPr>
        <p:spPr>
          <a:xfrm>
            <a:off x="6700756" y="4431730"/>
            <a:ext cx="0" cy="4150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2254A1F-295D-8B39-D97B-6C78DCC3B2C1}"/>
              </a:ext>
            </a:extLst>
          </p:cNvPr>
          <p:cNvCxnSpPr>
            <a:cxnSpLocks/>
          </p:cNvCxnSpPr>
          <p:nvPr/>
        </p:nvCxnSpPr>
        <p:spPr>
          <a:xfrm>
            <a:off x="6698464" y="4846807"/>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C9EE979-D660-2C41-3E11-8511F1E18D12}"/>
              </a:ext>
            </a:extLst>
          </p:cNvPr>
          <p:cNvCxnSpPr>
            <a:cxnSpLocks/>
          </p:cNvCxnSpPr>
          <p:nvPr/>
        </p:nvCxnSpPr>
        <p:spPr>
          <a:xfrm>
            <a:off x="7443323" y="4404463"/>
            <a:ext cx="0" cy="731520"/>
          </a:xfrm>
          <a:prstGeom prst="line">
            <a:avLst/>
          </a:prstGeom>
          <a:ln w="82550">
            <a:solidFill>
              <a:srgbClr val="207C7C"/>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473BE76C-1D71-6CAA-D180-354F84EF39DC}"/>
              </a:ext>
            </a:extLst>
          </p:cNvPr>
          <p:cNvSpPr/>
          <p:nvPr/>
        </p:nvSpPr>
        <p:spPr>
          <a:xfrm>
            <a:off x="6583758" y="5205790"/>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06" name="Straight Connector 105">
            <a:extLst>
              <a:ext uri="{FF2B5EF4-FFF2-40B4-BE49-F238E27FC236}">
                <a16:creationId xmlns:a16="http://schemas.microsoft.com/office/drawing/2014/main" id="{8EEB946C-BDC9-E9C9-ED9B-A164D5656AFA}"/>
              </a:ext>
            </a:extLst>
          </p:cNvPr>
          <p:cNvCxnSpPr>
            <a:cxnSpLocks/>
            <a:stCxn id="105" idx="6"/>
          </p:cNvCxnSpPr>
          <p:nvPr/>
        </p:nvCxnSpPr>
        <p:spPr>
          <a:xfrm flipV="1">
            <a:off x="6731575" y="5275960"/>
            <a:ext cx="496444" cy="37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613E2D4-4A7A-A04E-6CED-3ACAAF92683C}"/>
              </a:ext>
            </a:extLst>
          </p:cNvPr>
          <p:cNvCxnSpPr>
            <a:cxnSpLocks/>
          </p:cNvCxnSpPr>
          <p:nvPr/>
        </p:nvCxnSpPr>
        <p:spPr>
          <a:xfrm>
            <a:off x="7229214" y="5275960"/>
            <a:ext cx="0" cy="5595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B804B8C-D0D6-8132-773C-AFBA4DC56983}"/>
              </a:ext>
            </a:extLst>
          </p:cNvPr>
          <p:cNvCxnSpPr>
            <a:cxnSpLocks/>
          </p:cNvCxnSpPr>
          <p:nvPr/>
        </p:nvCxnSpPr>
        <p:spPr>
          <a:xfrm>
            <a:off x="7226922" y="5835153"/>
            <a:ext cx="2317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DFE8371-BEB2-D0D1-24FE-A2362D57382F}"/>
              </a:ext>
            </a:extLst>
          </p:cNvPr>
          <p:cNvCxnSpPr>
            <a:cxnSpLocks/>
          </p:cNvCxnSpPr>
          <p:nvPr/>
        </p:nvCxnSpPr>
        <p:spPr>
          <a:xfrm>
            <a:off x="7443323" y="5444706"/>
            <a:ext cx="0" cy="834658"/>
          </a:xfrm>
          <a:prstGeom prst="line">
            <a:avLst/>
          </a:prstGeom>
          <a:ln w="82550">
            <a:solidFill>
              <a:srgbClr val="081750"/>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62F76337-204C-0B79-F0C4-E165ACD192B6}"/>
              </a:ext>
            </a:extLst>
          </p:cNvPr>
          <p:cNvSpPr txBox="1"/>
          <p:nvPr/>
        </p:nvSpPr>
        <p:spPr>
          <a:xfrm rot="18998858">
            <a:off x="1219965" y="1739331"/>
            <a:ext cx="3189139" cy="1729034"/>
          </a:xfrm>
          <a:prstGeom prst="rect">
            <a:avLst/>
          </a:prstGeom>
          <a:noFill/>
          <a:effectLst/>
        </p:spPr>
        <p:txBody>
          <a:bodyPr wrap="square" lIns="91440" tIns="45720" rIns="91440" bIns="45720" rtlCol="0" anchor="t">
            <a:prstTxWarp prst="textArchUp">
              <a:avLst>
                <a:gd name="adj" fmla="val 1259077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Earth Science to Action</a:t>
            </a:r>
          </a:p>
        </p:txBody>
      </p:sp>
      <p:sp>
        <p:nvSpPr>
          <p:cNvPr id="2" name="Text Placeholder 1">
            <a:extLst>
              <a:ext uri="{FF2B5EF4-FFF2-40B4-BE49-F238E27FC236}">
                <a16:creationId xmlns:a16="http://schemas.microsoft.com/office/drawing/2014/main" id="{BE252E4D-346C-8DA4-9D04-42DF10CC985B}"/>
              </a:ext>
            </a:extLst>
          </p:cNvPr>
          <p:cNvSpPr>
            <a:spLocks noGrp="1"/>
          </p:cNvSpPr>
          <p:nvPr>
            <p:ph type="body" sz="quarter" idx="12"/>
          </p:nvPr>
        </p:nvSpPr>
        <p:spPr/>
        <p:txBody>
          <a:bodyPr/>
          <a:lstStyle/>
          <a:p>
            <a:r>
              <a:rPr lang="en-US"/>
              <a:t>EARTH SCIENCE DIVISION</a:t>
            </a:r>
          </a:p>
        </p:txBody>
      </p:sp>
      <p:sp>
        <p:nvSpPr>
          <p:cNvPr id="3" name="Text Placeholder 2">
            <a:extLst>
              <a:ext uri="{FF2B5EF4-FFF2-40B4-BE49-F238E27FC236}">
                <a16:creationId xmlns:a16="http://schemas.microsoft.com/office/drawing/2014/main" id="{ACC5449C-BE46-419C-B6E6-5BC864ABBAE9}"/>
              </a:ext>
            </a:extLst>
          </p:cNvPr>
          <p:cNvSpPr>
            <a:spLocks noGrp="1"/>
          </p:cNvSpPr>
          <p:nvPr>
            <p:ph type="body" sz="quarter" idx="26"/>
          </p:nvPr>
        </p:nvSpPr>
        <p:spPr/>
        <p:txBody>
          <a:bodyPr/>
          <a:lstStyle/>
          <a:p>
            <a:r>
              <a:rPr lang="en-US"/>
              <a:t>Earth Science to</a:t>
            </a:r>
          </a:p>
        </p:txBody>
      </p:sp>
      <p:sp>
        <p:nvSpPr>
          <p:cNvPr id="4" name="Text Placeholder 3">
            <a:extLst>
              <a:ext uri="{FF2B5EF4-FFF2-40B4-BE49-F238E27FC236}">
                <a16:creationId xmlns:a16="http://schemas.microsoft.com/office/drawing/2014/main" id="{D1809C16-89ED-0BDF-F626-F79B4B7638C4}"/>
              </a:ext>
            </a:extLst>
          </p:cNvPr>
          <p:cNvSpPr>
            <a:spLocks noGrp="1"/>
          </p:cNvSpPr>
          <p:nvPr>
            <p:ph type="body" sz="quarter" idx="27"/>
          </p:nvPr>
        </p:nvSpPr>
        <p:spPr/>
        <p:txBody>
          <a:bodyPr/>
          <a:lstStyle/>
          <a:p>
            <a:r>
              <a:rPr lang="en-US"/>
              <a:t>Action Strategy</a:t>
            </a:r>
          </a:p>
        </p:txBody>
      </p:sp>
    </p:spTree>
    <p:extLst>
      <p:ext uri="{BB962C8B-B14F-4D97-AF65-F5344CB8AC3E}">
        <p14:creationId xmlns:p14="http://schemas.microsoft.com/office/powerpoint/2010/main" val="131734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1977C-C2CA-64B2-58A1-EA78EF945835}"/>
            </a:ext>
          </a:extLst>
        </p:cNvPr>
        <p:cNvGrpSpPr/>
        <p:nvPr/>
      </p:nvGrpSpPr>
      <p:grpSpPr>
        <a:xfrm>
          <a:off x="0" y="0"/>
          <a:ext cx="0" cy="0"/>
          <a:chOff x="0" y="0"/>
          <a:chExt cx="0" cy="0"/>
        </a:xfrm>
      </p:grpSpPr>
      <p:pic>
        <p:nvPicPr>
          <p:cNvPr id="10" name="Picture 9" descr="Graphical user interface, website&#10;&#10;AI-generated content may be incorrect.">
            <a:extLst>
              <a:ext uri="{FF2B5EF4-FFF2-40B4-BE49-F238E27FC236}">
                <a16:creationId xmlns:a16="http://schemas.microsoft.com/office/drawing/2014/main" id="{E6338A60-30BA-4F3E-EBF6-C0DC27D763B5}"/>
              </a:ext>
            </a:extLst>
          </p:cNvPr>
          <p:cNvPicPr>
            <a:picLocks noChangeAspect="1"/>
          </p:cNvPicPr>
          <p:nvPr/>
        </p:nvPicPr>
        <p:blipFill>
          <a:blip r:embed="rId3"/>
          <a:stretch>
            <a:fillRect/>
          </a:stretch>
        </p:blipFill>
        <p:spPr>
          <a:xfrm>
            <a:off x="0" y="0"/>
            <a:ext cx="12013196" cy="6858000"/>
          </a:xfrm>
          <a:prstGeom prst="rect">
            <a:avLst/>
          </a:prstGeom>
        </p:spPr>
      </p:pic>
      <p:sp>
        <p:nvSpPr>
          <p:cNvPr id="9" name="Rectangle 8">
            <a:extLst>
              <a:ext uri="{FF2B5EF4-FFF2-40B4-BE49-F238E27FC236}">
                <a16:creationId xmlns:a16="http://schemas.microsoft.com/office/drawing/2014/main" id="{CB5B2275-CC5D-D6EE-752F-D46868E988F7}"/>
              </a:ext>
            </a:extLst>
          </p:cNvPr>
          <p:cNvSpPr/>
          <p:nvPr/>
        </p:nvSpPr>
        <p:spPr>
          <a:xfrm rot="10243538">
            <a:off x="7498829" y="-814114"/>
            <a:ext cx="6656136" cy="8120566"/>
          </a:xfrm>
          <a:prstGeom prst="rect">
            <a:avLst/>
          </a:prstGeom>
          <a:gradFill flip="none" rotWithShape="1">
            <a:gsLst>
              <a:gs pos="0">
                <a:srgbClr val="005A9E"/>
              </a:gs>
              <a:gs pos="100000">
                <a:srgbClr val="26376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443E967-5306-BEBB-48F6-9ED06ED22981}"/>
              </a:ext>
            </a:extLst>
          </p:cNvPr>
          <p:cNvSpPr>
            <a:spLocks noGrp="1"/>
          </p:cNvSpPr>
          <p:nvPr>
            <p:ph type="body" sz="quarter" idx="27"/>
          </p:nvPr>
        </p:nvSpPr>
        <p:spPr>
          <a:xfrm>
            <a:off x="7866743" y="2794441"/>
            <a:ext cx="2594275" cy="1258530"/>
          </a:xfrm>
        </p:spPr>
        <p:txBody>
          <a:bodyPr anchor="ctr"/>
          <a:lstStyle/>
          <a:p>
            <a:r>
              <a:rPr lang="en-US" sz="1600"/>
              <a:t>Scan the QR code or go to science.nasa.gov/earth-science/research/</a:t>
            </a:r>
          </a:p>
        </p:txBody>
      </p:sp>
      <p:sp>
        <p:nvSpPr>
          <p:cNvPr id="4" name="Rectangle 3">
            <a:extLst>
              <a:ext uri="{FF2B5EF4-FFF2-40B4-BE49-F238E27FC236}">
                <a16:creationId xmlns:a16="http://schemas.microsoft.com/office/drawing/2014/main" id="{7CD59C21-8681-42D2-2896-DA6D342369DD}"/>
              </a:ext>
            </a:extLst>
          </p:cNvPr>
          <p:cNvSpPr/>
          <p:nvPr/>
        </p:nvSpPr>
        <p:spPr>
          <a:xfrm>
            <a:off x="8077009" y="2423004"/>
            <a:ext cx="4137765" cy="2011993"/>
          </a:xfrm>
          <a:prstGeom prst="rect">
            <a:avLst/>
          </a:prstGeom>
          <a:noFill/>
          <a:ln w="66675">
            <a:gradFill>
              <a:gsLst>
                <a:gs pos="8000">
                  <a:schemeClr val="bg1">
                    <a:alpha val="0"/>
                  </a:schemeClr>
                </a:gs>
                <a:gs pos="33000">
                  <a:srgbClr val="00B4F0">
                    <a:alpha val="71528"/>
                  </a:srgbClr>
                </a:gs>
                <a:gs pos="100000">
                  <a:srgbClr val="0064AE"/>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C45E57FF-561B-E9CA-FD9F-8081912D7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2920" y="2593568"/>
            <a:ext cx="1660276" cy="166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56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AD83B-7A58-7579-6486-770A019C576B}"/>
              </a:ext>
            </a:extLst>
          </p:cNvPr>
          <p:cNvSpPr>
            <a:spLocks noGrp="1"/>
          </p:cNvSpPr>
          <p:nvPr>
            <p:ph type="body" sz="quarter" idx="27"/>
          </p:nvPr>
        </p:nvSpPr>
        <p:spPr>
          <a:xfrm>
            <a:off x="413648" y="175926"/>
            <a:ext cx="11441044" cy="70586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Arial"/>
              </a:rPr>
              <a:t>ESD Research advances Earth system science by enabling the use of satellite, airborne, and ground-based observations, along with modeling approaches, to improve understanding of Earth processes.</a:t>
            </a:r>
          </a:p>
          <a:p>
            <a:endParaRPr lang="en-US"/>
          </a:p>
        </p:txBody>
      </p:sp>
      <p:sp>
        <p:nvSpPr>
          <p:cNvPr id="3" name="Rectangle 2">
            <a:extLst>
              <a:ext uri="{FF2B5EF4-FFF2-40B4-BE49-F238E27FC236}">
                <a16:creationId xmlns:a16="http://schemas.microsoft.com/office/drawing/2014/main" id="{1F41DE0D-F3D5-EA47-42DB-4BFCEE049421}"/>
              </a:ext>
            </a:extLst>
          </p:cNvPr>
          <p:cNvSpPr/>
          <p:nvPr/>
        </p:nvSpPr>
        <p:spPr>
          <a:xfrm rot="5400000">
            <a:off x="5063852" y="3358300"/>
            <a:ext cx="2011680" cy="5970814"/>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5801237-C0C5-8BF4-3D47-F0CF03A5F1FA}"/>
              </a:ext>
            </a:extLst>
          </p:cNvPr>
          <p:cNvSpPr txBox="1"/>
          <p:nvPr/>
        </p:nvSpPr>
        <p:spPr>
          <a:xfrm>
            <a:off x="3081222" y="5353322"/>
            <a:ext cx="6075477" cy="129266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Biosphere</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Studies the interactions between/within terrestrial and aquatic ecosystems, along with changes in their biogeochemistry and biodiversity, to further understand the Earth system in which both human-induced and natural changes influence productivity and the availability of natural resources.</a:t>
            </a:r>
          </a:p>
        </p:txBody>
      </p:sp>
      <p:sp>
        <p:nvSpPr>
          <p:cNvPr id="5" name="Oval 4">
            <a:extLst>
              <a:ext uri="{FF2B5EF4-FFF2-40B4-BE49-F238E27FC236}">
                <a16:creationId xmlns:a16="http://schemas.microsoft.com/office/drawing/2014/main" id="{CC7DBE61-A15F-2460-8B27-8DE132013C6B}"/>
              </a:ext>
            </a:extLst>
          </p:cNvPr>
          <p:cNvSpPr/>
          <p:nvPr/>
        </p:nvSpPr>
        <p:spPr>
          <a:xfrm>
            <a:off x="4165312" y="1437990"/>
            <a:ext cx="3937717" cy="3689828"/>
          </a:xfrm>
          <a:prstGeom prst="ellipse">
            <a:avLst/>
          </a:prstGeom>
          <a:noFill/>
          <a:ln w="1079500">
            <a:gradFill>
              <a:gsLst>
                <a:gs pos="32000">
                  <a:srgbClr val="0166B1">
                    <a:alpha val="0"/>
                  </a:srgbClr>
                </a:gs>
                <a:gs pos="100000">
                  <a:srgbClr val="0166B1"/>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Diagram&#10;&#10;AI-generated content may be incorrect.">
            <a:extLst>
              <a:ext uri="{FF2B5EF4-FFF2-40B4-BE49-F238E27FC236}">
                <a16:creationId xmlns:a16="http://schemas.microsoft.com/office/drawing/2014/main" id="{781427C6-3106-7A0B-B064-8167D4522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903" y="1000638"/>
            <a:ext cx="4871948" cy="4871948"/>
          </a:xfrm>
          <a:prstGeom prst="rect">
            <a:avLst/>
          </a:prstGeom>
        </p:spPr>
      </p:pic>
      <p:sp>
        <p:nvSpPr>
          <p:cNvPr id="7" name="Rectangle 6">
            <a:extLst>
              <a:ext uri="{FF2B5EF4-FFF2-40B4-BE49-F238E27FC236}">
                <a16:creationId xmlns:a16="http://schemas.microsoft.com/office/drawing/2014/main" id="{ED76B348-7CCA-4A95-8230-97A75F631683}"/>
              </a:ext>
            </a:extLst>
          </p:cNvPr>
          <p:cNvSpPr/>
          <p:nvPr/>
        </p:nvSpPr>
        <p:spPr>
          <a:xfrm rot="5400000">
            <a:off x="9007762" y="2781277"/>
            <a:ext cx="2641573" cy="3541045"/>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D7F82E-4AC6-0519-78E0-CE8E8A68E27D}"/>
              </a:ext>
            </a:extLst>
          </p:cNvPr>
          <p:cNvSpPr/>
          <p:nvPr/>
        </p:nvSpPr>
        <p:spPr>
          <a:xfrm rot="5400000">
            <a:off x="623966" y="2679942"/>
            <a:ext cx="2488064" cy="3554634"/>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C9599FB3-4855-F9DB-DAC8-537E04707A04}"/>
              </a:ext>
            </a:extLst>
          </p:cNvPr>
          <p:cNvSpPr/>
          <p:nvPr/>
        </p:nvSpPr>
        <p:spPr>
          <a:xfrm rot="5400000">
            <a:off x="1088171" y="160755"/>
            <a:ext cx="2219898" cy="4210386"/>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9EA7C08-BC8E-B385-4874-DC87C51A2884}"/>
              </a:ext>
            </a:extLst>
          </p:cNvPr>
          <p:cNvSpPr/>
          <p:nvPr/>
        </p:nvSpPr>
        <p:spPr>
          <a:xfrm rot="5400000">
            <a:off x="9008106" y="176764"/>
            <a:ext cx="2111019" cy="4070914"/>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4DE89BA-DEC2-65E5-C2D2-37A4D5CD4E4C}"/>
              </a:ext>
            </a:extLst>
          </p:cNvPr>
          <p:cNvSpPr txBox="1"/>
          <p:nvPr/>
        </p:nvSpPr>
        <p:spPr>
          <a:xfrm>
            <a:off x="90681" y="1156712"/>
            <a:ext cx="4085553"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a:ea typeface="Calibri"/>
                <a:cs typeface="Arial"/>
              </a:rPr>
              <a:t>Atmosphere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rPr>
              <a:t>Studies the dynamics and thermodynamics of the atmosphere, its physical and chemical composition, and the interdependent impacts that these have on the Earth’s radiative balance, air quality, and weather.</a:t>
            </a:r>
          </a:p>
        </p:txBody>
      </p:sp>
      <p:sp>
        <p:nvSpPr>
          <p:cNvPr id="12" name="TextBox 11">
            <a:extLst>
              <a:ext uri="{FF2B5EF4-FFF2-40B4-BE49-F238E27FC236}">
                <a16:creationId xmlns:a16="http://schemas.microsoft.com/office/drawing/2014/main" id="{C8D89667-3800-4DDA-AFE2-4E5BD872D64A}"/>
              </a:ext>
            </a:extLst>
          </p:cNvPr>
          <p:cNvSpPr txBox="1"/>
          <p:nvPr/>
        </p:nvSpPr>
        <p:spPr>
          <a:xfrm>
            <a:off x="8040100" y="1170749"/>
            <a:ext cx="4056727"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Cryosphere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Studies polar ice, including the Antarctic and Greenland ice sheets, polar glaciers, sea ice in the Arctic and Southern Oceans, and the cryosphere’s link to Earth system</a:t>
            </a:r>
          </a:p>
        </p:txBody>
      </p:sp>
      <p:sp>
        <p:nvSpPr>
          <p:cNvPr id="13" name="TextBox 12">
            <a:extLst>
              <a:ext uri="{FF2B5EF4-FFF2-40B4-BE49-F238E27FC236}">
                <a16:creationId xmlns:a16="http://schemas.microsoft.com/office/drawing/2014/main" id="{44DC7887-25AB-8B18-012D-0519B06699DF}"/>
              </a:ext>
            </a:extLst>
          </p:cNvPr>
          <p:cNvSpPr txBox="1"/>
          <p:nvPr/>
        </p:nvSpPr>
        <p:spPr>
          <a:xfrm>
            <a:off x="90681" y="3267731"/>
            <a:ext cx="3581810" cy="1508105"/>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a:ea typeface="Calibri"/>
                <a:cs typeface="Arial"/>
              </a:rPr>
              <a:t>Geosphere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rPr>
              <a:t>Studies processes and changes in the Earth’s core, mantle, and crust along with surface topography and geology, and the hazards they generate, along with studying geodesy and geodynamics.</a:t>
            </a:r>
          </a:p>
        </p:txBody>
      </p:sp>
      <p:sp>
        <p:nvSpPr>
          <p:cNvPr id="14" name="TextBox 13">
            <a:extLst>
              <a:ext uri="{FF2B5EF4-FFF2-40B4-BE49-F238E27FC236}">
                <a16:creationId xmlns:a16="http://schemas.microsoft.com/office/drawing/2014/main" id="{25E4C804-0650-45CD-FC33-839783660897}"/>
              </a:ext>
            </a:extLst>
          </p:cNvPr>
          <p:cNvSpPr txBox="1"/>
          <p:nvPr/>
        </p:nvSpPr>
        <p:spPr>
          <a:xfrm>
            <a:off x="8571305" y="3257140"/>
            <a:ext cx="3551648" cy="215443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a:ea typeface="Calibri"/>
                <a:cs typeface="Arial"/>
              </a:rPr>
              <a:t>Hydrosphere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rPr>
              <a:t>Improves the observation, understanding, and prediction of water and energy in the Earth System across land, ocean, and the atmosphere through the integration of measurements from satellites, surface networks, and airborne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rPr>
              <a:t> </a:t>
            </a:r>
          </a:p>
        </p:txBody>
      </p:sp>
    </p:spTree>
    <p:extLst>
      <p:ext uri="{BB962C8B-B14F-4D97-AF65-F5344CB8AC3E}">
        <p14:creationId xmlns:p14="http://schemas.microsoft.com/office/powerpoint/2010/main" val="953628042"/>
      </p:ext>
    </p:extLst>
  </p:cSld>
  <p:clrMapOvr>
    <a:masterClrMapping/>
  </p:clrMapOvr>
</p:sld>
</file>

<file path=ppt/theme/theme1.xml><?xml version="1.0" encoding="utf-8"?>
<a:theme xmlns:a="http://schemas.openxmlformats.org/drawingml/2006/main" name="2_Office Theme">
  <a:themeElements>
    <a:clrScheme name="NASA Earth">
      <a:dk1>
        <a:srgbClr val="000000"/>
      </a:dk1>
      <a:lt1>
        <a:srgbClr val="FFFFFF"/>
      </a:lt1>
      <a:dk2>
        <a:srgbClr val="44546A"/>
      </a:dk2>
      <a:lt2>
        <a:srgbClr val="E7E6E6"/>
      </a:lt2>
      <a:accent1>
        <a:srgbClr val="263766"/>
      </a:accent1>
      <a:accent2>
        <a:srgbClr val="0066B2"/>
      </a:accent2>
      <a:accent3>
        <a:srgbClr val="00B3F0"/>
      </a:accent3>
      <a:accent4>
        <a:srgbClr val="614786"/>
      </a:accent4>
      <a:accent5>
        <a:srgbClr val="0A6154"/>
      </a:accent5>
      <a:accent6>
        <a:srgbClr val="5B7B2E"/>
      </a:accent6>
      <a:hlink>
        <a:srgbClr val="0066B2"/>
      </a:hlink>
      <a:folHlink>
        <a:srgbClr val="4C4D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2132E298-E23B-E945-BA6E-814F1B501FDC}" vid="{1C6E7C8C-9F5E-B740-8FA7-96A655B28B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2777B488AADB449D764A9608DF10B1" ma:contentTypeVersion="16" ma:contentTypeDescription="Create a new document." ma:contentTypeScope="" ma:versionID="e14359a5769d021043118fac318c0d9e">
  <xsd:schema xmlns:xsd="http://www.w3.org/2001/XMLSchema" xmlns:xs="http://www.w3.org/2001/XMLSchema" xmlns:p="http://schemas.microsoft.com/office/2006/metadata/properties" xmlns:ns2="2b2c4cda-6969-4d12-ba52-ce34379a482e" xmlns:ns3="1beef7a9-1293-4cba-a4fb-16e26234a86c" targetNamespace="http://schemas.microsoft.com/office/2006/metadata/properties" ma:root="true" ma:fieldsID="54711667efd98f723b94808deb2e88a4" ns2:_="" ns3:_="">
    <xsd:import namespace="2b2c4cda-6969-4d12-ba52-ce34379a482e"/>
    <xsd:import namespace="1beef7a9-1293-4cba-a4fb-16e26234a86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SearchProperties" minOccurs="0"/>
                <xsd:element ref="ns2:MediaServiceBillingMetadata"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c4cda-6969-4d12-ba52-ce34379a48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eef7a9-1293-4cba-a4fb-16e26234a86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73a0781-bea4-4a36-92da-1cc22b8fe100}" ma:internalName="TaxCatchAll" ma:showField="CatchAllData" ma:web="1beef7a9-1293-4cba-a4fb-16e26234a8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beef7a9-1293-4cba-a4fb-16e26234a86c" xsi:nil="true"/>
    <lcf76f155ced4ddcb4097134ff3c332f xmlns="2b2c4cda-6969-4d12-ba52-ce34379a482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EA71FB-7A49-4B94-865E-8C8B794DC8E9}">
  <ds:schemaRefs>
    <ds:schemaRef ds:uri="1beef7a9-1293-4cba-a4fb-16e26234a86c"/>
    <ds:schemaRef ds:uri="2b2c4cda-6969-4d12-ba52-ce34379a48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B1B81B-14FD-4FFE-B63C-3CCD6C2527AC}">
  <ds:schemaRefs>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1beef7a9-1293-4cba-a4fb-16e26234a86c"/>
    <ds:schemaRef ds:uri="http://www.w3.org/XML/1998/namespace"/>
    <ds:schemaRef ds:uri="http://schemas.openxmlformats.org/package/2006/metadata/core-properties"/>
    <ds:schemaRef ds:uri="2b2c4cda-6969-4d12-ba52-ce34379a482e"/>
    <ds:schemaRef ds:uri="http://schemas.microsoft.com/office/2006/metadata/properties"/>
  </ds:schemaRefs>
</ds:datastoreItem>
</file>

<file path=customXml/itemProps3.xml><?xml version="1.0" encoding="utf-8"?>
<ds:datastoreItem xmlns:ds="http://schemas.openxmlformats.org/officeDocument/2006/customXml" ds:itemID="{6050EC35-EDD2-4652-9629-D26374DF62FC}">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1012</TotalTime>
  <Words>1019</Words>
  <Application>Microsoft Macintosh PowerPoint</Application>
  <PresentationFormat>Widescreen</PresentationFormat>
  <Paragraphs>168</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Helvetica Neue</vt:lpstr>
      <vt:lpstr>Inter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Enabling Capabilities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NASA</dc:creator>
  <cp:lastModifiedBy>Knowland, Emma (HQ-DK000)</cp:lastModifiedBy>
  <cp:revision>7</cp:revision>
  <dcterms:created xsi:type="dcterms:W3CDTF">2026-01-20T18:43:28Z</dcterms:created>
  <dcterms:modified xsi:type="dcterms:W3CDTF">2026-06-15T12:44:48Z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0x010100B32777B488AADB449D764A9608DF10B1</vt:lpwstr>
  </property>
  <property fmtid="{D5CDD505-2E9C-101B-9397-08002B2CF9AE}" pid="3" name="MediaServiceImageTags">
    <vt:lpwstr/>
  </property>
</Properties>
</file>