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437" r:id="rId5"/>
    <p:sldId id="1005" r:id="rId6"/>
    <p:sldId id="992" r:id="rId7"/>
    <p:sldId id="291" r:id="rId8"/>
    <p:sldId id="995" r:id="rId9"/>
    <p:sldId id="993" r:id="rId10"/>
    <p:sldId id="994" r:id="rId11"/>
    <p:sldId id="997" r:id="rId12"/>
    <p:sldId id="991" r:id="rId13"/>
    <p:sldId id="273" r:id="rId14"/>
    <p:sldId id="1002" r:id="rId15"/>
    <p:sldId id="416" r:id="rId16"/>
    <p:sldId id="385" r:id="rId17"/>
    <p:sldId id="996" r:id="rId18"/>
    <p:sldId id="1003" r:id="rId19"/>
    <p:sldId id="1004" r:id="rId20"/>
    <p:sldId id="998" r:id="rId21"/>
    <p:sldId id="1006" r:id="rId22"/>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6B800-B919-5741-A088-122173215B66}" v="62" dt="2025-08-18T12:36:28.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42"/>
    <p:restoredTop sz="94687"/>
  </p:normalViewPr>
  <p:slideViewPr>
    <p:cSldViewPr snapToGrid="0">
      <p:cViewPr varScale="1">
        <p:scale>
          <a:sx n="111" d="100"/>
          <a:sy n="111" d="100"/>
        </p:scale>
        <p:origin x="208" y="704"/>
      </p:cViewPr>
      <p:guideLst/>
    </p:cSldViewPr>
  </p:slideViewPr>
  <p:notesTextViewPr>
    <p:cViewPr>
      <p:scale>
        <a:sx n="1" d="1"/>
        <a:sy n="1" d="1"/>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Jun" userId="41e36dea-48b7-4baa-8886-ae2c61c6bd0e" providerId="ADAL" clId="{8C6B3D40-F495-5D0C-8ABD-78B9FDE5D92D}"/>
    <pc:docChg chg="undo redo custSel addSld delSld modSld sldOrd delMainMaster">
      <pc:chgData name="Wang, Jun" userId="41e36dea-48b7-4baa-8886-ae2c61c6bd0e" providerId="ADAL" clId="{8C6B3D40-F495-5D0C-8ABD-78B9FDE5D92D}" dt="2025-08-18T12:36:49.310" v="2143" actId="20577"/>
      <pc:docMkLst>
        <pc:docMk/>
      </pc:docMkLst>
      <pc:sldChg chg="add ord">
        <pc:chgData name="Wang, Jun" userId="41e36dea-48b7-4baa-8886-ae2c61c6bd0e" providerId="ADAL" clId="{8C6B3D40-F495-5D0C-8ABD-78B9FDE5D92D}" dt="2025-08-18T03:42:33.642" v="1949" actId="20578"/>
        <pc:sldMkLst>
          <pc:docMk/>
          <pc:sldMk cId="152728588" sldId="273"/>
        </pc:sldMkLst>
      </pc:sldChg>
      <pc:sldChg chg="del">
        <pc:chgData name="Wang, Jun" userId="41e36dea-48b7-4baa-8886-ae2c61c6bd0e" providerId="ADAL" clId="{8C6B3D40-F495-5D0C-8ABD-78B9FDE5D92D}" dt="2025-08-16T00:31:58.474" v="318" actId="2696"/>
        <pc:sldMkLst>
          <pc:docMk/>
          <pc:sldMk cId="1752805511" sldId="286"/>
        </pc:sldMkLst>
      </pc:sldChg>
      <pc:sldChg chg="add">
        <pc:chgData name="Wang, Jun" userId="41e36dea-48b7-4baa-8886-ae2c61c6bd0e" providerId="ADAL" clId="{8C6B3D40-F495-5D0C-8ABD-78B9FDE5D92D}" dt="2025-08-16T01:15:01.794" v="463"/>
        <pc:sldMkLst>
          <pc:docMk/>
          <pc:sldMk cId="0" sldId="291"/>
        </pc:sldMkLst>
      </pc:sldChg>
      <pc:sldChg chg="modSp add mod">
        <pc:chgData name="Wang, Jun" userId="41e36dea-48b7-4baa-8886-ae2c61c6bd0e" providerId="ADAL" clId="{8C6B3D40-F495-5D0C-8ABD-78B9FDE5D92D}" dt="2025-08-16T01:47:24.698" v="813" actId="14100"/>
        <pc:sldMkLst>
          <pc:docMk/>
          <pc:sldMk cId="2391079595" sldId="385"/>
        </pc:sldMkLst>
        <pc:spChg chg="mod">
          <ac:chgData name="Wang, Jun" userId="41e36dea-48b7-4baa-8886-ae2c61c6bd0e" providerId="ADAL" clId="{8C6B3D40-F495-5D0C-8ABD-78B9FDE5D92D}" dt="2025-08-16T01:47:24.698" v="813" actId="14100"/>
          <ac:spMkLst>
            <pc:docMk/>
            <pc:sldMk cId="2391079595" sldId="385"/>
            <ac:spMk id="2" creationId="{D6EA9E26-1F14-3046-96CC-25DAB1FAC7B4}"/>
          </ac:spMkLst>
        </pc:spChg>
        <pc:spChg chg="mod">
          <ac:chgData name="Wang, Jun" userId="41e36dea-48b7-4baa-8886-ae2c61c6bd0e" providerId="ADAL" clId="{8C6B3D40-F495-5D0C-8ABD-78B9FDE5D92D}" dt="2025-08-16T01:45:58.299" v="656" actId="1076"/>
          <ac:spMkLst>
            <pc:docMk/>
            <pc:sldMk cId="2391079595" sldId="385"/>
            <ac:spMk id="12" creationId="{A5B4A582-BEDB-0542-97EF-2D2849CAB44D}"/>
          </ac:spMkLst>
        </pc:spChg>
        <pc:picChg chg="mod">
          <ac:chgData name="Wang, Jun" userId="41e36dea-48b7-4baa-8886-ae2c61c6bd0e" providerId="ADAL" clId="{8C6B3D40-F495-5D0C-8ABD-78B9FDE5D92D}" dt="2025-08-16T01:46:49.635" v="766" actId="1076"/>
          <ac:picMkLst>
            <pc:docMk/>
            <pc:sldMk cId="2391079595" sldId="385"/>
            <ac:picMk id="4" creationId="{6A3450DE-8419-B547-93A4-BD166EEA6952}"/>
          </ac:picMkLst>
        </pc:picChg>
      </pc:sldChg>
      <pc:sldChg chg="modSp add mod">
        <pc:chgData name="Wang, Jun" userId="41e36dea-48b7-4baa-8886-ae2c61c6bd0e" providerId="ADAL" clId="{8C6B3D40-F495-5D0C-8ABD-78B9FDE5D92D}" dt="2025-08-16T01:42:01.284" v="629" actId="1076"/>
        <pc:sldMkLst>
          <pc:docMk/>
          <pc:sldMk cId="2533227876" sldId="416"/>
        </pc:sldMkLst>
        <pc:spChg chg="mod">
          <ac:chgData name="Wang, Jun" userId="41e36dea-48b7-4baa-8886-ae2c61c6bd0e" providerId="ADAL" clId="{8C6B3D40-F495-5D0C-8ABD-78B9FDE5D92D}" dt="2025-08-16T01:42:01.284" v="629" actId="1076"/>
          <ac:spMkLst>
            <pc:docMk/>
            <pc:sldMk cId="2533227876" sldId="416"/>
            <ac:spMk id="9" creationId="{665DE49E-613C-2F4F-B036-9B575336293E}"/>
          </ac:spMkLst>
        </pc:spChg>
      </pc:sldChg>
      <pc:sldChg chg="del">
        <pc:chgData name="Wang, Jun" userId="41e36dea-48b7-4baa-8886-ae2c61c6bd0e" providerId="ADAL" clId="{8C6B3D40-F495-5D0C-8ABD-78B9FDE5D92D}" dt="2025-08-16T00:31:59.099" v="319" actId="2696"/>
        <pc:sldMkLst>
          <pc:docMk/>
          <pc:sldMk cId="2092758679" sldId="435"/>
        </pc:sldMkLst>
      </pc:sldChg>
      <pc:sldChg chg="del">
        <pc:chgData name="Wang, Jun" userId="41e36dea-48b7-4baa-8886-ae2c61c6bd0e" providerId="ADAL" clId="{8C6B3D40-F495-5D0C-8ABD-78B9FDE5D92D}" dt="2025-08-16T00:31:59.749" v="320" actId="2696"/>
        <pc:sldMkLst>
          <pc:docMk/>
          <pc:sldMk cId="3533633388" sldId="436"/>
        </pc:sldMkLst>
      </pc:sldChg>
      <pc:sldChg chg="addSp delSp modSp mod">
        <pc:chgData name="Wang, Jun" userId="41e36dea-48b7-4baa-8886-ae2c61c6bd0e" providerId="ADAL" clId="{8C6B3D40-F495-5D0C-8ABD-78B9FDE5D92D}" dt="2025-08-16T01:53:13.708" v="893" actId="478"/>
        <pc:sldMkLst>
          <pc:docMk/>
          <pc:sldMk cId="118046216" sldId="437"/>
        </pc:sldMkLst>
        <pc:spChg chg="mod">
          <ac:chgData name="Wang, Jun" userId="41e36dea-48b7-4baa-8886-ae2c61c6bd0e" providerId="ADAL" clId="{8C6B3D40-F495-5D0C-8ABD-78B9FDE5D92D}" dt="2025-08-16T01:50:54.762" v="889" actId="20577"/>
          <ac:spMkLst>
            <pc:docMk/>
            <pc:sldMk cId="118046216" sldId="437"/>
            <ac:spMk id="2" creationId="{8E44BF6B-D0E0-7247-8B58-BEC50EC74578}"/>
          </ac:spMkLst>
        </pc:spChg>
        <pc:spChg chg="mod">
          <ac:chgData name="Wang, Jun" userId="41e36dea-48b7-4baa-8886-ae2c61c6bd0e" providerId="ADAL" clId="{8C6B3D40-F495-5D0C-8ABD-78B9FDE5D92D}" dt="2025-08-16T00:21:32.547" v="27" actId="20577"/>
          <ac:spMkLst>
            <pc:docMk/>
            <pc:sldMk cId="118046216" sldId="437"/>
            <ac:spMk id="3" creationId="{2F2084E6-8431-6E44-88CA-8032D1D0BBAE}"/>
          </ac:spMkLst>
        </pc:spChg>
        <pc:spChg chg="mod">
          <ac:chgData name="Wang, Jun" userId="41e36dea-48b7-4baa-8886-ae2c61c6bd0e" providerId="ADAL" clId="{8C6B3D40-F495-5D0C-8ABD-78B9FDE5D92D}" dt="2025-08-16T01:45:25.264" v="644" actId="1076"/>
          <ac:spMkLst>
            <pc:docMk/>
            <pc:sldMk cId="118046216" sldId="437"/>
            <ac:spMk id="4" creationId="{833BD4EE-036B-7828-6B5F-F94EDFFD6692}"/>
          </ac:spMkLst>
        </pc:spChg>
      </pc:sldChg>
      <pc:sldChg chg="addSp modSp mod ord modAnim">
        <pc:chgData name="Wang, Jun" userId="41e36dea-48b7-4baa-8886-ae2c61c6bd0e" providerId="ADAL" clId="{8C6B3D40-F495-5D0C-8ABD-78B9FDE5D92D}" dt="2025-08-18T03:44:53.322" v="1958" actId="20578"/>
        <pc:sldMkLst>
          <pc:docMk/>
          <pc:sldMk cId="3163566992" sldId="991"/>
        </pc:sldMkLst>
        <pc:spChg chg="mod">
          <ac:chgData name="Wang, Jun" userId="41e36dea-48b7-4baa-8886-ae2c61c6bd0e" providerId="ADAL" clId="{8C6B3D40-F495-5D0C-8ABD-78B9FDE5D92D}" dt="2025-08-16T00:23:04.389" v="54" actId="20577"/>
          <ac:spMkLst>
            <pc:docMk/>
            <pc:sldMk cId="3163566992" sldId="991"/>
            <ac:spMk id="2" creationId="{449E7951-D229-7D46-B615-A52E6DEFCCAD}"/>
          </ac:spMkLst>
        </pc:spChg>
        <pc:spChg chg="mod">
          <ac:chgData name="Wang, Jun" userId="41e36dea-48b7-4baa-8886-ae2c61c6bd0e" providerId="ADAL" clId="{8C6B3D40-F495-5D0C-8ABD-78B9FDE5D92D}" dt="2025-08-16T00:28:09.087" v="226" actId="1076"/>
          <ac:spMkLst>
            <pc:docMk/>
            <pc:sldMk cId="3163566992" sldId="991"/>
            <ac:spMk id="9" creationId="{D81902C0-95BF-864E-8B7C-338C7E3D9C63}"/>
          </ac:spMkLst>
        </pc:spChg>
        <pc:spChg chg="mod">
          <ac:chgData name="Wang, Jun" userId="41e36dea-48b7-4baa-8886-ae2c61c6bd0e" providerId="ADAL" clId="{8C6B3D40-F495-5D0C-8ABD-78B9FDE5D92D}" dt="2025-08-16T00:27:41.772" v="219" actId="20577"/>
          <ac:spMkLst>
            <pc:docMk/>
            <pc:sldMk cId="3163566992" sldId="991"/>
            <ac:spMk id="11" creationId="{C99ACD36-6DDE-A141-949E-80FAF325590C}"/>
          </ac:spMkLst>
        </pc:spChg>
        <pc:spChg chg="add mod">
          <ac:chgData name="Wang, Jun" userId="41e36dea-48b7-4baa-8886-ae2c61c6bd0e" providerId="ADAL" clId="{8C6B3D40-F495-5D0C-8ABD-78B9FDE5D92D}" dt="2025-08-16T00:24:28.672" v="151" actId="20577"/>
          <ac:spMkLst>
            <pc:docMk/>
            <pc:sldMk cId="3163566992" sldId="991"/>
            <ac:spMk id="14" creationId="{EDA292B5-2B76-5F88-23A2-E4CF302EA74F}"/>
          </ac:spMkLst>
        </pc:spChg>
        <pc:spChg chg="add mod">
          <ac:chgData name="Wang, Jun" userId="41e36dea-48b7-4baa-8886-ae2c61c6bd0e" providerId="ADAL" clId="{8C6B3D40-F495-5D0C-8ABD-78B9FDE5D92D}" dt="2025-08-18T03:04:38.873" v="1649" actId="20577"/>
          <ac:spMkLst>
            <pc:docMk/>
            <pc:sldMk cId="3163566992" sldId="991"/>
            <ac:spMk id="22" creationId="{3A797BAA-7199-CFBE-D4D5-875CB6F6AF66}"/>
          </ac:spMkLst>
        </pc:spChg>
        <pc:spChg chg="mod">
          <ac:chgData name="Wang, Jun" userId="41e36dea-48b7-4baa-8886-ae2c61c6bd0e" providerId="ADAL" clId="{8C6B3D40-F495-5D0C-8ABD-78B9FDE5D92D}" dt="2025-08-16T00:24:41.702" v="153" actId="14100"/>
          <ac:spMkLst>
            <pc:docMk/>
            <pc:sldMk cId="3163566992" sldId="991"/>
            <ac:spMk id="27" creationId="{705A025B-798F-2941-B677-95EFA3092359}"/>
          </ac:spMkLst>
        </pc:spChg>
        <pc:spChg chg="mod">
          <ac:chgData name="Wang, Jun" userId="41e36dea-48b7-4baa-8886-ae2c61c6bd0e" providerId="ADAL" clId="{8C6B3D40-F495-5D0C-8ABD-78B9FDE5D92D}" dt="2025-08-16T00:31:31.176" v="315" actId="20577"/>
          <ac:spMkLst>
            <pc:docMk/>
            <pc:sldMk cId="3163566992" sldId="991"/>
            <ac:spMk id="35" creationId="{189F3304-94C9-68A2-09A5-40B97835F733}"/>
          </ac:spMkLst>
        </pc:spChg>
        <pc:grpChg chg="add mod">
          <ac:chgData name="Wang, Jun" userId="41e36dea-48b7-4baa-8886-ae2c61c6bd0e" providerId="ADAL" clId="{8C6B3D40-F495-5D0C-8ABD-78B9FDE5D92D}" dt="2025-08-16T00:28:39.787" v="229" actId="164"/>
          <ac:grpSpMkLst>
            <pc:docMk/>
            <pc:sldMk cId="3163566992" sldId="991"/>
            <ac:grpSpMk id="30" creationId="{AC183651-DA82-97FF-F4BE-2C3C4065BB75}"/>
          </ac:grpSpMkLst>
        </pc:grpChg>
        <pc:grpChg chg="add mod">
          <ac:chgData name="Wang, Jun" userId="41e36dea-48b7-4baa-8886-ae2c61c6bd0e" providerId="ADAL" clId="{8C6B3D40-F495-5D0C-8ABD-78B9FDE5D92D}" dt="2025-08-16T00:31:52.559" v="317" actId="1076"/>
          <ac:grpSpMkLst>
            <pc:docMk/>
            <pc:sldMk cId="3163566992" sldId="991"/>
            <ac:grpSpMk id="31" creationId="{53002A8E-C0E6-D212-74CA-326E4F3AB970}"/>
          </ac:grpSpMkLst>
        </pc:grpChg>
        <pc:cxnChg chg="add mod">
          <ac:chgData name="Wang, Jun" userId="41e36dea-48b7-4baa-8886-ae2c61c6bd0e" providerId="ADAL" clId="{8C6B3D40-F495-5D0C-8ABD-78B9FDE5D92D}" dt="2025-08-16T00:23:36.477" v="60" actId="1076"/>
          <ac:cxnSpMkLst>
            <pc:docMk/>
            <pc:sldMk cId="3163566992" sldId="991"/>
            <ac:cxnSpMk id="5" creationId="{7B9D31E7-BBAA-53E5-238F-315EB771B2AD}"/>
          </ac:cxnSpMkLst>
        </pc:cxnChg>
        <pc:cxnChg chg="mod">
          <ac:chgData name="Wang, Jun" userId="41e36dea-48b7-4baa-8886-ae2c61c6bd0e" providerId="ADAL" clId="{8C6B3D40-F495-5D0C-8ABD-78B9FDE5D92D}" dt="2025-08-16T00:28:04.791" v="225" actId="1076"/>
          <ac:cxnSpMkLst>
            <pc:docMk/>
            <pc:sldMk cId="3163566992" sldId="991"/>
            <ac:cxnSpMk id="8" creationId="{99F47B63-9F89-604F-942D-523B5955BE63}"/>
          </ac:cxnSpMkLst>
        </pc:cxnChg>
        <pc:cxnChg chg="add mod">
          <ac:chgData name="Wang, Jun" userId="41e36dea-48b7-4baa-8886-ae2c61c6bd0e" providerId="ADAL" clId="{8C6B3D40-F495-5D0C-8ABD-78B9FDE5D92D}" dt="2025-08-16T00:28:39.787" v="229" actId="164"/>
          <ac:cxnSpMkLst>
            <pc:docMk/>
            <pc:sldMk cId="3163566992" sldId="991"/>
            <ac:cxnSpMk id="20" creationId="{77BA6DDB-9F2C-554F-5080-2BACD0BB7BE7}"/>
          </ac:cxnSpMkLst>
        </pc:cxnChg>
        <pc:cxnChg chg="mod">
          <ac:chgData name="Wang, Jun" userId="41e36dea-48b7-4baa-8886-ae2c61c6bd0e" providerId="ADAL" clId="{8C6B3D40-F495-5D0C-8ABD-78B9FDE5D92D}" dt="2025-08-16T00:31:16.879" v="314" actId="207"/>
          <ac:cxnSpMkLst>
            <pc:docMk/>
            <pc:sldMk cId="3163566992" sldId="991"/>
            <ac:cxnSpMk id="34" creationId="{BEC4A1EA-BDD2-0018-96CF-F2C753D945D4}"/>
          </ac:cxnSpMkLst>
        </pc:cxnChg>
        <pc:cxnChg chg="mod">
          <ac:chgData name="Wang, Jun" userId="41e36dea-48b7-4baa-8886-ae2c61c6bd0e" providerId="ADAL" clId="{8C6B3D40-F495-5D0C-8ABD-78B9FDE5D92D}" dt="2025-08-16T00:24:41.702" v="153" actId="14100"/>
          <ac:cxnSpMkLst>
            <pc:docMk/>
            <pc:sldMk cId="3163566992" sldId="991"/>
            <ac:cxnSpMk id="37" creationId="{AF4ECD2B-7E93-914A-A4F5-2AD78C140289}"/>
          </ac:cxnSpMkLst>
        </pc:cxnChg>
      </pc:sldChg>
      <pc:sldChg chg="addSp delSp modSp new mod">
        <pc:chgData name="Wang, Jun" userId="41e36dea-48b7-4baa-8886-ae2c61c6bd0e" providerId="ADAL" clId="{8C6B3D40-F495-5D0C-8ABD-78B9FDE5D92D}" dt="2025-08-18T12:33:17.919" v="2119" actId="20577"/>
        <pc:sldMkLst>
          <pc:docMk/>
          <pc:sldMk cId="373246586" sldId="992"/>
        </pc:sldMkLst>
        <pc:spChg chg="mod">
          <ac:chgData name="Wang, Jun" userId="41e36dea-48b7-4baa-8886-ae2c61c6bd0e" providerId="ADAL" clId="{8C6B3D40-F495-5D0C-8ABD-78B9FDE5D92D}" dt="2025-08-18T12:33:17.919" v="2119" actId="20577"/>
          <ac:spMkLst>
            <pc:docMk/>
            <pc:sldMk cId="373246586" sldId="992"/>
            <ac:spMk id="2" creationId="{486D2529-EB6B-D4CA-9D52-7095D54FADDA}"/>
          </ac:spMkLst>
        </pc:spChg>
        <pc:picChg chg="add mod modCrop">
          <ac:chgData name="Wang, Jun" userId="41e36dea-48b7-4baa-8886-ae2c61c6bd0e" providerId="ADAL" clId="{8C6B3D40-F495-5D0C-8ABD-78B9FDE5D92D}" dt="2025-08-16T01:13:18.687" v="343" actId="1076"/>
          <ac:picMkLst>
            <pc:docMk/>
            <pc:sldMk cId="373246586" sldId="992"/>
            <ac:picMk id="5" creationId="{FACFF81C-7355-F042-4ABF-740BBF47F842}"/>
          </ac:picMkLst>
        </pc:picChg>
        <pc:picChg chg="add mod">
          <ac:chgData name="Wang, Jun" userId="41e36dea-48b7-4baa-8886-ae2c61c6bd0e" providerId="ADAL" clId="{8C6B3D40-F495-5D0C-8ABD-78B9FDE5D92D}" dt="2025-08-16T01:13:20.270" v="344" actId="1076"/>
          <ac:picMkLst>
            <pc:docMk/>
            <pc:sldMk cId="373246586" sldId="992"/>
            <ac:picMk id="7" creationId="{FE55406C-551A-F1EF-1AA4-B4C493DAF56B}"/>
          </ac:picMkLst>
        </pc:picChg>
      </pc:sldChg>
      <pc:sldChg chg="del">
        <pc:chgData name="Wang, Jun" userId="41e36dea-48b7-4baa-8886-ae2c61c6bd0e" providerId="ADAL" clId="{8C6B3D40-F495-5D0C-8ABD-78B9FDE5D92D}" dt="2025-08-16T00:32:01.015" v="321" actId="2696"/>
        <pc:sldMkLst>
          <pc:docMk/>
          <pc:sldMk cId="1064669045" sldId="993"/>
        </pc:sldMkLst>
      </pc:sldChg>
      <pc:sldChg chg="addSp delSp modSp new mod">
        <pc:chgData name="Wang, Jun" userId="41e36dea-48b7-4baa-8886-ae2c61c6bd0e" providerId="ADAL" clId="{8C6B3D40-F495-5D0C-8ABD-78B9FDE5D92D}" dt="2025-08-18T12:36:49.310" v="2143" actId="20577"/>
        <pc:sldMkLst>
          <pc:docMk/>
          <pc:sldMk cId="4037651156" sldId="993"/>
        </pc:sldMkLst>
        <pc:spChg chg="mod">
          <ac:chgData name="Wang, Jun" userId="41e36dea-48b7-4baa-8886-ae2c61c6bd0e" providerId="ADAL" clId="{8C6B3D40-F495-5D0C-8ABD-78B9FDE5D92D}" dt="2025-08-18T12:36:49.310" v="2143" actId="20577"/>
          <ac:spMkLst>
            <pc:docMk/>
            <pc:sldMk cId="4037651156" sldId="993"/>
            <ac:spMk id="2" creationId="{C091EFEE-A327-90A5-76CD-F234C0FDF8AA}"/>
          </ac:spMkLst>
        </pc:spChg>
        <pc:picChg chg="add del mod">
          <ac:chgData name="Wang, Jun" userId="41e36dea-48b7-4baa-8886-ae2c61c6bd0e" providerId="ADAL" clId="{8C6B3D40-F495-5D0C-8ABD-78B9FDE5D92D}" dt="2025-08-18T12:35:56.747" v="2124" actId="478"/>
          <ac:picMkLst>
            <pc:docMk/>
            <pc:sldMk cId="4037651156" sldId="993"/>
            <ac:picMk id="4" creationId="{7A5444D5-1F6F-4F68-E6B1-F863EA8F9677}"/>
          </ac:picMkLst>
        </pc:picChg>
        <pc:picChg chg="add del mod">
          <ac:chgData name="Wang, Jun" userId="41e36dea-48b7-4baa-8886-ae2c61c6bd0e" providerId="ADAL" clId="{8C6B3D40-F495-5D0C-8ABD-78B9FDE5D92D}" dt="2025-08-18T12:36:14.638" v="2128" actId="478"/>
          <ac:picMkLst>
            <pc:docMk/>
            <pc:sldMk cId="4037651156" sldId="993"/>
            <ac:picMk id="6" creationId="{42371613-3FA6-73C2-F7B3-D59FBC20978E}"/>
          </ac:picMkLst>
        </pc:picChg>
        <pc:picChg chg="add mod">
          <ac:chgData name="Wang, Jun" userId="41e36dea-48b7-4baa-8886-ae2c61c6bd0e" providerId="ADAL" clId="{8C6B3D40-F495-5D0C-8ABD-78B9FDE5D92D}" dt="2025-08-18T12:36:39.805" v="2133" actId="1076"/>
          <ac:picMkLst>
            <pc:docMk/>
            <pc:sldMk cId="4037651156" sldId="993"/>
            <ac:picMk id="8" creationId="{1D83CBC4-1E72-4E6F-F6D8-FC3D67E08AAA}"/>
          </ac:picMkLst>
        </pc:picChg>
        <pc:picChg chg="add del mod">
          <ac:chgData name="Wang, Jun" userId="41e36dea-48b7-4baa-8886-ae2c61c6bd0e" providerId="ADAL" clId="{8C6B3D40-F495-5D0C-8ABD-78B9FDE5D92D}" dt="2025-08-18T12:34:30.315" v="2120" actId="478"/>
          <ac:picMkLst>
            <pc:docMk/>
            <pc:sldMk cId="4037651156" sldId="993"/>
            <ac:picMk id="11" creationId="{78FCF5DA-387F-02B2-A128-B7C15EDDBBC5}"/>
          </ac:picMkLst>
        </pc:picChg>
      </pc:sldChg>
      <pc:sldChg chg="addSp delSp modSp new mod">
        <pc:chgData name="Wang, Jun" userId="41e36dea-48b7-4baa-8886-ae2c61c6bd0e" providerId="ADAL" clId="{8C6B3D40-F495-5D0C-8ABD-78B9FDE5D92D}" dt="2025-08-16T01:31:20.689" v="607" actId="1076"/>
        <pc:sldMkLst>
          <pc:docMk/>
          <pc:sldMk cId="2062611350" sldId="994"/>
        </pc:sldMkLst>
        <pc:spChg chg="add mod">
          <ac:chgData name="Wang, Jun" userId="41e36dea-48b7-4baa-8886-ae2c61c6bd0e" providerId="ADAL" clId="{8C6B3D40-F495-5D0C-8ABD-78B9FDE5D92D}" dt="2025-08-16T01:30:59.903" v="604" actId="14100"/>
          <ac:spMkLst>
            <pc:docMk/>
            <pc:sldMk cId="2062611350" sldId="994"/>
            <ac:spMk id="7" creationId="{0018896C-2F2E-4692-26BB-D76701017FDF}"/>
          </ac:spMkLst>
        </pc:spChg>
        <pc:picChg chg="add mod modCrop">
          <ac:chgData name="Wang, Jun" userId="41e36dea-48b7-4baa-8886-ae2c61c6bd0e" providerId="ADAL" clId="{8C6B3D40-F495-5D0C-8ABD-78B9FDE5D92D}" dt="2025-08-16T01:30:45.047" v="600" actId="1076"/>
          <ac:picMkLst>
            <pc:docMk/>
            <pc:sldMk cId="2062611350" sldId="994"/>
            <ac:picMk id="5" creationId="{EA28444E-D47F-CA7F-F951-189E5E9EF68E}"/>
          </ac:picMkLst>
        </pc:picChg>
        <pc:picChg chg="add mod modCrop">
          <ac:chgData name="Wang, Jun" userId="41e36dea-48b7-4baa-8886-ae2c61c6bd0e" providerId="ADAL" clId="{8C6B3D40-F495-5D0C-8ABD-78B9FDE5D92D}" dt="2025-08-16T01:31:20.689" v="607" actId="1076"/>
          <ac:picMkLst>
            <pc:docMk/>
            <pc:sldMk cId="2062611350" sldId="994"/>
            <ac:picMk id="9" creationId="{C02FA304-49C7-3335-E2EF-1EC98AFC9A9D}"/>
          </ac:picMkLst>
        </pc:picChg>
      </pc:sldChg>
      <pc:sldChg chg="del">
        <pc:chgData name="Wang, Jun" userId="41e36dea-48b7-4baa-8886-ae2c61c6bd0e" providerId="ADAL" clId="{8C6B3D40-F495-5D0C-8ABD-78B9FDE5D92D}" dt="2025-08-16T00:32:01.737" v="323" actId="2696"/>
        <pc:sldMkLst>
          <pc:docMk/>
          <pc:sldMk cId="3545593927" sldId="994"/>
        </pc:sldMkLst>
      </pc:sldChg>
      <pc:sldChg chg="del">
        <pc:chgData name="Wang, Jun" userId="41e36dea-48b7-4baa-8886-ae2c61c6bd0e" providerId="ADAL" clId="{8C6B3D40-F495-5D0C-8ABD-78B9FDE5D92D}" dt="2025-08-16T00:32:01.512" v="322" actId="2696"/>
        <pc:sldMkLst>
          <pc:docMk/>
          <pc:sldMk cId="1018145760" sldId="995"/>
        </pc:sldMkLst>
      </pc:sldChg>
      <pc:sldChg chg="addSp delSp modSp new mod">
        <pc:chgData name="Wang, Jun" userId="41e36dea-48b7-4baa-8886-ae2c61c6bd0e" providerId="ADAL" clId="{8C6B3D40-F495-5D0C-8ABD-78B9FDE5D92D}" dt="2025-08-16T01:40:15.140" v="625" actId="14100"/>
        <pc:sldMkLst>
          <pc:docMk/>
          <pc:sldMk cId="3357901306" sldId="995"/>
        </pc:sldMkLst>
        <pc:picChg chg="add mod">
          <ac:chgData name="Wang, Jun" userId="41e36dea-48b7-4baa-8886-ae2c61c6bd0e" providerId="ADAL" clId="{8C6B3D40-F495-5D0C-8ABD-78B9FDE5D92D}" dt="2025-08-16T01:38:27.621" v="612" actId="1076"/>
          <ac:picMkLst>
            <pc:docMk/>
            <pc:sldMk cId="3357901306" sldId="995"/>
            <ac:picMk id="5" creationId="{96CCD416-699D-3735-675D-BFD1753932AF}"/>
          </ac:picMkLst>
        </pc:picChg>
        <pc:picChg chg="add mod">
          <ac:chgData name="Wang, Jun" userId="41e36dea-48b7-4baa-8886-ae2c61c6bd0e" providerId="ADAL" clId="{8C6B3D40-F495-5D0C-8ABD-78B9FDE5D92D}" dt="2025-08-16T01:40:11.270" v="624" actId="14100"/>
          <ac:picMkLst>
            <pc:docMk/>
            <pc:sldMk cId="3357901306" sldId="995"/>
            <ac:picMk id="7" creationId="{176A0448-C33F-1769-9AED-1554BBFC8BF7}"/>
          </ac:picMkLst>
        </pc:picChg>
        <pc:picChg chg="add mod">
          <ac:chgData name="Wang, Jun" userId="41e36dea-48b7-4baa-8886-ae2c61c6bd0e" providerId="ADAL" clId="{8C6B3D40-F495-5D0C-8ABD-78B9FDE5D92D}" dt="2025-08-16T01:40:15.140" v="625" actId="14100"/>
          <ac:picMkLst>
            <pc:docMk/>
            <pc:sldMk cId="3357901306" sldId="995"/>
            <ac:picMk id="9" creationId="{D1CED544-F718-AEA0-02E2-4DAA8DCC2F1C}"/>
          </ac:picMkLst>
        </pc:picChg>
      </pc:sldChg>
      <pc:sldChg chg="del">
        <pc:chgData name="Wang, Jun" userId="41e36dea-48b7-4baa-8886-ae2c61c6bd0e" providerId="ADAL" clId="{8C6B3D40-F495-5D0C-8ABD-78B9FDE5D92D}" dt="2025-08-16T00:32:01.956" v="324" actId="2696"/>
        <pc:sldMkLst>
          <pc:docMk/>
          <pc:sldMk cId="1242722229" sldId="996"/>
        </pc:sldMkLst>
      </pc:sldChg>
      <pc:sldChg chg="addSp delSp modSp new mod">
        <pc:chgData name="Wang, Jun" userId="41e36dea-48b7-4baa-8886-ae2c61c6bd0e" providerId="ADAL" clId="{8C6B3D40-F495-5D0C-8ABD-78B9FDE5D92D}" dt="2025-08-18T03:45:25.452" v="1982" actId="20577"/>
        <pc:sldMkLst>
          <pc:docMk/>
          <pc:sldMk cId="1386767327" sldId="996"/>
        </pc:sldMkLst>
        <pc:spChg chg="mod">
          <ac:chgData name="Wang, Jun" userId="41e36dea-48b7-4baa-8886-ae2c61c6bd0e" providerId="ADAL" clId="{8C6B3D40-F495-5D0C-8ABD-78B9FDE5D92D}" dt="2025-08-18T03:45:25.452" v="1982" actId="20577"/>
          <ac:spMkLst>
            <pc:docMk/>
            <pc:sldMk cId="1386767327" sldId="996"/>
            <ac:spMk id="2" creationId="{6F4B3CF6-275D-0F22-5A56-5CBAE96C39FE}"/>
          </ac:spMkLst>
        </pc:spChg>
        <pc:picChg chg="add mod">
          <ac:chgData name="Wang, Jun" userId="41e36dea-48b7-4baa-8886-ae2c61c6bd0e" providerId="ADAL" clId="{8C6B3D40-F495-5D0C-8ABD-78B9FDE5D92D}" dt="2025-08-16T01:53:41.283" v="899" actId="1076"/>
          <ac:picMkLst>
            <pc:docMk/>
            <pc:sldMk cId="1386767327" sldId="996"/>
            <ac:picMk id="4" creationId="{00822B55-2761-D9D8-9828-69B513D76317}"/>
          </ac:picMkLst>
        </pc:picChg>
      </pc:sldChg>
      <pc:sldChg chg="addSp delSp modSp new mod">
        <pc:chgData name="Wang, Jun" userId="41e36dea-48b7-4baa-8886-ae2c61c6bd0e" providerId="ADAL" clId="{8C6B3D40-F495-5D0C-8ABD-78B9FDE5D92D}" dt="2025-08-16T01:44:44.487" v="643" actId="1076"/>
        <pc:sldMkLst>
          <pc:docMk/>
          <pc:sldMk cId="1272517009" sldId="997"/>
        </pc:sldMkLst>
        <pc:picChg chg="add mod">
          <ac:chgData name="Wang, Jun" userId="41e36dea-48b7-4baa-8886-ae2c61c6bd0e" providerId="ADAL" clId="{8C6B3D40-F495-5D0C-8ABD-78B9FDE5D92D}" dt="2025-08-16T01:44:22.447" v="634" actId="1076"/>
          <ac:picMkLst>
            <pc:docMk/>
            <pc:sldMk cId="1272517009" sldId="997"/>
            <ac:picMk id="5" creationId="{5FDB33AD-FA84-F252-3D62-552D676EB4F2}"/>
          </ac:picMkLst>
        </pc:picChg>
        <pc:picChg chg="add mod">
          <ac:chgData name="Wang, Jun" userId="41e36dea-48b7-4baa-8886-ae2c61c6bd0e" providerId="ADAL" clId="{8C6B3D40-F495-5D0C-8ABD-78B9FDE5D92D}" dt="2025-08-16T01:44:44.487" v="643" actId="1076"/>
          <ac:picMkLst>
            <pc:docMk/>
            <pc:sldMk cId="1272517009" sldId="997"/>
            <ac:picMk id="7" creationId="{C3447DAF-9C38-264B-70D0-CB34F83A0044}"/>
          </ac:picMkLst>
        </pc:picChg>
      </pc:sldChg>
      <pc:sldChg chg="addSp delSp modSp new mod ord">
        <pc:chgData name="Wang, Jun" userId="41e36dea-48b7-4baa-8886-ae2c61c6bd0e" providerId="ADAL" clId="{8C6B3D40-F495-5D0C-8ABD-78B9FDE5D92D}" dt="2025-08-18T03:45:55.185" v="1986" actId="1076"/>
        <pc:sldMkLst>
          <pc:docMk/>
          <pc:sldMk cId="3060537710" sldId="998"/>
        </pc:sldMkLst>
        <pc:spChg chg="mod">
          <ac:chgData name="Wang, Jun" userId="41e36dea-48b7-4baa-8886-ae2c61c6bd0e" providerId="ADAL" clId="{8C6B3D40-F495-5D0C-8ABD-78B9FDE5D92D}" dt="2025-08-16T02:21:46.500" v="1424" actId="14100"/>
          <ac:spMkLst>
            <pc:docMk/>
            <pc:sldMk cId="3060537710" sldId="998"/>
            <ac:spMk id="2" creationId="{CFBD3840-4A81-BA87-B330-E2F14F075E8C}"/>
          </ac:spMkLst>
        </pc:spChg>
        <pc:spChg chg="add mod">
          <ac:chgData name="Wang, Jun" userId="41e36dea-48b7-4baa-8886-ae2c61c6bd0e" providerId="ADAL" clId="{8C6B3D40-F495-5D0C-8ABD-78B9FDE5D92D}" dt="2025-08-18T03:45:55.185" v="1986" actId="1076"/>
          <ac:spMkLst>
            <pc:docMk/>
            <pc:sldMk cId="3060537710" sldId="998"/>
            <ac:spMk id="6" creationId="{D83C4311-9783-F50A-4E61-06593AB26A02}"/>
          </ac:spMkLst>
        </pc:spChg>
        <pc:picChg chg="add mod">
          <ac:chgData name="Wang, Jun" userId="41e36dea-48b7-4baa-8886-ae2c61c6bd0e" providerId="ADAL" clId="{8C6B3D40-F495-5D0C-8ABD-78B9FDE5D92D}" dt="2025-08-18T03:45:51.900" v="1985" actId="1076"/>
          <ac:picMkLst>
            <pc:docMk/>
            <pc:sldMk cId="3060537710" sldId="998"/>
            <ac:picMk id="4" creationId="{4CA5EDA9-C4BB-B7ED-83B9-958F439BE8FA}"/>
          </ac:picMkLst>
        </pc:picChg>
      </pc:sldChg>
      <pc:sldChg chg="addSp modSp add mod ord">
        <pc:chgData name="Wang, Jun" userId="41e36dea-48b7-4baa-8886-ae2c61c6bd0e" providerId="ADAL" clId="{8C6B3D40-F495-5D0C-8ABD-78B9FDE5D92D}" dt="2025-08-18T03:44:20.036" v="1957" actId="1076"/>
        <pc:sldMkLst>
          <pc:docMk/>
          <pc:sldMk cId="2696104193" sldId="1002"/>
        </pc:sldMkLst>
        <pc:spChg chg="mod">
          <ac:chgData name="Wang, Jun" userId="41e36dea-48b7-4baa-8886-ae2c61c6bd0e" providerId="ADAL" clId="{8C6B3D40-F495-5D0C-8ABD-78B9FDE5D92D}" dt="2025-08-18T03:43:45.011" v="1950" actId="1076"/>
          <ac:spMkLst>
            <pc:docMk/>
            <pc:sldMk cId="2696104193" sldId="1002"/>
            <ac:spMk id="3" creationId="{DFD1CD78-9659-EB7A-C168-62A7054FE89C}"/>
          </ac:spMkLst>
        </pc:spChg>
        <pc:spChg chg="mod">
          <ac:chgData name="Wang, Jun" userId="41e36dea-48b7-4baa-8886-ae2c61c6bd0e" providerId="ADAL" clId="{8C6B3D40-F495-5D0C-8ABD-78B9FDE5D92D}" dt="2025-08-18T03:43:45.011" v="1950" actId="1076"/>
          <ac:spMkLst>
            <pc:docMk/>
            <pc:sldMk cId="2696104193" sldId="1002"/>
            <ac:spMk id="25" creationId="{518F3FB0-F648-DFC3-AC54-95326DA04C06}"/>
          </ac:spMkLst>
        </pc:spChg>
        <pc:spChg chg="mod">
          <ac:chgData name="Wang, Jun" userId="41e36dea-48b7-4baa-8886-ae2c61c6bd0e" providerId="ADAL" clId="{8C6B3D40-F495-5D0C-8ABD-78B9FDE5D92D}" dt="2025-08-18T03:43:45.011" v="1950" actId="1076"/>
          <ac:spMkLst>
            <pc:docMk/>
            <pc:sldMk cId="2696104193" sldId="1002"/>
            <ac:spMk id="26" creationId="{5A8834C1-1A5C-EC0C-BAFE-7FB481D8FD1C}"/>
          </ac:spMkLst>
        </pc:spChg>
        <pc:spChg chg="mod">
          <ac:chgData name="Wang, Jun" userId="41e36dea-48b7-4baa-8886-ae2c61c6bd0e" providerId="ADAL" clId="{8C6B3D40-F495-5D0C-8ABD-78B9FDE5D92D}" dt="2025-08-18T03:43:45.011" v="1950" actId="1076"/>
          <ac:spMkLst>
            <pc:docMk/>
            <pc:sldMk cId="2696104193" sldId="1002"/>
            <ac:spMk id="27" creationId="{6369D8A2-18B3-17EF-FB03-833260A37B43}"/>
          </ac:spMkLst>
        </pc:spChg>
        <pc:spChg chg="mod">
          <ac:chgData name="Wang, Jun" userId="41e36dea-48b7-4baa-8886-ae2c61c6bd0e" providerId="ADAL" clId="{8C6B3D40-F495-5D0C-8ABD-78B9FDE5D92D}" dt="2025-08-18T03:43:45.011" v="1950" actId="1076"/>
          <ac:spMkLst>
            <pc:docMk/>
            <pc:sldMk cId="2696104193" sldId="1002"/>
            <ac:spMk id="29" creationId="{5C3B61D3-B021-381D-8F3B-0F56F5116775}"/>
          </ac:spMkLst>
        </pc:spChg>
        <pc:spChg chg="mod">
          <ac:chgData name="Wang, Jun" userId="41e36dea-48b7-4baa-8886-ae2c61c6bd0e" providerId="ADAL" clId="{8C6B3D40-F495-5D0C-8ABD-78B9FDE5D92D}" dt="2025-08-18T03:43:45.011" v="1950" actId="1076"/>
          <ac:spMkLst>
            <pc:docMk/>
            <pc:sldMk cId="2696104193" sldId="1002"/>
            <ac:spMk id="30" creationId="{8F4F092B-8C23-A675-487B-378BA9240A69}"/>
          </ac:spMkLst>
        </pc:spChg>
        <pc:spChg chg="mod">
          <ac:chgData name="Wang, Jun" userId="41e36dea-48b7-4baa-8886-ae2c61c6bd0e" providerId="ADAL" clId="{8C6B3D40-F495-5D0C-8ABD-78B9FDE5D92D}" dt="2025-08-18T03:43:45.011" v="1950" actId="1076"/>
          <ac:spMkLst>
            <pc:docMk/>
            <pc:sldMk cId="2696104193" sldId="1002"/>
            <ac:spMk id="31" creationId="{5929EB40-6276-56C0-4EE4-CEF6E827618C}"/>
          </ac:spMkLst>
        </pc:spChg>
        <pc:grpChg chg="mod">
          <ac:chgData name="Wang, Jun" userId="41e36dea-48b7-4baa-8886-ae2c61c6bd0e" providerId="ADAL" clId="{8C6B3D40-F495-5D0C-8ABD-78B9FDE5D92D}" dt="2025-08-18T03:43:45.011" v="1950" actId="1076"/>
          <ac:grpSpMkLst>
            <pc:docMk/>
            <pc:sldMk cId="2696104193" sldId="1002"/>
            <ac:grpSpMk id="5" creationId="{7E5B9A47-D183-11A2-4CC8-8D3A8554FC57}"/>
          </ac:grpSpMkLst>
        </pc:grpChg>
        <pc:grpChg chg="mod">
          <ac:chgData name="Wang, Jun" userId="41e36dea-48b7-4baa-8886-ae2c61c6bd0e" providerId="ADAL" clId="{8C6B3D40-F495-5D0C-8ABD-78B9FDE5D92D}" dt="2025-08-18T03:41:57.223" v="1925" actId="1037"/>
          <ac:grpSpMkLst>
            <pc:docMk/>
            <pc:sldMk cId="2696104193" sldId="1002"/>
            <ac:grpSpMk id="9" creationId="{70A62CE6-9764-465D-8BBB-E5AEAB8F0B7B}"/>
          </ac:grpSpMkLst>
        </pc:grpChg>
        <pc:grpChg chg="mod">
          <ac:chgData name="Wang, Jun" userId="41e36dea-48b7-4baa-8886-ae2c61c6bd0e" providerId="ADAL" clId="{8C6B3D40-F495-5D0C-8ABD-78B9FDE5D92D}" dt="2025-08-18T03:41:57.223" v="1925" actId="1037"/>
          <ac:grpSpMkLst>
            <pc:docMk/>
            <pc:sldMk cId="2696104193" sldId="1002"/>
            <ac:grpSpMk id="10" creationId="{DEBC30C2-4787-04D6-8BA7-BB71EE6291A5}"/>
          </ac:grpSpMkLst>
        </pc:grpChg>
        <pc:grpChg chg="mod">
          <ac:chgData name="Wang, Jun" userId="41e36dea-48b7-4baa-8886-ae2c61c6bd0e" providerId="ADAL" clId="{8C6B3D40-F495-5D0C-8ABD-78B9FDE5D92D}" dt="2025-08-18T03:43:45.011" v="1950" actId="1076"/>
          <ac:grpSpMkLst>
            <pc:docMk/>
            <pc:sldMk cId="2696104193" sldId="1002"/>
            <ac:grpSpMk id="23" creationId="{54EDB4C1-C942-1681-B767-942972F0AD56}"/>
          </ac:grpSpMkLst>
        </pc:grpChg>
        <pc:grpChg chg="mod">
          <ac:chgData name="Wang, Jun" userId="41e36dea-48b7-4baa-8886-ae2c61c6bd0e" providerId="ADAL" clId="{8C6B3D40-F495-5D0C-8ABD-78B9FDE5D92D}" dt="2025-08-18T03:41:57.223" v="1925" actId="1037"/>
          <ac:grpSpMkLst>
            <pc:docMk/>
            <pc:sldMk cId="2696104193" sldId="1002"/>
            <ac:grpSpMk id="24" creationId="{F05629E5-CB94-890F-2615-92ADB8118E20}"/>
          </ac:grpSpMkLst>
        </pc:grpChg>
        <pc:grpChg chg="mod">
          <ac:chgData name="Wang, Jun" userId="41e36dea-48b7-4baa-8886-ae2c61c6bd0e" providerId="ADAL" clId="{8C6B3D40-F495-5D0C-8ABD-78B9FDE5D92D}" dt="2025-08-18T03:43:45.011" v="1950" actId="1076"/>
          <ac:grpSpMkLst>
            <pc:docMk/>
            <pc:sldMk cId="2696104193" sldId="1002"/>
            <ac:grpSpMk id="28" creationId="{757EF043-E888-2DD4-84E0-2B9EB1722DC9}"/>
          </ac:grpSpMkLst>
        </pc:grpChg>
        <pc:picChg chg="add mod modCrop">
          <ac:chgData name="Wang, Jun" userId="41e36dea-48b7-4baa-8886-ae2c61c6bd0e" providerId="ADAL" clId="{8C6B3D40-F495-5D0C-8ABD-78B9FDE5D92D}" dt="2025-08-18T03:42:24.354" v="1945"/>
          <ac:picMkLst>
            <pc:docMk/>
            <pc:sldMk cId="2696104193" sldId="1002"/>
            <ac:picMk id="6" creationId="{99423158-E064-86B7-7128-42B5A3AACBFA}"/>
          </ac:picMkLst>
        </pc:picChg>
        <pc:picChg chg="add mod">
          <ac:chgData name="Wang, Jun" userId="41e36dea-48b7-4baa-8886-ae2c61c6bd0e" providerId="ADAL" clId="{8C6B3D40-F495-5D0C-8ABD-78B9FDE5D92D}" dt="2025-08-18T03:41:55.222" v="1919"/>
          <ac:picMkLst>
            <pc:docMk/>
            <pc:sldMk cId="2696104193" sldId="1002"/>
            <ac:picMk id="8" creationId="{9B9539D5-A99A-7B2D-9369-DB660DA0AC8D}"/>
          </ac:picMkLst>
        </pc:picChg>
        <pc:picChg chg="add mod">
          <ac:chgData name="Wang, Jun" userId="41e36dea-48b7-4baa-8886-ae2c61c6bd0e" providerId="ADAL" clId="{8C6B3D40-F495-5D0C-8ABD-78B9FDE5D92D}" dt="2025-08-18T03:44:17.409" v="1956" actId="1076"/>
          <ac:picMkLst>
            <pc:docMk/>
            <pc:sldMk cId="2696104193" sldId="1002"/>
            <ac:picMk id="34" creationId="{7673DA59-BB3E-62D4-D3E9-41B5892106FE}"/>
          </ac:picMkLst>
        </pc:picChg>
        <pc:picChg chg="add mod">
          <ac:chgData name="Wang, Jun" userId="41e36dea-48b7-4baa-8886-ae2c61c6bd0e" providerId="ADAL" clId="{8C6B3D40-F495-5D0C-8ABD-78B9FDE5D92D}" dt="2025-08-18T03:44:20.036" v="1957" actId="1076"/>
          <ac:picMkLst>
            <pc:docMk/>
            <pc:sldMk cId="2696104193" sldId="1002"/>
            <ac:picMk id="41" creationId="{34CB7E0F-83E4-34BE-3605-055B561B2774}"/>
          </ac:picMkLst>
        </pc:picChg>
      </pc:sldChg>
      <pc:sldChg chg="addSp delSp modSp new mod ord">
        <pc:chgData name="Wang, Jun" userId="41e36dea-48b7-4baa-8886-ae2c61c6bd0e" providerId="ADAL" clId="{8C6B3D40-F495-5D0C-8ABD-78B9FDE5D92D}" dt="2025-08-18T03:51:56.874" v="2106" actId="20577"/>
        <pc:sldMkLst>
          <pc:docMk/>
          <pc:sldMk cId="2340747726" sldId="1003"/>
        </pc:sldMkLst>
        <pc:spChg chg="mod">
          <ac:chgData name="Wang, Jun" userId="41e36dea-48b7-4baa-8886-ae2c61c6bd0e" providerId="ADAL" clId="{8C6B3D40-F495-5D0C-8ABD-78B9FDE5D92D}" dt="2025-08-18T03:51:56.874" v="2106" actId="20577"/>
          <ac:spMkLst>
            <pc:docMk/>
            <pc:sldMk cId="2340747726" sldId="1003"/>
            <ac:spMk id="2" creationId="{331E58AB-1DC5-1B0F-3236-9EDF31A2702B}"/>
          </ac:spMkLst>
        </pc:spChg>
        <pc:picChg chg="add mod">
          <ac:chgData name="Wang, Jun" userId="41e36dea-48b7-4baa-8886-ae2c61c6bd0e" providerId="ADAL" clId="{8C6B3D40-F495-5D0C-8ABD-78B9FDE5D92D}" dt="2025-08-16T02:29:08.328" v="1588" actId="1076"/>
          <ac:picMkLst>
            <pc:docMk/>
            <pc:sldMk cId="2340747726" sldId="1003"/>
            <ac:picMk id="5" creationId="{AA58BFD6-4F83-2779-0501-0D3BD2ACAD2C}"/>
          </ac:picMkLst>
        </pc:picChg>
      </pc:sldChg>
      <pc:sldChg chg="addSp delSp modSp new mod ord">
        <pc:chgData name="Wang, Jun" userId="41e36dea-48b7-4baa-8886-ae2c61c6bd0e" providerId="ADAL" clId="{8C6B3D40-F495-5D0C-8ABD-78B9FDE5D92D}" dt="2025-08-18T03:45:37.574" v="1983" actId="20578"/>
        <pc:sldMkLst>
          <pc:docMk/>
          <pc:sldMk cId="2021490733" sldId="1004"/>
        </pc:sldMkLst>
        <pc:spChg chg="mod">
          <ac:chgData name="Wang, Jun" userId="41e36dea-48b7-4baa-8886-ae2c61c6bd0e" providerId="ADAL" clId="{8C6B3D40-F495-5D0C-8ABD-78B9FDE5D92D}" dt="2025-08-16T02:28:48.363" v="1587" actId="20577"/>
          <ac:spMkLst>
            <pc:docMk/>
            <pc:sldMk cId="2021490733" sldId="1004"/>
            <ac:spMk id="2" creationId="{50E3FCB6-348F-6B84-1717-3BFE12D2D138}"/>
          </ac:spMkLst>
        </pc:spChg>
        <pc:spChg chg="add mod">
          <ac:chgData name="Wang, Jun" userId="41e36dea-48b7-4baa-8886-ae2c61c6bd0e" providerId="ADAL" clId="{8C6B3D40-F495-5D0C-8ABD-78B9FDE5D92D}" dt="2025-08-16T02:27:20.048" v="1472" actId="14100"/>
          <ac:spMkLst>
            <pc:docMk/>
            <pc:sldMk cId="2021490733" sldId="1004"/>
            <ac:spMk id="6" creationId="{32D28C23-F0DD-5840-F26B-996613CB1F4F}"/>
          </ac:spMkLst>
        </pc:spChg>
        <pc:picChg chg="add mod">
          <ac:chgData name="Wang, Jun" userId="41e36dea-48b7-4baa-8886-ae2c61c6bd0e" providerId="ADAL" clId="{8C6B3D40-F495-5D0C-8ABD-78B9FDE5D92D}" dt="2025-08-16T02:26:52.817" v="1470" actId="14100"/>
          <ac:picMkLst>
            <pc:docMk/>
            <pc:sldMk cId="2021490733" sldId="1004"/>
            <ac:picMk id="10" creationId="{F7A7DDD7-978E-86EC-DDE9-3789E000ABBF}"/>
          </ac:picMkLst>
        </pc:picChg>
      </pc:sldChg>
      <pc:sldChg chg="addSp delSp modSp new mod">
        <pc:chgData name="Wang, Jun" userId="41e36dea-48b7-4baa-8886-ae2c61c6bd0e" providerId="ADAL" clId="{8C6B3D40-F495-5D0C-8ABD-78B9FDE5D92D}" dt="2025-08-18T03:37:53.281" v="1882" actId="1035"/>
        <pc:sldMkLst>
          <pc:docMk/>
          <pc:sldMk cId="3846045144" sldId="1005"/>
        </pc:sldMkLst>
        <pc:spChg chg="mod">
          <ac:chgData name="Wang, Jun" userId="41e36dea-48b7-4baa-8886-ae2c61c6bd0e" providerId="ADAL" clId="{8C6B3D40-F495-5D0C-8ABD-78B9FDE5D92D}" dt="2025-08-18T03:37:53.281" v="1882" actId="1035"/>
          <ac:spMkLst>
            <pc:docMk/>
            <pc:sldMk cId="3846045144" sldId="1005"/>
            <ac:spMk id="2" creationId="{DBD062E5-54F1-8DE5-B261-859D23D8FFD2}"/>
          </ac:spMkLst>
        </pc:spChg>
        <pc:spChg chg="del">
          <ac:chgData name="Wang, Jun" userId="41e36dea-48b7-4baa-8886-ae2c61c6bd0e" providerId="ADAL" clId="{8C6B3D40-F495-5D0C-8ABD-78B9FDE5D92D}" dt="2025-08-18T03:15:16.062" v="1651"/>
          <ac:spMkLst>
            <pc:docMk/>
            <pc:sldMk cId="3846045144" sldId="1005"/>
            <ac:spMk id="3" creationId="{0B1900DC-02DA-B1AB-9A8E-F34ACE4706FB}"/>
          </ac:spMkLst>
        </pc:spChg>
        <pc:spChg chg="add mod">
          <ac:chgData name="Wang, Jun" userId="41e36dea-48b7-4baa-8886-ae2c61c6bd0e" providerId="ADAL" clId="{8C6B3D40-F495-5D0C-8ABD-78B9FDE5D92D}" dt="2025-08-18T03:35:46.037" v="1790" actId="1076"/>
          <ac:spMkLst>
            <pc:docMk/>
            <pc:sldMk cId="3846045144" sldId="1005"/>
            <ac:spMk id="8" creationId="{88A442E4-83FF-4A9F-CC5B-388442223F3C}"/>
          </ac:spMkLst>
        </pc:spChg>
        <pc:spChg chg="add del mod">
          <ac:chgData name="Wang, Jun" userId="41e36dea-48b7-4baa-8886-ae2c61c6bd0e" providerId="ADAL" clId="{8C6B3D40-F495-5D0C-8ABD-78B9FDE5D92D}" dt="2025-08-18T03:22:44.808" v="1687" actId="478"/>
          <ac:spMkLst>
            <pc:docMk/>
            <pc:sldMk cId="3846045144" sldId="1005"/>
            <ac:spMk id="12" creationId="{98DA2521-72A7-C2BF-82B2-856F584AC3B8}"/>
          </ac:spMkLst>
        </pc:spChg>
        <pc:spChg chg="add mod">
          <ac:chgData name="Wang, Jun" userId="41e36dea-48b7-4baa-8886-ae2c61c6bd0e" providerId="ADAL" clId="{8C6B3D40-F495-5D0C-8ABD-78B9FDE5D92D}" dt="2025-08-18T03:35:52.318" v="1792" actId="1076"/>
          <ac:spMkLst>
            <pc:docMk/>
            <pc:sldMk cId="3846045144" sldId="1005"/>
            <ac:spMk id="13" creationId="{7D32CCB0-232D-4174-3799-AE4781EA35CE}"/>
          </ac:spMkLst>
        </pc:spChg>
        <pc:grpChg chg="add mod">
          <ac:chgData name="Wang, Jun" userId="41e36dea-48b7-4baa-8886-ae2c61c6bd0e" providerId="ADAL" clId="{8C6B3D40-F495-5D0C-8ABD-78B9FDE5D92D}" dt="2025-08-18T03:35:20.283" v="1784" actId="14100"/>
          <ac:grpSpMkLst>
            <pc:docMk/>
            <pc:sldMk cId="3846045144" sldId="1005"/>
            <ac:grpSpMk id="19" creationId="{7748BB5F-3FDD-6C14-C7A4-4D5629818778}"/>
          </ac:grpSpMkLst>
        </pc:grpChg>
        <pc:picChg chg="add del mod">
          <ac:chgData name="Wang, Jun" userId="41e36dea-48b7-4baa-8886-ae2c61c6bd0e" providerId="ADAL" clId="{8C6B3D40-F495-5D0C-8ABD-78B9FDE5D92D}" dt="2025-08-18T03:22:41.584" v="1686" actId="478"/>
          <ac:picMkLst>
            <pc:docMk/>
            <pc:sldMk cId="3846045144" sldId="1005"/>
            <ac:picMk id="5" creationId="{834C4FA6-A8E9-BA5D-DFA9-1FF9ADE7F931}"/>
          </ac:picMkLst>
        </pc:picChg>
        <pc:picChg chg="add mod modCrop">
          <ac:chgData name="Wang, Jun" userId="41e36dea-48b7-4baa-8886-ae2c61c6bd0e" providerId="ADAL" clId="{8C6B3D40-F495-5D0C-8ABD-78B9FDE5D92D}" dt="2025-08-18T03:36:14.658" v="1797" actId="1076"/>
          <ac:picMkLst>
            <pc:docMk/>
            <pc:sldMk cId="3846045144" sldId="1005"/>
            <ac:picMk id="7" creationId="{06E0344E-B324-7411-09F4-E3235987AD82}"/>
          </ac:picMkLst>
        </pc:picChg>
        <pc:picChg chg="add mod">
          <ac:chgData name="Wang, Jun" userId="41e36dea-48b7-4baa-8886-ae2c61c6bd0e" providerId="ADAL" clId="{8C6B3D40-F495-5D0C-8ABD-78B9FDE5D92D}" dt="2025-08-18T03:35:22.370" v="1785" actId="1076"/>
          <ac:picMkLst>
            <pc:docMk/>
            <pc:sldMk cId="3846045144" sldId="1005"/>
            <ac:picMk id="10" creationId="{D6B4D24C-2F69-2328-65E5-A91BE2112E7E}"/>
          </ac:picMkLst>
        </pc:picChg>
        <pc:picChg chg="add del mod">
          <ac:chgData name="Wang, Jun" userId="41e36dea-48b7-4baa-8886-ae2c61c6bd0e" providerId="ADAL" clId="{8C6B3D40-F495-5D0C-8ABD-78B9FDE5D92D}" dt="2025-08-18T03:30:45.754" v="1719" actId="478"/>
          <ac:picMkLst>
            <pc:docMk/>
            <pc:sldMk cId="3846045144" sldId="1005"/>
            <ac:picMk id="15" creationId="{C5E59162-3249-EF63-4FEE-B8B7EB9421B5}"/>
          </ac:picMkLst>
        </pc:picChg>
        <pc:picChg chg="add mod modCrop">
          <ac:chgData name="Wang, Jun" userId="41e36dea-48b7-4baa-8886-ae2c61c6bd0e" providerId="ADAL" clId="{8C6B3D40-F495-5D0C-8ABD-78B9FDE5D92D}" dt="2025-08-18T03:34:56.543" v="1775" actId="164"/>
          <ac:picMkLst>
            <pc:docMk/>
            <pc:sldMk cId="3846045144" sldId="1005"/>
            <ac:picMk id="17" creationId="{8AFA3ED3-5E0A-11BC-8ADB-03695C3C5A5F}"/>
          </ac:picMkLst>
        </pc:picChg>
        <pc:picChg chg="add mod modCrop">
          <ac:chgData name="Wang, Jun" userId="41e36dea-48b7-4baa-8886-ae2c61c6bd0e" providerId="ADAL" clId="{8C6B3D40-F495-5D0C-8ABD-78B9FDE5D92D}" dt="2025-08-18T03:34:56.543" v="1775" actId="164"/>
          <ac:picMkLst>
            <pc:docMk/>
            <pc:sldMk cId="3846045144" sldId="1005"/>
            <ac:picMk id="18" creationId="{9A09ED82-9399-288A-5002-4B9D83CC977C}"/>
          </ac:picMkLst>
        </pc:picChg>
      </pc:sldChg>
      <pc:sldChg chg="addSp delSp modSp new mod">
        <pc:chgData name="Wang, Jun" userId="41e36dea-48b7-4baa-8886-ae2c61c6bd0e" providerId="ADAL" clId="{8C6B3D40-F495-5D0C-8ABD-78B9FDE5D92D}" dt="2025-08-18T03:51:41.849" v="2089" actId="1076"/>
        <pc:sldMkLst>
          <pc:docMk/>
          <pc:sldMk cId="614351251" sldId="1006"/>
        </pc:sldMkLst>
        <pc:spChg chg="mod">
          <ac:chgData name="Wang, Jun" userId="41e36dea-48b7-4baa-8886-ae2c61c6bd0e" providerId="ADAL" clId="{8C6B3D40-F495-5D0C-8ABD-78B9FDE5D92D}" dt="2025-08-18T03:50:46.268" v="2085" actId="113"/>
          <ac:spMkLst>
            <pc:docMk/>
            <pc:sldMk cId="614351251" sldId="1006"/>
            <ac:spMk id="2" creationId="{6F782571-ABB7-77F5-2392-B12C2CF8740E}"/>
          </ac:spMkLst>
        </pc:spChg>
        <pc:spChg chg="del">
          <ac:chgData name="Wang, Jun" userId="41e36dea-48b7-4baa-8886-ae2c61c6bd0e" providerId="ADAL" clId="{8C6B3D40-F495-5D0C-8ABD-78B9FDE5D92D}" dt="2025-08-18T03:46:26.868" v="2011" actId="478"/>
          <ac:spMkLst>
            <pc:docMk/>
            <pc:sldMk cId="614351251" sldId="1006"/>
            <ac:spMk id="3" creationId="{647F0E70-8885-C97F-8ABB-3AAE092F5417}"/>
          </ac:spMkLst>
        </pc:spChg>
        <pc:spChg chg="add mod">
          <ac:chgData name="Wang, Jun" userId="41e36dea-48b7-4baa-8886-ae2c61c6bd0e" providerId="ADAL" clId="{8C6B3D40-F495-5D0C-8ABD-78B9FDE5D92D}" dt="2025-08-18T03:51:41.849" v="2089" actId="1076"/>
          <ac:spMkLst>
            <pc:docMk/>
            <pc:sldMk cId="614351251" sldId="1006"/>
            <ac:spMk id="8" creationId="{D94B0809-0D9B-13D1-7332-C9DB9ED5A84F}"/>
          </ac:spMkLst>
        </pc:spChg>
        <pc:picChg chg="add del mod">
          <ac:chgData name="Wang, Jun" userId="41e36dea-48b7-4baa-8886-ae2c61c6bd0e" providerId="ADAL" clId="{8C6B3D40-F495-5D0C-8ABD-78B9FDE5D92D}" dt="2025-08-18T03:47:28.220" v="2017" actId="478"/>
          <ac:picMkLst>
            <pc:docMk/>
            <pc:sldMk cId="614351251" sldId="1006"/>
            <ac:picMk id="5" creationId="{58E35391-FD6F-C7B9-2610-DECDA32F529F}"/>
          </ac:picMkLst>
        </pc:picChg>
        <pc:picChg chg="add mod">
          <ac:chgData name="Wang, Jun" userId="41e36dea-48b7-4baa-8886-ae2c61c6bd0e" providerId="ADAL" clId="{8C6B3D40-F495-5D0C-8ABD-78B9FDE5D92D}" dt="2025-08-18T03:51:38.566" v="2088" actId="1076"/>
          <ac:picMkLst>
            <pc:docMk/>
            <pc:sldMk cId="614351251" sldId="1006"/>
            <ac:picMk id="7" creationId="{FCD9F461-B672-BC69-714A-07E1AF710056}"/>
          </ac:picMkLst>
        </pc:picChg>
      </pc:sldChg>
      <pc:sldMasterChg chg="del">
        <pc:chgData name="Wang, Jun" userId="41e36dea-48b7-4baa-8886-ae2c61c6bd0e" providerId="ADAL" clId="{8C6B3D40-F495-5D0C-8ABD-78B9FDE5D92D}" dt="2025-08-16T00:32:01.971" v="325" actId="2696"/>
        <pc:sldMasterMkLst>
          <pc:docMk/>
          <pc:sldMasterMk cId="2196067034" sldId="2147483672"/>
        </pc:sldMasterMkLst>
      </pc:sldMasterChg>
    </pc:docChg>
  </pc:docChgLst>
  <pc:docChgLst>
    <pc:chgData name="Wang, Jun" userId="41e36dea-48b7-4baa-8886-ae2c61c6bd0e" providerId="ADAL" clId="{892C0C29-767D-2549-8ACD-DCFE42CC5DAC}"/>
    <pc:docChg chg="custSel modSld">
      <pc:chgData name="Wang, Jun" userId="41e36dea-48b7-4baa-8886-ae2c61c6bd0e" providerId="ADAL" clId="{892C0C29-767D-2549-8ACD-DCFE42CC5DAC}" dt="2024-05-31T08:01:16.951" v="49" actId="20577"/>
      <pc:docMkLst>
        <pc:docMk/>
      </pc:docMkLst>
      <pc:sldChg chg="addSp modSp mod">
        <pc:chgData name="Wang, Jun" userId="41e36dea-48b7-4baa-8886-ae2c61c6bd0e" providerId="ADAL" clId="{892C0C29-767D-2549-8ACD-DCFE42CC5DAC}" dt="2024-05-31T08:01:16.951" v="49" actId="20577"/>
        <pc:sldMkLst>
          <pc:docMk/>
          <pc:sldMk cId="1242722229" sldId="996"/>
        </pc:sldMkLst>
      </pc:sldChg>
    </pc:docChg>
  </pc:docChgLst>
  <pc:docChgLst>
    <pc:chgData name="Wang, Jun" userId="41e36dea-48b7-4baa-8886-ae2c61c6bd0e" providerId="ADAL" clId="{7156030A-3A54-B141-ACD2-958E7C4D7763}"/>
    <pc:docChg chg="undo custSel addSld modSld sldOrd">
      <pc:chgData name="Wang, Jun" userId="41e36dea-48b7-4baa-8886-ae2c61c6bd0e" providerId="ADAL" clId="{7156030A-3A54-B141-ACD2-958E7C4D7763}" dt="2024-05-08T14:21:07.218" v="2808" actId="1076"/>
      <pc:docMkLst>
        <pc:docMk/>
      </pc:docMkLst>
      <pc:sldChg chg="modSp mod">
        <pc:chgData name="Wang, Jun" userId="41e36dea-48b7-4baa-8886-ae2c61c6bd0e" providerId="ADAL" clId="{7156030A-3A54-B141-ACD2-958E7C4D7763}" dt="2024-05-08T05:01:23.969" v="509" actId="255"/>
        <pc:sldMkLst>
          <pc:docMk/>
          <pc:sldMk cId="3595408896" sldId="316"/>
        </pc:sldMkLst>
      </pc:sldChg>
      <pc:sldChg chg="addSp modSp mod">
        <pc:chgData name="Wang, Jun" userId="41e36dea-48b7-4baa-8886-ae2c61c6bd0e" providerId="ADAL" clId="{7156030A-3A54-B141-ACD2-958E7C4D7763}" dt="2024-05-08T05:02:47.270" v="530" actId="692"/>
        <pc:sldMkLst>
          <pc:docMk/>
          <pc:sldMk cId="1365730538" sldId="357"/>
        </pc:sldMkLst>
      </pc:sldChg>
      <pc:sldChg chg="modSp mod">
        <pc:chgData name="Wang, Jun" userId="41e36dea-48b7-4baa-8886-ae2c61c6bd0e" providerId="ADAL" clId="{7156030A-3A54-B141-ACD2-958E7C4D7763}" dt="2024-05-08T14:21:07.218" v="2808" actId="1076"/>
        <pc:sldMkLst>
          <pc:docMk/>
          <pc:sldMk cId="118046216" sldId="437"/>
        </pc:sldMkLst>
      </pc:sldChg>
      <pc:sldChg chg="ord">
        <pc:chgData name="Wang, Jun" userId="41e36dea-48b7-4baa-8886-ae2c61c6bd0e" providerId="ADAL" clId="{7156030A-3A54-B141-ACD2-958E7C4D7763}" dt="2024-05-08T05:06:45.089" v="618" actId="20578"/>
        <pc:sldMkLst>
          <pc:docMk/>
          <pc:sldMk cId="1384251997" sldId="460"/>
        </pc:sldMkLst>
      </pc:sldChg>
      <pc:sldChg chg="ord">
        <pc:chgData name="Wang, Jun" userId="41e36dea-48b7-4baa-8886-ae2c61c6bd0e" providerId="ADAL" clId="{7156030A-3A54-B141-ACD2-958E7C4D7763}" dt="2024-05-08T05:32:14.422" v="2651" actId="20578"/>
        <pc:sldMkLst>
          <pc:docMk/>
          <pc:sldMk cId="150172316" sldId="491"/>
        </pc:sldMkLst>
      </pc:sldChg>
      <pc:sldChg chg="addSp modSp mod">
        <pc:chgData name="Wang, Jun" userId="41e36dea-48b7-4baa-8886-ae2c61c6bd0e" providerId="ADAL" clId="{7156030A-3A54-B141-ACD2-958E7C4D7763}" dt="2024-05-08T05:06:27.632" v="617" actId="20577"/>
        <pc:sldMkLst>
          <pc:docMk/>
          <pc:sldMk cId="2417538832" sldId="498"/>
        </pc:sldMkLst>
      </pc:sldChg>
      <pc:sldChg chg="modSp mod">
        <pc:chgData name="Wang, Jun" userId="41e36dea-48b7-4baa-8886-ae2c61c6bd0e" providerId="ADAL" clId="{7156030A-3A54-B141-ACD2-958E7C4D7763}" dt="2024-05-08T04:41:38.891" v="424" actId="5793"/>
        <pc:sldMkLst>
          <pc:docMk/>
          <pc:sldMk cId="391134168" sldId="984"/>
        </pc:sldMkLst>
      </pc:sldChg>
      <pc:sldChg chg="modSp mod ord">
        <pc:chgData name="Wang, Jun" userId="41e36dea-48b7-4baa-8886-ae2c61c6bd0e" providerId="ADAL" clId="{7156030A-3A54-B141-ACD2-958E7C4D7763}" dt="2024-05-08T05:31:40.789" v="2649" actId="20578"/>
        <pc:sldMkLst>
          <pc:docMk/>
          <pc:sldMk cId="3163566992" sldId="991"/>
        </pc:sldMkLst>
      </pc:sldChg>
      <pc:sldChg chg="modSp mod">
        <pc:chgData name="Wang, Jun" userId="41e36dea-48b7-4baa-8886-ae2c61c6bd0e" providerId="ADAL" clId="{7156030A-3A54-B141-ACD2-958E7C4D7763}" dt="2024-05-08T05:03:35.055" v="534" actId="1076"/>
        <pc:sldMkLst>
          <pc:docMk/>
          <pc:sldMk cId="25069441" sldId="994"/>
        </pc:sldMkLst>
      </pc:sldChg>
      <pc:sldChg chg="addSp modSp mod">
        <pc:chgData name="Wang, Jun" userId="41e36dea-48b7-4baa-8886-ae2c61c6bd0e" providerId="ADAL" clId="{7156030A-3A54-B141-ACD2-958E7C4D7763}" dt="2024-05-08T05:12:11.112" v="1069" actId="1076"/>
        <pc:sldMkLst>
          <pc:docMk/>
          <pc:sldMk cId="2469202614" sldId="995"/>
        </pc:sldMkLst>
      </pc:sldChg>
      <pc:sldChg chg="addSp delSp modSp mod">
        <pc:chgData name="Wang, Jun" userId="41e36dea-48b7-4baa-8886-ae2c61c6bd0e" providerId="ADAL" clId="{7156030A-3A54-B141-ACD2-958E7C4D7763}" dt="2024-05-08T05:47:53.625" v="2710" actId="1076"/>
        <pc:sldMkLst>
          <pc:docMk/>
          <pc:sldMk cId="3072791165" sldId="996"/>
        </pc:sldMkLst>
      </pc:sldChg>
      <pc:sldChg chg="addSp delSp modSp new mod">
        <pc:chgData name="Wang, Jun" userId="41e36dea-48b7-4baa-8886-ae2c61c6bd0e" providerId="ADAL" clId="{7156030A-3A54-B141-ACD2-958E7C4D7763}" dt="2024-05-08T05:16:13.480" v="1147" actId="20577"/>
        <pc:sldMkLst>
          <pc:docMk/>
          <pc:sldMk cId="2409569932" sldId="997"/>
        </pc:sldMkLst>
      </pc:sldChg>
      <pc:sldChg chg="modSp new mod ord">
        <pc:chgData name="Wang, Jun" userId="41e36dea-48b7-4baa-8886-ae2c61c6bd0e" providerId="ADAL" clId="{7156030A-3A54-B141-ACD2-958E7C4D7763}" dt="2024-05-08T05:27:37.421" v="2601" actId="20578"/>
        <pc:sldMkLst>
          <pc:docMk/>
          <pc:sldMk cId="3351538187" sldId="998"/>
        </pc:sldMkLst>
      </pc:sldChg>
      <pc:sldChg chg="new">
        <pc:chgData name="Wang, Jun" userId="41e36dea-48b7-4baa-8886-ae2c61c6bd0e" providerId="ADAL" clId="{7156030A-3A54-B141-ACD2-958E7C4D7763}" dt="2024-05-08T05:27:32.621" v="2600" actId="680"/>
        <pc:sldMkLst>
          <pc:docMk/>
          <pc:sldMk cId="1842956417" sldId="999"/>
        </pc:sldMkLst>
      </pc:sldChg>
    </pc:docChg>
  </pc:docChgLst>
  <pc:docChgLst>
    <pc:chgData name="Wang, Jun" userId="41e36dea-48b7-4baa-8886-ae2c61c6bd0e" providerId="ADAL" clId="{9B19C932-528B-684C-9DCA-EB0795CA03A6}"/>
    <pc:docChg chg="custSel addSld delSld modSld sldOrd delMainMaster">
      <pc:chgData name="Wang, Jun" userId="41e36dea-48b7-4baa-8886-ae2c61c6bd0e" providerId="ADAL" clId="{9B19C932-528B-684C-9DCA-EB0795CA03A6}" dt="2024-05-31T00:39:02.746" v="593" actId="2696"/>
      <pc:docMkLst>
        <pc:docMk/>
      </pc:docMkLst>
      <pc:sldChg chg="del">
        <pc:chgData name="Wang, Jun" userId="41e36dea-48b7-4baa-8886-ae2c61c6bd0e" providerId="ADAL" clId="{9B19C932-528B-684C-9DCA-EB0795CA03A6}" dt="2024-05-31T00:25:53.960" v="566" actId="2696"/>
        <pc:sldMkLst>
          <pc:docMk/>
          <pc:sldMk cId="890043626" sldId="257"/>
        </pc:sldMkLst>
      </pc:sldChg>
      <pc:sldChg chg="del">
        <pc:chgData name="Wang, Jun" userId="41e36dea-48b7-4baa-8886-ae2c61c6bd0e" providerId="ADAL" clId="{9B19C932-528B-684C-9DCA-EB0795CA03A6}" dt="2024-05-31T00:25:37.912" v="565" actId="2696"/>
        <pc:sldMkLst>
          <pc:docMk/>
          <pc:sldMk cId="708941729" sldId="267"/>
        </pc:sldMkLst>
      </pc:sldChg>
      <pc:sldChg chg="addSp modSp mod">
        <pc:chgData name="Wang, Jun" userId="41e36dea-48b7-4baa-8886-ae2c61c6bd0e" providerId="ADAL" clId="{9B19C932-528B-684C-9DCA-EB0795CA03A6}" dt="2024-05-31T00:05:20.825" v="378" actId="20577"/>
        <pc:sldMkLst>
          <pc:docMk/>
          <pc:sldMk cId="3595408896" sldId="316"/>
        </pc:sldMkLst>
      </pc:sldChg>
      <pc:sldChg chg="add del">
        <pc:chgData name="Wang, Jun" userId="41e36dea-48b7-4baa-8886-ae2c61c6bd0e" providerId="ADAL" clId="{9B19C932-528B-684C-9DCA-EB0795CA03A6}" dt="2024-05-31T00:03:33.289" v="343"/>
        <pc:sldMkLst>
          <pc:docMk/>
          <pc:sldMk cId="2183977461" sldId="317"/>
        </pc:sldMkLst>
      </pc:sldChg>
      <pc:sldChg chg="del">
        <pc:chgData name="Wang, Jun" userId="41e36dea-48b7-4baa-8886-ae2c61c6bd0e" providerId="ADAL" clId="{9B19C932-528B-684C-9DCA-EB0795CA03A6}" dt="2024-05-30T23:49:19.407" v="204" actId="2696"/>
        <pc:sldMkLst>
          <pc:docMk/>
          <pc:sldMk cId="1251965938" sldId="320"/>
        </pc:sldMkLst>
      </pc:sldChg>
      <pc:sldChg chg="modSp mod">
        <pc:chgData name="Wang, Jun" userId="41e36dea-48b7-4baa-8886-ae2c61c6bd0e" providerId="ADAL" clId="{9B19C932-528B-684C-9DCA-EB0795CA03A6}" dt="2024-05-31T00:02:01.182" v="339" actId="20577"/>
        <pc:sldMkLst>
          <pc:docMk/>
          <pc:sldMk cId="1365730538" sldId="357"/>
        </pc:sldMkLst>
      </pc:sldChg>
      <pc:sldChg chg="add">
        <pc:chgData name="Wang, Jun" userId="41e36dea-48b7-4baa-8886-ae2c61c6bd0e" providerId="ADAL" clId="{9B19C932-528B-684C-9DCA-EB0795CA03A6}" dt="2024-05-31T00:08:48.520" v="442"/>
        <pc:sldMkLst>
          <pc:docMk/>
          <pc:sldMk cId="2047482609" sldId="363"/>
        </pc:sldMkLst>
      </pc:sldChg>
      <pc:sldChg chg="modSp add del mod">
        <pc:chgData name="Wang, Jun" userId="41e36dea-48b7-4baa-8886-ae2c61c6bd0e" providerId="ADAL" clId="{9B19C932-528B-684C-9DCA-EB0795CA03A6}" dt="2024-05-30T23:56:48.325" v="316" actId="2696"/>
        <pc:sldMkLst>
          <pc:docMk/>
          <pc:sldMk cId="951268289" sldId="436"/>
        </pc:sldMkLst>
      </pc:sldChg>
      <pc:sldChg chg="modSp mod">
        <pc:chgData name="Wang, Jun" userId="41e36dea-48b7-4baa-8886-ae2c61c6bd0e" providerId="ADAL" clId="{9B19C932-528B-684C-9DCA-EB0795CA03A6}" dt="2024-05-30T23:48:25.529" v="201" actId="313"/>
        <pc:sldMkLst>
          <pc:docMk/>
          <pc:sldMk cId="118046216" sldId="437"/>
        </pc:sldMkLst>
      </pc:sldChg>
      <pc:sldChg chg="add">
        <pc:chgData name="Wang, Jun" userId="41e36dea-48b7-4baa-8886-ae2c61c6bd0e" providerId="ADAL" clId="{9B19C932-528B-684C-9DCA-EB0795CA03A6}" dt="2024-05-31T00:08:48.520" v="442"/>
        <pc:sldMkLst>
          <pc:docMk/>
          <pc:sldMk cId="230657108" sldId="444"/>
        </pc:sldMkLst>
      </pc:sldChg>
      <pc:sldChg chg="del">
        <pc:chgData name="Wang, Jun" userId="41e36dea-48b7-4baa-8886-ae2c61c6bd0e" providerId="ADAL" clId="{9B19C932-528B-684C-9DCA-EB0795CA03A6}" dt="2024-05-31T00:25:35.674" v="551" actId="2696"/>
        <pc:sldMkLst>
          <pc:docMk/>
          <pc:sldMk cId="1384251997" sldId="460"/>
        </pc:sldMkLst>
      </pc:sldChg>
      <pc:sldChg chg="modSp add mod">
        <pc:chgData name="Wang, Jun" userId="41e36dea-48b7-4baa-8886-ae2c61c6bd0e" providerId="ADAL" clId="{9B19C932-528B-684C-9DCA-EB0795CA03A6}" dt="2024-05-31T00:01:10.726" v="322" actId="1076"/>
        <pc:sldMkLst>
          <pc:docMk/>
          <pc:sldMk cId="2533018633" sldId="488"/>
        </pc:sldMkLst>
      </pc:sldChg>
      <pc:sldChg chg="del">
        <pc:chgData name="Wang, Jun" userId="41e36dea-48b7-4baa-8886-ae2c61c6bd0e" providerId="ADAL" clId="{9B19C932-528B-684C-9DCA-EB0795CA03A6}" dt="2024-05-31T00:38:58.111" v="592" actId="2696"/>
        <pc:sldMkLst>
          <pc:docMk/>
          <pc:sldMk cId="150172316" sldId="491"/>
        </pc:sldMkLst>
      </pc:sldChg>
      <pc:sldChg chg="add del">
        <pc:chgData name="Wang, Jun" userId="41e36dea-48b7-4baa-8886-ae2c61c6bd0e" providerId="ADAL" clId="{9B19C932-528B-684C-9DCA-EB0795CA03A6}" dt="2024-05-31T00:13:37.805" v="511"/>
        <pc:sldMkLst>
          <pc:docMk/>
          <pc:sldMk cId="3795500404" sldId="493"/>
        </pc:sldMkLst>
      </pc:sldChg>
      <pc:sldChg chg="del ord">
        <pc:chgData name="Wang, Jun" userId="41e36dea-48b7-4baa-8886-ae2c61c6bd0e" providerId="ADAL" clId="{9B19C932-528B-684C-9DCA-EB0795CA03A6}" dt="2024-05-31T00:39:02.746" v="593" actId="2696"/>
        <pc:sldMkLst>
          <pc:docMk/>
          <pc:sldMk cId="2417538832" sldId="498"/>
        </pc:sldMkLst>
      </pc:sldChg>
      <pc:sldChg chg="add del">
        <pc:chgData name="Wang, Jun" userId="41e36dea-48b7-4baa-8886-ae2c61c6bd0e" providerId="ADAL" clId="{9B19C932-528B-684C-9DCA-EB0795CA03A6}" dt="2024-05-31T00:09:57.362" v="446"/>
        <pc:sldMkLst>
          <pc:docMk/>
          <pc:sldMk cId="3682326512" sldId="518"/>
        </pc:sldMkLst>
      </pc:sldChg>
      <pc:sldChg chg="del">
        <pc:chgData name="Wang, Jun" userId="41e36dea-48b7-4baa-8886-ae2c61c6bd0e" providerId="ADAL" clId="{9B19C932-528B-684C-9DCA-EB0795CA03A6}" dt="2024-05-31T00:25:37.360" v="564" actId="2696"/>
        <pc:sldMkLst>
          <pc:docMk/>
          <pc:sldMk cId="420014394" sldId="525"/>
        </pc:sldMkLst>
      </pc:sldChg>
      <pc:sldChg chg="del">
        <pc:chgData name="Wang, Jun" userId="41e36dea-48b7-4baa-8886-ae2c61c6bd0e" providerId="ADAL" clId="{9B19C932-528B-684C-9DCA-EB0795CA03A6}" dt="2024-05-30T23:49:18.293" v="203" actId="2696"/>
        <pc:sldMkLst>
          <pc:docMk/>
          <pc:sldMk cId="391134168" sldId="984"/>
        </pc:sldMkLst>
      </pc:sldChg>
      <pc:sldChg chg="modSp add del mod ord">
        <pc:chgData name="Wang, Jun" userId="41e36dea-48b7-4baa-8886-ae2c61c6bd0e" providerId="ADAL" clId="{9B19C932-528B-684C-9DCA-EB0795CA03A6}" dt="2024-05-31T00:24:22.940" v="550" actId="20577"/>
        <pc:sldMkLst>
          <pc:docMk/>
          <pc:sldMk cId="2655082242" sldId="984"/>
        </pc:sldMkLst>
      </pc:sldChg>
      <pc:sldChg chg="add del">
        <pc:chgData name="Wang, Jun" userId="41e36dea-48b7-4baa-8886-ae2c61c6bd0e" providerId="ADAL" clId="{9B19C932-528B-684C-9DCA-EB0795CA03A6}" dt="2024-05-31T00:32:19.505" v="590"/>
        <pc:sldMkLst>
          <pc:docMk/>
          <pc:sldMk cId="2930916425" sldId="987"/>
        </pc:sldMkLst>
      </pc:sldChg>
      <pc:sldChg chg="ord">
        <pc:chgData name="Wang, Jun" userId="41e36dea-48b7-4baa-8886-ae2c61c6bd0e" providerId="ADAL" clId="{9B19C932-528B-684C-9DCA-EB0795CA03A6}" dt="2024-05-30T23:49:10.207" v="202" actId="20578"/>
        <pc:sldMkLst>
          <pc:docMk/>
          <pc:sldMk cId="3163566992" sldId="991"/>
        </pc:sldMkLst>
      </pc:sldChg>
      <pc:sldChg chg="modSp mod">
        <pc:chgData name="Wang, Jun" userId="41e36dea-48b7-4baa-8886-ae2c61c6bd0e" providerId="ADAL" clId="{9B19C932-528B-684C-9DCA-EB0795CA03A6}" dt="2024-05-31T00:23:57.589" v="541" actId="1076"/>
        <pc:sldMkLst>
          <pc:docMk/>
          <pc:sldMk cId="25069441" sldId="994"/>
        </pc:sldMkLst>
      </pc:sldChg>
      <pc:sldChg chg="addSp delSp modSp new mod">
        <pc:chgData name="Wang, Jun" userId="41e36dea-48b7-4baa-8886-ae2c61c6bd0e" providerId="ADAL" clId="{9B19C932-528B-684C-9DCA-EB0795CA03A6}" dt="2024-05-30T23:56:42.059" v="315" actId="1076"/>
        <pc:sldMkLst>
          <pc:docMk/>
          <pc:sldMk cId="648672332" sldId="1000"/>
        </pc:sldMkLst>
      </pc:sldChg>
      <pc:sldChg chg="addSp delSp modSp new mod">
        <pc:chgData name="Wang, Jun" userId="41e36dea-48b7-4baa-8886-ae2c61c6bd0e" providerId="ADAL" clId="{9B19C932-528B-684C-9DCA-EB0795CA03A6}" dt="2024-05-31T00:08:05.958" v="441" actId="1076"/>
        <pc:sldMkLst>
          <pc:docMk/>
          <pc:sldMk cId="325519515" sldId="1001"/>
        </pc:sldMkLst>
      </pc:sldChg>
      <pc:sldChg chg="new del">
        <pc:chgData name="Wang, Jun" userId="41e36dea-48b7-4baa-8886-ae2c61c6bd0e" providerId="ADAL" clId="{9B19C932-528B-684C-9DCA-EB0795CA03A6}" dt="2024-05-31T00:01:25.535" v="323" actId="2696"/>
        <pc:sldMkLst>
          <pc:docMk/>
          <pc:sldMk cId="363273734" sldId="1001"/>
        </pc:sldMkLst>
      </pc:sldChg>
      <pc:sldChg chg="addSp delSp modSp new mod">
        <pc:chgData name="Wang, Jun" userId="41e36dea-48b7-4baa-8886-ae2c61c6bd0e" providerId="ADAL" clId="{9B19C932-528B-684C-9DCA-EB0795CA03A6}" dt="2024-05-31T00:24:14.436" v="543" actId="1076"/>
        <pc:sldMkLst>
          <pc:docMk/>
          <pc:sldMk cId="3303657335" sldId="1002"/>
        </pc:sldMkLst>
      </pc:sldChg>
      <pc:sldChg chg="new del">
        <pc:chgData name="Wang, Jun" userId="41e36dea-48b7-4baa-8886-ae2c61c6bd0e" providerId="ADAL" clId="{9B19C932-528B-684C-9DCA-EB0795CA03A6}" dt="2024-05-31T00:26:11.342" v="568" actId="2696"/>
        <pc:sldMkLst>
          <pc:docMk/>
          <pc:sldMk cId="3648035132" sldId="1003"/>
        </pc:sldMkLst>
      </pc:sldChg>
      <pc:sldChg chg="add">
        <pc:chgData name="Wang, Jun" userId="41e36dea-48b7-4baa-8886-ae2c61c6bd0e" providerId="ADAL" clId="{9B19C932-528B-684C-9DCA-EB0795CA03A6}" dt="2024-05-31T00:13:22.668" v="508"/>
        <pc:sldMkLst>
          <pc:docMk/>
          <pc:sldMk cId="3815742401" sldId="1004"/>
        </pc:sldMkLst>
      </pc:sldChg>
      <pc:sldChg chg="add del">
        <pc:chgData name="Wang, Jun" userId="41e36dea-48b7-4baa-8886-ae2c61c6bd0e" providerId="ADAL" clId="{9B19C932-528B-684C-9DCA-EB0795CA03A6}" dt="2024-05-31T00:13:22.640" v="507"/>
        <pc:sldMkLst>
          <pc:docMk/>
          <pc:sldMk cId="4000635414" sldId="1004"/>
        </pc:sldMkLst>
      </pc:sldChg>
      <pc:sldChg chg="addSp delSp modSp new mod modAnim">
        <pc:chgData name="Wang, Jun" userId="41e36dea-48b7-4baa-8886-ae2c61c6bd0e" providerId="ADAL" clId="{9B19C932-528B-684C-9DCA-EB0795CA03A6}" dt="2024-05-31T00:30:44.908" v="585" actId="1076"/>
        <pc:sldMkLst>
          <pc:docMk/>
          <pc:sldMk cId="814030265" sldId="1005"/>
        </pc:sldMkLst>
      </pc:sldChg>
      <pc:sldChg chg="new del">
        <pc:chgData name="Wang, Jun" userId="41e36dea-48b7-4baa-8886-ae2c61c6bd0e" providerId="ADAL" clId="{9B19C932-528B-684C-9DCA-EB0795CA03A6}" dt="2024-05-31T00:38:15.742" v="591" actId="2696"/>
        <pc:sldMkLst>
          <pc:docMk/>
          <pc:sldMk cId="878187051" sldId="1006"/>
        </pc:sldMkLst>
      </pc:sldChg>
      <pc:sldChg chg="add">
        <pc:chgData name="Wang, Jun" userId="41e36dea-48b7-4baa-8886-ae2c61c6bd0e" providerId="ADAL" clId="{9B19C932-528B-684C-9DCA-EB0795CA03A6}" dt="2024-05-31T00:31:07.700" v="587"/>
        <pc:sldMkLst>
          <pc:docMk/>
          <pc:sldMk cId="3473841004" sldId="1007"/>
        </pc:sldMkLst>
      </pc:sldChg>
      <pc:sldMasterChg chg="delSldLayout">
        <pc:chgData name="Wang, Jun" userId="41e36dea-48b7-4baa-8886-ae2c61c6bd0e" providerId="ADAL" clId="{9B19C932-528B-684C-9DCA-EB0795CA03A6}" dt="2024-05-30T23:56:48.467" v="317" actId="2696"/>
        <pc:sldMasterMkLst>
          <pc:docMk/>
          <pc:sldMasterMk cId="834957953" sldId="2147483660"/>
        </pc:sldMasterMkLst>
        <pc:sldLayoutChg chg="del">
          <pc:chgData name="Wang, Jun" userId="41e36dea-48b7-4baa-8886-ae2c61c6bd0e" providerId="ADAL" clId="{9B19C932-528B-684C-9DCA-EB0795CA03A6}" dt="2024-05-30T23:56:48.467" v="317" actId="2696"/>
          <pc:sldLayoutMkLst>
            <pc:docMk/>
            <pc:sldMasterMk cId="834957953" sldId="2147483660"/>
            <pc:sldLayoutMk cId="2613132947" sldId="2147483733"/>
          </pc:sldLayoutMkLst>
        </pc:sldLayoutChg>
      </pc:sldMasterChg>
      <pc:sldMasterChg chg="del delSldLayout">
        <pc:chgData name="Wang, Jun" userId="41e36dea-48b7-4baa-8886-ae2c61c6bd0e" providerId="ADAL" clId="{9B19C932-528B-684C-9DCA-EB0795CA03A6}" dt="2024-05-31T00:25:35.691" v="563" actId="2696"/>
        <pc:sldMasterMkLst>
          <pc:docMk/>
          <pc:sldMasterMk cId="2713688710" sldId="2147483721"/>
        </pc:sldMasterMkLst>
        <pc:sldLayoutChg chg="del">
          <pc:chgData name="Wang, Jun" userId="41e36dea-48b7-4baa-8886-ae2c61c6bd0e" providerId="ADAL" clId="{9B19C932-528B-684C-9DCA-EB0795CA03A6}" dt="2024-05-31T00:25:35.675" v="552" actId="2696"/>
          <pc:sldLayoutMkLst>
            <pc:docMk/>
            <pc:sldMasterMk cId="2713688710" sldId="2147483721"/>
            <pc:sldLayoutMk cId="469478018" sldId="2147483722"/>
          </pc:sldLayoutMkLst>
        </pc:sldLayoutChg>
        <pc:sldLayoutChg chg="del">
          <pc:chgData name="Wang, Jun" userId="41e36dea-48b7-4baa-8886-ae2c61c6bd0e" providerId="ADAL" clId="{9B19C932-528B-684C-9DCA-EB0795CA03A6}" dt="2024-05-31T00:25:35.677" v="553" actId="2696"/>
          <pc:sldLayoutMkLst>
            <pc:docMk/>
            <pc:sldMasterMk cId="2713688710" sldId="2147483721"/>
            <pc:sldLayoutMk cId="3624911592" sldId="2147483723"/>
          </pc:sldLayoutMkLst>
        </pc:sldLayoutChg>
        <pc:sldLayoutChg chg="del">
          <pc:chgData name="Wang, Jun" userId="41e36dea-48b7-4baa-8886-ae2c61c6bd0e" providerId="ADAL" clId="{9B19C932-528B-684C-9DCA-EB0795CA03A6}" dt="2024-05-31T00:25:35.678" v="554" actId="2696"/>
          <pc:sldLayoutMkLst>
            <pc:docMk/>
            <pc:sldMasterMk cId="2713688710" sldId="2147483721"/>
            <pc:sldLayoutMk cId="3006598712" sldId="2147483724"/>
          </pc:sldLayoutMkLst>
        </pc:sldLayoutChg>
        <pc:sldLayoutChg chg="del">
          <pc:chgData name="Wang, Jun" userId="41e36dea-48b7-4baa-8886-ae2c61c6bd0e" providerId="ADAL" clId="{9B19C932-528B-684C-9DCA-EB0795CA03A6}" dt="2024-05-31T00:25:35.680" v="555" actId="2696"/>
          <pc:sldLayoutMkLst>
            <pc:docMk/>
            <pc:sldMasterMk cId="2713688710" sldId="2147483721"/>
            <pc:sldLayoutMk cId="266785385" sldId="2147483725"/>
          </pc:sldLayoutMkLst>
        </pc:sldLayoutChg>
        <pc:sldLayoutChg chg="del">
          <pc:chgData name="Wang, Jun" userId="41e36dea-48b7-4baa-8886-ae2c61c6bd0e" providerId="ADAL" clId="{9B19C932-528B-684C-9DCA-EB0795CA03A6}" dt="2024-05-31T00:25:35.682" v="556" actId="2696"/>
          <pc:sldLayoutMkLst>
            <pc:docMk/>
            <pc:sldMasterMk cId="2713688710" sldId="2147483721"/>
            <pc:sldLayoutMk cId="1740580562" sldId="2147483726"/>
          </pc:sldLayoutMkLst>
        </pc:sldLayoutChg>
        <pc:sldLayoutChg chg="del">
          <pc:chgData name="Wang, Jun" userId="41e36dea-48b7-4baa-8886-ae2c61c6bd0e" providerId="ADAL" clId="{9B19C932-528B-684C-9DCA-EB0795CA03A6}" dt="2024-05-31T00:25:35.683" v="557" actId="2696"/>
          <pc:sldLayoutMkLst>
            <pc:docMk/>
            <pc:sldMasterMk cId="2713688710" sldId="2147483721"/>
            <pc:sldLayoutMk cId="2428302844" sldId="2147483727"/>
          </pc:sldLayoutMkLst>
        </pc:sldLayoutChg>
        <pc:sldLayoutChg chg="del">
          <pc:chgData name="Wang, Jun" userId="41e36dea-48b7-4baa-8886-ae2c61c6bd0e" providerId="ADAL" clId="{9B19C932-528B-684C-9DCA-EB0795CA03A6}" dt="2024-05-31T00:25:35.684" v="558" actId="2696"/>
          <pc:sldLayoutMkLst>
            <pc:docMk/>
            <pc:sldMasterMk cId="2713688710" sldId="2147483721"/>
            <pc:sldLayoutMk cId="3887353068" sldId="2147483728"/>
          </pc:sldLayoutMkLst>
        </pc:sldLayoutChg>
        <pc:sldLayoutChg chg="del">
          <pc:chgData name="Wang, Jun" userId="41e36dea-48b7-4baa-8886-ae2c61c6bd0e" providerId="ADAL" clId="{9B19C932-528B-684C-9DCA-EB0795CA03A6}" dt="2024-05-31T00:25:35.685" v="559" actId="2696"/>
          <pc:sldLayoutMkLst>
            <pc:docMk/>
            <pc:sldMasterMk cId="2713688710" sldId="2147483721"/>
            <pc:sldLayoutMk cId="298487820" sldId="2147483729"/>
          </pc:sldLayoutMkLst>
        </pc:sldLayoutChg>
        <pc:sldLayoutChg chg="del">
          <pc:chgData name="Wang, Jun" userId="41e36dea-48b7-4baa-8886-ae2c61c6bd0e" providerId="ADAL" clId="{9B19C932-528B-684C-9DCA-EB0795CA03A6}" dt="2024-05-31T00:25:35.687" v="560" actId="2696"/>
          <pc:sldLayoutMkLst>
            <pc:docMk/>
            <pc:sldMasterMk cId="2713688710" sldId="2147483721"/>
            <pc:sldLayoutMk cId="1663365499" sldId="2147483730"/>
          </pc:sldLayoutMkLst>
        </pc:sldLayoutChg>
        <pc:sldLayoutChg chg="del">
          <pc:chgData name="Wang, Jun" userId="41e36dea-48b7-4baa-8886-ae2c61c6bd0e" providerId="ADAL" clId="{9B19C932-528B-684C-9DCA-EB0795CA03A6}" dt="2024-05-31T00:25:35.688" v="561" actId="2696"/>
          <pc:sldLayoutMkLst>
            <pc:docMk/>
            <pc:sldMasterMk cId="2713688710" sldId="2147483721"/>
            <pc:sldLayoutMk cId="4205619147" sldId="2147483731"/>
          </pc:sldLayoutMkLst>
        </pc:sldLayoutChg>
        <pc:sldLayoutChg chg="del">
          <pc:chgData name="Wang, Jun" userId="41e36dea-48b7-4baa-8886-ae2c61c6bd0e" providerId="ADAL" clId="{9B19C932-528B-684C-9DCA-EB0795CA03A6}" dt="2024-05-31T00:25:35.689" v="562" actId="2696"/>
          <pc:sldLayoutMkLst>
            <pc:docMk/>
            <pc:sldMasterMk cId="2713688710" sldId="2147483721"/>
            <pc:sldLayoutMk cId="3979412107" sldId="2147483732"/>
          </pc:sldLayoutMkLst>
        </pc:sldLayoutChg>
      </pc:sldMasterChg>
    </pc:docChg>
  </pc:docChgLst>
  <pc:docChgLst>
    <pc:chgData name="Wang, Jun" userId="41e36dea-48b7-4baa-8886-ae2c61c6bd0e" providerId="ADAL" clId="{B53495A6-5D0B-4A43-BB80-D94D92F6B8F6}"/>
    <pc:docChg chg="custSel addSld delSld modSld delMainMaster">
      <pc:chgData name="Wang, Jun" userId="41e36dea-48b7-4baa-8886-ae2c61c6bd0e" providerId="ADAL" clId="{B53495A6-5D0B-4A43-BB80-D94D92F6B8F6}" dt="2024-05-31T01:09:53.780" v="309" actId="1076"/>
      <pc:docMkLst>
        <pc:docMk/>
      </pc:docMkLst>
      <pc:sldChg chg="del">
        <pc:chgData name="Wang, Jun" userId="41e36dea-48b7-4baa-8886-ae2c61c6bd0e" providerId="ADAL" clId="{B53495A6-5D0B-4A43-BB80-D94D92F6B8F6}" dt="2024-05-31T00:44:13.401" v="120" actId="2696"/>
        <pc:sldMkLst>
          <pc:docMk/>
          <pc:sldMk cId="466336160" sldId="260"/>
        </pc:sldMkLst>
      </pc:sldChg>
      <pc:sldChg chg="modSp add del mod">
        <pc:chgData name="Wang, Jun" userId="41e36dea-48b7-4baa-8886-ae2c61c6bd0e" providerId="ADAL" clId="{B53495A6-5D0B-4A43-BB80-D94D92F6B8F6}" dt="2024-05-31T01:07:56.479" v="278" actId="1076"/>
        <pc:sldMkLst>
          <pc:docMk/>
          <pc:sldMk cId="1752805511" sldId="286"/>
        </pc:sldMkLst>
      </pc:sldChg>
      <pc:sldChg chg="del">
        <pc:chgData name="Wang, Jun" userId="41e36dea-48b7-4baa-8886-ae2c61c6bd0e" providerId="ADAL" clId="{B53495A6-5D0B-4A43-BB80-D94D92F6B8F6}" dt="2024-05-31T00:44:07.323" v="108" actId="2696"/>
        <pc:sldMkLst>
          <pc:docMk/>
          <pc:sldMk cId="3595408896" sldId="316"/>
        </pc:sldMkLst>
      </pc:sldChg>
      <pc:sldChg chg="del">
        <pc:chgData name="Wang, Jun" userId="41e36dea-48b7-4baa-8886-ae2c61c6bd0e" providerId="ADAL" clId="{B53495A6-5D0B-4A43-BB80-D94D92F6B8F6}" dt="2024-05-31T00:44:08.599" v="110" actId="2696"/>
        <pc:sldMkLst>
          <pc:docMk/>
          <pc:sldMk cId="2183977461" sldId="317"/>
        </pc:sldMkLst>
      </pc:sldChg>
      <pc:sldChg chg="del">
        <pc:chgData name="Wang, Jun" userId="41e36dea-48b7-4baa-8886-ae2c61c6bd0e" providerId="ADAL" clId="{B53495A6-5D0B-4A43-BB80-D94D92F6B8F6}" dt="2024-05-31T00:44:08.038" v="109" actId="2696"/>
        <pc:sldMkLst>
          <pc:docMk/>
          <pc:sldMk cId="1365730538" sldId="357"/>
        </pc:sldMkLst>
      </pc:sldChg>
      <pc:sldChg chg="del">
        <pc:chgData name="Wang, Jun" userId="41e36dea-48b7-4baa-8886-ae2c61c6bd0e" providerId="ADAL" clId="{B53495A6-5D0B-4A43-BB80-D94D92F6B8F6}" dt="2024-05-31T00:44:09.411" v="112" actId="2696"/>
        <pc:sldMkLst>
          <pc:docMk/>
          <pc:sldMk cId="2047482609" sldId="363"/>
        </pc:sldMkLst>
      </pc:sldChg>
      <pc:sldChg chg="add del">
        <pc:chgData name="Wang, Jun" userId="41e36dea-48b7-4baa-8886-ae2c61c6bd0e" providerId="ADAL" clId="{B53495A6-5D0B-4A43-BB80-D94D92F6B8F6}" dt="2024-05-31T00:56:54.008" v="145"/>
        <pc:sldMkLst>
          <pc:docMk/>
          <pc:sldMk cId="2092758679" sldId="435"/>
        </pc:sldMkLst>
      </pc:sldChg>
      <pc:sldChg chg="add del">
        <pc:chgData name="Wang, Jun" userId="41e36dea-48b7-4baa-8886-ae2c61c6bd0e" providerId="ADAL" clId="{B53495A6-5D0B-4A43-BB80-D94D92F6B8F6}" dt="2024-05-31T00:56:54.008" v="145"/>
        <pc:sldMkLst>
          <pc:docMk/>
          <pc:sldMk cId="3533633388" sldId="436"/>
        </pc:sldMkLst>
      </pc:sldChg>
      <pc:sldChg chg="modSp mod">
        <pc:chgData name="Wang, Jun" userId="41e36dea-48b7-4baa-8886-ae2c61c6bd0e" providerId="ADAL" clId="{B53495A6-5D0B-4A43-BB80-D94D92F6B8F6}" dt="2024-05-31T01:09:53.780" v="309" actId="1076"/>
        <pc:sldMkLst>
          <pc:docMk/>
          <pc:sldMk cId="118046216" sldId="437"/>
        </pc:sldMkLst>
      </pc:sldChg>
      <pc:sldChg chg="del">
        <pc:chgData name="Wang, Jun" userId="41e36dea-48b7-4baa-8886-ae2c61c6bd0e" providerId="ADAL" clId="{B53495A6-5D0B-4A43-BB80-D94D92F6B8F6}" dt="2024-05-31T00:44:09.818" v="113" actId="2696"/>
        <pc:sldMkLst>
          <pc:docMk/>
          <pc:sldMk cId="230657108" sldId="444"/>
        </pc:sldMkLst>
      </pc:sldChg>
      <pc:sldChg chg="del">
        <pc:chgData name="Wang, Jun" userId="41e36dea-48b7-4baa-8886-ae2c61c6bd0e" providerId="ADAL" clId="{B53495A6-5D0B-4A43-BB80-D94D92F6B8F6}" dt="2024-05-31T00:44:06.403" v="105" actId="2696"/>
        <pc:sldMkLst>
          <pc:docMk/>
          <pc:sldMk cId="2533018633" sldId="488"/>
        </pc:sldMkLst>
      </pc:sldChg>
      <pc:sldChg chg="del">
        <pc:chgData name="Wang, Jun" userId="41e36dea-48b7-4baa-8886-ae2c61c6bd0e" providerId="ADAL" clId="{B53495A6-5D0B-4A43-BB80-D94D92F6B8F6}" dt="2024-05-31T00:44:10.907" v="116" actId="2696"/>
        <pc:sldMkLst>
          <pc:docMk/>
          <pc:sldMk cId="3795500404" sldId="493"/>
        </pc:sldMkLst>
      </pc:sldChg>
      <pc:sldChg chg="del">
        <pc:chgData name="Wang, Jun" userId="41e36dea-48b7-4baa-8886-ae2c61c6bd0e" providerId="ADAL" clId="{B53495A6-5D0B-4A43-BB80-D94D92F6B8F6}" dt="2024-05-31T00:44:06.818" v="107" actId="2696"/>
        <pc:sldMkLst>
          <pc:docMk/>
          <pc:sldMk cId="3682326512" sldId="518"/>
        </pc:sldMkLst>
      </pc:sldChg>
      <pc:sldChg chg="del">
        <pc:chgData name="Wang, Jun" userId="41e36dea-48b7-4baa-8886-ae2c61c6bd0e" providerId="ADAL" clId="{B53495A6-5D0B-4A43-BB80-D94D92F6B8F6}" dt="2024-05-31T00:44:17.273" v="141" actId="2696"/>
        <pc:sldMkLst>
          <pc:docMk/>
          <pc:sldMk cId="746971015" sldId="979"/>
        </pc:sldMkLst>
      </pc:sldChg>
      <pc:sldChg chg="del">
        <pc:chgData name="Wang, Jun" userId="41e36dea-48b7-4baa-8886-ae2c61c6bd0e" providerId="ADAL" clId="{B53495A6-5D0B-4A43-BB80-D94D92F6B8F6}" dt="2024-05-31T00:44:11.886" v="117" actId="2696"/>
        <pc:sldMkLst>
          <pc:docMk/>
          <pc:sldMk cId="2655082242" sldId="984"/>
        </pc:sldMkLst>
      </pc:sldChg>
      <pc:sldChg chg="del">
        <pc:chgData name="Wang, Jun" userId="41e36dea-48b7-4baa-8886-ae2c61c6bd0e" providerId="ADAL" clId="{B53495A6-5D0B-4A43-BB80-D94D92F6B8F6}" dt="2024-05-31T00:44:14.844" v="126" actId="2696"/>
        <pc:sldMkLst>
          <pc:docMk/>
          <pc:sldMk cId="2930916425" sldId="987"/>
        </pc:sldMkLst>
      </pc:sldChg>
      <pc:sldChg chg="modSp mod">
        <pc:chgData name="Wang, Jun" userId="41e36dea-48b7-4baa-8886-ae2c61c6bd0e" providerId="ADAL" clId="{B53495A6-5D0B-4A43-BB80-D94D92F6B8F6}" dt="2024-05-31T01:07:03.494" v="271" actId="20577"/>
        <pc:sldMkLst>
          <pc:docMk/>
          <pc:sldMk cId="3163566992" sldId="991"/>
        </pc:sldMkLst>
      </pc:sldChg>
      <pc:sldChg chg="new del">
        <pc:chgData name="Wang, Jun" userId="41e36dea-48b7-4baa-8886-ae2c61c6bd0e" providerId="ADAL" clId="{B53495A6-5D0B-4A43-BB80-D94D92F6B8F6}" dt="2024-05-31T00:57:19.277" v="146" actId="2696"/>
        <pc:sldMkLst>
          <pc:docMk/>
          <pc:sldMk cId="1259300555" sldId="992"/>
        </pc:sldMkLst>
      </pc:sldChg>
      <pc:sldChg chg="add del">
        <pc:chgData name="Wang, Jun" userId="41e36dea-48b7-4baa-8886-ae2c61c6bd0e" providerId="ADAL" clId="{B53495A6-5D0B-4A43-BB80-D94D92F6B8F6}" dt="2024-05-31T00:56:54.008" v="145"/>
        <pc:sldMkLst>
          <pc:docMk/>
          <pc:sldMk cId="1064669045" sldId="993"/>
        </pc:sldMkLst>
      </pc:sldChg>
      <pc:sldChg chg="del">
        <pc:chgData name="Wang, Jun" userId="41e36dea-48b7-4baa-8886-ae2c61c6bd0e" providerId="ADAL" clId="{B53495A6-5D0B-4A43-BB80-D94D92F6B8F6}" dt="2024-05-31T00:44:10.222" v="114" actId="2696"/>
        <pc:sldMkLst>
          <pc:docMk/>
          <pc:sldMk cId="2447936761" sldId="993"/>
        </pc:sldMkLst>
      </pc:sldChg>
      <pc:sldChg chg="del">
        <pc:chgData name="Wang, Jun" userId="41e36dea-48b7-4baa-8886-ae2c61c6bd0e" providerId="ADAL" clId="{B53495A6-5D0B-4A43-BB80-D94D92F6B8F6}" dt="2024-05-31T00:44:13.221" v="119" actId="2696"/>
        <pc:sldMkLst>
          <pc:docMk/>
          <pc:sldMk cId="25069441" sldId="994"/>
        </pc:sldMkLst>
      </pc:sldChg>
      <pc:sldChg chg="addSp delSp modSp new mod">
        <pc:chgData name="Wang, Jun" userId="41e36dea-48b7-4baa-8886-ae2c61c6bd0e" providerId="ADAL" clId="{B53495A6-5D0B-4A43-BB80-D94D92F6B8F6}" dt="2024-05-31T01:07:14.159" v="272" actId="1076"/>
        <pc:sldMkLst>
          <pc:docMk/>
          <pc:sldMk cId="3545593927" sldId="994"/>
        </pc:sldMkLst>
      </pc:sldChg>
      <pc:sldChg chg="addSp modSp new mod">
        <pc:chgData name="Wang, Jun" userId="41e36dea-48b7-4baa-8886-ae2c61c6bd0e" providerId="ADAL" clId="{B53495A6-5D0B-4A43-BB80-D94D92F6B8F6}" dt="2024-05-31T01:00:41.313" v="161" actId="1076"/>
        <pc:sldMkLst>
          <pc:docMk/>
          <pc:sldMk cId="1018145760" sldId="995"/>
        </pc:sldMkLst>
      </pc:sldChg>
      <pc:sldChg chg="del">
        <pc:chgData name="Wang, Jun" userId="41e36dea-48b7-4baa-8886-ae2c61c6bd0e" providerId="ADAL" clId="{B53495A6-5D0B-4A43-BB80-D94D92F6B8F6}" dt="2024-05-31T00:44:13.789" v="122" actId="2696"/>
        <pc:sldMkLst>
          <pc:docMk/>
          <pc:sldMk cId="2469202614" sldId="995"/>
        </pc:sldMkLst>
      </pc:sldChg>
      <pc:sldChg chg="addSp delSp modSp new mod">
        <pc:chgData name="Wang, Jun" userId="41e36dea-48b7-4baa-8886-ae2c61c6bd0e" providerId="ADAL" clId="{B53495A6-5D0B-4A43-BB80-D94D92F6B8F6}" dt="2024-05-31T01:07:21.689" v="273" actId="20577"/>
        <pc:sldMkLst>
          <pc:docMk/>
          <pc:sldMk cId="1242722229" sldId="996"/>
        </pc:sldMkLst>
      </pc:sldChg>
      <pc:sldChg chg="del">
        <pc:chgData name="Wang, Jun" userId="41e36dea-48b7-4baa-8886-ae2c61c6bd0e" providerId="ADAL" clId="{B53495A6-5D0B-4A43-BB80-D94D92F6B8F6}" dt="2024-05-31T00:44:13.432" v="121" actId="2696"/>
        <pc:sldMkLst>
          <pc:docMk/>
          <pc:sldMk cId="3072791165" sldId="996"/>
        </pc:sldMkLst>
      </pc:sldChg>
      <pc:sldChg chg="del">
        <pc:chgData name="Wang, Jun" userId="41e36dea-48b7-4baa-8886-ae2c61c6bd0e" providerId="ADAL" clId="{B53495A6-5D0B-4A43-BB80-D94D92F6B8F6}" dt="2024-05-31T00:44:14.264" v="123" actId="2696"/>
        <pc:sldMkLst>
          <pc:docMk/>
          <pc:sldMk cId="2409569932" sldId="997"/>
        </pc:sldMkLst>
      </pc:sldChg>
      <pc:sldChg chg="del">
        <pc:chgData name="Wang, Jun" userId="41e36dea-48b7-4baa-8886-ae2c61c6bd0e" providerId="ADAL" clId="{B53495A6-5D0B-4A43-BB80-D94D92F6B8F6}" dt="2024-05-31T00:44:15.056" v="127" actId="2696"/>
        <pc:sldMkLst>
          <pc:docMk/>
          <pc:sldMk cId="3351538187" sldId="998"/>
        </pc:sldMkLst>
      </pc:sldChg>
      <pc:sldChg chg="del">
        <pc:chgData name="Wang, Jun" userId="41e36dea-48b7-4baa-8886-ae2c61c6bd0e" providerId="ADAL" clId="{B53495A6-5D0B-4A43-BB80-D94D92F6B8F6}" dt="2024-05-31T00:44:16.191" v="128" actId="2696"/>
        <pc:sldMkLst>
          <pc:docMk/>
          <pc:sldMk cId="1842956417" sldId="999"/>
        </pc:sldMkLst>
      </pc:sldChg>
      <pc:sldChg chg="del">
        <pc:chgData name="Wang, Jun" userId="41e36dea-48b7-4baa-8886-ae2c61c6bd0e" providerId="ADAL" clId="{B53495A6-5D0B-4A43-BB80-D94D92F6B8F6}" dt="2024-05-31T00:44:05.847" v="104" actId="2696"/>
        <pc:sldMkLst>
          <pc:docMk/>
          <pc:sldMk cId="648672332" sldId="1000"/>
        </pc:sldMkLst>
      </pc:sldChg>
      <pc:sldChg chg="del">
        <pc:chgData name="Wang, Jun" userId="41e36dea-48b7-4baa-8886-ae2c61c6bd0e" providerId="ADAL" clId="{B53495A6-5D0B-4A43-BB80-D94D92F6B8F6}" dt="2024-05-31T00:44:09.012" v="111" actId="2696"/>
        <pc:sldMkLst>
          <pc:docMk/>
          <pc:sldMk cId="325519515" sldId="1001"/>
        </pc:sldMkLst>
      </pc:sldChg>
      <pc:sldChg chg="del">
        <pc:chgData name="Wang, Jun" userId="41e36dea-48b7-4baa-8886-ae2c61c6bd0e" providerId="ADAL" clId="{B53495A6-5D0B-4A43-BB80-D94D92F6B8F6}" dt="2024-05-31T00:44:12.071" v="118" actId="2696"/>
        <pc:sldMkLst>
          <pc:docMk/>
          <pc:sldMk cId="3303657335" sldId="1002"/>
        </pc:sldMkLst>
      </pc:sldChg>
      <pc:sldChg chg="del">
        <pc:chgData name="Wang, Jun" userId="41e36dea-48b7-4baa-8886-ae2c61c6bd0e" providerId="ADAL" clId="{B53495A6-5D0B-4A43-BB80-D94D92F6B8F6}" dt="2024-05-31T00:44:10.628" v="115" actId="2696"/>
        <pc:sldMkLst>
          <pc:docMk/>
          <pc:sldMk cId="3815742401" sldId="1004"/>
        </pc:sldMkLst>
      </pc:sldChg>
      <pc:sldChg chg="del">
        <pc:chgData name="Wang, Jun" userId="41e36dea-48b7-4baa-8886-ae2c61c6bd0e" providerId="ADAL" clId="{B53495A6-5D0B-4A43-BB80-D94D92F6B8F6}" dt="2024-05-31T00:44:14.343" v="124" actId="2696"/>
        <pc:sldMkLst>
          <pc:docMk/>
          <pc:sldMk cId="814030265" sldId="1005"/>
        </pc:sldMkLst>
      </pc:sldChg>
      <pc:sldChg chg="del">
        <pc:chgData name="Wang, Jun" userId="41e36dea-48b7-4baa-8886-ae2c61c6bd0e" providerId="ADAL" clId="{B53495A6-5D0B-4A43-BB80-D94D92F6B8F6}" dt="2024-05-31T00:44:14.526" v="125" actId="2696"/>
        <pc:sldMkLst>
          <pc:docMk/>
          <pc:sldMk cId="3473841004" sldId="1007"/>
        </pc:sldMkLst>
      </pc:sldChg>
      <pc:sldMasterChg chg="delSldLayout">
        <pc:chgData name="Wang, Jun" userId="41e36dea-48b7-4baa-8886-ae2c61c6bd0e" providerId="ADAL" clId="{B53495A6-5D0B-4A43-BB80-D94D92F6B8F6}" dt="2024-05-31T00:44:06.405" v="106" actId="2696"/>
        <pc:sldMasterMkLst>
          <pc:docMk/>
          <pc:sldMasterMk cId="834957953" sldId="2147483660"/>
        </pc:sldMasterMkLst>
        <pc:sldLayoutChg chg="del">
          <pc:chgData name="Wang, Jun" userId="41e36dea-48b7-4baa-8886-ae2c61c6bd0e" providerId="ADAL" clId="{B53495A6-5D0B-4A43-BB80-D94D92F6B8F6}" dt="2024-05-31T00:44:06.405" v="106" actId="2696"/>
          <pc:sldLayoutMkLst>
            <pc:docMk/>
            <pc:sldMasterMk cId="834957953" sldId="2147483660"/>
            <pc:sldLayoutMk cId="3822137637" sldId="2147483733"/>
          </pc:sldLayoutMkLst>
        </pc:sldLayoutChg>
      </pc:sldMasterChg>
      <pc:sldMasterChg chg="del delSldLayout">
        <pc:chgData name="Wang, Jun" userId="41e36dea-48b7-4baa-8886-ae2c61c6bd0e" providerId="ADAL" clId="{B53495A6-5D0B-4A43-BB80-D94D92F6B8F6}" dt="2024-05-31T00:44:16.206" v="140" actId="2696"/>
        <pc:sldMasterMkLst>
          <pc:docMk/>
          <pc:sldMasterMk cId="838227924" sldId="2147483709"/>
        </pc:sldMasterMkLst>
        <pc:sldLayoutChg chg="del">
          <pc:chgData name="Wang, Jun" userId="41e36dea-48b7-4baa-8886-ae2c61c6bd0e" providerId="ADAL" clId="{B53495A6-5D0B-4A43-BB80-D94D92F6B8F6}" dt="2024-05-31T00:44:16.193" v="129" actId="2696"/>
          <pc:sldLayoutMkLst>
            <pc:docMk/>
            <pc:sldMasterMk cId="838227924" sldId="2147483709"/>
            <pc:sldLayoutMk cId="3479658183" sldId="2147483710"/>
          </pc:sldLayoutMkLst>
        </pc:sldLayoutChg>
        <pc:sldLayoutChg chg="del">
          <pc:chgData name="Wang, Jun" userId="41e36dea-48b7-4baa-8886-ae2c61c6bd0e" providerId="ADAL" clId="{B53495A6-5D0B-4A43-BB80-D94D92F6B8F6}" dt="2024-05-31T00:44:16.194" v="130" actId="2696"/>
          <pc:sldLayoutMkLst>
            <pc:docMk/>
            <pc:sldMasterMk cId="838227924" sldId="2147483709"/>
            <pc:sldLayoutMk cId="485058583" sldId="2147483711"/>
          </pc:sldLayoutMkLst>
        </pc:sldLayoutChg>
        <pc:sldLayoutChg chg="del">
          <pc:chgData name="Wang, Jun" userId="41e36dea-48b7-4baa-8886-ae2c61c6bd0e" providerId="ADAL" clId="{B53495A6-5D0B-4A43-BB80-D94D92F6B8F6}" dt="2024-05-31T00:44:16.195" v="131" actId="2696"/>
          <pc:sldLayoutMkLst>
            <pc:docMk/>
            <pc:sldMasterMk cId="838227924" sldId="2147483709"/>
            <pc:sldLayoutMk cId="2919645877" sldId="2147483712"/>
          </pc:sldLayoutMkLst>
        </pc:sldLayoutChg>
        <pc:sldLayoutChg chg="del">
          <pc:chgData name="Wang, Jun" userId="41e36dea-48b7-4baa-8886-ae2c61c6bd0e" providerId="ADAL" clId="{B53495A6-5D0B-4A43-BB80-D94D92F6B8F6}" dt="2024-05-31T00:44:16.196" v="132" actId="2696"/>
          <pc:sldLayoutMkLst>
            <pc:docMk/>
            <pc:sldMasterMk cId="838227924" sldId="2147483709"/>
            <pc:sldLayoutMk cId="791076704" sldId="2147483713"/>
          </pc:sldLayoutMkLst>
        </pc:sldLayoutChg>
        <pc:sldLayoutChg chg="del">
          <pc:chgData name="Wang, Jun" userId="41e36dea-48b7-4baa-8886-ae2c61c6bd0e" providerId="ADAL" clId="{B53495A6-5D0B-4A43-BB80-D94D92F6B8F6}" dt="2024-05-31T00:44:16.198" v="133" actId="2696"/>
          <pc:sldLayoutMkLst>
            <pc:docMk/>
            <pc:sldMasterMk cId="838227924" sldId="2147483709"/>
            <pc:sldLayoutMk cId="1335845253" sldId="2147483714"/>
          </pc:sldLayoutMkLst>
        </pc:sldLayoutChg>
        <pc:sldLayoutChg chg="del">
          <pc:chgData name="Wang, Jun" userId="41e36dea-48b7-4baa-8886-ae2c61c6bd0e" providerId="ADAL" clId="{B53495A6-5D0B-4A43-BB80-D94D92F6B8F6}" dt="2024-05-31T00:44:16.199" v="134" actId="2696"/>
          <pc:sldLayoutMkLst>
            <pc:docMk/>
            <pc:sldMasterMk cId="838227924" sldId="2147483709"/>
            <pc:sldLayoutMk cId="663934787" sldId="2147483715"/>
          </pc:sldLayoutMkLst>
        </pc:sldLayoutChg>
        <pc:sldLayoutChg chg="del">
          <pc:chgData name="Wang, Jun" userId="41e36dea-48b7-4baa-8886-ae2c61c6bd0e" providerId="ADAL" clId="{B53495A6-5D0B-4A43-BB80-D94D92F6B8F6}" dt="2024-05-31T00:44:16.200" v="135" actId="2696"/>
          <pc:sldLayoutMkLst>
            <pc:docMk/>
            <pc:sldMasterMk cId="838227924" sldId="2147483709"/>
            <pc:sldLayoutMk cId="1453607682" sldId="2147483716"/>
          </pc:sldLayoutMkLst>
        </pc:sldLayoutChg>
        <pc:sldLayoutChg chg="del">
          <pc:chgData name="Wang, Jun" userId="41e36dea-48b7-4baa-8886-ae2c61c6bd0e" providerId="ADAL" clId="{B53495A6-5D0B-4A43-BB80-D94D92F6B8F6}" dt="2024-05-31T00:44:16.201" v="136" actId="2696"/>
          <pc:sldLayoutMkLst>
            <pc:docMk/>
            <pc:sldMasterMk cId="838227924" sldId="2147483709"/>
            <pc:sldLayoutMk cId="489575288" sldId="2147483717"/>
          </pc:sldLayoutMkLst>
        </pc:sldLayoutChg>
        <pc:sldLayoutChg chg="del">
          <pc:chgData name="Wang, Jun" userId="41e36dea-48b7-4baa-8886-ae2c61c6bd0e" providerId="ADAL" clId="{B53495A6-5D0B-4A43-BB80-D94D92F6B8F6}" dt="2024-05-31T00:44:16.202" v="137" actId="2696"/>
          <pc:sldLayoutMkLst>
            <pc:docMk/>
            <pc:sldMasterMk cId="838227924" sldId="2147483709"/>
            <pc:sldLayoutMk cId="1335501744" sldId="2147483718"/>
          </pc:sldLayoutMkLst>
        </pc:sldLayoutChg>
        <pc:sldLayoutChg chg="del">
          <pc:chgData name="Wang, Jun" userId="41e36dea-48b7-4baa-8886-ae2c61c6bd0e" providerId="ADAL" clId="{B53495A6-5D0B-4A43-BB80-D94D92F6B8F6}" dt="2024-05-31T00:44:16.203" v="138" actId="2696"/>
          <pc:sldLayoutMkLst>
            <pc:docMk/>
            <pc:sldMasterMk cId="838227924" sldId="2147483709"/>
            <pc:sldLayoutMk cId="3158251149" sldId="2147483719"/>
          </pc:sldLayoutMkLst>
        </pc:sldLayoutChg>
        <pc:sldLayoutChg chg="del">
          <pc:chgData name="Wang, Jun" userId="41e36dea-48b7-4baa-8886-ae2c61c6bd0e" providerId="ADAL" clId="{B53495A6-5D0B-4A43-BB80-D94D92F6B8F6}" dt="2024-05-31T00:44:16.204" v="139" actId="2696"/>
          <pc:sldLayoutMkLst>
            <pc:docMk/>
            <pc:sldMasterMk cId="838227924" sldId="2147483709"/>
            <pc:sldLayoutMk cId="3394290838" sldId="214748372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9EF1A9-5064-0041-AC3A-7828F77DFD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79F6B5-1842-B14F-9FFE-4895EAC797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723CE-739D-904D-A354-497A75014949}" type="datetimeFigureOut">
              <a:rPr lang="en-US" smtClean="0"/>
              <a:t>8/18/25</a:t>
            </a:fld>
            <a:endParaRPr lang="en-US"/>
          </a:p>
        </p:txBody>
      </p:sp>
      <p:sp>
        <p:nvSpPr>
          <p:cNvPr id="4" name="Footer Placeholder 3">
            <a:extLst>
              <a:ext uri="{FF2B5EF4-FFF2-40B4-BE49-F238E27FC236}">
                <a16:creationId xmlns:a16="http://schemas.microsoft.com/office/drawing/2014/main" id="{A2731388-F23D-6943-A267-D03D3213B4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664187F-4B8A-4644-840C-41FD9E3C43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E8A5A9-5E96-6B4F-AC36-57B6CF866485}" type="slidenum">
              <a:rPr lang="en-US" smtClean="0"/>
              <a:t>‹#›</a:t>
            </a:fld>
            <a:endParaRPr lang="en-US"/>
          </a:p>
        </p:txBody>
      </p:sp>
    </p:spTree>
    <p:extLst>
      <p:ext uri="{BB962C8B-B14F-4D97-AF65-F5344CB8AC3E}">
        <p14:creationId xmlns:p14="http://schemas.microsoft.com/office/powerpoint/2010/main" val="17524357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039DC-2113-6540-B3CE-1B68A322F325}" type="datetimeFigureOut">
              <a:rPr lang="en-US" smtClean="0"/>
              <a:t>8/18/25</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64D7C-964D-B945-82FB-B99D3055EE18}" type="slidenum">
              <a:rPr lang="en-US" smtClean="0"/>
              <a:t>‹#›</a:t>
            </a:fld>
            <a:endParaRPr lang="en-US"/>
          </a:p>
        </p:txBody>
      </p:sp>
    </p:spTree>
    <p:extLst>
      <p:ext uri="{BB962C8B-B14F-4D97-AF65-F5344CB8AC3E}">
        <p14:creationId xmlns:p14="http://schemas.microsoft.com/office/powerpoint/2010/main" val="1699227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C64D7C-964D-B945-82FB-B99D3055EE18}" type="slidenum">
              <a:rPr lang="en-US" smtClean="0"/>
              <a:t>1</a:t>
            </a:fld>
            <a:endParaRPr lang="en-US"/>
          </a:p>
        </p:txBody>
      </p:sp>
    </p:spTree>
    <p:extLst>
      <p:ext uri="{BB962C8B-B14F-4D97-AF65-F5344CB8AC3E}">
        <p14:creationId xmlns:p14="http://schemas.microsoft.com/office/powerpoint/2010/main" val="322733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64D7C-964D-B945-82FB-B99D3055E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38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11</a:t>
            </a:fld>
            <a:endParaRPr lang="en-US"/>
          </a:p>
        </p:txBody>
      </p:sp>
    </p:spTree>
    <p:extLst>
      <p:ext uri="{BB962C8B-B14F-4D97-AF65-F5344CB8AC3E}">
        <p14:creationId xmlns:p14="http://schemas.microsoft.com/office/powerpoint/2010/main" val="3264781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CA173-1C42-4226-B669-291C410F467C}" type="slidenum">
              <a:rPr lang="zh-CN" altLang="en-US" smtClean="0"/>
              <a:t>12</a:t>
            </a:fld>
            <a:endParaRPr lang="zh-CN" altLang="en-US"/>
          </a:p>
        </p:txBody>
      </p:sp>
    </p:spTree>
    <p:extLst>
      <p:ext uri="{BB962C8B-B14F-4D97-AF65-F5344CB8AC3E}">
        <p14:creationId xmlns:p14="http://schemas.microsoft.com/office/powerpoint/2010/main" val="1296076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B1299-98B4-AA4C-BF03-A1A9892B776F}" type="slidenum">
              <a:rPr lang="en-US" smtClean="0"/>
              <a:t>13</a:t>
            </a:fld>
            <a:endParaRPr lang="en-US"/>
          </a:p>
        </p:txBody>
      </p:sp>
    </p:spTree>
    <p:extLst>
      <p:ext uri="{BB962C8B-B14F-4D97-AF65-F5344CB8AC3E}">
        <p14:creationId xmlns:p14="http://schemas.microsoft.com/office/powerpoint/2010/main" val="81472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96" indent="0" algn="ctr">
              <a:buNone/>
              <a:defRPr/>
            </a:lvl2pPr>
            <a:lvl3pPr marL="761992" indent="0" algn="ctr">
              <a:buNone/>
              <a:defRPr/>
            </a:lvl3pPr>
            <a:lvl4pPr marL="1142989" indent="0" algn="ctr">
              <a:buNone/>
              <a:defRPr/>
            </a:lvl4pPr>
            <a:lvl5pPr marL="1523985" indent="0" algn="ctr">
              <a:buNone/>
              <a:defRPr/>
            </a:lvl5pPr>
            <a:lvl6pPr marL="1904981" indent="0" algn="ctr">
              <a:buNone/>
              <a:defRPr/>
            </a:lvl6pPr>
            <a:lvl7pPr marL="2285977" indent="0" algn="ctr">
              <a:buNone/>
              <a:defRPr/>
            </a:lvl7pPr>
            <a:lvl8pPr marL="2666973" indent="0" algn="ctr">
              <a:buNone/>
              <a:defRPr/>
            </a:lvl8pPr>
            <a:lvl9pPr marL="304797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1B3A1E5-858C-F24D-B29E-102AAB8D4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29398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05859"/>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444500"/>
            <a:ext cx="2019300" cy="463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444500"/>
            <a:ext cx="5905500" cy="463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386394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94FB708-FC12-3C46-8A5F-D9A09CB52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68538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96" indent="0">
              <a:buNone/>
              <a:defRPr sz="1500"/>
            </a:lvl2pPr>
            <a:lvl3pPr marL="761992" indent="0">
              <a:buNone/>
              <a:defRPr sz="1333"/>
            </a:lvl3pPr>
            <a:lvl4pPr marL="1142989" indent="0">
              <a:buNone/>
              <a:defRPr sz="1167"/>
            </a:lvl4pPr>
            <a:lvl5pPr marL="1523985" indent="0">
              <a:buNone/>
              <a:defRPr sz="1167"/>
            </a:lvl5pPr>
            <a:lvl6pPr marL="1904981" indent="0">
              <a:buNone/>
              <a:defRPr sz="1167"/>
            </a:lvl6pPr>
            <a:lvl7pPr marL="2285977" indent="0">
              <a:buNone/>
              <a:defRPr sz="1167"/>
            </a:lvl7pPr>
            <a:lvl8pPr marL="2666973" indent="0">
              <a:buNone/>
              <a:defRPr sz="1167"/>
            </a:lvl8pPr>
            <a:lvl9pPr marL="3047970" indent="0">
              <a:buNone/>
              <a:defRPr sz="1167"/>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16251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51000"/>
            <a:ext cx="3810000" cy="3429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51000"/>
            <a:ext cx="3810000" cy="3429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04561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000" b="1"/>
            </a:lvl1pPr>
            <a:lvl2pPr marL="380996" indent="0">
              <a:buNone/>
              <a:defRPr sz="1667" b="1"/>
            </a:lvl2pPr>
            <a:lvl3pPr marL="761992" indent="0">
              <a:buNone/>
              <a:defRPr sz="1500" b="1"/>
            </a:lvl3pPr>
            <a:lvl4pPr marL="1142989" indent="0">
              <a:buNone/>
              <a:defRPr sz="1333" b="1"/>
            </a:lvl4pPr>
            <a:lvl5pPr marL="1523985" indent="0">
              <a:buNone/>
              <a:defRPr sz="1333" b="1"/>
            </a:lvl5pPr>
            <a:lvl6pPr marL="1904981" indent="0">
              <a:buNone/>
              <a:defRPr sz="1333" b="1"/>
            </a:lvl6pPr>
            <a:lvl7pPr marL="2285977" indent="0">
              <a:buNone/>
              <a:defRPr sz="1333" b="1"/>
            </a:lvl7pPr>
            <a:lvl8pPr marL="2666973" indent="0">
              <a:buNone/>
              <a:defRPr sz="1333" b="1"/>
            </a:lvl8pPr>
            <a:lvl9pPr marL="3047970"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000" b="1"/>
            </a:lvl1pPr>
            <a:lvl2pPr marL="380996" indent="0">
              <a:buNone/>
              <a:defRPr sz="1667" b="1"/>
            </a:lvl2pPr>
            <a:lvl3pPr marL="761992" indent="0">
              <a:buNone/>
              <a:defRPr sz="1500" b="1"/>
            </a:lvl3pPr>
            <a:lvl4pPr marL="1142989" indent="0">
              <a:buNone/>
              <a:defRPr sz="1333" b="1"/>
            </a:lvl4pPr>
            <a:lvl5pPr marL="1523985" indent="0">
              <a:buNone/>
              <a:defRPr sz="1333" b="1"/>
            </a:lvl5pPr>
            <a:lvl6pPr marL="1904981" indent="0">
              <a:buNone/>
              <a:defRPr sz="1333" b="1"/>
            </a:lvl6pPr>
            <a:lvl7pPr marL="2285977" indent="0">
              <a:buNone/>
              <a:defRPr sz="1333" b="1"/>
            </a:lvl7pPr>
            <a:lvl8pPr marL="2666973" indent="0">
              <a:buNone/>
              <a:defRPr sz="1333" b="1"/>
            </a:lvl8pPr>
            <a:lvl9pPr marL="3047970"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96579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25851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07968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167"/>
            </a:lvl1pPr>
            <a:lvl2pPr marL="380996" indent="0">
              <a:buNone/>
              <a:defRPr sz="1000"/>
            </a:lvl2pPr>
            <a:lvl3pPr marL="761992" indent="0">
              <a:buNone/>
              <a:defRPr sz="833"/>
            </a:lvl3pPr>
            <a:lvl4pPr marL="1142989" indent="0">
              <a:buNone/>
              <a:defRPr sz="750"/>
            </a:lvl4pPr>
            <a:lvl5pPr marL="1523985" indent="0">
              <a:buNone/>
              <a:defRPr sz="750"/>
            </a:lvl5pPr>
            <a:lvl6pPr marL="1904981" indent="0">
              <a:buNone/>
              <a:defRPr sz="750"/>
            </a:lvl6pPr>
            <a:lvl7pPr marL="2285977" indent="0">
              <a:buNone/>
              <a:defRPr sz="750"/>
            </a:lvl7pPr>
            <a:lvl8pPr marL="2666973" indent="0">
              <a:buNone/>
              <a:defRPr sz="750"/>
            </a:lvl8pPr>
            <a:lvl9pPr marL="304797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58255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96" indent="0">
              <a:buNone/>
              <a:defRPr sz="2333"/>
            </a:lvl2pPr>
            <a:lvl3pPr marL="761992" indent="0">
              <a:buNone/>
              <a:defRPr sz="2000"/>
            </a:lvl3pPr>
            <a:lvl4pPr marL="1142989" indent="0">
              <a:buNone/>
              <a:defRPr sz="1667"/>
            </a:lvl4pPr>
            <a:lvl5pPr marL="1523985" indent="0">
              <a:buNone/>
              <a:defRPr sz="1667"/>
            </a:lvl5pPr>
            <a:lvl6pPr marL="1904981" indent="0">
              <a:buNone/>
              <a:defRPr sz="1667"/>
            </a:lvl6pPr>
            <a:lvl7pPr marL="2285977" indent="0">
              <a:buNone/>
              <a:defRPr sz="1667"/>
            </a:lvl7pPr>
            <a:lvl8pPr marL="2666973" indent="0">
              <a:buNone/>
              <a:defRPr sz="1667"/>
            </a:lvl8pPr>
            <a:lvl9pPr marL="3047970" indent="0">
              <a:buNone/>
              <a:defRPr sz="1667"/>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167"/>
            </a:lvl1pPr>
            <a:lvl2pPr marL="380996" indent="0">
              <a:buNone/>
              <a:defRPr sz="1000"/>
            </a:lvl2pPr>
            <a:lvl3pPr marL="761992" indent="0">
              <a:buNone/>
              <a:defRPr sz="833"/>
            </a:lvl3pPr>
            <a:lvl4pPr marL="1142989" indent="0">
              <a:buNone/>
              <a:defRPr sz="750"/>
            </a:lvl4pPr>
            <a:lvl5pPr marL="1523985" indent="0">
              <a:buNone/>
              <a:defRPr sz="750"/>
            </a:lvl5pPr>
            <a:lvl6pPr marL="1904981" indent="0">
              <a:buNone/>
              <a:defRPr sz="750"/>
            </a:lvl6pPr>
            <a:lvl7pPr marL="2285977" indent="0">
              <a:buNone/>
              <a:defRPr sz="750"/>
            </a:lvl7pPr>
            <a:lvl8pPr marL="2666973" indent="0">
              <a:buNone/>
              <a:defRPr sz="750"/>
            </a:lvl8pPr>
            <a:lvl9pPr marL="304797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1906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444500"/>
            <a:ext cx="7772400" cy="952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t24itle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67" b="0">
                <a:latin typeface="Times New Roman" charset="0"/>
              </a:defRPr>
            </a:lvl1pPr>
          </a:lstStyle>
          <a:p>
            <a:pPr defTabSz="761992"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67" b="0">
                <a:latin typeface="Times New Roman" charset="0"/>
              </a:defRPr>
            </a:lvl1pPr>
          </a:lstStyle>
          <a:p>
            <a:pPr defTabSz="761992"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67" b="0">
                <a:latin typeface="Times New Roman" charset="0"/>
              </a:defRPr>
            </a:lvl1pPr>
          </a:lstStyle>
          <a:p>
            <a:pPr defTabSz="761992" fontAlgn="base">
              <a:spcBef>
                <a:spcPct val="0"/>
              </a:spcBef>
              <a:spcAft>
                <a:spcPct val="0"/>
              </a:spcAft>
              <a:defRPr/>
            </a:pPr>
            <a:fld id="{B288D412-57B1-4049-A134-E3FB489FF5F4}" type="slidenum">
              <a:rPr lang="en-US" smtClean="0">
                <a:solidFill>
                  <a:srgbClr val="000000"/>
                </a:solidFill>
                <a:ea typeface="ＭＳ Ｐゴシック" charset="0"/>
                <a:cs typeface="ＭＳ Ｐゴシック" charset="0"/>
              </a:rPr>
              <a:pPr defTabSz="761992"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34957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hf sldNum="0" hdr="0" ftr="0" dt="0"/>
  <p:txStyles>
    <p:titleStyle>
      <a:lvl1pPr algn="ctr" rtl="0" eaLnBrk="1" fontAlgn="base" hangingPunct="1">
        <a:spcBef>
          <a:spcPct val="0"/>
        </a:spcBef>
        <a:spcAft>
          <a:spcPct val="0"/>
        </a:spcAft>
        <a:defRPr sz="2167"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380996"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6pPr>
      <a:lvl7pPr marL="761992"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7pPr>
      <a:lvl8pPr marL="1142989"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8pPr>
      <a:lvl9pPr marL="1523985"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9pPr>
    </p:titleStyle>
    <p:bodyStyle>
      <a:lvl1pPr marL="285747" indent="-285747"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619119" indent="-238123" algn="l" rtl="0" eaLnBrk="1" fontAlgn="base" hangingPunct="1">
        <a:spcBef>
          <a:spcPct val="20000"/>
        </a:spcBef>
        <a:spcAft>
          <a:spcPct val="0"/>
        </a:spcAft>
        <a:buChar char="–"/>
        <a:defRPr b="1">
          <a:solidFill>
            <a:srgbClr val="000000"/>
          </a:solidFill>
          <a:latin typeface="+mn-lt"/>
          <a:ea typeface="ＭＳ Ｐゴシック" charset="-128"/>
        </a:defRPr>
      </a:lvl2pPr>
      <a:lvl3pPr marL="952490" indent="-190498" algn="l" rtl="0" eaLnBrk="1" fontAlgn="base" hangingPunct="1">
        <a:spcBef>
          <a:spcPct val="20000"/>
        </a:spcBef>
        <a:spcAft>
          <a:spcPct val="0"/>
        </a:spcAft>
        <a:buChar char="•"/>
        <a:defRPr b="1">
          <a:solidFill>
            <a:srgbClr val="000000"/>
          </a:solidFill>
          <a:latin typeface="+mn-lt"/>
          <a:ea typeface="ＭＳ Ｐゴシック" charset="-128"/>
        </a:defRPr>
      </a:lvl3pPr>
      <a:lvl4pPr marL="1333487" indent="-190498" algn="l" rtl="0" eaLnBrk="1" fontAlgn="base" hangingPunct="1">
        <a:spcBef>
          <a:spcPct val="20000"/>
        </a:spcBef>
        <a:spcAft>
          <a:spcPct val="0"/>
        </a:spcAft>
        <a:buChar char="–"/>
        <a:defRPr b="1">
          <a:solidFill>
            <a:srgbClr val="000000"/>
          </a:solidFill>
          <a:latin typeface="+mn-lt"/>
          <a:ea typeface="ＭＳ Ｐゴシック" charset="-128"/>
        </a:defRPr>
      </a:lvl4pPr>
      <a:lvl5pPr marL="1714483" indent="-190498" algn="l" rtl="0" eaLnBrk="1" fontAlgn="base" hangingPunct="1">
        <a:spcBef>
          <a:spcPct val="20000"/>
        </a:spcBef>
        <a:spcAft>
          <a:spcPct val="0"/>
        </a:spcAft>
        <a:buChar char="»"/>
        <a:defRPr b="1">
          <a:solidFill>
            <a:srgbClr val="000000"/>
          </a:solidFill>
          <a:latin typeface="+mn-lt"/>
          <a:ea typeface="ＭＳ Ｐゴシック" charset="-128"/>
        </a:defRPr>
      </a:lvl5pPr>
      <a:lvl6pPr marL="2095479" indent="-190498" algn="l" rtl="0" eaLnBrk="1" fontAlgn="base" hangingPunct="1">
        <a:spcBef>
          <a:spcPct val="20000"/>
        </a:spcBef>
        <a:spcAft>
          <a:spcPct val="0"/>
        </a:spcAft>
        <a:buChar char="»"/>
        <a:defRPr b="1">
          <a:solidFill>
            <a:schemeClr val="accent2"/>
          </a:solidFill>
          <a:latin typeface="+mn-lt"/>
        </a:defRPr>
      </a:lvl6pPr>
      <a:lvl7pPr marL="2476475" indent="-190498" algn="l" rtl="0" eaLnBrk="1" fontAlgn="base" hangingPunct="1">
        <a:spcBef>
          <a:spcPct val="20000"/>
        </a:spcBef>
        <a:spcAft>
          <a:spcPct val="0"/>
        </a:spcAft>
        <a:buChar char="»"/>
        <a:defRPr b="1">
          <a:solidFill>
            <a:schemeClr val="accent2"/>
          </a:solidFill>
          <a:latin typeface="+mn-lt"/>
        </a:defRPr>
      </a:lvl7pPr>
      <a:lvl8pPr marL="2857471" indent="-190498" algn="l" rtl="0" eaLnBrk="1" fontAlgn="base" hangingPunct="1">
        <a:spcBef>
          <a:spcPct val="20000"/>
        </a:spcBef>
        <a:spcAft>
          <a:spcPct val="0"/>
        </a:spcAft>
        <a:buChar char="»"/>
        <a:defRPr b="1">
          <a:solidFill>
            <a:schemeClr val="accent2"/>
          </a:solidFill>
          <a:latin typeface="+mn-lt"/>
        </a:defRPr>
      </a:lvl8pPr>
      <a:lvl9pPr marL="3238468" indent="-190498"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761992" rtl="0" eaLnBrk="1" latinLnBrk="0" hangingPunct="1">
        <a:defRPr sz="1500" kern="1200">
          <a:solidFill>
            <a:schemeClr val="tx1"/>
          </a:solidFill>
          <a:latin typeface="+mn-lt"/>
          <a:ea typeface="+mn-ea"/>
          <a:cs typeface="+mn-cs"/>
        </a:defRPr>
      </a:lvl1pPr>
      <a:lvl2pPr marL="380996" algn="l" defTabSz="761992" rtl="0" eaLnBrk="1" latinLnBrk="0" hangingPunct="1">
        <a:defRPr sz="1500" kern="1200">
          <a:solidFill>
            <a:schemeClr val="tx1"/>
          </a:solidFill>
          <a:latin typeface="+mn-lt"/>
          <a:ea typeface="+mn-ea"/>
          <a:cs typeface="+mn-cs"/>
        </a:defRPr>
      </a:lvl2pPr>
      <a:lvl3pPr marL="761992" algn="l" defTabSz="761992" rtl="0" eaLnBrk="1" latinLnBrk="0" hangingPunct="1">
        <a:defRPr sz="1500" kern="1200">
          <a:solidFill>
            <a:schemeClr val="tx1"/>
          </a:solidFill>
          <a:latin typeface="+mn-lt"/>
          <a:ea typeface="+mn-ea"/>
          <a:cs typeface="+mn-cs"/>
        </a:defRPr>
      </a:lvl3pPr>
      <a:lvl4pPr marL="1142989" algn="l" defTabSz="761992" rtl="0" eaLnBrk="1" latinLnBrk="0" hangingPunct="1">
        <a:defRPr sz="1500" kern="1200">
          <a:solidFill>
            <a:schemeClr val="tx1"/>
          </a:solidFill>
          <a:latin typeface="+mn-lt"/>
          <a:ea typeface="+mn-ea"/>
          <a:cs typeface="+mn-cs"/>
        </a:defRPr>
      </a:lvl4pPr>
      <a:lvl5pPr marL="1523985" algn="l" defTabSz="761992" rtl="0" eaLnBrk="1" latinLnBrk="0" hangingPunct="1">
        <a:defRPr sz="1500" kern="1200">
          <a:solidFill>
            <a:schemeClr val="tx1"/>
          </a:solidFill>
          <a:latin typeface="+mn-lt"/>
          <a:ea typeface="+mn-ea"/>
          <a:cs typeface="+mn-cs"/>
        </a:defRPr>
      </a:lvl5pPr>
      <a:lvl6pPr marL="1904981" algn="l" defTabSz="761992" rtl="0" eaLnBrk="1" latinLnBrk="0" hangingPunct="1">
        <a:defRPr sz="1500" kern="1200">
          <a:solidFill>
            <a:schemeClr val="tx1"/>
          </a:solidFill>
          <a:latin typeface="+mn-lt"/>
          <a:ea typeface="+mn-ea"/>
          <a:cs typeface="+mn-cs"/>
        </a:defRPr>
      </a:lvl6pPr>
      <a:lvl7pPr marL="2285977" algn="l" defTabSz="761992" rtl="0" eaLnBrk="1" latinLnBrk="0" hangingPunct="1">
        <a:defRPr sz="1500" kern="1200">
          <a:solidFill>
            <a:schemeClr val="tx1"/>
          </a:solidFill>
          <a:latin typeface="+mn-lt"/>
          <a:ea typeface="+mn-ea"/>
          <a:cs typeface="+mn-cs"/>
        </a:defRPr>
      </a:lvl7pPr>
      <a:lvl8pPr marL="2666973" algn="l" defTabSz="761992" rtl="0" eaLnBrk="1" latinLnBrk="0" hangingPunct="1">
        <a:defRPr sz="1500" kern="1200">
          <a:solidFill>
            <a:schemeClr val="tx1"/>
          </a:solidFill>
          <a:latin typeface="+mn-lt"/>
          <a:ea typeface="+mn-ea"/>
          <a:cs typeface="+mn-cs"/>
        </a:defRPr>
      </a:lvl8pPr>
      <a:lvl9pPr marL="3047970" algn="l" defTabSz="76199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www.unl-vrtm.org/"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BF6B-D0E0-7247-8B58-BEC50EC74578}"/>
              </a:ext>
            </a:extLst>
          </p:cNvPr>
          <p:cNvSpPr>
            <a:spLocks noGrp="1"/>
          </p:cNvSpPr>
          <p:nvPr>
            <p:ph type="title"/>
          </p:nvPr>
        </p:nvSpPr>
        <p:spPr>
          <a:xfrm>
            <a:off x="178676" y="787981"/>
            <a:ext cx="8965324" cy="952500"/>
          </a:xfrm>
        </p:spPr>
        <p:txBody>
          <a:bodyPr/>
          <a:lstStyle/>
          <a:p>
            <a:r>
              <a:rPr lang="en-US" sz="2400" dirty="0">
                <a:effectLst/>
              </a:rPr>
              <a:t>Study of aerosol optical centroid height in O2 absorption bands and beyond: Tributes to Dr. Kelly Chance</a:t>
            </a:r>
            <a:endParaRPr lang="en-US" sz="2400" dirty="0"/>
          </a:p>
        </p:txBody>
      </p:sp>
      <p:sp>
        <p:nvSpPr>
          <p:cNvPr id="3" name="Content Placeholder 2">
            <a:extLst>
              <a:ext uri="{FF2B5EF4-FFF2-40B4-BE49-F238E27FC236}">
                <a16:creationId xmlns:a16="http://schemas.microsoft.com/office/drawing/2014/main" id="{2F2084E6-8431-6E44-88CA-8032D1D0BBAE}"/>
              </a:ext>
            </a:extLst>
          </p:cNvPr>
          <p:cNvSpPr>
            <a:spLocks noGrp="1"/>
          </p:cNvSpPr>
          <p:nvPr>
            <p:ph idx="1"/>
          </p:nvPr>
        </p:nvSpPr>
        <p:spPr>
          <a:xfrm>
            <a:off x="771119" y="2431561"/>
            <a:ext cx="7772400" cy="1542959"/>
          </a:xfrm>
        </p:spPr>
        <p:txBody>
          <a:bodyPr bIns="0"/>
          <a:lstStyle/>
          <a:p>
            <a:pPr marL="0" indent="0" algn="ctr">
              <a:buNone/>
            </a:pPr>
            <a:r>
              <a:rPr lang="en-US" dirty="0"/>
              <a:t>Jun Wang</a:t>
            </a:r>
          </a:p>
          <a:p>
            <a:pPr marL="0" indent="0" algn="ctr">
              <a:buNone/>
            </a:pPr>
            <a:r>
              <a:rPr lang="en-US" b="0" dirty="0"/>
              <a:t>Lichtenberger Family Chair in Chemical Engineering</a:t>
            </a:r>
          </a:p>
          <a:p>
            <a:pPr marL="0" indent="0" algn="ctr">
              <a:buNone/>
            </a:pPr>
            <a:r>
              <a:rPr lang="en-US" b="0" dirty="0"/>
              <a:t>College of Engineering, The University of Iowa</a:t>
            </a:r>
          </a:p>
          <a:p>
            <a:pPr marL="0" indent="0" algn="ctr">
              <a:spcBef>
                <a:spcPts val="336"/>
              </a:spcBef>
              <a:spcAft>
                <a:spcPts val="600"/>
              </a:spcAft>
              <a:buNone/>
            </a:pPr>
            <a:endParaRPr lang="en-US" sz="1400" dirty="0">
              <a:ea typeface="ＭＳ Ｐゴシック"/>
            </a:endParaRPr>
          </a:p>
          <a:p>
            <a:pPr marL="0" indent="0" algn="ctr">
              <a:spcBef>
                <a:spcPts val="336"/>
              </a:spcBef>
              <a:spcAft>
                <a:spcPts val="600"/>
              </a:spcAft>
              <a:buNone/>
            </a:pPr>
            <a:endParaRPr lang="en-US" sz="1400" dirty="0"/>
          </a:p>
          <a:p>
            <a:pPr marL="0" indent="0" algn="ctr">
              <a:buNone/>
            </a:pPr>
            <a:endParaRPr lang="en-US" dirty="0"/>
          </a:p>
          <a:p>
            <a:pPr marL="0" indent="0" algn="ctr">
              <a:buNone/>
            </a:pPr>
            <a:endParaRPr lang="en-US" dirty="0"/>
          </a:p>
        </p:txBody>
      </p:sp>
      <p:sp>
        <p:nvSpPr>
          <p:cNvPr id="4" name="TextBox 3">
            <a:extLst>
              <a:ext uri="{FF2B5EF4-FFF2-40B4-BE49-F238E27FC236}">
                <a16:creationId xmlns:a16="http://schemas.microsoft.com/office/drawing/2014/main" id="{833BD4EE-036B-7828-6B5F-F94EDFFD6692}"/>
              </a:ext>
            </a:extLst>
          </p:cNvPr>
          <p:cNvSpPr txBox="1"/>
          <p:nvPr/>
        </p:nvSpPr>
        <p:spPr>
          <a:xfrm>
            <a:off x="2292368" y="4065435"/>
            <a:ext cx="4559261" cy="1200329"/>
          </a:xfrm>
          <a:prstGeom prst="rect">
            <a:avLst/>
          </a:prstGeom>
          <a:noFill/>
        </p:spPr>
        <p:txBody>
          <a:bodyPr wrap="none" rtlCol="0">
            <a:spAutoFit/>
          </a:bodyPr>
          <a:lstStyle/>
          <a:p>
            <a:endParaRPr lang="en-US" dirty="0"/>
          </a:p>
          <a:p>
            <a:r>
              <a:rPr lang="en-US" dirty="0"/>
              <a:t>					</a:t>
            </a:r>
          </a:p>
          <a:p>
            <a:pPr algn="ctr"/>
            <a:r>
              <a:rPr lang="en-US" b="1" dirty="0">
                <a:solidFill>
                  <a:srgbClr val="0432FF"/>
                </a:solidFill>
                <a:latin typeface="Helvetica" pitchFamily="2" charset="0"/>
              </a:rPr>
              <a:t>The Kelly Chance symposium</a:t>
            </a:r>
          </a:p>
          <a:p>
            <a:pPr algn="ctr"/>
            <a:r>
              <a:rPr lang="en-US" b="1" dirty="0">
                <a:solidFill>
                  <a:srgbClr val="0432FF"/>
                </a:solidFill>
                <a:latin typeface="Helvetica" pitchFamily="2" charset="0"/>
              </a:rPr>
              <a:t>18 August 2025 </a:t>
            </a:r>
            <a:endParaRPr lang="en-US" dirty="0"/>
          </a:p>
        </p:txBody>
      </p:sp>
    </p:spTree>
    <p:extLst>
      <p:ext uri="{BB962C8B-B14F-4D97-AF65-F5344CB8AC3E}">
        <p14:creationId xmlns:p14="http://schemas.microsoft.com/office/powerpoint/2010/main" val="11804621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54587-0ADA-9643-05AD-16EAD26B1551}"/>
              </a:ext>
            </a:extLst>
          </p:cNvPr>
          <p:cNvSpPr>
            <a:spLocks noGrp="1"/>
          </p:cNvSpPr>
          <p:nvPr>
            <p:ph type="title"/>
          </p:nvPr>
        </p:nvSpPr>
        <p:spPr>
          <a:xfrm>
            <a:off x="124390" y="-102863"/>
            <a:ext cx="8932979" cy="994172"/>
          </a:xfrm>
        </p:spPr>
        <p:txBody>
          <a:bodyPr>
            <a:normAutofit/>
          </a:bodyPr>
          <a:lstStyle/>
          <a:p>
            <a:r>
              <a:rPr lang="en-US" sz="2400" dirty="0"/>
              <a:t>Diurnal variation of the TEMPO AOCH</a:t>
            </a:r>
            <a:r>
              <a:rPr lang="zh-CN" altLang="en-US" sz="2400" dirty="0"/>
              <a:t> </a:t>
            </a:r>
            <a:r>
              <a:rPr lang="en-US" altLang="zh-CN" sz="2400" dirty="0"/>
              <a:t>and surface PM2.5</a:t>
            </a:r>
            <a:endParaRPr lang="en-US" sz="2400" dirty="0"/>
          </a:p>
        </p:txBody>
      </p:sp>
      <p:pic>
        <p:nvPicPr>
          <p:cNvPr id="11" name="Picture 10" descr="A map of the state of california&#10;&#10;Description automatically generated">
            <a:extLst>
              <a:ext uri="{FF2B5EF4-FFF2-40B4-BE49-F238E27FC236}">
                <a16:creationId xmlns:a16="http://schemas.microsoft.com/office/drawing/2014/main" id="{BCCFB95F-752D-2CC2-BE6E-297B98C4CAE4}"/>
              </a:ext>
            </a:extLst>
          </p:cNvPr>
          <p:cNvPicPr>
            <a:picLocks noChangeAspect="1"/>
          </p:cNvPicPr>
          <p:nvPr/>
        </p:nvPicPr>
        <p:blipFill>
          <a:blip r:embed="rId2"/>
          <a:stretch>
            <a:fillRect/>
          </a:stretch>
        </p:blipFill>
        <p:spPr>
          <a:xfrm>
            <a:off x="115626" y="3198881"/>
            <a:ext cx="3218518" cy="1763778"/>
          </a:xfrm>
          <a:prstGeom prst="rect">
            <a:avLst/>
          </a:prstGeom>
        </p:spPr>
      </p:pic>
      <p:pic>
        <p:nvPicPr>
          <p:cNvPr id="13" name="Picture 12" descr="A map of the state of california&#10;&#10;Description automatically generated">
            <a:extLst>
              <a:ext uri="{FF2B5EF4-FFF2-40B4-BE49-F238E27FC236}">
                <a16:creationId xmlns:a16="http://schemas.microsoft.com/office/drawing/2014/main" id="{7E045BDD-8707-6A16-B471-F8F22CB04E9F}"/>
              </a:ext>
            </a:extLst>
          </p:cNvPr>
          <p:cNvPicPr>
            <a:picLocks noChangeAspect="1"/>
          </p:cNvPicPr>
          <p:nvPr/>
        </p:nvPicPr>
        <p:blipFill>
          <a:blip r:embed="rId3"/>
          <a:stretch>
            <a:fillRect/>
          </a:stretch>
        </p:blipFill>
        <p:spPr>
          <a:xfrm>
            <a:off x="2923317" y="3187436"/>
            <a:ext cx="3265069" cy="1789289"/>
          </a:xfrm>
          <a:prstGeom prst="rect">
            <a:avLst/>
          </a:prstGeom>
        </p:spPr>
      </p:pic>
      <p:pic>
        <p:nvPicPr>
          <p:cNvPr id="15" name="Picture 14" descr="A map of the northern hemisphere&#10;&#10;Description automatically generated">
            <a:extLst>
              <a:ext uri="{FF2B5EF4-FFF2-40B4-BE49-F238E27FC236}">
                <a16:creationId xmlns:a16="http://schemas.microsoft.com/office/drawing/2014/main" id="{46ED07E6-7692-C7FE-8757-304C794992F8}"/>
              </a:ext>
            </a:extLst>
          </p:cNvPr>
          <p:cNvPicPr>
            <a:picLocks noChangeAspect="1"/>
          </p:cNvPicPr>
          <p:nvPr/>
        </p:nvPicPr>
        <p:blipFill>
          <a:blip r:embed="rId4"/>
          <a:stretch>
            <a:fillRect/>
          </a:stretch>
        </p:blipFill>
        <p:spPr>
          <a:xfrm>
            <a:off x="5777047" y="3187436"/>
            <a:ext cx="3265070" cy="1789289"/>
          </a:xfrm>
          <a:prstGeom prst="rect">
            <a:avLst/>
          </a:prstGeom>
        </p:spPr>
      </p:pic>
      <p:pic>
        <p:nvPicPr>
          <p:cNvPr id="18" name="Picture 17" descr="A map of different colored dots&#10;&#10;Description automatically generated">
            <a:extLst>
              <a:ext uri="{FF2B5EF4-FFF2-40B4-BE49-F238E27FC236}">
                <a16:creationId xmlns:a16="http://schemas.microsoft.com/office/drawing/2014/main" id="{1B4011FC-22B5-288E-FF76-085AA3EAE440}"/>
              </a:ext>
            </a:extLst>
          </p:cNvPr>
          <p:cNvPicPr>
            <a:picLocks noChangeAspect="1"/>
          </p:cNvPicPr>
          <p:nvPr/>
        </p:nvPicPr>
        <p:blipFill>
          <a:blip r:embed="rId5"/>
          <a:stretch>
            <a:fillRect/>
          </a:stretch>
        </p:blipFill>
        <p:spPr>
          <a:xfrm>
            <a:off x="124390" y="1388130"/>
            <a:ext cx="3324044" cy="1763778"/>
          </a:xfrm>
          <a:prstGeom prst="rect">
            <a:avLst/>
          </a:prstGeom>
        </p:spPr>
      </p:pic>
      <p:pic>
        <p:nvPicPr>
          <p:cNvPr id="20" name="Picture 19" descr="A map of different colored dots&#10;&#10;Description automatically generated">
            <a:extLst>
              <a:ext uri="{FF2B5EF4-FFF2-40B4-BE49-F238E27FC236}">
                <a16:creationId xmlns:a16="http://schemas.microsoft.com/office/drawing/2014/main" id="{E60EC85F-F2EE-8CD8-1EDA-888DAE65A9C3}"/>
              </a:ext>
            </a:extLst>
          </p:cNvPr>
          <p:cNvPicPr>
            <a:picLocks noChangeAspect="1"/>
          </p:cNvPicPr>
          <p:nvPr/>
        </p:nvPicPr>
        <p:blipFill>
          <a:blip r:embed="rId6"/>
          <a:stretch>
            <a:fillRect/>
          </a:stretch>
        </p:blipFill>
        <p:spPr>
          <a:xfrm>
            <a:off x="2939321" y="1378288"/>
            <a:ext cx="3362843" cy="1784366"/>
          </a:xfrm>
          <a:prstGeom prst="rect">
            <a:avLst/>
          </a:prstGeom>
        </p:spPr>
      </p:pic>
      <p:pic>
        <p:nvPicPr>
          <p:cNvPr id="22" name="Picture 21" descr="A map of different colored dots&#10;&#10;Description automatically generated">
            <a:extLst>
              <a:ext uri="{FF2B5EF4-FFF2-40B4-BE49-F238E27FC236}">
                <a16:creationId xmlns:a16="http://schemas.microsoft.com/office/drawing/2014/main" id="{A818708E-A59E-AD91-D04B-355EB6A84CA8}"/>
              </a:ext>
            </a:extLst>
          </p:cNvPr>
          <p:cNvPicPr>
            <a:picLocks noChangeAspect="1"/>
          </p:cNvPicPr>
          <p:nvPr/>
        </p:nvPicPr>
        <p:blipFill>
          <a:blip r:embed="rId7"/>
          <a:stretch>
            <a:fillRect/>
          </a:stretch>
        </p:blipFill>
        <p:spPr>
          <a:xfrm>
            <a:off x="5781157" y="1388973"/>
            <a:ext cx="3362843" cy="1784366"/>
          </a:xfrm>
          <a:prstGeom prst="rect">
            <a:avLst/>
          </a:prstGeom>
        </p:spPr>
      </p:pic>
      <p:cxnSp>
        <p:nvCxnSpPr>
          <p:cNvPr id="4" name="Straight Arrow Connector 3">
            <a:extLst>
              <a:ext uri="{FF2B5EF4-FFF2-40B4-BE49-F238E27FC236}">
                <a16:creationId xmlns:a16="http://schemas.microsoft.com/office/drawing/2014/main" id="{0A592EAE-FE84-B897-0A85-D138A3F1F012}"/>
              </a:ext>
            </a:extLst>
          </p:cNvPr>
          <p:cNvCxnSpPr>
            <a:cxnSpLocks/>
          </p:cNvCxnSpPr>
          <p:nvPr/>
        </p:nvCxnSpPr>
        <p:spPr>
          <a:xfrm flipV="1">
            <a:off x="3697014" y="2824337"/>
            <a:ext cx="0" cy="1645990"/>
          </a:xfrm>
          <a:prstGeom prst="straightConnector1">
            <a:avLst/>
          </a:prstGeom>
          <a:ln w="28575">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2D40829B-39AB-F858-353F-FC95EBF0EC49}"/>
              </a:ext>
            </a:extLst>
          </p:cNvPr>
          <p:cNvCxnSpPr>
            <a:cxnSpLocks/>
          </p:cNvCxnSpPr>
          <p:nvPr/>
        </p:nvCxnSpPr>
        <p:spPr>
          <a:xfrm flipV="1">
            <a:off x="1168967" y="2001342"/>
            <a:ext cx="0" cy="1645990"/>
          </a:xfrm>
          <a:prstGeom prst="straightConnector1">
            <a:avLst/>
          </a:prstGeom>
          <a:ln w="28575">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B51E91AC-D3CF-F8E8-C7DF-5381D534CBBB}"/>
              </a:ext>
            </a:extLst>
          </p:cNvPr>
          <p:cNvCxnSpPr>
            <a:cxnSpLocks/>
          </p:cNvCxnSpPr>
          <p:nvPr/>
        </p:nvCxnSpPr>
        <p:spPr>
          <a:xfrm flipV="1">
            <a:off x="6473831" y="2824336"/>
            <a:ext cx="0" cy="1645991"/>
          </a:xfrm>
          <a:prstGeom prst="straightConnector1">
            <a:avLst/>
          </a:prstGeom>
          <a:ln w="28575">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EF4C7A61-9AA8-AE1F-4DC0-C0238DF5B85E}"/>
              </a:ext>
            </a:extLst>
          </p:cNvPr>
          <p:cNvCxnSpPr>
            <a:cxnSpLocks/>
          </p:cNvCxnSpPr>
          <p:nvPr/>
        </p:nvCxnSpPr>
        <p:spPr>
          <a:xfrm flipV="1">
            <a:off x="2379203" y="2494884"/>
            <a:ext cx="0" cy="1645990"/>
          </a:xfrm>
          <a:prstGeom prst="straightConnector1">
            <a:avLst/>
          </a:prstGeom>
          <a:ln w="28575">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FD1CD78-9659-EB7A-C168-62A7054FE89C}"/>
              </a:ext>
            </a:extLst>
          </p:cNvPr>
          <p:cNvSpPr txBox="1"/>
          <p:nvPr/>
        </p:nvSpPr>
        <p:spPr>
          <a:xfrm>
            <a:off x="495033" y="1009787"/>
            <a:ext cx="7571303" cy="369332"/>
          </a:xfrm>
          <a:prstGeom prst="rect">
            <a:avLst/>
          </a:prstGeom>
          <a:noFill/>
        </p:spPr>
        <p:txBody>
          <a:bodyPr wrap="none" rtlCol="0">
            <a:spAutoFit/>
          </a:bodyPr>
          <a:lstStyle/>
          <a:p>
            <a:r>
              <a:rPr lang="en-US" dirty="0"/>
              <a:t>08/16/2023  19:00 UTC                    20:00 UTC                       21:00 UTC</a:t>
            </a:r>
          </a:p>
        </p:txBody>
      </p:sp>
      <p:sp>
        <p:nvSpPr>
          <p:cNvPr id="12" name="TextBox 11">
            <a:extLst>
              <a:ext uri="{FF2B5EF4-FFF2-40B4-BE49-F238E27FC236}">
                <a16:creationId xmlns:a16="http://schemas.microsoft.com/office/drawing/2014/main" id="{00797539-3781-0881-03A9-EB2A9D60F131}"/>
              </a:ext>
            </a:extLst>
          </p:cNvPr>
          <p:cNvSpPr txBox="1"/>
          <p:nvPr/>
        </p:nvSpPr>
        <p:spPr>
          <a:xfrm>
            <a:off x="1366576" y="3938954"/>
            <a:ext cx="542611" cy="369332"/>
          </a:xfrm>
          <a:prstGeom prst="rect">
            <a:avLst/>
          </a:prstGeom>
          <a:noFill/>
          <a:ln w="31750">
            <a:solidFill>
              <a:srgbClr val="C00000"/>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CFB96E36-1FBA-97D0-1684-50FB608BA069}"/>
              </a:ext>
            </a:extLst>
          </p:cNvPr>
          <p:cNvSpPr txBox="1"/>
          <p:nvPr/>
        </p:nvSpPr>
        <p:spPr>
          <a:xfrm>
            <a:off x="1396721" y="2119192"/>
            <a:ext cx="542611" cy="369332"/>
          </a:xfrm>
          <a:prstGeom prst="rect">
            <a:avLst/>
          </a:prstGeom>
          <a:noFill/>
          <a:ln w="31750">
            <a:solidFill>
              <a:srgbClr val="C00000"/>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C3A2EBF4-D564-A8D7-C13C-5E742EF38803}"/>
              </a:ext>
            </a:extLst>
          </p:cNvPr>
          <p:cNvSpPr txBox="1"/>
          <p:nvPr/>
        </p:nvSpPr>
        <p:spPr>
          <a:xfrm>
            <a:off x="4218398" y="3938954"/>
            <a:ext cx="603708" cy="369332"/>
          </a:xfrm>
          <a:prstGeom prst="rect">
            <a:avLst/>
          </a:prstGeom>
          <a:noFill/>
          <a:ln w="31750">
            <a:solidFill>
              <a:srgbClr val="C00000"/>
            </a:solidFill>
          </a:ln>
        </p:spPr>
        <p:txBody>
          <a:bodyPr wrap="square" rtlCol="0">
            <a:spAutoFit/>
          </a:bodyPr>
          <a:lstStyle/>
          <a:p>
            <a:endParaRPr lang="en-US" dirty="0"/>
          </a:p>
        </p:txBody>
      </p:sp>
      <p:sp>
        <p:nvSpPr>
          <p:cNvPr id="17" name="TextBox 16">
            <a:extLst>
              <a:ext uri="{FF2B5EF4-FFF2-40B4-BE49-F238E27FC236}">
                <a16:creationId xmlns:a16="http://schemas.microsoft.com/office/drawing/2014/main" id="{6D0D8FC0-6506-6A5F-B542-8454AD095CFD}"/>
              </a:ext>
            </a:extLst>
          </p:cNvPr>
          <p:cNvSpPr txBox="1"/>
          <p:nvPr/>
        </p:nvSpPr>
        <p:spPr>
          <a:xfrm>
            <a:off x="4219291" y="2122265"/>
            <a:ext cx="603708" cy="369332"/>
          </a:xfrm>
          <a:prstGeom prst="rect">
            <a:avLst/>
          </a:prstGeom>
          <a:noFill/>
          <a:ln w="31750">
            <a:solidFill>
              <a:srgbClr val="C00000"/>
            </a:solidFill>
          </a:ln>
        </p:spPr>
        <p:txBody>
          <a:bodyPr wrap="square" rtlCol="0">
            <a:spAutoFit/>
          </a:bodyPr>
          <a:lstStyle/>
          <a:p>
            <a:endParaRPr lang="en-US" dirty="0"/>
          </a:p>
        </p:txBody>
      </p:sp>
      <p:sp>
        <p:nvSpPr>
          <p:cNvPr id="19" name="TextBox 18">
            <a:extLst>
              <a:ext uri="{FF2B5EF4-FFF2-40B4-BE49-F238E27FC236}">
                <a16:creationId xmlns:a16="http://schemas.microsoft.com/office/drawing/2014/main" id="{06F7DFA8-DECE-4F26-77A1-158194659E99}"/>
              </a:ext>
            </a:extLst>
          </p:cNvPr>
          <p:cNvSpPr txBox="1"/>
          <p:nvPr/>
        </p:nvSpPr>
        <p:spPr>
          <a:xfrm>
            <a:off x="7073021" y="2109324"/>
            <a:ext cx="794838" cy="369332"/>
          </a:xfrm>
          <a:prstGeom prst="rect">
            <a:avLst/>
          </a:prstGeom>
          <a:noFill/>
          <a:ln w="31750">
            <a:solidFill>
              <a:srgbClr val="C00000"/>
            </a:solidFill>
          </a:ln>
        </p:spPr>
        <p:txBody>
          <a:bodyPr wrap="square" rtlCol="0">
            <a:spAutoFit/>
          </a:bodyPr>
          <a:lstStyle/>
          <a:p>
            <a:endParaRPr lang="en-US" dirty="0"/>
          </a:p>
        </p:txBody>
      </p:sp>
      <p:sp>
        <p:nvSpPr>
          <p:cNvPr id="21" name="TextBox 20">
            <a:extLst>
              <a:ext uri="{FF2B5EF4-FFF2-40B4-BE49-F238E27FC236}">
                <a16:creationId xmlns:a16="http://schemas.microsoft.com/office/drawing/2014/main" id="{5577376A-19E7-A4DE-A46A-88EA49938D48}"/>
              </a:ext>
            </a:extLst>
          </p:cNvPr>
          <p:cNvSpPr txBox="1"/>
          <p:nvPr/>
        </p:nvSpPr>
        <p:spPr>
          <a:xfrm>
            <a:off x="7065159" y="3956208"/>
            <a:ext cx="794838" cy="369332"/>
          </a:xfrm>
          <a:prstGeom prst="rect">
            <a:avLst/>
          </a:prstGeom>
          <a:noFill/>
          <a:ln w="3175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52728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54587-0ADA-9643-05AD-16EAD26B1551}"/>
              </a:ext>
            </a:extLst>
          </p:cNvPr>
          <p:cNvSpPr>
            <a:spLocks noGrp="1"/>
          </p:cNvSpPr>
          <p:nvPr>
            <p:ph type="title"/>
          </p:nvPr>
        </p:nvSpPr>
        <p:spPr>
          <a:xfrm>
            <a:off x="211021" y="111040"/>
            <a:ext cx="8932979" cy="994172"/>
          </a:xfrm>
        </p:spPr>
        <p:txBody>
          <a:bodyPr>
            <a:normAutofit/>
          </a:bodyPr>
          <a:lstStyle/>
          <a:p>
            <a:r>
              <a:rPr lang="en-US" sz="2400" dirty="0"/>
              <a:t>Zoom-in view at regional/community scale</a:t>
            </a:r>
          </a:p>
        </p:txBody>
      </p:sp>
      <p:sp>
        <p:nvSpPr>
          <p:cNvPr id="3" name="TextBox 2">
            <a:extLst>
              <a:ext uri="{FF2B5EF4-FFF2-40B4-BE49-F238E27FC236}">
                <a16:creationId xmlns:a16="http://schemas.microsoft.com/office/drawing/2014/main" id="{DFD1CD78-9659-EB7A-C168-62A7054FE89C}"/>
              </a:ext>
            </a:extLst>
          </p:cNvPr>
          <p:cNvSpPr txBox="1"/>
          <p:nvPr/>
        </p:nvSpPr>
        <p:spPr>
          <a:xfrm>
            <a:off x="367174" y="1303462"/>
            <a:ext cx="7571303" cy="369332"/>
          </a:xfrm>
          <a:prstGeom prst="rect">
            <a:avLst/>
          </a:prstGeom>
          <a:noFill/>
        </p:spPr>
        <p:txBody>
          <a:bodyPr wrap="none" rtlCol="0">
            <a:spAutoFit/>
          </a:bodyPr>
          <a:lstStyle/>
          <a:p>
            <a:r>
              <a:rPr lang="en-US" dirty="0"/>
              <a:t>08/16/2023  19:00 UTC                    20:00 UTC                       21:00 UTC</a:t>
            </a:r>
          </a:p>
        </p:txBody>
      </p:sp>
      <p:grpSp>
        <p:nvGrpSpPr>
          <p:cNvPr id="9" name="Group 8">
            <a:extLst>
              <a:ext uri="{FF2B5EF4-FFF2-40B4-BE49-F238E27FC236}">
                <a16:creationId xmlns:a16="http://schemas.microsoft.com/office/drawing/2014/main" id="{70A62CE6-9764-465D-8BBB-E5AEAB8F0B7B}"/>
              </a:ext>
            </a:extLst>
          </p:cNvPr>
          <p:cNvGrpSpPr/>
          <p:nvPr/>
        </p:nvGrpSpPr>
        <p:grpSpPr>
          <a:xfrm>
            <a:off x="115181" y="3581125"/>
            <a:ext cx="2318505" cy="1507253"/>
            <a:chOff x="1364667" y="3938953"/>
            <a:chExt cx="603709" cy="522515"/>
          </a:xfrm>
        </p:grpSpPr>
        <p:pic>
          <p:nvPicPr>
            <p:cNvPr id="11" name="Picture 10" descr="A map of the state of california&#10;&#10;Description automatically generated">
              <a:extLst>
                <a:ext uri="{FF2B5EF4-FFF2-40B4-BE49-F238E27FC236}">
                  <a16:creationId xmlns:a16="http://schemas.microsoft.com/office/drawing/2014/main" id="{BCCFB95F-752D-2CC2-BE6E-297B98C4CAE4}"/>
                </a:ext>
              </a:extLst>
            </p:cNvPr>
            <p:cNvPicPr>
              <a:picLocks noChangeAspect="1"/>
            </p:cNvPicPr>
            <p:nvPr/>
          </p:nvPicPr>
          <p:blipFill>
            <a:blip r:embed="rId3"/>
            <a:srcRect l="38808" t="41961" r="42433" b="28414"/>
            <a:stretch/>
          </p:blipFill>
          <p:spPr>
            <a:xfrm>
              <a:off x="1364667" y="3938953"/>
              <a:ext cx="603709" cy="522515"/>
            </a:xfrm>
            <a:prstGeom prst="rect">
              <a:avLst/>
            </a:prstGeom>
          </p:spPr>
        </p:pic>
        <p:sp>
          <p:nvSpPr>
            <p:cNvPr id="12" name="TextBox 11">
              <a:extLst>
                <a:ext uri="{FF2B5EF4-FFF2-40B4-BE49-F238E27FC236}">
                  <a16:creationId xmlns:a16="http://schemas.microsoft.com/office/drawing/2014/main" id="{00797539-3781-0881-03A9-EB2A9D60F131}"/>
                </a:ext>
              </a:extLst>
            </p:cNvPr>
            <p:cNvSpPr txBox="1"/>
            <p:nvPr/>
          </p:nvSpPr>
          <p:spPr>
            <a:xfrm>
              <a:off x="1366576" y="3938954"/>
              <a:ext cx="542611" cy="369332"/>
            </a:xfrm>
            <a:prstGeom prst="rect">
              <a:avLst/>
            </a:prstGeom>
            <a:noFill/>
            <a:ln w="31750">
              <a:solidFill>
                <a:srgbClr val="C00000"/>
              </a:solidFill>
            </a:ln>
          </p:spPr>
          <p:txBody>
            <a:bodyPr wrap="square" rtlCol="0">
              <a:spAutoFit/>
            </a:bodyPr>
            <a:lstStyle/>
            <a:p>
              <a:endParaRPr lang="en-US" dirty="0"/>
            </a:p>
          </p:txBody>
        </p:sp>
      </p:grpSp>
      <p:grpSp>
        <p:nvGrpSpPr>
          <p:cNvPr id="5" name="Group 4">
            <a:extLst>
              <a:ext uri="{FF2B5EF4-FFF2-40B4-BE49-F238E27FC236}">
                <a16:creationId xmlns:a16="http://schemas.microsoft.com/office/drawing/2014/main" id="{7E5B9A47-D183-11A2-4CC8-8D3A8554FC57}"/>
              </a:ext>
            </a:extLst>
          </p:cNvPr>
          <p:cNvGrpSpPr/>
          <p:nvPr/>
        </p:nvGrpSpPr>
        <p:grpSpPr>
          <a:xfrm>
            <a:off x="95085" y="1799457"/>
            <a:ext cx="2543760" cy="1507253"/>
            <a:chOff x="1366576" y="2089476"/>
            <a:chExt cx="709705" cy="533144"/>
          </a:xfrm>
        </p:grpSpPr>
        <p:pic>
          <p:nvPicPr>
            <p:cNvPr id="18" name="Picture 17" descr="A map of different colored dots&#10;&#10;Description automatically generated">
              <a:extLst>
                <a:ext uri="{FF2B5EF4-FFF2-40B4-BE49-F238E27FC236}">
                  <a16:creationId xmlns:a16="http://schemas.microsoft.com/office/drawing/2014/main" id="{1B4011FC-22B5-288E-FF76-085AA3EAE440}"/>
                </a:ext>
              </a:extLst>
            </p:cNvPr>
            <p:cNvPicPr>
              <a:picLocks noChangeAspect="1"/>
            </p:cNvPicPr>
            <p:nvPr/>
          </p:nvPicPr>
          <p:blipFill>
            <a:blip r:embed="rId4"/>
            <a:srcRect l="37370" t="39764" r="41280" b="30009"/>
            <a:stretch/>
          </p:blipFill>
          <p:spPr>
            <a:xfrm>
              <a:off x="1366576" y="2089476"/>
              <a:ext cx="709705" cy="533144"/>
            </a:xfrm>
            <a:prstGeom prst="rect">
              <a:avLst/>
            </a:prstGeom>
          </p:spPr>
        </p:pic>
        <p:sp>
          <p:nvSpPr>
            <p:cNvPr id="14" name="TextBox 13">
              <a:extLst>
                <a:ext uri="{FF2B5EF4-FFF2-40B4-BE49-F238E27FC236}">
                  <a16:creationId xmlns:a16="http://schemas.microsoft.com/office/drawing/2014/main" id="{CFB96E36-1FBA-97D0-1684-50FB608BA069}"/>
                </a:ext>
              </a:extLst>
            </p:cNvPr>
            <p:cNvSpPr txBox="1"/>
            <p:nvPr/>
          </p:nvSpPr>
          <p:spPr>
            <a:xfrm>
              <a:off x="1396721" y="2119192"/>
              <a:ext cx="542611" cy="369332"/>
            </a:xfrm>
            <a:prstGeom prst="rect">
              <a:avLst/>
            </a:prstGeom>
            <a:noFill/>
            <a:ln w="31750">
              <a:solidFill>
                <a:srgbClr val="C00000"/>
              </a:solidFill>
            </a:ln>
          </p:spPr>
          <p:txBody>
            <a:bodyPr wrap="square" rtlCol="0">
              <a:spAutoFit/>
            </a:bodyPr>
            <a:lstStyle/>
            <a:p>
              <a:endParaRPr lang="en-US" dirty="0"/>
            </a:p>
          </p:txBody>
        </p:sp>
      </p:grpSp>
      <p:grpSp>
        <p:nvGrpSpPr>
          <p:cNvPr id="23" name="Group 22">
            <a:extLst>
              <a:ext uri="{FF2B5EF4-FFF2-40B4-BE49-F238E27FC236}">
                <a16:creationId xmlns:a16="http://schemas.microsoft.com/office/drawing/2014/main" id="{54EDB4C1-C942-1681-B767-942972F0AD56}"/>
              </a:ext>
            </a:extLst>
          </p:cNvPr>
          <p:cNvGrpSpPr/>
          <p:nvPr/>
        </p:nvGrpSpPr>
        <p:grpSpPr>
          <a:xfrm>
            <a:off x="2932628" y="3581125"/>
            <a:ext cx="2440396" cy="1470028"/>
            <a:chOff x="4218397" y="3938954"/>
            <a:chExt cx="715343" cy="506851"/>
          </a:xfrm>
        </p:grpSpPr>
        <p:pic>
          <p:nvPicPr>
            <p:cNvPr id="13" name="Picture 12" descr="A map of the state of california&#10;&#10;Description automatically generated">
              <a:extLst>
                <a:ext uri="{FF2B5EF4-FFF2-40B4-BE49-F238E27FC236}">
                  <a16:creationId xmlns:a16="http://schemas.microsoft.com/office/drawing/2014/main" id="{7E045BDD-8707-6A16-B471-F8F22CB04E9F}"/>
                </a:ext>
              </a:extLst>
            </p:cNvPr>
            <p:cNvPicPr>
              <a:picLocks noChangeAspect="1"/>
            </p:cNvPicPr>
            <p:nvPr/>
          </p:nvPicPr>
          <p:blipFill>
            <a:blip r:embed="rId5"/>
            <a:srcRect l="39665" t="42001" r="38426" b="29674"/>
            <a:stretch/>
          </p:blipFill>
          <p:spPr>
            <a:xfrm>
              <a:off x="4218397" y="3938954"/>
              <a:ext cx="715343" cy="506851"/>
            </a:xfrm>
            <a:prstGeom prst="rect">
              <a:avLst/>
            </a:prstGeom>
          </p:spPr>
        </p:pic>
        <p:sp>
          <p:nvSpPr>
            <p:cNvPr id="16" name="TextBox 15">
              <a:extLst>
                <a:ext uri="{FF2B5EF4-FFF2-40B4-BE49-F238E27FC236}">
                  <a16:creationId xmlns:a16="http://schemas.microsoft.com/office/drawing/2014/main" id="{C3A2EBF4-D564-A8D7-C13C-5E742EF38803}"/>
                </a:ext>
              </a:extLst>
            </p:cNvPr>
            <p:cNvSpPr txBox="1"/>
            <p:nvPr/>
          </p:nvSpPr>
          <p:spPr>
            <a:xfrm>
              <a:off x="4218398" y="3938954"/>
              <a:ext cx="603708" cy="369332"/>
            </a:xfrm>
            <a:prstGeom prst="rect">
              <a:avLst/>
            </a:prstGeom>
            <a:noFill/>
            <a:ln w="31750">
              <a:solidFill>
                <a:srgbClr val="C00000"/>
              </a:solidFill>
            </a:ln>
          </p:spPr>
          <p:txBody>
            <a:bodyPr wrap="square" rtlCol="0">
              <a:spAutoFit/>
            </a:bodyPr>
            <a:lstStyle/>
            <a:p>
              <a:endParaRPr lang="en-US" dirty="0"/>
            </a:p>
          </p:txBody>
        </p:sp>
      </p:grpSp>
      <p:grpSp>
        <p:nvGrpSpPr>
          <p:cNvPr id="10" name="Group 9">
            <a:extLst>
              <a:ext uri="{FF2B5EF4-FFF2-40B4-BE49-F238E27FC236}">
                <a16:creationId xmlns:a16="http://schemas.microsoft.com/office/drawing/2014/main" id="{DEBC30C2-4787-04D6-8BA7-BB71EE6291A5}"/>
              </a:ext>
            </a:extLst>
          </p:cNvPr>
          <p:cNvGrpSpPr/>
          <p:nvPr/>
        </p:nvGrpSpPr>
        <p:grpSpPr>
          <a:xfrm>
            <a:off x="2932628" y="1813933"/>
            <a:ext cx="2440397" cy="1447934"/>
            <a:chOff x="4218398" y="2109324"/>
            <a:chExt cx="715343" cy="523228"/>
          </a:xfrm>
        </p:grpSpPr>
        <p:pic>
          <p:nvPicPr>
            <p:cNvPr id="20" name="Picture 19" descr="A map of different colored dots&#10;&#10;Description automatically generated">
              <a:extLst>
                <a:ext uri="{FF2B5EF4-FFF2-40B4-BE49-F238E27FC236}">
                  <a16:creationId xmlns:a16="http://schemas.microsoft.com/office/drawing/2014/main" id="{E60EC85F-F2EE-8CD8-1EDA-888DAE65A9C3}"/>
                </a:ext>
              </a:extLst>
            </p:cNvPr>
            <p:cNvPicPr>
              <a:picLocks noChangeAspect="1"/>
            </p:cNvPicPr>
            <p:nvPr/>
          </p:nvPicPr>
          <p:blipFill>
            <a:blip r:embed="rId6"/>
            <a:srcRect l="38035" t="40969" r="40693" b="29708"/>
            <a:stretch/>
          </p:blipFill>
          <p:spPr>
            <a:xfrm>
              <a:off x="4218398" y="2109324"/>
              <a:ext cx="715343" cy="523228"/>
            </a:xfrm>
            <a:prstGeom prst="rect">
              <a:avLst/>
            </a:prstGeom>
          </p:spPr>
        </p:pic>
        <p:sp>
          <p:nvSpPr>
            <p:cNvPr id="17" name="TextBox 16">
              <a:extLst>
                <a:ext uri="{FF2B5EF4-FFF2-40B4-BE49-F238E27FC236}">
                  <a16:creationId xmlns:a16="http://schemas.microsoft.com/office/drawing/2014/main" id="{6D0D8FC0-6506-6A5F-B542-8454AD095CFD}"/>
                </a:ext>
              </a:extLst>
            </p:cNvPr>
            <p:cNvSpPr txBox="1"/>
            <p:nvPr/>
          </p:nvSpPr>
          <p:spPr>
            <a:xfrm>
              <a:off x="4219291" y="2122265"/>
              <a:ext cx="603708" cy="369332"/>
            </a:xfrm>
            <a:prstGeom prst="rect">
              <a:avLst/>
            </a:prstGeom>
            <a:noFill/>
            <a:ln w="31750">
              <a:solidFill>
                <a:srgbClr val="C00000"/>
              </a:solidFill>
            </a:ln>
          </p:spPr>
          <p:txBody>
            <a:bodyPr wrap="square" rtlCol="0">
              <a:spAutoFit/>
            </a:bodyPr>
            <a:lstStyle/>
            <a:p>
              <a:endParaRPr lang="en-US" dirty="0"/>
            </a:p>
          </p:txBody>
        </p:sp>
      </p:grpSp>
      <p:grpSp>
        <p:nvGrpSpPr>
          <p:cNvPr id="24" name="Group 23">
            <a:extLst>
              <a:ext uri="{FF2B5EF4-FFF2-40B4-BE49-F238E27FC236}">
                <a16:creationId xmlns:a16="http://schemas.microsoft.com/office/drawing/2014/main" id="{F05629E5-CB94-890F-2615-92ADB8118E20}"/>
              </a:ext>
            </a:extLst>
          </p:cNvPr>
          <p:cNvGrpSpPr/>
          <p:nvPr/>
        </p:nvGrpSpPr>
        <p:grpSpPr>
          <a:xfrm>
            <a:off x="5821725" y="1829116"/>
            <a:ext cx="2992666" cy="1447933"/>
            <a:chOff x="7065160" y="2109324"/>
            <a:chExt cx="913232" cy="513296"/>
          </a:xfrm>
        </p:grpSpPr>
        <p:pic>
          <p:nvPicPr>
            <p:cNvPr id="22" name="Picture 21" descr="A map of different colored dots&#10;&#10;Description automatically generated">
              <a:extLst>
                <a:ext uri="{FF2B5EF4-FFF2-40B4-BE49-F238E27FC236}">
                  <a16:creationId xmlns:a16="http://schemas.microsoft.com/office/drawing/2014/main" id="{A818708E-A59E-AD91-D04B-355EB6A84CA8}"/>
                </a:ext>
              </a:extLst>
            </p:cNvPr>
            <p:cNvPicPr>
              <a:picLocks noChangeAspect="1"/>
            </p:cNvPicPr>
            <p:nvPr/>
          </p:nvPicPr>
          <p:blipFill>
            <a:blip r:embed="rId7"/>
            <a:srcRect l="38183" t="40370" r="34661" b="30864"/>
            <a:stretch/>
          </p:blipFill>
          <p:spPr>
            <a:xfrm>
              <a:off x="7065160" y="2109324"/>
              <a:ext cx="913232" cy="513296"/>
            </a:xfrm>
            <a:prstGeom prst="rect">
              <a:avLst/>
            </a:prstGeom>
          </p:spPr>
        </p:pic>
        <p:sp>
          <p:nvSpPr>
            <p:cNvPr id="19" name="TextBox 18">
              <a:extLst>
                <a:ext uri="{FF2B5EF4-FFF2-40B4-BE49-F238E27FC236}">
                  <a16:creationId xmlns:a16="http://schemas.microsoft.com/office/drawing/2014/main" id="{06F7DFA8-DECE-4F26-77A1-158194659E99}"/>
                </a:ext>
              </a:extLst>
            </p:cNvPr>
            <p:cNvSpPr txBox="1"/>
            <p:nvPr/>
          </p:nvSpPr>
          <p:spPr>
            <a:xfrm>
              <a:off x="7073021" y="2109324"/>
              <a:ext cx="794838" cy="369332"/>
            </a:xfrm>
            <a:prstGeom prst="rect">
              <a:avLst/>
            </a:prstGeom>
            <a:noFill/>
            <a:ln w="31750">
              <a:solidFill>
                <a:srgbClr val="C00000"/>
              </a:solidFill>
            </a:ln>
          </p:spPr>
          <p:txBody>
            <a:bodyPr wrap="square" rtlCol="0">
              <a:spAutoFit/>
            </a:bodyPr>
            <a:lstStyle/>
            <a:p>
              <a:endParaRPr lang="en-US" dirty="0"/>
            </a:p>
          </p:txBody>
        </p:sp>
      </p:grpSp>
      <p:grpSp>
        <p:nvGrpSpPr>
          <p:cNvPr id="28" name="Group 27">
            <a:extLst>
              <a:ext uri="{FF2B5EF4-FFF2-40B4-BE49-F238E27FC236}">
                <a16:creationId xmlns:a16="http://schemas.microsoft.com/office/drawing/2014/main" id="{757EF043-E888-2DD4-84E0-2B9EB1722DC9}"/>
              </a:ext>
            </a:extLst>
          </p:cNvPr>
          <p:cNvGrpSpPr/>
          <p:nvPr/>
        </p:nvGrpSpPr>
        <p:grpSpPr>
          <a:xfrm>
            <a:off x="5850131" y="3581125"/>
            <a:ext cx="2531410" cy="1447933"/>
            <a:chOff x="7065159" y="3956208"/>
            <a:chExt cx="794838" cy="535405"/>
          </a:xfrm>
        </p:grpSpPr>
        <p:pic>
          <p:nvPicPr>
            <p:cNvPr id="15" name="Picture 14" descr="A map of the northern hemisphere&#10;&#10;Description automatically generated">
              <a:extLst>
                <a:ext uri="{FF2B5EF4-FFF2-40B4-BE49-F238E27FC236}">
                  <a16:creationId xmlns:a16="http://schemas.microsoft.com/office/drawing/2014/main" id="{46ED07E6-7692-C7FE-8757-304C794992F8}"/>
                </a:ext>
              </a:extLst>
            </p:cNvPr>
            <p:cNvPicPr>
              <a:picLocks noChangeAspect="1"/>
            </p:cNvPicPr>
            <p:nvPr/>
          </p:nvPicPr>
          <p:blipFill>
            <a:blip r:embed="rId8"/>
            <a:srcRect l="39451" t="42966" r="36205" b="27111"/>
            <a:stretch/>
          </p:blipFill>
          <p:spPr>
            <a:xfrm>
              <a:off x="7065159" y="3956208"/>
              <a:ext cx="794838" cy="535405"/>
            </a:xfrm>
            <a:prstGeom prst="rect">
              <a:avLst/>
            </a:prstGeom>
          </p:spPr>
        </p:pic>
        <p:sp>
          <p:nvSpPr>
            <p:cNvPr id="21" name="TextBox 20">
              <a:extLst>
                <a:ext uri="{FF2B5EF4-FFF2-40B4-BE49-F238E27FC236}">
                  <a16:creationId xmlns:a16="http://schemas.microsoft.com/office/drawing/2014/main" id="{5577376A-19E7-A4DE-A46A-88EA49938D48}"/>
                </a:ext>
              </a:extLst>
            </p:cNvPr>
            <p:cNvSpPr txBox="1"/>
            <p:nvPr/>
          </p:nvSpPr>
          <p:spPr>
            <a:xfrm>
              <a:off x="7065159" y="3956208"/>
              <a:ext cx="794838" cy="369332"/>
            </a:xfrm>
            <a:prstGeom prst="rect">
              <a:avLst/>
            </a:prstGeom>
            <a:noFill/>
            <a:ln w="31750">
              <a:solidFill>
                <a:srgbClr val="C00000"/>
              </a:solidFill>
            </a:ln>
          </p:spPr>
          <p:txBody>
            <a:bodyPr wrap="square" rtlCol="0">
              <a:spAutoFit/>
            </a:bodyPr>
            <a:lstStyle/>
            <a:p>
              <a:endParaRPr lang="en-US" dirty="0"/>
            </a:p>
          </p:txBody>
        </p:sp>
      </p:grpSp>
      <p:sp>
        <p:nvSpPr>
          <p:cNvPr id="25" name="Oval 24">
            <a:extLst>
              <a:ext uri="{FF2B5EF4-FFF2-40B4-BE49-F238E27FC236}">
                <a16:creationId xmlns:a16="http://schemas.microsoft.com/office/drawing/2014/main" id="{518F3FB0-F648-DFC3-AC54-95326DA04C06}"/>
              </a:ext>
            </a:extLst>
          </p:cNvPr>
          <p:cNvSpPr/>
          <p:nvPr/>
        </p:nvSpPr>
        <p:spPr bwMode="auto">
          <a:xfrm>
            <a:off x="2147987" y="2496081"/>
            <a:ext cx="687635" cy="683288"/>
          </a:xfrm>
          <a:prstGeom prst="ellipse">
            <a:avLst/>
          </a:prstGeom>
          <a:noFill/>
          <a:ln w="444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26" name="Oval 25">
            <a:extLst>
              <a:ext uri="{FF2B5EF4-FFF2-40B4-BE49-F238E27FC236}">
                <a16:creationId xmlns:a16="http://schemas.microsoft.com/office/drawing/2014/main" id="{5A8834C1-1A5C-EC0C-BAFE-7FB481D8FD1C}"/>
              </a:ext>
            </a:extLst>
          </p:cNvPr>
          <p:cNvSpPr/>
          <p:nvPr/>
        </p:nvSpPr>
        <p:spPr bwMode="auto">
          <a:xfrm>
            <a:off x="4840309" y="2521371"/>
            <a:ext cx="687635" cy="683288"/>
          </a:xfrm>
          <a:prstGeom prst="ellipse">
            <a:avLst/>
          </a:prstGeom>
          <a:noFill/>
          <a:ln w="444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27" name="Oval 26">
            <a:extLst>
              <a:ext uri="{FF2B5EF4-FFF2-40B4-BE49-F238E27FC236}">
                <a16:creationId xmlns:a16="http://schemas.microsoft.com/office/drawing/2014/main" id="{6369D8A2-18B3-17EF-FB03-833260A37B43}"/>
              </a:ext>
            </a:extLst>
          </p:cNvPr>
          <p:cNvSpPr/>
          <p:nvPr/>
        </p:nvSpPr>
        <p:spPr bwMode="auto">
          <a:xfrm>
            <a:off x="7432579" y="2492393"/>
            <a:ext cx="687635" cy="683288"/>
          </a:xfrm>
          <a:prstGeom prst="ellipse">
            <a:avLst/>
          </a:prstGeom>
          <a:noFill/>
          <a:ln w="444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29" name="Oval 28">
            <a:extLst>
              <a:ext uri="{FF2B5EF4-FFF2-40B4-BE49-F238E27FC236}">
                <a16:creationId xmlns:a16="http://schemas.microsoft.com/office/drawing/2014/main" id="{5C3B61D3-B021-381D-8F3B-0F56F5116775}"/>
              </a:ext>
            </a:extLst>
          </p:cNvPr>
          <p:cNvSpPr/>
          <p:nvPr/>
        </p:nvSpPr>
        <p:spPr bwMode="auto">
          <a:xfrm>
            <a:off x="2097199" y="4184155"/>
            <a:ext cx="687635" cy="683288"/>
          </a:xfrm>
          <a:prstGeom prst="ellipse">
            <a:avLst/>
          </a:prstGeom>
          <a:noFill/>
          <a:ln w="444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30" name="Oval 29">
            <a:extLst>
              <a:ext uri="{FF2B5EF4-FFF2-40B4-BE49-F238E27FC236}">
                <a16:creationId xmlns:a16="http://schemas.microsoft.com/office/drawing/2014/main" id="{8F4F092B-8C23-A675-487B-378BA9240A69}"/>
              </a:ext>
            </a:extLst>
          </p:cNvPr>
          <p:cNvSpPr/>
          <p:nvPr/>
        </p:nvSpPr>
        <p:spPr bwMode="auto">
          <a:xfrm>
            <a:off x="4833183" y="4184155"/>
            <a:ext cx="687635" cy="683288"/>
          </a:xfrm>
          <a:prstGeom prst="ellipse">
            <a:avLst/>
          </a:prstGeom>
          <a:noFill/>
          <a:ln w="444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sp>
        <p:nvSpPr>
          <p:cNvPr id="31" name="Oval 30">
            <a:extLst>
              <a:ext uri="{FF2B5EF4-FFF2-40B4-BE49-F238E27FC236}">
                <a16:creationId xmlns:a16="http://schemas.microsoft.com/office/drawing/2014/main" id="{5929EB40-6276-56C0-4EE4-CEF6E827618C}"/>
              </a:ext>
            </a:extLst>
          </p:cNvPr>
          <p:cNvSpPr/>
          <p:nvPr/>
        </p:nvSpPr>
        <p:spPr bwMode="auto">
          <a:xfrm>
            <a:off x="7422532" y="4080530"/>
            <a:ext cx="687635" cy="683288"/>
          </a:xfrm>
          <a:prstGeom prst="ellipse">
            <a:avLst/>
          </a:prstGeom>
          <a:noFill/>
          <a:ln w="444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Helvetica" charset="0"/>
            </a:endParaRPr>
          </a:p>
        </p:txBody>
      </p:sp>
      <p:cxnSp>
        <p:nvCxnSpPr>
          <p:cNvPr id="33" name="Straight Arrow Connector 32">
            <a:extLst>
              <a:ext uri="{FF2B5EF4-FFF2-40B4-BE49-F238E27FC236}">
                <a16:creationId xmlns:a16="http://schemas.microsoft.com/office/drawing/2014/main" id="{511B82FF-AFB0-F4E3-7735-42F302B30CE8}"/>
              </a:ext>
            </a:extLst>
          </p:cNvPr>
          <p:cNvCxnSpPr>
            <a:cxnSpLocks/>
          </p:cNvCxnSpPr>
          <p:nvPr/>
        </p:nvCxnSpPr>
        <p:spPr bwMode="auto">
          <a:xfrm>
            <a:off x="4533793" y="2492393"/>
            <a:ext cx="487196" cy="164461"/>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A30DD600-EB92-7065-E934-35D2DFAC9B86}"/>
              </a:ext>
            </a:extLst>
          </p:cNvPr>
          <p:cNvCxnSpPr>
            <a:cxnSpLocks/>
          </p:cNvCxnSpPr>
          <p:nvPr/>
        </p:nvCxnSpPr>
        <p:spPr bwMode="auto">
          <a:xfrm>
            <a:off x="7431182" y="2585133"/>
            <a:ext cx="487196" cy="164461"/>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0A5CD686-767A-84C7-B579-7BF6A6891AC1}"/>
              </a:ext>
            </a:extLst>
          </p:cNvPr>
          <p:cNvCxnSpPr>
            <a:cxnSpLocks/>
          </p:cNvCxnSpPr>
          <p:nvPr/>
        </p:nvCxnSpPr>
        <p:spPr bwMode="auto">
          <a:xfrm>
            <a:off x="1836807" y="2544729"/>
            <a:ext cx="487196" cy="164461"/>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1AFF58FE-D62F-BAAC-6849-8B2458948644}"/>
              </a:ext>
            </a:extLst>
          </p:cNvPr>
          <p:cNvCxnSpPr>
            <a:cxnSpLocks/>
          </p:cNvCxnSpPr>
          <p:nvPr/>
        </p:nvCxnSpPr>
        <p:spPr bwMode="auto">
          <a:xfrm>
            <a:off x="1776789" y="4170290"/>
            <a:ext cx="487196" cy="164461"/>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38" name="Straight Arrow Connector 37">
            <a:extLst>
              <a:ext uri="{FF2B5EF4-FFF2-40B4-BE49-F238E27FC236}">
                <a16:creationId xmlns:a16="http://schemas.microsoft.com/office/drawing/2014/main" id="{585F7BE8-399F-F903-8C4C-95B08D367FCB}"/>
              </a:ext>
            </a:extLst>
          </p:cNvPr>
          <p:cNvCxnSpPr>
            <a:cxnSpLocks/>
          </p:cNvCxnSpPr>
          <p:nvPr/>
        </p:nvCxnSpPr>
        <p:spPr bwMode="auto">
          <a:xfrm>
            <a:off x="4596711" y="4305091"/>
            <a:ext cx="487196" cy="164461"/>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E85F20E4-E32F-8613-5B0D-72DBE28E1A31}"/>
              </a:ext>
            </a:extLst>
          </p:cNvPr>
          <p:cNvCxnSpPr>
            <a:cxnSpLocks/>
          </p:cNvCxnSpPr>
          <p:nvPr/>
        </p:nvCxnSpPr>
        <p:spPr bwMode="auto">
          <a:xfrm>
            <a:off x="7280849" y="4165959"/>
            <a:ext cx="487196" cy="164461"/>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pic>
        <p:nvPicPr>
          <p:cNvPr id="34" name="Picture 33">
            <a:extLst>
              <a:ext uri="{FF2B5EF4-FFF2-40B4-BE49-F238E27FC236}">
                <a16:creationId xmlns:a16="http://schemas.microsoft.com/office/drawing/2014/main" id="{7673DA59-BB3E-62D4-D3E9-41B5892106FE}"/>
              </a:ext>
            </a:extLst>
          </p:cNvPr>
          <p:cNvPicPr>
            <a:picLocks noChangeAspect="1"/>
          </p:cNvPicPr>
          <p:nvPr/>
        </p:nvPicPr>
        <p:blipFill>
          <a:blip r:embed="rId9"/>
          <a:stretch>
            <a:fillRect/>
          </a:stretch>
        </p:blipFill>
        <p:spPr>
          <a:xfrm>
            <a:off x="8555122" y="3363639"/>
            <a:ext cx="495300" cy="1905000"/>
          </a:xfrm>
          <a:prstGeom prst="rect">
            <a:avLst/>
          </a:prstGeom>
        </p:spPr>
      </p:pic>
      <p:pic>
        <p:nvPicPr>
          <p:cNvPr id="41" name="Picture 40" descr="A close-up of a thermometer&#10;&#10;AI-generated content may be incorrect.">
            <a:extLst>
              <a:ext uri="{FF2B5EF4-FFF2-40B4-BE49-F238E27FC236}">
                <a16:creationId xmlns:a16="http://schemas.microsoft.com/office/drawing/2014/main" id="{34CB7E0F-83E4-34BE-3605-055B561B2774}"/>
              </a:ext>
            </a:extLst>
          </p:cNvPr>
          <p:cNvPicPr>
            <a:picLocks noChangeAspect="1"/>
          </p:cNvPicPr>
          <p:nvPr/>
        </p:nvPicPr>
        <p:blipFill>
          <a:blip r:embed="rId10"/>
          <a:stretch>
            <a:fillRect/>
          </a:stretch>
        </p:blipFill>
        <p:spPr>
          <a:xfrm>
            <a:off x="8466222" y="1256569"/>
            <a:ext cx="673100" cy="1968500"/>
          </a:xfrm>
          <a:prstGeom prst="rect">
            <a:avLst/>
          </a:prstGeom>
        </p:spPr>
      </p:pic>
    </p:spTree>
    <p:extLst>
      <p:ext uri="{BB962C8B-B14F-4D97-AF65-F5344CB8AC3E}">
        <p14:creationId xmlns:p14="http://schemas.microsoft.com/office/powerpoint/2010/main" val="2696104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71B1-CF2D-714E-83D3-AA0AEEC572A3}"/>
              </a:ext>
            </a:extLst>
          </p:cNvPr>
          <p:cNvSpPr>
            <a:spLocks noGrp="1"/>
          </p:cNvSpPr>
          <p:nvPr>
            <p:ph type="title"/>
          </p:nvPr>
        </p:nvSpPr>
        <p:spPr>
          <a:xfrm>
            <a:off x="228600" y="74032"/>
            <a:ext cx="7772400" cy="952500"/>
          </a:xfrm>
        </p:spPr>
        <p:txBody>
          <a:bodyPr/>
          <a:lstStyle/>
          <a:p>
            <a:r>
              <a:rPr lang="en-US" dirty="0"/>
              <a:t>UNL-VRTM Features</a:t>
            </a:r>
          </a:p>
        </p:txBody>
      </p:sp>
      <p:grpSp>
        <p:nvGrpSpPr>
          <p:cNvPr id="7" name="Group 6">
            <a:extLst>
              <a:ext uri="{FF2B5EF4-FFF2-40B4-BE49-F238E27FC236}">
                <a16:creationId xmlns:a16="http://schemas.microsoft.com/office/drawing/2014/main" id="{4F995AA6-6ADD-8E48-AE8E-FAF2EF181323}"/>
              </a:ext>
            </a:extLst>
          </p:cNvPr>
          <p:cNvGrpSpPr/>
          <p:nvPr/>
        </p:nvGrpSpPr>
        <p:grpSpPr>
          <a:xfrm>
            <a:off x="228601" y="1180464"/>
            <a:ext cx="8229600" cy="4041214"/>
            <a:chOff x="1100140" y="1259948"/>
            <a:chExt cx="10467829" cy="4560933"/>
          </a:xfrm>
        </p:grpSpPr>
        <p:pic>
          <p:nvPicPr>
            <p:cNvPr id="4" name="Picture 3">
              <a:extLst>
                <a:ext uri="{FF2B5EF4-FFF2-40B4-BE49-F238E27FC236}">
                  <a16:creationId xmlns:a16="http://schemas.microsoft.com/office/drawing/2014/main" id="{4D35623A-8C08-3A43-82E5-F9272C139344}"/>
                </a:ext>
              </a:extLst>
            </p:cNvPr>
            <p:cNvPicPr>
              <a:picLocks noChangeAspect="1"/>
            </p:cNvPicPr>
            <p:nvPr/>
          </p:nvPicPr>
          <p:blipFill>
            <a:blip r:embed="rId3"/>
            <a:stretch>
              <a:fillRect/>
            </a:stretch>
          </p:blipFill>
          <p:spPr>
            <a:xfrm>
              <a:off x="1100140" y="1329070"/>
              <a:ext cx="7968694" cy="4491811"/>
            </a:xfrm>
            <a:prstGeom prst="rect">
              <a:avLst/>
            </a:prstGeom>
          </p:spPr>
        </p:pic>
        <p:pic>
          <p:nvPicPr>
            <p:cNvPr id="5" name="Picture 4">
              <a:extLst>
                <a:ext uri="{FF2B5EF4-FFF2-40B4-BE49-F238E27FC236}">
                  <a16:creationId xmlns:a16="http://schemas.microsoft.com/office/drawing/2014/main" id="{07C4E7F2-2AF6-A04E-BFAD-8E8FFFE0827F}"/>
                </a:ext>
              </a:extLst>
            </p:cNvPr>
            <p:cNvPicPr>
              <a:picLocks noChangeAspect="1"/>
            </p:cNvPicPr>
            <p:nvPr/>
          </p:nvPicPr>
          <p:blipFill>
            <a:blip r:embed="rId4"/>
            <a:stretch>
              <a:fillRect/>
            </a:stretch>
          </p:blipFill>
          <p:spPr>
            <a:xfrm>
              <a:off x="1234073" y="3633687"/>
              <a:ext cx="2277491" cy="2187194"/>
            </a:xfrm>
            <a:prstGeom prst="rect">
              <a:avLst/>
            </a:prstGeom>
          </p:spPr>
        </p:pic>
        <p:pic>
          <p:nvPicPr>
            <p:cNvPr id="6" name="Picture 5">
              <a:extLst>
                <a:ext uri="{FF2B5EF4-FFF2-40B4-BE49-F238E27FC236}">
                  <a16:creationId xmlns:a16="http://schemas.microsoft.com/office/drawing/2014/main" id="{A51219CE-036E-4D41-89E0-934B5B82043A}"/>
                </a:ext>
              </a:extLst>
            </p:cNvPr>
            <p:cNvPicPr>
              <a:picLocks noChangeAspect="1"/>
            </p:cNvPicPr>
            <p:nvPr/>
          </p:nvPicPr>
          <p:blipFill rotWithShape="1">
            <a:blip r:embed="rId3"/>
            <a:srcRect t="51032" r="67997"/>
            <a:stretch/>
          </p:blipFill>
          <p:spPr>
            <a:xfrm>
              <a:off x="9017766" y="1259948"/>
              <a:ext cx="2550203" cy="2199567"/>
            </a:xfrm>
            <a:prstGeom prst="rect">
              <a:avLst/>
            </a:prstGeom>
          </p:spPr>
        </p:pic>
      </p:grpSp>
      <p:sp>
        <p:nvSpPr>
          <p:cNvPr id="9" name="Rectangle 8">
            <a:extLst>
              <a:ext uri="{FF2B5EF4-FFF2-40B4-BE49-F238E27FC236}">
                <a16:creationId xmlns:a16="http://schemas.microsoft.com/office/drawing/2014/main" id="{665DE49E-613C-2F4F-B036-9B575336293E}"/>
              </a:ext>
            </a:extLst>
          </p:cNvPr>
          <p:cNvSpPr/>
          <p:nvPr/>
        </p:nvSpPr>
        <p:spPr>
          <a:xfrm>
            <a:off x="6012635" y="269215"/>
            <a:ext cx="2089739" cy="587084"/>
          </a:xfrm>
          <a:prstGeom prst="rect">
            <a:avLst/>
          </a:prstGeom>
        </p:spPr>
        <p:txBody>
          <a:bodyPr wrap="none">
            <a:spAutoFit/>
          </a:bodyPr>
          <a:lstStyle/>
          <a:p>
            <a:pPr algn="ctr" defTabSz="411480"/>
            <a:r>
              <a:rPr lang="en-US" sz="2000" dirty="0">
                <a:solidFill>
                  <a:prstClr val="black"/>
                </a:solidFill>
                <a:latin typeface="Calibri" panose="020F0502020204030204"/>
                <a:hlinkClick r:id="rId5"/>
              </a:rPr>
              <a:t>www.unl-vrtm.org</a:t>
            </a:r>
            <a:endParaRPr lang="en-US" sz="2000" dirty="0">
              <a:solidFill>
                <a:prstClr val="black"/>
              </a:solidFill>
              <a:latin typeface="Calibri" panose="020F0502020204030204"/>
            </a:endParaRPr>
          </a:p>
          <a:p>
            <a:pPr algn="ctr" defTabSz="411480"/>
            <a:endParaRPr lang="en-US" sz="1215"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26E1F548-6049-7C46-8FD2-00881F2F8D05}"/>
              </a:ext>
            </a:extLst>
          </p:cNvPr>
          <p:cNvSpPr txBox="1"/>
          <p:nvPr/>
        </p:nvSpPr>
        <p:spPr>
          <a:xfrm>
            <a:off x="7057505" y="3848644"/>
            <a:ext cx="1752599" cy="584775"/>
          </a:xfrm>
          <a:prstGeom prst="rect">
            <a:avLst/>
          </a:prstGeom>
          <a:noFill/>
        </p:spPr>
        <p:txBody>
          <a:bodyPr wrap="square" rtlCol="0">
            <a:spAutoFit/>
          </a:bodyPr>
          <a:lstStyle/>
          <a:p>
            <a:r>
              <a:rPr lang="en-US" sz="1600" b="1" dirty="0"/>
              <a:t>Well-maintained user guide</a:t>
            </a:r>
          </a:p>
        </p:txBody>
      </p:sp>
    </p:spTree>
    <p:extLst>
      <p:ext uri="{BB962C8B-B14F-4D97-AF65-F5344CB8AC3E}">
        <p14:creationId xmlns:p14="http://schemas.microsoft.com/office/powerpoint/2010/main" val="253322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A9E26-1F14-3046-96CC-25DAB1FAC7B4}"/>
              </a:ext>
            </a:extLst>
          </p:cNvPr>
          <p:cNvSpPr>
            <a:spLocks noGrp="1"/>
          </p:cNvSpPr>
          <p:nvPr>
            <p:ph type="title"/>
          </p:nvPr>
        </p:nvSpPr>
        <p:spPr>
          <a:xfrm>
            <a:off x="0" y="207138"/>
            <a:ext cx="8986345" cy="952500"/>
          </a:xfrm>
        </p:spPr>
        <p:txBody>
          <a:bodyPr/>
          <a:lstStyle/>
          <a:p>
            <a:r>
              <a:rPr lang="en-US" dirty="0">
                <a:effectLst/>
              </a:rPr>
              <a:t>User Community</a:t>
            </a:r>
            <a:br>
              <a:rPr lang="en-US" b="0" dirty="0">
                <a:effectLst/>
              </a:rPr>
            </a:br>
            <a:r>
              <a:rPr lang="en-US" b="0" dirty="0">
                <a:effectLst/>
              </a:rPr>
              <a:t>As part of UNL-VRTM, Kelly’s line-by-line code for gas absorption calculation has been used widely by the aerosol community and beyond </a:t>
            </a:r>
            <a:endParaRPr lang="en-US" dirty="0"/>
          </a:p>
        </p:txBody>
      </p:sp>
      <p:pic>
        <p:nvPicPr>
          <p:cNvPr id="4" name="Picture 3">
            <a:extLst>
              <a:ext uri="{FF2B5EF4-FFF2-40B4-BE49-F238E27FC236}">
                <a16:creationId xmlns:a16="http://schemas.microsoft.com/office/drawing/2014/main" id="{6A3450DE-8419-B547-93A4-BD166EEA6952}"/>
              </a:ext>
            </a:extLst>
          </p:cNvPr>
          <p:cNvPicPr>
            <a:picLocks noChangeAspect="1"/>
          </p:cNvPicPr>
          <p:nvPr/>
        </p:nvPicPr>
        <p:blipFill>
          <a:blip r:embed="rId3"/>
          <a:stretch>
            <a:fillRect/>
          </a:stretch>
        </p:blipFill>
        <p:spPr>
          <a:xfrm>
            <a:off x="435429" y="1322980"/>
            <a:ext cx="8022771" cy="3371505"/>
          </a:xfrm>
          <a:prstGeom prst="rect">
            <a:avLst/>
          </a:prstGeom>
        </p:spPr>
      </p:pic>
      <p:sp>
        <p:nvSpPr>
          <p:cNvPr id="12" name="TextBox 11">
            <a:extLst>
              <a:ext uri="{FF2B5EF4-FFF2-40B4-BE49-F238E27FC236}">
                <a16:creationId xmlns:a16="http://schemas.microsoft.com/office/drawing/2014/main" id="{A5B4A582-BEDB-0542-97EF-2D2849CAB44D}"/>
              </a:ext>
            </a:extLst>
          </p:cNvPr>
          <p:cNvSpPr txBox="1"/>
          <p:nvPr/>
        </p:nvSpPr>
        <p:spPr>
          <a:xfrm>
            <a:off x="936575" y="4769198"/>
            <a:ext cx="7797521" cy="738664"/>
          </a:xfrm>
          <a:prstGeom prst="rect">
            <a:avLst/>
          </a:prstGeom>
          <a:noFill/>
        </p:spPr>
        <p:txBody>
          <a:bodyPr wrap="square" rtlCol="0">
            <a:spAutoFit/>
          </a:bodyPr>
          <a:lstStyle/>
          <a:p>
            <a:pPr marL="257176" indent="-257176" defTabSz="548640" eaLnBrk="1" fontAlgn="auto" hangingPunct="1">
              <a:spcBef>
                <a:spcPts val="0"/>
              </a:spcBef>
              <a:spcAft>
                <a:spcPts val="0"/>
              </a:spcAft>
              <a:buFont typeface="Arial" panose="020B0604020202020204" pitchFamily="34" charset="0"/>
              <a:buChar char="•"/>
            </a:pPr>
            <a:r>
              <a:rPr lang="en-US" sz="1400" b="1" dirty="0">
                <a:solidFill>
                  <a:prstClr val="black"/>
                </a:solidFill>
                <a:latin typeface="Helvetica" pitchFamily="2" charset="0"/>
              </a:rPr>
              <a:t>Being used for remote sensing of aerosol, gas, cloud, and surface </a:t>
            </a:r>
          </a:p>
          <a:p>
            <a:pPr marL="257176" indent="-257176" defTabSz="548640" eaLnBrk="1" fontAlgn="auto" hangingPunct="1">
              <a:spcBef>
                <a:spcPts val="0"/>
              </a:spcBef>
              <a:spcAft>
                <a:spcPts val="0"/>
              </a:spcAft>
              <a:buFont typeface="Arial" panose="020B0604020202020204" pitchFamily="34" charset="0"/>
              <a:buChar char="•"/>
            </a:pPr>
            <a:r>
              <a:rPr lang="en-US" sz="1400" b="1" dirty="0">
                <a:solidFill>
                  <a:prstClr val="black"/>
                </a:solidFill>
                <a:latin typeface="Helvetica" pitchFamily="2" charset="0"/>
              </a:rPr>
              <a:t>User feedbacks are important sources to improve the model</a:t>
            </a:r>
          </a:p>
          <a:p>
            <a:pPr marL="257176" indent="-257176" defTabSz="548640" eaLnBrk="1" fontAlgn="auto" hangingPunct="1">
              <a:spcBef>
                <a:spcPts val="0"/>
              </a:spcBef>
              <a:spcAft>
                <a:spcPts val="0"/>
              </a:spcAft>
              <a:buFont typeface="Arial" panose="020B0604020202020204" pitchFamily="34" charset="0"/>
              <a:buChar char="•"/>
            </a:pPr>
            <a:r>
              <a:rPr lang="en-US" sz="1400" b="1" dirty="0">
                <a:solidFill>
                  <a:prstClr val="black"/>
                </a:solidFill>
                <a:latin typeface="Helvetica" pitchFamily="2" charset="0"/>
              </a:rPr>
              <a:t>Routinely maintained by Dr. Xiaoguang Xu, UMBC and research team in U. Iowa.</a:t>
            </a:r>
          </a:p>
        </p:txBody>
      </p:sp>
    </p:spTree>
    <p:extLst>
      <p:ext uri="{BB962C8B-B14F-4D97-AF65-F5344CB8AC3E}">
        <p14:creationId xmlns:p14="http://schemas.microsoft.com/office/powerpoint/2010/main" val="239107959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3CF6-275D-0F22-5A56-5CBAE96C39FE}"/>
              </a:ext>
            </a:extLst>
          </p:cNvPr>
          <p:cNvSpPr>
            <a:spLocks noGrp="1"/>
          </p:cNvSpPr>
          <p:nvPr>
            <p:ph type="title"/>
          </p:nvPr>
        </p:nvSpPr>
        <p:spPr>
          <a:xfrm>
            <a:off x="685800" y="158750"/>
            <a:ext cx="7772400" cy="952500"/>
          </a:xfrm>
        </p:spPr>
        <p:txBody>
          <a:bodyPr/>
          <a:lstStyle/>
          <a:p>
            <a:r>
              <a:rPr lang="en-US" dirty="0"/>
              <a:t>Mission Collaborations</a:t>
            </a:r>
            <a:br>
              <a:rPr lang="en-US" dirty="0"/>
            </a:br>
            <a:r>
              <a:rPr lang="en-US" b="0" dirty="0"/>
              <a:t>06/06/2018; NCAR</a:t>
            </a:r>
          </a:p>
        </p:txBody>
      </p:sp>
      <p:pic>
        <p:nvPicPr>
          <p:cNvPr id="4" name="Picture 3" descr="A group of men standing in a hallway&#10;&#10;AI-generated content may be incorrect.">
            <a:extLst>
              <a:ext uri="{FF2B5EF4-FFF2-40B4-BE49-F238E27FC236}">
                <a16:creationId xmlns:a16="http://schemas.microsoft.com/office/drawing/2014/main" id="{00822B55-2761-D9D8-9828-69B513D76317}"/>
              </a:ext>
            </a:extLst>
          </p:cNvPr>
          <p:cNvPicPr>
            <a:picLocks noChangeAspect="1"/>
          </p:cNvPicPr>
          <p:nvPr/>
        </p:nvPicPr>
        <p:blipFill>
          <a:blip r:embed="rId2"/>
          <a:stretch>
            <a:fillRect/>
          </a:stretch>
        </p:blipFill>
        <p:spPr>
          <a:xfrm>
            <a:off x="1313792" y="1078842"/>
            <a:ext cx="5969877" cy="4477408"/>
          </a:xfrm>
          <a:prstGeom prst="rect">
            <a:avLst/>
          </a:prstGeom>
        </p:spPr>
      </p:pic>
    </p:spTree>
    <p:extLst>
      <p:ext uri="{BB962C8B-B14F-4D97-AF65-F5344CB8AC3E}">
        <p14:creationId xmlns:p14="http://schemas.microsoft.com/office/powerpoint/2010/main" val="138676732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E58AB-1DC5-1B0F-3236-9EDF31A2702B}"/>
              </a:ext>
            </a:extLst>
          </p:cNvPr>
          <p:cNvSpPr>
            <a:spLocks noGrp="1"/>
          </p:cNvSpPr>
          <p:nvPr>
            <p:ph type="title"/>
          </p:nvPr>
        </p:nvSpPr>
        <p:spPr>
          <a:xfrm>
            <a:off x="769883" y="74448"/>
            <a:ext cx="7772400" cy="952500"/>
          </a:xfrm>
        </p:spPr>
        <p:txBody>
          <a:bodyPr/>
          <a:lstStyle/>
          <a:p>
            <a:r>
              <a:rPr lang="en-US" dirty="0"/>
              <a:t>Mentorship and Regular Exchange</a:t>
            </a:r>
            <a:br>
              <a:rPr lang="en-US" dirty="0"/>
            </a:br>
            <a:r>
              <a:rPr lang="en-US" b="0" dirty="0"/>
              <a:t>9 Nov. 2021; Cambridge, MA</a:t>
            </a:r>
          </a:p>
        </p:txBody>
      </p:sp>
      <p:pic>
        <p:nvPicPr>
          <p:cNvPr id="5" name="Content Placeholder 4" descr="Two men standing next to each other&#10;&#10;AI-generated content may be incorrect.">
            <a:extLst>
              <a:ext uri="{FF2B5EF4-FFF2-40B4-BE49-F238E27FC236}">
                <a16:creationId xmlns:a16="http://schemas.microsoft.com/office/drawing/2014/main" id="{AA58BFD6-4F83-2779-0501-0D3BD2ACAD2C}"/>
              </a:ext>
            </a:extLst>
          </p:cNvPr>
          <p:cNvPicPr>
            <a:picLocks noGrp="1" noChangeAspect="1"/>
          </p:cNvPicPr>
          <p:nvPr>
            <p:ph idx="1"/>
          </p:nvPr>
        </p:nvPicPr>
        <p:blipFill>
          <a:blip r:embed="rId2"/>
          <a:stretch>
            <a:fillRect/>
          </a:stretch>
        </p:blipFill>
        <p:spPr>
          <a:xfrm>
            <a:off x="1360797" y="1026948"/>
            <a:ext cx="6030019" cy="4522514"/>
          </a:xfrm>
        </p:spPr>
      </p:pic>
    </p:spTree>
    <p:extLst>
      <p:ext uri="{BB962C8B-B14F-4D97-AF65-F5344CB8AC3E}">
        <p14:creationId xmlns:p14="http://schemas.microsoft.com/office/powerpoint/2010/main" val="234074772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3FCB6-348F-6B84-1717-3BFE12D2D138}"/>
              </a:ext>
            </a:extLst>
          </p:cNvPr>
          <p:cNvSpPr>
            <a:spLocks noGrp="1"/>
          </p:cNvSpPr>
          <p:nvPr>
            <p:ph type="title"/>
          </p:nvPr>
        </p:nvSpPr>
        <p:spPr>
          <a:xfrm>
            <a:off x="-131380" y="0"/>
            <a:ext cx="9406758" cy="952500"/>
          </a:xfrm>
        </p:spPr>
        <p:txBody>
          <a:bodyPr/>
          <a:lstStyle/>
          <a:p>
            <a:r>
              <a:rPr lang="en-US" dirty="0"/>
              <a:t>Many Thanks to mentorship and support!</a:t>
            </a:r>
            <a:br>
              <a:rPr lang="en-US" dirty="0"/>
            </a:br>
            <a:r>
              <a:rPr lang="en-US" sz="1800" b="0" dirty="0"/>
              <a:t>Thanks to your vision for TEMPO aerosol work!</a:t>
            </a:r>
            <a:br>
              <a:rPr lang="en-US" sz="1800" b="0" dirty="0"/>
            </a:br>
            <a:r>
              <a:rPr lang="en-US" sz="1800" b="0" dirty="0"/>
              <a:t>Thanks to your generosity – your LBL code is used widely in aerosol remote sensing!</a:t>
            </a:r>
          </a:p>
        </p:txBody>
      </p:sp>
      <p:sp>
        <p:nvSpPr>
          <p:cNvPr id="6" name="TextBox 5">
            <a:extLst>
              <a:ext uri="{FF2B5EF4-FFF2-40B4-BE49-F238E27FC236}">
                <a16:creationId xmlns:a16="http://schemas.microsoft.com/office/drawing/2014/main" id="{32D28C23-F0DD-5840-F26B-996613CB1F4F}"/>
              </a:ext>
            </a:extLst>
          </p:cNvPr>
          <p:cNvSpPr txBox="1"/>
          <p:nvPr/>
        </p:nvSpPr>
        <p:spPr>
          <a:xfrm>
            <a:off x="6789683" y="4659156"/>
            <a:ext cx="2485695" cy="584775"/>
          </a:xfrm>
          <a:prstGeom prst="rect">
            <a:avLst/>
          </a:prstGeom>
          <a:noFill/>
        </p:spPr>
        <p:txBody>
          <a:bodyPr wrap="square">
            <a:spAutoFit/>
          </a:bodyPr>
          <a:lstStyle/>
          <a:p>
            <a:r>
              <a:rPr lang="en-US" sz="1600" dirty="0"/>
              <a:t>27 September 2013 Lincoln, NE </a:t>
            </a:r>
          </a:p>
        </p:txBody>
      </p:sp>
      <p:pic>
        <p:nvPicPr>
          <p:cNvPr id="10" name="Picture 9" descr="A couple of men standing in a street&#10;&#10;AI-generated content may be incorrect.">
            <a:extLst>
              <a:ext uri="{FF2B5EF4-FFF2-40B4-BE49-F238E27FC236}">
                <a16:creationId xmlns:a16="http://schemas.microsoft.com/office/drawing/2014/main" id="{F7A7DDD7-978E-86EC-DDE9-3789E000ABBF}"/>
              </a:ext>
            </a:extLst>
          </p:cNvPr>
          <p:cNvPicPr>
            <a:picLocks noChangeAspect="1"/>
          </p:cNvPicPr>
          <p:nvPr/>
        </p:nvPicPr>
        <p:blipFill>
          <a:blip r:embed="rId2"/>
          <a:stretch>
            <a:fillRect/>
          </a:stretch>
        </p:blipFill>
        <p:spPr>
          <a:xfrm>
            <a:off x="604345" y="1055844"/>
            <a:ext cx="6185338" cy="4639003"/>
          </a:xfrm>
          <a:prstGeom prst="rect">
            <a:avLst/>
          </a:prstGeom>
        </p:spPr>
      </p:pic>
    </p:spTree>
    <p:extLst>
      <p:ext uri="{BB962C8B-B14F-4D97-AF65-F5344CB8AC3E}">
        <p14:creationId xmlns:p14="http://schemas.microsoft.com/office/powerpoint/2010/main" val="202149073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3840-4A81-BA87-B330-E2F14F075E8C}"/>
              </a:ext>
            </a:extLst>
          </p:cNvPr>
          <p:cNvSpPr>
            <a:spLocks noGrp="1"/>
          </p:cNvSpPr>
          <p:nvPr>
            <p:ph type="title"/>
          </p:nvPr>
        </p:nvSpPr>
        <p:spPr>
          <a:xfrm>
            <a:off x="528145" y="158750"/>
            <a:ext cx="8468710" cy="952500"/>
          </a:xfrm>
        </p:spPr>
        <p:txBody>
          <a:bodyPr/>
          <a:lstStyle/>
          <a:p>
            <a:r>
              <a:rPr lang="en-US" dirty="0"/>
              <a:t>Kudos to all your achievement &amp; congrats to your retirement!</a:t>
            </a:r>
          </a:p>
        </p:txBody>
      </p:sp>
      <p:pic>
        <p:nvPicPr>
          <p:cNvPr id="4" name="Picture 3">
            <a:extLst>
              <a:ext uri="{FF2B5EF4-FFF2-40B4-BE49-F238E27FC236}">
                <a16:creationId xmlns:a16="http://schemas.microsoft.com/office/drawing/2014/main" id="{4CA5EDA9-C4BB-B7ED-83B9-958F439BE8FA}"/>
              </a:ext>
            </a:extLst>
          </p:cNvPr>
          <p:cNvPicPr>
            <a:picLocks noChangeAspect="1"/>
          </p:cNvPicPr>
          <p:nvPr/>
        </p:nvPicPr>
        <p:blipFill>
          <a:blip r:embed="rId2"/>
          <a:stretch>
            <a:fillRect/>
          </a:stretch>
        </p:blipFill>
        <p:spPr>
          <a:xfrm>
            <a:off x="1975824" y="1354568"/>
            <a:ext cx="4889171" cy="2491297"/>
          </a:xfrm>
          <a:prstGeom prst="rect">
            <a:avLst/>
          </a:prstGeom>
        </p:spPr>
      </p:pic>
      <p:sp>
        <p:nvSpPr>
          <p:cNvPr id="6" name="TextBox 5">
            <a:extLst>
              <a:ext uri="{FF2B5EF4-FFF2-40B4-BE49-F238E27FC236}">
                <a16:creationId xmlns:a16="http://schemas.microsoft.com/office/drawing/2014/main" id="{D83C4311-9783-F50A-4E61-06593AB26A02}"/>
              </a:ext>
            </a:extLst>
          </p:cNvPr>
          <p:cNvSpPr txBox="1"/>
          <p:nvPr/>
        </p:nvSpPr>
        <p:spPr>
          <a:xfrm>
            <a:off x="1446795" y="4282412"/>
            <a:ext cx="6399266" cy="830997"/>
          </a:xfrm>
          <a:prstGeom prst="rect">
            <a:avLst/>
          </a:prstGeom>
          <a:noFill/>
        </p:spPr>
        <p:txBody>
          <a:bodyPr wrap="square">
            <a:spAutoFit/>
          </a:bodyPr>
          <a:lstStyle/>
          <a:p>
            <a:pPr algn="just"/>
            <a:r>
              <a:rPr lang="en-US" sz="1600" dirty="0"/>
              <a:t>This quote, attributed to Hartley Burr Alexander, a philosophy professor at the University of Nebraska, is famously inscribed Memorial Stadium in Lincoln, Nebraska</a:t>
            </a:r>
          </a:p>
        </p:txBody>
      </p:sp>
    </p:spTree>
    <p:extLst>
      <p:ext uri="{BB962C8B-B14F-4D97-AF65-F5344CB8AC3E}">
        <p14:creationId xmlns:p14="http://schemas.microsoft.com/office/powerpoint/2010/main" val="306053771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2571-ABB7-77F5-2392-B12C2CF8740E}"/>
              </a:ext>
            </a:extLst>
          </p:cNvPr>
          <p:cNvSpPr>
            <a:spLocks noGrp="1"/>
          </p:cNvSpPr>
          <p:nvPr>
            <p:ph type="title"/>
          </p:nvPr>
        </p:nvSpPr>
        <p:spPr>
          <a:xfrm>
            <a:off x="464289" y="0"/>
            <a:ext cx="7772400" cy="952500"/>
          </a:xfrm>
        </p:spPr>
        <p:txBody>
          <a:bodyPr/>
          <a:lstStyle/>
          <a:p>
            <a:r>
              <a:rPr lang="en-US" dirty="0"/>
              <a:t>Way ahead...</a:t>
            </a:r>
            <a:br>
              <a:rPr lang="en-US" dirty="0"/>
            </a:br>
            <a:r>
              <a:rPr lang="en-US" b="0" dirty="0"/>
              <a:t>"following in Kelly's footsteps…” Xiong Liu</a:t>
            </a:r>
          </a:p>
        </p:txBody>
      </p:sp>
      <p:pic>
        <p:nvPicPr>
          <p:cNvPr id="7" name="Picture 6" descr="A couple of men standing in a street&#10;&#10;AI-generated content may be incorrect.">
            <a:extLst>
              <a:ext uri="{FF2B5EF4-FFF2-40B4-BE49-F238E27FC236}">
                <a16:creationId xmlns:a16="http://schemas.microsoft.com/office/drawing/2014/main" id="{FCD9F461-B672-BC69-714A-07E1AF710056}"/>
              </a:ext>
            </a:extLst>
          </p:cNvPr>
          <p:cNvPicPr>
            <a:picLocks noChangeAspect="1"/>
          </p:cNvPicPr>
          <p:nvPr/>
        </p:nvPicPr>
        <p:blipFill>
          <a:blip r:embed="rId2"/>
          <a:stretch>
            <a:fillRect/>
          </a:stretch>
        </p:blipFill>
        <p:spPr>
          <a:xfrm>
            <a:off x="972269" y="952500"/>
            <a:ext cx="6021572" cy="4516179"/>
          </a:xfrm>
          <a:prstGeom prst="rect">
            <a:avLst/>
          </a:prstGeom>
        </p:spPr>
      </p:pic>
      <p:sp>
        <p:nvSpPr>
          <p:cNvPr id="8" name="TextBox 7">
            <a:extLst>
              <a:ext uri="{FF2B5EF4-FFF2-40B4-BE49-F238E27FC236}">
                <a16:creationId xmlns:a16="http://schemas.microsoft.com/office/drawing/2014/main" id="{D94B0809-0D9B-13D1-7332-C9DB9ED5A84F}"/>
              </a:ext>
            </a:extLst>
          </p:cNvPr>
          <p:cNvSpPr txBox="1"/>
          <p:nvPr/>
        </p:nvSpPr>
        <p:spPr>
          <a:xfrm>
            <a:off x="7090696" y="4883904"/>
            <a:ext cx="2485695" cy="584775"/>
          </a:xfrm>
          <a:prstGeom prst="rect">
            <a:avLst/>
          </a:prstGeom>
          <a:noFill/>
        </p:spPr>
        <p:txBody>
          <a:bodyPr wrap="square">
            <a:spAutoFit/>
          </a:bodyPr>
          <a:lstStyle/>
          <a:p>
            <a:r>
              <a:rPr lang="en-US" sz="1600" dirty="0"/>
              <a:t>27 September 2013 Lincoln, NE </a:t>
            </a:r>
          </a:p>
        </p:txBody>
      </p:sp>
    </p:spTree>
    <p:extLst>
      <p:ext uri="{BB962C8B-B14F-4D97-AF65-F5344CB8AC3E}">
        <p14:creationId xmlns:p14="http://schemas.microsoft.com/office/powerpoint/2010/main" val="61435125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062E5-54F1-8DE5-B261-859D23D8FFD2}"/>
              </a:ext>
            </a:extLst>
          </p:cNvPr>
          <p:cNvSpPr>
            <a:spLocks noGrp="1"/>
          </p:cNvSpPr>
          <p:nvPr>
            <p:ph type="title"/>
          </p:nvPr>
        </p:nvSpPr>
        <p:spPr>
          <a:xfrm>
            <a:off x="2461898" y="-6093"/>
            <a:ext cx="4353571" cy="952500"/>
          </a:xfrm>
        </p:spPr>
        <p:txBody>
          <a:bodyPr/>
          <a:lstStyle/>
          <a:p>
            <a:r>
              <a:rPr lang="en-US" dirty="0"/>
              <a:t>It started with Xiong Liu</a:t>
            </a:r>
          </a:p>
        </p:txBody>
      </p:sp>
      <p:pic>
        <p:nvPicPr>
          <p:cNvPr id="7" name="Picture 6" descr="A couple of people standing in an office&#10;&#10;AI-generated content may be incorrect.">
            <a:extLst>
              <a:ext uri="{FF2B5EF4-FFF2-40B4-BE49-F238E27FC236}">
                <a16:creationId xmlns:a16="http://schemas.microsoft.com/office/drawing/2014/main" id="{06E0344E-B324-7411-09F4-E3235987AD82}"/>
              </a:ext>
            </a:extLst>
          </p:cNvPr>
          <p:cNvPicPr>
            <a:picLocks noChangeAspect="1"/>
          </p:cNvPicPr>
          <p:nvPr/>
        </p:nvPicPr>
        <p:blipFill>
          <a:blip r:embed="rId2"/>
          <a:srcRect t="17955" r="25962"/>
          <a:stretch>
            <a:fillRect/>
          </a:stretch>
        </p:blipFill>
        <p:spPr>
          <a:xfrm>
            <a:off x="968488" y="2744473"/>
            <a:ext cx="2986823" cy="2482398"/>
          </a:xfrm>
          <a:prstGeom prst="rect">
            <a:avLst/>
          </a:prstGeom>
        </p:spPr>
      </p:pic>
      <p:sp>
        <p:nvSpPr>
          <p:cNvPr id="8" name="TextBox 7">
            <a:extLst>
              <a:ext uri="{FF2B5EF4-FFF2-40B4-BE49-F238E27FC236}">
                <a16:creationId xmlns:a16="http://schemas.microsoft.com/office/drawing/2014/main" id="{88A442E4-83FF-4A9F-CC5B-388442223F3C}"/>
              </a:ext>
            </a:extLst>
          </p:cNvPr>
          <p:cNvSpPr txBox="1"/>
          <p:nvPr/>
        </p:nvSpPr>
        <p:spPr>
          <a:xfrm>
            <a:off x="1613286" y="5243789"/>
            <a:ext cx="1505540" cy="369332"/>
          </a:xfrm>
          <a:prstGeom prst="rect">
            <a:avLst/>
          </a:prstGeom>
          <a:noFill/>
        </p:spPr>
        <p:txBody>
          <a:bodyPr wrap="none" rtlCol="0">
            <a:spAutoFit/>
          </a:bodyPr>
          <a:lstStyle/>
          <a:p>
            <a:r>
              <a:rPr lang="en-US" dirty="0"/>
              <a:t>Oct 18, 2002</a:t>
            </a:r>
          </a:p>
        </p:txBody>
      </p:sp>
      <p:pic>
        <p:nvPicPr>
          <p:cNvPr id="10" name="Picture 9" descr="A couple of men standing in front of a house&#10;&#10;AI-generated content may be incorrect.">
            <a:extLst>
              <a:ext uri="{FF2B5EF4-FFF2-40B4-BE49-F238E27FC236}">
                <a16:creationId xmlns:a16="http://schemas.microsoft.com/office/drawing/2014/main" id="{D6B4D24C-2F69-2328-65E5-A91BE2112E7E}"/>
              </a:ext>
            </a:extLst>
          </p:cNvPr>
          <p:cNvPicPr>
            <a:picLocks noChangeAspect="1"/>
          </p:cNvPicPr>
          <p:nvPr/>
        </p:nvPicPr>
        <p:blipFill>
          <a:blip r:embed="rId3"/>
          <a:stretch>
            <a:fillRect/>
          </a:stretch>
        </p:blipFill>
        <p:spPr>
          <a:xfrm>
            <a:off x="4780914" y="2782856"/>
            <a:ext cx="3258686" cy="2444015"/>
          </a:xfrm>
          <a:prstGeom prst="rect">
            <a:avLst/>
          </a:prstGeom>
        </p:spPr>
      </p:pic>
      <p:sp>
        <p:nvSpPr>
          <p:cNvPr id="13" name="TextBox 12">
            <a:extLst>
              <a:ext uri="{FF2B5EF4-FFF2-40B4-BE49-F238E27FC236}">
                <a16:creationId xmlns:a16="http://schemas.microsoft.com/office/drawing/2014/main" id="{7D32CCB0-232D-4174-3799-AE4781EA35CE}"/>
              </a:ext>
            </a:extLst>
          </p:cNvPr>
          <p:cNvSpPr txBox="1"/>
          <p:nvPr/>
        </p:nvSpPr>
        <p:spPr>
          <a:xfrm>
            <a:off x="5619015" y="5296949"/>
            <a:ext cx="1582484" cy="369332"/>
          </a:xfrm>
          <a:prstGeom prst="rect">
            <a:avLst/>
          </a:prstGeom>
          <a:noFill/>
        </p:spPr>
        <p:txBody>
          <a:bodyPr wrap="none" rtlCol="0">
            <a:spAutoFit/>
          </a:bodyPr>
          <a:lstStyle/>
          <a:p>
            <a:r>
              <a:rPr lang="en-US" dirty="0"/>
              <a:t>May 26, 2003</a:t>
            </a:r>
          </a:p>
        </p:txBody>
      </p:sp>
      <p:grpSp>
        <p:nvGrpSpPr>
          <p:cNvPr id="19" name="Group 18">
            <a:extLst>
              <a:ext uri="{FF2B5EF4-FFF2-40B4-BE49-F238E27FC236}">
                <a16:creationId xmlns:a16="http://schemas.microsoft.com/office/drawing/2014/main" id="{7748BB5F-3FDD-6C14-C7A4-4D5629818778}"/>
              </a:ext>
            </a:extLst>
          </p:cNvPr>
          <p:cNvGrpSpPr/>
          <p:nvPr/>
        </p:nvGrpSpPr>
        <p:grpSpPr>
          <a:xfrm>
            <a:off x="265077" y="802676"/>
            <a:ext cx="8517416" cy="1834198"/>
            <a:chOff x="308175" y="3707005"/>
            <a:chExt cx="7856731" cy="1814853"/>
          </a:xfrm>
        </p:grpSpPr>
        <p:pic>
          <p:nvPicPr>
            <p:cNvPr id="17" name="Picture 16" descr="A close-up of a document&#10;&#10;AI-generated content may be incorrect.">
              <a:extLst>
                <a:ext uri="{FF2B5EF4-FFF2-40B4-BE49-F238E27FC236}">
                  <a16:creationId xmlns:a16="http://schemas.microsoft.com/office/drawing/2014/main" id="{8AFA3ED3-5E0A-11BC-8ADB-03695C3C5A5F}"/>
                </a:ext>
              </a:extLst>
            </p:cNvPr>
            <p:cNvPicPr>
              <a:picLocks noChangeAspect="1"/>
            </p:cNvPicPr>
            <p:nvPr/>
          </p:nvPicPr>
          <p:blipFill>
            <a:blip r:embed="rId4"/>
            <a:srcRect t="29918"/>
            <a:stretch>
              <a:fillRect/>
            </a:stretch>
          </p:blipFill>
          <p:spPr>
            <a:xfrm>
              <a:off x="642395" y="3723397"/>
              <a:ext cx="7522511" cy="1798461"/>
            </a:xfrm>
            <a:prstGeom prst="rect">
              <a:avLst/>
            </a:prstGeom>
          </p:spPr>
        </p:pic>
        <p:pic>
          <p:nvPicPr>
            <p:cNvPr id="18" name="Picture 17" descr="A close-up of a document&#10;&#10;AI-generated content may be incorrect.">
              <a:extLst>
                <a:ext uri="{FF2B5EF4-FFF2-40B4-BE49-F238E27FC236}">
                  <a16:creationId xmlns:a16="http://schemas.microsoft.com/office/drawing/2014/main" id="{9A09ED82-9399-288A-5002-4B9D83CC977C}"/>
                </a:ext>
              </a:extLst>
            </p:cNvPr>
            <p:cNvPicPr>
              <a:picLocks noChangeAspect="1"/>
            </p:cNvPicPr>
            <p:nvPr/>
          </p:nvPicPr>
          <p:blipFill>
            <a:blip r:embed="rId4"/>
            <a:srcRect b="86456"/>
            <a:stretch>
              <a:fillRect/>
            </a:stretch>
          </p:blipFill>
          <p:spPr>
            <a:xfrm>
              <a:off x="308175" y="3707005"/>
              <a:ext cx="7522511" cy="347556"/>
            </a:xfrm>
            <a:prstGeom prst="rect">
              <a:avLst/>
            </a:prstGeom>
          </p:spPr>
        </p:pic>
      </p:grpSp>
    </p:spTree>
    <p:extLst>
      <p:ext uri="{BB962C8B-B14F-4D97-AF65-F5344CB8AC3E}">
        <p14:creationId xmlns:p14="http://schemas.microsoft.com/office/powerpoint/2010/main" val="384604514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D2529-EB6B-D4CA-9D52-7095D54FADDA}"/>
              </a:ext>
            </a:extLst>
          </p:cNvPr>
          <p:cNvSpPr>
            <a:spLocks noGrp="1"/>
          </p:cNvSpPr>
          <p:nvPr>
            <p:ph type="title"/>
          </p:nvPr>
        </p:nvSpPr>
        <p:spPr>
          <a:xfrm>
            <a:off x="685800" y="191157"/>
            <a:ext cx="7772400" cy="952500"/>
          </a:xfrm>
        </p:spPr>
        <p:txBody>
          <a:bodyPr/>
          <a:lstStyle/>
          <a:p>
            <a:r>
              <a:rPr lang="en-US" dirty="0"/>
              <a:t>Kelly gave me the privilege to teach in Harvard for two lectures in his class</a:t>
            </a:r>
          </a:p>
        </p:txBody>
      </p:sp>
      <p:pic>
        <p:nvPicPr>
          <p:cNvPr id="5" name="Content Placeholder 4" descr="A white card with black text&#10;&#10;AI-generated content may be incorrect.">
            <a:extLst>
              <a:ext uri="{FF2B5EF4-FFF2-40B4-BE49-F238E27FC236}">
                <a16:creationId xmlns:a16="http://schemas.microsoft.com/office/drawing/2014/main" id="{FACFF81C-7355-F042-4ABF-740BBF47F842}"/>
              </a:ext>
            </a:extLst>
          </p:cNvPr>
          <p:cNvPicPr>
            <a:picLocks noGrp="1" noChangeAspect="1"/>
          </p:cNvPicPr>
          <p:nvPr>
            <p:ph idx="1"/>
          </p:nvPr>
        </p:nvPicPr>
        <p:blipFill>
          <a:blip r:embed="rId2"/>
          <a:srcRect l="1599" r="3463"/>
          <a:stretch>
            <a:fillRect/>
          </a:stretch>
        </p:blipFill>
        <p:spPr>
          <a:xfrm>
            <a:off x="73573" y="1618593"/>
            <a:ext cx="4366282" cy="3429000"/>
          </a:xfrm>
        </p:spPr>
      </p:pic>
      <p:pic>
        <p:nvPicPr>
          <p:cNvPr id="7" name="Picture 6" descr="A close-up of a card&#10;&#10;AI-generated content may be incorrect.">
            <a:extLst>
              <a:ext uri="{FF2B5EF4-FFF2-40B4-BE49-F238E27FC236}">
                <a16:creationId xmlns:a16="http://schemas.microsoft.com/office/drawing/2014/main" id="{FE55406C-551A-F1EF-1AA4-B4C493DAF56B}"/>
              </a:ext>
            </a:extLst>
          </p:cNvPr>
          <p:cNvPicPr>
            <a:picLocks noChangeAspect="1"/>
          </p:cNvPicPr>
          <p:nvPr/>
        </p:nvPicPr>
        <p:blipFill>
          <a:blip r:embed="rId3"/>
          <a:stretch>
            <a:fillRect/>
          </a:stretch>
        </p:blipFill>
        <p:spPr>
          <a:xfrm>
            <a:off x="4704146" y="1728076"/>
            <a:ext cx="4439854" cy="3319517"/>
          </a:xfrm>
          <a:prstGeom prst="rect">
            <a:avLst/>
          </a:prstGeom>
        </p:spPr>
      </p:pic>
    </p:spTree>
    <p:extLst>
      <p:ext uri="{BB962C8B-B14F-4D97-AF65-F5344CB8AC3E}">
        <p14:creationId xmlns:p14="http://schemas.microsoft.com/office/powerpoint/2010/main" val="37324658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32BB911-DD21-8D1D-F818-6B33D96B0383}"/>
              </a:ext>
            </a:extLst>
          </p:cNvPr>
          <p:cNvSpPr>
            <a:spLocks noGrp="1" noChangeArrowheads="1"/>
          </p:cNvSpPr>
          <p:nvPr>
            <p:ph type="title"/>
          </p:nvPr>
        </p:nvSpPr>
        <p:spPr>
          <a:xfrm>
            <a:off x="889000" y="-190500"/>
            <a:ext cx="7239000" cy="952500"/>
          </a:xfrm>
        </p:spPr>
        <p:txBody>
          <a:bodyPr/>
          <a:lstStyle/>
          <a:p>
            <a:r>
              <a:rPr lang="en-US" altLang="en-US" sz="2667">
                <a:latin typeface="Comic Sans MS" panose="030F0902030302020204" pitchFamily="66" charset="0"/>
              </a:rPr>
              <a:t>Challenges: Aerosol optical property</a:t>
            </a:r>
          </a:p>
        </p:txBody>
      </p:sp>
      <p:pic>
        <p:nvPicPr>
          <p:cNvPr id="46084" name="Picture 4">
            <a:extLst>
              <a:ext uri="{FF2B5EF4-FFF2-40B4-BE49-F238E27FC236}">
                <a16:creationId xmlns:a16="http://schemas.microsoft.com/office/drawing/2014/main" id="{0F7AFF3A-0CA8-2F76-79F5-BA659B79D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35000"/>
            <a:ext cx="3048000" cy="2570428"/>
          </a:xfrm>
          <a:prstGeom prst="rect">
            <a:avLst/>
          </a:prstGeom>
          <a:noFill/>
          <a:extLst>
            <a:ext uri="{909E8E84-426E-40DD-AFC4-6F175D3DCCD1}">
              <a14:hiddenFill xmlns:a14="http://schemas.microsoft.com/office/drawing/2010/main">
                <a:solidFill>
                  <a:srgbClr val="FFFFFF"/>
                </a:solidFill>
              </a14:hiddenFill>
            </a:ext>
          </a:extLst>
        </p:spPr>
      </p:pic>
      <p:pic>
        <p:nvPicPr>
          <p:cNvPr id="46085" name="Picture 5">
            <a:extLst>
              <a:ext uri="{FF2B5EF4-FFF2-40B4-BE49-F238E27FC236}">
                <a16:creationId xmlns:a16="http://schemas.microsoft.com/office/drawing/2014/main" id="{647EF506-2069-0F9D-627D-6E84B6825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1932" r="148" b="-1886"/>
          <a:stretch>
            <a:fillRect/>
          </a:stretch>
        </p:blipFill>
        <p:spPr bwMode="auto">
          <a:xfrm>
            <a:off x="3683000" y="2070365"/>
            <a:ext cx="4508500" cy="3644635"/>
          </a:xfrm>
          <a:prstGeom prst="rect">
            <a:avLst/>
          </a:prstGeom>
          <a:noFill/>
          <a:extLst>
            <a:ext uri="{909E8E84-426E-40DD-AFC4-6F175D3DCCD1}">
              <a14:hiddenFill xmlns:a14="http://schemas.microsoft.com/office/drawing/2010/main">
                <a:solidFill>
                  <a:srgbClr val="FFFFFF"/>
                </a:solidFill>
              </a14:hiddenFill>
            </a:ext>
          </a:extLst>
        </p:spPr>
      </p:pic>
      <p:pic>
        <p:nvPicPr>
          <p:cNvPr id="46087" name="Picture 7">
            <a:extLst>
              <a:ext uri="{FF2B5EF4-FFF2-40B4-BE49-F238E27FC236}">
                <a16:creationId xmlns:a16="http://schemas.microsoft.com/office/drawing/2014/main" id="{5A7E0478-433E-7532-943A-63DAB4198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132" t="4430" r="48688" b="83762"/>
          <a:stretch>
            <a:fillRect/>
          </a:stretch>
        </p:blipFill>
        <p:spPr bwMode="auto">
          <a:xfrm>
            <a:off x="4762500" y="1651000"/>
            <a:ext cx="14605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a:extLst>
              <a:ext uri="{FF2B5EF4-FFF2-40B4-BE49-F238E27FC236}">
                <a16:creationId xmlns:a16="http://schemas.microsoft.com/office/drawing/2014/main" id="{91ACFAF0-641C-4068-DF63-5B6F22C5E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561" t="2742" r="9322" b="83762"/>
          <a:stretch>
            <a:fillRect/>
          </a:stretch>
        </p:blipFill>
        <p:spPr bwMode="auto">
          <a:xfrm>
            <a:off x="6286500" y="1587500"/>
            <a:ext cx="16510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46089" name="Picture 9">
            <a:extLst>
              <a:ext uri="{FF2B5EF4-FFF2-40B4-BE49-F238E27FC236}">
                <a16:creationId xmlns:a16="http://schemas.microsoft.com/office/drawing/2014/main" id="{E6F28D45-2617-6901-9872-F8F37F104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3325813"/>
            <a:ext cx="2540000" cy="226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403C9-F4AE-9B33-B998-98A55FB068F7}"/>
              </a:ext>
            </a:extLst>
          </p:cNvPr>
          <p:cNvSpPr>
            <a:spLocks noGrp="1"/>
          </p:cNvSpPr>
          <p:nvPr>
            <p:ph type="title"/>
          </p:nvPr>
        </p:nvSpPr>
        <p:spPr/>
        <p:txBody>
          <a:bodyPr/>
          <a:lstStyle/>
          <a:p>
            <a:endParaRPr lang="en-US"/>
          </a:p>
        </p:txBody>
      </p:sp>
      <p:pic>
        <p:nvPicPr>
          <p:cNvPr id="5" name="Content Placeholder 4" descr="A black background with white text&#10;&#10;AI-generated content may be incorrect.">
            <a:extLst>
              <a:ext uri="{FF2B5EF4-FFF2-40B4-BE49-F238E27FC236}">
                <a16:creationId xmlns:a16="http://schemas.microsoft.com/office/drawing/2014/main" id="{96CCD416-699D-3735-675D-BFD1753932AF}"/>
              </a:ext>
            </a:extLst>
          </p:cNvPr>
          <p:cNvPicPr>
            <a:picLocks noGrp="1" noChangeAspect="1"/>
          </p:cNvPicPr>
          <p:nvPr>
            <p:ph idx="1"/>
          </p:nvPr>
        </p:nvPicPr>
        <p:blipFill>
          <a:blip r:embed="rId2"/>
          <a:stretch>
            <a:fillRect/>
          </a:stretch>
        </p:blipFill>
        <p:spPr>
          <a:xfrm>
            <a:off x="181304" y="312101"/>
            <a:ext cx="7772400" cy="1398163"/>
          </a:xfrm>
        </p:spPr>
      </p:pic>
      <p:pic>
        <p:nvPicPr>
          <p:cNvPr id="7" name="Picture 6" descr="A black background with white text&#10;&#10;AI-generated content may be incorrect.">
            <a:extLst>
              <a:ext uri="{FF2B5EF4-FFF2-40B4-BE49-F238E27FC236}">
                <a16:creationId xmlns:a16="http://schemas.microsoft.com/office/drawing/2014/main" id="{176A0448-C33F-1769-9AED-1554BBFC8BF7}"/>
              </a:ext>
            </a:extLst>
          </p:cNvPr>
          <p:cNvPicPr>
            <a:picLocks noChangeAspect="1"/>
          </p:cNvPicPr>
          <p:nvPr/>
        </p:nvPicPr>
        <p:blipFill>
          <a:blip r:embed="rId3"/>
          <a:stretch>
            <a:fillRect/>
          </a:stretch>
        </p:blipFill>
        <p:spPr>
          <a:xfrm>
            <a:off x="181303" y="1842663"/>
            <a:ext cx="7418317" cy="1067683"/>
          </a:xfrm>
          <a:prstGeom prst="rect">
            <a:avLst/>
          </a:prstGeom>
        </p:spPr>
      </p:pic>
      <p:pic>
        <p:nvPicPr>
          <p:cNvPr id="9" name="Picture 8" descr="A black and white text&#10;&#10;AI-generated content may be incorrect.">
            <a:extLst>
              <a:ext uri="{FF2B5EF4-FFF2-40B4-BE49-F238E27FC236}">
                <a16:creationId xmlns:a16="http://schemas.microsoft.com/office/drawing/2014/main" id="{D1CED544-F718-AEA0-02E2-4DAA8DCC2F1C}"/>
              </a:ext>
            </a:extLst>
          </p:cNvPr>
          <p:cNvPicPr>
            <a:picLocks noChangeAspect="1"/>
          </p:cNvPicPr>
          <p:nvPr/>
        </p:nvPicPr>
        <p:blipFill>
          <a:blip r:embed="rId4"/>
          <a:stretch>
            <a:fillRect/>
          </a:stretch>
        </p:blipFill>
        <p:spPr>
          <a:xfrm>
            <a:off x="181303" y="3132083"/>
            <a:ext cx="7430153" cy="2428327"/>
          </a:xfrm>
          <a:prstGeom prst="rect">
            <a:avLst/>
          </a:prstGeom>
        </p:spPr>
      </p:pic>
    </p:spTree>
    <p:extLst>
      <p:ext uri="{BB962C8B-B14F-4D97-AF65-F5344CB8AC3E}">
        <p14:creationId xmlns:p14="http://schemas.microsoft.com/office/powerpoint/2010/main" val="335790130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1EFEE-A327-90A5-76CD-F234C0FDF8AA}"/>
              </a:ext>
            </a:extLst>
          </p:cNvPr>
          <p:cNvSpPr>
            <a:spLocks noGrp="1"/>
          </p:cNvSpPr>
          <p:nvPr>
            <p:ph type="title"/>
          </p:nvPr>
        </p:nvSpPr>
        <p:spPr>
          <a:xfrm>
            <a:off x="685800" y="153713"/>
            <a:ext cx="7772400" cy="952500"/>
          </a:xfrm>
        </p:spPr>
        <p:txBody>
          <a:bodyPr/>
          <a:lstStyle/>
          <a:p>
            <a:r>
              <a:rPr lang="en-US"/>
              <a:t>Kelly and Xiong’s </a:t>
            </a:r>
            <a:r>
              <a:rPr lang="en-US" dirty="0"/>
              <a:t>visit in 2013</a:t>
            </a:r>
            <a:br>
              <a:rPr lang="en-US" dirty="0"/>
            </a:br>
            <a:r>
              <a:rPr lang="en-US" dirty="0"/>
              <a:t>26 &amp; 27 September 2013</a:t>
            </a:r>
          </a:p>
        </p:txBody>
      </p:sp>
      <p:pic>
        <p:nvPicPr>
          <p:cNvPr id="8" name="Picture 7">
            <a:extLst>
              <a:ext uri="{FF2B5EF4-FFF2-40B4-BE49-F238E27FC236}">
                <a16:creationId xmlns:a16="http://schemas.microsoft.com/office/drawing/2014/main" id="{1D83CBC4-1E72-4E6F-F6D8-FC3D67E08AAA}"/>
              </a:ext>
            </a:extLst>
          </p:cNvPr>
          <p:cNvPicPr>
            <a:picLocks noChangeAspect="1"/>
          </p:cNvPicPr>
          <p:nvPr/>
        </p:nvPicPr>
        <p:blipFill>
          <a:blip r:embed="rId2"/>
          <a:stretch>
            <a:fillRect/>
          </a:stretch>
        </p:blipFill>
        <p:spPr>
          <a:xfrm>
            <a:off x="1625278" y="1106213"/>
            <a:ext cx="5893444" cy="4420083"/>
          </a:xfrm>
          <a:prstGeom prst="rect">
            <a:avLst/>
          </a:prstGeom>
        </p:spPr>
      </p:pic>
    </p:spTree>
    <p:extLst>
      <p:ext uri="{BB962C8B-B14F-4D97-AF65-F5344CB8AC3E}">
        <p14:creationId xmlns:p14="http://schemas.microsoft.com/office/powerpoint/2010/main" val="403765115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2C10-2851-AD3C-BA56-5E1E56B14450}"/>
              </a:ext>
            </a:extLst>
          </p:cNvPr>
          <p:cNvSpPr>
            <a:spLocks noGrp="1"/>
          </p:cNvSpPr>
          <p:nvPr>
            <p:ph type="title"/>
          </p:nvPr>
        </p:nvSpPr>
        <p:spPr/>
        <p:txBody>
          <a:bodyPr/>
          <a:lstStyle/>
          <a:p>
            <a:endParaRPr lang="en-US"/>
          </a:p>
        </p:txBody>
      </p:sp>
      <p:pic>
        <p:nvPicPr>
          <p:cNvPr id="5" name="Content Placeholder 4" descr="A close-up of a news&#10;&#10;AI-generated content may be incorrect.">
            <a:extLst>
              <a:ext uri="{FF2B5EF4-FFF2-40B4-BE49-F238E27FC236}">
                <a16:creationId xmlns:a16="http://schemas.microsoft.com/office/drawing/2014/main" id="{EA28444E-D47F-CA7F-F951-189E5E9EF68E}"/>
              </a:ext>
            </a:extLst>
          </p:cNvPr>
          <p:cNvPicPr>
            <a:picLocks noGrp="1" noChangeAspect="1"/>
          </p:cNvPicPr>
          <p:nvPr>
            <p:ph idx="1"/>
          </p:nvPr>
        </p:nvPicPr>
        <p:blipFill>
          <a:blip r:embed="rId2"/>
          <a:srcRect t="48486" b="15986"/>
          <a:stretch>
            <a:fillRect/>
          </a:stretch>
        </p:blipFill>
        <p:spPr>
          <a:xfrm>
            <a:off x="0" y="73993"/>
            <a:ext cx="8146240" cy="1543927"/>
          </a:xfrm>
        </p:spPr>
      </p:pic>
      <p:sp>
        <p:nvSpPr>
          <p:cNvPr id="7" name="TextBox 6">
            <a:extLst>
              <a:ext uri="{FF2B5EF4-FFF2-40B4-BE49-F238E27FC236}">
                <a16:creationId xmlns:a16="http://schemas.microsoft.com/office/drawing/2014/main" id="{0018896C-2F2E-4692-26BB-D76701017FDF}"/>
              </a:ext>
            </a:extLst>
          </p:cNvPr>
          <p:cNvSpPr txBox="1"/>
          <p:nvPr/>
        </p:nvSpPr>
        <p:spPr>
          <a:xfrm>
            <a:off x="107731" y="1767507"/>
            <a:ext cx="4958255" cy="3539430"/>
          </a:xfrm>
          <a:prstGeom prst="rect">
            <a:avLst/>
          </a:prstGeom>
          <a:noFill/>
        </p:spPr>
        <p:txBody>
          <a:bodyPr wrap="square">
            <a:spAutoFit/>
          </a:bodyPr>
          <a:lstStyle/>
          <a:p>
            <a:pPr>
              <a:buNone/>
            </a:pPr>
            <a:r>
              <a:rPr lang="en-US" sz="1600" dirty="0">
                <a:solidFill>
                  <a:srgbClr val="141413"/>
                </a:solidFill>
                <a:effectLst/>
                <a:latin typeface="Helvetica" pitchFamily="2" charset="0"/>
              </a:rPr>
              <a:t>we demonstrate the use of the testbed to conduct a feasibility study of using polarization measurements in and around the O2 A band for the retrieval of aerosol height information from space, as well as an to assess potential improvement in the retrieval of aerosol fine and coarse mode aerosol optical depth (AOD) through the synergic use of two future geostationary satellites, GOES-R and TEMPO (Tropospheric Emissions: Monitoring of Pollution). Strong synergy between GEOS-R and TEMPO are found especially in their characterization of surface bi-directional reflectance, and thereby, can potentially improve the AOD retrieval to the accuracy required by GEO-CAPE.</a:t>
            </a:r>
          </a:p>
        </p:txBody>
      </p:sp>
      <p:pic>
        <p:nvPicPr>
          <p:cNvPr id="9" name="Picture 8" descr="Diagram of a solar system&#10;&#10;AI-generated content may be incorrect.">
            <a:extLst>
              <a:ext uri="{FF2B5EF4-FFF2-40B4-BE49-F238E27FC236}">
                <a16:creationId xmlns:a16="http://schemas.microsoft.com/office/drawing/2014/main" id="{C02FA304-49C7-3335-E2EF-1EC98AFC9A9D}"/>
              </a:ext>
            </a:extLst>
          </p:cNvPr>
          <p:cNvPicPr>
            <a:picLocks noChangeAspect="1"/>
          </p:cNvPicPr>
          <p:nvPr/>
        </p:nvPicPr>
        <p:blipFill>
          <a:blip r:embed="rId3"/>
          <a:srcRect l="5392" r="5565"/>
          <a:stretch>
            <a:fillRect/>
          </a:stretch>
        </p:blipFill>
        <p:spPr>
          <a:xfrm>
            <a:off x="5065986" y="1767507"/>
            <a:ext cx="3825766" cy="3164287"/>
          </a:xfrm>
          <a:prstGeom prst="rect">
            <a:avLst/>
          </a:prstGeom>
        </p:spPr>
      </p:pic>
    </p:spTree>
    <p:extLst>
      <p:ext uri="{BB962C8B-B14F-4D97-AF65-F5344CB8AC3E}">
        <p14:creationId xmlns:p14="http://schemas.microsoft.com/office/powerpoint/2010/main" val="206261135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4857-3E8C-90A2-05A7-54D8B7F2DD5B}"/>
              </a:ext>
            </a:extLst>
          </p:cNvPr>
          <p:cNvSpPr>
            <a:spLocks noGrp="1"/>
          </p:cNvSpPr>
          <p:nvPr>
            <p:ph type="title"/>
          </p:nvPr>
        </p:nvSpPr>
        <p:spPr/>
        <p:txBody>
          <a:bodyPr/>
          <a:lstStyle/>
          <a:p>
            <a:endParaRPr lang="en-US"/>
          </a:p>
        </p:txBody>
      </p:sp>
      <p:pic>
        <p:nvPicPr>
          <p:cNvPr id="5" name="Content Placeholder 4" descr="A screenshot of a computer&#10;&#10;AI-generated content may be incorrect.">
            <a:extLst>
              <a:ext uri="{FF2B5EF4-FFF2-40B4-BE49-F238E27FC236}">
                <a16:creationId xmlns:a16="http://schemas.microsoft.com/office/drawing/2014/main" id="{5FDB33AD-FA84-F252-3D62-552D676EB4F2}"/>
              </a:ext>
            </a:extLst>
          </p:cNvPr>
          <p:cNvPicPr>
            <a:picLocks noGrp="1" noChangeAspect="1"/>
          </p:cNvPicPr>
          <p:nvPr>
            <p:ph idx="1"/>
          </p:nvPr>
        </p:nvPicPr>
        <p:blipFill>
          <a:blip r:embed="rId2"/>
          <a:stretch>
            <a:fillRect/>
          </a:stretch>
        </p:blipFill>
        <p:spPr>
          <a:xfrm>
            <a:off x="180742" y="127000"/>
            <a:ext cx="6239011" cy="3429000"/>
          </a:xfrm>
        </p:spPr>
      </p:pic>
      <p:pic>
        <p:nvPicPr>
          <p:cNvPr id="7" name="Picture 6" descr="A screenshot of a computer&#10;&#10;AI-generated content may be incorrect.">
            <a:extLst>
              <a:ext uri="{FF2B5EF4-FFF2-40B4-BE49-F238E27FC236}">
                <a16:creationId xmlns:a16="http://schemas.microsoft.com/office/drawing/2014/main" id="{C3447DAF-9C38-264B-70D0-CB34F83A0044}"/>
              </a:ext>
            </a:extLst>
          </p:cNvPr>
          <p:cNvPicPr>
            <a:picLocks noChangeAspect="1"/>
          </p:cNvPicPr>
          <p:nvPr/>
        </p:nvPicPr>
        <p:blipFill>
          <a:blip r:embed="rId3"/>
          <a:stretch>
            <a:fillRect/>
          </a:stretch>
        </p:blipFill>
        <p:spPr>
          <a:xfrm>
            <a:off x="2249115" y="2430924"/>
            <a:ext cx="6894885" cy="3157076"/>
          </a:xfrm>
          <a:prstGeom prst="rect">
            <a:avLst/>
          </a:prstGeom>
        </p:spPr>
      </p:pic>
    </p:spTree>
    <p:extLst>
      <p:ext uri="{BB962C8B-B14F-4D97-AF65-F5344CB8AC3E}">
        <p14:creationId xmlns:p14="http://schemas.microsoft.com/office/powerpoint/2010/main" val="127251700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7951-D229-7D46-B615-A52E6DEFCCAD}"/>
              </a:ext>
            </a:extLst>
          </p:cNvPr>
          <p:cNvSpPr>
            <a:spLocks noGrp="1"/>
          </p:cNvSpPr>
          <p:nvPr>
            <p:ph type="title"/>
          </p:nvPr>
        </p:nvSpPr>
        <p:spPr>
          <a:xfrm>
            <a:off x="215390" y="-21320"/>
            <a:ext cx="8762423" cy="952500"/>
          </a:xfrm>
        </p:spPr>
        <p:txBody>
          <a:bodyPr/>
          <a:lstStyle/>
          <a:p>
            <a:r>
              <a:rPr lang="en-US" dirty="0"/>
              <a:t>My 17-year journey of passive sensing of aerosol layer height </a:t>
            </a:r>
            <a:br>
              <a:rPr lang="en-US" dirty="0"/>
            </a:br>
            <a:endParaRPr lang="en-US" dirty="0"/>
          </a:p>
        </p:txBody>
      </p:sp>
      <p:cxnSp>
        <p:nvCxnSpPr>
          <p:cNvPr id="4" name="Straight Arrow Connector 3">
            <a:extLst>
              <a:ext uri="{FF2B5EF4-FFF2-40B4-BE49-F238E27FC236}">
                <a16:creationId xmlns:a16="http://schemas.microsoft.com/office/drawing/2014/main" id="{825BE6C1-3569-9744-975E-6857BC88E39E}"/>
              </a:ext>
            </a:extLst>
          </p:cNvPr>
          <p:cNvCxnSpPr>
            <a:cxnSpLocks/>
          </p:cNvCxnSpPr>
          <p:nvPr/>
        </p:nvCxnSpPr>
        <p:spPr bwMode="auto">
          <a:xfrm flipV="1">
            <a:off x="787055" y="478912"/>
            <a:ext cx="5769255" cy="4750796"/>
          </a:xfrm>
          <a:prstGeom prst="straightConnector1">
            <a:avLst/>
          </a:prstGeom>
          <a:solidFill>
            <a:schemeClr val="accent1"/>
          </a:solidFill>
          <a:ln w="63500" cap="flat" cmpd="sng" algn="ctr">
            <a:solidFill>
              <a:srgbClr val="0100FF"/>
            </a:solidFill>
            <a:prstDash val="solid"/>
            <a:round/>
            <a:headEnd type="none" w="med" len="med"/>
            <a:tailEnd type="triangle"/>
          </a:ln>
          <a:effectLst/>
        </p:spPr>
      </p:cxnSp>
      <p:cxnSp>
        <p:nvCxnSpPr>
          <p:cNvPr id="8" name="Straight Connector 7">
            <a:extLst>
              <a:ext uri="{FF2B5EF4-FFF2-40B4-BE49-F238E27FC236}">
                <a16:creationId xmlns:a16="http://schemas.microsoft.com/office/drawing/2014/main" id="{99F47B63-9F89-604F-942D-523B5955BE63}"/>
              </a:ext>
            </a:extLst>
          </p:cNvPr>
          <p:cNvCxnSpPr>
            <a:cxnSpLocks/>
          </p:cNvCxnSpPr>
          <p:nvPr/>
        </p:nvCxnSpPr>
        <p:spPr bwMode="auto">
          <a:xfrm>
            <a:off x="1198930" y="4842655"/>
            <a:ext cx="6743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D81902C0-95BF-864E-8B7C-338C7E3D9C63}"/>
              </a:ext>
            </a:extLst>
          </p:cNvPr>
          <p:cNvSpPr txBox="1"/>
          <p:nvPr/>
        </p:nvSpPr>
        <p:spPr>
          <a:xfrm>
            <a:off x="1617778" y="4855306"/>
            <a:ext cx="6299545" cy="524503"/>
          </a:xfrm>
          <a:prstGeom prst="rect">
            <a:avLst/>
          </a:prstGeom>
          <a:noFill/>
        </p:spPr>
        <p:txBody>
          <a:bodyPr wrap="squar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4" b="0" i="0" u="none" strike="noStrike" kern="1200" cap="none" spc="0" normalizeH="0" baseline="0" noProof="0" dirty="0">
                <a:ln>
                  <a:noFill/>
                </a:ln>
                <a:solidFill>
                  <a:srgbClr val="000000"/>
                </a:solidFill>
                <a:effectLst/>
                <a:uLnTx/>
                <a:uFillTx/>
                <a:latin typeface="Helvetica"/>
                <a:ea typeface="+mn-ea"/>
                <a:cs typeface="+mn-cs"/>
              </a:rPr>
              <a:t>2008,  High-spectral resolution simulation of polarization of skylight: sensitivity to aerosol vertical profile, GRL, Zeng, Wang, &amp; Han. </a:t>
            </a:r>
          </a:p>
        </p:txBody>
      </p:sp>
      <p:sp>
        <p:nvSpPr>
          <p:cNvPr id="11" name="TextBox 10">
            <a:extLst>
              <a:ext uri="{FF2B5EF4-FFF2-40B4-BE49-F238E27FC236}">
                <a16:creationId xmlns:a16="http://schemas.microsoft.com/office/drawing/2014/main" id="{C99ACD36-6DDE-A141-949E-80FAF325590C}"/>
              </a:ext>
            </a:extLst>
          </p:cNvPr>
          <p:cNvSpPr txBox="1"/>
          <p:nvPr/>
        </p:nvSpPr>
        <p:spPr>
          <a:xfrm>
            <a:off x="1853108" y="4318152"/>
            <a:ext cx="6503837" cy="524503"/>
          </a:xfrm>
          <a:prstGeom prst="rect">
            <a:avLst/>
          </a:prstGeom>
          <a:noFill/>
        </p:spPr>
        <p:txBody>
          <a:bodyPr wrap="squar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4" b="0" i="0" u="none" strike="noStrike" kern="1200" cap="none" spc="0" normalizeH="0" baseline="0" noProof="0" dirty="0">
                <a:ln>
                  <a:noFill/>
                </a:ln>
                <a:solidFill>
                  <a:srgbClr val="000000"/>
                </a:solidFill>
                <a:effectLst/>
                <a:uLnTx/>
                <a:uFillTx/>
                <a:latin typeface="Helvetica"/>
                <a:ea typeface="+mn-ea"/>
                <a:cs typeface="+mn-cs"/>
              </a:rPr>
              <a:t>2014,  A numerical testbed for remote sensing of aerosols, and its use for evaluating retrieval synergy GEO-CAPE and GOES-R, JQSRT, Wang et al.</a:t>
            </a:r>
          </a:p>
        </p:txBody>
      </p:sp>
      <p:cxnSp>
        <p:nvCxnSpPr>
          <p:cNvPr id="12" name="Straight Connector 11">
            <a:extLst>
              <a:ext uri="{FF2B5EF4-FFF2-40B4-BE49-F238E27FC236}">
                <a16:creationId xmlns:a16="http://schemas.microsoft.com/office/drawing/2014/main" id="{724FEF84-035D-134A-ABC8-376F6FF3750F}"/>
              </a:ext>
            </a:extLst>
          </p:cNvPr>
          <p:cNvCxnSpPr>
            <a:cxnSpLocks/>
          </p:cNvCxnSpPr>
          <p:nvPr/>
        </p:nvCxnSpPr>
        <p:spPr bwMode="auto">
          <a:xfrm>
            <a:off x="1961411" y="4337156"/>
            <a:ext cx="2133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FB13115C-9B1E-2A49-A735-64C1C0EF2897}"/>
              </a:ext>
            </a:extLst>
          </p:cNvPr>
          <p:cNvSpPr txBox="1"/>
          <p:nvPr/>
        </p:nvSpPr>
        <p:spPr>
          <a:xfrm>
            <a:off x="2656225" y="3625266"/>
            <a:ext cx="5331805" cy="740587"/>
          </a:xfrm>
          <a:prstGeom prst="rect">
            <a:avLst/>
          </a:prstGeom>
          <a:noFill/>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4"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2016, Polarimetric remote sensing in </a:t>
            </a:r>
            <a:r>
              <a:rPr kumimoji="0" lang="en-US" sz="1404" b="1"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O2 A and B </a:t>
            </a:r>
            <a:r>
              <a:rPr kumimoji="0" lang="en-US" sz="1404"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bands: Sensitivity study and information content analysis for vertical profile of aerosols, AMT, Ding, Wang et al.</a:t>
            </a:r>
            <a:endParaRPr kumimoji="0" lang="en-US" sz="1404" b="0" i="0" u="none" strike="noStrike" kern="1200" cap="none" spc="0" normalizeH="0" baseline="0" noProof="0" dirty="0">
              <a:ln>
                <a:noFill/>
              </a:ln>
              <a:solidFill>
                <a:srgbClr val="000000"/>
              </a:solidFill>
              <a:effectLst/>
              <a:uLnTx/>
              <a:uFillTx/>
              <a:latin typeface="Helvetica"/>
              <a:ea typeface="+mn-ea"/>
              <a:cs typeface="+mn-cs"/>
            </a:endParaRPr>
          </a:p>
        </p:txBody>
      </p:sp>
      <p:cxnSp>
        <p:nvCxnSpPr>
          <p:cNvPr id="17" name="Straight Connector 16">
            <a:extLst>
              <a:ext uri="{FF2B5EF4-FFF2-40B4-BE49-F238E27FC236}">
                <a16:creationId xmlns:a16="http://schemas.microsoft.com/office/drawing/2014/main" id="{72A69436-C40D-D443-A585-AF86B263D310}"/>
              </a:ext>
            </a:extLst>
          </p:cNvPr>
          <p:cNvCxnSpPr>
            <a:cxnSpLocks/>
          </p:cNvCxnSpPr>
          <p:nvPr/>
        </p:nvCxnSpPr>
        <p:spPr bwMode="auto">
          <a:xfrm>
            <a:off x="2765252" y="3625266"/>
            <a:ext cx="2133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4DA723F5-69B8-E845-B7DE-E0D33A41AA22}"/>
              </a:ext>
            </a:extLst>
          </p:cNvPr>
          <p:cNvSpPr txBox="1"/>
          <p:nvPr/>
        </p:nvSpPr>
        <p:spPr>
          <a:xfrm>
            <a:off x="3541759" y="2872479"/>
            <a:ext cx="5179257" cy="740587"/>
          </a:xfrm>
          <a:prstGeom prst="rect">
            <a:avLst/>
          </a:prstGeom>
          <a:noFill/>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4"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2017, Passive remote sensing of altitude and optical depth of dust plumes using the oxygen A and B bands: First results from EPIC/DSCOVR at Lagrange-1 point, GRL, Xu, Wang, et al., </a:t>
            </a:r>
            <a:endParaRPr kumimoji="0" lang="en-US" sz="1404" b="0" i="0" u="none" strike="noStrike" kern="1200" cap="none" spc="0" normalizeH="0" baseline="0" noProof="0" dirty="0">
              <a:ln>
                <a:noFill/>
              </a:ln>
              <a:solidFill>
                <a:srgbClr val="000000"/>
              </a:solidFill>
              <a:effectLst/>
              <a:uLnTx/>
              <a:uFillTx/>
              <a:latin typeface="Helvetica"/>
              <a:ea typeface="+mn-ea"/>
              <a:cs typeface="+mn-cs"/>
            </a:endParaRPr>
          </a:p>
        </p:txBody>
      </p:sp>
      <p:cxnSp>
        <p:nvCxnSpPr>
          <p:cNvPr id="21" name="Straight Connector 20">
            <a:extLst>
              <a:ext uri="{FF2B5EF4-FFF2-40B4-BE49-F238E27FC236}">
                <a16:creationId xmlns:a16="http://schemas.microsoft.com/office/drawing/2014/main" id="{2CA4F7DC-FE2F-0B48-9ADC-9B6B3AD76ED9}"/>
              </a:ext>
            </a:extLst>
          </p:cNvPr>
          <p:cNvCxnSpPr>
            <a:cxnSpLocks/>
          </p:cNvCxnSpPr>
          <p:nvPr/>
        </p:nvCxnSpPr>
        <p:spPr bwMode="auto">
          <a:xfrm>
            <a:off x="3693574" y="2857500"/>
            <a:ext cx="2133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TextBox 22">
            <a:extLst>
              <a:ext uri="{FF2B5EF4-FFF2-40B4-BE49-F238E27FC236}">
                <a16:creationId xmlns:a16="http://schemas.microsoft.com/office/drawing/2014/main" id="{A806E202-EDEB-484E-8D27-FE36BD12F44E}"/>
              </a:ext>
            </a:extLst>
          </p:cNvPr>
          <p:cNvSpPr txBox="1"/>
          <p:nvPr/>
        </p:nvSpPr>
        <p:spPr>
          <a:xfrm>
            <a:off x="4651937" y="1952407"/>
            <a:ext cx="4069080" cy="956672"/>
          </a:xfrm>
          <a:prstGeom prst="rect">
            <a:avLst/>
          </a:prstGeom>
          <a:noFill/>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4"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2019, Detecting layer height of smoke aerosols over vegetated land and water surfaces via oxygen absorption bands: Hourly results from EPIC/DSCOVR satellite in deep space</a:t>
            </a:r>
            <a:endParaRPr kumimoji="0" lang="en-US" sz="1404" b="0" i="0" u="none" strike="noStrike" kern="1200" cap="none" spc="0" normalizeH="0" baseline="0" noProof="0" dirty="0">
              <a:ln>
                <a:noFill/>
              </a:ln>
              <a:solidFill>
                <a:srgbClr val="000000"/>
              </a:solidFill>
              <a:effectLst/>
              <a:uLnTx/>
              <a:uFillTx/>
              <a:latin typeface="Helvetica"/>
              <a:ea typeface="+mn-ea"/>
              <a:cs typeface="+mn-cs"/>
            </a:endParaRPr>
          </a:p>
        </p:txBody>
      </p:sp>
      <p:cxnSp>
        <p:nvCxnSpPr>
          <p:cNvPr id="24" name="Straight Connector 23">
            <a:extLst>
              <a:ext uri="{FF2B5EF4-FFF2-40B4-BE49-F238E27FC236}">
                <a16:creationId xmlns:a16="http://schemas.microsoft.com/office/drawing/2014/main" id="{7BBA57F2-50F5-4C41-BCF5-84289577C132}"/>
              </a:ext>
            </a:extLst>
          </p:cNvPr>
          <p:cNvCxnSpPr>
            <a:cxnSpLocks/>
          </p:cNvCxnSpPr>
          <p:nvPr/>
        </p:nvCxnSpPr>
        <p:spPr bwMode="auto">
          <a:xfrm>
            <a:off x="4767551" y="1947707"/>
            <a:ext cx="2133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7E6B011D-563C-194B-B185-57FF5C9C7804}"/>
              </a:ext>
            </a:extLst>
          </p:cNvPr>
          <p:cNvCxnSpPr>
            <a:cxnSpLocks/>
          </p:cNvCxnSpPr>
          <p:nvPr/>
        </p:nvCxnSpPr>
        <p:spPr bwMode="auto">
          <a:xfrm flipV="1">
            <a:off x="4728053" y="1033941"/>
            <a:ext cx="1099707" cy="30743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TextBox 26">
            <a:extLst>
              <a:ext uri="{FF2B5EF4-FFF2-40B4-BE49-F238E27FC236}">
                <a16:creationId xmlns:a16="http://schemas.microsoft.com/office/drawing/2014/main" id="{705A025B-798F-2941-B677-95EFA3092359}"/>
              </a:ext>
            </a:extLst>
          </p:cNvPr>
          <p:cNvSpPr txBox="1"/>
          <p:nvPr/>
        </p:nvSpPr>
        <p:spPr>
          <a:xfrm>
            <a:off x="5736531" y="1145030"/>
            <a:ext cx="3488482" cy="739305"/>
          </a:xfrm>
          <a:prstGeom prst="rect">
            <a:avLst/>
          </a:prstGeom>
          <a:noFill/>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4"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First retrieval of absorbing aerosol height over dark target using TROPOMI oxygen B band, </a:t>
            </a:r>
            <a:r>
              <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RSE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Chen, Wang et al.</a:t>
            </a:r>
          </a:p>
        </p:txBody>
      </p:sp>
      <p:sp>
        <p:nvSpPr>
          <p:cNvPr id="29" name="TextBox 28">
            <a:extLst>
              <a:ext uri="{FF2B5EF4-FFF2-40B4-BE49-F238E27FC236}">
                <a16:creationId xmlns:a16="http://schemas.microsoft.com/office/drawing/2014/main" id="{40020426-79B2-A540-A2CD-4AE84FEB7C8C}"/>
              </a:ext>
            </a:extLst>
          </p:cNvPr>
          <p:cNvSpPr txBox="1"/>
          <p:nvPr/>
        </p:nvSpPr>
        <p:spPr>
          <a:xfrm>
            <a:off x="215391" y="1253697"/>
            <a:ext cx="4695910" cy="740587"/>
          </a:xfrm>
          <a:prstGeom prst="rect">
            <a:avLst/>
          </a:prstGeom>
          <a:noFill/>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4"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Hourly Mapping of the Layer Height of Thick Smoke Plumes Over the Western U.S. in 2020 Severe Fire Season, FRS Lu, Wang, et al.,</a:t>
            </a:r>
            <a:endParaRPr kumimoji="0" lang="en-US" sz="1404" b="0" i="0" u="none" strike="noStrike" kern="1200" cap="none" spc="0" normalizeH="0" baseline="0" noProof="0" dirty="0">
              <a:ln>
                <a:noFill/>
              </a:ln>
              <a:solidFill>
                <a:srgbClr val="000000"/>
              </a:solidFill>
              <a:effectLst/>
              <a:uLnTx/>
              <a:uFillTx/>
              <a:latin typeface="Helvetica"/>
              <a:ea typeface="+mn-ea"/>
              <a:cs typeface="+mn-cs"/>
            </a:endParaRPr>
          </a:p>
        </p:txBody>
      </p:sp>
      <p:sp>
        <p:nvSpPr>
          <p:cNvPr id="32" name="TextBox 31">
            <a:extLst>
              <a:ext uri="{FF2B5EF4-FFF2-40B4-BE49-F238E27FC236}">
                <a16:creationId xmlns:a16="http://schemas.microsoft.com/office/drawing/2014/main" id="{1EFB8054-A6A1-F24E-8F14-3EA4E91C9CE6}"/>
              </a:ext>
            </a:extLst>
          </p:cNvPr>
          <p:cNvSpPr txBox="1"/>
          <p:nvPr/>
        </p:nvSpPr>
        <p:spPr>
          <a:xfrm>
            <a:off x="100011" y="1951751"/>
            <a:ext cx="4047930" cy="956672"/>
          </a:xfrm>
          <a:prstGeom prst="rect">
            <a:avLst/>
          </a:prstGeom>
          <a:noFill/>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4"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Can multi-angular polarimetric measurements in the oxygen-A and B bands improve the retrieval of aerosol vertical distribution?  </a:t>
            </a:r>
            <a:r>
              <a:rPr kumimoji="0" lang="en-US" sz="1404"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JQSRT</a:t>
            </a:r>
            <a:r>
              <a:rPr kumimoji="0" lang="en-US" sz="1404"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Chen, Wang, et al.</a:t>
            </a:r>
            <a:endParaRPr kumimoji="0" lang="en-US" sz="1404" b="0" i="0" u="none" strike="noStrike" kern="1200" cap="none" spc="0" normalizeH="0" baseline="0" noProof="0" dirty="0">
              <a:ln>
                <a:noFill/>
              </a:ln>
              <a:solidFill>
                <a:srgbClr val="000000"/>
              </a:solidFill>
              <a:effectLst/>
              <a:uLnTx/>
              <a:uFillTx/>
              <a:latin typeface="Helvetica"/>
              <a:ea typeface="+mn-ea"/>
              <a:cs typeface="+mn-cs"/>
            </a:endParaRPr>
          </a:p>
        </p:txBody>
      </p:sp>
      <p:cxnSp>
        <p:nvCxnSpPr>
          <p:cNvPr id="33" name="Straight Connector 32">
            <a:extLst>
              <a:ext uri="{FF2B5EF4-FFF2-40B4-BE49-F238E27FC236}">
                <a16:creationId xmlns:a16="http://schemas.microsoft.com/office/drawing/2014/main" id="{C62CCB60-2C93-0B49-BEE0-3D003CD2E63E}"/>
              </a:ext>
            </a:extLst>
          </p:cNvPr>
          <p:cNvCxnSpPr>
            <a:cxnSpLocks/>
          </p:cNvCxnSpPr>
          <p:nvPr/>
        </p:nvCxnSpPr>
        <p:spPr bwMode="auto">
          <a:xfrm flipV="1">
            <a:off x="4011931" y="1033940"/>
            <a:ext cx="1815829" cy="11223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AF4ECD2B-7E93-914A-A4F5-2AD78C140289}"/>
              </a:ext>
            </a:extLst>
          </p:cNvPr>
          <p:cNvCxnSpPr>
            <a:cxnSpLocks/>
            <a:stCxn id="27" idx="1"/>
          </p:cNvCxnSpPr>
          <p:nvPr/>
        </p:nvCxnSpPr>
        <p:spPr bwMode="auto">
          <a:xfrm flipV="1">
            <a:off x="5736531" y="1199890"/>
            <a:ext cx="35955" cy="3147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2" name="TextBox 41">
            <a:extLst>
              <a:ext uri="{FF2B5EF4-FFF2-40B4-BE49-F238E27FC236}">
                <a16:creationId xmlns:a16="http://schemas.microsoft.com/office/drawing/2014/main" id="{311033EB-72DB-7445-B2E4-1A50D29B0E9C}"/>
              </a:ext>
            </a:extLst>
          </p:cNvPr>
          <p:cNvSpPr txBox="1"/>
          <p:nvPr/>
        </p:nvSpPr>
        <p:spPr>
          <a:xfrm>
            <a:off x="5181670" y="864222"/>
            <a:ext cx="4646294" cy="307777"/>
          </a:xfrm>
          <a:prstGeom prst="rect">
            <a:avLst/>
          </a:prstGeom>
          <a:noFill/>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2021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49" name="TextBox 48">
            <a:extLst>
              <a:ext uri="{FF2B5EF4-FFF2-40B4-BE49-F238E27FC236}">
                <a16:creationId xmlns:a16="http://schemas.microsoft.com/office/drawing/2014/main" id="{D80D0568-60EB-5B41-8A58-AEE201BBE436}"/>
              </a:ext>
            </a:extLst>
          </p:cNvPr>
          <p:cNvSpPr txBox="1"/>
          <p:nvPr/>
        </p:nvSpPr>
        <p:spPr>
          <a:xfrm>
            <a:off x="56102" y="2862450"/>
            <a:ext cx="2600123" cy="1604927"/>
          </a:xfrm>
          <a:prstGeom prst="rect">
            <a:avLst/>
          </a:prstGeom>
          <a:noFill/>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4"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Passive remote sensing of aerosol height, in Remote Sensing of Aerosols, Clouds, and Precipitation, Xu, Wang, et al.  in Remote Sensing of Aerosols, Clouds, and Precipitation</a:t>
            </a:r>
            <a:endParaRPr kumimoji="0" lang="en-US" sz="1404" b="0" i="0" u="none" strike="noStrike" kern="1200" cap="none" spc="0" normalizeH="0" baseline="0" noProof="0" dirty="0">
              <a:ln>
                <a:noFill/>
              </a:ln>
              <a:solidFill>
                <a:srgbClr val="000000"/>
              </a:solidFill>
              <a:effectLst/>
              <a:uLnTx/>
              <a:uFillTx/>
              <a:latin typeface="Helvetica"/>
              <a:ea typeface="+mn-ea"/>
              <a:cs typeface="+mn-cs"/>
            </a:endParaRPr>
          </a:p>
        </p:txBody>
      </p:sp>
      <p:cxnSp>
        <p:nvCxnSpPr>
          <p:cNvPr id="50" name="Straight Connector 49">
            <a:extLst>
              <a:ext uri="{FF2B5EF4-FFF2-40B4-BE49-F238E27FC236}">
                <a16:creationId xmlns:a16="http://schemas.microsoft.com/office/drawing/2014/main" id="{96C67600-4F99-044F-9DB5-A42EAC81C4B7}"/>
              </a:ext>
            </a:extLst>
          </p:cNvPr>
          <p:cNvCxnSpPr>
            <a:cxnSpLocks/>
          </p:cNvCxnSpPr>
          <p:nvPr/>
        </p:nvCxnSpPr>
        <p:spPr bwMode="auto">
          <a:xfrm flipV="1">
            <a:off x="2364127" y="2838878"/>
            <a:ext cx="1248502" cy="47398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 name="Straight Connector 2">
            <a:extLst>
              <a:ext uri="{FF2B5EF4-FFF2-40B4-BE49-F238E27FC236}">
                <a16:creationId xmlns:a16="http://schemas.microsoft.com/office/drawing/2014/main" id="{11E8BEF1-42AE-A007-FDD4-564F7E21A569}"/>
              </a:ext>
            </a:extLst>
          </p:cNvPr>
          <p:cNvCxnSpPr>
            <a:cxnSpLocks/>
          </p:cNvCxnSpPr>
          <p:nvPr/>
        </p:nvCxnSpPr>
        <p:spPr bwMode="auto">
          <a:xfrm flipH="1">
            <a:off x="4919845" y="756745"/>
            <a:ext cx="1238359" cy="1510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a:extLst>
              <a:ext uri="{FF2B5EF4-FFF2-40B4-BE49-F238E27FC236}">
                <a16:creationId xmlns:a16="http://schemas.microsoft.com/office/drawing/2014/main" id="{8BB766E6-35A7-F1FA-1F50-8F2A090B0BBB}"/>
              </a:ext>
            </a:extLst>
          </p:cNvPr>
          <p:cNvSpPr txBox="1"/>
          <p:nvPr/>
        </p:nvSpPr>
        <p:spPr>
          <a:xfrm>
            <a:off x="5620880" y="484618"/>
            <a:ext cx="501548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2023</a:t>
            </a: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10" name="TextBox 9">
            <a:extLst>
              <a:ext uri="{FF2B5EF4-FFF2-40B4-BE49-F238E27FC236}">
                <a16:creationId xmlns:a16="http://schemas.microsoft.com/office/drawing/2014/main" id="{814EEA64-57DE-501B-1FE4-B831AFE6CDFA}"/>
              </a:ext>
            </a:extLst>
          </p:cNvPr>
          <p:cNvSpPr txBox="1"/>
          <p:nvPr/>
        </p:nvSpPr>
        <p:spPr>
          <a:xfrm>
            <a:off x="6978163" y="248787"/>
            <a:ext cx="3316240" cy="308418"/>
          </a:xfrm>
          <a:prstGeom prst="rect">
            <a:avLst/>
          </a:prstGeom>
          <a:noFill/>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4"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02CA7F76-778D-9704-EA85-059DF596E596}"/>
              </a:ext>
            </a:extLst>
          </p:cNvPr>
          <p:cNvSpPr txBox="1"/>
          <p:nvPr/>
        </p:nvSpPr>
        <p:spPr>
          <a:xfrm>
            <a:off x="166186" y="540812"/>
            <a:ext cx="5015484"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mn-cs"/>
              </a:rPr>
              <a:t>First Mapping of Monthly and Diurnal </a:t>
            </a:r>
            <a:r>
              <a:rPr kumimoji="0" lang="en-US" sz="1400" b="1" i="0" u="none" strike="noStrike" kern="1200" cap="none" spc="0" normalizeH="0" baseline="0" noProof="0" dirty="0">
                <a:ln>
                  <a:noFill/>
                </a:ln>
                <a:solidFill>
                  <a:srgbClr val="000000"/>
                </a:solidFill>
                <a:effectLst/>
                <a:uLnTx/>
                <a:uFillTx/>
                <a:latin typeface="Helvetica"/>
                <a:ea typeface="+mn-ea"/>
                <a:cs typeface="+mn-cs"/>
              </a:rPr>
              <a:t>Climatology</a:t>
            </a:r>
            <a:r>
              <a:rPr kumimoji="0" lang="en-US" sz="1400" b="0" i="0" u="none" strike="noStrike" kern="1200" cap="none" spc="0" normalizeH="0" baseline="0" noProof="0" dirty="0">
                <a:ln>
                  <a:noFill/>
                </a:ln>
                <a:solidFill>
                  <a:srgbClr val="000000"/>
                </a:solidFill>
                <a:effectLst/>
                <a:uLnTx/>
                <a:uFillTx/>
                <a:latin typeface="Helvetica"/>
                <a:ea typeface="+mn-ea"/>
                <a:cs typeface="+mn-cs"/>
              </a:rPr>
              <a:t> of Saharan Dust Layer Height Over the Atlantic Ocean From EPIC/DSCOVR in Deep Space, GRL., Lu Wang et al.</a:t>
            </a:r>
          </a:p>
        </p:txBody>
      </p:sp>
      <p:sp>
        <p:nvSpPr>
          <p:cNvPr id="6" name="TextBox 5">
            <a:extLst>
              <a:ext uri="{FF2B5EF4-FFF2-40B4-BE49-F238E27FC236}">
                <a16:creationId xmlns:a16="http://schemas.microsoft.com/office/drawing/2014/main" id="{5416C625-29B4-83C0-EC9E-BB5F2CBDA029}"/>
              </a:ext>
            </a:extLst>
          </p:cNvPr>
          <p:cNvSpPr txBox="1"/>
          <p:nvPr/>
        </p:nvSpPr>
        <p:spPr>
          <a:xfrm>
            <a:off x="7860024" y="4378053"/>
            <a:ext cx="1339546" cy="1200329"/>
          </a:xfrm>
          <a:prstGeom prst="rect">
            <a:avLst/>
          </a:prstGeom>
          <a:noFill/>
        </p:spPr>
        <p:txBody>
          <a:bodyPr wrap="square">
            <a:spAutoFit/>
          </a:bodyPr>
          <a:lstStyle/>
          <a:p>
            <a:r>
              <a:rPr lang="en-US" b="1" dirty="0"/>
              <a:t>Thanks to NASA, NOAA, ONR …</a:t>
            </a:r>
          </a:p>
        </p:txBody>
      </p:sp>
      <p:cxnSp>
        <p:nvCxnSpPr>
          <p:cNvPr id="5" name="Straight Connector 4">
            <a:extLst>
              <a:ext uri="{FF2B5EF4-FFF2-40B4-BE49-F238E27FC236}">
                <a16:creationId xmlns:a16="http://schemas.microsoft.com/office/drawing/2014/main" id="{7B9D31E7-BBAA-53E5-238F-315EB771B2AD}"/>
              </a:ext>
            </a:extLst>
          </p:cNvPr>
          <p:cNvCxnSpPr>
            <a:cxnSpLocks/>
          </p:cNvCxnSpPr>
          <p:nvPr/>
        </p:nvCxnSpPr>
        <p:spPr bwMode="auto">
          <a:xfrm flipH="1" flipV="1">
            <a:off x="6297477" y="704718"/>
            <a:ext cx="469759" cy="293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EDA292B5-2B76-5F88-23A2-E4CF302EA74F}"/>
              </a:ext>
            </a:extLst>
          </p:cNvPr>
          <p:cNvSpPr txBox="1"/>
          <p:nvPr/>
        </p:nvSpPr>
        <p:spPr>
          <a:xfrm>
            <a:off x="6752766" y="416478"/>
            <a:ext cx="2486872"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2025. Che et al., AOCH over bright surface; </a:t>
            </a:r>
            <a:r>
              <a:rPr lang="en-US" sz="1400" dirty="0">
                <a:solidFill>
                  <a:srgbClr val="333333"/>
                </a:solidFill>
                <a:latin typeface="Arial" panose="020B0604020202020204" pitchFamily="34" charset="0"/>
                <a:cs typeface="Arial" panose="020B0604020202020204" pitchFamily="34" charset="0"/>
              </a:rPr>
              <a:t>Lu et al., aerosol vertical profile</a:t>
            </a: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30" name="Group 29">
            <a:extLst>
              <a:ext uri="{FF2B5EF4-FFF2-40B4-BE49-F238E27FC236}">
                <a16:creationId xmlns:a16="http://schemas.microsoft.com/office/drawing/2014/main" id="{AC183651-DA82-97FF-F4BE-2C3C4065BB75}"/>
              </a:ext>
            </a:extLst>
          </p:cNvPr>
          <p:cNvGrpSpPr/>
          <p:nvPr/>
        </p:nvGrpSpPr>
        <p:grpSpPr>
          <a:xfrm>
            <a:off x="166186" y="5215125"/>
            <a:ext cx="5716384" cy="459676"/>
            <a:chOff x="166186" y="5215125"/>
            <a:chExt cx="5716384" cy="459676"/>
          </a:xfrm>
        </p:grpSpPr>
        <p:cxnSp>
          <p:nvCxnSpPr>
            <p:cNvPr id="20" name="Straight Connector 19">
              <a:extLst>
                <a:ext uri="{FF2B5EF4-FFF2-40B4-BE49-F238E27FC236}">
                  <a16:creationId xmlns:a16="http://schemas.microsoft.com/office/drawing/2014/main" id="{77BA6DDB-9F2C-554F-5080-2BACD0BB7BE7}"/>
                </a:ext>
              </a:extLst>
            </p:cNvPr>
            <p:cNvCxnSpPr>
              <a:cxnSpLocks/>
            </p:cNvCxnSpPr>
            <p:nvPr/>
          </p:nvCxnSpPr>
          <p:spPr bwMode="auto">
            <a:xfrm flipH="1" flipV="1">
              <a:off x="787055" y="5215125"/>
              <a:ext cx="121670" cy="16295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3A797BAA-7199-CFBE-D4D5-875CB6F6AF66}"/>
                </a:ext>
              </a:extLst>
            </p:cNvPr>
            <p:cNvSpPr txBox="1"/>
            <p:nvPr/>
          </p:nvSpPr>
          <p:spPr>
            <a:xfrm>
              <a:off x="166186" y="5305469"/>
              <a:ext cx="5716384" cy="369332"/>
            </a:xfrm>
            <a:prstGeom prst="rect">
              <a:avLst/>
            </a:prstGeom>
            <a:noFill/>
          </p:spPr>
          <p:txBody>
            <a:bodyPr wrap="square" rtlCol="0">
              <a:spAutoFit/>
            </a:bodyPr>
            <a:lstStyle/>
            <a:p>
              <a:r>
                <a:rPr lang="en-US" b="1" dirty="0">
                  <a:solidFill>
                    <a:srgbClr val="0200FF"/>
                  </a:solidFill>
                </a:rPr>
                <a:t>2005-07 foundational years with K. Chance</a:t>
              </a:r>
              <a:r>
                <a:rPr lang="en-US" dirty="0"/>
                <a:t>.</a:t>
              </a:r>
            </a:p>
          </p:txBody>
        </p:sp>
      </p:grpSp>
      <p:grpSp>
        <p:nvGrpSpPr>
          <p:cNvPr id="31" name="Group 30">
            <a:extLst>
              <a:ext uri="{FF2B5EF4-FFF2-40B4-BE49-F238E27FC236}">
                <a16:creationId xmlns:a16="http://schemas.microsoft.com/office/drawing/2014/main" id="{53002A8E-C0E6-D212-74CA-326E4F3AB970}"/>
              </a:ext>
            </a:extLst>
          </p:cNvPr>
          <p:cNvGrpSpPr/>
          <p:nvPr/>
        </p:nvGrpSpPr>
        <p:grpSpPr>
          <a:xfrm rot="19354989">
            <a:off x="-388583" y="2282737"/>
            <a:ext cx="6821374" cy="487147"/>
            <a:chOff x="166186" y="5215125"/>
            <a:chExt cx="5716384" cy="442905"/>
          </a:xfrm>
          <a:solidFill>
            <a:schemeClr val="bg1">
              <a:lumMod val="95000"/>
            </a:schemeClr>
          </a:solidFill>
        </p:grpSpPr>
        <p:cxnSp>
          <p:nvCxnSpPr>
            <p:cNvPr id="34" name="Straight Connector 33">
              <a:extLst>
                <a:ext uri="{FF2B5EF4-FFF2-40B4-BE49-F238E27FC236}">
                  <a16:creationId xmlns:a16="http://schemas.microsoft.com/office/drawing/2014/main" id="{BEC4A1EA-BDD2-0018-96CF-F2C753D945D4}"/>
                </a:ext>
              </a:extLst>
            </p:cNvPr>
            <p:cNvCxnSpPr>
              <a:cxnSpLocks/>
            </p:cNvCxnSpPr>
            <p:nvPr/>
          </p:nvCxnSpPr>
          <p:spPr bwMode="auto">
            <a:xfrm flipH="1" flipV="1">
              <a:off x="787055" y="5215125"/>
              <a:ext cx="121670" cy="162951"/>
            </a:xfrm>
            <a:prstGeom prst="line">
              <a:avLst/>
            </a:prstGeom>
            <a:grpFill/>
            <a:ln w="9525" cap="flat" cmpd="sng" algn="ctr">
              <a:solidFill>
                <a:schemeClr val="tx1"/>
              </a:solidFill>
              <a:prstDash val="solid"/>
              <a:round/>
              <a:headEnd type="none" w="med" len="med"/>
              <a:tailEnd type="none" w="med" len="med"/>
            </a:ln>
            <a:effectLst/>
          </p:spPr>
        </p:cxnSp>
        <p:sp>
          <p:nvSpPr>
            <p:cNvPr id="35" name="TextBox 34">
              <a:extLst>
                <a:ext uri="{FF2B5EF4-FFF2-40B4-BE49-F238E27FC236}">
                  <a16:creationId xmlns:a16="http://schemas.microsoft.com/office/drawing/2014/main" id="{189F3304-94C9-68A2-09A5-40B97835F733}"/>
                </a:ext>
              </a:extLst>
            </p:cNvPr>
            <p:cNvSpPr txBox="1"/>
            <p:nvPr/>
          </p:nvSpPr>
          <p:spPr>
            <a:xfrm>
              <a:off x="166186" y="5322241"/>
              <a:ext cx="5716384" cy="335789"/>
            </a:xfrm>
            <a:prstGeom prst="rect">
              <a:avLst/>
            </a:prstGeom>
            <a:grpFill/>
          </p:spPr>
          <p:txBody>
            <a:bodyPr wrap="square" rtlCol="0">
              <a:spAutoFit/>
            </a:bodyPr>
            <a:lstStyle/>
            <a:p>
              <a:r>
                <a:rPr lang="en-US" b="1" dirty="0">
                  <a:solidFill>
                    <a:srgbClr val="0200FF"/>
                  </a:solidFill>
                </a:rPr>
                <a:t>Encouraged and supported by K. Chance along the way!</a:t>
              </a:r>
              <a:endParaRPr lang="en-US" dirty="0"/>
            </a:p>
          </p:txBody>
        </p:sp>
      </p:grpSp>
    </p:spTree>
    <p:extLst>
      <p:ext uri="{BB962C8B-B14F-4D97-AF65-F5344CB8AC3E}">
        <p14:creationId xmlns:p14="http://schemas.microsoft.com/office/powerpoint/2010/main" val="31635669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2FD25F75-46D5-8A42-AEDB-1F7F00C492B2}" vid="{2E328289-0710-4A44-A63D-BA0E9309B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8c8121f2-36fd-496c-a018-ec84957cd2dc" xsi:nil="true"/>
    <SharedWithUsers xmlns="3c51fa29-606f-4350-85b4-2ca114012381">
      <UserInfo>
        <DisplayName>Chen, Xi</DisplayName>
        <AccountId>128</AccountId>
        <AccountType/>
      </UserInfo>
      <UserInfo>
        <DisplayName>Lu, Zhendong</DisplayName>
        <AccountId>115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33D41089251B4BADC934EFBD69F7D9" ma:contentTypeVersion="16" ma:contentTypeDescription="Create a new document." ma:contentTypeScope="" ma:versionID="ad3571c8373f899096dfd677cd792d69">
  <xsd:schema xmlns:xsd="http://www.w3.org/2001/XMLSchema" xmlns:xs="http://www.w3.org/2001/XMLSchema" xmlns:p="http://schemas.microsoft.com/office/2006/metadata/properties" xmlns:ns2="3c51fa29-606f-4350-85b4-2ca114012381" xmlns:ns3="8c8121f2-36fd-496c-a018-ec84957cd2dc" targetNamespace="http://schemas.microsoft.com/office/2006/metadata/properties" ma:root="true" ma:fieldsID="4532ea1531237c5b2062affe07c84eec" ns2:_="" ns3:_="">
    <xsd:import namespace="3c51fa29-606f-4350-85b4-2ca114012381"/>
    <xsd:import namespace="8c8121f2-36fd-496c-a018-ec84957cd2d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51fa29-606f-4350-85b4-2ca11401238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c8121f2-36fd-496c-a018-ec84957cd2d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1BF5DC-CDE8-4380-BC0A-0A711058AF9A}">
  <ds:schemaRefs>
    <ds:schemaRef ds:uri="http://schemas.microsoft.com/office/2006/documentManagement/types"/>
    <ds:schemaRef ds:uri="http://schemas.microsoft.com/office/2006/metadata/properties"/>
    <ds:schemaRef ds:uri="http://purl.org/dc/elements/1.1/"/>
    <ds:schemaRef ds:uri="http://schemas.microsoft.com/office/infopath/2007/PartnerControls"/>
    <ds:schemaRef ds:uri="3c51fa29-606f-4350-85b4-2ca114012381"/>
    <ds:schemaRef ds:uri="http://purl.org/dc/terms/"/>
    <ds:schemaRef ds:uri="http://schemas.openxmlformats.org/package/2006/metadata/core-properties"/>
    <ds:schemaRef ds:uri="8c8121f2-36fd-496c-a018-ec84957cd2dc"/>
    <ds:schemaRef ds:uri="http://www.w3.org/XML/1998/namespace"/>
    <ds:schemaRef ds:uri="http://purl.org/dc/dcmitype/"/>
  </ds:schemaRefs>
</ds:datastoreItem>
</file>

<file path=customXml/itemProps2.xml><?xml version="1.0" encoding="utf-8"?>
<ds:datastoreItem xmlns:ds="http://schemas.openxmlformats.org/officeDocument/2006/customXml" ds:itemID="{0D58641D-72A1-490D-B67B-EEA9F4C9970C}">
  <ds:schemaRefs>
    <ds:schemaRef ds:uri="3c51fa29-606f-4350-85b4-2ca114012381"/>
    <ds:schemaRef ds:uri="8c8121f2-36fd-496c-a018-ec84957cd2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56D4E6-77FF-4AD4-8EE6-688814D550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Uiowa_wider_screen</Template>
  <TotalTime>1066</TotalTime>
  <Words>789</Words>
  <Application>Microsoft Macintosh PowerPoint</Application>
  <PresentationFormat>On-screen Show (16:10)</PresentationFormat>
  <Paragraphs>59</Paragraphs>
  <Slides>18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ＭＳ Ｐゴシック</vt:lpstr>
      <vt:lpstr>Arial</vt:lpstr>
      <vt:lpstr>Calibri</vt:lpstr>
      <vt:lpstr>Comic Sans MS</vt:lpstr>
      <vt:lpstr>Helvetica</vt:lpstr>
      <vt:lpstr>Times New Roman</vt:lpstr>
      <vt:lpstr>Default Theme</vt:lpstr>
      <vt:lpstr>Study of aerosol optical centroid height in O2 absorption bands and beyond: Tributes to Dr. Kelly Chance</vt:lpstr>
      <vt:lpstr>It started with Xiong Liu</vt:lpstr>
      <vt:lpstr>Kelly gave me the privilege to teach in Harvard for two lectures in his class</vt:lpstr>
      <vt:lpstr>Challenges: Aerosol optical property</vt:lpstr>
      <vt:lpstr>PowerPoint Presentation</vt:lpstr>
      <vt:lpstr>Kelly and Xiong’s visit in 2013 26 &amp; 27 September 2013</vt:lpstr>
      <vt:lpstr>PowerPoint Presentation</vt:lpstr>
      <vt:lpstr>PowerPoint Presentation</vt:lpstr>
      <vt:lpstr>My 17-year journey of passive sensing of aerosol layer height  </vt:lpstr>
      <vt:lpstr>Diurnal variation of the TEMPO AOCH and surface PM2.5</vt:lpstr>
      <vt:lpstr>Zoom-in view at regional/community scale</vt:lpstr>
      <vt:lpstr>UNL-VRTM Features</vt:lpstr>
      <vt:lpstr>User Community As part of UNL-VRTM, Kelly’s line-by-line code for gas absorption calculation has been used widely by the aerosol community and beyond </vt:lpstr>
      <vt:lpstr>Mission Collaborations 06/06/2018; NCAR</vt:lpstr>
      <vt:lpstr>Mentorship and Regular Exchange 9 Nov. 2021; Cambridge, MA</vt:lpstr>
      <vt:lpstr>Many Thanks to mentorship and support! Thanks to your vision for TEMPO aerosol work! Thanks to your generosity – your LBL code is used widely in aerosol remote sensing!</vt:lpstr>
      <vt:lpstr>Kudos to all your achievement &amp; congrats to your retirement!</vt:lpstr>
      <vt:lpstr>Way ahead... "following in Kelly's footsteps…” Xiong Liu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Advances In Remote Sensing of Aerosols and Fires </dc:title>
  <dc:creator>Wang, Jun</dc:creator>
  <cp:lastModifiedBy>Wang, Jun</cp:lastModifiedBy>
  <cp:revision>3</cp:revision>
  <cp:lastPrinted>2017-11-07T04:13:38Z</cp:lastPrinted>
  <dcterms:created xsi:type="dcterms:W3CDTF">2017-09-10T16:21:37Z</dcterms:created>
  <dcterms:modified xsi:type="dcterms:W3CDTF">2025-08-18T12:36:51Z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0x010100B633D41089251B4BADC934EFBD69F7D9</vt:lpwstr>
  </property>
</Properties>
</file>