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593CF-1402-43AF-8DE4-A5B529FE5EB4}" v="109" dt="2025-08-18T07:41:26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507" y="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ittner, David E. (LARC-E303)" userId="346ff0de-595c-4b11-b593-3ba79138544d" providerId="ADAL" clId="{02A593CF-1402-43AF-8DE4-A5B529FE5EB4}"/>
    <pc:docChg chg="custSel modSld">
      <pc:chgData name="Flittner, David E. (LARC-E303)" userId="346ff0de-595c-4b11-b593-3ba79138544d" providerId="ADAL" clId="{02A593CF-1402-43AF-8DE4-A5B529FE5EB4}" dt="2025-08-18T07:42:12.282" v="159" actId="166"/>
      <pc:docMkLst>
        <pc:docMk/>
      </pc:docMkLst>
      <pc:sldChg chg="addSp delSp modSp mod delAnim modAnim">
        <pc:chgData name="Flittner, David E. (LARC-E303)" userId="346ff0de-595c-4b11-b593-3ba79138544d" providerId="ADAL" clId="{02A593CF-1402-43AF-8DE4-A5B529FE5EB4}" dt="2025-08-18T07:42:12.282" v="159" actId="166"/>
        <pc:sldMkLst>
          <pc:docMk/>
          <pc:sldMk cId="3408341433" sldId="256"/>
        </pc:sldMkLst>
        <pc:spChg chg="mod">
          <ac:chgData name="Flittner, David E. (LARC-E303)" userId="346ff0de-595c-4b11-b593-3ba79138544d" providerId="ADAL" clId="{02A593CF-1402-43AF-8DE4-A5B529FE5EB4}" dt="2025-08-18T07:42:00.584" v="158" actId="1037"/>
          <ac:spMkLst>
            <pc:docMk/>
            <pc:sldMk cId="3408341433" sldId="256"/>
            <ac:spMk id="5" creationId="{E8F6F9D1-2663-3E3A-CD4F-18E0103E199E}"/>
          </ac:spMkLst>
        </pc:spChg>
        <pc:spChg chg="add mod">
          <ac:chgData name="Flittner, David E. (LARC-E303)" userId="346ff0de-595c-4b11-b593-3ba79138544d" providerId="ADAL" clId="{02A593CF-1402-43AF-8DE4-A5B529FE5EB4}" dt="2025-08-18T03:22:40.077" v="110" actId="1076"/>
          <ac:spMkLst>
            <pc:docMk/>
            <pc:sldMk cId="3408341433" sldId="256"/>
            <ac:spMk id="17" creationId="{7D721DDD-197D-E004-9344-1CE93CF88BF8}"/>
          </ac:spMkLst>
        </pc:spChg>
        <pc:picChg chg="ord">
          <ac:chgData name="Flittner, David E. (LARC-E303)" userId="346ff0de-595c-4b11-b593-3ba79138544d" providerId="ADAL" clId="{02A593CF-1402-43AF-8DE4-A5B529FE5EB4}" dt="2025-08-18T07:42:12.282" v="159" actId="166"/>
          <ac:picMkLst>
            <pc:docMk/>
            <pc:sldMk cId="3408341433" sldId="256"/>
            <ac:picMk id="7" creationId="{CA11934D-19F2-96A7-3C14-102F89F3D481}"/>
          </ac:picMkLst>
        </pc:picChg>
        <pc:picChg chg="add mod modCrop">
          <ac:chgData name="Flittner, David E. (LARC-E303)" userId="346ff0de-595c-4b11-b593-3ba79138544d" providerId="ADAL" clId="{02A593CF-1402-43AF-8DE4-A5B529FE5EB4}" dt="2025-08-18T02:58:23.119" v="11" actId="1076"/>
          <ac:picMkLst>
            <pc:docMk/>
            <pc:sldMk cId="3408341433" sldId="256"/>
            <ac:picMk id="9" creationId="{42320A62-FE15-CCBF-8199-2FFB8670DA6F}"/>
          </ac:picMkLst>
        </pc:picChg>
        <pc:picChg chg="add mod modCrop">
          <ac:chgData name="Flittner, David E. (LARC-E303)" userId="346ff0de-595c-4b11-b593-3ba79138544d" providerId="ADAL" clId="{02A593CF-1402-43AF-8DE4-A5B529FE5EB4}" dt="2025-08-18T02:58:16.957" v="10" actId="1076"/>
          <ac:picMkLst>
            <pc:docMk/>
            <pc:sldMk cId="3408341433" sldId="256"/>
            <ac:picMk id="11" creationId="{13608A51-3893-2928-3F60-485ECFFDA399}"/>
          </ac:picMkLst>
        </pc:picChg>
        <pc:picChg chg="add del mod modCrop">
          <ac:chgData name="Flittner, David E. (LARC-E303)" userId="346ff0de-595c-4b11-b593-3ba79138544d" providerId="ADAL" clId="{02A593CF-1402-43AF-8DE4-A5B529FE5EB4}" dt="2025-08-18T03:22:57.798" v="112" actId="478"/>
          <ac:picMkLst>
            <pc:docMk/>
            <pc:sldMk cId="3408341433" sldId="256"/>
            <ac:picMk id="13" creationId="{6C6DDD0C-E190-113C-D1E6-49E2855A10F7}"/>
          </ac:picMkLst>
        </pc:picChg>
        <pc:picChg chg="add del mod modCrop">
          <ac:chgData name="Flittner, David E. (LARC-E303)" userId="346ff0de-595c-4b11-b593-3ba79138544d" providerId="ADAL" clId="{02A593CF-1402-43AF-8DE4-A5B529FE5EB4}" dt="2025-08-18T03:22:25.538" v="108" actId="478"/>
          <ac:picMkLst>
            <pc:docMk/>
            <pc:sldMk cId="3408341433" sldId="256"/>
            <ac:picMk id="14" creationId="{4CEBF5EF-89ED-A089-FA34-989704072128}"/>
          </ac:picMkLst>
        </pc:picChg>
        <pc:picChg chg="add mod">
          <ac:chgData name="Flittner, David E. (LARC-E303)" userId="346ff0de-595c-4b11-b593-3ba79138544d" providerId="ADAL" clId="{02A593CF-1402-43AF-8DE4-A5B529FE5EB4}" dt="2025-08-18T03:16:51.476" v="69"/>
          <ac:picMkLst>
            <pc:docMk/>
            <pc:sldMk cId="3408341433" sldId="256"/>
            <ac:picMk id="15" creationId="{A6FB5006-F266-8130-9CAA-F5A28DB77888}"/>
          </ac:picMkLst>
        </pc:picChg>
        <pc:picChg chg="add mod">
          <ac:chgData name="Flittner, David E. (LARC-E303)" userId="346ff0de-595c-4b11-b593-3ba79138544d" providerId="ADAL" clId="{02A593CF-1402-43AF-8DE4-A5B529FE5EB4}" dt="2025-08-18T03:22:35.319" v="109" actId="1076"/>
          <ac:picMkLst>
            <pc:docMk/>
            <pc:sldMk cId="3408341433" sldId="256"/>
            <ac:picMk id="16" creationId="{3CF63747-65E8-45EA-8F36-5F467705C33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2EBAF-83A8-99A9-1764-D9B3ABE5E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6D426-DA83-4F5F-2990-004594CB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4FA70-D3C6-2513-F363-6F66F777D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E1FC-E0C0-4102-ACD1-51460D50A61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53696-6772-75BF-A721-EE04F54A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A1E5D-A712-5316-1850-3FD20125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6760-6714-42A2-8988-B78EF5BCC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8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6775B-C175-A478-E1C8-D5856B72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7C0A80-7011-3E34-044F-46904A585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BBF6B-72EC-8905-2F69-B95300E19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E1FC-E0C0-4102-ACD1-51460D50A61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22857-0983-08E5-7906-75F1963DE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5494-2704-01C8-3831-61E3EF95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6760-6714-42A2-8988-B78EF5BCC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7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6BF0BF-9AE4-D8B1-84BC-09940F921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6D7249-F6E6-3EF3-C8D8-0102C9B4C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07E2F-2919-B715-8129-91FB8173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E1FC-E0C0-4102-ACD1-51460D50A61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17BAB-540D-4D7C-75E3-1FC3546B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A81C4-10AC-2093-2DD9-253E9B5C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6760-6714-42A2-8988-B78EF5BCC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2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853E1-B44C-6776-C349-90D90654B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FB51A-3187-688D-24EA-06DB7AF83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58637-402E-2109-2D43-5BFD8B4D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E1FC-E0C0-4102-ACD1-51460D50A61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B3B99-0C47-F9AF-95E1-13F35C80E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91813-F84B-ED95-DE7F-A3C27044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6760-6714-42A2-8988-B78EF5BCC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4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A0C8B-A41B-8B38-CD4B-DB89E49C8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21611-C04E-C26D-8127-DAF7E8A3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E0DE0-EB6B-B747-F0DA-6446AAFA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E1FC-E0C0-4102-ACD1-51460D50A61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18D54-84AB-231B-F8C7-EF732950F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BF570-4B2C-D545-1AFF-CABEB434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6760-6714-42A2-8988-B78EF5BCC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5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A3425-E3AE-A0D5-5463-91F4CD51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9C978-B7A8-3F22-CE39-90F1444CB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7DEC3-143A-3312-2764-37DE0FEAB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0FC49-0DE3-F22C-23AB-BA22A47D3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E1FC-E0C0-4102-ACD1-51460D50A61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20B2B-EF3F-5509-ED13-ECEAF336F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3BA74-587B-27EF-1AB5-D1D5D0BF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6760-6714-42A2-8988-B78EF5BCC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C0D12-E673-A46B-D682-5B8C90F1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7F345-498F-39D6-184F-82AC35473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AE9C1-84D3-490B-2C52-75B9C0B56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0F2F7-8F42-BBBD-CFEB-7488FBCFB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AE1B4B-1550-1B50-3C82-B49CA78B1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BA7E3-C2A9-9293-DF88-F48B5E27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E1FC-E0C0-4102-ACD1-51460D50A61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59E3D-45C1-2E8C-CE88-65621193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9A0DF-C8C1-E378-EA28-1209A965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6760-6714-42A2-8988-B78EF5BCC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5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77B8-9768-96D6-E23D-FEEAC9240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77622-82B7-7CFB-3502-B581C096D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E1FC-E0C0-4102-ACD1-51460D50A61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8799C-6884-23D0-6AB6-04717FBE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320E3-F033-ED8D-DA38-16FB7140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6760-6714-42A2-8988-B78EF5BCC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966E84-62C9-B624-2686-92B54753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E1FC-E0C0-4102-ACD1-51460D50A61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FE2DA4-C476-A421-358A-EF317C36E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5200B-C75E-9DCC-8416-ACFF50E98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6760-6714-42A2-8988-B78EF5BCC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0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218C1-3D8C-C327-AB3F-DB19E79B2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29846-FC39-A7D8-98A6-F9C982B48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0595B-0357-B376-942C-DA622BCED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2ACF7-6621-8D45-18B8-160FFD5F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E1FC-E0C0-4102-ACD1-51460D50A61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65943-9DCE-A070-2B93-489A08A7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BC85C-22EC-572F-45E6-ED14221B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6760-6714-42A2-8988-B78EF5BCC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EB9C9-AFA9-B82A-B593-43416D961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74C021-F794-40E0-478F-559B8796A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10B04-90D5-27B9-81E9-93745C2BF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63B93-248A-C985-9432-F86C5787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E1FC-E0C0-4102-ACD1-51460D50A61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F4B32-A5D8-C92C-708A-FF8CDD33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45552-9D30-81A6-D681-04C01B36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6760-6714-42A2-8988-B78EF5BCC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0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055962-5F77-DE21-CD9E-502997E8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A5C11-3EA8-347C-CB9A-885ADB4B7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3B9E2-80CE-B161-2B5D-F916CFF3F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A2E1FC-E0C0-4102-ACD1-51460D50A61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EB158-FA6E-458C-D509-5F546D03E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D37F7-BEBD-99AF-05E2-FA940FEFC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566760-6714-42A2-8988-B78EF5BCC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3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1F949B-12FE-BC1C-D31D-A7645ABA5EA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Kelly’s advice to me, direct and indirect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F6F9D1-2663-3E3A-CD4F-18E0103E1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716" y="1874116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Remember the spectroscopy</a:t>
            </a:r>
          </a:p>
          <a:p>
            <a:pPr lvl="1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BTW, “Subscripts matter”</a:t>
            </a:r>
          </a:p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“It is easier to criticize than create.”</a:t>
            </a:r>
          </a:p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Persistence and keep your eye on the details</a:t>
            </a:r>
          </a:p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fun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320A62-FE15-CCBF-8199-2FFB8670DA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51" t="16297" r="19854" b="3973"/>
          <a:stretch/>
        </p:blipFill>
        <p:spPr>
          <a:xfrm>
            <a:off x="3380509" y="1825625"/>
            <a:ext cx="4516582" cy="37448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608A51-3893-2928-3F60-485ECFFDA3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240" t="35017" r="13936" b="5324"/>
          <a:stretch/>
        </p:blipFill>
        <p:spPr>
          <a:xfrm>
            <a:off x="3195783" y="1690688"/>
            <a:ext cx="4368800" cy="4091420"/>
          </a:xfrm>
          <a:prstGeom prst="rect">
            <a:avLst/>
          </a:prstGeom>
        </p:spPr>
      </p:pic>
      <p:pic>
        <p:nvPicPr>
          <p:cNvPr id="16" name="Picture 1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3CF63747-65E8-45EA-8F36-5F467705C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3" t="43030" r="7781"/>
          <a:stretch/>
        </p:blipFill>
        <p:spPr>
          <a:xfrm>
            <a:off x="4126160" y="1782904"/>
            <a:ext cx="3981121" cy="3906988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7D721DDD-197D-E004-9344-1CE93CF88BF8}"/>
              </a:ext>
            </a:extLst>
          </p:cNvPr>
          <p:cNvSpPr/>
          <p:nvPr/>
        </p:nvSpPr>
        <p:spPr>
          <a:xfrm>
            <a:off x="4378035" y="3510036"/>
            <a:ext cx="406401" cy="53974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CA11934D-19F2-96A7-3C14-102F89F3D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3" y="6"/>
            <a:ext cx="102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36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Kelly’s advice to me, direct and indirect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Flittner, David E. (LARC-E303)</dc:creator>
  <cp:lastModifiedBy>Flittner, David E. (LARC-E303)</cp:lastModifiedBy>
  <cp:revision>1</cp:revision>
  <dcterms:created xsi:type="dcterms:W3CDTF">2025-08-17T02:09:41Z</dcterms:created>
  <dcterms:modified xsi:type="dcterms:W3CDTF">2025-08-18T07:42:19Z</dcterms:modified>
</cp:coreProperties>
</file>