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>
        <p:scale>
          <a:sx n="142" d="100"/>
          <a:sy n="142" d="100"/>
        </p:scale>
        <p:origin x="-2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22:01:55.4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944 1789 24575,'9'0'0,"8"0"0,2 0 0,5 0 0,1-2 0,-1-3 0,-1-4 0,-3-2 0,-6-1 0,-5-3 0,3-8 0,7-14 0,16-12 0,10-10 0,4 3 0,-6 7 0,-12 12 0,-13 13 0,-5 4 0,1-7 0,4-14 0,5-9 0,1 2 0,-6 11 0,-9 14 0,-5 9 0,-4 1 0,0-6 0,0-9 0,0-6 0,-2-1 0,-3 5 0,-2 5 0,-4 3 0,-1 1 0,0-6 0,-1-4 0,-2-4 0,-1-7 0,0-3 0,-2-2 0,0 1 0,1 6 0,1 9 0,3 8 0,-1 4 0,-2 1 0,-4-3 0,-7-5 0,-2-4 0,-4-2 0,0-1 0,-1-2 0,1-2 0,-1-1 0,-1 0 0,2 1 0,-3 2 0,0 3 0,-1 4 0,-4 4 0,-3 4 0,-6 4 0,-1 4 0,4 4 0,4 3 0,6 3 0,5 1 0,5 1 0,6 0 0,1 1 0,-3 3 0,-8 6 0,-6 5 0,-2 3 0,6-1 0,9-3 0,9-2 0,8-1 0,1 2 0,1 1 0,1 4 0,2 1 0,1 7 0,-1 2 0,0 1 0,-1-2 0,1-5 0,2-6 0,0-5 0,0-2 0,0-1 0,-3 12 0,-6 17 0,-6 13 0,-3 13 0,-1 3 0,0-1 0,1 0 0,-1-6 0,1-8 0,3-10 0,3-9 0,5-8 0,3-5 0,0 10 0,-1 15 0,-4 19 0,0 16 0,3 3 0,3-2 0,3-5 0,0-8 0,0-4 0,0-9 0,0-8 0,2-7 0,3-4 0,3-3 0,6 1 0,2 2 0,4 1 0,2 2 0,2-1 0,1-3 0,1-6 0,-1-5 0,-2-4 0,0-6 0,1-4 0,3-5 0,4-4 0,4 0 0,2 0 0,5 0 0,8 0 0,8 0 0,5 0 0,-1-5 0,-8-2 0,-5-2 0,0-1 0,2 2 0,8 0 0,5-4 0,0 2 0,-3 0 0,-7 1 0,-10-1 0,-10 1 0,-10 0 0,-12 0 0,-4 0 0,-4-1 0,-2-3 0,3-6 0,-4 7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22:01:57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customXml" Target="../ink/ink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3E1B-42E6-A022-E498-B22B16D3E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Remember the Cake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963B6-F543-F595-9052-831EB6BE5E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Remember this Day!</a:t>
            </a:r>
          </a:p>
        </p:txBody>
      </p:sp>
    </p:spTree>
    <p:extLst>
      <p:ext uri="{BB962C8B-B14F-4D97-AF65-F5344CB8AC3E}">
        <p14:creationId xmlns:p14="http://schemas.microsoft.com/office/powerpoint/2010/main" val="3238087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B78232C7-65B2-92B4-89A2-F0BBBAC94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325113" cy="4074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“Remember the cake, remember this day”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-Dennis Nicks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other words….</a:t>
            </a:r>
          </a:p>
          <a:p>
            <a:endParaRPr lang="en-US" dirty="0"/>
          </a:p>
        </p:txBody>
      </p:sp>
      <p:pic>
        <p:nvPicPr>
          <p:cNvPr id="5" name="Content Placeholder 4" descr="A couple of men standing in front of a cake&#10;&#10;AI-generated content may be incorrect.">
            <a:extLst>
              <a:ext uri="{FF2B5EF4-FFF2-40B4-BE49-F238E27FC236}">
                <a16:creationId xmlns:a16="http://schemas.microsoft.com/office/drawing/2014/main" id="{5FDF92FE-5B38-4333-8B54-A8EB6340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93600" y="1465192"/>
            <a:ext cx="5285385" cy="39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30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DDD04-5D37-B723-92A1-A878114F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the Cake!</a:t>
            </a:r>
          </a:p>
        </p:txBody>
      </p:sp>
      <p:pic>
        <p:nvPicPr>
          <p:cNvPr id="5" name="Content Placeholder 4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558A848E-B266-A893-6716-67B09F024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6637" y="2127336"/>
            <a:ext cx="4313996" cy="3235497"/>
          </a:xfrm>
        </p:spPr>
      </p:pic>
      <p:pic>
        <p:nvPicPr>
          <p:cNvPr id="7" name="Picture 6" descr="A cake on a table&#10;&#10;AI-generated content may be incorrect.">
            <a:extLst>
              <a:ext uri="{FF2B5EF4-FFF2-40B4-BE49-F238E27FC236}">
                <a16:creationId xmlns:a16="http://schemas.microsoft.com/office/drawing/2014/main" id="{D3D8B6CB-98BC-B912-3967-E41685A12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231" y="2127336"/>
            <a:ext cx="4313996" cy="32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6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1C8A-8891-5FD7-AE5C-E06D14192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91" y="245465"/>
            <a:ext cx="4943965" cy="693319"/>
          </a:xfrm>
        </p:spPr>
        <p:txBody>
          <a:bodyPr/>
          <a:lstStyle/>
          <a:p>
            <a:r>
              <a:rPr lang="en-US" dirty="0"/>
              <a:t>Remember the Cake!</a:t>
            </a:r>
          </a:p>
        </p:txBody>
      </p:sp>
      <p:pic>
        <p:nvPicPr>
          <p:cNvPr id="9" name="Picture 8" descr="A group of people looking at a white board&#10;&#10;AI-generated content may be incorrect.">
            <a:extLst>
              <a:ext uri="{FF2B5EF4-FFF2-40B4-BE49-F238E27FC236}">
                <a16:creationId xmlns:a16="http://schemas.microsoft.com/office/drawing/2014/main" id="{919D6BFE-B022-4A2F-0E51-E61B95FBB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77402" y="1146075"/>
            <a:ext cx="5365929" cy="4024447"/>
          </a:xfrm>
          <a:prstGeom prst="rect">
            <a:avLst/>
          </a:prstGeom>
        </p:spPr>
      </p:pic>
      <p:pic>
        <p:nvPicPr>
          <p:cNvPr id="10" name="Picture 9" descr="A group of people looking at a white board&#10;&#10;AI-generated content may be incorrect.">
            <a:extLst>
              <a:ext uri="{FF2B5EF4-FFF2-40B4-BE49-F238E27FC236}">
                <a16:creationId xmlns:a16="http://schemas.microsoft.com/office/drawing/2014/main" id="{E5A6B7FE-0116-B7D9-744E-44B864E24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23625" y="1809107"/>
            <a:ext cx="4319716" cy="3239787"/>
          </a:xfrm>
          <a:prstGeom prst="rect">
            <a:avLst/>
          </a:prstGeom>
        </p:spPr>
      </p:pic>
      <p:pic>
        <p:nvPicPr>
          <p:cNvPr id="14" name="Content Placeholder 13" descr="A group of people sitting in a classroom&#10;&#10;AI-generated content may be incorrect.">
            <a:extLst>
              <a:ext uri="{FF2B5EF4-FFF2-40B4-BE49-F238E27FC236}">
                <a16:creationId xmlns:a16="http://schemas.microsoft.com/office/drawing/2014/main" id="{9056A025-580E-0AFB-D159-D3283F5A8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9133" y="961676"/>
            <a:ext cx="3659690" cy="4879587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1A199FD-6D0D-1455-9CF1-8C7C7F1E290E}"/>
                  </a:ext>
                </a:extLst>
              </p14:cNvPr>
              <p14:cNvContentPartPr/>
              <p14:nvPr/>
            </p14:nvContentPartPr>
            <p14:xfrm>
              <a:off x="3280158" y="2516979"/>
              <a:ext cx="541080" cy="731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1A199FD-6D0D-1455-9CF1-8C7C7F1E29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1518" y="2507979"/>
                <a:ext cx="558720" cy="74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88F40B0-3CDF-0A16-AA35-2ED0A800C8EC}"/>
                  </a:ext>
                </a:extLst>
              </p14:cNvPr>
              <p14:cNvContentPartPr/>
              <p14:nvPr/>
            </p14:nvContentPartPr>
            <p14:xfrm>
              <a:off x="6130998" y="359139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88F40B0-3CDF-0A16-AA35-2ED0A800C8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22358" y="3501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160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rocket on a launch pad&#10;&#10;AI-generated content may be incorrect.">
            <a:extLst>
              <a:ext uri="{FF2B5EF4-FFF2-40B4-BE49-F238E27FC236}">
                <a16:creationId xmlns:a16="http://schemas.microsoft.com/office/drawing/2014/main" id="{4F1A84CE-6676-5342-E491-5D657C664D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21" r="13797" b="-1"/>
          <a:stretch>
            <a:fillRect/>
          </a:stretch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7" name="Content Placeholder 6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13734A66-5790-A771-7233-809173676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433" b="-1"/>
          <a:stretch>
            <a:fillRect/>
          </a:stretch>
        </p:blipFill>
        <p:spPr>
          <a:xfrm rot="5400000">
            <a:off x="3305178" y="504273"/>
            <a:ext cx="5581644" cy="5849456"/>
          </a:xfrm>
          <a:prstGeom prst="rect">
            <a:avLst/>
          </a:prstGeom>
        </p:spPr>
      </p:pic>
      <p:pic>
        <p:nvPicPr>
          <p:cNvPr id="9" name="Picture 8" descr="A person standing next to a person holding a plastic container&#10;&#10;AI-generated content may be incorrect.">
            <a:extLst>
              <a:ext uri="{FF2B5EF4-FFF2-40B4-BE49-F238E27FC236}">
                <a16:creationId xmlns:a16="http://schemas.microsoft.com/office/drawing/2014/main" id="{90A959D4-9BE8-7378-4F88-C0425B55C8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53" r="-1" b="19365"/>
          <a:stretch>
            <a:fillRect/>
          </a:stretch>
        </p:blipFill>
        <p:spPr>
          <a:xfrm rot="5400000">
            <a:off x="7892418" y="1920240"/>
            <a:ext cx="5581644" cy="301752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4134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63</TotalTime>
  <Words>32</Words>
  <Application>Microsoft Macintosh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Gill Sans MT</vt:lpstr>
      <vt:lpstr>Gallery</vt:lpstr>
      <vt:lpstr>Remember the Cake</vt:lpstr>
      <vt:lpstr>PowerPoint Presentation</vt:lpstr>
      <vt:lpstr>Remember the Cake!</vt:lpstr>
      <vt:lpstr>Remember the Cake!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 frascA</dc:creator>
  <cp:lastModifiedBy>jimmy frascA</cp:lastModifiedBy>
  <cp:revision>1</cp:revision>
  <dcterms:created xsi:type="dcterms:W3CDTF">2025-08-14T21:25:33Z</dcterms:created>
  <dcterms:modified xsi:type="dcterms:W3CDTF">2025-08-14T22:29:26Z</dcterms:modified>
</cp:coreProperties>
</file>