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8" r:id="rId2"/>
    <p:sldId id="3198" r:id="rId3"/>
    <p:sldId id="3215" r:id="rId4"/>
    <p:sldId id="3216" r:id="rId5"/>
    <p:sldId id="3217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B874B4DE-875A-4DF4-942C-EA15501B763C}">
          <p14:sldIdLst>
            <p14:sldId id="278"/>
            <p14:sldId id="3198"/>
            <p14:sldId id="3215"/>
            <p14:sldId id="3216"/>
            <p14:sldId id="321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1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oyola Rodriguez, Diego Guillermo" initials="LRDG" lastIdx="0" clrIdx="0">
    <p:extLst>
      <p:ext uri="{19B8F6BF-5375-455C-9EA6-DF929625EA0E}">
        <p15:presenceInfo xmlns:p15="http://schemas.microsoft.com/office/powerpoint/2012/main" userId="S-1-5-21-1156737867-681972312-1097073633-313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CF3"/>
    <a:srgbClr val="FCF6D3"/>
    <a:srgbClr val="FCF4CE"/>
    <a:srgbClr val="F5DC50"/>
    <a:srgbClr val="F7F9F0"/>
    <a:srgbClr val="ECF2D9"/>
    <a:srgbClr val="DEE8C2"/>
    <a:srgbClr val="B5CA69"/>
    <a:srgbClr val="E7F7FA"/>
    <a:srgbClr val="CBE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 showGuides="1">
      <p:cViewPr varScale="1">
        <p:scale>
          <a:sx n="54" d="100"/>
          <a:sy n="54" d="100"/>
        </p:scale>
        <p:origin x="477" y="48"/>
      </p:cViewPr>
      <p:guideLst>
        <p:guide orient="horz" pos="2160"/>
        <p:guide pos="411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5" d="100"/>
          <a:sy n="75" d="100"/>
        </p:scale>
        <p:origin x="1911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3CC217A-F9D7-47C3-B542-AAA915BA419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E7CD6EC-38D3-4F9F-824F-27FD60C73D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980D6-5DF0-463D-BFB7-BC7EA5530348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D3B72A2-2A97-46A2-B0E6-3DFA689BB9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749A1E-B8C3-415F-AC4C-200E5AD788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D9C69D-BBB7-4804-A517-DD8710202B5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558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35C94-B646-4D4D-A5E3-882C7E78FF5D}" type="datetimeFigureOut">
              <a:rPr lang="de-DE" smtClean="0"/>
              <a:t>18.08.2025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28433A-3D12-444A-8A1F-2969B3EF30A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0615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8433A-3D12-444A-8A1F-2969B3EF30AF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35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292B943-63E8-4E1E-B31E-5FE3860900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9454"/>
            <a:ext cx="9697665" cy="1141439"/>
          </a:xfrm>
          <a:solidFill>
            <a:schemeClr val="accent1">
              <a:lumMod val="50000"/>
              <a:alpha val="80000"/>
            </a:schemeClr>
          </a:solidFill>
          <a:ln>
            <a:noFill/>
          </a:ln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23750"/>
            <a:ext cx="9541821" cy="3221856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45B16576-B954-4493-9E58-E9C5386E81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E58F85F-E39F-6DF2-648B-F85C48FB19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11998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1C20BEF9-F6A4-4E18-813E-7C7A4A89EFB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517667735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DC1F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DFA15C25-778F-45D2-A70E-06F46D1BF03A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349227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D5A43E47-9416-3DCC-8243-87AE52AE206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EB41DB-513E-D1FC-EB6E-F88FF4034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420EE52-882B-A637-C5E2-47028BC68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445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2DBFF28-78F7-CE5C-80EF-B1493B457FD7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9CAA27B-59B5-D915-6398-75A94668C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0D53DA9-BA6F-1D85-AA3B-A2C995551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9CCA48CB-D9E0-3C96-4AF8-C1F8DE1FA7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Mustertabelle</a:t>
            </a:r>
          </a:p>
        </p:txBody>
      </p:sp>
      <p:graphicFrame>
        <p:nvGraphicFramePr>
          <p:cNvPr id="8" name="Tabellenplatzhalter 7">
            <a:extLst>
              <a:ext uri="{FF2B5EF4-FFF2-40B4-BE49-F238E27FC236}">
                <a16:creationId xmlns:a16="http://schemas.microsoft.com/office/drawing/2014/main" id="{02407A3F-1F2B-E0D5-A10F-0A8F1438AB2E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376007648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093C5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FE1ED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BE4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81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3B56E86-EFEB-4205-AA4A-9F3E82413F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5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9"/>
            <a:ext cx="9697665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lnSpc>
                <a:spcPct val="100000"/>
              </a:lnSpc>
              <a:spcBef>
                <a:spcPts val="1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4066C5-F371-4079-BEC5-D83B78D0CF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C05F074-4978-BB63-F797-D5FCF99615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800"/>
            <a:ext cx="4114800" cy="2577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709CECA-60EA-35F9-5F27-CF64A7C897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4685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2">
            <a:extLst>
              <a:ext uri="{FF2B5EF4-FFF2-40B4-BE49-F238E27FC236}">
                <a16:creationId xmlns:a16="http://schemas.microsoft.com/office/drawing/2014/main" id="{AF35D6C1-0699-3B81-DD6A-0016F7A8D7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4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5FBA6571-CE1B-47EB-8C1E-D5A1391EAE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432C7237-52B1-CB5D-D118-2836DC556EC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6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4300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6263446-0FBB-7B9F-7376-C85F4725E6D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963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FBB571AC-F556-C50A-DAD2-4638503AA73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43C99AA0-30B9-CB68-5447-173C21DF9AC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E5E99BBD-0EE1-272A-B9CD-BB38CD6536A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4160246-4126-D54D-D8F2-4EA41312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5126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B0949BCE-540C-4310-9432-ECBCD4F9E8D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AC8D3D5-3F24-32BA-B9E4-6239FD09AAD8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47385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4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A1BCFDDC-E704-4456-842B-CA12D08661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4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B38C3D2-DF70-153A-B8DF-4CECDC072803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004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2F87A75-3F72-6661-3C8C-5F55ECF6EF1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chemeClr val="accent1">
              <a:lumMod val="50000"/>
              <a:alpha val="80000"/>
            </a:scheme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53246B2-203D-4635-9023-C83C1FB1E1B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44508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E8896D9-06D8-F605-C9DB-A9519477D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96FFF96C-003A-2C95-0C20-6A5ECF67A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82C0F5C3-8222-0817-ECCA-D675DF1CE7E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4391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1EFB8F-681F-B958-6016-DE1F84F28FC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8995776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0D3ABB45-EB62-4087-B3EF-39BEE25E7081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3D336417-AA09-48C9-BDF2-558668A9C82D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407347F-35E4-52BE-8323-099180448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170633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16133B2B-12C4-FE1C-E575-FCC33EDD08E8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57BDB932-A261-4963-8CCA-D819AAB058C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8C0A269-0A22-1F24-8A6F-92CF83B25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D6C117F-FFC7-BDD4-24D7-796BC82D0EF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A68C062-180C-99B8-FA50-EA5C79290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972602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4F5C07C-2A50-6CEC-8903-DECE4340365F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02498D1E-5152-5ED6-C08A-6CCBDFC1357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5E7B69D-E0FA-E32D-919C-DDCBB4E93B6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70CD29C-DC1E-D2B3-C8FD-6766D144E3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Mustertabelle</a:t>
            </a:r>
          </a:p>
        </p:txBody>
      </p:sp>
      <p:graphicFrame>
        <p:nvGraphicFramePr>
          <p:cNvPr id="10" name="Tabellenplatzhalter 7">
            <a:extLst>
              <a:ext uri="{FF2B5EF4-FFF2-40B4-BE49-F238E27FC236}">
                <a16:creationId xmlns:a16="http://schemas.microsoft.com/office/drawing/2014/main" id="{6A231A57-5F02-685A-7690-A0C2EC8D0D92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404763259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CA69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E8C2">
                        <a:alpha val="2470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F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2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37325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itel/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1DD6DF-B176-485D-B01F-0D026F51E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5CF0C306-39D7-4EAE-89DF-69763743BA67}"/>
              </a:ext>
            </a:extLst>
          </p:cNvPr>
          <p:cNvSpPr/>
          <p:nvPr userDrawn="1"/>
        </p:nvSpPr>
        <p:spPr>
          <a:xfrm>
            <a:off x="0" y="0"/>
            <a:ext cx="695326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E5C513F-BDE5-4EEA-A208-17CFB8B9C3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6" y="3803208"/>
            <a:ext cx="9697665" cy="1141439"/>
          </a:xfrm>
          <a:solidFill>
            <a:srgbClr val="BE9600">
              <a:alpha val="80000"/>
            </a:srgbClr>
          </a:solidFill>
        </p:spPr>
        <p:txBody>
          <a:bodyPr lIns="288000" tIns="144000" rIns="432000" bIns="144000" anchor="ctr">
            <a:normAutofit/>
          </a:bodyPr>
          <a:lstStyle>
            <a:lvl1pPr marL="717550" indent="0" algn="l">
              <a:buNone/>
              <a:defRPr sz="16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52A8061A-9228-4DB0-8D9D-1B65E6A7D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0000" y="333374"/>
            <a:ext cx="9541821" cy="3205985"/>
          </a:xfrm>
        </p:spPr>
        <p:txBody>
          <a:bodyPr lIns="216000" tIns="0" rIns="0" bIns="108000" anchor="b">
            <a:noAutofit/>
          </a:bodyPr>
          <a:lstStyle>
            <a:lvl1pPr>
              <a:defRPr sz="4800" b="1" cap="all" baseline="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379A18D-BDEC-4A1A-B4E8-0BBF0FB0AB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991" y="5268397"/>
            <a:ext cx="1532709" cy="1265853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7338560D-8EC4-B53A-7006-5B5A972DC7D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25600" y="6544945"/>
            <a:ext cx="4114800" cy="257774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602EDA2-8AA2-0466-B051-008CD7764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36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Kapitel/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2">
            <a:extLst>
              <a:ext uri="{FF2B5EF4-FFF2-40B4-BE49-F238E27FC236}">
                <a16:creationId xmlns:a16="http://schemas.microsoft.com/office/drawing/2014/main" id="{A29A4717-2733-B1CC-C548-EE7EB957DA2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0"/>
            <a:ext cx="11904662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CCAB873-861B-47E3-BAE9-07181DA521FB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4937E-4444-4817-AF16-D7E7EA0FE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A0C9CC46-BAE5-4171-9813-A78515AF7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7999" y="5101588"/>
            <a:ext cx="10693822" cy="1141438"/>
          </a:xfrm>
          <a:solidFill>
            <a:srgbClr val="BE9600">
              <a:alpha val="80000"/>
            </a:srgbClr>
          </a:solidFill>
        </p:spPr>
        <p:txBody>
          <a:bodyPr lIns="396000" tIns="0" rIns="72000" bIns="0" anchor="ctr">
            <a:normAutofit/>
          </a:bodyPr>
          <a:lstStyle>
            <a:lvl1pPr>
              <a:defRPr sz="4800" cap="all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E24BD797-BDE4-4F8B-BD63-88445F3046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8C9E1831-352F-2D39-ACE5-21BCE2855BB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5286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13233920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07BD53-6A79-8877-2BE1-B0C49A39BD9F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62905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4" y="2095625"/>
            <a:ext cx="5400675" cy="185073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68187CB7-2C33-1C03-52A8-8996E6753E49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56228A2-CAF9-B1A1-1C97-DA91AB6BED6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3" name="Bildplatzhalter 4">
            <a:extLst>
              <a:ext uri="{FF2B5EF4-FFF2-40B4-BE49-F238E27FC236}">
                <a16:creationId xmlns:a16="http://schemas.microsoft.com/office/drawing/2014/main" id="{CA1CEBC5-E31D-F865-99F9-F5B2C3A4B1C3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B1A145E-844F-C173-0E1A-4D5807A9AB0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350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 Inhalt/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7200"/>
            <a:ext cx="10801349" cy="48958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74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extplatzhalter 20">
            <a:extLst>
              <a:ext uri="{FF2B5EF4-FFF2-40B4-BE49-F238E27FC236}">
                <a16:creationId xmlns:a16="http://schemas.microsoft.com/office/drawing/2014/main" id="{59E7F815-FED3-4D8F-9D9B-35CCAF3B26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093030-8FCB-CEE5-FAC4-DF786DEBF90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013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 sz="1600"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2">
              <a:lumMod val="75000"/>
            </a:schemeClr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5" name="Textplatzhalter 20">
            <a:extLst>
              <a:ext uri="{FF2B5EF4-FFF2-40B4-BE49-F238E27FC236}">
                <a16:creationId xmlns:a16="http://schemas.microsoft.com/office/drawing/2014/main" id="{9D0FAF78-2A5F-4E8E-B1EE-D7C42554953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rgbClr val="BE9600"/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C09EDA4-178A-19BE-891D-96E3D2B19D2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4789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4EBC151-FC60-E584-26BE-7134EAB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705F4847-2276-AAFB-108E-DBA5E7360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7BE329DB-A001-C66F-6040-0E345285523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37616546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60E2FA4-B336-450E-D6C0-FA99C883B4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354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graphicFrame>
        <p:nvGraphicFramePr>
          <p:cNvPr id="7" name="Tabellenplatzhalter 7">
            <a:extLst>
              <a:ext uri="{FF2B5EF4-FFF2-40B4-BE49-F238E27FC236}">
                <a16:creationId xmlns:a16="http://schemas.microsoft.com/office/drawing/2014/main" id="{215C28A5-80CD-4F42-9C77-C690E11449E6}"/>
              </a:ext>
            </a:extLst>
          </p:cNvPr>
          <p:cNvGraphicFramePr>
            <a:graphicFrameLocks/>
          </p:cNvGraphicFramePr>
          <p:nvPr userDrawn="1"/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598141AE-B519-4BF8-86A2-54973B0ADDE5}"/>
              </a:ext>
            </a:extLst>
          </p:cNvPr>
          <p:cNvSpPr txBox="1"/>
          <p:nvPr userDrawn="1"/>
        </p:nvSpPr>
        <p:spPr>
          <a:xfrm>
            <a:off x="695325" y="333375"/>
            <a:ext cx="10056092" cy="985286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</a:pPr>
            <a:r>
              <a:rPr lang="de-DE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Mustertabelle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75B4983-3911-6B34-D420-98DD812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8641664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Tabelle/Tab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F14E77E2-5257-225C-6093-789249091B84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abellenplatzhalter 4">
            <a:extLst>
              <a:ext uri="{FF2B5EF4-FFF2-40B4-BE49-F238E27FC236}">
                <a16:creationId xmlns:a16="http://schemas.microsoft.com/office/drawing/2014/main" id="{FA8D24D7-34CD-4ED1-8141-89BC9C1FC26A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7" name="Fußzeilenplatzhalter 3">
            <a:extLst>
              <a:ext uri="{FF2B5EF4-FFF2-40B4-BE49-F238E27FC236}">
                <a16:creationId xmlns:a16="http://schemas.microsoft.com/office/drawing/2014/main" id="{1913AF20-2093-81B8-D3CF-3988C0D0E2D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4601CA69-20CF-6A99-B9FF-A1A44574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9AA2D8C-E67C-1DBB-33C4-8FC8AE2C9F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92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 Mustertabelle/Table Samp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6936D21-44AB-C808-60FD-59960B5BE16F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Fußzeilenplatzhalter 3">
            <a:extLst>
              <a:ext uri="{FF2B5EF4-FFF2-40B4-BE49-F238E27FC236}">
                <a16:creationId xmlns:a16="http://schemas.microsoft.com/office/drawing/2014/main" id="{D2AC5C40-240E-1C7B-4CCB-00BAC8B7A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5325" y="6544945"/>
            <a:ext cx="4114800" cy="257774"/>
          </a:xfrm>
        </p:spPr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B36172-2984-0DCA-FE69-CA1BD40685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1" name="Titel 1">
            <a:extLst>
              <a:ext uri="{FF2B5EF4-FFF2-40B4-BE49-F238E27FC236}">
                <a16:creationId xmlns:a16="http://schemas.microsoft.com/office/drawing/2014/main" id="{1E49866A-B491-3947-BEF2-8D98AC1449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Mustertabelle</a:t>
            </a:r>
          </a:p>
        </p:txBody>
      </p:sp>
      <p:graphicFrame>
        <p:nvGraphicFramePr>
          <p:cNvPr id="8" name="Tabellenplatzhalter 7">
            <a:extLst>
              <a:ext uri="{FF2B5EF4-FFF2-40B4-BE49-F238E27FC236}">
                <a16:creationId xmlns:a16="http://schemas.microsoft.com/office/drawing/2014/main" id="{B691546E-BFD2-B398-FDCB-DD9AE09CB874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83930194"/>
              </p:ext>
            </p:extLst>
          </p:nvPr>
        </p:nvGraphicFramePr>
        <p:xfrm>
          <a:off x="695325" y="1628775"/>
          <a:ext cx="10801350" cy="2941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60270">
                  <a:extLst>
                    <a:ext uri="{9D8B030D-6E8A-4147-A177-3AD203B41FA5}">
                      <a16:colId xmlns:a16="http://schemas.microsoft.com/office/drawing/2014/main" val="3414773314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43605508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3205677931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51638767"/>
                    </a:ext>
                  </a:extLst>
                </a:gridCol>
                <a:gridCol w="2160270">
                  <a:extLst>
                    <a:ext uri="{9D8B030D-6E8A-4147-A177-3AD203B41FA5}">
                      <a16:colId xmlns:a16="http://schemas.microsoft.com/office/drawing/2014/main" val="41179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EFCA0A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Titel 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0165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5.1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5DC50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1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5.2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4CE">
                        <a:alpha val="2509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801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5.3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9492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5.4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EF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4701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1.5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2.5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3.5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4.5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Inhalt 5.5</a:t>
                      </a:r>
                    </a:p>
                  </a:txBody>
                  <a:tcPr marL="108000" marR="108000" marT="108000" marB="108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6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310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03989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bild/Fullscreen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>
            <a:extLst>
              <a:ext uri="{FF2B5EF4-FFF2-40B4-BE49-F238E27FC236}">
                <a16:creationId xmlns:a16="http://schemas.microsoft.com/office/drawing/2014/main" id="{C2226DF2-778A-4612-9F78-6765D18406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0"/>
            <a:ext cx="12192001" cy="6858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>
                <a:solidFill>
                  <a:srgbClr val="D9117E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de-DE" dirty="0"/>
              <a:t>Platzhaltermotiv ersetzen</a:t>
            </a:r>
          </a:p>
        </p:txBody>
      </p:sp>
      <p:sp>
        <p:nvSpPr>
          <p:cNvPr id="5" name="Textplatzhalter 9">
            <a:extLst>
              <a:ext uri="{FF2B5EF4-FFF2-40B4-BE49-F238E27FC236}">
                <a16:creationId xmlns:a16="http://schemas.microsoft.com/office/drawing/2014/main" id="{87F97911-DA70-4C70-822A-1814FBD79C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983600" y="302400"/>
            <a:ext cx="943200" cy="7812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pPr lvl="0"/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7EBD16-097C-4A05-9018-8E3005584E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D7813AC-780E-0FEE-8DD2-961C8464CAC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DE"/>
              <a:t>Name des Vortragenden, Institut,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2057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10801349" cy="44289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</p:spTree>
    <p:extLst>
      <p:ext uri="{BB962C8B-B14F-4D97-AF65-F5344CB8AC3E}">
        <p14:creationId xmlns:p14="http://schemas.microsoft.com/office/powerpoint/2010/main" val="105169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5625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0" name="Textplatzhalter 23">
            <a:extLst>
              <a:ext uri="{FF2B5EF4-FFF2-40B4-BE49-F238E27FC236}">
                <a16:creationId xmlns:a16="http://schemas.microsoft.com/office/drawing/2014/main" id="{19A4112A-F23E-4E93-B0DE-E0650E1BFC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71A67A15-EB3D-B357-6153-033E99D342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95325" y="4673892"/>
            <a:ext cx="5400675" cy="18507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Textplatzhalter 23">
            <a:extLst>
              <a:ext uri="{FF2B5EF4-FFF2-40B4-BE49-F238E27FC236}">
                <a16:creationId xmlns:a16="http://schemas.microsoft.com/office/drawing/2014/main" id="{7951DB75-C581-BF8A-0FC7-DF33D2FBE04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95325" y="4066055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12C0EA8B-EF64-0432-2FB0-872635D2E4F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487788"/>
            <a:ext cx="5156200" cy="5036837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411790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628775"/>
            <a:ext cx="10801349" cy="3379007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12" name="Textplatzhalter 20">
            <a:extLst>
              <a:ext uri="{FF2B5EF4-FFF2-40B4-BE49-F238E27FC236}">
                <a16:creationId xmlns:a16="http://schemas.microsoft.com/office/drawing/2014/main" id="{783FE90B-8144-4EE7-83DD-1BF890852B5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29131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>
            <a:extLst>
              <a:ext uri="{FF2B5EF4-FFF2-40B4-BE49-F238E27FC236}">
                <a16:creationId xmlns:a16="http://schemas.microsoft.com/office/drawing/2014/main" id="{1B6BF6A4-FC91-4167-8F07-41431B226865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C7D4156-B9EE-48B3-B002-FF1BD1B4E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333375"/>
            <a:ext cx="10054800" cy="986400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605818-BCB5-4851-918D-4380EE7BB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8BAA6193-522B-4DE7-B07C-2474178A85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2">
            <a:extLst>
              <a:ext uri="{FF2B5EF4-FFF2-40B4-BE49-F238E27FC236}">
                <a16:creationId xmlns:a16="http://schemas.microsoft.com/office/drawing/2014/main" id="{235C822F-CC3C-4AC6-8713-E8BC4920D33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8014636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A8A8ACBD-7378-4E9B-B8F5-8AA7E85F464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354981" y="2095626"/>
            <a:ext cx="3482038" cy="823912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213B05B4-8F80-42F2-99E5-82EFE1078CF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5326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7" name="Bildplatzhalter 15">
            <a:extLst>
              <a:ext uri="{FF2B5EF4-FFF2-40B4-BE49-F238E27FC236}">
                <a16:creationId xmlns:a16="http://schemas.microsoft.com/office/drawing/2014/main" id="{0DDDB17B-0986-46FF-939D-242CCFD35E6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54981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18" name="Bildplatzhalter 15">
            <a:extLst>
              <a:ext uri="{FF2B5EF4-FFF2-40B4-BE49-F238E27FC236}">
                <a16:creationId xmlns:a16="http://schemas.microsoft.com/office/drawing/2014/main" id="{D46DB007-86EC-4631-9973-7E69665C06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14637" y="3041584"/>
            <a:ext cx="3482038" cy="1915428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>
              <a:defRPr sz="1600"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1415D85-ECEE-44AA-B226-4998B44E25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7999" y="5245768"/>
            <a:ext cx="11208676" cy="1278857"/>
          </a:xfrm>
          <a:solidFill>
            <a:schemeClr val="accent1">
              <a:lumMod val="50000"/>
            </a:schemeClr>
          </a:solidFill>
        </p:spPr>
        <p:txBody>
          <a:bodyPr tIns="144000"/>
          <a:lstStyle>
            <a:lvl1pPr marL="539750" indent="-231775" defTabSz="539750">
              <a:lnSpc>
                <a:spcPct val="100000"/>
              </a:lnSpc>
              <a:spcBef>
                <a:spcPts val="0"/>
              </a:spcBef>
              <a:defRPr sz="2000">
                <a:solidFill>
                  <a:schemeClr val="bg1"/>
                </a:solidFill>
              </a:defRPr>
            </a:lvl1pPr>
            <a:lvl2pPr marL="539750" indent="-231775" defTabSz="539750">
              <a:lnSpc>
                <a:spcPct val="100000"/>
              </a:lnSpc>
              <a:spcBef>
                <a:spcPts val="0"/>
              </a:spcBef>
              <a:defRPr sz="1800">
                <a:solidFill>
                  <a:schemeClr val="bg1"/>
                </a:solidFill>
              </a:defRPr>
            </a:lvl2pPr>
            <a:lvl3pPr marL="539750" indent="-231775" defTabSz="539750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</a:defRPr>
            </a:lvl3pPr>
            <a:lvl4pPr marL="539750" indent="-231775" defTabSz="539750">
              <a:defRPr/>
            </a:lvl4pPr>
            <a:lvl5pPr marL="539750" indent="-231775" defTabSz="539750"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C2C85D4D-1A11-4D5D-986E-8754B4B26DE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325" y="1487788"/>
            <a:ext cx="3482038" cy="439824"/>
          </a:xfrm>
          <a:solidFill>
            <a:schemeClr val="accent1"/>
          </a:solidFill>
        </p:spPr>
        <p:txBody>
          <a:bodyPr wrap="square" anchor="ctr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Mastertextformat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4570C8F3-09F4-4F6C-BDF3-B1F82DC969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23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Inhalt/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0DB6F92-3F9C-4AAE-8E91-FA9B6A8B9CD6}"/>
              </a:ext>
            </a:extLst>
          </p:cNvPr>
          <p:cNvSpPr/>
          <p:nvPr userDrawn="1"/>
        </p:nvSpPr>
        <p:spPr>
          <a:xfrm>
            <a:off x="-1" y="0"/>
            <a:ext cx="288000" cy="68580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de-DE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D6C63F-3884-45FC-8DE4-73068BFE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BE243AE-4939-4DED-AAB6-88EFB5F7C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800" y="1628775"/>
            <a:ext cx="5400000" cy="4896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3042934-6DB9-4975-858F-6A2DF94E1A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0B65C82-54AD-42F3-A4B0-D8BBEFD38A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3"/>
          </a:xfrm>
          <a:prstGeom prst="rect">
            <a:avLst/>
          </a:prstGeom>
        </p:spPr>
      </p:pic>
      <p:sp>
        <p:nvSpPr>
          <p:cNvPr id="5" name="Bildplatzhalter 4">
            <a:extLst>
              <a:ext uri="{FF2B5EF4-FFF2-40B4-BE49-F238E27FC236}">
                <a16:creationId xmlns:a16="http://schemas.microsoft.com/office/drawing/2014/main" id="{4E12AEFA-037C-13A6-D9D9-349DFD23D7F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340475" y="1628625"/>
            <a:ext cx="5156200" cy="4896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>
              <a:defRPr>
                <a:solidFill>
                  <a:srgbClr val="D9117E"/>
                </a:solidFill>
              </a:defRPr>
            </a:lvl1pPr>
          </a:lstStyle>
          <a:p>
            <a:r>
              <a:rPr lang="de-DE" dirty="0"/>
              <a:t>Platzhaltermotiv ersetzen</a:t>
            </a:r>
          </a:p>
        </p:txBody>
      </p:sp>
    </p:spTree>
    <p:extLst>
      <p:ext uri="{BB962C8B-B14F-4D97-AF65-F5344CB8AC3E}">
        <p14:creationId xmlns:p14="http://schemas.microsoft.com/office/powerpoint/2010/main" val="703295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 Tabelle/Tab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B81FCDC8-3081-4340-AF3B-5B61880598E5}"/>
              </a:ext>
            </a:extLst>
          </p:cNvPr>
          <p:cNvSpPr/>
          <p:nvPr userDrawn="1"/>
        </p:nvSpPr>
        <p:spPr>
          <a:xfrm>
            <a:off x="-1" y="-2406"/>
            <a:ext cx="12192001" cy="68604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C9C186D-B875-45B9-9C0A-1830A52B4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7C04B8-FAE9-4576-9D50-12084ACA00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6948ECD-4444-4227-81E3-3211A0E717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821" y="301132"/>
            <a:ext cx="943879" cy="779542"/>
          </a:xfrm>
          <a:prstGeom prst="rect">
            <a:avLst/>
          </a:prstGeom>
        </p:spPr>
      </p:pic>
      <p:sp>
        <p:nvSpPr>
          <p:cNvPr id="11" name="Tabellenplatzhalter 4">
            <a:extLst>
              <a:ext uri="{FF2B5EF4-FFF2-40B4-BE49-F238E27FC236}">
                <a16:creationId xmlns:a16="http://schemas.microsoft.com/office/drawing/2014/main" id="{E454AC21-5CA9-4DCD-9E64-33EE941B0352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695325" y="1628776"/>
            <a:ext cx="10801350" cy="4895850"/>
          </a:xfrm>
        </p:spPr>
        <p:txBody>
          <a:bodyPr/>
          <a:lstStyle/>
          <a:p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AA41E4-A17D-03A8-9521-4B67C9D842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7100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CA21C0A-576F-4448-A405-945F7FEA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CDA8A30-87AB-49C6-AE8C-F7B24CEC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5" y="1628775"/>
            <a:ext cx="10801349" cy="48958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096809-C3E5-439C-AF0A-E75CD81D72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0ADABB7-F9A6-4A4D-9415-296AC5E687F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822AB-459F-739F-855B-F69C7435C1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5325" y="6544945"/>
            <a:ext cx="4114800" cy="2577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Name des Vortragenden, Institut, Datum</a:t>
            </a:r>
          </a:p>
        </p:txBody>
      </p:sp>
    </p:spTree>
    <p:extLst>
      <p:ext uri="{BB962C8B-B14F-4D97-AF65-F5344CB8AC3E}">
        <p14:creationId xmlns:p14="http://schemas.microsoft.com/office/powerpoint/2010/main" val="2724386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50" r:id="rId3"/>
    <p:sldLayoutId id="2147483672" r:id="rId4"/>
    <p:sldLayoutId id="2147483674" r:id="rId5"/>
    <p:sldLayoutId id="2147483656" r:id="rId6"/>
    <p:sldLayoutId id="2147483653" r:id="rId7"/>
    <p:sldLayoutId id="2147483680" r:id="rId8"/>
    <p:sldLayoutId id="2147483654" r:id="rId9"/>
    <p:sldLayoutId id="2147483679" r:id="rId10"/>
    <p:sldLayoutId id="2147483684" r:id="rId11"/>
    <p:sldLayoutId id="2147483683" r:id="rId12"/>
    <p:sldLayoutId id="2147483662" r:id="rId13"/>
    <p:sldLayoutId id="2147483658" r:id="rId14"/>
    <p:sldLayoutId id="2147483663" r:id="rId15"/>
    <p:sldLayoutId id="2147483671" r:id="rId16"/>
    <p:sldLayoutId id="2147483675" r:id="rId17"/>
    <p:sldLayoutId id="2147483664" r:id="rId18"/>
    <p:sldLayoutId id="2147483665" r:id="rId19"/>
    <p:sldLayoutId id="2147483681" r:id="rId20"/>
    <p:sldLayoutId id="2147483670" r:id="rId21"/>
    <p:sldLayoutId id="2147483678" r:id="rId22"/>
    <p:sldLayoutId id="2147483685" r:id="rId23"/>
    <p:sldLayoutId id="2147483686" r:id="rId24"/>
    <p:sldLayoutId id="2147483661" r:id="rId25"/>
    <p:sldLayoutId id="2147483659" r:id="rId26"/>
    <p:sldLayoutId id="2147483667" r:id="rId27"/>
    <p:sldLayoutId id="2147483673" r:id="rId28"/>
    <p:sldLayoutId id="2147483676" r:id="rId29"/>
    <p:sldLayoutId id="2147483668" r:id="rId30"/>
    <p:sldLayoutId id="2147483669" r:id="rId31"/>
    <p:sldLayoutId id="2147483682" r:id="rId32"/>
    <p:sldLayoutId id="2147483666" r:id="rId33"/>
    <p:sldLayoutId id="2147483677" r:id="rId34"/>
    <p:sldLayoutId id="2147483687" r:id="rId35"/>
    <p:sldLayoutId id="2147483688" r:id="rId36"/>
    <p:sldLayoutId id="2147483655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38" userDrawn="1">
          <p15:clr>
            <a:srgbClr val="F26B43"/>
          </p15:clr>
        </p15:guide>
        <p15:guide id="2" orient="horz" pos="210" userDrawn="1">
          <p15:clr>
            <a:srgbClr val="F26B43"/>
          </p15:clr>
        </p15:guide>
        <p15:guide id="3" pos="7242" userDrawn="1">
          <p15:clr>
            <a:srgbClr val="F26B43"/>
          </p15:clr>
        </p15:guide>
        <p15:guide id="4" orient="horz" pos="1026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orient="horz" pos="9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1AA03A4A-FF3C-46DA-9AA7-9489606AA4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1800" dirty="0"/>
              <a:t>Dr.-Ing. Diego Loyola, German Aerospace Center (DLR-IMF)</a:t>
            </a:r>
          </a:p>
          <a:p>
            <a:r>
              <a:rPr lang="de-DE" sz="1800" dirty="0"/>
              <a:t>Kelly Chance Symposium, 18</a:t>
            </a:r>
            <a:r>
              <a:rPr lang="de-DE" sz="1800" baseline="30000" dirty="0"/>
              <a:t>th</a:t>
            </a:r>
            <a:r>
              <a:rPr lang="de-DE" sz="1800" dirty="0"/>
              <a:t> August 2025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07DBA57-3752-430E-B30A-C895D1145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effectLst>
                  <a:outerShdw blurRad="63500" dist="63500" dir="18900000" algn="bl" rotWithShape="0">
                    <a:srgbClr val="FFFF00">
                      <a:alpha val="50000"/>
                    </a:srgbClr>
                  </a:outerShdw>
                </a:effectLst>
                <a:latin typeface="Britannic Bold" panose="020B0903060703020204" pitchFamily="34" charset="0"/>
              </a:rPr>
              <a:t>30+ years collaboration between DLR </a:t>
            </a:r>
            <a:r>
              <a:rPr lang="en-US">
                <a:effectLst>
                  <a:outerShdw blurRad="63500" dist="63500" dir="18900000" algn="bl" rotWithShape="0">
                    <a:srgbClr val="FFFF00">
                      <a:alpha val="50000"/>
                    </a:srgbClr>
                  </a:outerShdw>
                </a:effectLst>
                <a:latin typeface="Britannic Bold" panose="020B0903060703020204" pitchFamily="34" charset="0"/>
              </a:rPr>
              <a:t>and SAO</a:t>
            </a:r>
            <a:br>
              <a:rPr lang="en-US">
                <a:effectLst>
                  <a:outerShdw blurRad="63500" dist="63500" dir="18900000" algn="bl" rotWithShape="0">
                    <a:srgbClr val="FFFF00">
                      <a:alpha val="50000"/>
                    </a:srgbClr>
                  </a:outerShdw>
                </a:effectLst>
                <a:latin typeface="Britannic Bold" panose="020B0903060703020204" pitchFamily="34" charset="0"/>
              </a:rPr>
            </a:br>
            <a:endParaRPr lang="de-DE" b="0" dirty="0">
              <a:effectLst>
                <a:outerShdw blurRad="63500" dist="63500" dir="18900000" algn="bl" rotWithShape="0">
                  <a:srgbClr val="FFFF00">
                    <a:alpha val="50000"/>
                  </a:srgbClr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0A7B1F-BA96-E16E-C2FF-FF58F1638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781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DFFF47-6CE0-4E5C-AE90-A389DFF28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European Atmospheric </a:t>
            </a:r>
            <a:r>
              <a:rPr lang="en-US"/>
              <a:t>Composition UVNS LEO </a:t>
            </a:r>
            <a:r>
              <a:rPr lang="en-US" dirty="0"/>
              <a:t>Spectrometers</a:t>
            </a:r>
            <a:endParaRPr lang="de-DE" dirty="0"/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CCAB1DDF-5207-46DB-AD99-1CAC441EAA32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37412" y="1627187"/>
          <a:ext cx="10957698" cy="427180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826283">
                  <a:extLst>
                    <a:ext uri="{9D8B030D-6E8A-4147-A177-3AD203B41FA5}">
                      <a16:colId xmlns:a16="http://schemas.microsoft.com/office/drawing/2014/main" val="4167769606"/>
                    </a:ext>
                  </a:extLst>
                </a:gridCol>
                <a:gridCol w="1826283">
                  <a:extLst>
                    <a:ext uri="{9D8B030D-6E8A-4147-A177-3AD203B41FA5}">
                      <a16:colId xmlns:a16="http://schemas.microsoft.com/office/drawing/2014/main" val="4045457148"/>
                    </a:ext>
                  </a:extLst>
                </a:gridCol>
                <a:gridCol w="1826283">
                  <a:extLst>
                    <a:ext uri="{9D8B030D-6E8A-4147-A177-3AD203B41FA5}">
                      <a16:colId xmlns:a16="http://schemas.microsoft.com/office/drawing/2014/main" val="2692442526"/>
                    </a:ext>
                  </a:extLst>
                </a:gridCol>
                <a:gridCol w="1826283">
                  <a:extLst>
                    <a:ext uri="{9D8B030D-6E8A-4147-A177-3AD203B41FA5}">
                      <a16:colId xmlns:a16="http://schemas.microsoft.com/office/drawing/2014/main" val="1353843719"/>
                    </a:ext>
                  </a:extLst>
                </a:gridCol>
                <a:gridCol w="1826283">
                  <a:extLst>
                    <a:ext uri="{9D8B030D-6E8A-4147-A177-3AD203B41FA5}">
                      <a16:colId xmlns:a16="http://schemas.microsoft.com/office/drawing/2014/main" val="3017848175"/>
                    </a:ext>
                  </a:extLst>
                </a:gridCol>
                <a:gridCol w="1826283">
                  <a:extLst>
                    <a:ext uri="{9D8B030D-6E8A-4147-A177-3AD203B41FA5}">
                      <a16:colId xmlns:a16="http://schemas.microsoft.com/office/drawing/2014/main" val="832202994"/>
                    </a:ext>
                  </a:extLst>
                </a:gridCol>
              </a:tblGrid>
              <a:tr h="106795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6889547"/>
                  </a:ext>
                </a:extLst>
              </a:tr>
              <a:tr h="106795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3783402"/>
                  </a:ext>
                </a:extLst>
              </a:tr>
              <a:tr h="106795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1452090"/>
                  </a:ext>
                </a:extLst>
              </a:tr>
              <a:tr h="1067952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965767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2A0A908-F62A-4A83-AA5F-E29BA09AF0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4EA4B5B2-1883-4C63-A7D8-BC18674B0020}"/>
              </a:ext>
            </a:extLst>
          </p:cNvPr>
          <p:cNvSpPr/>
          <p:nvPr/>
        </p:nvSpPr>
        <p:spPr>
          <a:xfrm>
            <a:off x="1482310" y="5876693"/>
            <a:ext cx="9930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1995		2005		2015		2025		2035		2045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FA7664DE-941F-4980-9176-93A77464B908}"/>
              </a:ext>
            </a:extLst>
          </p:cNvPr>
          <p:cNvSpPr/>
          <p:nvPr/>
        </p:nvSpPr>
        <p:spPr>
          <a:xfrm>
            <a:off x="5766377" y="6227598"/>
            <a:ext cx="650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9" name="Foliennummernplatzhalter 3">
            <a:extLst>
              <a:ext uri="{FF2B5EF4-FFF2-40B4-BE49-F238E27FC236}">
                <a16:creationId xmlns:a16="http://schemas.microsoft.com/office/drawing/2014/main" id="{5D4A5009-E73A-4396-9EA7-8014CFCC42DC}"/>
              </a:ext>
            </a:extLst>
          </p:cNvPr>
          <p:cNvSpPr txBox="1">
            <a:spLocks/>
          </p:cNvSpPr>
          <p:nvPr/>
        </p:nvSpPr>
        <p:spPr>
          <a:xfrm>
            <a:off x="0" y="5342399"/>
            <a:ext cx="288000" cy="1440000"/>
          </a:xfrm>
          <a:prstGeom prst="rect">
            <a:avLst/>
          </a:prstGeom>
        </p:spPr>
        <p:txBody>
          <a:bodyPr vert="horz" wrap="none" lIns="36000" tIns="90000" rIns="36000" bIns="90000" rtlCol="0" anchor="b">
            <a:normAutofit/>
          </a:bodyPr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0ADABB7-F9A6-4A4D-9415-296AC5E687F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CAF0F7E7-0F63-4F11-93FA-743A2B80C8DE}"/>
              </a:ext>
            </a:extLst>
          </p:cNvPr>
          <p:cNvSpPr/>
          <p:nvPr/>
        </p:nvSpPr>
        <p:spPr>
          <a:xfrm>
            <a:off x="1890023" y="5438764"/>
            <a:ext cx="2880000" cy="37457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4900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GOME</a:t>
            </a:r>
            <a:endParaRPr lang="de-DE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F3D8CD2-A191-4390-9305-48DE20B1AC6B}"/>
              </a:ext>
            </a:extLst>
          </p:cNvPr>
          <p:cNvSpPr/>
          <p:nvPr/>
        </p:nvSpPr>
        <p:spPr>
          <a:xfrm>
            <a:off x="4516898" y="4069051"/>
            <a:ext cx="1980000" cy="37457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4900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GOME-2a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62B6B380-3AE6-4D80-9697-9354464F5C55}"/>
              </a:ext>
            </a:extLst>
          </p:cNvPr>
          <p:cNvSpPr/>
          <p:nvPr/>
        </p:nvSpPr>
        <p:spPr>
          <a:xfrm>
            <a:off x="3179845" y="4974807"/>
            <a:ext cx="1800000" cy="374571"/>
          </a:xfrm>
          <a:prstGeom prst="roundRect">
            <a:avLst/>
          </a:prstGeom>
          <a:gradFill flip="none" rotWithShape="1">
            <a:gsLst>
              <a:gs pos="32000">
                <a:srgbClr val="009088"/>
              </a:gs>
              <a:gs pos="0">
                <a:srgbClr val="0070C0"/>
              </a:gs>
              <a:gs pos="65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SCIAMACHY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FBD81BA0-4AE5-4612-BAEA-16B67E310EE5}"/>
              </a:ext>
            </a:extLst>
          </p:cNvPr>
          <p:cNvSpPr/>
          <p:nvPr/>
        </p:nvSpPr>
        <p:spPr>
          <a:xfrm>
            <a:off x="4024794" y="4524938"/>
            <a:ext cx="3600000" cy="37457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49000">
                <a:srgbClr val="00B05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OMI</a:t>
            </a:r>
          </a:p>
        </p:txBody>
      </p:sp>
      <p:sp>
        <p:nvSpPr>
          <p:cNvPr id="14" name="Rechteck: abgerundete Ecken 13">
            <a:extLst>
              <a:ext uri="{FF2B5EF4-FFF2-40B4-BE49-F238E27FC236}">
                <a16:creationId xmlns:a16="http://schemas.microsoft.com/office/drawing/2014/main" id="{91BF85C6-32CB-43CF-B813-98215E1FE607}"/>
              </a:ext>
            </a:extLst>
          </p:cNvPr>
          <p:cNvSpPr/>
          <p:nvPr/>
        </p:nvSpPr>
        <p:spPr>
          <a:xfrm>
            <a:off x="6004794" y="3522874"/>
            <a:ext cx="2232000" cy="374571"/>
          </a:xfrm>
          <a:prstGeom prst="roundRect">
            <a:avLst/>
          </a:prstGeom>
          <a:gradFill flip="none" rotWithShape="1">
            <a:gsLst>
              <a:gs pos="32000">
                <a:srgbClr val="009088"/>
              </a:gs>
              <a:gs pos="0">
                <a:srgbClr val="0070C0"/>
              </a:gs>
              <a:gs pos="65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TROPOMI</a:t>
            </a: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204B5AB2-46D3-4E2E-8C3A-5998007388A0}"/>
              </a:ext>
            </a:extLst>
          </p:cNvPr>
          <p:cNvSpPr/>
          <p:nvPr/>
        </p:nvSpPr>
        <p:spPr>
          <a:xfrm>
            <a:off x="5284794" y="4010709"/>
            <a:ext cx="2160000" cy="37457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4900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GOME-2b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A61AE8E6-C113-4702-94D7-A433A6DD6922}"/>
              </a:ext>
            </a:extLst>
          </p:cNvPr>
          <p:cNvSpPr/>
          <p:nvPr/>
        </p:nvSpPr>
        <p:spPr>
          <a:xfrm>
            <a:off x="6095584" y="3971847"/>
            <a:ext cx="1800000" cy="374571"/>
          </a:xfrm>
          <a:prstGeom prst="roundRect">
            <a:avLst/>
          </a:prstGeom>
          <a:gradFill flip="none" rotWithShape="1">
            <a:gsLst>
              <a:gs pos="0">
                <a:srgbClr val="0070C0"/>
              </a:gs>
              <a:gs pos="49000">
                <a:srgbClr val="00B050"/>
              </a:gs>
              <a:gs pos="100000">
                <a:srgbClr val="FF00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GOME-2c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CB361FA-A733-4ABA-AF45-2616E131A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9" y="1355678"/>
            <a:ext cx="6480000" cy="2096311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0C2E5B44-DD36-40EA-AE2C-26D3AA1A4574}"/>
              </a:ext>
            </a:extLst>
          </p:cNvPr>
          <p:cNvGrpSpPr>
            <a:grpSpLocks noChangeAspect="1"/>
          </p:cNvGrpSpPr>
          <p:nvPr/>
        </p:nvGrpSpPr>
        <p:grpSpPr>
          <a:xfrm>
            <a:off x="2796539" y="2987139"/>
            <a:ext cx="6304410" cy="1800000"/>
            <a:chOff x="695325" y="2418968"/>
            <a:chExt cx="10800001" cy="3083556"/>
          </a:xfrm>
        </p:grpSpPr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57A0539-6669-4033-9507-F2A33587D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5326" y="4123203"/>
              <a:ext cx="10800000" cy="1379321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9C374E80-CD42-4F25-B12A-9DD7EA88AD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5325" y="2418968"/>
              <a:ext cx="10800000" cy="1703188"/>
            </a:xfrm>
            <a:prstGeom prst="rect">
              <a:avLst/>
            </a:prstGeom>
            <a:ln>
              <a:noFill/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3133BD24-EF60-4F1A-ABEA-1387A44E22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0866" y="4159668"/>
            <a:ext cx="5760000" cy="2438921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1" name="Rechteck: abgerundete Ecken 20">
            <a:extLst>
              <a:ext uri="{FF2B5EF4-FFF2-40B4-BE49-F238E27FC236}">
                <a16:creationId xmlns:a16="http://schemas.microsoft.com/office/drawing/2014/main" id="{56B54F25-766C-4AE0-9083-612922959A5D}"/>
              </a:ext>
            </a:extLst>
          </p:cNvPr>
          <p:cNvSpPr/>
          <p:nvPr/>
        </p:nvSpPr>
        <p:spPr>
          <a:xfrm>
            <a:off x="7546395" y="2435764"/>
            <a:ext cx="1260000" cy="374571"/>
          </a:xfrm>
          <a:prstGeom prst="roundRect">
            <a:avLst/>
          </a:prstGeom>
          <a:gradFill flip="none" rotWithShape="1">
            <a:gsLst>
              <a:gs pos="32000">
                <a:srgbClr val="009088"/>
              </a:gs>
              <a:gs pos="0">
                <a:srgbClr val="0070C0"/>
              </a:gs>
              <a:gs pos="65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Sentinel-5</a:t>
            </a:r>
            <a:endParaRPr lang="de-DE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hteck: abgerundete Ecken 21">
            <a:extLst>
              <a:ext uri="{FF2B5EF4-FFF2-40B4-BE49-F238E27FC236}">
                <a16:creationId xmlns:a16="http://schemas.microsoft.com/office/drawing/2014/main" id="{335CC466-BC91-4C71-9CFA-E1FE002A3236}"/>
              </a:ext>
            </a:extLst>
          </p:cNvPr>
          <p:cNvSpPr/>
          <p:nvPr/>
        </p:nvSpPr>
        <p:spPr>
          <a:xfrm>
            <a:off x="8672561" y="2455817"/>
            <a:ext cx="1260000" cy="374571"/>
          </a:xfrm>
          <a:prstGeom prst="roundRect">
            <a:avLst/>
          </a:prstGeom>
          <a:gradFill flip="none" rotWithShape="1">
            <a:gsLst>
              <a:gs pos="32000">
                <a:srgbClr val="009088"/>
              </a:gs>
              <a:gs pos="0">
                <a:srgbClr val="0070C0"/>
              </a:gs>
              <a:gs pos="65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Sentinel-5</a:t>
            </a:r>
          </a:p>
        </p:txBody>
      </p:sp>
      <p:sp>
        <p:nvSpPr>
          <p:cNvPr id="23" name="Rechteck: abgerundete Ecken 22">
            <a:extLst>
              <a:ext uri="{FF2B5EF4-FFF2-40B4-BE49-F238E27FC236}">
                <a16:creationId xmlns:a16="http://schemas.microsoft.com/office/drawing/2014/main" id="{A5DF46B1-8CCB-453A-A614-2D9F676DC0D7}"/>
              </a:ext>
            </a:extLst>
          </p:cNvPr>
          <p:cNvSpPr/>
          <p:nvPr/>
        </p:nvSpPr>
        <p:spPr>
          <a:xfrm>
            <a:off x="8385584" y="1783528"/>
            <a:ext cx="1260000" cy="374571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51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CO2M</a:t>
            </a:r>
          </a:p>
        </p:txBody>
      </p:sp>
      <p:sp>
        <p:nvSpPr>
          <p:cNvPr id="24" name="Rechteck: abgerundete Ecken 23">
            <a:extLst>
              <a:ext uri="{FF2B5EF4-FFF2-40B4-BE49-F238E27FC236}">
                <a16:creationId xmlns:a16="http://schemas.microsoft.com/office/drawing/2014/main" id="{9A7CC1F4-3409-409C-949B-830597CB1CCB}"/>
              </a:ext>
            </a:extLst>
          </p:cNvPr>
          <p:cNvSpPr/>
          <p:nvPr/>
        </p:nvSpPr>
        <p:spPr>
          <a:xfrm>
            <a:off x="8503258" y="1779769"/>
            <a:ext cx="1260000" cy="374571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51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CO2M</a:t>
            </a:r>
            <a:endParaRPr lang="de-DE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F283DE29-2604-4059-9973-872488C612C7}"/>
              </a:ext>
            </a:extLst>
          </p:cNvPr>
          <p:cNvSpPr/>
          <p:nvPr/>
        </p:nvSpPr>
        <p:spPr>
          <a:xfrm>
            <a:off x="9943800" y="2442433"/>
            <a:ext cx="1260000" cy="374571"/>
          </a:xfrm>
          <a:prstGeom prst="roundRect">
            <a:avLst/>
          </a:prstGeom>
          <a:gradFill flip="none" rotWithShape="1">
            <a:gsLst>
              <a:gs pos="32000">
                <a:srgbClr val="009088"/>
              </a:gs>
              <a:gs pos="0">
                <a:srgbClr val="0070C0"/>
              </a:gs>
              <a:gs pos="65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Sentinel-5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E30E8D0F-9452-419A-88DF-83FD94E6F221}"/>
              </a:ext>
            </a:extLst>
          </p:cNvPr>
          <p:cNvSpPr/>
          <p:nvPr/>
        </p:nvSpPr>
        <p:spPr>
          <a:xfrm>
            <a:off x="8647637" y="1803833"/>
            <a:ext cx="1260000" cy="374571"/>
          </a:xfrm>
          <a:prstGeom prst="roundRect">
            <a:avLst/>
          </a:prstGeom>
          <a:gradFill flip="none" rotWithShape="1">
            <a:gsLst>
              <a:gs pos="0">
                <a:srgbClr val="00B050"/>
              </a:gs>
              <a:gs pos="51000">
                <a:srgbClr val="FF0000"/>
              </a:gs>
              <a:gs pos="100000">
                <a:srgbClr val="FFFF00"/>
              </a:gs>
            </a:gsLst>
            <a:lin ang="0" scaled="1"/>
            <a:tileRect/>
          </a:gradFill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CO2M</a:t>
            </a:r>
            <a:endParaRPr lang="de-DE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41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30" grpId="0" animBg="1"/>
      <p:bldP spid="2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B9C4C-A24A-47E5-90BE-A588894B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HITRAN</a:t>
            </a:r>
            <a:br>
              <a:rPr lang="en-US" dirty="0"/>
            </a:br>
            <a:r>
              <a:rPr lang="en-US" sz="2400" dirty="0"/>
              <a:t>Journal of Quantitative Spectroscopy &amp; Radiative Transfer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C0FBB5-3651-42CC-8E72-09E06DFDC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9A040C66-E513-4D8A-88FE-9B25A4190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0391D397-0CFD-4699-8271-11CDD7E7B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009" y="1423755"/>
            <a:ext cx="8548928" cy="1186981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B9982F6-D5AE-4D48-A6FD-585905AA02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09" y="2538791"/>
            <a:ext cx="8568933" cy="993596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836842B4-CC73-4028-8C95-A8BA6E115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009" y="3413795"/>
            <a:ext cx="8542260" cy="1006933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B979FA9-407E-4A91-88E5-5B056934C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0009" y="4553837"/>
            <a:ext cx="9342472" cy="980259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32B1462-3D7E-4CE3-9B0D-4150C5A578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0009" y="5691821"/>
            <a:ext cx="9295792" cy="98692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6691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2000" fill="hold" nodeType="click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6" accel="2000" fill="hold" nodeType="after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6" accel="2000" fill="hold" nodeType="after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6" accel="2000" fill="hold" nodeType="after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6" accel="2000" fill="hold" nodeType="afterEffect" p14:presetBounceEnd="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accel="2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6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6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6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6" accel="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D957036-25C8-4D82-BFF8-42E01F0B9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80" y="3369521"/>
            <a:ext cx="7200000" cy="2504348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2B5AF88-6205-4D85-AC72-21AE3E579A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080" y="1318661"/>
            <a:ext cx="7200000" cy="1813044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21AAB7C-0424-4537-AA2C-040DD9A87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333375"/>
            <a:ext cx="10056093" cy="985286"/>
          </a:xfrm>
        </p:spPr>
        <p:txBody>
          <a:bodyPr/>
          <a:lstStyle/>
          <a:p>
            <a:r>
              <a:rPr lang="en-US" dirty="0"/>
              <a:t>Cloud Retrieval from the O</a:t>
            </a:r>
            <a:r>
              <a:rPr lang="en-US" baseline="-25000" dirty="0"/>
              <a:t>2</a:t>
            </a:r>
            <a:r>
              <a:rPr lang="en-US" dirty="0"/>
              <a:t> A-band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1AFEC4-2760-4E75-8056-C246C8AF9F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76A5972-AD2A-4680-A4A4-B29A59945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7737" y="1796265"/>
            <a:ext cx="6118728" cy="36000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871745-F46B-43E4-A5F7-CE0B194865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3658" y="4811733"/>
            <a:ext cx="7200000" cy="1605095"/>
          </a:xfrm>
          <a:prstGeom prst="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79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578A55-7B8E-4987-A456-B694212D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MTG-S1 / Sentinel-4A launch event, EUMETSAT July 1</a:t>
            </a:r>
            <a:r>
              <a:rPr lang="en-US" baseline="30000" dirty="0"/>
              <a:t>st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60D91F9-8826-4C4B-802C-BA7EAC645B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DABB7-F9A6-4A4D-9415-296AC5E687F8}" type="slidenum">
              <a:rPr lang="de-DE" smtClean="0"/>
              <a:pPr/>
              <a:t>5</a:t>
            </a:fld>
            <a:endParaRPr lang="de-DE"/>
          </a:p>
        </p:txBody>
      </p:sp>
      <p:pic>
        <p:nvPicPr>
          <p:cNvPr id="5" name="Picture 1" descr="A camera on a wall&#10;&#10;AI-generated content may be incorrect.">
            <a:extLst>
              <a:ext uri="{FF2B5EF4-FFF2-40B4-BE49-F238E27FC236}">
                <a16:creationId xmlns:a16="http://schemas.microsoft.com/office/drawing/2014/main" id="{80D1F484-FB03-4F28-8107-127B9F30C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93" y="1297302"/>
            <a:ext cx="8783152" cy="1800000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8981B823-101B-4244-9A45-C4A635150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246" y="3205613"/>
            <a:ext cx="4799999" cy="3600000"/>
          </a:xfr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DA41900-B8DD-4569-A402-157F4C7B7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347" y="3205613"/>
            <a:ext cx="3823008" cy="3600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38293F7B-02C0-4698-BBEE-CEEF231A17B6}"/>
              </a:ext>
            </a:extLst>
          </p:cNvPr>
          <p:cNvSpPr/>
          <p:nvPr/>
        </p:nvSpPr>
        <p:spPr>
          <a:xfrm>
            <a:off x="2748213" y="2653994"/>
            <a:ext cx="4183200" cy="32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F2BDBE5C-C30E-44A7-AFDD-94A686ED8A74}"/>
              </a:ext>
            </a:extLst>
          </p:cNvPr>
          <p:cNvSpPr/>
          <p:nvPr/>
        </p:nvSpPr>
        <p:spPr>
          <a:xfrm>
            <a:off x="2900613" y="2806394"/>
            <a:ext cx="4183200" cy="32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>
              <a:solidFill>
                <a:schemeClr val="dk1"/>
              </a:solidFill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1CB0935-5210-4708-B1F9-161BD0F477CA}"/>
              </a:ext>
            </a:extLst>
          </p:cNvPr>
          <p:cNvSpPr/>
          <p:nvPr/>
        </p:nvSpPr>
        <p:spPr>
          <a:xfrm>
            <a:off x="3053013" y="2958794"/>
            <a:ext cx="4183200" cy="32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E4DDC2F3-E0CC-4148-A6A9-EE80F47E6B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166" y="3111194"/>
            <a:ext cx="4181893" cy="32400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AB9E4B11-64DC-4F79-B0BF-14B396563167}"/>
              </a:ext>
            </a:extLst>
          </p:cNvPr>
          <p:cNvSpPr/>
          <p:nvPr/>
        </p:nvSpPr>
        <p:spPr>
          <a:xfrm>
            <a:off x="1674093" y="5152953"/>
            <a:ext cx="8783152" cy="19389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br>
              <a:rPr lang="de-DE" sz="2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de-DE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Herzlichen Dank Kelly!</a:t>
            </a:r>
          </a:p>
          <a:p>
            <a:pPr algn="ctr"/>
            <a:endParaRPr lang="de-DE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43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6" grpId="0" animBg="1"/>
    </p:bldLst>
  </p:timing>
</p:sld>
</file>

<file path=ppt/theme/theme1.xml><?xml version="1.0" encoding="utf-8"?>
<a:theme xmlns:a="http://schemas.openxmlformats.org/drawingml/2006/main" name="Office">
  <a:themeElements>
    <a:clrScheme name="DLR">
      <a:dk1>
        <a:srgbClr val="000000"/>
      </a:dk1>
      <a:lt1>
        <a:srgbClr val="FFFFFF"/>
      </a:lt1>
      <a:dk2>
        <a:srgbClr val="464646"/>
      </a:dk2>
      <a:lt2>
        <a:srgbClr val="FFFFFF"/>
      </a:lt2>
      <a:accent1>
        <a:srgbClr val="00658B"/>
      </a:accent1>
      <a:accent2>
        <a:srgbClr val="F8DE53"/>
      </a:accent2>
      <a:accent3>
        <a:srgbClr val="0094A8"/>
      </a:accent3>
      <a:accent4>
        <a:srgbClr val="B7D260"/>
      </a:accent4>
      <a:accent5>
        <a:srgbClr val="5F98CB"/>
      </a:accent5>
      <a:accent6>
        <a:srgbClr val="B1B1B1"/>
      </a:accent6>
      <a:hlink>
        <a:srgbClr val="00B0F0"/>
      </a:hlink>
      <a:folHlink>
        <a:srgbClr val="00658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Blau 1">
      <a:srgbClr val="00658B"/>
    </a:custClr>
    <a:custClr name="Blau 2">
      <a:srgbClr val="3B98CB"/>
    </a:custClr>
    <a:custClr name="Blau 3">
      <a:srgbClr val="6CB9DC"/>
    </a:custClr>
    <a:custClr name="Blau 4">
      <a:srgbClr val="A7D3EC"/>
    </a:custClr>
    <a:custClr name="Blau 5">
      <a:srgbClr val="D1E8FA"/>
    </a:custClr>
    <a:custClr name="Gelb 1">
      <a:srgbClr val="D2AE3D"/>
    </a:custClr>
    <a:custClr name="Gelb 2">
      <a:srgbClr val="F2CD51"/>
    </a:custClr>
    <a:custClr name="Gelb 3">
      <a:srgbClr val="F8DE53"/>
    </a:custClr>
    <a:custClr name="Gelb 4">
      <a:srgbClr val="FCEA7A"/>
    </a:custClr>
    <a:custClr name="Gelb 5">
      <a:srgbClr val="FFF8BE"/>
    </a:custClr>
    <a:custClr name="Grün 1">
      <a:srgbClr val="82A043"/>
    </a:custClr>
    <a:custClr name="Grün 2">
      <a:srgbClr val="A6BF51"/>
    </a:custClr>
    <a:custClr name="Grün 3">
      <a:srgbClr val="CAD55C"/>
    </a:custClr>
    <a:custClr name="Grün 4">
      <a:srgbClr val="D9DF78"/>
    </a:custClr>
    <a:custClr name="Grün 5">
      <a:srgbClr val="E6EAAF"/>
    </a:custClr>
    <a:custClr name="Grau 1">
      <a:srgbClr val="666666"/>
    </a:custClr>
    <a:custClr name="Grau 2">
      <a:srgbClr val="868585"/>
    </a:custClr>
    <a:custClr name="Grau 3">
      <a:srgbClr val="B1B1B1"/>
    </a:custClr>
    <a:custClr name="Grau 4">
      <a:srgbClr val="CFCFCF"/>
    </a:custClr>
    <a:custClr name="Grau 5">
      <a:srgbClr val="EBEBEB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Breitbild</PresentationFormat>
  <Paragraphs>30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Britannic Bold</vt:lpstr>
      <vt:lpstr>Calibri</vt:lpstr>
      <vt:lpstr>Wingdings</vt:lpstr>
      <vt:lpstr>Office</vt:lpstr>
      <vt:lpstr>30+ years collaboration between DLR and SAO </vt:lpstr>
      <vt:lpstr>European Atmospheric Composition UVNS LEO Spectrometers</vt:lpstr>
      <vt:lpstr>HITRAN Journal of Quantitative Spectroscopy &amp; Radiative Transfer</vt:lpstr>
      <vt:lpstr>Cloud Retrieval from the O2 A-band</vt:lpstr>
      <vt:lpstr>MTG-S1 / Sentinel-4A launch event, EUMETSAT July 1st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Loyola, Diego</cp:lastModifiedBy>
  <cp:revision>654</cp:revision>
  <dcterms:created xsi:type="dcterms:W3CDTF">2022-03-24T21:12:41Z</dcterms:created>
  <dcterms:modified xsi:type="dcterms:W3CDTF">2025-08-18T12:04:40Z</dcterms:modified>
</cp:coreProperties>
</file>