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  <p:sldMasterId id="2147483676" r:id="rId5"/>
    <p:sldMasterId id="214748369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6858000" cx="12192000"/>
  <p:notesSz cx="6858000" cy="9144000"/>
  <p:embeddedFontLst>
    <p:embeddedFont>
      <p:font typeface="Play"/>
      <p:regular r:id="rId21"/>
      <p:bold r:id="rId22"/>
    </p:embeddedFont>
    <p:embeddedFont>
      <p:font typeface="Noto Sans Symbols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iY4aIH+QEe+vCCVs9XnpPd4413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Play-bold.fntdata"/><Relationship Id="rId21" Type="http://schemas.openxmlformats.org/officeDocument/2006/relationships/font" Target="fonts/Play-regular.fntdata"/><Relationship Id="rId24" Type="http://schemas.openxmlformats.org/officeDocument/2006/relationships/font" Target="fonts/NotoSansSymbols-bold.fntdata"/><Relationship Id="rId23" Type="http://schemas.openxmlformats.org/officeDocument/2006/relationships/font" Target="fonts/NotoSansSymbol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5" Type="http://customschemas.google.com/relationships/presentationmetadata" Target="meta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2" name="Google Shape;73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8" name="Google Shape;42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9" name="Google Shape;42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Greece </a:t>
            </a:r>
            <a:r>
              <a:rPr b="1" lang="en-US"/>
              <a:t> 132 000 </a:t>
            </a:r>
            <a:r>
              <a:rPr lang="en-US"/>
              <a:t>Km2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Nicaragua</a:t>
            </a:r>
            <a:r>
              <a:rPr b="1" lang="en-US"/>
              <a:t> 130 000 </a:t>
            </a:r>
            <a:r>
              <a:rPr lang="en-US"/>
              <a:t>Km2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294459" y="495020"/>
            <a:ext cx="11522074" cy="867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734785" y="1497028"/>
            <a:ext cx="7232877" cy="4242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0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">
  <p:cSld name="Main Titl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5"/>
          <p:cNvSpPr txBox="1"/>
          <p:nvPr>
            <p:ph type="ctrTitle"/>
          </p:nvPr>
        </p:nvSpPr>
        <p:spPr>
          <a:xfrm>
            <a:off x="2279650" y="1122363"/>
            <a:ext cx="76327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venir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5"/>
          <p:cNvSpPr txBox="1"/>
          <p:nvPr>
            <p:ph idx="1" type="subTitle"/>
          </p:nvPr>
        </p:nvSpPr>
        <p:spPr>
          <a:xfrm>
            <a:off x="2279650" y="3819440"/>
            <a:ext cx="7632700" cy="469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0" name="Google Shape;100;p45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45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 Right">
  <p:cSld name="Content and Image Righ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6"/>
          <p:cNvSpPr txBox="1"/>
          <p:nvPr>
            <p:ph idx="1" type="body"/>
          </p:nvPr>
        </p:nvSpPr>
        <p:spPr>
          <a:xfrm>
            <a:off x="334960" y="1497028"/>
            <a:ext cx="7632704" cy="4348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46"/>
          <p:cNvSpPr txBox="1"/>
          <p:nvPr>
            <p:ph type="title"/>
          </p:nvPr>
        </p:nvSpPr>
        <p:spPr>
          <a:xfrm>
            <a:off x="334963" y="260351"/>
            <a:ext cx="11522073" cy="1002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6"/>
          <p:cNvSpPr/>
          <p:nvPr>
            <p:ph idx="2" type="pic"/>
          </p:nvPr>
        </p:nvSpPr>
        <p:spPr>
          <a:xfrm>
            <a:off x="8112125" y="1497027"/>
            <a:ext cx="3744912" cy="4348603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46"/>
          <p:cNvSpPr/>
          <p:nvPr/>
        </p:nvSpPr>
        <p:spPr>
          <a:xfrm flipH="1" rot="10800000">
            <a:off x="334960" y="1262358"/>
            <a:ext cx="11522078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6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Rows and Image Right">
  <p:cSld name="2 Content Rows and Image Righ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7"/>
          <p:cNvSpPr txBox="1"/>
          <p:nvPr>
            <p:ph idx="1" type="body"/>
          </p:nvPr>
        </p:nvSpPr>
        <p:spPr>
          <a:xfrm>
            <a:off x="334964" y="1497027"/>
            <a:ext cx="7632699" cy="2100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B8D99"/>
              </a:buClr>
              <a:buSzPts val="2400"/>
              <a:buNone/>
              <a:defRPr sz="2400">
                <a:solidFill>
                  <a:srgbClr val="8B8D9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99"/>
              </a:buClr>
              <a:buSzPts val="2000"/>
              <a:buNone/>
              <a:defRPr sz="2000">
                <a:solidFill>
                  <a:srgbClr val="8B8D9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99"/>
              </a:buClr>
              <a:buSzPts val="1800"/>
              <a:buNone/>
              <a:defRPr sz="1800">
                <a:solidFill>
                  <a:srgbClr val="8B8D9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99"/>
              </a:buClr>
              <a:buSzPts val="1600"/>
              <a:buNone/>
              <a:defRPr sz="1600">
                <a:solidFill>
                  <a:srgbClr val="8B8D9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99"/>
              </a:buClr>
              <a:buSzPts val="1600"/>
              <a:buNone/>
              <a:defRPr sz="1600">
                <a:solidFill>
                  <a:srgbClr val="8B8D9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99"/>
              </a:buClr>
              <a:buSzPts val="1600"/>
              <a:buNone/>
              <a:defRPr sz="1600">
                <a:solidFill>
                  <a:srgbClr val="8B8D9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99"/>
              </a:buClr>
              <a:buSzPts val="1600"/>
              <a:buNone/>
              <a:defRPr sz="1600">
                <a:solidFill>
                  <a:srgbClr val="8B8D9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99"/>
              </a:buClr>
              <a:buSzPts val="1600"/>
              <a:buNone/>
              <a:defRPr sz="1600">
                <a:solidFill>
                  <a:srgbClr val="8B8D9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99"/>
              </a:buClr>
              <a:buSzPts val="1600"/>
              <a:buNone/>
              <a:defRPr sz="1600">
                <a:solidFill>
                  <a:srgbClr val="8B8D99"/>
                </a:solidFill>
              </a:defRPr>
            </a:lvl9pPr>
          </a:lstStyle>
          <a:p/>
        </p:txBody>
      </p:sp>
      <p:sp>
        <p:nvSpPr>
          <p:cNvPr id="110" name="Google Shape;110;p47"/>
          <p:cNvSpPr txBox="1"/>
          <p:nvPr>
            <p:ph idx="2" type="body"/>
          </p:nvPr>
        </p:nvSpPr>
        <p:spPr>
          <a:xfrm>
            <a:off x="334964" y="3722336"/>
            <a:ext cx="7632698" cy="2147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47"/>
          <p:cNvSpPr/>
          <p:nvPr>
            <p:ph idx="3" type="pic"/>
          </p:nvPr>
        </p:nvSpPr>
        <p:spPr>
          <a:xfrm>
            <a:off x="8112124" y="1497027"/>
            <a:ext cx="3744913" cy="4373095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47"/>
          <p:cNvSpPr txBox="1"/>
          <p:nvPr>
            <p:ph type="title"/>
          </p:nvPr>
        </p:nvSpPr>
        <p:spPr>
          <a:xfrm>
            <a:off x="334963" y="260351"/>
            <a:ext cx="11522073" cy="1002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7"/>
          <p:cNvSpPr/>
          <p:nvPr/>
        </p:nvSpPr>
        <p:spPr>
          <a:xfrm flipH="1" rot="10800000">
            <a:off x="334960" y="1262358"/>
            <a:ext cx="11522078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7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47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8"/>
          <p:cNvSpPr txBox="1"/>
          <p:nvPr>
            <p:ph idx="1" type="body"/>
          </p:nvPr>
        </p:nvSpPr>
        <p:spPr>
          <a:xfrm>
            <a:off x="334962" y="1497028"/>
            <a:ext cx="5684837" cy="4364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48"/>
          <p:cNvSpPr txBox="1"/>
          <p:nvPr>
            <p:ph idx="2" type="body"/>
          </p:nvPr>
        </p:nvSpPr>
        <p:spPr>
          <a:xfrm>
            <a:off x="6172200" y="1497027"/>
            <a:ext cx="5684838" cy="4364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48"/>
          <p:cNvSpPr txBox="1"/>
          <p:nvPr>
            <p:ph type="title"/>
          </p:nvPr>
        </p:nvSpPr>
        <p:spPr>
          <a:xfrm>
            <a:off x="334963" y="260351"/>
            <a:ext cx="11522073" cy="1002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8"/>
          <p:cNvSpPr/>
          <p:nvPr/>
        </p:nvSpPr>
        <p:spPr>
          <a:xfrm flipH="1" rot="10800000">
            <a:off x="334960" y="1262358"/>
            <a:ext cx="11522078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8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48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and Subtitles">
  <p:cSld name="Two Content and Subtitle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9"/>
          <p:cNvSpPr txBox="1"/>
          <p:nvPr>
            <p:ph idx="1" type="body"/>
          </p:nvPr>
        </p:nvSpPr>
        <p:spPr>
          <a:xfrm>
            <a:off x="334964" y="1454374"/>
            <a:ext cx="5689599" cy="8412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49"/>
          <p:cNvSpPr txBox="1"/>
          <p:nvPr>
            <p:ph idx="2" type="body"/>
          </p:nvPr>
        </p:nvSpPr>
        <p:spPr>
          <a:xfrm>
            <a:off x="334964" y="2505077"/>
            <a:ext cx="5689599" cy="333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49"/>
          <p:cNvSpPr txBox="1"/>
          <p:nvPr>
            <p:ph idx="3" type="body"/>
          </p:nvPr>
        </p:nvSpPr>
        <p:spPr>
          <a:xfrm>
            <a:off x="6172200" y="1454374"/>
            <a:ext cx="5684838" cy="8635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7" name="Google Shape;127;p49"/>
          <p:cNvSpPr txBox="1"/>
          <p:nvPr>
            <p:ph idx="4" type="body"/>
          </p:nvPr>
        </p:nvSpPr>
        <p:spPr>
          <a:xfrm>
            <a:off x="6172200" y="2505076"/>
            <a:ext cx="5684838" cy="3332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49"/>
          <p:cNvSpPr txBox="1"/>
          <p:nvPr>
            <p:ph type="title"/>
          </p:nvPr>
        </p:nvSpPr>
        <p:spPr>
          <a:xfrm>
            <a:off x="334963" y="260351"/>
            <a:ext cx="11522073" cy="1002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9"/>
          <p:cNvSpPr/>
          <p:nvPr/>
        </p:nvSpPr>
        <p:spPr>
          <a:xfrm flipH="1" rot="10800000">
            <a:off x="334960" y="1262358"/>
            <a:ext cx="11522078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9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49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, 4 Images and Partner Logos">
  <p:cSld name="Content, 4 Images and Partner Logo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0"/>
          <p:cNvSpPr txBox="1"/>
          <p:nvPr>
            <p:ph idx="1" type="body"/>
          </p:nvPr>
        </p:nvSpPr>
        <p:spPr>
          <a:xfrm>
            <a:off x="334964" y="1508281"/>
            <a:ext cx="5689599" cy="3967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50"/>
          <p:cNvSpPr/>
          <p:nvPr>
            <p:ph idx="2" type="pic"/>
          </p:nvPr>
        </p:nvSpPr>
        <p:spPr>
          <a:xfrm>
            <a:off x="343056" y="5583484"/>
            <a:ext cx="1800224" cy="351952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50"/>
          <p:cNvSpPr/>
          <p:nvPr>
            <p:ph idx="3" type="pic"/>
          </p:nvPr>
        </p:nvSpPr>
        <p:spPr>
          <a:xfrm>
            <a:off x="6170541" y="1508281"/>
            <a:ext cx="2773363" cy="1869261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50"/>
          <p:cNvSpPr/>
          <p:nvPr>
            <p:ph idx="4" type="pic"/>
          </p:nvPr>
        </p:nvSpPr>
        <p:spPr>
          <a:xfrm>
            <a:off x="6170541" y="3596026"/>
            <a:ext cx="2773363" cy="1869261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50"/>
          <p:cNvSpPr/>
          <p:nvPr>
            <p:ph idx="5" type="pic"/>
          </p:nvPr>
        </p:nvSpPr>
        <p:spPr>
          <a:xfrm>
            <a:off x="9091766" y="1508281"/>
            <a:ext cx="2773363" cy="1869261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50"/>
          <p:cNvSpPr/>
          <p:nvPr>
            <p:ph idx="6" type="pic"/>
          </p:nvPr>
        </p:nvSpPr>
        <p:spPr>
          <a:xfrm>
            <a:off x="9091766" y="3596026"/>
            <a:ext cx="2773363" cy="1869261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50"/>
          <p:cNvSpPr txBox="1"/>
          <p:nvPr>
            <p:ph type="title"/>
          </p:nvPr>
        </p:nvSpPr>
        <p:spPr>
          <a:xfrm>
            <a:off x="334963" y="260351"/>
            <a:ext cx="11522073" cy="1002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0"/>
          <p:cNvSpPr/>
          <p:nvPr/>
        </p:nvSpPr>
        <p:spPr>
          <a:xfrm flipH="1" rot="10800000">
            <a:off x="334960" y="1262358"/>
            <a:ext cx="11522078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0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50"/>
          <p:cNvSpPr/>
          <p:nvPr>
            <p:ph idx="7" type="pic"/>
          </p:nvPr>
        </p:nvSpPr>
        <p:spPr>
          <a:xfrm>
            <a:off x="2277053" y="5587123"/>
            <a:ext cx="1800224" cy="351952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50"/>
          <p:cNvSpPr/>
          <p:nvPr>
            <p:ph idx="8" type="pic"/>
          </p:nvPr>
        </p:nvSpPr>
        <p:spPr>
          <a:xfrm>
            <a:off x="4211050" y="5587123"/>
            <a:ext cx="1800224" cy="351952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50"/>
          <p:cNvSpPr/>
          <p:nvPr>
            <p:ph idx="9" type="pic"/>
          </p:nvPr>
        </p:nvSpPr>
        <p:spPr>
          <a:xfrm>
            <a:off x="6145047" y="5579875"/>
            <a:ext cx="1800224" cy="351952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50"/>
          <p:cNvSpPr/>
          <p:nvPr>
            <p:ph idx="13" type="pic"/>
          </p:nvPr>
        </p:nvSpPr>
        <p:spPr>
          <a:xfrm>
            <a:off x="8079044" y="5588069"/>
            <a:ext cx="1800224" cy="351952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50"/>
          <p:cNvSpPr/>
          <p:nvPr>
            <p:ph idx="14" type="pic"/>
          </p:nvPr>
        </p:nvSpPr>
        <p:spPr>
          <a:xfrm>
            <a:off x="10013041" y="5588069"/>
            <a:ext cx="1800224" cy="351952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50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, 1 Images and Partner Logos">
  <p:cSld name="Content, 1 Images and Partner Logos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1"/>
          <p:cNvSpPr txBox="1"/>
          <p:nvPr>
            <p:ph idx="1" type="body"/>
          </p:nvPr>
        </p:nvSpPr>
        <p:spPr>
          <a:xfrm>
            <a:off x="334964" y="1508281"/>
            <a:ext cx="5689599" cy="3967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51"/>
          <p:cNvSpPr/>
          <p:nvPr>
            <p:ph idx="2" type="pic"/>
          </p:nvPr>
        </p:nvSpPr>
        <p:spPr>
          <a:xfrm>
            <a:off x="6170541" y="1508282"/>
            <a:ext cx="5686497" cy="3957006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51"/>
          <p:cNvSpPr txBox="1"/>
          <p:nvPr>
            <p:ph type="title"/>
          </p:nvPr>
        </p:nvSpPr>
        <p:spPr>
          <a:xfrm>
            <a:off x="334963" y="260351"/>
            <a:ext cx="11522073" cy="1002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1"/>
          <p:cNvSpPr/>
          <p:nvPr/>
        </p:nvSpPr>
        <p:spPr>
          <a:xfrm flipH="1" rot="10800000">
            <a:off x="334960" y="1262358"/>
            <a:ext cx="11522078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1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51"/>
          <p:cNvSpPr/>
          <p:nvPr>
            <p:ph idx="3" type="pic"/>
          </p:nvPr>
        </p:nvSpPr>
        <p:spPr>
          <a:xfrm>
            <a:off x="343056" y="5583484"/>
            <a:ext cx="1800224" cy="351952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51"/>
          <p:cNvSpPr/>
          <p:nvPr>
            <p:ph idx="4" type="pic"/>
          </p:nvPr>
        </p:nvSpPr>
        <p:spPr>
          <a:xfrm>
            <a:off x="2277053" y="5587123"/>
            <a:ext cx="1800224" cy="351952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51"/>
          <p:cNvSpPr/>
          <p:nvPr>
            <p:ph idx="5" type="pic"/>
          </p:nvPr>
        </p:nvSpPr>
        <p:spPr>
          <a:xfrm>
            <a:off x="4211050" y="5587123"/>
            <a:ext cx="1800224" cy="351952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51"/>
          <p:cNvSpPr/>
          <p:nvPr>
            <p:ph idx="6" type="pic"/>
          </p:nvPr>
        </p:nvSpPr>
        <p:spPr>
          <a:xfrm>
            <a:off x="6145047" y="5579875"/>
            <a:ext cx="1800224" cy="351952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51"/>
          <p:cNvSpPr/>
          <p:nvPr>
            <p:ph idx="7" type="pic"/>
          </p:nvPr>
        </p:nvSpPr>
        <p:spPr>
          <a:xfrm>
            <a:off x="8079044" y="5588069"/>
            <a:ext cx="1800224" cy="351952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51"/>
          <p:cNvSpPr/>
          <p:nvPr>
            <p:ph idx="8" type="pic"/>
          </p:nvPr>
        </p:nvSpPr>
        <p:spPr>
          <a:xfrm>
            <a:off x="10013041" y="5588069"/>
            <a:ext cx="1800224" cy="351952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51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Content">
  <p:cSld name="Text and Conten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2"/>
          <p:cNvSpPr txBox="1"/>
          <p:nvPr>
            <p:ph idx="1" type="body"/>
          </p:nvPr>
        </p:nvSpPr>
        <p:spPr>
          <a:xfrm>
            <a:off x="5195888" y="1521303"/>
            <a:ext cx="6661150" cy="4339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3" name="Google Shape;163;p52"/>
          <p:cNvSpPr txBox="1"/>
          <p:nvPr>
            <p:ph idx="2" type="body"/>
          </p:nvPr>
        </p:nvSpPr>
        <p:spPr>
          <a:xfrm>
            <a:off x="334963" y="1521303"/>
            <a:ext cx="4716461" cy="4347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4" name="Google Shape;164;p52"/>
          <p:cNvSpPr txBox="1"/>
          <p:nvPr>
            <p:ph type="title"/>
          </p:nvPr>
        </p:nvSpPr>
        <p:spPr>
          <a:xfrm>
            <a:off x="334963" y="260351"/>
            <a:ext cx="11522073" cy="1002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52"/>
          <p:cNvSpPr/>
          <p:nvPr/>
        </p:nvSpPr>
        <p:spPr>
          <a:xfrm flipH="1" rot="10800000">
            <a:off x="334960" y="1262358"/>
            <a:ext cx="11522078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2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52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 Right">
  <p:cSld name="Text and Image Righ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3"/>
          <p:cNvSpPr/>
          <p:nvPr>
            <p:ph idx="2" type="pic"/>
          </p:nvPr>
        </p:nvSpPr>
        <p:spPr>
          <a:xfrm>
            <a:off x="5195888" y="1521303"/>
            <a:ext cx="6661150" cy="4339748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53"/>
          <p:cNvSpPr txBox="1"/>
          <p:nvPr>
            <p:ph idx="1" type="body"/>
          </p:nvPr>
        </p:nvSpPr>
        <p:spPr>
          <a:xfrm>
            <a:off x="334963" y="1521303"/>
            <a:ext cx="4716461" cy="4347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1" name="Google Shape;171;p53"/>
          <p:cNvSpPr txBox="1"/>
          <p:nvPr>
            <p:ph type="title"/>
          </p:nvPr>
        </p:nvSpPr>
        <p:spPr>
          <a:xfrm>
            <a:off x="334963" y="260351"/>
            <a:ext cx="11522073" cy="1002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53"/>
          <p:cNvSpPr/>
          <p:nvPr/>
        </p:nvSpPr>
        <p:spPr>
          <a:xfrm flipH="1" rot="10800000">
            <a:off x="334960" y="1262358"/>
            <a:ext cx="11522078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3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53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Width Image">
  <p:cSld name="Full-Width Imag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4"/>
          <p:cNvSpPr/>
          <p:nvPr>
            <p:ph idx="2" type="pic"/>
          </p:nvPr>
        </p:nvSpPr>
        <p:spPr>
          <a:xfrm>
            <a:off x="334963" y="1479175"/>
            <a:ext cx="11522075" cy="4268482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54"/>
          <p:cNvSpPr txBox="1"/>
          <p:nvPr>
            <p:ph type="title"/>
          </p:nvPr>
        </p:nvSpPr>
        <p:spPr>
          <a:xfrm>
            <a:off x="334963" y="260351"/>
            <a:ext cx="11522073" cy="1002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54"/>
          <p:cNvSpPr/>
          <p:nvPr/>
        </p:nvSpPr>
        <p:spPr>
          <a:xfrm flipH="1" rot="10800000">
            <a:off x="334960" y="1262358"/>
            <a:ext cx="11522078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4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54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ext">
  <p:cSld name="Vertical 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5"/>
          <p:cNvSpPr txBox="1"/>
          <p:nvPr>
            <p:ph idx="1" type="body"/>
          </p:nvPr>
        </p:nvSpPr>
        <p:spPr>
          <a:xfrm rot="5400000">
            <a:off x="1972931" y="-140940"/>
            <a:ext cx="4356766" cy="7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55"/>
          <p:cNvSpPr txBox="1"/>
          <p:nvPr>
            <p:ph type="title"/>
          </p:nvPr>
        </p:nvSpPr>
        <p:spPr>
          <a:xfrm>
            <a:off x="334963" y="260351"/>
            <a:ext cx="11522073" cy="1002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55"/>
          <p:cNvSpPr/>
          <p:nvPr/>
        </p:nvSpPr>
        <p:spPr>
          <a:xfrm flipH="1" rot="10800000">
            <a:off x="334960" y="1262358"/>
            <a:ext cx="11522078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5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55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6"/>
          <p:cNvSpPr txBox="1"/>
          <p:nvPr>
            <p:ph type="title"/>
          </p:nvPr>
        </p:nvSpPr>
        <p:spPr>
          <a:xfrm rot="5400000">
            <a:off x="7665471" y="1678554"/>
            <a:ext cx="5609771" cy="2773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56"/>
          <p:cNvSpPr txBox="1"/>
          <p:nvPr>
            <p:ph idx="1" type="body"/>
          </p:nvPr>
        </p:nvSpPr>
        <p:spPr>
          <a:xfrm rot="5400000">
            <a:off x="2084615" y="-986064"/>
            <a:ext cx="5609771" cy="81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56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56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57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57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venir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5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9" name="Google Shape;199;p5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58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58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 Right">
  <p:cSld name="Content and Image Righ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/>
          <p:nvPr>
            <p:ph idx="1" type="body"/>
          </p:nvPr>
        </p:nvSpPr>
        <p:spPr>
          <a:xfrm>
            <a:off x="334960" y="1497028"/>
            <a:ext cx="7632704" cy="4348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22"/>
          <p:cNvSpPr txBox="1"/>
          <p:nvPr>
            <p:ph type="title"/>
          </p:nvPr>
        </p:nvSpPr>
        <p:spPr>
          <a:xfrm>
            <a:off x="334963" y="260351"/>
            <a:ext cx="11522073" cy="1002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2"/>
          <p:cNvSpPr/>
          <p:nvPr>
            <p:ph idx="2" type="pic"/>
          </p:nvPr>
        </p:nvSpPr>
        <p:spPr>
          <a:xfrm>
            <a:off x="8112125" y="1497027"/>
            <a:ext cx="3744912" cy="4348603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22"/>
          <p:cNvSpPr/>
          <p:nvPr/>
        </p:nvSpPr>
        <p:spPr>
          <a:xfrm flipH="1" rot="10800000">
            <a:off x="334960" y="1262358"/>
            <a:ext cx="11522078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2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22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">
  <p:cSld name="Main Title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9"/>
          <p:cNvSpPr txBox="1"/>
          <p:nvPr>
            <p:ph type="ctrTitle"/>
          </p:nvPr>
        </p:nvSpPr>
        <p:spPr>
          <a:xfrm>
            <a:off x="2279650" y="1122363"/>
            <a:ext cx="76327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alibri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59"/>
          <p:cNvSpPr txBox="1"/>
          <p:nvPr>
            <p:ph idx="1" type="subTitle"/>
          </p:nvPr>
        </p:nvSpPr>
        <p:spPr>
          <a:xfrm>
            <a:off x="2279650" y="3819440"/>
            <a:ext cx="7632700" cy="469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8" name="Google Shape;218;p59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59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Rows and Image Right">
  <p:cSld name="2 Content Rows and Image Righ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0"/>
          <p:cNvSpPr txBox="1"/>
          <p:nvPr>
            <p:ph idx="1" type="body"/>
          </p:nvPr>
        </p:nvSpPr>
        <p:spPr>
          <a:xfrm>
            <a:off x="334964" y="1497027"/>
            <a:ext cx="7632699" cy="2100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B8D99"/>
              </a:buClr>
              <a:buSzPts val="2400"/>
              <a:buNone/>
              <a:defRPr sz="2400">
                <a:solidFill>
                  <a:srgbClr val="8B8D9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99"/>
              </a:buClr>
              <a:buSzPts val="2000"/>
              <a:buNone/>
              <a:defRPr sz="2000">
                <a:solidFill>
                  <a:srgbClr val="8B8D9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99"/>
              </a:buClr>
              <a:buSzPts val="1800"/>
              <a:buNone/>
              <a:defRPr sz="1800">
                <a:solidFill>
                  <a:srgbClr val="8B8D9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99"/>
              </a:buClr>
              <a:buSzPts val="1600"/>
              <a:buNone/>
              <a:defRPr sz="1600">
                <a:solidFill>
                  <a:srgbClr val="8B8D9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99"/>
              </a:buClr>
              <a:buSzPts val="1600"/>
              <a:buNone/>
              <a:defRPr sz="1600">
                <a:solidFill>
                  <a:srgbClr val="8B8D9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99"/>
              </a:buClr>
              <a:buSzPts val="1600"/>
              <a:buNone/>
              <a:defRPr sz="1600">
                <a:solidFill>
                  <a:srgbClr val="8B8D9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99"/>
              </a:buClr>
              <a:buSzPts val="1600"/>
              <a:buNone/>
              <a:defRPr sz="1600">
                <a:solidFill>
                  <a:srgbClr val="8B8D9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99"/>
              </a:buClr>
              <a:buSzPts val="1600"/>
              <a:buNone/>
              <a:defRPr sz="1600">
                <a:solidFill>
                  <a:srgbClr val="8B8D9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D99"/>
              </a:buClr>
              <a:buSzPts val="1600"/>
              <a:buNone/>
              <a:defRPr sz="1600">
                <a:solidFill>
                  <a:srgbClr val="8B8D99"/>
                </a:solidFill>
              </a:defRPr>
            </a:lvl9pPr>
          </a:lstStyle>
          <a:p/>
        </p:txBody>
      </p:sp>
      <p:sp>
        <p:nvSpPr>
          <p:cNvPr id="222" name="Google Shape;222;p60"/>
          <p:cNvSpPr txBox="1"/>
          <p:nvPr>
            <p:ph idx="2" type="body"/>
          </p:nvPr>
        </p:nvSpPr>
        <p:spPr>
          <a:xfrm>
            <a:off x="334964" y="3722336"/>
            <a:ext cx="7632698" cy="2147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60"/>
          <p:cNvSpPr/>
          <p:nvPr>
            <p:ph idx="3" type="pic"/>
          </p:nvPr>
        </p:nvSpPr>
        <p:spPr>
          <a:xfrm>
            <a:off x="8112124" y="1497027"/>
            <a:ext cx="3744913" cy="4373095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60"/>
          <p:cNvSpPr txBox="1"/>
          <p:nvPr>
            <p:ph type="title"/>
          </p:nvPr>
        </p:nvSpPr>
        <p:spPr>
          <a:xfrm>
            <a:off x="334963" y="260351"/>
            <a:ext cx="11522073" cy="1002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60"/>
          <p:cNvSpPr/>
          <p:nvPr/>
        </p:nvSpPr>
        <p:spPr>
          <a:xfrm flipH="1" rot="10800000">
            <a:off x="334960" y="1262358"/>
            <a:ext cx="11522078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0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p60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1"/>
          <p:cNvSpPr txBox="1"/>
          <p:nvPr>
            <p:ph idx="1" type="body"/>
          </p:nvPr>
        </p:nvSpPr>
        <p:spPr>
          <a:xfrm>
            <a:off x="334962" y="1497028"/>
            <a:ext cx="5684837" cy="4364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" name="Google Shape;230;p61"/>
          <p:cNvSpPr txBox="1"/>
          <p:nvPr>
            <p:ph idx="2" type="body"/>
          </p:nvPr>
        </p:nvSpPr>
        <p:spPr>
          <a:xfrm>
            <a:off x="6172200" y="1497027"/>
            <a:ext cx="5684838" cy="4364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61"/>
          <p:cNvSpPr txBox="1"/>
          <p:nvPr>
            <p:ph type="title"/>
          </p:nvPr>
        </p:nvSpPr>
        <p:spPr>
          <a:xfrm>
            <a:off x="334963" y="260351"/>
            <a:ext cx="11522073" cy="1002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61"/>
          <p:cNvSpPr/>
          <p:nvPr/>
        </p:nvSpPr>
        <p:spPr>
          <a:xfrm flipH="1" rot="10800000">
            <a:off x="334960" y="1262358"/>
            <a:ext cx="11522078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1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61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and Subtitles">
  <p:cSld name="Two Content and Subtitles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2"/>
          <p:cNvSpPr txBox="1"/>
          <p:nvPr>
            <p:ph idx="1" type="body"/>
          </p:nvPr>
        </p:nvSpPr>
        <p:spPr>
          <a:xfrm>
            <a:off x="334964" y="1454374"/>
            <a:ext cx="5689599" cy="8412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7" name="Google Shape;237;p62"/>
          <p:cNvSpPr txBox="1"/>
          <p:nvPr>
            <p:ph idx="2" type="body"/>
          </p:nvPr>
        </p:nvSpPr>
        <p:spPr>
          <a:xfrm>
            <a:off x="334964" y="2505077"/>
            <a:ext cx="5689599" cy="333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p62"/>
          <p:cNvSpPr txBox="1"/>
          <p:nvPr>
            <p:ph idx="3" type="body"/>
          </p:nvPr>
        </p:nvSpPr>
        <p:spPr>
          <a:xfrm>
            <a:off x="6172200" y="1454374"/>
            <a:ext cx="5684838" cy="8635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9" name="Google Shape;239;p62"/>
          <p:cNvSpPr txBox="1"/>
          <p:nvPr>
            <p:ph idx="4" type="body"/>
          </p:nvPr>
        </p:nvSpPr>
        <p:spPr>
          <a:xfrm>
            <a:off x="6172200" y="2505076"/>
            <a:ext cx="5684838" cy="3332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" name="Google Shape;240;p62"/>
          <p:cNvSpPr txBox="1"/>
          <p:nvPr>
            <p:ph type="title"/>
          </p:nvPr>
        </p:nvSpPr>
        <p:spPr>
          <a:xfrm>
            <a:off x="334963" y="260351"/>
            <a:ext cx="11522073" cy="1002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62"/>
          <p:cNvSpPr/>
          <p:nvPr/>
        </p:nvSpPr>
        <p:spPr>
          <a:xfrm flipH="1" rot="10800000">
            <a:off x="334960" y="1262358"/>
            <a:ext cx="11522078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2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p62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, 4 Images and Partner Logos">
  <p:cSld name="Content, 4 Images and Partner Logos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3"/>
          <p:cNvSpPr txBox="1"/>
          <p:nvPr>
            <p:ph idx="1" type="body"/>
          </p:nvPr>
        </p:nvSpPr>
        <p:spPr>
          <a:xfrm>
            <a:off x="334964" y="1508281"/>
            <a:ext cx="5689599" cy="3967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p63"/>
          <p:cNvSpPr/>
          <p:nvPr>
            <p:ph idx="2" type="pic"/>
          </p:nvPr>
        </p:nvSpPr>
        <p:spPr>
          <a:xfrm>
            <a:off x="343056" y="5583484"/>
            <a:ext cx="1800224" cy="351952"/>
          </a:xfrm>
          <a:prstGeom prst="rect">
            <a:avLst/>
          </a:prstGeom>
          <a:noFill/>
          <a:ln>
            <a:noFill/>
          </a:ln>
        </p:spPr>
      </p:sp>
      <p:sp>
        <p:nvSpPr>
          <p:cNvPr id="247" name="Google Shape;247;p63"/>
          <p:cNvSpPr/>
          <p:nvPr>
            <p:ph idx="3" type="pic"/>
          </p:nvPr>
        </p:nvSpPr>
        <p:spPr>
          <a:xfrm>
            <a:off x="6170541" y="1508281"/>
            <a:ext cx="2773363" cy="1869261"/>
          </a:xfrm>
          <a:prstGeom prst="rect">
            <a:avLst/>
          </a:prstGeom>
          <a:noFill/>
          <a:ln>
            <a:noFill/>
          </a:ln>
        </p:spPr>
      </p:sp>
      <p:sp>
        <p:nvSpPr>
          <p:cNvPr id="248" name="Google Shape;248;p63"/>
          <p:cNvSpPr/>
          <p:nvPr>
            <p:ph idx="4" type="pic"/>
          </p:nvPr>
        </p:nvSpPr>
        <p:spPr>
          <a:xfrm>
            <a:off x="6170541" y="3596026"/>
            <a:ext cx="2773363" cy="1869261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63"/>
          <p:cNvSpPr/>
          <p:nvPr>
            <p:ph idx="5" type="pic"/>
          </p:nvPr>
        </p:nvSpPr>
        <p:spPr>
          <a:xfrm>
            <a:off x="9091766" y="1508281"/>
            <a:ext cx="2773363" cy="1869261"/>
          </a:xfrm>
          <a:prstGeom prst="rect">
            <a:avLst/>
          </a:prstGeom>
          <a:noFill/>
          <a:ln>
            <a:noFill/>
          </a:ln>
        </p:spPr>
      </p:sp>
      <p:sp>
        <p:nvSpPr>
          <p:cNvPr id="250" name="Google Shape;250;p63"/>
          <p:cNvSpPr/>
          <p:nvPr>
            <p:ph idx="6" type="pic"/>
          </p:nvPr>
        </p:nvSpPr>
        <p:spPr>
          <a:xfrm>
            <a:off x="9091766" y="3596026"/>
            <a:ext cx="2773363" cy="1869261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63"/>
          <p:cNvSpPr txBox="1"/>
          <p:nvPr>
            <p:ph type="title"/>
          </p:nvPr>
        </p:nvSpPr>
        <p:spPr>
          <a:xfrm>
            <a:off x="334963" y="260351"/>
            <a:ext cx="11522073" cy="1002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63"/>
          <p:cNvSpPr/>
          <p:nvPr/>
        </p:nvSpPr>
        <p:spPr>
          <a:xfrm flipH="1" rot="10800000">
            <a:off x="334960" y="1262358"/>
            <a:ext cx="11522078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63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63"/>
          <p:cNvSpPr/>
          <p:nvPr>
            <p:ph idx="7" type="pic"/>
          </p:nvPr>
        </p:nvSpPr>
        <p:spPr>
          <a:xfrm>
            <a:off x="2277053" y="5587123"/>
            <a:ext cx="1800224" cy="351952"/>
          </a:xfrm>
          <a:prstGeom prst="rect">
            <a:avLst/>
          </a:prstGeom>
          <a:noFill/>
          <a:ln>
            <a:noFill/>
          </a:ln>
        </p:spPr>
      </p:sp>
      <p:sp>
        <p:nvSpPr>
          <p:cNvPr id="255" name="Google Shape;255;p63"/>
          <p:cNvSpPr/>
          <p:nvPr>
            <p:ph idx="8" type="pic"/>
          </p:nvPr>
        </p:nvSpPr>
        <p:spPr>
          <a:xfrm>
            <a:off x="4211050" y="5587123"/>
            <a:ext cx="1800224" cy="351952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63"/>
          <p:cNvSpPr/>
          <p:nvPr>
            <p:ph idx="9" type="pic"/>
          </p:nvPr>
        </p:nvSpPr>
        <p:spPr>
          <a:xfrm>
            <a:off x="6145047" y="5579875"/>
            <a:ext cx="1800224" cy="351952"/>
          </a:xfrm>
          <a:prstGeom prst="rect">
            <a:avLst/>
          </a:prstGeom>
          <a:noFill/>
          <a:ln>
            <a:noFill/>
          </a:ln>
        </p:spPr>
      </p:sp>
      <p:sp>
        <p:nvSpPr>
          <p:cNvPr id="257" name="Google Shape;257;p63"/>
          <p:cNvSpPr/>
          <p:nvPr>
            <p:ph idx="13" type="pic"/>
          </p:nvPr>
        </p:nvSpPr>
        <p:spPr>
          <a:xfrm>
            <a:off x="8079044" y="5588069"/>
            <a:ext cx="1800224" cy="351952"/>
          </a:xfrm>
          <a:prstGeom prst="rect">
            <a:avLst/>
          </a:prstGeom>
          <a:noFill/>
          <a:ln>
            <a:noFill/>
          </a:ln>
        </p:spPr>
      </p:sp>
      <p:sp>
        <p:nvSpPr>
          <p:cNvPr id="258" name="Google Shape;258;p63"/>
          <p:cNvSpPr/>
          <p:nvPr>
            <p:ph idx="14" type="pic"/>
          </p:nvPr>
        </p:nvSpPr>
        <p:spPr>
          <a:xfrm>
            <a:off x="10013041" y="5588069"/>
            <a:ext cx="1800224" cy="351952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63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, 1 Images and Partner Logos">
  <p:cSld name="Content, 1 Images and Partner Logos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4"/>
          <p:cNvSpPr txBox="1"/>
          <p:nvPr>
            <p:ph idx="1" type="body"/>
          </p:nvPr>
        </p:nvSpPr>
        <p:spPr>
          <a:xfrm>
            <a:off x="334964" y="1508281"/>
            <a:ext cx="5689599" cy="3967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64"/>
          <p:cNvSpPr/>
          <p:nvPr>
            <p:ph idx="2" type="pic"/>
          </p:nvPr>
        </p:nvSpPr>
        <p:spPr>
          <a:xfrm>
            <a:off x="6170541" y="1508282"/>
            <a:ext cx="5686497" cy="3957006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p64"/>
          <p:cNvSpPr txBox="1"/>
          <p:nvPr>
            <p:ph type="title"/>
          </p:nvPr>
        </p:nvSpPr>
        <p:spPr>
          <a:xfrm>
            <a:off x="334963" y="260351"/>
            <a:ext cx="11522073" cy="1002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64"/>
          <p:cNvSpPr/>
          <p:nvPr/>
        </p:nvSpPr>
        <p:spPr>
          <a:xfrm flipH="1" rot="10800000">
            <a:off x="334960" y="1262358"/>
            <a:ext cx="11522078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64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p64"/>
          <p:cNvSpPr/>
          <p:nvPr>
            <p:ph idx="3" type="pic"/>
          </p:nvPr>
        </p:nvSpPr>
        <p:spPr>
          <a:xfrm>
            <a:off x="343056" y="5583484"/>
            <a:ext cx="1800224" cy="351952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p64"/>
          <p:cNvSpPr/>
          <p:nvPr>
            <p:ph idx="4" type="pic"/>
          </p:nvPr>
        </p:nvSpPr>
        <p:spPr>
          <a:xfrm>
            <a:off x="2277053" y="5587123"/>
            <a:ext cx="1800224" cy="351952"/>
          </a:xfrm>
          <a:prstGeom prst="rect">
            <a:avLst/>
          </a:prstGeom>
          <a:noFill/>
          <a:ln>
            <a:noFill/>
          </a:ln>
        </p:spPr>
      </p:sp>
      <p:sp>
        <p:nvSpPr>
          <p:cNvPr id="268" name="Google Shape;268;p64"/>
          <p:cNvSpPr/>
          <p:nvPr>
            <p:ph idx="5" type="pic"/>
          </p:nvPr>
        </p:nvSpPr>
        <p:spPr>
          <a:xfrm>
            <a:off x="4211050" y="5587123"/>
            <a:ext cx="1800224" cy="351952"/>
          </a:xfrm>
          <a:prstGeom prst="rect">
            <a:avLst/>
          </a:prstGeom>
          <a:noFill/>
          <a:ln>
            <a:noFill/>
          </a:ln>
        </p:spPr>
      </p:sp>
      <p:sp>
        <p:nvSpPr>
          <p:cNvPr id="269" name="Google Shape;269;p64"/>
          <p:cNvSpPr/>
          <p:nvPr>
            <p:ph idx="6" type="pic"/>
          </p:nvPr>
        </p:nvSpPr>
        <p:spPr>
          <a:xfrm>
            <a:off x="6145047" y="5579875"/>
            <a:ext cx="1800224" cy="351952"/>
          </a:xfrm>
          <a:prstGeom prst="rect">
            <a:avLst/>
          </a:prstGeom>
          <a:noFill/>
          <a:ln>
            <a:noFill/>
          </a:ln>
        </p:spPr>
      </p:sp>
      <p:sp>
        <p:nvSpPr>
          <p:cNvPr id="270" name="Google Shape;270;p64"/>
          <p:cNvSpPr/>
          <p:nvPr>
            <p:ph idx="7" type="pic"/>
          </p:nvPr>
        </p:nvSpPr>
        <p:spPr>
          <a:xfrm>
            <a:off x="8079044" y="5588069"/>
            <a:ext cx="1800224" cy="351952"/>
          </a:xfrm>
          <a:prstGeom prst="rect">
            <a:avLst/>
          </a:prstGeom>
          <a:noFill/>
          <a:ln>
            <a:noFill/>
          </a:ln>
        </p:spPr>
      </p:sp>
      <p:sp>
        <p:nvSpPr>
          <p:cNvPr id="271" name="Google Shape;271;p64"/>
          <p:cNvSpPr/>
          <p:nvPr>
            <p:ph idx="8" type="pic"/>
          </p:nvPr>
        </p:nvSpPr>
        <p:spPr>
          <a:xfrm>
            <a:off x="10013041" y="5588069"/>
            <a:ext cx="1800224" cy="351952"/>
          </a:xfrm>
          <a:prstGeom prst="rect">
            <a:avLst/>
          </a:prstGeom>
          <a:noFill/>
          <a:ln>
            <a:noFill/>
          </a:ln>
        </p:spPr>
      </p:sp>
      <p:sp>
        <p:nvSpPr>
          <p:cNvPr id="272" name="Google Shape;272;p64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Content">
  <p:cSld name="Text and Conten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5"/>
          <p:cNvSpPr txBox="1"/>
          <p:nvPr>
            <p:ph idx="1" type="body"/>
          </p:nvPr>
        </p:nvSpPr>
        <p:spPr>
          <a:xfrm>
            <a:off x="5195888" y="1521303"/>
            <a:ext cx="6661150" cy="4339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75" name="Google Shape;275;p65"/>
          <p:cNvSpPr txBox="1"/>
          <p:nvPr>
            <p:ph idx="2" type="body"/>
          </p:nvPr>
        </p:nvSpPr>
        <p:spPr>
          <a:xfrm>
            <a:off x="334963" y="1521303"/>
            <a:ext cx="4716461" cy="4347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76" name="Google Shape;276;p65"/>
          <p:cNvSpPr txBox="1"/>
          <p:nvPr>
            <p:ph type="title"/>
          </p:nvPr>
        </p:nvSpPr>
        <p:spPr>
          <a:xfrm>
            <a:off x="334963" y="260351"/>
            <a:ext cx="11522073" cy="1002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65"/>
          <p:cNvSpPr/>
          <p:nvPr/>
        </p:nvSpPr>
        <p:spPr>
          <a:xfrm flipH="1" rot="10800000">
            <a:off x="334960" y="1262358"/>
            <a:ext cx="11522078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65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9" name="Google Shape;279;p65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 Right">
  <p:cSld name="Text and Image Right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6"/>
          <p:cNvSpPr/>
          <p:nvPr>
            <p:ph idx="2" type="pic"/>
          </p:nvPr>
        </p:nvSpPr>
        <p:spPr>
          <a:xfrm>
            <a:off x="5195888" y="1521303"/>
            <a:ext cx="6661150" cy="4339748"/>
          </a:xfrm>
          <a:prstGeom prst="rect">
            <a:avLst/>
          </a:prstGeom>
          <a:noFill/>
          <a:ln>
            <a:noFill/>
          </a:ln>
        </p:spPr>
      </p:sp>
      <p:sp>
        <p:nvSpPr>
          <p:cNvPr id="282" name="Google Shape;282;p66"/>
          <p:cNvSpPr txBox="1"/>
          <p:nvPr>
            <p:ph idx="1" type="body"/>
          </p:nvPr>
        </p:nvSpPr>
        <p:spPr>
          <a:xfrm>
            <a:off x="334963" y="1521303"/>
            <a:ext cx="4716461" cy="4347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83" name="Google Shape;283;p66"/>
          <p:cNvSpPr txBox="1"/>
          <p:nvPr>
            <p:ph type="title"/>
          </p:nvPr>
        </p:nvSpPr>
        <p:spPr>
          <a:xfrm>
            <a:off x="334963" y="260351"/>
            <a:ext cx="11522073" cy="1002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66"/>
          <p:cNvSpPr/>
          <p:nvPr/>
        </p:nvSpPr>
        <p:spPr>
          <a:xfrm flipH="1" rot="10800000">
            <a:off x="334960" y="1262358"/>
            <a:ext cx="11522078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66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6" name="Google Shape;286;p66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Width Image">
  <p:cSld name="Full-Width Image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7"/>
          <p:cNvSpPr/>
          <p:nvPr>
            <p:ph idx="2" type="pic"/>
          </p:nvPr>
        </p:nvSpPr>
        <p:spPr>
          <a:xfrm>
            <a:off x="334963" y="1479175"/>
            <a:ext cx="11522075" cy="4268482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67"/>
          <p:cNvSpPr txBox="1"/>
          <p:nvPr>
            <p:ph type="title"/>
          </p:nvPr>
        </p:nvSpPr>
        <p:spPr>
          <a:xfrm>
            <a:off x="334963" y="260351"/>
            <a:ext cx="11522073" cy="1002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67"/>
          <p:cNvSpPr/>
          <p:nvPr/>
        </p:nvSpPr>
        <p:spPr>
          <a:xfrm flipH="1" rot="10800000">
            <a:off x="334960" y="1262358"/>
            <a:ext cx="11522078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67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2" name="Google Shape;292;p67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ext">
  <p:cSld name="Vertical Tex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8"/>
          <p:cNvSpPr txBox="1"/>
          <p:nvPr>
            <p:ph idx="1" type="body"/>
          </p:nvPr>
        </p:nvSpPr>
        <p:spPr>
          <a:xfrm rot="5400000">
            <a:off x="1972931" y="-140940"/>
            <a:ext cx="4356766" cy="7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" name="Google Shape;295;p68"/>
          <p:cNvSpPr txBox="1"/>
          <p:nvPr>
            <p:ph type="title"/>
          </p:nvPr>
        </p:nvSpPr>
        <p:spPr>
          <a:xfrm>
            <a:off x="334963" y="260351"/>
            <a:ext cx="11522073" cy="1002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68"/>
          <p:cNvSpPr/>
          <p:nvPr/>
        </p:nvSpPr>
        <p:spPr>
          <a:xfrm flipH="1" rot="10800000">
            <a:off x="334960" y="1262358"/>
            <a:ext cx="11522078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68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8" name="Google Shape;298;p68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9"/>
          <p:cNvSpPr txBox="1"/>
          <p:nvPr>
            <p:ph type="title"/>
          </p:nvPr>
        </p:nvSpPr>
        <p:spPr>
          <a:xfrm rot="5400000">
            <a:off x="7665471" y="1678554"/>
            <a:ext cx="5609771" cy="2773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69"/>
          <p:cNvSpPr txBox="1"/>
          <p:nvPr>
            <p:ph idx="1" type="body"/>
          </p:nvPr>
        </p:nvSpPr>
        <p:spPr>
          <a:xfrm rot="5400000">
            <a:off x="2084615" y="-986064"/>
            <a:ext cx="5609771" cy="81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69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69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0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Google Shape;306;p70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70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4" name="Google Shape;3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alibri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7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1" name="Google Shape;311;p71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71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71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7" name="Google Shape;32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3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3" name="Google Shape;333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3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9" name="Google Shape;339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3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3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3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2" name="Google Shape;352;p3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3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4" name="Google Shape;354;p3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5" name="Google Shape;355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66" name="Google Shape;366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67" name="Google Shape;367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73" name="Google Shape;373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74" name="Google Shape;374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4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0" name="Google Shape;380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4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6" name="Google Shape;386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 Right">
  <p:cSld name="Content and Image Right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4"/>
          <p:cNvSpPr txBox="1"/>
          <p:nvPr>
            <p:ph idx="1" type="body"/>
          </p:nvPr>
        </p:nvSpPr>
        <p:spPr>
          <a:xfrm>
            <a:off x="334960" y="1497028"/>
            <a:ext cx="7632704" cy="4348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44"/>
          <p:cNvSpPr txBox="1"/>
          <p:nvPr>
            <p:ph type="title"/>
          </p:nvPr>
        </p:nvSpPr>
        <p:spPr>
          <a:xfrm>
            <a:off x="334963" y="260351"/>
            <a:ext cx="11522073" cy="1002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44"/>
          <p:cNvSpPr/>
          <p:nvPr>
            <p:ph idx="2" type="pic"/>
          </p:nvPr>
        </p:nvSpPr>
        <p:spPr>
          <a:xfrm>
            <a:off x="8112125" y="1497027"/>
            <a:ext cx="3744912" cy="4348603"/>
          </a:xfrm>
          <a:prstGeom prst="rect">
            <a:avLst/>
          </a:prstGeom>
          <a:noFill/>
          <a:ln>
            <a:noFill/>
          </a:ln>
        </p:spPr>
      </p:sp>
      <p:sp>
        <p:nvSpPr>
          <p:cNvPr id="393" name="Google Shape;393;p44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4" name="Google Shape;394;p44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734785" y="1497028"/>
            <a:ext cx="7232877" cy="4242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type="title"/>
          </p:nvPr>
        </p:nvSpPr>
        <p:spPr>
          <a:xfrm>
            <a:off x="294459" y="495020"/>
            <a:ext cx="11522074" cy="867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venir"/>
              <a:buNone/>
              <a:defRPr b="0" i="0" sz="44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Google Shape;87;p19"/>
          <p:cNvSpPr/>
          <p:nvPr/>
        </p:nvSpPr>
        <p:spPr>
          <a:xfrm>
            <a:off x="0" y="-1"/>
            <a:ext cx="12192000" cy="2256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NCEO-logo-web" id="88" name="Google Shape;88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94459" y="6008894"/>
            <a:ext cx="2293935" cy="59890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graphical user interface&#10;&#10;Description automatically generated" id="90" name="Google Shape;9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89416" y="6243291"/>
            <a:ext cx="1408125" cy="35818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469">
          <p15:clr>
            <a:srgbClr val="F26B43"/>
          </p15:clr>
        </p15:guide>
        <p15:guide id="2" pos="3885">
          <p15:clr>
            <a:srgbClr val="F26B43"/>
          </p15:clr>
        </p15:guide>
        <p15:guide id="3" pos="3795">
          <p15:clr>
            <a:srgbClr val="F26B43"/>
          </p15:clr>
        </p15:guide>
        <p15:guide id="4" pos="4407">
          <p15:clr>
            <a:srgbClr val="F26B43"/>
          </p15:clr>
        </p15:guide>
        <p15:guide id="5" pos="4498">
          <p15:clr>
            <a:srgbClr val="F26B43"/>
          </p15:clr>
        </p15:guide>
        <p15:guide id="6" pos="5019">
          <p15:clr>
            <a:srgbClr val="F26B43"/>
          </p15:clr>
        </p15:guide>
        <p15:guide id="7" pos="5110">
          <p15:clr>
            <a:srgbClr val="F26B43"/>
          </p15:clr>
        </p15:guide>
        <p15:guide id="8" pos="5722">
          <p15:clr>
            <a:srgbClr val="F26B43"/>
          </p15:clr>
        </p15:guide>
        <p15:guide id="9" pos="5632">
          <p15:clr>
            <a:srgbClr val="F26B43"/>
          </p15:clr>
        </p15:guide>
        <p15:guide id="10" pos="6244">
          <p15:clr>
            <a:srgbClr val="F26B43"/>
          </p15:clr>
        </p15:guide>
        <p15:guide id="11" pos="6335">
          <p15:clr>
            <a:srgbClr val="F26B43"/>
          </p15:clr>
        </p15:guide>
        <p15:guide id="12" pos="6856">
          <p15:clr>
            <a:srgbClr val="F26B43"/>
          </p15:clr>
        </p15:guide>
        <p15:guide id="13" pos="6947">
          <p15:clr>
            <a:srgbClr val="F26B43"/>
          </p15:clr>
        </p15:guide>
        <p15:guide id="14" pos="3273">
          <p15:clr>
            <a:srgbClr val="F26B43"/>
          </p15:clr>
        </p15:guide>
        <p15:guide id="15" pos="3182">
          <p15:clr>
            <a:srgbClr val="F26B43"/>
          </p15:clr>
        </p15:guide>
        <p15:guide id="16" pos="2661">
          <p15:clr>
            <a:srgbClr val="F26B43"/>
          </p15:clr>
        </p15:guide>
        <p15:guide id="17" pos="2570">
          <p15:clr>
            <a:srgbClr val="F26B43"/>
          </p15:clr>
        </p15:guide>
        <p15:guide id="18" pos="2048">
          <p15:clr>
            <a:srgbClr val="F26B43"/>
          </p15:clr>
        </p15:guide>
        <p15:guide id="19" pos="1958">
          <p15:clr>
            <a:srgbClr val="F26B43"/>
          </p15:clr>
        </p15:guide>
        <p15:guide id="20" pos="1436">
          <p15:clr>
            <a:srgbClr val="F26B43"/>
          </p15:clr>
        </p15:guide>
        <p15:guide id="21" pos="1345">
          <p15:clr>
            <a:srgbClr val="F26B43"/>
          </p15:clr>
        </p15:guide>
        <p15:guide id="22" pos="824">
          <p15:clr>
            <a:srgbClr val="F26B43"/>
          </p15:clr>
        </p15:guide>
        <p15:guide id="23" pos="733">
          <p15:clr>
            <a:srgbClr val="F26B43"/>
          </p15:clr>
        </p15:guide>
        <p15:guide id="24" pos="211">
          <p15:clr>
            <a:srgbClr val="F26B43"/>
          </p15:clr>
        </p15:guide>
        <p15:guide id="25" orient="horz" pos="164">
          <p15:clr>
            <a:srgbClr val="F26B43"/>
          </p15:clr>
        </p15:guide>
        <p15:guide id="26" orient="horz" pos="420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>
            <p:ph idx="1" type="body"/>
          </p:nvPr>
        </p:nvSpPr>
        <p:spPr>
          <a:xfrm>
            <a:off x="734785" y="1497028"/>
            <a:ext cx="7232877" cy="4242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21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21"/>
          <p:cNvSpPr txBox="1"/>
          <p:nvPr>
            <p:ph type="title"/>
          </p:nvPr>
        </p:nvSpPr>
        <p:spPr>
          <a:xfrm>
            <a:off x="294459" y="495020"/>
            <a:ext cx="11522074" cy="867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6" name="Google Shape;206;p21"/>
          <p:cNvSpPr/>
          <p:nvPr/>
        </p:nvSpPr>
        <p:spPr>
          <a:xfrm>
            <a:off x="0" y="-1"/>
            <a:ext cx="12192000" cy="2256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1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D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469">
          <p15:clr>
            <a:srgbClr val="F26B43"/>
          </p15:clr>
        </p15:guide>
        <p15:guide id="2" pos="3885">
          <p15:clr>
            <a:srgbClr val="F26B43"/>
          </p15:clr>
        </p15:guide>
        <p15:guide id="3" pos="3795">
          <p15:clr>
            <a:srgbClr val="F26B43"/>
          </p15:clr>
        </p15:guide>
        <p15:guide id="4" pos="4407">
          <p15:clr>
            <a:srgbClr val="F26B43"/>
          </p15:clr>
        </p15:guide>
        <p15:guide id="5" pos="4498">
          <p15:clr>
            <a:srgbClr val="F26B43"/>
          </p15:clr>
        </p15:guide>
        <p15:guide id="6" pos="5019">
          <p15:clr>
            <a:srgbClr val="F26B43"/>
          </p15:clr>
        </p15:guide>
        <p15:guide id="7" pos="5110">
          <p15:clr>
            <a:srgbClr val="F26B43"/>
          </p15:clr>
        </p15:guide>
        <p15:guide id="8" pos="5722">
          <p15:clr>
            <a:srgbClr val="F26B43"/>
          </p15:clr>
        </p15:guide>
        <p15:guide id="9" pos="5632">
          <p15:clr>
            <a:srgbClr val="F26B43"/>
          </p15:clr>
        </p15:guide>
        <p15:guide id="10" pos="6244">
          <p15:clr>
            <a:srgbClr val="F26B43"/>
          </p15:clr>
        </p15:guide>
        <p15:guide id="11" pos="6335">
          <p15:clr>
            <a:srgbClr val="F26B43"/>
          </p15:clr>
        </p15:guide>
        <p15:guide id="12" pos="6856">
          <p15:clr>
            <a:srgbClr val="F26B43"/>
          </p15:clr>
        </p15:guide>
        <p15:guide id="13" pos="6947">
          <p15:clr>
            <a:srgbClr val="F26B43"/>
          </p15:clr>
        </p15:guide>
        <p15:guide id="14" pos="3273">
          <p15:clr>
            <a:srgbClr val="F26B43"/>
          </p15:clr>
        </p15:guide>
        <p15:guide id="15" pos="3182">
          <p15:clr>
            <a:srgbClr val="F26B43"/>
          </p15:clr>
        </p15:guide>
        <p15:guide id="16" pos="2661">
          <p15:clr>
            <a:srgbClr val="F26B43"/>
          </p15:clr>
        </p15:guide>
        <p15:guide id="17" pos="2570">
          <p15:clr>
            <a:srgbClr val="F26B43"/>
          </p15:clr>
        </p15:guide>
        <p15:guide id="18" pos="2048">
          <p15:clr>
            <a:srgbClr val="F26B43"/>
          </p15:clr>
        </p15:guide>
        <p15:guide id="19" pos="1958">
          <p15:clr>
            <a:srgbClr val="F26B43"/>
          </p15:clr>
        </p15:guide>
        <p15:guide id="20" pos="1436">
          <p15:clr>
            <a:srgbClr val="F26B43"/>
          </p15:clr>
        </p15:guide>
        <p15:guide id="21" pos="1345">
          <p15:clr>
            <a:srgbClr val="F26B43"/>
          </p15:clr>
        </p15:guide>
        <p15:guide id="22" pos="824">
          <p15:clr>
            <a:srgbClr val="F26B43"/>
          </p15:clr>
        </p15:guide>
        <p15:guide id="23" pos="733">
          <p15:clr>
            <a:srgbClr val="F26B43"/>
          </p15:clr>
        </p15:guide>
        <p15:guide id="24" pos="211">
          <p15:clr>
            <a:srgbClr val="F26B43"/>
          </p15:clr>
        </p15:guide>
        <p15:guide id="25" orient="horz" pos="164">
          <p15:clr>
            <a:srgbClr val="F26B43"/>
          </p15:clr>
        </p15:guide>
        <p15:guide id="26" orient="horz" pos="420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6" name="Google Shape;316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7" name="Google Shape;31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Google Shape;31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8.png"/><Relationship Id="rId7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5.png"/><Relationship Id="rId4" Type="http://schemas.openxmlformats.org/officeDocument/2006/relationships/image" Target="../media/image44.png"/><Relationship Id="rId5" Type="http://schemas.openxmlformats.org/officeDocument/2006/relationships/image" Target="../media/image46.png"/><Relationship Id="rId6" Type="http://schemas.openxmlformats.org/officeDocument/2006/relationships/image" Target="../media/image49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1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image" Target="../media/image41.png"/><Relationship Id="rId5" Type="http://schemas.openxmlformats.org/officeDocument/2006/relationships/image" Target="../media/image28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3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8.png"/><Relationship Id="rId7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"/>
          <p:cNvSpPr txBox="1"/>
          <p:nvPr>
            <p:ph type="ctrTitle"/>
          </p:nvPr>
        </p:nvSpPr>
        <p:spPr>
          <a:xfrm>
            <a:off x="378691" y="1122363"/>
            <a:ext cx="11388436" cy="30397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venir"/>
              <a:buNone/>
            </a:pPr>
            <a:r>
              <a:rPr lang="en-US" sz="4800">
                <a:latin typeface="Avenir"/>
                <a:ea typeface="Avenir"/>
                <a:cs typeface="Avenir"/>
                <a:sym typeface="Avenir"/>
              </a:rPr>
              <a:t>GOME formaldehyde: my gateway into tropospheric chemistry</a:t>
            </a:r>
            <a:br>
              <a:rPr lang="en-US" sz="4800">
                <a:latin typeface="Avenir"/>
                <a:ea typeface="Avenir"/>
                <a:cs typeface="Avenir"/>
                <a:sym typeface="Avenir"/>
              </a:rPr>
            </a:br>
            <a:br>
              <a:rPr lang="en-US" sz="4800">
                <a:latin typeface="Avenir"/>
                <a:ea typeface="Avenir"/>
                <a:cs typeface="Avenir"/>
                <a:sym typeface="Avenir"/>
              </a:rPr>
            </a:br>
            <a:r>
              <a:rPr lang="en-US" sz="3600">
                <a:latin typeface="Avenir"/>
                <a:ea typeface="Avenir"/>
                <a:cs typeface="Avenir"/>
                <a:sym typeface="Avenir"/>
              </a:rPr>
              <a:t>Or: how Kelly influenced my career</a:t>
            </a:r>
            <a:endParaRPr sz="36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1" name="Google Shape;401;p1"/>
          <p:cNvSpPr txBox="1"/>
          <p:nvPr>
            <p:ph idx="1" type="subTitle"/>
          </p:nvPr>
        </p:nvSpPr>
        <p:spPr>
          <a:xfrm>
            <a:off x="1524000" y="398996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Avenir"/>
                <a:ea typeface="Avenir"/>
                <a:cs typeface="Avenir"/>
                <a:sym typeface="Avenir"/>
              </a:rPr>
              <a:t>Paul Palmer</a:t>
            </a:r>
            <a:endParaRPr/>
          </a:p>
        </p:txBody>
      </p:sp>
      <p:pic>
        <p:nvPicPr>
          <p:cNvPr descr="The University of Edinburgh" id="402" name="Google Shape;40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65" y="5482920"/>
            <a:ext cx="1284549" cy="1284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403" name="Google Shape;40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0959" y="5481044"/>
            <a:ext cx="1376956" cy="1376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0"/>
          <p:cNvSpPr txBox="1"/>
          <p:nvPr>
            <p:ph type="title"/>
          </p:nvPr>
        </p:nvSpPr>
        <p:spPr>
          <a:xfrm>
            <a:off x="272336" y="276264"/>
            <a:ext cx="11522074" cy="867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venir"/>
              <a:buNone/>
            </a:pPr>
            <a:r>
              <a:rPr lang="en-US" sz="3600"/>
              <a:t>Example of sparse data available to test our hypothesis</a:t>
            </a:r>
            <a:endParaRPr/>
          </a:p>
        </p:txBody>
      </p:sp>
      <p:sp>
        <p:nvSpPr>
          <p:cNvPr id="658" name="Google Shape;658;p10"/>
          <p:cNvSpPr txBox="1"/>
          <p:nvPr>
            <p:ph idx="11" type="ftr"/>
          </p:nvPr>
        </p:nvSpPr>
        <p:spPr>
          <a:xfrm>
            <a:off x="2848812" y="6154507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9"/>
              </a:buClr>
              <a:buSzPts val="1200"/>
              <a:buFont typeface="Avenir"/>
              <a:buNone/>
            </a:pPr>
            <a:r>
              <a:t/>
            </a:r>
            <a:endParaRPr b="0" i="0" sz="1200" u="none" cap="none" strike="noStrike">
              <a:solidFill>
                <a:srgbClr val="8B8D9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9" name="Google Shape;659;p10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2B345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2B34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0"/>
          <p:cNvSpPr/>
          <p:nvPr/>
        </p:nvSpPr>
        <p:spPr>
          <a:xfrm>
            <a:off x="37106" y="5875388"/>
            <a:ext cx="12117788" cy="9281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1" name="Google Shape;661;p10"/>
          <p:cNvPicPr preferRelativeResize="0"/>
          <p:nvPr/>
        </p:nvPicPr>
        <p:blipFill rotWithShape="1">
          <a:blip r:embed="rId3">
            <a:alphaModFix/>
          </a:blip>
          <a:srcRect b="42135" l="0" r="0" t="0"/>
          <a:stretch/>
        </p:blipFill>
        <p:spPr>
          <a:xfrm>
            <a:off x="190151" y="935099"/>
            <a:ext cx="8472539" cy="2995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1501" y="3677421"/>
            <a:ext cx="5210890" cy="3118756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10"/>
          <p:cNvSpPr txBox="1"/>
          <p:nvPr/>
        </p:nvSpPr>
        <p:spPr>
          <a:xfrm>
            <a:off x="3247698" y="5645902"/>
            <a:ext cx="9637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200"/>
              <a:buFont typeface="Avenir"/>
              <a:buNone/>
            </a:pPr>
            <a:r>
              <a:rPr b="0" i="0" lang="en-US" sz="12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NoISOPpm</a:t>
            </a:r>
            <a:endParaRPr b="0" i="0" sz="1200" u="none" cap="none" strike="noStrike">
              <a:solidFill>
                <a:srgbClr val="2B34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64" name="Google Shape;664;p10"/>
          <p:cNvSpPr txBox="1"/>
          <p:nvPr/>
        </p:nvSpPr>
        <p:spPr>
          <a:xfrm>
            <a:off x="8856786" y="1703790"/>
            <a:ext cx="3030414" cy="452431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To test the importance of the nighttime isoprene, we also report a sensitivity calculation for which isoprene in the atmosphere is removed after sunset (NoISOPpm).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2B345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We find that almost all the OA during this flight could be attributed to IEPOX-SOA from the nighttime isoprene.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2B345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We have a handful of additional comparisons.</a:t>
            </a:r>
            <a:endParaRPr/>
          </a:p>
        </p:txBody>
      </p:sp>
      <p:sp>
        <p:nvSpPr>
          <p:cNvPr id="665" name="Google Shape;665;p10"/>
          <p:cNvSpPr txBox="1"/>
          <p:nvPr/>
        </p:nvSpPr>
        <p:spPr>
          <a:xfrm>
            <a:off x="9114219" y="6368994"/>
            <a:ext cx="29157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Palmer, Marvin et al, 2022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0BBE1"/>
            </a:gs>
            <a:gs pos="37000">
              <a:srgbClr val="60BBE1"/>
            </a:gs>
            <a:gs pos="46000">
              <a:srgbClr val="A5A5A5"/>
            </a:gs>
            <a:gs pos="61000">
              <a:srgbClr val="BFBFBF"/>
            </a:gs>
            <a:gs pos="100000">
              <a:srgbClr val="00B0F0"/>
            </a:gs>
          </a:gsLst>
          <a:lin ang="10800000" scaled="0"/>
        </a:gradFill>
      </p:bgPr>
    </p:bg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1"/>
          <p:cNvSpPr/>
          <p:nvPr/>
        </p:nvSpPr>
        <p:spPr>
          <a:xfrm>
            <a:off x="7077940" y="2403173"/>
            <a:ext cx="39118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ROOH         IEPOX         IEPOX SOA</a:t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1"/>
          <p:cNvSpPr txBox="1"/>
          <p:nvPr>
            <p:ph type="title"/>
          </p:nvPr>
        </p:nvSpPr>
        <p:spPr>
          <a:xfrm>
            <a:off x="0" y="252154"/>
            <a:ext cx="12192000" cy="1002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venir"/>
              <a:buNone/>
            </a:pPr>
            <a:r>
              <a:rPr lang="en-US" sz="3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Nighttime isoprene SOA hypothesis: </a:t>
            </a:r>
            <a:r>
              <a:rPr lang="en-US" sz="380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revised </a:t>
            </a:r>
            <a:r>
              <a:rPr lang="en-US" sz="3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summary</a:t>
            </a:r>
            <a:endParaRPr/>
          </a:p>
        </p:txBody>
      </p:sp>
      <p:pic>
        <p:nvPicPr>
          <p:cNvPr descr="Glowing Sun | Light background images, Iphone background images, Black  background images" id="672" name="Google Shape;6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35505" y="1000319"/>
            <a:ext cx="1348349" cy="1348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lowing Sun | Light background images, Iphone background images, Black  background images" id="673" name="Google Shape;6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388" y="1000319"/>
            <a:ext cx="1348349" cy="1348349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11"/>
          <p:cNvSpPr/>
          <p:nvPr/>
        </p:nvSpPr>
        <p:spPr>
          <a:xfrm>
            <a:off x="2589630" y="6068358"/>
            <a:ext cx="3315676" cy="333828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Tropical S. America</a:t>
            </a:r>
            <a:endParaRPr/>
          </a:p>
        </p:txBody>
      </p:sp>
      <p:sp>
        <p:nvSpPr>
          <p:cNvPr id="675" name="Google Shape;675;p11"/>
          <p:cNvSpPr/>
          <p:nvPr/>
        </p:nvSpPr>
        <p:spPr>
          <a:xfrm>
            <a:off x="5905306" y="6068358"/>
            <a:ext cx="4637314" cy="333828"/>
          </a:xfrm>
          <a:prstGeom prst="rect">
            <a:avLst/>
          </a:prstGeom>
          <a:solidFill>
            <a:srgbClr val="6775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South Atlantic</a:t>
            </a:r>
            <a:endParaRPr/>
          </a:p>
        </p:txBody>
      </p:sp>
      <p:grpSp>
        <p:nvGrpSpPr>
          <p:cNvPr id="676" name="Google Shape;676;p11"/>
          <p:cNvGrpSpPr/>
          <p:nvPr/>
        </p:nvGrpSpPr>
        <p:grpSpPr>
          <a:xfrm>
            <a:off x="4184096" y="5215870"/>
            <a:ext cx="723900" cy="852488"/>
            <a:chOff x="718" y="3225"/>
            <a:chExt cx="763" cy="908"/>
          </a:xfrm>
        </p:grpSpPr>
        <p:grpSp>
          <p:nvGrpSpPr>
            <p:cNvPr id="677" name="Google Shape;677;p11"/>
            <p:cNvGrpSpPr/>
            <p:nvPr/>
          </p:nvGrpSpPr>
          <p:grpSpPr>
            <a:xfrm>
              <a:off x="718" y="3225"/>
              <a:ext cx="763" cy="908"/>
              <a:chOff x="144" y="960"/>
              <a:chExt cx="763" cy="908"/>
            </a:xfrm>
          </p:grpSpPr>
          <p:sp>
            <p:nvSpPr>
              <p:cNvPr id="678" name="Google Shape;678;p11"/>
              <p:cNvSpPr/>
              <p:nvPr/>
            </p:nvSpPr>
            <p:spPr>
              <a:xfrm>
                <a:off x="194" y="1095"/>
                <a:ext cx="559" cy="773"/>
              </a:xfrm>
              <a:custGeom>
                <a:rect b="b" l="l" r="r" t="t"/>
                <a:pathLst>
                  <a:path extrusionOk="0" h="2456" w="1075">
                    <a:moveTo>
                      <a:pt x="683" y="2456"/>
                    </a:moveTo>
                    <a:lnTo>
                      <a:pt x="668" y="2438"/>
                    </a:lnTo>
                    <a:lnTo>
                      <a:pt x="656" y="2414"/>
                    </a:lnTo>
                    <a:lnTo>
                      <a:pt x="647" y="2381"/>
                    </a:lnTo>
                    <a:lnTo>
                      <a:pt x="642" y="2321"/>
                    </a:lnTo>
                    <a:lnTo>
                      <a:pt x="639" y="2215"/>
                    </a:lnTo>
                    <a:lnTo>
                      <a:pt x="637" y="2068"/>
                    </a:lnTo>
                    <a:lnTo>
                      <a:pt x="639" y="1914"/>
                    </a:lnTo>
                    <a:lnTo>
                      <a:pt x="651" y="1788"/>
                    </a:lnTo>
                    <a:lnTo>
                      <a:pt x="659" y="1734"/>
                    </a:lnTo>
                    <a:lnTo>
                      <a:pt x="670" y="1680"/>
                    </a:lnTo>
                    <a:lnTo>
                      <a:pt x="682" y="1619"/>
                    </a:lnTo>
                    <a:lnTo>
                      <a:pt x="699" y="1562"/>
                    </a:lnTo>
                    <a:lnTo>
                      <a:pt x="724" y="1505"/>
                    </a:lnTo>
                    <a:lnTo>
                      <a:pt x="756" y="1451"/>
                    </a:lnTo>
                    <a:lnTo>
                      <a:pt x="801" y="1400"/>
                    </a:lnTo>
                    <a:lnTo>
                      <a:pt x="859" y="1358"/>
                    </a:lnTo>
                    <a:lnTo>
                      <a:pt x="847" y="1361"/>
                    </a:lnTo>
                    <a:lnTo>
                      <a:pt x="830" y="1367"/>
                    </a:lnTo>
                    <a:lnTo>
                      <a:pt x="808" y="1376"/>
                    </a:lnTo>
                    <a:lnTo>
                      <a:pt x="785" y="1391"/>
                    </a:lnTo>
                    <a:lnTo>
                      <a:pt x="762" y="1409"/>
                    </a:lnTo>
                    <a:lnTo>
                      <a:pt x="738" y="1430"/>
                    </a:lnTo>
                    <a:lnTo>
                      <a:pt x="717" y="1451"/>
                    </a:lnTo>
                    <a:lnTo>
                      <a:pt x="702" y="1478"/>
                    </a:lnTo>
                    <a:lnTo>
                      <a:pt x="705" y="1457"/>
                    </a:lnTo>
                    <a:lnTo>
                      <a:pt x="712" y="1427"/>
                    </a:lnTo>
                    <a:lnTo>
                      <a:pt x="719" y="1391"/>
                    </a:lnTo>
                    <a:lnTo>
                      <a:pt x="729" y="1349"/>
                    </a:lnTo>
                    <a:lnTo>
                      <a:pt x="741" y="1300"/>
                    </a:lnTo>
                    <a:lnTo>
                      <a:pt x="755" y="1252"/>
                    </a:lnTo>
                    <a:lnTo>
                      <a:pt x="772" y="1204"/>
                    </a:lnTo>
                    <a:lnTo>
                      <a:pt x="792" y="1156"/>
                    </a:lnTo>
                    <a:lnTo>
                      <a:pt x="814" y="1111"/>
                    </a:lnTo>
                    <a:lnTo>
                      <a:pt x="840" y="1072"/>
                    </a:lnTo>
                    <a:lnTo>
                      <a:pt x="869" y="1039"/>
                    </a:lnTo>
                    <a:lnTo>
                      <a:pt x="901" y="1012"/>
                    </a:lnTo>
                    <a:lnTo>
                      <a:pt x="937" y="994"/>
                    </a:lnTo>
                    <a:lnTo>
                      <a:pt x="976" y="987"/>
                    </a:lnTo>
                    <a:lnTo>
                      <a:pt x="1019" y="997"/>
                    </a:lnTo>
                    <a:lnTo>
                      <a:pt x="1066" y="1018"/>
                    </a:lnTo>
                    <a:lnTo>
                      <a:pt x="1060" y="1009"/>
                    </a:lnTo>
                    <a:lnTo>
                      <a:pt x="1051" y="1000"/>
                    </a:lnTo>
                    <a:lnTo>
                      <a:pt x="1039" y="990"/>
                    </a:lnTo>
                    <a:lnTo>
                      <a:pt x="1024" y="981"/>
                    </a:lnTo>
                    <a:lnTo>
                      <a:pt x="1009" y="972"/>
                    </a:lnTo>
                    <a:lnTo>
                      <a:pt x="990" y="969"/>
                    </a:lnTo>
                    <a:lnTo>
                      <a:pt x="969" y="966"/>
                    </a:lnTo>
                    <a:lnTo>
                      <a:pt x="947" y="969"/>
                    </a:lnTo>
                    <a:lnTo>
                      <a:pt x="925" y="972"/>
                    </a:lnTo>
                    <a:lnTo>
                      <a:pt x="901" y="984"/>
                    </a:lnTo>
                    <a:lnTo>
                      <a:pt x="877" y="1000"/>
                    </a:lnTo>
                    <a:lnTo>
                      <a:pt x="854" y="1021"/>
                    </a:lnTo>
                    <a:lnTo>
                      <a:pt x="830" y="1048"/>
                    </a:lnTo>
                    <a:lnTo>
                      <a:pt x="808" y="1081"/>
                    </a:lnTo>
                    <a:lnTo>
                      <a:pt x="785" y="1123"/>
                    </a:lnTo>
                    <a:lnTo>
                      <a:pt x="763" y="1174"/>
                    </a:lnTo>
                    <a:lnTo>
                      <a:pt x="765" y="1153"/>
                    </a:lnTo>
                    <a:lnTo>
                      <a:pt x="767" y="1126"/>
                    </a:lnTo>
                    <a:lnTo>
                      <a:pt x="770" y="1090"/>
                    </a:lnTo>
                    <a:lnTo>
                      <a:pt x="775" y="1051"/>
                    </a:lnTo>
                    <a:lnTo>
                      <a:pt x="782" y="1006"/>
                    </a:lnTo>
                    <a:lnTo>
                      <a:pt x="791" y="957"/>
                    </a:lnTo>
                    <a:lnTo>
                      <a:pt x="802" y="906"/>
                    </a:lnTo>
                    <a:lnTo>
                      <a:pt x="818" y="855"/>
                    </a:lnTo>
                    <a:lnTo>
                      <a:pt x="835" y="804"/>
                    </a:lnTo>
                    <a:lnTo>
                      <a:pt x="855" y="753"/>
                    </a:lnTo>
                    <a:lnTo>
                      <a:pt x="881" y="705"/>
                    </a:lnTo>
                    <a:lnTo>
                      <a:pt x="910" y="659"/>
                    </a:lnTo>
                    <a:lnTo>
                      <a:pt x="944" y="620"/>
                    </a:lnTo>
                    <a:lnTo>
                      <a:pt x="983" y="584"/>
                    </a:lnTo>
                    <a:lnTo>
                      <a:pt x="1026" y="557"/>
                    </a:lnTo>
                    <a:lnTo>
                      <a:pt x="1075" y="536"/>
                    </a:lnTo>
                    <a:lnTo>
                      <a:pt x="1056" y="539"/>
                    </a:lnTo>
                    <a:lnTo>
                      <a:pt x="1032" y="548"/>
                    </a:lnTo>
                    <a:lnTo>
                      <a:pt x="1003" y="560"/>
                    </a:lnTo>
                    <a:lnTo>
                      <a:pt x="973" y="578"/>
                    </a:lnTo>
                    <a:lnTo>
                      <a:pt x="940" y="602"/>
                    </a:lnTo>
                    <a:lnTo>
                      <a:pt x="908" y="635"/>
                    </a:lnTo>
                    <a:lnTo>
                      <a:pt x="877" y="681"/>
                    </a:lnTo>
                    <a:lnTo>
                      <a:pt x="850" y="735"/>
                    </a:lnTo>
                    <a:lnTo>
                      <a:pt x="857" y="699"/>
                    </a:lnTo>
                    <a:lnTo>
                      <a:pt x="871" y="653"/>
                    </a:lnTo>
                    <a:lnTo>
                      <a:pt x="886" y="602"/>
                    </a:lnTo>
                    <a:lnTo>
                      <a:pt x="903" y="551"/>
                    </a:lnTo>
                    <a:lnTo>
                      <a:pt x="920" y="503"/>
                    </a:lnTo>
                    <a:lnTo>
                      <a:pt x="934" y="461"/>
                    </a:lnTo>
                    <a:lnTo>
                      <a:pt x="944" y="434"/>
                    </a:lnTo>
                    <a:lnTo>
                      <a:pt x="947" y="425"/>
                    </a:lnTo>
                    <a:lnTo>
                      <a:pt x="928" y="455"/>
                    </a:lnTo>
                    <a:lnTo>
                      <a:pt x="910" y="497"/>
                    </a:lnTo>
                    <a:lnTo>
                      <a:pt x="889" y="545"/>
                    </a:lnTo>
                    <a:lnTo>
                      <a:pt x="872" y="596"/>
                    </a:lnTo>
                    <a:lnTo>
                      <a:pt x="855" y="650"/>
                    </a:lnTo>
                    <a:lnTo>
                      <a:pt x="840" y="699"/>
                    </a:lnTo>
                    <a:lnTo>
                      <a:pt x="828" y="741"/>
                    </a:lnTo>
                    <a:lnTo>
                      <a:pt x="818" y="771"/>
                    </a:lnTo>
                    <a:lnTo>
                      <a:pt x="809" y="795"/>
                    </a:lnTo>
                    <a:lnTo>
                      <a:pt x="799" y="828"/>
                    </a:lnTo>
                    <a:lnTo>
                      <a:pt x="787" y="870"/>
                    </a:lnTo>
                    <a:lnTo>
                      <a:pt x="775" y="918"/>
                    </a:lnTo>
                    <a:lnTo>
                      <a:pt x="763" y="975"/>
                    </a:lnTo>
                    <a:lnTo>
                      <a:pt x="751" y="1039"/>
                    </a:lnTo>
                    <a:lnTo>
                      <a:pt x="743" y="1108"/>
                    </a:lnTo>
                    <a:lnTo>
                      <a:pt x="734" y="1186"/>
                    </a:lnTo>
                    <a:lnTo>
                      <a:pt x="729" y="1216"/>
                    </a:lnTo>
                    <a:lnTo>
                      <a:pt x="722" y="1258"/>
                    </a:lnTo>
                    <a:lnTo>
                      <a:pt x="714" y="1306"/>
                    </a:lnTo>
                    <a:lnTo>
                      <a:pt x="705" y="1358"/>
                    </a:lnTo>
                    <a:lnTo>
                      <a:pt x="697" y="1412"/>
                    </a:lnTo>
                    <a:lnTo>
                      <a:pt x="688" y="1460"/>
                    </a:lnTo>
                    <a:lnTo>
                      <a:pt x="682" y="1502"/>
                    </a:lnTo>
                    <a:lnTo>
                      <a:pt x="675" y="1532"/>
                    </a:lnTo>
                    <a:lnTo>
                      <a:pt x="668" y="1559"/>
                    </a:lnTo>
                    <a:lnTo>
                      <a:pt x="659" y="1592"/>
                    </a:lnTo>
                    <a:lnTo>
                      <a:pt x="651" y="1625"/>
                    </a:lnTo>
                    <a:lnTo>
                      <a:pt x="642" y="1665"/>
                    </a:lnTo>
                    <a:lnTo>
                      <a:pt x="632" y="1701"/>
                    </a:lnTo>
                    <a:lnTo>
                      <a:pt x="625" y="1740"/>
                    </a:lnTo>
                    <a:lnTo>
                      <a:pt x="618" y="1776"/>
                    </a:lnTo>
                    <a:lnTo>
                      <a:pt x="615" y="1809"/>
                    </a:lnTo>
                    <a:lnTo>
                      <a:pt x="608" y="1698"/>
                    </a:lnTo>
                    <a:lnTo>
                      <a:pt x="603" y="1553"/>
                    </a:lnTo>
                    <a:lnTo>
                      <a:pt x="600" y="1409"/>
                    </a:lnTo>
                    <a:lnTo>
                      <a:pt x="603" y="1294"/>
                    </a:lnTo>
                    <a:lnTo>
                      <a:pt x="608" y="1240"/>
                    </a:lnTo>
                    <a:lnTo>
                      <a:pt x="618" y="1168"/>
                    </a:lnTo>
                    <a:lnTo>
                      <a:pt x="634" y="1087"/>
                    </a:lnTo>
                    <a:lnTo>
                      <a:pt x="653" y="997"/>
                    </a:lnTo>
                    <a:lnTo>
                      <a:pt x="676" y="903"/>
                    </a:lnTo>
                    <a:lnTo>
                      <a:pt x="705" y="813"/>
                    </a:lnTo>
                    <a:lnTo>
                      <a:pt x="738" y="726"/>
                    </a:lnTo>
                    <a:lnTo>
                      <a:pt x="775" y="650"/>
                    </a:lnTo>
                    <a:lnTo>
                      <a:pt x="763" y="669"/>
                    </a:lnTo>
                    <a:lnTo>
                      <a:pt x="743" y="705"/>
                    </a:lnTo>
                    <a:lnTo>
                      <a:pt x="719" y="756"/>
                    </a:lnTo>
                    <a:lnTo>
                      <a:pt x="693" y="816"/>
                    </a:lnTo>
                    <a:lnTo>
                      <a:pt x="666" y="888"/>
                    </a:lnTo>
                    <a:lnTo>
                      <a:pt x="642" y="966"/>
                    </a:lnTo>
                    <a:lnTo>
                      <a:pt x="620" y="1051"/>
                    </a:lnTo>
                    <a:lnTo>
                      <a:pt x="603" y="1138"/>
                    </a:lnTo>
                    <a:lnTo>
                      <a:pt x="593" y="1036"/>
                    </a:lnTo>
                    <a:lnTo>
                      <a:pt x="583" y="903"/>
                    </a:lnTo>
                    <a:lnTo>
                      <a:pt x="574" y="780"/>
                    </a:lnTo>
                    <a:lnTo>
                      <a:pt x="574" y="708"/>
                    </a:lnTo>
                    <a:lnTo>
                      <a:pt x="576" y="696"/>
                    </a:lnTo>
                    <a:lnTo>
                      <a:pt x="581" y="675"/>
                    </a:lnTo>
                    <a:lnTo>
                      <a:pt x="588" y="647"/>
                    </a:lnTo>
                    <a:lnTo>
                      <a:pt x="596" y="617"/>
                    </a:lnTo>
                    <a:lnTo>
                      <a:pt x="607" y="581"/>
                    </a:lnTo>
                    <a:lnTo>
                      <a:pt x="618" y="542"/>
                    </a:lnTo>
                    <a:lnTo>
                      <a:pt x="632" y="503"/>
                    </a:lnTo>
                    <a:lnTo>
                      <a:pt x="647" y="461"/>
                    </a:lnTo>
                    <a:lnTo>
                      <a:pt x="666" y="419"/>
                    </a:lnTo>
                    <a:lnTo>
                      <a:pt x="685" y="380"/>
                    </a:lnTo>
                    <a:lnTo>
                      <a:pt x="707" y="340"/>
                    </a:lnTo>
                    <a:lnTo>
                      <a:pt x="731" y="304"/>
                    </a:lnTo>
                    <a:lnTo>
                      <a:pt x="756" y="271"/>
                    </a:lnTo>
                    <a:lnTo>
                      <a:pt x="785" y="244"/>
                    </a:lnTo>
                    <a:lnTo>
                      <a:pt x="814" y="220"/>
                    </a:lnTo>
                    <a:lnTo>
                      <a:pt x="847" y="205"/>
                    </a:lnTo>
                    <a:lnTo>
                      <a:pt x="838" y="202"/>
                    </a:lnTo>
                    <a:lnTo>
                      <a:pt x="828" y="205"/>
                    </a:lnTo>
                    <a:lnTo>
                      <a:pt x="814" y="211"/>
                    </a:lnTo>
                    <a:lnTo>
                      <a:pt x="797" y="223"/>
                    </a:lnTo>
                    <a:lnTo>
                      <a:pt x="780" y="238"/>
                    </a:lnTo>
                    <a:lnTo>
                      <a:pt x="762" y="256"/>
                    </a:lnTo>
                    <a:lnTo>
                      <a:pt x="741" y="277"/>
                    </a:lnTo>
                    <a:lnTo>
                      <a:pt x="721" y="304"/>
                    </a:lnTo>
                    <a:lnTo>
                      <a:pt x="699" y="334"/>
                    </a:lnTo>
                    <a:lnTo>
                      <a:pt x="676" y="371"/>
                    </a:lnTo>
                    <a:lnTo>
                      <a:pt x="656" y="407"/>
                    </a:lnTo>
                    <a:lnTo>
                      <a:pt x="636" y="449"/>
                    </a:lnTo>
                    <a:lnTo>
                      <a:pt x="615" y="497"/>
                    </a:lnTo>
                    <a:lnTo>
                      <a:pt x="596" y="545"/>
                    </a:lnTo>
                    <a:lnTo>
                      <a:pt x="579" y="599"/>
                    </a:lnTo>
                    <a:lnTo>
                      <a:pt x="564" y="656"/>
                    </a:lnTo>
                    <a:lnTo>
                      <a:pt x="562" y="626"/>
                    </a:lnTo>
                    <a:lnTo>
                      <a:pt x="562" y="578"/>
                    </a:lnTo>
                    <a:lnTo>
                      <a:pt x="562" y="515"/>
                    </a:lnTo>
                    <a:lnTo>
                      <a:pt x="569" y="443"/>
                    </a:lnTo>
                    <a:lnTo>
                      <a:pt x="581" y="365"/>
                    </a:lnTo>
                    <a:lnTo>
                      <a:pt x="605" y="283"/>
                    </a:lnTo>
                    <a:lnTo>
                      <a:pt x="642" y="208"/>
                    </a:lnTo>
                    <a:lnTo>
                      <a:pt x="695" y="142"/>
                    </a:lnTo>
                    <a:lnTo>
                      <a:pt x="678" y="154"/>
                    </a:lnTo>
                    <a:lnTo>
                      <a:pt x="661" y="166"/>
                    </a:lnTo>
                    <a:lnTo>
                      <a:pt x="642" y="187"/>
                    </a:lnTo>
                    <a:lnTo>
                      <a:pt x="624" y="211"/>
                    </a:lnTo>
                    <a:lnTo>
                      <a:pt x="607" y="244"/>
                    </a:lnTo>
                    <a:lnTo>
                      <a:pt x="590" y="286"/>
                    </a:lnTo>
                    <a:lnTo>
                      <a:pt x="574" y="337"/>
                    </a:lnTo>
                    <a:lnTo>
                      <a:pt x="561" y="404"/>
                    </a:lnTo>
                    <a:lnTo>
                      <a:pt x="557" y="365"/>
                    </a:lnTo>
                    <a:lnTo>
                      <a:pt x="550" y="313"/>
                    </a:lnTo>
                    <a:lnTo>
                      <a:pt x="542" y="256"/>
                    </a:lnTo>
                    <a:lnTo>
                      <a:pt x="532" y="193"/>
                    </a:lnTo>
                    <a:lnTo>
                      <a:pt x="518" y="133"/>
                    </a:lnTo>
                    <a:lnTo>
                      <a:pt x="506" y="79"/>
                    </a:lnTo>
                    <a:lnTo>
                      <a:pt x="492" y="34"/>
                    </a:lnTo>
                    <a:lnTo>
                      <a:pt x="481" y="0"/>
                    </a:lnTo>
                    <a:lnTo>
                      <a:pt x="487" y="25"/>
                    </a:lnTo>
                    <a:lnTo>
                      <a:pt x="496" y="61"/>
                    </a:lnTo>
                    <a:lnTo>
                      <a:pt x="504" y="103"/>
                    </a:lnTo>
                    <a:lnTo>
                      <a:pt x="513" y="148"/>
                    </a:lnTo>
                    <a:lnTo>
                      <a:pt x="521" y="196"/>
                    </a:lnTo>
                    <a:lnTo>
                      <a:pt x="528" y="244"/>
                    </a:lnTo>
                    <a:lnTo>
                      <a:pt x="533" y="286"/>
                    </a:lnTo>
                    <a:lnTo>
                      <a:pt x="537" y="319"/>
                    </a:lnTo>
                    <a:lnTo>
                      <a:pt x="528" y="295"/>
                    </a:lnTo>
                    <a:lnTo>
                      <a:pt x="516" y="259"/>
                    </a:lnTo>
                    <a:lnTo>
                      <a:pt x="501" y="220"/>
                    </a:lnTo>
                    <a:lnTo>
                      <a:pt x="486" y="175"/>
                    </a:lnTo>
                    <a:lnTo>
                      <a:pt x="467" y="133"/>
                    </a:lnTo>
                    <a:lnTo>
                      <a:pt x="450" y="97"/>
                    </a:lnTo>
                    <a:lnTo>
                      <a:pt x="433" y="67"/>
                    </a:lnTo>
                    <a:lnTo>
                      <a:pt x="416" y="49"/>
                    </a:lnTo>
                    <a:lnTo>
                      <a:pt x="469" y="175"/>
                    </a:lnTo>
                    <a:lnTo>
                      <a:pt x="504" y="268"/>
                    </a:lnTo>
                    <a:lnTo>
                      <a:pt x="527" y="344"/>
                    </a:lnTo>
                    <a:lnTo>
                      <a:pt x="538" y="410"/>
                    </a:lnTo>
                    <a:lnTo>
                      <a:pt x="544" y="479"/>
                    </a:lnTo>
                    <a:lnTo>
                      <a:pt x="545" y="566"/>
                    </a:lnTo>
                    <a:lnTo>
                      <a:pt x="547" y="681"/>
                    </a:lnTo>
                    <a:lnTo>
                      <a:pt x="555" y="834"/>
                    </a:lnTo>
                    <a:lnTo>
                      <a:pt x="549" y="804"/>
                    </a:lnTo>
                    <a:lnTo>
                      <a:pt x="542" y="774"/>
                    </a:lnTo>
                    <a:lnTo>
                      <a:pt x="537" y="747"/>
                    </a:lnTo>
                    <a:lnTo>
                      <a:pt x="530" y="717"/>
                    </a:lnTo>
                    <a:lnTo>
                      <a:pt x="523" y="690"/>
                    </a:lnTo>
                    <a:lnTo>
                      <a:pt x="516" y="662"/>
                    </a:lnTo>
                    <a:lnTo>
                      <a:pt x="509" y="635"/>
                    </a:lnTo>
                    <a:lnTo>
                      <a:pt x="501" y="608"/>
                    </a:lnTo>
                    <a:lnTo>
                      <a:pt x="487" y="542"/>
                    </a:lnTo>
                    <a:lnTo>
                      <a:pt x="479" y="467"/>
                    </a:lnTo>
                    <a:lnTo>
                      <a:pt x="469" y="398"/>
                    </a:lnTo>
                    <a:lnTo>
                      <a:pt x="452" y="353"/>
                    </a:lnTo>
                    <a:lnTo>
                      <a:pt x="460" y="407"/>
                    </a:lnTo>
                    <a:lnTo>
                      <a:pt x="470" y="485"/>
                    </a:lnTo>
                    <a:lnTo>
                      <a:pt x="481" y="560"/>
                    </a:lnTo>
                    <a:lnTo>
                      <a:pt x="484" y="593"/>
                    </a:lnTo>
                    <a:lnTo>
                      <a:pt x="463" y="548"/>
                    </a:lnTo>
                    <a:lnTo>
                      <a:pt x="440" y="512"/>
                    </a:lnTo>
                    <a:lnTo>
                      <a:pt x="412" y="485"/>
                    </a:lnTo>
                    <a:lnTo>
                      <a:pt x="385" y="464"/>
                    </a:lnTo>
                    <a:lnTo>
                      <a:pt x="361" y="452"/>
                    </a:lnTo>
                    <a:lnTo>
                      <a:pt x="339" y="443"/>
                    </a:lnTo>
                    <a:lnTo>
                      <a:pt x="326" y="437"/>
                    </a:lnTo>
                    <a:lnTo>
                      <a:pt x="320" y="437"/>
                    </a:lnTo>
                    <a:lnTo>
                      <a:pt x="370" y="467"/>
                    </a:lnTo>
                    <a:lnTo>
                      <a:pt x="412" y="506"/>
                    </a:lnTo>
                    <a:lnTo>
                      <a:pt x="450" y="560"/>
                    </a:lnTo>
                    <a:lnTo>
                      <a:pt x="482" y="629"/>
                    </a:lnTo>
                    <a:lnTo>
                      <a:pt x="511" y="720"/>
                    </a:lnTo>
                    <a:lnTo>
                      <a:pt x="535" y="837"/>
                    </a:lnTo>
                    <a:lnTo>
                      <a:pt x="555" y="984"/>
                    </a:lnTo>
                    <a:lnTo>
                      <a:pt x="574" y="1165"/>
                    </a:lnTo>
                    <a:lnTo>
                      <a:pt x="559" y="1108"/>
                    </a:lnTo>
                    <a:lnTo>
                      <a:pt x="540" y="1051"/>
                    </a:lnTo>
                    <a:lnTo>
                      <a:pt x="520" y="990"/>
                    </a:lnTo>
                    <a:lnTo>
                      <a:pt x="496" y="930"/>
                    </a:lnTo>
                    <a:lnTo>
                      <a:pt x="470" y="876"/>
                    </a:lnTo>
                    <a:lnTo>
                      <a:pt x="443" y="831"/>
                    </a:lnTo>
                    <a:lnTo>
                      <a:pt x="416" y="795"/>
                    </a:lnTo>
                    <a:lnTo>
                      <a:pt x="389" y="771"/>
                    </a:lnTo>
                    <a:lnTo>
                      <a:pt x="406" y="792"/>
                    </a:lnTo>
                    <a:lnTo>
                      <a:pt x="424" y="822"/>
                    </a:lnTo>
                    <a:lnTo>
                      <a:pt x="443" y="855"/>
                    </a:lnTo>
                    <a:lnTo>
                      <a:pt x="462" y="894"/>
                    </a:lnTo>
                    <a:lnTo>
                      <a:pt x="477" y="933"/>
                    </a:lnTo>
                    <a:lnTo>
                      <a:pt x="492" y="969"/>
                    </a:lnTo>
                    <a:lnTo>
                      <a:pt x="504" y="1006"/>
                    </a:lnTo>
                    <a:lnTo>
                      <a:pt x="513" y="1039"/>
                    </a:lnTo>
                    <a:lnTo>
                      <a:pt x="503" y="1027"/>
                    </a:lnTo>
                    <a:lnTo>
                      <a:pt x="491" y="1015"/>
                    </a:lnTo>
                    <a:lnTo>
                      <a:pt x="479" y="997"/>
                    </a:lnTo>
                    <a:lnTo>
                      <a:pt x="465" y="978"/>
                    </a:lnTo>
                    <a:lnTo>
                      <a:pt x="448" y="957"/>
                    </a:lnTo>
                    <a:lnTo>
                      <a:pt x="431" y="936"/>
                    </a:lnTo>
                    <a:lnTo>
                      <a:pt x="414" y="915"/>
                    </a:lnTo>
                    <a:lnTo>
                      <a:pt x="394" y="891"/>
                    </a:lnTo>
                    <a:lnTo>
                      <a:pt x="373" y="867"/>
                    </a:lnTo>
                    <a:lnTo>
                      <a:pt x="349" y="846"/>
                    </a:lnTo>
                    <a:lnTo>
                      <a:pt x="326" y="822"/>
                    </a:lnTo>
                    <a:lnTo>
                      <a:pt x="302" y="801"/>
                    </a:lnTo>
                    <a:lnTo>
                      <a:pt x="274" y="783"/>
                    </a:lnTo>
                    <a:lnTo>
                      <a:pt x="247" y="765"/>
                    </a:lnTo>
                    <a:lnTo>
                      <a:pt x="218" y="753"/>
                    </a:lnTo>
                    <a:lnTo>
                      <a:pt x="188" y="741"/>
                    </a:lnTo>
                    <a:lnTo>
                      <a:pt x="205" y="759"/>
                    </a:lnTo>
                    <a:lnTo>
                      <a:pt x="223" y="777"/>
                    </a:lnTo>
                    <a:lnTo>
                      <a:pt x="245" y="798"/>
                    </a:lnTo>
                    <a:lnTo>
                      <a:pt x="268" y="816"/>
                    </a:lnTo>
                    <a:lnTo>
                      <a:pt x="288" y="831"/>
                    </a:lnTo>
                    <a:lnTo>
                      <a:pt x="305" y="843"/>
                    </a:lnTo>
                    <a:lnTo>
                      <a:pt x="317" y="852"/>
                    </a:lnTo>
                    <a:lnTo>
                      <a:pt x="320" y="855"/>
                    </a:lnTo>
                    <a:lnTo>
                      <a:pt x="302" y="846"/>
                    </a:lnTo>
                    <a:lnTo>
                      <a:pt x="280" y="843"/>
                    </a:lnTo>
                    <a:lnTo>
                      <a:pt x="257" y="840"/>
                    </a:lnTo>
                    <a:lnTo>
                      <a:pt x="235" y="837"/>
                    </a:lnTo>
                    <a:lnTo>
                      <a:pt x="211" y="837"/>
                    </a:lnTo>
                    <a:lnTo>
                      <a:pt x="189" y="840"/>
                    </a:lnTo>
                    <a:lnTo>
                      <a:pt x="165" y="843"/>
                    </a:lnTo>
                    <a:lnTo>
                      <a:pt x="143" y="846"/>
                    </a:lnTo>
                    <a:lnTo>
                      <a:pt x="119" y="852"/>
                    </a:lnTo>
                    <a:lnTo>
                      <a:pt x="99" y="858"/>
                    </a:lnTo>
                    <a:lnTo>
                      <a:pt x="77" y="864"/>
                    </a:lnTo>
                    <a:lnTo>
                      <a:pt x="58" y="870"/>
                    </a:lnTo>
                    <a:lnTo>
                      <a:pt x="41" y="876"/>
                    </a:lnTo>
                    <a:lnTo>
                      <a:pt x="26" y="882"/>
                    </a:lnTo>
                    <a:lnTo>
                      <a:pt x="12" y="888"/>
                    </a:lnTo>
                    <a:lnTo>
                      <a:pt x="0" y="891"/>
                    </a:lnTo>
                    <a:lnTo>
                      <a:pt x="17" y="891"/>
                    </a:lnTo>
                    <a:lnTo>
                      <a:pt x="38" y="885"/>
                    </a:lnTo>
                    <a:lnTo>
                      <a:pt x="58" y="882"/>
                    </a:lnTo>
                    <a:lnTo>
                      <a:pt x="80" y="876"/>
                    </a:lnTo>
                    <a:lnTo>
                      <a:pt x="104" y="867"/>
                    </a:lnTo>
                    <a:lnTo>
                      <a:pt x="130" y="861"/>
                    </a:lnTo>
                    <a:lnTo>
                      <a:pt x="157" y="855"/>
                    </a:lnTo>
                    <a:lnTo>
                      <a:pt x="182" y="852"/>
                    </a:lnTo>
                    <a:lnTo>
                      <a:pt x="210" y="849"/>
                    </a:lnTo>
                    <a:lnTo>
                      <a:pt x="239" y="849"/>
                    </a:lnTo>
                    <a:lnTo>
                      <a:pt x="266" y="852"/>
                    </a:lnTo>
                    <a:lnTo>
                      <a:pt x="295" y="858"/>
                    </a:lnTo>
                    <a:lnTo>
                      <a:pt x="322" y="870"/>
                    </a:lnTo>
                    <a:lnTo>
                      <a:pt x="349" y="885"/>
                    </a:lnTo>
                    <a:lnTo>
                      <a:pt x="377" y="906"/>
                    </a:lnTo>
                    <a:lnTo>
                      <a:pt x="404" y="933"/>
                    </a:lnTo>
                    <a:lnTo>
                      <a:pt x="452" y="990"/>
                    </a:lnTo>
                    <a:lnTo>
                      <a:pt x="491" y="1042"/>
                    </a:lnTo>
                    <a:lnTo>
                      <a:pt x="521" y="1093"/>
                    </a:lnTo>
                    <a:lnTo>
                      <a:pt x="545" y="1150"/>
                    </a:lnTo>
                    <a:lnTo>
                      <a:pt x="561" y="1216"/>
                    </a:lnTo>
                    <a:lnTo>
                      <a:pt x="571" y="1297"/>
                    </a:lnTo>
                    <a:lnTo>
                      <a:pt x="576" y="1400"/>
                    </a:lnTo>
                    <a:lnTo>
                      <a:pt x="574" y="1526"/>
                    </a:lnTo>
                    <a:lnTo>
                      <a:pt x="564" y="1505"/>
                    </a:lnTo>
                    <a:lnTo>
                      <a:pt x="552" y="1475"/>
                    </a:lnTo>
                    <a:lnTo>
                      <a:pt x="537" y="1439"/>
                    </a:lnTo>
                    <a:lnTo>
                      <a:pt x="521" y="1400"/>
                    </a:lnTo>
                    <a:lnTo>
                      <a:pt x="506" y="1358"/>
                    </a:lnTo>
                    <a:lnTo>
                      <a:pt x="494" y="1312"/>
                    </a:lnTo>
                    <a:lnTo>
                      <a:pt x="486" y="1264"/>
                    </a:lnTo>
                    <a:lnTo>
                      <a:pt x="484" y="1216"/>
                    </a:lnTo>
                    <a:lnTo>
                      <a:pt x="482" y="1252"/>
                    </a:lnTo>
                    <a:lnTo>
                      <a:pt x="482" y="1297"/>
                    </a:lnTo>
                    <a:lnTo>
                      <a:pt x="487" y="1349"/>
                    </a:lnTo>
                    <a:lnTo>
                      <a:pt x="501" y="1406"/>
                    </a:lnTo>
                    <a:lnTo>
                      <a:pt x="481" y="1358"/>
                    </a:lnTo>
                    <a:lnTo>
                      <a:pt x="453" y="1312"/>
                    </a:lnTo>
                    <a:lnTo>
                      <a:pt x="419" y="1273"/>
                    </a:lnTo>
                    <a:lnTo>
                      <a:pt x="382" y="1234"/>
                    </a:lnTo>
                    <a:lnTo>
                      <a:pt x="344" y="1204"/>
                    </a:lnTo>
                    <a:lnTo>
                      <a:pt x="308" y="1183"/>
                    </a:lnTo>
                    <a:lnTo>
                      <a:pt x="274" y="1168"/>
                    </a:lnTo>
                    <a:lnTo>
                      <a:pt x="249" y="1165"/>
                    </a:lnTo>
                    <a:lnTo>
                      <a:pt x="274" y="1180"/>
                    </a:lnTo>
                    <a:lnTo>
                      <a:pt x="305" y="1207"/>
                    </a:lnTo>
                    <a:lnTo>
                      <a:pt x="339" y="1237"/>
                    </a:lnTo>
                    <a:lnTo>
                      <a:pt x="377" y="1279"/>
                    </a:lnTo>
                    <a:lnTo>
                      <a:pt x="416" y="1325"/>
                    </a:lnTo>
                    <a:lnTo>
                      <a:pt x="453" y="1379"/>
                    </a:lnTo>
                    <a:lnTo>
                      <a:pt x="489" y="1436"/>
                    </a:lnTo>
                    <a:lnTo>
                      <a:pt x="520" y="1499"/>
                    </a:lnTo>
                    <a:lnTo>
                      <a:pt x="530" y="1526"/>
                    </a:lnTo>
                    <a:lnTo>
                      <a:pt x="542" y="1556"/>
                    </a:lnTo>
                    <a:lnTo>
                      <a:pt x="552" y="1595"/>
                    </a:lnTo>
                    <a:lnTo>
                      <a:pt x="562" y="1634"/>
                    </a:lnTo>
                    <a:lnTo>
                      <a:pt x="569" y="1683"/>
                    </a:lnTo>
                    <a:lnTo>
                      <a:pt x="576" y="1734"/>
                    </a:lnTo>
                    <a:lnTo>
                      <a:pt x="579" y="1791"/>
                    </a:lnTo>
                    <a:lnTo>
                      <a:pt x="579" y="1854"/>
                    </a:lnTo>
                    <a:lnTo>
                      <a:pt x="578" y="2008"/>
                    </a:lnTo>
                    <a:lnTo>
                      <a:pt x="578" y="2176"/>
                    </a:lnTo>
                    <a:lnTo>
                      <a:pt x="579" y="2309"/>
                    </a:lnTo>
                    <a:lnTo>
                      <a:pt x="579" y="2363"/>
                    </a:lnTo>
                    <a:lnTo>
                      <a:pt x="576" y="2378"/>
                    </a:lnTo>
                    <a:lnTo>
                      <a:pt x="571" y="2393"/>
                    </a:lnTo>
                    <a:lnTo>
                      <a:pt x="564" y="2408"/>
                    </a:lnTo>
                    <a:lnTo>
                      <a:pt x="557" y="2420"/>
                    </a:lnTo>
                    <a:lnTo>
                      <a:pt x="549" y="2432"/>
                    </a:lnTo>
                    <a:lnTo>
                      <a:pt x="540" y="2444"/>
                    </a:lnTo>
                    <a:lnTo>
                      <a:pt x="532" y="2453"/>
                    </a:lnTo>
                    <a:lnTo>
                      <a:pt x="525" y="2456"/>
                    </a:lnTo>
                    <a:lnTo>
                      <a:pt x="683" y="2456"/>
                    </a:lnTo>
                    <a:close/>
                  </a:path>
                </a:pathLst>
              </a:custGeom>
              <a:solidFill>
                <a:srgbClr val="7A3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34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679" name="Google Shape;679;p11"/>
              <p:cNvSpPr/>
              <p:nvPr/>
            </p:nvSpPr>
            <p:spPr>
              <a:xfrm>
                <a:off x="144" y="1171"/>
                <a:ext cx="683" cy="307"/>
              </a:xfrm>
              <a:custGeom>
                <a:rect b="b" l="l" r="r" t="t"/>
                <a:pathLst>
                  <a:path extrusionOk="0" h="975" w="1315">
                    <a:moveTo>
                      <a:pt x="1112" y="337"/>
                    </a:moveTo>
                    <a:lnTo>
                      <a:pt x="1107" y="355"/>
                    </a:lnTo>
                    <a:lnTo>
                      <a:pt x="1102" y="367"/>
                    </a:lnTo>
                    <a:lnTo>
                      <a:pt x="1094" y="373"/>
                    </a:lnTo>
                    <a:lnTo>
                      <a:pt x="1087" y="376"/>
                    </a:lnTo>
                    <a:lnTo>
                      <a:pt x="1078" y="373"/>
                    </a:lnTo>
                    <a:lnTo>
                      <a:pt x="1070" y="367"/>
                    </a:lnTo>
                    <a:lnTo>
                      <a:pt x="1065" y="352"/>
                    </a:lnTo>
                    <a:lnTo>
                      <a:pt x="1060" y="331"/>
                    </a:lnTo>
                    <a:lnTo>
                      <a:pt x="1049" y="292"/>
                    </a:lnTo>
                    <a:lnTo>
                      <a:pt x="1037" y="265"/>
                    </a:lnTo>
                    <a:lnTo>
                      <a:pt x="1025" y="250"/>
                    </a:lnTo>
                    <a:lnTo>
                      <a:pt x="1020" y="247"/>
                    </a:lnTo>
                    <a:lnTo>
                      <a:pt x="1014" y="262"/>
                    </a:lnTo>
                    <a:lnTo>
                      <a:pt x="1008" y="277"/>
                    </a:lnTo>
                    <a:lnTo>
                      <a:pt x="1002" y="286"/>
                    </a:lnTo>
                    <a:lnTo>
                      <a:pt x="995" y="292"/>
                    </a:lnTo>
                    <a:lnTo>
                      <a:pt x="988" y="295"/>
                    </a:lnTo>
                    <a:lnTo>
                      <a:pt x="978" y="298"/>
                    </a:lnTo>
                    <a:lnTo>
                      <a:pt x="968" y="298"/>
                    </a:lnTo>
                    <a:lnTo>
                      <a:pt x="956" y="295"/>
                    </a:lnTo>
                    <a:lnTo>
                      <a:pt x="942" y="295"/>
                    </a:lnTo>
                    <a:lnTo>
                      <a:pt x="932" y="298"/>
                    </a:lnTo>
                    <a:lnTo>
                      <a:pt x="922" y="301"/>
                    </a:lnTo>
                    <a:lnTo>
                      <a:pt x="913" y="307"/>
                    </a:lnTo>
                    <a:lnTo>
                      <a:pt x="906" y="313"/>
                    </a:lnTo>
                    <a:lnTo>
                      <a:pt x="901" y="319"/>
                    </a:lnTo>
                    <a:lnTo>
                      <a:pt x="898" y="322"/>
                    </a:lnTo>
                    <a:lnTo>
                      <a:pt x="896" y="325"/>
                    </a:lnTo>
                    <a:lnTo>
                      <a:pt x="905" y="337"/>
                    </a:lnTo>
                    <a:lnTo>
                      <a:pt x="908" y="358"/>
                    </a:lnTo>
                    <a:lnTo>
                      <a:pt x="906" y="385"/>
                    </a:lnTo>
                    <a:lnTo>
                      <a:pt x="901" y="415"/>
                    </a:lnTo>
                    <a:lnTo>
                      <a:pt x="889" y="437"/>
                    </a:lnTo>
                    <a:lnTo>
                      <a:pt x="874" y="449"/>
                    </a:lnTo>
                    <a:lnTo>
                      <a:pt x="855" y="443"/>
                    </a:lnTo>
                    <a:lnTo>
                      <a:pt x="831" y="415"/>
                    </a:lnTo>
                    <a:lnTo>
                      <a:pt x="823" y="415"/>
                    </a:lnTo>
                    <a:lnTo>
                      <a:pt x="813" y="421"/>
                    </a:lnTo>
                    <a:lnTo>
                      <a:pt x="801" y="428"/>
                    </a:lnTo>
                    <a:lnTo>
                      <a:pt x="790" y="437"/>
                    </a:lnTo>
                    <a:lnTo>
                      <a:pt x="782" y="449"/>
                    </a:lnTo>
                    <a:lnTo>
                      <a:pt x="775" y="464"/>
                    </a:lnTo>
                    <a:lnTo>
                      <a:pt x="772" y="482"/>
                    </a:lnTo>
                    <a:lnTo>
                      <a:pt x="772" y="500"/>
                    </a:lnTo>
                    <a:lnTo>
                      <a:pt x="789" y="512"/>
                    </a:lnTo>
                    <a:lnTo>
                      <a:pt x="806" y="530"/>
                    </a:lnTo>
                    <a:lnTo>
                      <a:pt x="818" y="554"/>
                    </a:lnTo>
                    <a:lnTo>
                      <a:pt x="826" y="581"/>
                    </a:lnTo>
                    <a:lnTo>
                      <a:pt x="830" y="608"/>
                    </a:lnTo>
                    <a:lnTo>
                      <a:pt x="824" y="626"/>
                    </a:lnTo>
                    <a:lnTo>
                      <a:pt x="809" y="641"/>
                    </a:lnTo>
                    <a:lnTo>
                      <a:pt x="784" y="641"/>
                    </a:lnTo>
                    <a:lnTo>
                      <a:pt x="787" y="662"/>
                    </a:lnTo>
                    <a:lnTo>
                      <a:pt x="787" y="686"/>
                    </a:lnTo>
                    <a:lnTo>
                      <a:pt x="785" y="707"/>
                    </a:lnTo>
                    <a:lnTo>
                      <a:pt x="782" y="725"/>
                    </a:lnTo>
                    <a:lnTo>
                      <a:pt x="775" y="740"/>
                    </a:lnTo>
                    <a:lnTo>
                      <a:pt x="767" y="746"/>
                    </a:lnTo>
                    <a:lnTo>
                      <a:pt x="756" y="746"/>
                    </a:lnTo>
                    <a:lnTo>
                      <a:pt x="743" y="734"/>
                    </a:lnTo>
                    <a:lnTo>
                      <a:pt x="733" y="725"/>
                    </a:lnTo>
                    <a:lnTo>
                      <a:pt x="724" y="728"/>
                    </a:lnTo>
                    <a:lnTo>
                      <a:pt x="717" y="737"/>
                    </a:lnTo>
                    <a:lnTo>
                      <a:pt x="709" y="749"/>
                    </a:lnTo>
                    <a:lnTo>
                      <a:pt x="700" y="762"/>
                    </a:lnTo>
                    <a:lnTo>
                      <a:pt x="692" y="771"/>
                    </a:lnTo>
                    <a:lnTo>
                      <a:pt x="683" y="777"/>
                    </a:lnTo>
                    <a:lnTo>
                      <a:pt x="671" y="771"/>
                    </a:lnTo>
                    <a:lnTo>
                      <a:pt x="661" y="759"/>
                    </a:lnTo>
                    <a:lnTo>
                      <a:pt x="661" y="737"/>
                    </a:lnTo>
                    <a:lnTo>
                      <a:pt x="659" y="710"/>
                    </a:lnTo>
                    <a:lnTo>
                      <a:pt x="649" y="671"/>
                    </a:lnTo>
                    <a:lnTo>
                      <a:pt x="639" y="653"/>
                    </a:lnTo>
                    <a:lnTo>
                      <a:pt x="627" y="647"/>
                    </a:lnTo>
                    <a:lnTo>
                      <a:pt x="613" y="647"/>
                    </a:lnTo>
                    <a:lnTo>
                      <a:pt x="598" y="650"/>
                    </a:lnTo>
                    <a:lnTo>
                      <a:pt x="581" y="650"/>
                    </a:lnTo>
                    <a:lnTo>
                      <a:pt x="566" y="647"/>
                    </a:lnTo>
                    <a:lnTo>
                      <a:pt x="549" y="635"/>
                    </a:lnTo>
                    <a:lnTo>
                      <a:pt x="533" y="608"/>
                    </a:lnTo>
                    <a:lnTo>
                      <a:pt x="521" y="593"/>
                    </a:lnTo>
                    <a:lnTo>
                      <a:pt x="506" y="581"/>
                    </a:lnTo>
                    <a:lnTo>
                      <a:pt x="491" y="578"/>
                    </a:lnTo>
                    <a:lnTo>
                      <a:pt x="475" y="581"/>
                    </a:lnTo>
                    <a:lnTo>
                      <a:pt x="460" y="590"/>
                    </a:lnTo>
                    <a:lnTo>
                      <a:pt x="446" y="602"/>
                    </a:lnTo>
                    <a:lnTo>
                      <a:pt x="438" y="623"/>
                    </a:lnTo>
                    <a:lnTo>
                      <a:pt x="433" y="650"/>
                    </a:lnTo>
                    <a:lnTo>
                      <a:pt x="412" y="644"/>
                    </a:lnTo>
                    <a:lnTo>
                      <a:pt x="394" y="650"/>
                    </a:lnTo>
                    <a:lnTo>
                      <a:pt x="375" y="668"/>
                    </a:lnTo>
                    <a:lnTo>
                      <a:pt x="358" y="689"/>
                    </a:lnTo>
                    <a:lnTo>
                      <a:pt x="346" y="716"/>
                    </a:lnTo>
                    <a:lnTo>
                      <a:pt x="341" y="743"/>
                    </a:lnTo>
                    <a:lnTo>
                      <a:pt x="341" y="771"/>
                    </a:lnTo>
                    <a:lnTo>
                      <a:pt x="349" y="798"/>
                    </a:lnTo>
                    <a:lnTo>
                      <a:pt x="353" y="813"/>
                    </a:lnTo>
                    <a:lnTo>
                      <a:pt x="351" y="834"/>
                    </a:lnTo>
                    <a:lnTo>
                      <a:pt x="344" y="855"/>
                    </a:lnTo>
                    <a:lnTo>
                      <a:pt x="332" y="870"/>
                    </a:lnTo>
                    <a:lnTo>
                      <a:pt x="319" y="882"/>
                    </a:lnTo>
                    <a:lnTo>
                      <a:pt x="302" y="879"/>
                    </a:lnTo>
                    <a:lnTo>
                      <a:pt x="285" y="867"/>
                    </a:lnTo>
                    <a:lnTo>
                      <a:pt x="269" y="834"/>
                    </a:lnTo>
                    <a:lnTo>
                      <a:pt x="268" y="834"/>
                    </a:lnTo>
                    <a:lnTo>
                      <a:pt x="262" y="837"/>
                    </a:lnTo>
                    <a:lnTo>
                      <a:pt x="256" y="840"/>
                    </a:lnTo>
                    <a:lnTo>
                      <a:pt x="245" y="843"/>
                    </a:lnTo>
                    <a:lnTo>
                      <a:pt x="235" y="846"/>
                    </a:lnTo>
                    <a:lnTo>
                      <a:pt x="223" y="846"/>
                    </a:lnTo>
                    <a:lnTo>
                      <a:pt x="213" y="843"/>
                    </a:lnTo>
                    <a:lnTo>
                      <a:pt x="201" y="834"/>
                    </a:lnTo>
                    <a:lnTo>
                      <a:pt x="191" y="825"/>
                    </a:lnTo>
                    <a:lnTo>
                      <a:pt x="179" y="825"/>
                    </a:lnTo>
                    <a:lnTo>
                      <a:pt x="167" y="828"/>
                    </a:lnTo>
                    <a:lnTo>
                      <a:pt x="155" y="837"/>
                    </a:lnTo>
                    <a:lnTo>
                      <a:pt x="143" y="852"/>
                    </a:lnTo>
                    <a:lnTo>
                      <a:pt x="131" y="873"/>
                    </a:lnTo>
                    <a:lnTo>
                      <a:pt x="121" y="900"/>
                    </a:lnTo>
                    <a:lnTo>
                      <a:pt x="109" y="933"/>
                    </a:lnTo>
                    <a:lnTo>
                      <a:pt x="97" y="960"/>
                    </a:lnTo>
                    <a:lnTo>
                      <a:pt x="84" y="972"/>
                    </a:lnTo>
                    <a:lnTo>
                      <a:pt x="68" y="975"/>
                    </a:lnTo>
                    <a:lnTo>
                      <a:pt x="55" y="966"/>
                    </a:lnTo>
                    <a:lnTo>
                      <a:pt x="43" y="951"/>
                    </a:lnTo>
                    <a:lnTo>
                      <a:pt x="36" y="930"/>
                    </a:lnTo>
                    <a:lnTo>
                      <a:pt x="34" y="906"/>
                    </a:lnTo>
                    <a:lnTo>
                      <a:pt x="41" y="876"/>
                    </a:lnTo>
                    <a:lnTo>
                      <a:pt x="22" y="852"/>
                    </a:lnTo>
                    <a:lnTo>
                      <a:pt x="21" y="807"/>
                    </a:lnTo>
                    <a:lnTo>
                      <a:pt x="27" y="759"/>
                    </a:lnTo>
                    <a:lnTo>
                      <a:pt x="41" y="719"/>
                    </a:lnTo>
                    <a:lnTo>
                      <a:pt x="27" y="632"/>
                    </a:lnTo>
                    <a:lnTo>
                      <a:pt x="27" y="566"/>
                    </a:lnTo>
                    <a:lnTo>
                      <a:pt x="39" y="515"/>
                    </a:lnTo>
                    <a:lnTo>
                      <a:pt x="58" y="485"/>
                    </a:lnTo>
                    <a:lnTo>
                      <a:pt x="82" y="470"/>
                    </a:lnTo>
                    <a:lnTo>
                      <a:pt x="104" y="467"/>
                    </a:lnTo>
                    <a:lnTo>
                      <a:pt x="124" y="476"/>
                    </a:lnTo>
                    <a:lnTo>
                      <a:pt x="138" y="494"/>
                    </a:lnTo>
                    <a:lnTo>
                      <a:pt x="145" y="503"/>
                    </a:lnTo>
                    <a:lnTo>
                      <a:pt x="152" y="506"/>
                    </a:lnTo>
                    <a:lnTo>
                      <a:pt x="159" y="500"/>
                    </a:lnTo>
                    <a:lnTo>
                      <a:pt x="167" y="488"/>
                    </a:lnTo>
                    <a:lnTo>
                      <a:pt x="176" y="476"/>
                    </a:lnTo>
                    <a:lnTo>
                      <a:pt x="184" y="464"/>
                    </a:lnTo>
                    <a:lnTo>
                      <a:pt x="193" y="455"/>
                    </a:lnTo>
                    <a:lnTo>
                      <a:pt x="201" y="452"/>
                    </a:lnTo>
                    <a:lnTo>
                      <a:pt x="201" y="443"/>
                    </a:lnTo>
                    <a:lnTo>
                      <a:pt x="199" y="421"/>
                    </a:lnTo>
                    <a:lnTo>
                      <a:pt x="189" y="400"/>
                    </a:lnTo>
                    <a:lnTo>
                      <a:pt x="169" y="394"/>
                    </a:lnTo>
                    <a:lnTo>
                      <a:pt x="157" y="391"/>
                    </a:lnTo>
                    <a:lnTo>
                      <a:pt x="145" y="382"/>
                    </a:lnTo>
                    <a:lnTo>
                      <a:pt x="136" y="364"/>
                    </a:lnTo>
                    <a:lnTo>
                      <a:pt x="126" y="343"/>
                    </a:lnTo>
                    <a:lnTo>
                      <a:pt x="119" y="325"/>
                    </a:lnTo>
                    <a:lnTo>
                      <a:pt x="111" y="310"/>
                    </a:lnTo>
                    <a:lnTo>
                      <a:pt x="102" y="301"/>
                    </a:lnTo>
                    <a:lnTo>
                      <a:pt x="94" y="304"/>
                    </a:lnTo>
                    <a:lnTo>
                      <a:pt x="84" y="310"/>
                    </a:lnTo>
                    <a:lnTo>
                      <a:pt x="73" y="316"/>
                    </a:lnTo>
                    <a:lnTo>
                      <a:pt x="61" y="316"/>
                    </a:lnTo>
                    <a:lnTo>
                      <a:pt x="49" y="316"/>
                    </a:lnTo>
                    <a:lnTo>
                      <a:pt x="39" y="310"/>
                    </a:lnTo>
                    <a:lnTo>
                      <a:pt x="29" y="301"/>
                    </a:lnTo>
                    <a:lnTo>
                      <a:pt x="21" y="289"/>
                    </a:lnTo>
                    <a:lnTo>
                      <a:pt x="15" y="271"/>
                    </a:lnTo>
                    <a:lnTo>
                      <a:pt x="15" y="253"/>
                    </a:lnTo>
                    <a:lnTo>
                      <a:pt x="21" y="229"/>
                    </a:lnTo>
                    <a:lnTo>
                      <a:pt x="24" y="208"/>
                    </a:lnTo>
                    <a:lnTo>
                      <a:pt x="21" y="196"/>
                    </a:lnTo>
                    <a:lnTo>
                      <a:pt x="4" y="172"/>
                    </a:lnTo>
                    <a:lnTo>
                      <a:pt x="0" y="142"/>
                    </a:lnTo>
                    <a:lnTo>
                      <a:pt x="10" y="109"/>
                    </a:lnTo>
                    <a:lnTo>
                      <a:pt x="29" y="75"/>
                    </a:lnTo>
                    <a:lnTo>
                      <a:pt x="51" y="45"/>
                    </a:lnTo>
                    <a:lnTo>
                      <a:pt x="75" y="21"/>
                    </a:lnTo>
                    <a:lnTo>
                      <a:pt x="97" y="9"/>
                    </a:lnTo>
                    <a:lnTo>
                      <a:pt x="114" y="12"/>
                    </a:lnTo>
                    <a:lnTo>
                      <a:pt x="126" y="0"/>
                    </a:lnTo>
                    <a:lnTo>
                      <a:pt x="140" y="3"/>
                    </a:lnTo>
                    <a:lnTo>
                      <a:pt x="157" y="15"/>
                    </a:lnTo>
                    <a:lnTo>
                      <a:pt x="172" y="33"/>
                    </a:lnTo>
                    <a:lnTo>
                      <a:pt x="184" y="57"/>
                    </a:lnTo>
                    <a:lnTo>
                      <a:pt x="193" y="84"/>
                    </a:lnTo>
                    <a:lnTo>
                      <a:pt x="196" y="109"/>
                    </a:lnTo>
                    <a:lnTo>
                      <a:pt x="189" y="133"/>
                    </a:lnTo>
                    <a:lnTo>
                      <a:pt x="193" y="133"/>
                    </a:lnTo>
                    <a:lnTo>
                      <a:pt x="201" y="130"/>
                    </a:lnTo>
                    <a:lnTo>
                      <a:pt x="213" y="130"/>
                    </a:lnTo>
                    <a:lnTo>
                      <a:pt x="225" y="133"/>
                    </a:lnTo>
                    <a:lnTo>
                      <a:pt x="220" y="157"/>
                    </a:lnTo>
                    <a:lnTo>
                      <a:pt x="220" y="178"/>
                    </a:lnTo>
                    <a:lnTo>
                      <a:pt x="225" y="193"/>
                    </a:lnTo>
                    <a:lnTo>
                      <a:pt x="233" y="202"/>
                    </a:lnTo>
                    <a:lnTo>
                      <a:pt x="244" y="208"/>
                    </a:lnTo>
                    <a:lnTo>
                      <a:pt x="256" y="208"/>
                    </a:lnTo>
                    <a:lnTo>
                      <a:pt x="268" y="205"/>
                    </a:lnTo>
                    <a:lnTo>
                      <a:pt x="278" y="196"/>
                    </a:lnTo>
                    <a:lnTo>
                      <a:pt x="279" y="235"/>
                    </a:lnTo>
                    <a:lnTo>
                      <a:pt x="288" y="274"/>
                    </a:lnTo>
                    <a:lnTo>
                      <a:pt x="303" y="301"/>
                    </a:lnTo>
                    <a:lnTo>
                      <a:pt x="325" y="304"/>
                    </a:lnTo>
                    <a:lnTo>
                      <a:pt x="339" y="298"/>
                    </a:lnTo>
                    <a:lnTo>
                      <a:pt x="353" y="301"/>
                    </a:lnTo>
                    <a:lnTo>
                      <a:pt x="368" y="310"/>
                    </a:lnTo>
                    <a:lnTo>
                      <a:pt x="380" y="322"/>
                    </a:lnTo>
                    <a:lnTo>
                      <a:pt x="390" y="343"/>
                    </a:lnTo>
                    <a:lnTo>
                      <a:pt x="399" y="367"/>
                    </a:lnTo>
                    <a:lnTo>
                      <a:pt x="402" y="400"/>
                    </a:lnTo>
                    <a:lnTo>
                      <a:pt x="402" y="437"/>
                    </a:lnTo>
                    <a:lnTo>
                      <a:pt x="402" y="458"/>
                    </a:lnTo>
                    <a:lnTo>
                      <a:pt x="405" y="476"/>
                    </a:lnTo>
                    <a:lnTo>
                      <a:pt x="411" y="485"/>
                    </a:lnTo>
                    <a:lnTo>
                      <a:pt x="419" y="491"/>
                    </a:lnTo>
                    <a:lnTo>
                      <a:pt x="429" y="488"/>
                    </a:lnTo>
                    <a:lnTo>
                      <a:pt x="441" y="476"/>
                    </a:lnTo>
                    <a:lnTo>
                      <a:pt x="455" y="455"/>
                    </a:lnTo>
                    <a:lnTo>
                      <a:pt x="469" y="424"/>
                    </a:lnTo>
                    <a:lnTo>
                      <a:pt x="484" y="397"/>
                    </a:lnTo>
                    <a:lnTo>
                      <a:pt x="503" y="382"/>
                    </a:lnTo>
                    <a:lnTo>
                      <a:pt x="520" y="379"/>
                    </a:lnTo>
                    <a:lnTo>
                      <a:pt x="537" y="385"/>
                    </a:lnTo>
                    <a:lnTo>
                      <a:pt x="554" y="391"/>
                    </a:lnTo>
                    <a:lnTo>
                      <a:pt x="567" y="400"/>
                    </a:lnTo>
                    <a:lnTo>
                      <a:pt x="579" y="400"/>
                    </a:lnTo>
                    <a:lnTo>
                      <a:pt x="589" y="394"/>
                    </a:lnTo>
                    <a:lnTo>
                      <a:pt x="606" y="373"/>
                    </a:lnTo>
                    <a:lnTo>
                      <a:pt x="618" y="364"/>
                    </a:lnTo>
                    <a:lnTo>
                      <a:pt x="630" y="364"/>
                    </a:lnTo>
                    <a:lnTo>
                      <a:pt x="641" y="370"/>
                    </a:lnTo>
                    <a:lnTo>
                      <a:pt x="647" y="379"/>
                    </a:lnTo>
                    <a:lnTo>
                      <a:pt x="656" y="388"/>
                    </a:lnTo>
                    <a:lnTo>
                      <a:pt x="663" y="388"/>
                    </a:lnTo>
                    <a:lnTo>
                      <a:pt x="671" y="382"/>
                    </a:lnTo>
                    <a:lnTo>
                      <a:pt x="681" y="370"/>
                    </a:lnTo>
                    <a:lnTo>
                      <a:pt x="688" y="364"/>
                    </a:lnTo>
                    <a:lnTo>
                      <a:pt x="693" y="364"/>
                    </a:lnTo>
                    <a:lnTo>
                      <a:pt x="698" y="367"/>
                    </a:lnTo>
                    <a:lnTo>
                      <a:pt x="704" y="376"/>
                    </a:lnTo>
                    <a:lnTo>
                      <a:pt x="710" y="385"/>
                    </a:lnTo>
                    <a:lnTo>
                      <a:pt x="719" y="394"/>
                    </a:lnTo>
                    <a:lnTo>
                      <a:pt x="731" y="403"/>
                    </a:lnTo>
                    <a:lnTo>
                      <a:pt x="755" y="412"/>
                    </a:lnTo>
                    <a:lnTo>
                      <a:pt x="773" y="415"/>
                    </a:lnTo>
                    <a:lnTo>
                      <a:pt x="785" y="409"/>
                    </a:lnTo>
                    <a:lnTo>
                      <a:pt x="792" y="400"/>
                    </a:lnTo>
                    <a:lnTo>
                      <a:pt x="794" y="385"/>
                    </a:lnTo>
                    <a:lnTo>
                      <a:pt x="792" y="367"/>
                    </a:lnTo>
                    <a:lnTo>
                      <a:pt x="789" y="352"/>
                    </a:lnTo>
                    <a:lnTo>
                      <a:pt x="782" y="334"/>
                    </a:lnTo>
                    <a:lnTo>
                      <a:pt x="767" y="295"/>
                    </a:lnTo>
                    <a:lnTo>
                      <a:pt x="761" y="262"/>
                    </a:lnTo>
                    <a:lnTo>
                      <a:pt x="763" y="235"/>
                    </a:lnTo>
                    <a:lnTo>
                      <a:pt x="772" y="211"/>
                    </a:lnTo>
                    <a:lnTo>
                      <a:pt x="779" y="181"/>
                    </a:lnTo>
                    <a:lnTo>
                      <a:pt x="789" y="160"/>
                    </a:lnTo>
                    <a:lnTo>
                      <a:pt x="802" y="145"/>
                    </a:lnTo>
                    <a:lnTo>
                      <a:pt x="819" y="136"/>
                    </a:lnTo>
                    <a:lnTo>
                      <a:pt x="836" y="133"/>
                    </a:lnTo>
                    <a:lnTo>
                      <a:pt x="855" y="136"/>
                    </a:lnTo>
                    <a:lnTo>
                      <a:pt x="874" y="139"/>
                    </a:lnTo>
                    <a:lnTo>
                      <a:pt x="891" y="148"/>
                    </a:lnTo>
                    <a:lnTo>
                      <a:pt x="908" y="154"/>
                    </a:lnTo>
                    <a:lnTo>
                      <a:pt x="922" y="151"/>
                    </a:lnTo>
                    <a:lnTo>
                      <a:pt x="928" y="145"/>
                    </a:lnTo>
                    <a:lnTo>
                      <a:pt x="935" y="133"/>
                    </a:lnTo>
                    <a:lnTo>
                      <a:pt x="939" y="118"/>
                    </a:lnTo>
                    <a:lnTo>
                      <a:pt x="945" y="99"/>
                    </a:lnTo>
                    <a:lnTo>
                      <a:pt x="952" y="84"/>
                    </a:lnTo>
                    <a:lnTo>
                      <a:pt x="964" y="69"/>
                    </a:lnTo>
                    <a:lnTo>
                      <a:pt x="978" y="57"/>
                    </a:lnTo>
                    <a:lnTo>
                      <a:pt x="995" y="51"/>
                    </a:lnTo>
                    <a:lnTo>
                      <a:pt x="1012" y="48"/>
                    </a:lnTo>
                    <a:lnTo>
                      <a:pt x="1031" y="45"/>
                    </a:lnTo>
                    <a:lnTo>
                      <a:pt x="1048" y="42"/>
                    </a:lnTo>
                    <a:lnTo>
                      <a:pt x="1065" y="36"/>
                    </a:lnTo>
                    <a:lnTo>
                      <a:pt x="1082" y="30"/>
                    </a:lnTo>
                    <a:lnTo>
                      <a:pt x="1095" y="21"/>
                    </a:lnTo>
                    <a:lnTo>
                      <a:pt x="1109" y="12"/>
                    </a:lnTo>
                    <a:lnTo>
                      <a:pt x="1124" y="6"/>
                    </a:lnTo>
                    <a:lnTo>
                      <a:pt x="1141" y="6"/>
                    </a:lnTo>
                    <a:lnTo>
                      <a:pt x="1158" y="12"/>
                    </a:lnTo>
                    <a:lnTo>
                      <a:pt x="1172" y="21"/>
                    </a:lnTo>
                    <a:lnTo>
                      <a:pt x="1184" y="33"/>
                    </a:lnTo>
                    <a:lnTo>
                      <a:pt x="1192" y="48"/>
                    </a:lnTo>
                    <a:lnTo>
                      <a:pt x="1196" y="69"/>
                    </a:lnTo>
                    <a:lnTo>
                      <a:pt x="1216" y="60"/>
                    </a:lnTo>
                    <a:lnTo>
                      <a:pt x="1233" y="69"/>
                    </a:lnTo>
                    <a:lnTo>
                      <a:pt x="1247" y="90"/>
                    </a:lnTo>
                    <a:lnTo>
                      <a:pt x="1257" y="121"/>
                    </a:lnTo>
                    <a:lnTo>
                      <a:pt x="1264" y="160"/>
                    </a:lnTo>
                    <a:lnTo>
                      <a:pt x="1267" y="199"/>
                    </a:lnTo>
                    <a:lnTo>
                      <a:pt x="1269" y="238"/>
                    </a:lnTo>
                    <a:lnTo>
                      <a:pt x="1267" y="274"/>
                    </a:lnTo>
                    <a:lnTo>
                      <a:pt x="1281" y="268"/>
                    </a:lnTo>
                    <a:lnTo>
                      <a:pt x="1296" y="277"/>
                    </a:lnTo>
                    <a:lnTo>
                      <a:pt x="1308" y="295"/>
                    </a:lnTo>
                    <a:lnTo>
                      <a:pt x="1315" y="322"/>
                    </a:lnTo>
                    <a:lnTo>
                      <a:pt x="1315" y="355"/>
                    </a:lnTo>
                    <a:lnTo>
                      <a:pt x="1305" y="394"/>
                    </a:lnTo>
                    <a:lnTo>
                      <a:pt x="1283" y="437"/>
                    </a:lnTo>
                    <a:lnTo>
                      <a:pt x="1247" y="479"/>
                    </a:lnTo>
                    <a:lnTo>
                      <a:pt x="1221" y="497"/>
                    </a:lnTo>
                    <a:lnTo>
                      <a:pt x="1198" y="494"/>
                    </a:lnTo>
                    <a:lnTo>
                      <a:pt x="1175" y="479"/>
                    </a:lnTo>
                    <a:lnTo>
                      <a:pt x="1155" y="455"/>
                    </a:lnTo>
                    <a:lnTo>
                      <a:pt x="1140" y="424"/>
                    </a:lnTo>
                    <a:lnTo>
                      <a:pt x="1126" y="391"/>
                    </a:lnTo>
                    <a:lnTo>
                      <a:pt x="1117" y="361"/>
                    </a:lnTo>
                    <a:lnTo>
                      <a:pt x="1112" y="337"/>
                    </a:lnTo>
                    <a:close/>
                  </a:path>
                </a:pathLst>
              </a:custGeom>
              <a:solidFill>
                <a:srgbClr val="00AC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34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680" name="Google Shape;680;p11"/>
              <p:cNvSpPr/>
              <p:nvPr/>
            </p:nvSpPr>
            <p:spPr>
              <a:xfrm>
                <a:off x="265" y="1288"/>
                <a:ext cx="642" cy="340"/>
              </a:xfrm>
              <a:custGeom>
                <a:rect b="b" l="l" r="r" t="t"/>
                <a:pathLst>
                  <a:path extrusionOk="0" h="1081" w="1235">
                    <a:moveTo>
                      <a:pt x="958" y="109"/>
                    </a:moveTo>
                    <a:lnTo>
                      <a:pt x="956" y="118"/>
                    </a:lnTo>
                    <a:lnTo>
                      <a:pt x="951" y="136"/>
                    </a:lnTo>
                    <a:lnTo>
                      <a:pt x="946" y="160"/>
                    </a:lnTo>
                    <a:lnTo>
                      <a:pt x="942" y="181"/>
                    </a:lnTo>
                    <a:lnTo>
                      <a:pt x="941" y="181"/>
                    </a:lnTo>
                    <a:lnTo>
                      <a:pt x="934" y="181"/>
                    </a:lnTo>
                    <a:lnTo>
                      <a:pt x="924" y="184"/>
                    </a:lnTo>
                    <a:lnTo>
                      <a:pt x="912" y="184"/>
                    </a:lnTo>
                    <a:lnTo>
                      <a:pt x="900" y="190"/>
                    </a:lnTo>
                    <a:lnTo>
                      <a:pt x="886" y="196"/>
                    </a:lnTo>
                    <a:lnTo>
                      <a:pt x="874" y="205"/>
                    </a:lnTo>
                    <a:lnTo>
                      <a:pt x="866" y="217"/>
                    </a:lnTo>
                    <a:lnTo>
                      <a:pt x="869" y="190"/>
                    </a:lnTo>
                    <a:lnTo>
                      <a:pt x="867" y="163"/>
                    </a:lnTo>
                    <a:lnTo>
                      <a:pt x="857" y="136"/>
                    </a:lnTo>
                    <a:lnTo>
                      <a:pt x="840" y="115"/>
                    </a:lnTo>
                    <a:lnTo>
                      <a:pt x="820" y="97"/>
                    </a:lnTo>
                    <a:lnTo>
                      <a:pt x="792" y="88"/>
                    </a:lnTo>
                    <a:lnTo>
                      <a:pt x="760" y="88"/>
                    </a:lnTo>
                    <a:lnTo>
                      <a:pt x="723" y="97"/>
                    </a:lnTo>
                    <a:lnTo>
                      <a:pt x="690" y="115"/>
                    </a:lnTo>
                    <a:lnTo>
                      <a:pt x="673" y="142"/>
                    </a:lnTo>
                    <a:lnTo>
                      <a:pt x="666" y="169"/>
                    </a:lnTo>
                    <a:lnTo>
                      <a:pt x="668" y="196"/>
                    </a:lnTo>
                    <a:lnTo>
                      <a:pt x="678" y="223"/>
                    </a:lnTo>
                    <a:lnTo>
                      <a:pt x="694" y="247"/>
                    </a:lnTo>
                    <a:lnTo>
                      <a:pt x="714" y="265"/>
                    </a:lnTo>
                    <a:lnTo>
                      <a:pt x="735" y="271"/>
                    </a:lnTo>
                    <a:lnTo>
                      <a:pt x="718" y="292"/>
                    </a:lnTo>
                    <a:lnTo>
                      <a:pt x="711" y="319"/>
                    </a:lnTo>
                    <a:lnTo>
                      <a:pt x="711" y="349"/>
                    </a:lnTo>
                    <a:lnTo>
                      <a:pt x="716" y="383"/>
                    </a:lnTo>
                    <a:lnTo>
                      <a:pt x="726" y="416"/>
                    </a:lnTo>
                    <a:lnTo>
                      <a:pt x="740" y="446"/>
                    </a:lnTo>
                    <a:lnTo>
                      <a:pt x="753" y="470"/>
                    </a:lnTo>
                    <a:lnTo>
                      <a:pt x="767" y="485"/>
                    </a:lnTo>
                    <a:lnTo>
                      <a:pt x="764" y="494"/>
                    </a:lnTo>
                    <a:lnTo>
                      <a:pt x="755" y="515"/>
                    </a:lnTo>
                    <a:lnTo>
                      <a:pt x="745" y="548"/>
                    </a:lnTo>
                    <a:lnTo>
                      <a:pt x="738" y="584"/>
                    </a:lnTo>
                    <a:lnTo>
                      <a:pt x="724" y="548"/>
                    </a:lnTo>
                    <a:lnTo>
                      <a:pt x="704" y="527"/>
                    </a:lnTo>
                    <a:lnTo>
                      <a:pt x="683" y="515"/>
                    </a:lnTo>
                    <a:lnTo>
                      <a:pt x="660" y="515"/>
                    </a:lnTo>
                    <a:lnTo>
                      <a:pt x="636" y="518"/>
                    </a:lnTo>
                    <a:lnTo>
                      <a:pt x="614" y="530"/>
                    </a:lnTo>
                    <a:lnTo>
                      <a:pt x="597" y="542"/>
                    </a:lnTo>
                    <a:lnTo>
                      <a:pt x="583" y="554"/>
                    </a:lnTo>
                    <a:lnTo>
                      <a:pt x="578" y="542"/>
                    </a:lnTo>
                    <a:lnTo>
                      <a:pt x="573" y="527"/>
                    </a:lnTo>
                    <a:lnTo>
                      <a:pt x="569" y="512"/>
                    </a:lnTo>
                    <a:lnTo>
                      <a:pt x="564" y="497"/>
                    </a:lnTo>
                    <a:lnTo>
                      <a:pt x="556" y="485"/>
                    </a:lnTo>
                    <a:lnTo>
                      <a:pt x="546" y="476"/>
                    </a:lnTo>
                    <a:lnTo>
                      <a:pt x="530" y="470"/>
                    </a:lnTo>
                    <a:lnTo>
                      <a:pt x="510" y="470"/>
                    </a:lnTo>
                    <a:lnTo>
                      <a:pt x="496" y="464"/>
                    </a:lnTo>
                    <a:lnTo>
                      <a:pt x="486" y="443"/>
                    </a:lnTo>
                    <a:lnTo>
                      <a:pt x="476" y="413"/>
                    </a:lnTo>
                    <a:lnTo>
                      <a:pt x="467" y="379"/>
                    </a:lnTo>
                    <a:lnTo>
                      <a:pt x="457" y="349"/>
                    </a:lnTo>
                    <a:lnTo>
                      <a:pt x="445" y="331"/>
                    </a:lnTo>
                    <a:lnTo>
                      <a:pt x="430" y="328"/>
                    </a:lnTo>
                    <a:lnTo>
                      <a:pt x="413" y="349"/>
                    </a:lnTo>
                    <a:lnTo>
                      <a:pt x="399" y="364"/>
                    </a:lnTo>
                    <a:lnTo>
                      <a:pt x="387" y="370"/>
                    </a:lnTo>
                    <a:lnTo>
                      <a:pt x="375" y="370"/>
                    </a:lnTo>
                    <a:lnTo>
                      <a:pt x="365" y="370"/>
                    </a:lnTo>
                    <a:lnTo>
                      <a:pt x="356" y="376"/>
                    </a:lnTo>
                    <a:lnTo>
                      <a:pt x="353" y="392"/>
                    </a:lnTo>
                    <a:lnTo>
                      <a:pt x="351" y="425"/>
                    </a:lnTo>
                    <a:lnTo>
                      <a:pt x="353" y="476"/>
                    </a:lnTo>
                    <a:lnTo>
                      <a:pt x="336" y="467"/>
                    </a:lnTo>
                    <a:lnTo>
                      <a:pt x="324" y="467"/>
                    </a:lnTo>
                    <a:lnTo>
                      <a:pt x="312" y="473"/>
                    </a:lnTo>
                    <a:lnTo>
                      <a:pt x="304" y="485"/>
                    </a:lnTo>
                    <a:lnTo>
                      <a:pt x="295" y="500"/>
                    </a:lnTo>
                    <a:lnTo>
                      <a:pt x="285" y="512"/>
                    </a:lnTo>
                    <a:lnTo>
                      <a:pt x="275" y="524"/>
                    </a:lnTo>
                    <a:lnTo>
                      <a:pt x="261" y="527"/>
                    </a:lnTo>
                    <a:lnTo>
                      <a:pt x="247" y="524"/>
                    </a:lnTo>
                    <a:lnTo>
                      <a:pt x="241" y="515"/>
                    </a:lnTo>
                    <a:lnTo>
                      <a:pt x="241" y="506"/>
                    </a:lnTo>
                    <a:lnTo>
                      <a:pt x="244" y="491"/>
                    </a:lnTo>
                    <a:lnTo>
                      <a:pt x="246" y="473"/>
                    </a:lnTo>
                    <a:lnTo>
                      <a:pt x="247" y="455"/>
                    </a:lnTo>
                    <a:lnTo>
                      <a:pt x="242" y="440"/>
                    </a:lnTo>
                    <a:lnTo>
                      <a:pt x="232" y="422"/>
                    </a:lnTo>
                    <a:lnTo>
                      <a:pt x="212" y="404"/>
                    </a:lnTo>
                    <a:lnTo>
                      <a:pt x="193" y="398"/>
                    </a:lnTo>
                    <a:lnTo>
                      <a:pt x="179" y="401"/>
                    </a:lnTo>
                    <a:lnTo>
                      <a:pt x="167" y="410"/>
                    </a:lnTo>
                    <a:lnTo>
                      <a:pt x="159" y="428"/>
                    </a:lnTo>
                    <a:lnTo>
                      <a:pt x="155" y="446"/>
                    </a:lnTo>
                    <a:lnTo>
                      <a:pt x="154" y="470"/>
                    </a:lnTo>
                    <a:lnTo>
                      <a:pt x="157" y="491"/>
                    </a:lnTo>
                    <a:lnTo>
                      <a:pt x="155" y="488"/>
                    </a:lnTo>
                    <a:lnTo>
                      <a:pt x="152" y="482"/>
                    </a:lnTo>
                    <a:lnTo>
                      <a:pt x="145" y="470"/>
                    </a:lnTo>
                    <a:lnTo>
                      <a:pt x="135" y="461"/>
                    </a:lnTo>
                    <a:lnTo>
                      <a:pt x="123" y="449"/>
                    </a:lnTo>
                    <a:lnTo>
                      <a:pt x="109" y="443"/>
                    </a:lnTo>
                    <a:lnTo>
                      <a:pt x="92" y="443"/>
                    </a:lnTo>
                    <a:lnTo>
                      <a:pt x="72" y="449"/>
                    </a:lnTo>
                    <a:lnTo>
                      <a:pt x="52" y="479"/>
                    </a:lnTo>
                    <a:lnTo>
                      <a:pt x="48" y="527"/>
                    </a:lnTo>
                    <a:lnTo>
                      <a:pt x="48" y="572"/>
                    </a:lnTo>
                    <a:lnTo>
                      <a:pt x="36" y="596"/>
                    </a:lnTo>
                    <a:lnTo>
                      <a:pt x="9" y="629"/>
                    </a:lnTo>
                    <a:lnTo>
                      <a:pt x="0" y="677"/>
                    </a:lnTo>
                    <a:lnTo>
                      <a:pt x="6" y="729"/>
                    </a:lnTo>
                    <a:lnTo>
                      <a:pt x="24" y="759"/>
                    </a:lnTo>
                    <a:lnTo>
                      <a:pt x="19" y="783"/>
                    </a:lnTo>
                    <a:lnTo>
                      <a:pt x="21" y="807"/>
                    </a:lnTo>
                    <a:lnTo>
                      <a:pt x="28" y="828"/>
                    </a:lnTo>
                    <a:lnTo>
                      <a:pt x="40" y="846"/>
                    </a:lnTo>
                    <a:lnTo>
                      <a:pt x="41" y="894"/>
                    </a:lnTo>
                    <a:lnTo>
                      <a:pt x="50" y="927"/>
                    </a:lnTo>
                    <a:lnTo>
                      <a:pt x="62" y="942"/>
                    </a:lnTo>
                    <a:lnTo>
                      <a:pt x="77" y="942"/>
                    </a:lnTo>
                    <a:lnTo>
                      <a:pt x="91" y="927"/>
                    </a:lnTo>
                    <a:lnTo>
                      <a:pt x="103" y="897"/>
                    </a:lnTo>
                    <a:lnTo>
                      <a:pt x="111" y="849"/>
                    </a:lnTo>
                    <a:lnTo>
                      <a:pt x="113" y="789"/>
                    </a:lnTo>
                    <a:lnTo>
                      <a:pt x="123" y="771"/>
                    </a:lnTo>
                    <a:lnTo>
                      <a:pt x="138" y="756"/>
                    </a:lnTo>
                    <a:lnTo>
                      <a:pt x="155" y="744"/>
                    </a:lnTo>
                    <a:lnTo>
                      <a:pt x="174" y="738"/>
                    </a:lnTo>
                    <a:lnTo>
                      <a:pt x="193" y="741"/>
                    </a:lnTo>
                    <a:lnTo>
                      <a:pt x="210" y="750"/>
                    </a:lnTo>
                    <a:lnTo>
                      <a:pt x="227" y="771"/>
                    </a:lnTo>
                    <a:lnTo>
                      <a:pt x="241" y="801"/>
                    </a:lnTo>
                    <a:lnTo>
                      <a:pt x="246" y="828"/>
                    </a:lnTo>
                    <a:lnTo>
                      <a:pt x="246" y="861"/>
                    </a:lnTo>
                    <a:lnTo>
                      <a:pt x="244" y="894"/>
                    </a:lnTo>
                    <a:lnTo>
                      <a:pt x="242" y="930"/>
                    </a:lnTo>
                    <a:lnTo>
                      <a:pt x="242" y="960"/>
                    </a:lnTo>
                    <a:lnTo>
                      <a:pt x="246" y="984"/>
                    </a:lnTo>
                    <a:lnTo>
                      <a:pt x="258" y="1002"/>
                    </a:lnTo>
                    <a:lnTo>
                      <a:pt x="276" y="1008"/>
                    </a:lnTo>
                    <a:lnTo>
                      <a:pt x="283" y="1026"/>
                    </a:lnTo>
                    <a:lnTo>
                      <a:pt x="293" y="1048"/>
                    </a:lnTo>
                    <a:lnTo>
                      <a:pt x="305" y="1066"/>
                    </a:lnTo>
                    <a:lnTo>
                      <a:pt x="319" y="1078"/>
                    </a:lnTo>
                    <a:lnTo>
                      <a:pt x="331" y="1081"/>
                    </a:lnTo>
                    <a:lnTo>
                      <a:pt x="341" y="1072"/>
                    </a:lnTo>
                    <a:lnTo>
                      <a:pt x="346" y="1048"/>
                    </a:lnTo>
                    <a:lnTo>
                      <a:pt x="348" y="999"/>
                    </a:lnTo>
                    <a:lnTo>
                      <a:pt x="350" y="951"/>
                    </a:lnTo>
                    <a:lnTo>
                      <a:pt x="355" y="918"/>
                    </a:lnTo>
                    <a:lnTo>
                      <a:pt x="362" y="897"/>
                    </a:lnTo>
                    <a:lnTo>
                      <a:pt x="372" y="879"/>
                    </a:lnTo>
                    <a:lnTo>
                      <a:pt x="380" y="864"/>
                    </a:lnTo>
                    <a:lnTo>
                      <a:pt x="391" y="843"/>
                    </a:lnTo>
                    <a:lnTo>
                      <a:pt x="397" y="813"/>
                    </a:lnTo>
                    <a:lnTo>
                      <a:pt x="401" y="768"/>
                    </a:lnTo>
                    <a:lnTo>
                      <a:pt x="409" y="771"/>
                    </a:lnTo>
                    <a:lnTo>
                      <a:pt x="418" y="771"/>
                    </a:lnTo>
                    <a:lnTo>
                      <a:pt x="426" y="765"/>
                    </a:lnTo>
                    <a:lnTo>
                      <a:pt x="435" y="759"/>
                    </a:lnTo>
                    <a:lnTo>
                      <a:pt x="443" y="750"/>
                    </a:lnTo>
                    <a:lnTo>
                      <a:pt x="450" y="741"/>
                    </a:lnTo>
                    <a:lnTo>
                      <a:pt x="454" y="735"/>
                    </a:lnTo>
                    <a:lnTo>
                      <a:pt x="455" y="732"/>
                    </a:lnTo>
                    <a:lnTo>
                      <a:pt x="459" y="762"/>
                    </a:lnTo>
                    <a:lnTo>
                      <a:pt x="465" y="792"/>
                    </a:lnTo>
                    <a:lnTo>
                      <a:pt x="474" y="822"/>
                    </a:lnTo>
                    <a:lnTo>
                      <a:pt x="482" y="846"/>
                    </a:lnTo>
                    <a:lnTo>
                      <a:pt x="493" y="861"/>
                    </a:lnTo>
                    <a:lnTo>
                      <a:pt x="501" y="870"/>
                    </a:lnTo>
                    <a:lnTo>
                      <a:pt x="510" y="867"/>
                    </a:lnTo>
                    <a:lnTo>
                      <a:pt x="515" y="852"/>
                    </a:lnTo>
                    <a:lnTo>
                      <a:pt x="525" y="813"/>
                    </a:lnTo>
                    <a:lnTo>
                      <a:pt x="537" y="789"/>
                    </a:lnTo>
                    <a:lnTo>
                      <a:pt x="547" y="777"/>
                    </a:lnTo>
                    <a:lnTo>
                      <a:pt x="551" y="774"/>
                    </a:lnTo>
                    <a:lnTo>
                      <a:pt x="563" y="810"/>
                    </a:lnTo>
                    <a:lnTo>
                      <a:pt x="571" y="846"/>
                    </a:lnTo>
                    <a:lnTo>
                      <a:pt x="574" y="876"/>
                    </a:lnTo>
                    <a:lnTo>
                      <a:pt x="571" y="909"/>
                    </a:lnTo>
                    <a:lnTo>
                      <a:pt x="564" y="948"/>
                    </a:lnTo>
                    <a:lnTo>
                      <a:pt x="566" y="993"/>
                    </a:lnTo>
                    <a:lnTo>
                      <a:pt x="576" y="1029"/>
                    </a:lnTo>
                    <a:lnTo>
                      <a:pt x="598" y="1036"/>
                    </a:lnTo>
                    <a:lnTo>
                      <a:pt x="614" y="1023"/>
                    </a:lnTo>
                    <a:lnTo>
                      <a:pt x="629" y="999"/>
                    </a:lnTo>
                    <a:lnTo>
                      <a:pt x="643" y="972"/>
                    </a:lnTo>
                    <a:lnTo>
                      <a:pt x="653" y="942"/>
                    </a:lnTo>
                    <a:lnTo>
                      <a:pt x="658" y="912"/>
                    </a:lnTo>
                    <a:lnTo>
                      <a:pt x="656" y="891"/>
                    </a:lnTo>
                    <a:lnTo>
                      <a:pt x="648" y="876"/>
                    </a:lnTo>
                    <a:lnTo>
                      <a:pt x="631" y="879"/>
                    </a:lnTo>
                    <a:lnTo>
                      <a:pt x="637" y="864"/>
                    </a:lnTo>
                    <a:lnTo>
                      <a:pt x="648" y="855"/>
                    </a:lnTo>
                    <a:lnTo>
                      <a:pt x="660" y="846"/>
                    </a:lnTo>
                    <a:lnTo>
                      <a:pt x="672" y="843"/>
                    </a:lnTo>
                    <a:lnTo>
                      <a:pt x="683" y="843"/>
                    </a:lnTo>
                    <a:lnTo>
                      <a:pt x="694" y="849"/>
                    </a:lnTo>
                    <a:lnTo>
                      <a:pt x="702" y="861"/>
                    </a:lnTo>
                    <a:lnTo>
                      <a:pt x="707" y="879"/>
                    </a:lnTo>
                    <a:lnTo>
                      <a:pt x="709" y="900"/>
                    </a:lnTo>
                    <a:lnTo>
                      <a:pt x="712" y="924"/>
                    </a:lnTo>
                    <a:lnTo>
                      <a:pt x="714" y="948"/>
                    </a:lnTo>
                    <a:lnTo>
                      <a:pt x="719" y="966"/>
                    </a:lnTo>
                    <a:lnTo>
                      <a:pt x="724" y="984"/>
                    </a:lnTo>
                    <a:lnTo>
                      <a:pt x="733" y="996"/>
                    </a:lnTo>
                    <a:lnTo>
                      <a:pt x="743" y="999"/>
                    </a:lnTo>
                    <a:lnTo>
                      <a:pt x="758" y="993"/>
                    </a:lnTo>
                    <a:lnTo>
                      <a:pt x="784" y="957"/>
                    </a:lnTo>
                    <a:lnTo>
                      <a:pt x="798" y="900"/>
                    </a:lnTo>
                    <a:lnTo>
                      <a:pt x="798" y="840"/>
                    </a:lnTo>
                    <a:lnTo>
                      <a:pt x="791" y="789"/>
                    </a:lnTo>
                    <a:lnTo>
                      <a:pt x="787" y="765"/>
                    </a:lnTo>
                    <a:lnTo>
                      <a:pt x="791" y="741"/>
                    </a:lnTo>
                    <a:lnTo>
                      <a:pt x="799" y="717"/>
                    </a:lnTo>
                    <a:lnTo>
                      <a:pt x="810" y="698"/>
                    </a:lnTo>
                    <a:lnTo>
                      <a:pt x="821" y="689"/>
                    </a:lnTo>
                    <a:lnTo>
                      <a:pt x="832" y="689"/>
                    </a:lnTo>
                    <a:lnTo>
                      <a:pt x="838" y="701"/>
                    </a:lnTo>
                    <a:lnTo>
                      <a:pt x="842" y="732"/>
                    </a:lnTo>
                    <a:lnTo>
                      <a:pt x="844" y="801"/>
                    </a:lnTo>
                    <a:lnTo>
                      <a:pt x="852" y="849"/>
                    </a:lnTo>
                    <a:lnTo>
                      <a:pt x="867" y="876"/>
                    </a:lnTo>
                    <a:lnTo>
                      <a:pt x="891" y="873"/>
                    </a:lnTo>
                    <a:lnTo>
                      <a:pt x="912" y="849"/>
                    </a:lnTo>
                    <a:lnTo>
                      <a:pt x="920" y="813"/>
                    </a:lnTo>
                    <a:lnTo>
                      <a:pt x="922" y="780"/>
                    </a:lnTo>
                    <a:lnTo>
                      <a:pt x="922" y="768"/>
                    </a:lnTo>
                    <a:lnTo>
                      <a:pt x="934" y="762"/>
                    </a:lnTo>
                    <a:lnTo>
                      <a:pt x="947" y="741"/>
                    </a:lnTo>
                    <a:lnTo>
                      <a:pt x="961" y="711"/>
                    </a:lnTo>
                    <a:lnTo>
                      <a:pt x="973" y="677"/>
                    </a:lnTo>
                    <a:lnTo>
                      <a:pt x="980" y="641"/>
                    </a:lnTo>
                    <a:lnTo>
                      <a:pt x="982" y="608"/>
                    </a:lnTo>
                    <a:lnTo>
                      <a:pt x="976" y="581"/>
                    </a:lnTo>
                    <a:lnTo>
                      <a:pt x="963" y="563"/>
                    </a:lnTo>
                    <a:lnTo>
                      <a:pt x="976" y="557"/>
                    </a:lnTo>
                    <a:lnTo>
                      <a:pt x="988" y="545"/>
                    </a:lnTo>
                    <a:lnTo>
                      <a:pt x="1000" y="536"/>
                    </a:lnTo>
                    <a:lnTo>
                      <a:pt x="1012" y="527"/>
                    </a:lnTo>
                    <a:lnTo>
                      <a:pt x="1022" y="524"/>
                    </a:lnTo>
                    <a:lnTo>
                      <a:pt x="1031" y="524"/>
                    </a:lnTo>
                    <a:lnTo>
                      <a:pt x="1038" y="533"/>
                    </a:lnTo>
                    <a:lnTo>
                      <a:pt x="1043" y="548"/>
                    </a:lnTo>
                    <a:lnTo>
                      <a:pt x="1048" y="566"/>
                    </a:lnTo>
                    <a:lnTo>
                      <a:pt x="1055" y="581"/>
                    </a:lnTo>
                    <a:lnTo>
                      <a:pt x="1062" y="593"/>
                    </a:lnTo>
                    <a:lnTo>
                      <a:pt x="1068" y="596"/>
                    </a:lnTo>
                    <a:lnTo>
                      <a:pt x="1075" y="599"/>
                    </a:lnTo>
                    <a:lnTo>
                      <a:pt x="1082" y="599"/>
                    </a:lnTo>
                    <a:lnTo>
                      <a:pt x="1089" y="593"/>
                    </a:lnTo>
                    <a:lnTo>
                      <a:pt x="1094" y="584"/>
                    </a:lnTo>
                    <a:lnTo>
                      <a:pt x="1106" y="587"/>
                    </a:lnTo>
                    <a:lnTo>
                      <a:pt x="1116" y="584"/>
                    </a:lnTo>
                    <a:lnTo>
                      <a:pt x="1128" y="572"/>
                    </a:lnTo>
                    <a:lnTo>
                      <a:pt x="1138" y="554"/>
                    </a:lnTo>
                    <a:lnTo>
                      <a:pt x="1147" y="530"/>
                    </a:lnTo>
                    <a:lnTo>
                      <a:pt x="1154" y="503"/>
                    </a:lnTo>
                    <a:lnTo>
                      <a:pt x="1159" y="473"/>
                    </a:lnTo>
                    <a:lnTo>
                      <a:pt x="1159" y="443"/>
                    </a:lnTo>
                    <a:lnTo>
                      <a:pt x="1162" y="410"/>
                    </a:lnTo>
                    <a:lnTo>
                      <a:pt x="1174" y="376"/>
                    </a:lnTo>
                    <a:lnTo>
                      <a:pt x="1189" y="340"/>
                    </a:lnTo>
                    <a:lnTo>
                      <a:pt x="1206" y="301"/>
                    </a:lnTo>
                    <a:lnTo>
                      <a:pt x="1222" y="262"/>
                    </a:lnTo>
                    <a:lnTo>
                      <a:pt x="1232" y="220"/>
                    </a:lnTo>
                    <a:lnTo>
                      <a:pt x="1235" y="172"/>
                    </a:lnTo>
                    <a:lnTo>
                      <a:pt x="1227" y="124"/>
                    </a:lnTo>
                    <a:lnTo>
                      <a:pt x="1211" y="82"/>
                    </a:lnTo>
                    <a:lnTo>
                      <a:pt x="1198" y="61"/>
                    </a:lnTo>
                    <a:lnTo>
                      <a:pt x="1184" y="51"/>
                    </a:lnTo>
                    <a:lnTo>
                      <a:pt x="1174" y="51"/>
                    </a:lnTo>
                    <a:lnTo>
                      <a:pt x="1164" y="61"/>
                    </a:lnTo>
                    <a:lnTo>
                      <a:pt x="1157" y="70"/>
                    </a:lnTo>
                    <a:lnTo>
                      <a:pt x="1152" y="79"/>
                    </a:lnTo>
                    <a:lnTo>
                      <a:pt x="1150" y="82"/>
                    </a:lnTo>
                    <a:lnTo>
                      <a:pt x="1152" y="58"/>
                    </a:lnTo>
                    <a:lnTo>
                      <a:pt x="1148" y="36"/>
                    </a:lnTo>
                    <a:lnTo>
                      <a:pt x="1142" y="18"/>
                    </a:lnTo>
                    <a:lnTo>
                      <a:pt x="1131" y="6"/>
                    </a:lnTo>
                    <a:lnTo>
                      <a:pt x="1121" y="0"/>
                    </a:lnTo>
                    <a:lnTo>
                      <a:pt x="1109" y="0"/>
                    </a:lnTo>
                    <a:lnTo>
                      <a:pt x="1097" y="12"/>
                    </a:lnTo>
                    <a:lnTo>
                      <a:pt x="1087" y="33"/>
                    </a:lnTo>
                    <a:lnTo>
                      <a:pt x="1077" y="54"/>
                    </a:lnTo>
                    <a:lnTo>
                      <a:pt x="1067" y="67"/>
                    </a:lnTo>
                    <a:lnTo>
                      <a:pt x="1056" y="76"/>
                    </a:lnTo>
                    <a:lnTo>
                      <a:pt x="1048" y="76"/>
                    </a:lnTo>
                    <a:lnTo>
                      <a:pt x="1039" y="76"/>
                    </a:lnTo>
                    <a:lnTo>
                      <a:pt x="1033" y="73"/>
                    </a:lnTo>
                    <a:lnTo>
                      <a:pt x="1028" y="67"/>
                    </a:lnTo>
                    <a:lnTo>
                      <a:pt x="1026" y="67"/>
                    </a:lnTo>
                    <a:lnTo>
                      <a:pt x="1017" y="58"/>
                    </a:lnTo>
                    <a:lnTo>
                      <a:pt x="1007" y="51"/>
                    </a:lnTo>
                    <a:lnTo>
                      <a:pt x="999" y="48"/>
                    </a:lnTo>
                    <a:lnTo>
                      <a:pt x="990" y="51"/>
                    </a:lnTo>
                    <a:lnTo>
                      <a:pt x="980" y="58"/>
                    </a:lnTo>
                    <a:lnTo>
                      <a:pt x="973" y="70"/>
                    </a:lnTo>
                    <a:lnTo>
                      <a:pt x="965" y="85"/>
                    </a:lnTo>
                    <a:lnTo>
                      <a:pt x="958" y="109"/>
                    </a:lnTo>
                    <a:close/>
                  </a:path>
                </a:pathLst>
              </a:custGeom>
              <a:solidFill>
                <a:srgbClr val="00AC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34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681" name="Google Shape;681;p11"/>
              <p:cNvSpPr/>
              <p:nvPr/>
            </p:nvSpPr>
            <p:spPr>
              <a:xfrm>
                <a:off x="262" y="960"/>
                <a:ext cx="462" cy="328"/>
              </a:xfrm>
              <a:custGeom>
                <a:rect b="b" l="l" r="r" t="t"/>
                <a:pathLst>
                  <a:path extrusionOk="0" h="1041" w="889">
                    <a:moveTo>
                      <a:pt x="799" y="704"/>
                    </a:moveTo>
                    <a:lnTo>
                      <a:pt x="809" y="692"/>
                    </a:lnTo>
                    <a:lnTo>
                      <a:pt x="820" y="677"/>
                    </a:lnTo>
                    <a:lnTo>
                      <a:pt x="830" y="659"/>
                    </a:lnTo>
                    <a:lnTo>
                      <a:pt x="838" y="641"/>
                    </a:lnTo>
                    <a:lnTo>
                      <a:pt x="845" y="623"/>
                    </a:lnTo>
                    <a:lnTo>
                      <a:pt x="849" y="605"/>
                    </a:lnTo>
                    <a:lnTo>
                      <a:pt x="847" y="587"/>
                    </a:lnTo>
                    <a:lnTo>
                      <a:pt x="840" y="572"/>
                    </a:lnTo>
                    <a:lnTo>
                      <a:pt x="830" y="557"/>
                    </a:lnTo>
                    <a:lnTo>
                      <a:pt x="823" y="542"/>
                    </a:lnTo>
                    <a:lnTo>
                      <a:pt x="818" y="524"/>
                    </a:lnTo>
                    <a:lnTo>
                      <a:pt x="818" y="506"/>
                    </a:lnTo>
                    <a:lnTo>
                      <a:pt x="820" y="494"/>
                    </a:lnTo>
                    <a:lnTo>
                      <a:pt x="828" y="482"/>
                    </a:lnTo>
                    <a:lnTo>
                      <a:pt x="838" y="479"/>
                    </a:lnTo>
                    <a:lnTo>
                      <a:pt x="855" y="479"/>
                    </a:lnTo>
                    <a:lnTo>
                      <a:pt x="872" y="479"/>
                    </a:lnTo>
                    <a:lnTo>
                      <a:pt x="883" y="467"/>
                    </a:lnTo>
                    <a:lnTo>
                      <a:pt x="888" y="449"/>
                    </a:lnTo>
                    <a:lnTo>
                      <a:pt x="889" y="424"/>
                    </a:lnTo>
                    <a:lnTo>
                      <a:pt x="884" y="403"/>
                    </a:lnTo>
                    <a:lnTo>
                      <a:pt x="878" y="382"/>
                    </a:lnTo>
                    <a:lnTo>
                      <a:pt x="867" y="370"/>
                    </a:lnTo>
                    <a:lnTo>
                      <a:pt x="855" y="367"/>
                    </a:lnTo>
                    <a:lnTo>
                      <a:pt x="854" y="346"/>
                    </a:lnTo>
                    <a:lnTo>
                      <a:pt x="850" y="322"/>
                    </a:lnTo>
                    <a:lnTo>
                      <a:pt x="843" y="301"/>
                    </a:lnTo>
                    <a:lnTo>
                      <a:pt x="832" y="286"/>
                    </a:lnTo>
                    <a:lnTo>
                      <a:pt x="815" y="283"/>
                    </a:lnTo>
                    <a:lnTo>
                      <a:pt x="791" y="292"/>
                    </a:lnTo>
                    <a:lnTo>
                      <a:pt x="762" y="319"/>
                    </a:lnTo>
                    <a:lnTo>
                      <a:pt x="724" y="367"/>
                    </a:lnTo>
                    <a:lnTo>
                      <a:pt x="729" y="319"/>
                    </a:lnTo>
                    <a:lnTo>
                      <a:pt x="734" y="271"/>
                    </a:lnTo>
                    <a:lnTo>
                      <a:pt x="729" y="232"/>
                    </a:lnTo>
                    <a:lnTo>
                      <a:pt x="707" y="211"/>
                    </a:lnTo>
                    <a:lnTo>
                      <a:pt x="711" y="196"/>
                    </a:lnTo>
                    <a:lnTo>
                      <a:pt x="717" y="178"/>
                    </a:lnTo>
                    <a:lnTo>
                      <a:pt x="726" y="163"/>
                    </a:lnTo>
                    <a:lnTo>
                      <a:pt x="733" y="148"/>
                    </a:lnTo>
                    <a:lnTo>
                      <a:pt x="741" y="133"/>
                    </a:lnTo>
                    <a:lnTo>
                      <a:pt x="745" y="114"/>
                    </a:lnTo>
                    <a:lnTo>
                      <a:pt x="746" y="99"/>
                    </a:lnTo>
                    <a:lnTo>
                      <a:pt x="743" y="84"/>
                    </a:lnTo>
                    <a:lnTo>
                      <a:pt x="734" y="69"/>
                    </a:lnTo>
                    <a:lnTo>
                      <a:pt x="723" y="51"/>
                    </a:lnTo>
                    <a:lnTo>
                      <a:pt x="709" y="36"/>
                    </a:lnTo>
                    <a:lnTo>
                      <a:pt x="692" y="24"/>
                    </a:lnTo>
                    <a:lnTo>
                      <a:pt x="677" y="18"/>
                    </a:lnTo>
                    <a:lnTo>
                      <a:pt x="660" y="18"/>
                    </a:lnTo>
                    <a:lnTo>
                      <a:pt x="646" y="27"/>
                    </a:lnTo>
                    <a:lnTo>
                      <a:pt x="636" y="48"/>
                    </a:lnTo>
                    <a:lnTo>
                      <a:pt x="632" y="21"/>
                    </a:lnTo>
                    <a:lnTo>
                      <a:pt x="620" y="3"/>
                    </a:lnTo>
                    <a:lnTo>
                      <a:pt x="600" y="0"/>
                    </a:lnTo>
                    <a:lnTo>
                      <a:pt x="578" y="9"/>
                    </a:lnTo>
                    <a:lnTo>
                      <a:pt x="556" y="39"/>
                    </a:lnTo>
                    <a:lnTo>
                      <a:pt x="537" y="90"/>
                    </a:lnTo>
                    <a:lnTo>
                      <a:pt x="525" y="166"/>
                    </a:lnTo>
                    <a:lnTo>
                      <a:pt x="523" y="268"/>
                    </a:lnTo>
                    <a:lnTo>
                      <a:pt x="511" y="253"/>
                    </a:lnTo>
                    <a:lnTo>
                      <a:pt x="503" y="223"/>
                    </a:lnTo>
                    <a:lnTo>
                      <a:pt x="498" y="187"/>
                    </a:lnTo>
                    <a:lnTo>
                      <a:pt x="499" y="154"/>
                    </a:lnTo>
                    <a:lnTo>
                      <a:pt x="487" y="160"/>
                    </a:lnTo>
                    <a:lnTo>
                      <a:pt x="476" y="166"/>
                    </a:lnTo>
                    <a:lnTo>
                      <a:pt x="462" y="169"/>
                    </a:lnTo>
                    <a:lnTo>
                      <a:pt x="448" y="166"/>
                    </a:lnTo>
                    <a:lnTo>
                      <a:pt x="436" y="160"/>
                    </a:lnTo>
                    <a:lnTo>
                      <a:pt x="426" y="148"/>
                    </a:lnTo>
                    <a:lnTo>
                      <a:pt x="418" y="130"/>
                    </a:lnTo>
                    <a:lnTo>
                      <a:pt x="413" y="105"/>
                    </a:lnTo>
                    <a:lnTo>
                      <a:pt x="404" y="78"/>
                    </a:lnTo>
                    <a:lnTo>
                      <a:pt x="385" y="54"/>
                    </a:lnTo>
                    <a:lnTo>
                      <a:pt x="360" y="36"/>
                    </a:lnTo>
                    <a:lnTo>
                      <a:pt x="332" y="27"/>
                    </a:lnTo>
                    <a:lnTo>
                      <a:pt x="304" y="27"/>
                    </a:lnTo>
                    <a:lnTo>
                      <a:pt x="281" y="39"/>
                    </a:lnTo>
                    <a:lnTo>
                      <a:pt x="266" y="66"/>
                    </a:lnTo>
                    <a:lnTo>
                      <a:pt x="261" y="111"/>
                    </a:lnTo>
                    <a:lnTo>
                      <a:pt x="244" y="120"/>
                    </a:lnTo>
                    <a:lnTo>
                      <a:pt x="222" y="139"/>
                    </a:lnTo>
                    <a:lnTo>
                      <a:pt x="198" y="166"/>
                    </a:lnTo>
                    <a:lnTo>
                      <a:pt x="174" y="202"/>
                    </a:lnTo>
                    <a:lnTo>
                      <a:pt x="154" y="247"/>
                    </a:lnTo>
                    <a:lnTo>
                      <a:pt x="142" y="295"/>
                    </a:lnTo>
                    <a:lnTo>
                      <a:pt x="142" y="349"/>
                    </a:lnTo>
                    <a:lnTo>
                      <a:pt x="157" y="409"/>
                    </a:lnTo>
                    <a:lnTo>
                      <a:pt x="138" y="394"/>
                    </a:lnTo>
                    <a:lnTo>
                      <a:pt x="118" y="379"/>
                    </a:lnTo>
                    <a:lnTo>
                      <a:pt x="96" y="370"/>
                    </a:lnTo>
                    <a:lnTo>
                      <a:pt x="72" y="367"/>
                    </a:lnTo>
                    <a:lnTo>
                      <a:pt x="51" y="370"/>
                    </a:lnTo>
                    <a:lnTo>
                      <a:pt x="31" y="382"/>
                    </a:lnTo>
                    <a:lnTo>
                      <a:pt x="16" y="406"/>
                    </a:lnTo>
                    <a:lnTo>
                      <a:pt x="5" y="445"/>
                    </a:lnTo>
                    <a:lnTo>
                      <a:pt x="0" y="488"/>
                    </a:lnTo>
                    <a:lnTo>
                      <a:pt x="0" y="524"/>
                    </a:lnTo>
                    <a:lnTo>
                      <a:pt x="5" y="554"/>
                    </a:lnTo>
                    <a:lnTo>
                      <a:pt x="12" y="578"/>
                    </a:lnTo>
                    <a:lnTo>
                      <a:pt x="22" y="599"/>
                    </a:lnTo>
                    <a:lnTo>
                      <a:pt x="33" y="617"/>
                    </a:lnTo>
                    <a:lnTo>
                      <a:pt x="43" y="626"/>
                    </a:lnTo>
                    <a:lnTo>
                      <a:pt x="53" y="635"/>
                    </a:lnTo>
                    <a:lnTo>
                      <a:pt x="62" y="644"/>
                    </a:lnTo>
                    <a:lnTo>
                      <a:pt x="72" y="653"/>
                    </a:lnTo>
                    <a:lnTo>
                      <a:pt x="80" y="668"/>
                    </a:lnTo>
                    <a:lnTo>
                      <a:pt x="87" y="680"/>
                    </a:lnTo>
                    <a:lnTo>
                      <a:pt x="92" y="695"/>
                    </a:lnTo>
                    <a:lnTo>
                      <a:pt x="94" y="707"/>
                    </a:lnTo>
                    <a:lnTo>
                      <a:pt x="92" y="719"/>
                    </a:lnTo>
                    <a:lnTo>
                      <a:pt x="86" y="725"/>
                    </a:lnTo>
                    <a:lnTo>
                      <a:pt x="74" y="740"/>
                    </a:lnTo>
                    <a:lnTo>
                      <a:pt x="72" y="761"/>
                    </a:lnTo>
                    <a:lnTo>
                      <a:pt x="82" y="783"/>
                    </a:lnTo>
                    <a:lnTo>
                      <a:pt x="106" y="798"/>
                    </a:lnTo>
                    <a:lnTo>
                      <a:pt x="123" y="819"/>
                    </a:lnTo>
                    <a:lnTo>
                      <a:pt x="120" y="855"/>
                    </a:lnTo>
                    <a:lnTo>
                      <a:pt x="108" y="909"/>
                    </a:lnTo>
                    <a:lnTo>
                      <a:pt x="97" y="975"/>
                    </a:lnTo>
                    <a:lnTo>
                      <a:pt x="97" y="1008"/>
                    </a:lnTo>
                    <a:lnTo>
                      <a:pt x="106" y="1032"/>
                    </a:lnTo>
                    <a:lnTo>
                      <a:pt x="118" y="1041"/>
                    </a:lnTo>
                    <a:lnTo>
                      <a:pt x="130" y="1023"/>
                    </a:lnTo>
                    <a:lnTo>
                      <a:pt x="140" y="990"/>
                    </a:lnTo>
                    <a:lnTo>
                      <a:pt x="150" y="966"/>
                    </a:lnTo>
                    <a:lnTo>
                      <a:pt x="162" y="951"/>
                    </a:lnTo>
                    <a:lnTo>
                      <a:pt x="174" y="939"/>
                    </a:lnTo>
                    <a:lnTo>
                      <a:pt x="186" y="936"/>
                    </a:lnTo>
                    <a:lnTo>
                      <a:pt x="198" y="939"/>
                    </a:lnTo>
                    <a:lnTo>
                      <a:pt x="210" y="945"/>
                    </a:lnTo>
                    <a:lnTo>
                      <a:pt x="222" y="954"/>
                    </a:lnTo>
                    <a:lnTo>
                      <a:pt x="232" y="963"/>
                    </a:lnTo>
                    <a:lnTo>
                      <a:pt x="242" y="966"/>
                    </a:lnTo>
                    <a:lnTo>
                      <a:pt x="251" y="969"/>
                    </a:lnTo>
                    <a:lnTo>
                      <a:pt x="261" y="966"/>
                    </a:lnTo>
                    <a:lnTo>
                      <a:pt x="269" y="960"/>
                    </a:lnTo>
                    <a:lnTo>
                      <a:pt x="278" y="954"/>
                    </a:lnTo>
                    <a:lnTo>
                      <a:pt x="285" y="945"/>
                    </a:lnTo>
                    <a:lnTo>
                      <a:pt x="293" y="933"/>
                    </a:lnTo>
                    <a:lnTo>
                      <a:pt x="302" y="921"/>
                    </a:lnTo>
                    <a:lnTo>
                      <a:pt x="315" y="912"/>
                    </a:lnTo>
                    <a:lnTo>
                      <a:pt x="329" y="906"/>
                    </a:lnTo>
                    <a:lnTo>
                      <a:pt x="343" y="900"/>
                    </a:lnTo>
                    <a:lnTo>
                      <a:pt x="356" y="903"/>
                    </a:lnTo>
                    <a:lnTo>
                      <a:pt x="370" y="906"/>
                    </a:lnTo>
                    <a:lnTo>
                      <a:pt x="382" y="912"/>
                    </a:lnTo>
                    <a:lnTo>
                      <a:pt x="389" y="924"/>
                    </a:lnTo>
                    <a:lnTo>
                      <a:pt x="397" y="915"/>
                    </a:lnTo>
                    <a:lnTo>
                      <a:pt x="407" y="909"/>
                    </a:lnTo>
                    <a:lnTo>
                      <a:pt x="416" y="903"/>
                    </a:lnTo>
                    <a:lnTo>
                      <a:pt x="426" y="900"/>
                    </a:lnTo>
                    <a:lnTo>
                      <a:pt x="436" y="903"/>
                    </a:lnTo>
                    <a:lnTo>
                      <a:pt x="445" y="906"/>
                    </a:lnTo>
                    <a:lnTo>
                      <a:pt x="455" y="912"/>
                    </a:lnTo>
                    <a:lnTo>
                      <a:pt x="464" y="924"/>
                    </a:lnTo>
                    <a:lnTo>
                      <a:pt x="469" y="927"/>
                    </a:lnTo>
                    <a:lnTo>
                      <a:pt x="472" y="927"/>
                    </a:lnTo>
                    <a:lnTo>
                      <a:pt x="477" y="921"/>
                    </a:lnTo>
                    <a:lnTo>
                      <a:pt x="481" y="918"/>
                    </a:lnTo>
                    <a:lnTo>
                      <a:pt x="487" y="918"/>
                    </a:lnTo>
                    <a:lnTo>
                      <a:pt x="494" y="924"/>
                    </a:lnTo>
                    <a:lnTo>
                      <a:pt x="505" y="939"/>
                    </a:lnTo>
                    <a:lnTo>
                      <a:pt x="520" y="966"/>
                    </a:lnTo>
                    <a:lnTo>
                      <a:pt x="542" y="1005"/>
                    </a:lnTo>
                    <a:lnTo>
                      <a:pt x="556" y="1008"/>
                    </a:lnTo>
                    <a:lnTo>
                      <a:pt x="561" y="987"/>
                    </a:lnTo>
                    <a:lnTo>
                      <a:pt x="561" y="951"/>
                    </a:lnTo>
                    <a:lnTo>
                      <a:pt x="556" y="912"/>
                    </a:lnTo>
                    <a:lnTo>
                      <a:pt x="551" y="879"/>
                    </a:lnTo>
                    <a:lnTo>
                      <a:pt x="545" y="867"/>
                    </a:lnTo>
                    <a:lnTo>
                      <a:pt x="544" y="882"/>
                    </a:lnTo>
                    <a:lnTo>
                      <a:pt x="542" y="870"/>
                    </a:lnTo>
                    <a:lnTo>
                      <a:pt x="540" y="843"/>
                    </a:lnTo>
                    <a:lnTo>
                      <a:pt x="540" y="810"/>
                    </a:lnTo>
                    <a:lnTo>
                      <a:pt x="539" y="777"/>
                    </a:lnTo>
                    <a:lnTo>
                      <a:pt x="533" y="749"/>
                    </a:lnTo>
                    <a:lnTo>
                      <a:pt x="523" y="731"/>
                    </a:lnTo>
                    <a:lnTo>
                      <a:pt x="510" y="734"/>
                    </a:lnTo>
                    <a:lnTo>
                      <a:pt x="487" y="761"/>
                    </a:lnTo>
                    <a:lnTo>
                      <a:pt x="489" y="740"/>
                    </a:lnTo>
                    <a:lnTo>
                      <a:pt x="486" y="713"/>
                    </a:lnTo>
                    <a:lnTo>
                      <a:pt x="476" y="689"/>
                    </a:lnTo>
                    <a:lnTo>
                      <a:pt x="462" y="665"/>
                    </a:lnTo>
                    <a:lnTo>
                      <a:pt x="448" y="650"/>
                    </a:lnTo>
                    <a:lnTo>
                      <a:pt x="433" y="644"/>
                    </a:lnTo>
                    <a:lnTo>
                      <a:pt x="418" y="653"/>
                    </a:lnTo>
                    <a:lnTo>
                      <a:pt x="406" y="683"/>
                    </a:lnTo>
                    <a:lnTo>
                      <a:pt x="396" y="707"/>
                    </a:lnTo>
                    <a:lnTo>
                      <a:pt x="378" y="710"/>
                    </a:lnTo>
                    <a:lnTo>
                      <a:pt x="365" y="695"/>
                    </a:lnTo>
                    <a:lnTo>
                      <a:pt x="358" y="662"/>
                    </a:lnTo>
                    <a:lnTo>
                      <a:pt x="338" y="662"/>
                    </a:lnTo>
                    <a:lnTo>
                      <a:pt x="317" y="653"/>
                    </a:lnTo>
                    <a:lnTo>
                      <a:pt x="300" y="641"/>
                    </a:lnTo>
                    <a:lnTo>
                      <a:pt x="290" y="623"/>
                    </a:lnTo>
                    <a:lnTo>
                      <a:pt x="286" y="602"/>
                    </a:lnTo>
                    <a:lnTo>
                      <a:pt x="293" y="581"/>
                    </a:lnTo>
                    <a:lnTo>
                      <a:pt x="315" y="560"/>
                    </a:lnTo>
                    <a:lnTo>
                      <a:pt x="353" y="542"/>
                    </a:lnTo>
                    <a:lnTo>
                      <a:pt x="392" y="533"/>
                    </a:lnTo>
                    <a:lnTo>
                      <a:pt x="416" y="536"/>
                    </a:lnTo>
                    <a:lnTo>
                      <a:pt x="433" y="548"/>
                    </a:lnTo>
                    <a:lnTo>
                      <a:pt x="441" y="563"/>
                    </a:lnTo>
                    <a:lnTo>
                      <a:pt x="447" y="578"/>
                    </a:lnTo>
                    <a:lnTo>
                      <a:pt x="452" y="587"/>
                    </a:lnTo>
                    <a:lnTo>
                      <a:pt x="460" y="590"/>
                    </a:lnTo>
                    <a:lnTo>
                      <a:pt x="476" y="578"/>
                    </a:lnTo>
                    <a:lnTo>
                      <a:pt x="489" y="593"/>
                    </a:lnTo>
                    <a:lnTo>
                      <a:pt x="503" y="605"/>
                    </a:lnTo>
                    <a:lnTo>
                      <a:pt x="516" y="614"/>
                    </a:lnTo>
                    <a:lnTo>
                      <a:pt x="530" y="617"/>
                    </a:lnTo>
                    <a:lnTo>
                      <a:pt x="542" y="620"/>
                    </a:lnTo>
                    <a:lnTo>
                      <a:pt x="551" y="620"/>
                    </a:lnTo>
                    <a:lnTo>
                      <a:pt x="557" y="620"/>
                    </a:lnTo>
                    <a:lnTo>
                      <a:pt x="559" y="620"/>
                    </a:lnTo>
                    <a:lnTo>
                      <a:pt x="564" y="641"/>
                    </a:lnTo>
                    <a:lnTo>
                      <a:pt x="571" y="662"/>
                    </a:lnTo>
                    <a:lnTo>
                      <a:pt x="578" y="677"/>
                    </a:lnTo>
                    <a:lnTo>
                      <a:pt x="586" y="689"/>
                    </a:lnTo>
                    <a:lnTo>
                      <a:pt x="596" y="698"/>
                    </a:lnTo>
                    <a:lnTo>
                      <a:pt x="607" y="704"/>
                    </a:lnTo>
                    <a:lnTo>
                      <a:pt x="619" y="707"/>
                    </a:lnTo>
                    <a:lnTo>
                      <a:pt x="632" y="704"/>
                    </a:lnTo>
                    <a:lnTo>
                      <a:pt x="644" y="704"/>
                    </a:lnTo>
                    <a:lnTo>
                      <a:pt x="654" y="707"/>
                    </a:lnTo>
                    <a:lnTo>
                      <a:pt x="663" y="713"/>
                    </a:lnTo>
                    <a:lnTo>
                      <a:pt x="670" y="722"/>
                    </a:lnTo>
                    <a:lnTo>
                      <a:pt x="677" y="734"/>
                    </a:lnTo>
                    <a:lnTo>
                      <a:pt x="683" y="746"/>
                    </a:lnTo>
                    <a:lnTo>
                      <a:pt x="690" y="761"/>
                    </a:lnTo>
                    <a:lnTo>
                      <a:pt x="699" y="777"/>
                    </a:lnTo>
                    <a:lnTo>
                      <a:pt x="711" y="786"/>
                    </a:lnTo>
                    <a:lnTo>
                      <a:pt x="724" y="792"/>
                    </a:lnTo>
                    <a:lnTo>
                      <a:pt x="738" y="792"/>
                    </a:lnTo>
                    <a:lnTo>
                      <a:pt x="755" y="783"/>
                    </a:lnTo>
                    <a:lnTo>
                      <a:pt x="769" y="770"/>
                    </a:lnTo>
                    <a:lnTo>
                      <a:pt x="782" y="752"/>
                    </a:lnTo>
                    <a:lnTo>
                      <a:pt x="792" y="731"/>
                    </a:lnTo>
                    <a:lnTo>
                      <a:pt x="799" y="704"/>
                    </a:lnTo>
                    <a:close/>
                  </a:path>
                </a:pathLst>
              </a:custGeom>
              <a:solidFill>
                <a:srgbClr val="00AC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34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682" name="Google Shape;682;p11"/>
            <p:cNvSpPr/>
            <p:nvPr/>
          </p:nvSpPr>
          <p:spPr>
            <a:xfrm>
              <a:off x="889" y="3420"/>
              <a:ext cx="508" cy="211"/>
            </a:xfrm>
            <a:custGeom>
              <a:rect b="b" l="l" r="r" t="t"/>
              <a:pathLst>
                <a:path extrusionOk="0" h="671" w="977">
                  <a:moveTo>
                    <a:pt x="827" y="232"/>
                  </a:moveTo>
                  <a:lnTo>
                    <a:pt x="823" y="245"/>
                  </a:lnTo>
                  <a:lnTo>
                    <a:pt x="819" y="253"/>
                  </a:lnTo>
                  <a:lnTo>
                    <a:pt x="813" y="257"/>
                  </a:lnTo>
                  <a:lnTo>
                    <a:pt x="808" y="259"/>
                  </a:lnTo>
                  <a:lnTo>
                    <a:pt x="801" y="257"/>
                  </a:lnTo>
                  <a:lnTo>
                    <a:pt x="795" y="253"/>
                  </a:lnTo>
                  <a:lnTo>
                    <a:pt x="791" y="242"/>
                  </a:lnTo>
                  <a:lnTo>
                    <a:pt x="787" y="228"/>
                  </a:lnTo>
                  <a:lnTo>
                    <a:pt x="780" y="201"/>
                  </a:lnTo>
                  <a:lnTo>
                    <a:pt x="771" y="182"/>
                  </a:lnTo>
                  <a:lnTo>
                    <a:pt x="762" y="172"/>
                  </a:lnTo>
                  <a:lnTo>
                    <a:pt x="758" y="170"/>
                  </a:lnTo>
                  <a:lnTo>
                    <a:pt x="753" y="180"/>
                  </a:lnTo>
                  <a:lnTo>
                    <a:pt x="749" y="191"/>
                  </a:lnTo>
                  <a:lnTo>
                    <a:pt x="744" y="197"/>
                  </a:lnTo>
                  <a:lnTo>
                    <a:pt x="739" y="201"/>
                  </a:lnTo>
                  <a:lnTo>
                    <a:pt x="734" y="203"/>
                  </a:lnTo>
                  <a:lnTo>
                    <a:pt x="727" y="205"/>
                  </a:lnTo>
                  <a:lnTo>
                    <a:pt x="719" y="205"/>
                  </a:lnTo>
                  <a:lnTo>
                    <a:pt x="710" y="203"/>
                  </a:lnTo>
                  <a:lnTo>
                    <a:pt x="700" y="203"/>
                  </a:lnTo>
                  <a:lnTo>
                    <a:pt x="692" y="205"/>
                  </a:lnTo>
                  <a:lnTo>
                    <a:pt x="685" y="207"/>
                  </a:lnTo>
                  <a:lnTo>
                    <a:pt x="679" y="211"/>
                  </a:lnTo>
                  <a:lnTo>
                    <a:pt x="673" y="216"/>
                  </a:lnTo>
                  <a:lnTo>
                    <a:pt x="670" y="220"/>
                  </a:lnTo>
                  <a:lnTo>
                    <a:pt x="667" y="222"/>
                  </a:lnTo>
                  <a:lnTo>
                    <a:pt x="666" y="224"/>
                  </a:lnTo>
                  <a:lnTo>
                    <a:pt x="672" y="232"/>
                  </a:lnTo>
                  <a:lnTo>
                    <a:pt x="675" y="247"/>
                  </a:lnTo>
                  <a:lnTo>
                    <a:pt x="673" y="265"/>
                  </a:lnTo>
                  <a:lnTo>
                    <a:pt x="670" y="286"/>
                  </a:lnTo>
                  <a:lnTo>
                    <a:pt x="661" y="300"/>
                  </a:lnTo>
                  <a:lnTo>
                    <a:pt x="649" y="309"/>
                  </a:lnTo>
                  <a:lnTo>
                    <a:pt x="635" y="305"/>
                  </a:lnTo>
                  <a:lnTo>
                    <a:pt x="618" y="286"/>
                  </a:lnTo>
                  <a:lnTo>
                    <a:pt x="611" y="286"/>
                  </a:lnTo>
                  <a:lnTo>
                    <a:pt x="604" y="290"/>
                  </a:lnTo>
                  <a:lnTo>
                    <a:pt x="595" y="294"/>
                  </a:lnTo>
                  <a:lnTo>
                    <a:pt x="587" y="300"/>
                  </a:lnTo>
                  <a:lnTo>
                    <a:pt x="581" y="309"/>
                  </a:lnTo>
                  <a:lnTo>
                    <a:pt x="576" y="319"/>
                  </a:lnTo>
                  <a:lnTo>
                    <a:pt x="573" y="332"/>
                  </a:lnTo>
                  <a:lnTo>
                    <a:pt x="573" y="344"/>
                  </a:lnTo>
                  <a:lnTo>
                    <a:pt x="586" y="352"/>
                  </a:lnTo>
                  <a:lnTo>
                    <a:pt x="599" y="365"/>
                  </a:lnTo>
                  <a:lnTo>
                    <a:pt x="608" y="381"/>
                  </a:lnTo>
                  <a:lnTo>
                    <a:pt x="614" y="400"/>
                  </a:lnTo>
                  <a:lnTo>
                    <a:pt x="616" y="419"/>
                  </a:lnTo>
                  <a:lnTo>
                    <a:pt x="613" y="431"/>
                  </a:lnTo>
                  <a:lnTo>
                    <a:pt x="601" y="441"/>
                  </a:lnTo>
                  <a:lnTo>
                    <a:pt x="582" y="441"/>
                  </a:lnTo>
                  <a:lnTo>
                    <a:pt x="585" y="456"/>
                  </a:lnTo>
                  <a:lnTo>
                    <a:pt x="585" y="472"/>
                  </a:lnTo>
                  <a:lnTo>
                    <a:pt x="584" y="487"/>
                  </a:lnTo>
                  <a:lnTo>
                    <a:pt x="581" y="499"/>
                  </a:lnTo>
                  <a:lnTo>
                    <a:pt x="576" y="510"/>
                  </a:lnTo>
                  <a:lnTo>
                    <a:pt x="570" y="514"/>
                  </a:lnTo>
                  <a:lnTo>
                    <a:pt x="562" y="514"/>
                  </a:lnTo>
                  <a:lnTo>
                    <a:pt x="552" y="506"/>
                  </a:lnTo>
                  <a:lnTo>
                    <a:pt x="544" y="499"/>
                  </a:lnTo>
                  <a:lnTo>
                    <a:pt x="538" y="501"/>
                  </a:lnTo>
                  <a:lnTo>
                    <a:pt x="533" y="508"/>
                  </a:lnTo>
                  <a:lnTo>
                    <a:pt x="527" y="516"/>
                  </a:lnTo>
                  <a:lnTo>
                    <a:pt x="520" y="524"/>
                  </a:lnTo>
                  <a:lnTo>
                    <a:pt x="514" y="530"/>
                  </a:lnTo>
                  <a:lnTo>
                    <a:pt x="508" y="535"/>
                  </a:lnTo>
                  <a:lnTo>
                    <a:pt x="499" y="530"/>
                  </a:lnTo>
                  <a:lnTo>
                    <a:pt x="491" y="522"/>
                  </a:lnTo>
                  <a:lnTo>
                    <a:pt x="491" y="508"/>
                  </a:lnTo>
                  <a:lnTo>
                    <a:pt x="490" y="489"/>
                  </a:lnTo>
                  <a:lnTo>
                    <a:pt x="482" y="462"/>
                  </a:lnTo>
                  <a:lnTo>
                    <a:pt x="475" y="450"/>
                  </a:lnTo>
                  <a:lnTo>
                    <a:pt x="466" y="446"/>
                  </a:lnTo>
                  <a:lnTo>
                    <a:pt x="456" y="446"/>
                  </a:lnTo>
                  <a:lnTo>
                    <a:pt x="444" y="448"/>
                  </a:lnTo>
                  <a:lnTo>
                    <a:pt x="432" y="448"/>
                  </a:lnTo>
                  <a:lnTo>
                    <a:pt x="420" y="446"/>
                  </a:lnTo>
                  <a:lnTo>
                    <a:pt x="408" y="437"/>
                  </a:lnTo>
                  <a:lnTo>
                    <a:pt x="396" y="419"/>
                  </a:lnTo>
                  <a:lnTo>
                    <a:pt x="387" y="408"/>
                  </a:lnTo>
                  <a:lnTo>
                    <a:pt x="376" y="400"/>
                  </a:lnTo>
                  <a:lnTo>
                    <a:pt x="365" y="398"/>
                  </a:lnTo>
                  <a:lnTo>
                    <a:pt x="353" y="400"/>
                  </a:lnTo>
                  <a:lnTo>
                    <a:pt x="342" y="406"/>
                  </a:lnTo>
                  <a:lnTo>
                    <a:pt x="332" y="414"/>
                  </a:lnTo>
                  <a:lnTo>
                    <a:pt x="325" y="429"/>
                  </a:lnTo>
                  <a:lnTo>
                    <a:pt x="322" y="448"/>
                  </a:lnTo>
                  <a:lnTo>
                    <a:pt x="306" y="443"/>
                  </a:lnTo>
                  <a:lnTo>
                    <a:pt x="292" y="448"/>
                  </a:lnTo>
                  <a:lnTo>
                    <a:pt x="278" y="460"/>
                  </a:lnTo>
                  <a:lnTo>
                    <a:pt x="266" y="475"/>
                  </a:lnTo>
                  <a:lnTo>
                    <a:pt x="257" y="493"/>
                  </a:lnTo>
                  <a:lnTo>
                    <a:pt x="253" y="512"/>
                  </a:lnTo>
                  <a:lnTo>
                    <a:pt x="253" y="530"/>
                  </a:lnTo>
                  <a:lnTo>
                    <a:pt x="259" y="549"/>
                  </a:lnTo>
                  <a:lnTo>
                    <a:pt x="262" y="559"/>
                  </a:lnTo>
                  <a:lnTo>
                    <a:pt x="261" y="574"/>
                  </a:lnTo>
                  <a:lnTo>
                    <a:pt x="256" y="588"/>
                  </a:lnTo>
                  <a:lnTo>
                    <a:pt x="247" y="599"/>
                  </a:lnTo>
                  <a:lnTo>
                    <a:pt x="237" y="607"/>
                  </a:lnTo>
                  <a:lnTo>
                    <a:pt x="224" y="605"/>
                  </a:lnTo>
                  <a:lnTo>
                    <a:pt x="211" y="597"/>
                  </a:lnTo>
                  <a:lnTo>
                    <a:pt x="200" y="574"/>
                  </a:lnTo>
                  <a:lnTo>
                    <a:pt x="199" y="574"/>
                  </a:lnTo>
                  <a:lnTo>
                    <a:pt x="195" y="576"/>
                  </a:lnTo>
                  <a:lnTo>
                    <a:pt x="190" y="578"/>
                  </a:lnTo>
                  <a:lnTo>
                    <a:pt x="182" y="580"/>
                  </a:lnTo>
                  <a:lnTo>
                    <a:pt x="175" y="582"/>
                  </a:lnTo>
                  <a:lnTo>
                    <a:pt x="166" y="582"/>
                  </a:lnTo>
                  <a:lnTo>
                    <a:pt x="158" y="580"/>
                  </a:lnTo>
                  <a:lnTo>
                    <a:pt x="149" y="574"/>
                  </a:lnTo>
                  <a:lnTo>
                    <a:pt x="142" y="568"/>
                  </a:lnTo>
                  <a:lnTo>
                    <a:pt x="133" y="568"/>
                  </a:lnTo>
                  <a:lnTo>
                    <a:pt x="124" y="570"/>
                  </a:lnTo>
                  <a:lnTo>
                    <a:pt x="115" y="576"/>
                  </a:lnTo>
                  <a:lnTo>
                    <a:pt x="106" y="586"/>
                  </a:lnTo>
                  <a:lnTo>
                    <a:pt x="97" y="601"/>
                  </a:lnTo>
                  <a:lnTo>
                    <a:pt x="90" y="620"/>
                  </a:lnTo>
                  <a:lnTo>
                    <a:pt x="81" y="642"/>
                  </a:lnTo>
                  <a:lnTo>
                    <a:pt x="72" y="661"/>
                  </a:lnTo>
                  <a:lnTo>
                    <a:pt x="62" y="669"/>
                  </a:lnTo>
                  <a:lnTo>
                    <a:pt x="51" y="671"/>
                  </a:lnTo>
                  <a:lnTo>
                    <a:pt x="40" y="665"/>
                  </a:lnTo>
                  <a:lnTo>
                    <a:pt x="32" y="655"/>
                  </a:lnTo>
                  <a:lnTo>
                    <a:pt x="27" y="640"/>
                  </a:lnTo>
                  <a:lnTo>
                    <a:pt x="25" y="624"/>
                  </a:lnTo>
                  <a:lnTo>
                    <a:pt x="30" y="603"/>
                  </a:lnTo>
                  <a:lnTo>
                    <a:pt x="16" y="586"/>
                  </a:lnTo>
                  <a:lnTo>
                    <a:pt x="15" y="555"/>
                  </a:lnTo>
                  <a:lnTo>
                    <a:pt x="20" y="522"/>
                  </a:lnTo>
                  <a:lnTo>
                    <a:pt x="30" y="495"/>
                  </a:lnTo>
                  <a:lnTo>
                    <a:pt x="20" y="435"/>
                  </a:lnTo>
                  <a:lnTo>
                    <a:pt x="20" y="390"/>
                  </a:lnTo>
                  <a:lnTo>
                    <a:pt x="29" y="354"/>
                  </a:lnTo>
                  <a:lnTo>
                    <a:pt x="43" y="334"/>
                  </a:lnTo>
                  <a:lnTo>
                    <a:pt x="61" y="323"/>
                  </a:lnTo>
                  <a:lnTo>
                    <a:pt x="77" y="321"/>
                  </a:lnTo>
                  <a:lnTo>
                    <a:pt x="92" y="327"/>
                  </a:lnTo>
                  <a:lnTo>
                    <a:pt x="103" y="340"/>
                  </a:lnTo>
                  <a:lnTo>
                    <a:pt x="108" y="346"/>
                  </a:lnTo>
                  <a:lnTo>
                    <a:pt x="113" y="348"/>
                  </a:lnTo>
                  <a:lnTo>
                    <a:pt x="118" y="344"/>
                  </a:lnTo>
                  <a:lnTo>
                    <a:pt x="124" y="336"/>
                  </a:lnTo>
                  <a:lnTo>
                    <a:pt x="130" y="327"/>
                  </a:lnTo>
                  <a:lnTo>
                    <a:pt x="137" y="319"/>
                  </a:lnTo>
                  <a:lnTo>
                    <a:pt x="143" y="313"/>
                  </a:lnTo>
                  <a:lnTo>
                    <a:pt x="149" y="311"/>
                  </a:lnTo>
                  <a:lnTo>
                    <a:pt x="149" y="305"/>
                  </a:lnTo>
                  <a:lnTo>
                    <a:pt x="148" y="290"/>
                  </a:lnTo>
                  <a:lnTo>
                    <a:pt x="140" y="276"/>
                  </a:lnTo>
                  <a:lnTo>
                    <a:pt x="125" y="271"/>
                  </a:lnTo>
                  <a:lnTo>
                    <a:pt x="116" y="269"/>
                  </a:lnTo>
                  <a:lnTo>
                    <a:pt x="108" y="263"/>
                  </a:lnTo>
                  <a:lnTo>
                    <a:pt x="101" y="251"/>
                  </a:lnTo>
                  <a:lnTo>
                    <a:pt x="94" y="236"/>
                  </a:lnTo>
                  <a:lnTo>
                    <a:pt x="89" y="224"/>
                  </a:lnTo>
                  <a:lnTo>
                    <a:pt x="82" y="213"/>
                  </a:lnTo>
                  <a:lnTo>
                    <a:pt x="76" y="207"/>
                  </a:lnTo>
                  <a:lnTo>
                    <a:pt x="70" y="209"/>
                  </a:lnTo>
                  <a:lnTo>
                    <a:pt x="62" y="213"/>
                  </a:lnTo>
                  <a:lnTo>
                    <a:pt x="54" y="218"/>
                  </a:lnTo>
                  <a:lnTo>
                    <a:pt x="46" y="218"/>
                  </a:lnTo>
                  <a:lnTo>
                    <a:pt x="37" y="218"/>
                  </a:lnTo>
                  <a:lnTo>
                    <a:pt x="29" y="213"/>
                  </a:lnTo>
                  <a:lnTo>
                    <a:pt x="21" y="207"/>
                  </a:lnTo>
                  <a:lnTo>
                    <a:pt x="15" y="199"/>
                  </a:lnTo>
                  <a:lnTo>
                    <a:pt x="11" y="187"/>
                  </a:lnTo>
                  <a:lnTo>
                    <a:pt x="11" y="174"/>
                  </a:lnTo>
                  <a:lnTo>
                    <a:pt x="15" y="158"/>
                  </a:lnTo>
                  <a:lnTo>
                    <a:pt x="18" y="143"/>
                  </a:lnTo>
                  <a:lnTo>
                    <a:pt x="15" y="135"/>
                  </a:lnTo>
                  <a:lnTo>
                    <a:pt x="3" y="118"/>
                  </a:lnTo>
                  <a:lnTo>
                    <a:pt x="0" y="97"/>
                  </a:lnTo>
                  <a:lnTo>
                    <a:pt x="8" y="75"/>
                  </a:lnTo>
                  <a:lnTo>
                    <a:pt x="21" y="52"/>
                  </a:lnTo>
                  <a:lnTo>
                    <a:pt x="38" y="31"/>
                  </a:lnTo>
                  <a:lnTo>
                    <a:pt x="56" y="15"/>
                  </a:lnTo>
                  <a:lnTo>
                    <a:pt x="72" y="6"/>
                  </a:lnTo>
                  <a:lnTo>
                    <a:pt x="85" y="8"/>
                  </a:lnTo>
                  <a:lnTo>
                    <a:pt x="94" y="0"/>
                  </a:lnTo>
                  <a:lnTo>
                    <a:pt x="104" y="2"/>
                  </a:lnTo>
                  <a:lnTo>
                    <a:pt x="116" y="10"/>
                  </a:lnTo>
                  <a:lnTo>
                    <a:pt x="128" y="23"/>
                  </a:lnTo>
                  <a:lnTo>
                    <a:pt x="137" y="39"/>
                  </a:lnTo>
                  <a:lnTo>
                    <a:pt x="143" y="58"/>
                  </a:lnTo>
                  <a:lnTo>
                    <a:pt x="146" y="75"/>
                  </a:lnTo>
                  <a:lnTo>
                    <a:pt x="140" y="91"/>
                  </a:lnTo>
                  <a:lnTo>
                    <a:pt x="143" y="91"/>
                  </a:lnTo>
                  <a:lnTo>
                    <a:pt x="149" y="89"/>
                  </a:lnTo>
                  <a:lnTo>
                    <a:pt x="158" y="89"/>
                  </a:lnTo>
                  <a:lnTo>
                    <a:pt x="167" y="91"/>
                  </a:lnTo>
                  <a:lnTo>
                    <a:pt x="163" y="108"/>
                  </a:lnTo>
                  <a:lnTo>
                    <a:pt x="163" y="122"/>
                  </a:lnTo>
                  <a:lnTo>
                    <a:pt x="167" y="133"/>
                  </a:lnTo>
                  <a:lnTo>
                    <a:pt x="173" y="139"/>
                  </a:lnTo>
                  <a:lnTo>
                    <a:pt x="181" y="143"/>
                  </a:lnTo>
                  <a:lnTo>
                    <a:pt x="190" y="143"/>
                  </a:lnTo>
                  <a:lnTo>
                    <a:pt x="199" y="141"/>
                  </a:lnTo>
                  <a:lnTo>
                    <a:pt x="206" y="135"/>
                  </a:lnTo>
                  <a:lnTo>
                    <a:pt x="208" y="162"/>
                  </a:lnTo>
                  <a:lnTo>
                    <a:pt x="214" y="189"/>
                  </a:lnTo>
                  <a:lnTo>
                    <a:pt x="225" y="207"/>
                  </a:lnTo>
                  <a:lnTo>
                    <a:pt x="242" y="209"/>
                  </a:lnTo>
                  <a:lnTo>
                    <a:pt x="252" y="205"/>
                  </a:lnTo>
                  <a:lnTo>
                    <a:pt x="262" y="207"/>
                  </a:lnTo>
                  <a:lnTo>
                    <a:pt x="273" y="213"/>
                  </a:lnTo>
                  <a:lnTo>
                    <a:pt x="282" y="222"/>
                  </a:lnTo>
                  <a:lnTo>
                    <a:pt x="290" y="236"/>
                  </a:lnTo>
                  <a:lnTo>
                    <a:pt x="296" y="253"/>
                  </a:lnTo>
                  <a:lnTo>
                    <a:pt x="299" y="276"/>
                  </a:lnTo>
                  <a:lnTo>
                    <a:pt x="299" y="300"/>
                  </a:lnTo>
                  <a:lnTo>
                    <a:pt x="299" y="315"/>
                  </a:lnTo>
                  <a:lnTo>
                    <a:pt x="301" y="327"/>
                  </a:lnTo>
                  <a:lnTo>
                    <a:pt x="305" y="334"/>
                  </a:lnTo>
                  <a:lnTo>
                    <a:pt x="311" y="338"/>
                  </a:lnTo>
                  <a:lnTo>
                    <a:pt x="319" y="336"/>
                  </a:lnTo>
                  <a:lnTo>
                    <a:pt x="328" y="327"/>
                  </a:lnTo>
                  <a:lnTo>
                    <a:pt x="338" y="313"/>
                  </a:lnTo>
                  <a:lnTo>
                    <a:pt x="348" y="292"/>
                  </a:lnTo>
                  <a:lnTo>
                    <a:pt x="360" y="274"/>
                  </a:lnTo>
                  <a:lnTo>
                    <a:pt x="373" y="263"/>
                  </a:lnTo>
                  <a:lnTo>
                    <a:pt x="386" y="261"/>
                  </a:lnTo>
                  <a:lnTo>
                    <a:pt x="399" y="265"/>
                  </a:lnTo>
                  <a:lnTo>
                    <a:pt x="411" y="269"/>
                  </a:lnTo>
                  <a:lnTo>
                    <a:pt x="422" y="276"/>
                  </a:lnTo>
                  <a:lnTo>
                    <a:pt x="430" y="276"/>
                  </a:lnTo>
                  <a:lnTo>
                    <a:pt x="438" y="271"/>
                  </a:lnTo>
                  <a:lnTo>
                    <a:pt x="451" y="257"/>
                  </a:lnTo>
                  <a:lnTo>
                    <a:pt x="460" y="251"/>
                  </a:lnTo>
                  <a:lnTo>
                    <a:pt x="468" y="251"/>
                  </a:lnTo>
                  <a:lnTo>
                    <a:pt x="476" y="255"/>
                  </a:lnTo>
                  <a:lnTo>
                    <a:pt x="481" y="261"/>
                  </a:lnTo>
                  <a:lnTo>
                    <a:pt x="487" y="267"/>
                  </a:lnTo>
                  <a:lnTo>
                    <a:pt x="492" y="267"/>
                  </a:lnTo>
                  <a:lnTo>
                    <a:pt x="499" y="263"/>
                  </a:lnTo>
                  <a:lnTo>
                    <a:pt x="506" y="255"/>
                  </a:lnTo>
                  <a:lnTo>
                    <a:pt x="511" y="251"/>
                  </a:lnTo>
                  <a:lnTo>
                    <a:pt x="515" y="251"/>
                  </a:lnTo>
                  <a:lnTo>
                    <a:pt x="519" y="253"/>
                  </a:lnTo>
                  <a:lnTo>
                    <a:pt x="523" y="259"/>
                  </a:lnTo>
                  <a:lnTo>
                    <a:pt x="528" y="265"/>
                  </a:lnTo>
                  <a:lnTo>
                    <a:pt x="534" y="271"/>
                  </a:lnTo>
                  <a:lnTo>
                    <a:pt x="543" y="278"/>
                  </a:lnTo>
                  <a:lnTo>
                    <a:pt x="561" y="284"/>
                  </a:lnTo>
                  <a:lnTo>
                    <a:pt x="575" y="286"/>
                  </a:lnTo>
                  <a:lnTo>
                    <a:pt x="584" y="282"/>
                  </a:lnTo>
                  <a:lnTo>
                    <a:pt x="589" y="276"/>
                  </a:lnTo>
                  <a:lnTo>
                    <a:pt x="590" y="265"/>
                  </a:lnTo>
                  <a:lnTo>
                    <a:pt x="589" y="253"/>
                  </a:lnTo>
                  <a:lnTo>
                    <a:pt x="586" y="242"/>
                  </a:lnTo>
                  <a:lnTo>
                    <a:pt x="581" y="230"/>
                  </a:lnTo>
                  <a:lnTo>
                    <a:pt x="570" y="203"/>
                  </a:lnTo>
                  <a:lnTo>
                    <a:pt x="566" y="180"/>
                  </a:lnTo>
                  <a:lnTo>
                    <a:pt x="567" y="162"/>
                  </a:lnTo>
                  <a:lnTo>
                    <a:pt x="573" y="145"/>
                  </a:lnTo>
                  <a:lnTo>
                    <a:pt x="579" y="124"/>
                  </a:lnTo>
                  <a:lnTo>
                    <a:pt x="586" y="110"/>
                  </a:lnTo>
                  <a:lnTo>
                    <a:pt x="596" y="100"/>
                  </a:lnTo>
                  <a:lnTo>
                    <a:pt x="609" y="93"/>
                  </a:lnTo>
                  <a:lnTo>
                    <a:pt x="622" y="91"/>
                  </a:lnTo>
                  <a:lnTo>
                    <a:pt x="635" y="93"/>
                  </a:lnTo>
                  <a:lnTo>
                    <a:pt x="649" y="95"/>
                  </a:lnTo>
                  <a:lnTo>
                    <a:pt x="662" y="102"/>
                  </a:lnTo>
                  <a:lnTo>
                    <a:pt x="675" y="106"/>
                  </a:lnTo>
                  <a:lnTo>
                    <a:pt x="685" y="104"/>
                  </a:lnTo>
                  <a:lnTo>
                    <a:pt x="690" y="100"/>
                  </a:lnTo>
                  <a:lnTo>
                    <a:pt x="695" y="91"/>
                  </a:lnTo>
                  <a:lnTo>
                    <a:pt x="698" y="81"/>
                  </a:lnTo>
                  <a:lnTo>
                    <a:pt x="703" y="68"/>
                  </a:lnTo>
                  <a:lnTo>
                    <a:pt x="708" y="58"/>
                  </a:lnTo>
                  <a:lnTo>
                    <a:pt x="716" y="48"/>
                  </a:lnTo>
                  <a:lnTo>
                    <a:pt x="727" y="39"/>
                  </a:lnTo>
                  <a:lnTo>
                    <a:pt x="739" y="35"/>
                  </a:lnTo>
                  <a:lnTo>
                    <a:pt x="752" y="33"/>
                  </a:lnTo>
                  <a:lnTo>
                    <a:pt x="766" y="31"/>
                  </a:lnTo>
                  <a:lnTo>
                    <a:pt x="779" y="29"/>
                  </a:lnTo>
                  <a:lnTo>
                    <a:pt x="791" y="25"/>
                  </a:lnTo>
                  <a:lnTo>
                    <a:pt x="804" y="21"/>
                  </a:lnTo>
                  <a:lnTo>
                    <a:pt x="814" y="15"/>
                  </a:lnTo>
                  <a:lnTo>
                    <a:pt x="824" y="8"/>
                  </a:lnTo>
                  <a:lnTo>
                    <a:pt x="835" y="4"/>
                  </a:lnTo>
                  <a:lnTo>
                    <a:pt x="848" y="4"/>
                  </a:lnTo>
                  <a:lnTo>
                    <a:pt x="861" y="8"/>
                  </a:lnTo>
                  <a:lnTo>
                    <a:pt x="871" y="15"/>
                  </a:lnTo>
                  <a:lnTo>
                    <a:pt x="880" y="23"/>
                  </a:lnTo>
                  <a:lnTo>
                    <a:pt x="886" y="33"/>
                  </a:lnTo>
                  <a:lnTo>
                    <a:pt x="889" y="48"/>
                  </a:lnTo>
                  <a:lnTo>
                    <a:pt x="904" y="41"/>
                  </a:lnTo>
                  <a:lnTo>
                    <a:pt x="917" y="48"/>
                  </a:lnTo>
                  <a:lnTo>
                    <a:pt x="927" y="62"/>
                  </a:lnTo>
                  <a:lnTo>
                    <a:pt x="934" y="83"/>
                  </a:lnTo>
                  <a:lnTo>
                    <a:pt x="939" y="110"/>
                  </a:lnTo>
                  <a:lnTo>
                    <a:pt x="942" y="137"/>
                  </a:lnTo>
                  <a:lnTo>
                    <a:pt x="943" y="164"/>
                  </a:lnTo>
                  <a:lnTo>
                    <a:pt x="942" y="189"/>
                  </a:lnTo>
                  <a:lnTo>
                    <a:pt x="952" y="184"/>
                  </a:lnTo>
                  <a:lnTo>
                    <a:pt x="963" y="191"/>
                  </a:lnTo>
                  <a:lnTo>
                    <a:pt x="972" y="203"/>
                  </a:lnTo>
                  <a:lnTo>
                    <a:pt x="977" y="222"/>
                  </a:lnTo>
                  <a:lnTo>
                    <a:pt x="977" y="245"/>
                  </a:lnTo>
                  <a:lnTo>
                    <a:pt x="970" y="271"/>
                  </a:lnTo>
                  <a:lnTo>
                    <a:pt x="953" y="300"/>
                  </a:lnTo>
                  <a:lnTo>
                    <a:pt x="927" y="329"/>
                  </a:lnTo>
                  <a:lnTo>
                    <a:pt x="908" y="342"/>
                  </a:lnTo>
                  <a:lnTo>
                    <a:pt x="890" y="340"/>
                  </a:lnTo>
                  <a:lnTo>
                    <a:pt x="873" y="329"/>
                  </a:lnTo>
                  <a:lnTo>
                    <a:pt x="858" y="313"/>
                  </a:lnTo>
                  <a:lnTo>
                    <a:pt x="847" y="292"/>
                  </a:lnTo>
                  <a:lnTo>
                    <a:pt x="837" y="269"/>
                  </a:lnTo>
                  <a:lnTo>
                    <a:pt x="830" y="249"/>
                  </a:lnTo>
                  <a:lnTo>
                    <a:pt x="827" y="232"/>
                  </a:lnTo>
                  <a:close/>
                </a:path>
              </a:pathLst>
            </a:custGeom>
            <a:solidFill>
              <a:srgbClr val="00A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683" name="Google Shape;683;p11"/>
          <p:cNvSpPr/>
          <p:nvPr/>
        </p:nvSpPr>
        <p:spPr>
          <a:xfrm>
            <a:off x="4213805" y="1771994"/>
            <a:ext cx="265055" cy="525189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684" name="Google Shape;684;p11"/>
          <p:cNvCxnSpPr/>
          <p:nvPr/>
        </p:nvCxnSpPr>
        <p:spPr>
          <a:xfrm>
            <a:off x="2900848" y="3843104"/>
            <a:ext cx="2757826" cy="0"/>
          </a:xfrm>
          <a:prstGeom prst="straightConnector1">
            <a:avLst/>
          </a:prstGeom>
          <a:noFill/>
          <a:ln cap="flat" cmpd="sng" w="15875">
            <a:solidFill>
              <a:srgbClr val="000000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1"/>
          <p:cNvCxnSpPr/>
          <p:nvPr/>
        </p:nvCxnSpPr>
        <p:spPr>
          <a:xfrm>
            <a:off x="6312807" y="4545100"/>
            <a:ext cx="4269693" cy="9871"/>
          </a:xfrm>
          <a:prstGeom prst="straightConnector1">
            <a:avLst/>
          </a:prstGeom>
          <a:noFill/>
          <a:ln cap="flat" cmpd="sng" w="15875">
            <a:solidFill>
              <a:srgbClr val="000000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1"/>
          <p:cNvCxnSpPr/>
          <p:nvPr/>
        </p:nvCxnSpPr>
        <p:spPr>
          <a:xfrm>
            <a:off x="5721605" y="3875330"/>
            <a:ext cx="591202" cy="674706"/>
          </a:xfrm>
          <a:prstGeom prst="straightConnector1">
            <a:avLst/>
          </a:prstGeom>
          <a:noFill/>
          <a:ln cap="flat" cmpd="sng" w="15875">
            <a:solidFill>
              <a:srgbClr val="000000"/>
            </a:solidFill>
            <a:prstDash val="lgDash"/>
            <a:miter lim="800000"/>
            <a:headEnd len="sm" w="sm" type="none"/>
            <a:tailEnd len="sm" w="sm" type="none"/>
          </a:ln>
        </p:spPr>
      </p:cxnSp>
      <p:grpSp>
        <p:nvGrpSpPr>
          <p:cNvPr id="687" name="Google Shape;687;p11"/>
          <p:cNvGrpSpPr/>
          <p:nvPr/>
        </p:nvGrpSpPr>
        <p:grpSpPr>
          <a:xfrm>
            <a:off x="4472105" y="3534111"/>
            <a:ext cx="155933" cy="1312249"/>
            <a:chOff x="4662799" y="3061699"/>
            <a:chExt cx="155933" cy="1312250"/>
          </a:xfrm>
        </p:grpSpPr>
        <p:pic>
          <p:nvPicPr>
            <p:cNvPr descr="Shape&#10;&#10;Description automatically generated with low confidence" id="688" name="Google Shape;688;p11"/>
            <p:cNvPicPr preferRelativeResize="0"/>
            <p:nvPr/>
          </p:nvPicPr>
          <p:blipFill rotWithShape="1">
            <a:blip r:embed="rId4">
              <a:alphaModFix/>
            </a:blip>
            <a:srcRect b="44744" l="0" r="0" t="43528"/>
            <a:stretch/>
          </p:blipFill>
          <p:spPr>
            <a:xfrm rot="-5400000">
              <a:off x="4102275" y="3664472"/>
              <a:ext cx="1270000" cy="1489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9" name="Google Shape;689;p11"/>
            <p:cNvSpPr/>
            <p:nvPr/>
          </p:nvSpPr>
          <p:spPr>
            <a:xfrm>
              <a:off x="4711998" y="3061699"/>
              <a:ext cx="106734" cy="162763"/>
            </a:xfrm>
            <a:prstGeom prst="triangle">
              <a:avLst>
                <a:gd fmla="val 50000" name="adj"/>
              </a:avLst>
            </a:prstGeom>
            <a:solidFill>
              <a:srgbClr val="00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pic>
        <p:nvPicPr>
          <p:cNvPr descr="A picture containing chessman&#10;&#10;Description automatically generated" id="690" name="Google Shape;69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7706" y="2875556"/>
            <a:ext cx="623148" cy="6401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hessman&#10;&#10;Description automatically generated" id="691" name="Google Shape;69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28038" y="4079689"/>
            <a:ext cx="623148" cy="6401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hessman&#10;&#10;Description automatically generated" id="692" name="Google Shape;69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9203" y="4087299"/>
            <a:ext cx="623148" cy="640143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11"/>
          <p:cNvSpPr txBox="1"/>
          <p:nvPr/>
        </p:nvSpPr>
        <p:spPr>
          <a:xfrm>
            <a:off x="4182673" y="4750368"/>
            <a:ext cx="26043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At sunset, isoprene emissions and chemistry cease</a:t>
            </a:r>
            <a:endParaRPr/>
          </a:p>
        </p:txBody>
      </p:sp>
      <p:grpSp>
        <p:nvGrpSpPr>
          <p:cNvPr id="694" name="Google Shape;694;p11"/>
          <p:cNvGrpSpPr/>
          <p:nvPr/>
        </p:nvGrpSpPr>
        <p:grpSpPr>
          <a:xfrm>
            <a:off x="3458773" y="5215870"/>
            <a:ext cx="723900" cy="852488"/>
            <a:chOff x="718" y="3225"/>
            <a:chExt cx="763" cy="908"/>
          </a:xfrm>
        </p:grpSpPr>
        <p:grpSp>
          <p:nvGrpSpPr>
            <p:cNvPr id="695" name="Google Shape;695;p11"/>
            <p:cNvGrpSpPr/>
            <p:nvPr/>
          </p:nvGrpSpPr>
          <p:grpSpPr>
            <a:xfrm>
              <a:off x="718" y="3225"/>
              <a:ext cx="763" cy="908"/>
              <a:chOff x="144" y="960"/>
              <a:chExt cx="763" cy="908"/>
            </a:xfrm>
          </p:grpSpPr>
          <p:sp>
            <p:nvSpPr>
              <p:cNvPr id="696" name="Google Shape;696;p11"/>
              <p:cNvSpPr/>
              <p:nvPr/>
            </p:nvSpPr>
            <p:spPr>
              <a:xfrm>
                <a:off x="194" y="1095"/>
                <a:ext cx="559" cy="773"/>
              </a:xfrm>
              <a:custGeom>
                <a:rect b="b" l="l" r="r" t="t"/>
                <a:pathLst>
                  <a:path extrusionOk="0" h="2456" w="1075">
                    <a:moveTo>
                      <a:pt x="683" y="2456"/>
                    </a:moveTo>
                    <a:lnTo>
                      <a:pt x="668" y="2438"/>
                    </a:lnTo>
                    <a:lnTo>
                      <a:pt x="656" y="2414"/>
                    </a:lnTo>
                    <a:lnTo>
                      <a:pt x="647" y="2381"/>
                    </a:lnTo>
                    <a:lnTo>
                      <a:pt x="642" y="2321"/>
                    </a:lnTo>
                    <a:lnTo>
                      <a:pt x="639" y="2215"/>
                    </a:lnTo>
                    <a:lnTo>
                      <a:pt x="637" y="2068"/>
                    </a:lnTo>
                    <a:lnTo>
                      <a:pt x="639" y="1914"/>
                    </a:lnTo>
                    <a:lnTo>
                      <a:pt x="651" y="1788"/>
                    </a:lnTo>
                    <a:lnTo>
                      <a:pt x="659" y="1734"/>
                    </a:lnTo>
                    <a:lnTo>
                      <a:pt x="670" y="1680"/>
                    </a:lnTo>
                    <a:lnTo>
                      <a:pt x="682" y="1619"/>
                    </a:lnTo>
                    <a:lnTo>
                      <a:pt x="699" y="1562"/>
                    </a:lnTo>
                    <a:lnTo>
                      <a:pt x="724" y="1505"/>
                    </a:lnTo>
                    <a:lnTo>
                      <a:pt x="756" y="1451"/>
                    </a:lnTo>
                    <a:lnTo>
                      <a:pt x="801" y="1400"/>
                    </a:lnTo>
                    <a:lnTo>
                      <a:pt x="859" y="1358"/>
                    </a:lnTo>
                    <a:lnTo>
                      <a:pt x="847" y="1361"/>
                    </a:lnTo>
                    <a:lnTo>
                      <a:pt x="830" y="1367"/>
                    </a:lnTo>
                    <a:lnTo>
                      <a:pt x="808" y="1376"/>
                    </a:lnTo>
                    <a:lnTo>
                      <a:pt x="785" y="1391"/>
                    </a:lnTo>
                    <a:lnTo>
                      <a:pt x="762" y="1409"/>
                    </a:lnTo>
                    <a:lnTo>
                      <a:pt x="738" y="1430"/>
                    </a:lnTo>
                    <a:lnTo>
                      <a:pt x="717" y="1451"/>
                    </a:lnTo>
                    <a:lnTo>
                      <a:pt x="702" y="1478"/>
                    </a:lnTo>
                    <a:lnTo>
                      <a:pt x="705" y="1457"/>
                    </a:lnTo>
                    <a:lnTo>
                      <a:pt x="712" y="1427"/>
                    </a:lnTo>
                    <a:lnTo>
                      <a:pt x="719" y="1391"/>
                    </a:lnTo>
                    <a:lnTo>
                      <a:pt x="729" y="1349"/>
                    </a:lnTo>
                    <a:lnTo>
                      <a:pt x="741" y="1300"/>
                    </a:lnTo>
                    <a:lnTo>
                      <a:pt x="755" y="1252"/>
                    </a:lnTo>
                    <a:lnTo>
                      <a:pt x="772" y="1204"/>
                    </a:lnTo>
                    <a:lnTo>
                      <a:pt x="792" y="1156"/>
                    </a:lnTo>
                    <a:lnTo>
                      <a:pt x="814" y="1111"/>
                    </a:lnTo>
                    <a:lnTo>
                      <a:pt x="840" y="1072"/>
                    </a:lnTo>
                    <a:lnTo>
                      <a:pt x="869" y="1039"/>
                    </a:lnTo>
                    <a:lnTo>
                      <a:pt x="901" y="1012"/>
                    </a:lnTo>
                    <a:lnTo>
                      <a:pt x="937" y="994"/>
                    </a:lnTo>
                    <a:lnTo>
                      <a:pt x="976" y="987"/>
                    </a:lnTo>
                    <a:lnTo>
                      <a:pt x="1019" y="997"/>
                    </a:lnTo>
                    <a:lnTo>
                      <a:pt x="1066" y="1018"/>
                    </a:lnTo>
                    <a:lnTo>
                      <a:pt x="1060" y="1009"/>
                    </a:lnTo>
                    <a:lnTo>
                      <a:pt x="1051" y="1000"/>
                    </a:lnTo>
                    <a:lnTo>
                      <a:pt x="1039" y="990"/>
                    </a:lnTo>
                    <a:lnTo>
                      <a:pt x="1024" y="981"/>
                    </a:lnTo>
                    <a:lnTo>
                      <a:pt x="1009" y="972"/>
                    </a:lnTo>
                    <a:lnTo>
                      <a:pt x="990" y="969"/>
                    </a:lnTo>
                    <a:lnTo>
                      <a:pt x="969" y="966"/>
                    </a:lnTo>
                    <a:lnTo>
                      <a:pt x="947" y="969"/>
                    </a:lnTo>
                    <a:lnTo>
                      <a:pt x="925" y="972"/>
                    </a:lnTo>
                    <a:lnTo>
                      <a:pt x="901" y="984"/>
                    </a:lnTo>
                    <a:lnTo>
                      <a:pt x="877" y="1000"/>
                    </a:lnTo>
                    <a:lnTo>
                      <a:pt x="854" y="1021"/>
                    </a:lnTo>
                    <a:lnTo>
                      <a:pt x="830" y="1048"/>
                    </a:lnTo>
                    <a:lnTo>
                      <a:pt x="808" y="1081"/>
                    </a:lnTo>
                    <a:lnTo>
                      <a:pt x="785" y="1123"/>
                    </a:lnTo>
                    <a:lnTo>
                      <a:pt x="763" y="1174"/>
                    </a:lnTo>
                    <a:lnTo>
                      <a:pt x="765" y="1153"/>
                    </a:lnTo>
                    <a:lnTo>
                      <a:pt x="767" y="1126"/>
                    </a:lnTo>
                    <a:lnTo>
                      <a:pt x="770" y="1090"/>
                    </a:lnTo>
                    <a:lnTo>
                      <a:pt x="775" y="1051"/>
                    </a:lnTo>
                    <a:lnTo>
                      <a:pt x="782" y="1006"/>
                    </a:lnTo>
                    <a:lnTo>
                      <a:pt x="791" y="957"/>
                    </a:lnTo>
                    <a:lnTo>
                      <a:pt x="802" y="906"/>
                    </a:lnTo>
                    <a:lnTo>
                      <a:pt x="818" y="855"/>
                    </a:lnTo>
                    <a:lnTo>
                      <a:pt x="835" y="804"/>
                    </a:lnTo>
                    <a:lnTo>
                      <a:pt x="855" y="753"/>
                    </a:lnTo>
                    <a:lnTo>
                      <a:pt x="881" y="705"/>
                    </a:lnTo>
                    <a:lnTo>
                      <a:pt x="910" y="659"/>
                    </a:lnTo>
                    <a:lnTo>
                      <a:pt x="944" y="620"/>
                    </a:lnTo>
                    <a:lnTo>
                      <a:pt x="983" y="584"/>
                    </a:lnTo>
                    <a:lnTo>
                      <a:pt x="1026" y="557"/>
                    </a:lnTo>
                    <a:lnTo>
                      <a:pt x="1075" y="536"/>
                    </a:lnTo>
                    <a:lnTo>
                      <a:pt x="1056" y="539"/>
                    </a:lnTo>
                    <a:lnTo>
                      <a:pt x="1032" y="548"/>
                    </a:lnTo>
                    <a:lnTo>
                      <a:pt x="1003" y="560"/>
                    </a:lnTo>
                    <a:lnTo>
                      <a:pt x="973" y="578"/>
                    </a:lnTo>
                    <a:lnTo>
                      <a:pt x="940" y="602"/>
                    </a:lnTo>
                    <a:lnTo>
                      <a:pt x="908" y="635"/>
                    </a:lnTo>
                    <a:lnTo>
                      <a:pt x="877" y="681"/>
                    </a:lnTo>
                    <a:lnTo>
                      <a:pt x="850" y="735"/>
                    </a:lnTo>
                    <a:lnTo>
                      <a:pt x="857" y="699"/>
                    </a:lnTo>
                    <a:lnTo>
                      <a:pt x="871" y="653"/>
                    </a:lnTo>
                    <a:lnTo>
                      <a:pt x="886" y="602"/>
                    </a:lnTo>
                    <a:lnTo>
                      <a:pt x="903" y="551"/>
                    </a:lnTo>
                    <a:lnTo>
                      <a:pt x="920" y="503"/>
                    </a:lnTo>
                    <a:lnTo>
                      <a:pt x="934" y="461"/>
                    </a:lnTo>
                    <a:lnTo>
                      <a:pt x="944" y="434"/>
                    </a:lnTo>
                    <a:lnTo>
                      <a:pt x="947" y="425"/>
                    </a:lnTo>
                    <a:lnTo>
                      <a:pt x="928" y="455"/>
                    </a:lnTo>
                    <a:lnTo>
                      <a:pt x="910" y="497"/>
                    </a:lnTo>
                    <a:lnTo>
                      <a:pt x="889" y="545"/>
                    </a:lnTo>
                    <a:lnTo>
                      <a:pt x="872" y="596"/>
                    </a:lnTo>
                    <a:lnTo>
                      <a:pt x="855" y="650"/>
                    </a:lnTo>
                    <a:lnTo>
                      <a:pt x="840" y="699"/>
                    </a:lnTo>
                    <a:lnTo>
                      <a:pt x="828" y="741"/>
                    </a:lnTo>
                    <a:lnTo>
                      <a:pt x="818" y="771"/>
                    </a:lnTo>
                    <a:lnTo>
                      <a:pt x="809" y="795"/>
                    </a:lnTo>
                    <a:lnTo>
                      <a:pt x="799" y="828"/>
                    </a:lnTo>
                    <a:lnTo>
                      <a:pt x="787" y="870"/>
                    </a:lnTo>
                    <a:lnTo>
                      <a:pt x="775" y="918"/>
                    </a:lnTo>
                    <a:lnTo>
                      <a:pt x="763" y="975"/>
                    </a:lnTo>
                    <a:lnTo>
                      <a:pt x="751" y="1039"/>
                    </a:lnTo>
                    <a:lnTo>
                      <a:pt x="743" y="1108"/>
                    </a:lnTo>
                    <a:lnTo>
                      <a:pt x="734" y="1186"/>
                    </a:lnTo>
                    <a:lnTo>
                      <a:pt x="729" y="1216"/>
                    </a:lnTo>
                    <a:lnTo>
                      <a:pt x="722" y="1258"/>
                    </a:lnTo>
                    <a:lnTo>
                      <a:pt x="714" y="1306"/>
                    </a:lnTo>
                    <a:lnTo>
                      <a:pt x="705" y="1358"/>
                    </a:lnTo>
                    <a:lnTo>
                      <a:pt x="697" y="1412"/>
                    </a:lnTo>
                    <a:lnTo>
                      <a:pt x="688" y="1460"/>
                    </a:lnTo>
                    <a:lnTo>
                      <a:pt x="682" y="1502"/>
                    </a:lnTo>
                    <a:lnTo>
                      <a:pt x="675" y="1532"/>
                    </a:lnTo>
                    <a:lnTo>
                      <a:pt x="668" y="1559"/>
                    </a:lnTo>
                    <a:lnTo>
                      <a:pt x="659" y="1592"/>
                    </a:lnTo>
                    <a:lnTo>
                      <a:pt x="651" y="1625"/>
                    </a:lnTo>
                    <a:lnTo>
                      <a:pt x="642" y="1665"/>
                    </a:lnTo>
                    <a:lnTo>
                      <a:pt x="632" y="1701"/>
                    </a:lnTo>
                    <a:lnTo>
                      <a:pt x="625" y="1740"/>
                    </a:lnTo>
                    <a:lnTo>
                      <a:pt x="618" y="1776"/>
                    </a:lnTo>
                    <a:lnTo>
                      <a:pt x="615" y="1809"/>
                    </a:lnTo>
                    <a:lnTo>
                      <a:pt x="608" y="1698"/>
                    </a:lnTo>
                    <a:lnTo>
                      <a:pt x="603" y="1553"/>
                    </a:lnTo>
                    <a:lnTo>
                      <a:pt x="600" y="1409"/>
                    </a:lnTo>
                    <a:lnTo>
                      <a:pt x="603" y="1294"/>
                    </a:lnTo>
                    <a:lnTo>
                      <a:pt x="608" y="1240"/>
                    </a:lnTo>
                    <a:lnTo>
                      <a:pt x="618" y="1168"/>
                    </a:lnTo>
                    <a:lnTo>
                      <a:pt x="634" y="1087"/>
                    </a:lnTo>
                    <a:lnTo>
                      <a:pt x="653" y="997"/>
                    </a:lnTo>
                    <a:lnTo>
                      <a:pt x="676" y="903"/>
                    </a:lnTo>
                    <a:lnTo>
                      <a:pt x="705" y="813"/>
                    </a:lnTo>
                    <a:lnTo>
                      <a:pt x="738" y="726"/>
                    </a:lnTo>
                    <a:lnTo>
                      <a:pt x="775" y="650"/>
                    </a:lnTo>
                    <a:lnTo>
                      <a:pt x="763" y="669"/>
                    </a:lnTo>
                    <a:lnTo>
                      <a:pt x="743" y="705"/>
                    </a:lnTo>
                    <a:lnTo>
                      <a:pt x="719" y="756"/>
                    </a:lnTo>
                    <a:lnTo>
                      <a:pt x="693" y="816"/>
                    </a:lnTo>
                    <a:lnTo>
                      <a:pt x="666" y="888"/>
                    </a:lnTo>
                    <a:lnTo>
                      <a:pt x="642" y="966"/>
                    </a:lnTo>
                    <a:lnTo>
                      <a:pt x="620" y="1051"/>
                    </a:lnTo>
                    <a:lnTo>
                      <a:pt x="603" y="1138"/>
                    </a:lnTo>
                    <a:lnTo>
                      <a:pt x="593" y="1036"/>
                    </a:lnTo>
                    <a:lnTo>
                      <a:pt x="583" y="903"/>
                    </a:lnTo>
                    <a:lnTo>
                      <a:pt x="574" y="780"/>
                    </a:lnTo>
                    <a:lnTo>
                      <a:pt x="574" y="708"/>
                    </a:lnTo>
                    <a:lnTo>
                      <a:pt x="576" y="696"/>
                    </a:lnTo>
                    <a:lnTo>
                      <a:pt x="581" y="675"/>
                    </a:lnTo>
                    <a:lnTo>
                      <a:pt x="588" y="647"/>
                    </a:lnTo>
                    <a:lnTo>
                      <a:pt x="596" y="617"/>
                    </a:lnTo>
                    <a:lnTo>
                      <a:pt x="607" y="581"/>
                    </a:lnTo>
                    <a:lnTo>
                      <a:pt x="618" y="542"/>
                    </a:lnTo>
                    <a:lnTo>
                      <a:pt x="632" y="503"/>
                    </a:lnTo>
                    <a:lnTo>
                      <a:pt x="647" y="461"/>
                    </a:lnTo>
                    <a:lnTo>
                      <a:pt x="666" y="419"/>
                    </a:lnTo>
                    <a:lnTo>
                      <a:pt x="685" y="380"/>
                    </a:lnTo>
                    <a:lnTo>
                      <a:pt x="707" y="340"/>
                    </a:lnTo>
                    <a:lnTo>
                      <a:pt x="731" y="304"/>
                    </a:lnTo>
                    <a:lnTo>
                      <a:pt x="756" y="271"/>
                    </a:lnTo>
                    <a:lnTo>
                      <a:pt x="785" y="244"/>
                    </a:lnTo>
                    <a:lnTo>
                      <a:pt x="814" y="220"/>
                    </a:lnTo>
                    <a:lnTo>
                      <a:pt x="847" y="205"/>
                    </a:lnTo>
                    <a:lnTo>
                      <a:pt x="838" y="202"/>
                    </a:lnTo>
                    <a:lnTo>
                      <a:pt x="828" y="205"/>
                    </a:lnTo>
                    <a:lnTo>
                      <a:pt x="814" y="211"/>
                    </a:lnTo>
                    <a:lnTo>
                      <a:pt x="797" y="223"/>
                    </a:lnTo>
                    <a:lnTo>
                      <a:pt x="780" y="238"/>
                    </a:lnTo>
                    <a:lnTo>
                      <a:pt x="762" y="256"/>
                    </a:lnTo>
                    <a:lnTo>
                      <a:pt x="741" y="277"/>
                    </a:lnTo>
                    <a:lnTo>
                      <a:pt x="721" y="304"/>
                    </a:lnTo>
                    <a:lnTo>
                      <a:pt x="699" y="334"/>
                    </a:lnTo>
                    <a:lnTo>
                      <a:pt x="676" y="371"/>
                    </a:lnTo>
                    <a:lnTo>
                      <a:pt x="656" y="407"/>
                    </a:lnTo>
                    <a:lnTo>
                      <a:pt x="636" y="449"/>
                    </a:lnTo>
                    <a:lnTo>
                      <a:pt x="615" y="497"/>
                    </a:lnTo>
                    <a:lnTo>
                      <a:pt x="596" y="545"/>
                    </a:lnTo>
                    <a:lnTo>
                      <a:pt x="579" y="599"/>
                    </a:lnTo>
                    <a:lnTo>
                      <a:pt x="564" y="656"/>
                    </a:lnTo>
                    <a:lnTo>
                      <a:pt x="562" y="626"/>
                    </a:lnTo>
                    <a:lnTo>
                      <a:pt x="562" y="578"/>
                    </a:lnTo>
                    <a:lnTo>
                      <a:pt x="562" y="515"/>
                    </a:lnTo>
                    <a:lnTo>
                      <a:pt x="569" y="443"/>
                    </a:lnTo>
                    <a:lnTo>
                      <a:pt x="581" y="365"/>
                    </a:lnTo>
                    <a:lnTo>
                      <a:pt x="605" y="283"/>
                    </a:lnTo>
                    <a:lnTo>
                      <a:pt x="642" y="208"/>
                    </a:lnTo>
                    <a:lnTo>
                      <a:pt x="695" y="142"/>
                    </a:lnTo>
                    <a:lnTo>
                      <a:pt x="678" y="154"/>
                    </a:lnTo>
                    <a:lnTo>
                      <a:pt x="661" y="166"/>
                    </a:lnTo>
                    <a:lnTo>
                      <a:pt x="642" y="187"/>
                    </a:lnTo>
                    <a:lnTo>
                      <a:pt x="624" y="211"/>
                    </a:lnTo>
                    <a:lnTo>
                      <a:pt x="607" y="244"/>
                    </a:lnTo>
                    <a:lnTo>
                      <a:pt x="590" y="286"/>
                    </a:lnTo>
                    <a:lnTo>
                      <a:pt x="574" y="337"/>
                    </a:lnTo>
                    <a:lnTo>
                      <a:pt x="561" y="404"/>
                    </a:lnTo>
                    <a:lnTo>
                      <a:pt x="557" y="365"/>
                    </a:lnTo>
                    <a:lnTo>
                      <a:pt x="550" y="313"/>
                    </a:lnTo>
                    <a:lnTo>
                      <a:pt x="542" y="256"/>
                    </a:lnTo>
                    <a:lnTo>
                      <a:pt x="532" y="193"/>
                    </a:lnTo>
                    <a:lnTo>
                      <a:pt x="518" y="133"/>
                    </a:lnTo>
                    <a:lnTo>
                      <a:pt x="506" y="79"/>
                    </a:lnTo>
                    <a:lnTo>
                      <a:pt x="492" y="34"/>
                    </a:lnTo>
                    <a:lnTo>
                      <a:pt x="481" y="0"/>
                    </a:lnTo>
                    <a:lnTo>
                      <a:pt x="487" y="25"/>
                    </a:lnTo>
                    <a:lnTo>
                      <a:pt x="496" y="61"/>
                    </a:lnTo>
                    <a:lnTo>
                      <a:pt x="504" y="103"/>
                    </a:lnTo>
                    <a:lnTo>
                      <a:pt x="513" y="148"/>
                    </a:lnTo>
                    <a:lnTo>
                      <a:pt x="521" y="196"/>
                    </a:lnTo>
                    <a:lnTo>
                      <a:pt x="528" y="244"/>
                    </a:lnTo>
                    <a:lnTo>
                      <a:pt x="533" y="286"/>
                    </a:lnTo>
                    <a:lnTo>
                      <a:pt x="537" y="319"/>
                    </a:lnTo>
                    <a:lnTo>
                      <a:pt x="528" y="295"/>
                    </a:lnTo>
                    <a:lnTo>
                      <a:pt x="516" y="259"/>
                    </a:lnTo>
                    <a:lnTo>
                      <a:pt x="501" y="220"/>
                    </a:lnTo>
                    <a:lnTo>
                      <a:pt x="486" y="175"/>
                    </a:lnTo>
                    <a:lnTo>
                      <a:pt x="467" y="133"/>
                    </a:lnTo>
                    <a:lnTo>
                      <a:pt x="450" y="97"/>
                    </a:lnTo>
                    <a:lnTo>
                      <a:pt x="433" y="67"/>
                    </a:lnTo>
                    <a:lnTo>
                      <a:pt x="416" y="49"/>
                    </a:lnTo>
                    <a:lnTo>
                      <a:pt x="469" y="175"/>
                    </a:lnTo>
                    <a:lnTo>
                      <a:pt x="504" y="268"/>
                    </a:lnTo>
                    <a:lnTo>
                      <a:pt x="527" y="344"/>
                    </a:lnTo>
                    <a:lnTo>
                      <a:pt x="538" y="410"/>
                    </a:lnTo>
                    <a:lnTo>
                      <a:pt x="544" y="479"/>
                    </a:lnTo>
                    <a:lnTo>
                      <a:pt x="545" y="566"/>
                    </a:lnTo>
                    <a:lnTo>
                      <a:pt x="547" y="681"/>
                    </a:lnTo>
                    <a:lnTo>
                      <a:pt x="555" y="834"/>
                    </a:lnTo>
                    <a:lnTo>
                      <a:pt x="549" y="804"/>
                    </a:lnTo>
                    <a:lnTo>
                      <a:pt x="542" y="774"/>
                    </a:lnTo>
                    <a:lnTo>
                      <a:pt x="537" y="747"/>
                    </a:lnTo>
                    <a:lnTo>
                      <a:pt x="530" y="717"/>
                    </a:lnTo>
                    <a:lnTo>
                      <a:pt x="523" y="690"/>
                    </a:lnTo>
                    <a:lnTo>
                      <a:pt x="516" y="662"/>
                    </a:lnTo>
                    <a:lnTo>
                      <a:pt x="509" y="635"/>
                    </a:lnTo>
                    <a:lnTo>
                      <a:pt x="501" y="608"/>
                    </a:lnTo>
                    <a:lnTo>
                      <a:pt x="487" y="542"/>
                    </a:lnTo>
                    <a:lnTo>
                      <a:pt x="479" y="467"/>
                    </a:lnTo>
                    <a:lnTo>
                      <a:pt x="469" y="398"/>
                    </a:lnTo>
                    <a:lnTo>
                      <a:pt x="452" y="353"/>
                    </a:lnTo>
                    <a:lnTo>
                      <a:pt x="460" y="407"/>
                    </a:lnTo>
                    <a:lnTo>
                      <a:pt x="470" y="485"/>
                    </a:lnTo>
                    <a:lnTo>
                      <a:pt x="481" y="560"/>
                    </a:lnTo>
                    <a:lnTo>
                      <a:pt x="484" y="593"/>
                    </a:lnTo>
                    <a:lnTo>
                      <a:pt x="463" y="548"/>
                    </a:lnTo>
                    <a:lnTo>
                      <a:pt x="440" y="512"/>
                    </a:lnTo>
                    <a:lnTo>
                      <a:pt x="412" y="485"/>
                    </a:lnTo>
                    <a:lnTo>
                      <a:pt x="385" y="464"/>
                    </a:lnTo>
                    <a:lnTo>
                      <a:pt x="361" y="452"/>
                    </a:lnTo>
                    <a:lnTo>
                      <a:pt x="339" y="443"/>
                    </a:lnTo>
                    <a:lnTo>
                      <a:pt x="326" y="437"/>
                    </a:lnTo>
                    <a:lnTo>
                      <a:pt x="320" y="437"/>
                    </a:lnTo>
                    <a:lnTo>
                      <a:pt x="370" y="467"/>
                    </a:lnTo>
                    <a:lnTo>
                      <a:pt x="412" y="506"/>
                    </a:lnTo>
                    <a:lnTo>
                      <a:pt x="450" y="560"/>
                    </a:lnTo>
                    <a:lnTo>
                      <a:pt x="482" y="629"/>
                    </a:lnTo>
                    <a:lnTo>
                      <a:pt x="511" y="720"/>
                    </a:lnTo>
                    <a:lnTo>
                      <a:pt x="535" y="837"/>
                    </a:lnTo>
                    <a:lnTo>
                      <a:pt x="555" y="984"/>
                    </a:lnTo>
                    <a:lnTo>
                      <a:pt x="574" y="1165"/>
                    </a:lnTo>
                    <a:lnTo>
                      <a:pt x="559" y="1108"/>
                    </a:lnTo>
                    <a:lnTo>
                      <a:pt x="540" y="1051"/>
                    </a:lnTo>
                    <a:lnTo>
                      <a:pt x="520" y="990"/>
                    </a:lnTo>
                    <a:lnTo>
                      <a:pt x="496" y="930"/>
                    </a:lnTo>
                    <a:lnTo>
                      <a:pt x="470" y="876"/>
                    </a:lnTo>
                    <a:lnTo>
                      <a:pt x="443" y="831"/>
                    </a:lnTo>
                    <a:lnTo>
                      <a:pt x="416" y="795"/>
                    </a:lnTo>
                    <a:lnTo>
                      <a:pt x="389" y="771"/>
                    </a:lnTo>
                    <a:lnTo>
                      <a:pt x="406" y="792"/>
                    </a:lnTo>
                    <a:lnTo>
                      <a:pt x="424" y="822"/>
                    </a:lnTo>
                    <a:lnTo>
                      <a:pt x="443" y="855"/>
                    </a:lnTo>
                    <a:lnTo>
                      <a:pt x="462" y="894"/>
                    </a:lnTo>
                    <a:lnTo>
                      <a:pt x="477" y="933"/>
                    </a:lnTo>
                    <a:lnTo>
                      <a:pt x="492" y="969"/>
                    </a:lnTo>
                    <a:lnTo>
                      <a:pt x="504" y="1006"/>
                    </a:lnTo>
                    <a:lnTo>
                      <a:pt x="513" y="1039"/>
                    </a:lnTo>
                    <a:lnTo>
                      <a:pt x="503" y="1027"/>
                    </a:lnTo>
                    <a:lnTo>
                      <a:pt x="491" y="1015"/>
                    </a:lnTo>
                    <a:lnTo>
                      <a:pt x="479" y="997"/>
                    </a:lnTo>
                    <a:lnTo>
                      <a:pt x="465" y="978"/>
                    </a:lnTo>
                    <a:lnTo>
                      <a:pt x="448" y="957"/>
                    </a:lnTo>
                    <a:lnTo>
                      <a:pt x="431" y="936"/>
                    </a:lnTo>
                    <a:lnTo>
                      <a:pt x="414" y="915"/>
                    </a:lnTo>
                    <a:lnTo>
                      <a:pt x="394" y="891"/>
                    </a:lnTo>
                    <a:lnTo>
                      <a:pt x="373" y="867"/>
                    </a:lnTo>
                    <a:lnTo>
                      <a:pt x="349" y="846"/>
                    </a:lnTo>
                    <a:lnTo>
                      <a:pt x="326" y="822"/>
                    </a:lnTo>
                    <a:lnTo>
                      <a:pt x="302" y="801"/>
                    </a:lnTo>
                    <a:lnTo>
                      <a:pt x="274" y="783"/>
                    </a:lnTo>
                    <a:lnTo>
                      <a:pt x="247" y="765"/>
                    </a:lnTo>
                    <a:lnTo>
                      <a:pt x="218" y="753"/>
                    </a:lnTo>
                    <a:lnTo>
                      <a:pt x="188" y="741"/>
                    </a:lnTo>
                    <a:lnTo>
                      <a:pt x="205" y="759"/>
                    </a:lnTo>
                    <a:lnTo>
                      <a:pt x="223" y="777"/>
                    </a:lnTo>
                    <a:lnTo>
                      <a:pt x="245" y="798"/>
                    </a:lnTo>
                    <a:lnTo>
                      <a:pt x="268" y="816"/>
                    </a:lnTo>
                    <a:lnTo>
                      <a:pt x="288" y="831"/>
                    </a:lnTo>
                    <a:lnTo>
                      <a:pt x="305" y="843"/>
                    </a:lnTo>
                    <a:lnTo>
                      <a:pt x="317" y="852"/>
                    </a:lnTo>
                    <a:lnTo>
                      <a:pt x="320" y="855"/>
                    </a:lnTo>
                    <a:lnTo>
                      <a:pt x="302" y="846"/>
                    </a:lnTo>
                    <a:lnTo>
                      <a:pt x="280" y="843"/>
                    </a:lnTo>
                    <a:lnTo>
                      <a:pt x="257" y="840"/>
                    </a:lnTo>
                    <a:lnTo>
                      <a:pt x="235" y="837"/>
                    </a:lnTo>
                    <a:lnTo>
                      <a:pt x="211" y="837"/>
                    </a:lnTo>
                    <a:lnTo>
                      <a:pt x="189" y="840"/>
                    </a:lnTo>
                    <a:lnTo>
                      <a:pt x="165" y="843"/>
                    </a:lnTo>
                    <a:lnTo>
                      <a:pt x="143" y="846"/>
                    </a:lnTo>
                    <a:lnTo>
                      <a:pt x="119" y="852"/>
                    </a:lnTo>
                    <a:lnTo>
                      <a:pt x="99" y="858"/>
                    </a:lnTo>
                    <a:lnTo>
                      <a:pt x="77" y="864"/>
                    </a:lnTo>
                    <a:lnTo>
                      <a:pt x="58" y="870"/>
                    </a:lnTo>
                    <a:lnTo>
                      <a:pt x="41" y="876"/>
                    </a:lnTo>
                    <a:lnTo>
                      <a:pt x="26" y="882"/>
                    </a:lnTo>
                    <a:lnTo>
                      <a:pt x="12" y="888"/>
                    </a:lnTo>
                    <a:lnTo>
                      <a:pt x="0" y="891"/>
                    </a:lnTo>
                    <a:lnTo>
                      <a:pt x="17" y="891"/>
                    </a:lnTo>
                    <a:lnTo>
                      <a:pt x="38" y="885"/>
                    </a:lnTo>
                    <a:lnTo>
                      <a:pt x="58" y="882"/>
                    </a:lnTo>
                    <a:lnTo>
                      <a:pt x="80" y="876"/>
                    </a:lnTo>
                    <a:lnTo>
                      <a:pt x="104" y="867"/>
                    </a:lnTo>
                    <a:lnTo>
                      <a:pt x="130" y="861"/>
                    </a:lnTo>
                    <a:lnTo>
                      <a:pt x="157" y="855"/>
                    </a:lnTo>
                    <a:lnTo>
                      <a:pt x="182" y="852"/>
                    </a:lnTo>
                    <a:lnTo>
                      <a:pt x="210" y="849"/>
                    </a:lnTo>
                    <a:lnTo>
                      <a:pt x="239" y="849"/>
                    </a:lnTo>
                    <a:lnTo>
                      <a:pt x="266" y="852"/>
                    </a:lnTo>
                    <a:lnTo>
                      <a:pt x="295" y="858"/>
                    </a:lnTo>
                    <a:lnTo>
                      <a:pt x="322" y="870"/>
                    </a:lnTo>
                    <a:lnTo>
                      <a:pt x="349" y="885"/>
                    </a:lnTo>
                    <a:lnTo>
                      <a:pt x="377" y="906"/>
                    </a:lnTo>
                    <a:lnTo>
                      <a:pt x="404" y="933"/>
                    </a:lnTo>
                    <a:lnTo>
                      <a:pt x="452" y="990"/>
                    </a:lnTo>
                    <a:lnTo>
                      <a:pt x="491" y="1042"/>
                    </a:lnTo>
                    <a:lnTo>
                      <a:pt x="521" y="1093"/>
                    </a:lnTo>
                    <a:lnTo>
                      <a:pt x="545" y="1150"/>
                    </a:lnTo>
                    <a:lnTo>
                      <a:pt x="561" y="1216"/>
                    </a:lnTo>
                    <a:lnTo>
                      <a:pt x="571" y="1297"/>
                    </a:lnTo>
                    <a:lnTo>
                      <a:pt x="576" y="1400"/>
                    </a:lnTo>
                    <a:lnTo>
                      <a:pt x="574" y="1526"/>
                    </a:lnTo>
                    <a:lnTo>
                      <a:pt x="564" y="1505"/>
                    </a:lnTo>
                    <a:lnTo>
                      <a:pt x="552" y="1475"/>
                    </a:lnTo>
                    <a:lnTo>
                      <a:pt x="537" y="1439"/>
                    </a:lnTo>
                    <a:lnTo>
                      <a:pt x="521" y="1400"/>
                    </a:lnTo>
                    <a:lnTo>
                      <a:pt x="506" y="1358"/>
                    </a:lnTo>
                    <a:lnTo>
                      <a:pt x="494" y="1312"/>
                    </a:lnTo>
                    <a:lnTo>
                      <a:pt x="486" y="1264"/>
                    </a:lnTo>
                    <a:lnTo>
                      <a:pt x="484" y="1216"/>
                    </a:lnTo>
                    <a:lnTo>
                      <a:pt x="482" y="1252"/>
                    </a:lnTo>
                    <a:lnTo>
                      <a:pt x="482" y="1297"/>
                    </a:lnTo>
                    <a:lnTo>
                      <a:pt x="487" y="1349"/>
                    </a:lnTo>
                    <a:lnTo>
                      <a:pt x="501" y="1406"/>
                    </a:lnTo>
                    <a:lnTo>
                      <a:pt x="481" y="1358"/>
                    </a:lnTo>
                    <a:lnTo>
                      <a:pt x="453" y="1312"/>
                    </a:lnTo>
                    <a:lnTo>
                      <a:pt x="419" y="1273"/>
                    </a:lnTo>
                    <a:lnTo>
                      <a:pt x="382" y="1234"/>
                    </a:lnTo>
                    <a:lnTo>
                      <a:pt x="344" y="1204"/>
                    </a:lnTo>
                    <a:lnTo>
                      <a:pt x="308" y="1183"/>
                    </a:lnTo>
                    <a:lnTo>
                      <a:pt x="274" y="1168"/>
                    </a:lnTo>
                    <a:lnTo>
                      <a:pt x="249" y="1165"/>
                    </a:lnTo>
                    <a:lnTo>
                      <a:pt x="274" y="1180"/>
                    </a:lnTo>
                    <a:lnTo>
                      <a:pt x="305" y="1207"/>
                    </a:lnTo>
                    <a:lnTo>
                      <a:pt x="339" y="1237"/>
                    </a:lnTo>
                    <a:lnTo>
                      <a:pt x="377" y="1279"/>
                    </a:lnTo>
                    <a:lnTo>
                      <a:pt x="416" y="1325"/>
                    </a:lnTo>
                    <a:lnTo>
                      <a:pt x="453" y="1379"/>
                    </a:lnTo>
                    <a:lnTo>
                      <a:pt x="489" y="1436"/>
                    </a:lnTo>
                    <a:lnTo>
                      <a:pt x="520" y="1499"/>
                    </a:lnTo>
                    <a:lnTo>
                      <a:pt x="530" y="1526"/>
                    </a:lnTo>
                    <a:lnTo>
                      <a:pt x="542" y="1556"/>
                    </a:lnTo>
                    <a:lnTo>
                      <a:pt x="552" y="1595"/>
                    </a:lnTo>
                    <a:lnTo>
                      <a:pt x="562" y="1634"/>
                    </a:lnTo>
                    <a:lnTo>
                      <a:pt x="569" y="1683"/>
                    </a:lnTo>
                    <a:lnTo>
                      <a:pt x="576" y="1734"/>
                    </a:lnTo>
                    <a:lnTo>
                      <a:pt x="579" y="1791"/>
                    </a:lnTo>
                    <a:lnTo>
                      <a:pt x="579" y="1854"/>
                    </a:lnTo>
                    <a:lnTo>
                      <a:pt x="578" y="2008"/>
                    </a:lnTo>
                    <a:lnTo>
                      <a:pt x="578" y="2176"/>
                    </a:lnTo>
                    <a:lnTo>
                      <a:pt x="579" y="2309"/>
                    </a:lnTo>
                    <a:lnTo>
                      <a:pt x="579" y="2363"/>
                    </a:lnTo>
                    <a:lnTo>
                      <a:pt x="576" y="2378"/>
                    </a:lnTo>
                    <a:lnTo>
                      <a:pt x="571" y="2393"/>
                    </a:lnTo>
                    <a:lnTo>
                      <a:pt x="564" y="2408"/>
                    </a:lnTo>
                    <a:lnTo>
                      <a:pt x="557" y="2420"/>
                    </a:lnTo>
                    <a:lnTo>
                      <a:pt x="549" y="2432"/>
                    </a:lnTo>
                    <a:lnTo>
                      <a:pt x="540" y="2444"/>
                    </a:lnTo>
                    <a:lnTo>
                      <a:pt x="532" y="2453"/>
                    </a:lnTo>
                    <a:lnTo>
                      <a:pt x="525" y="2456"/>
                    </a:lnTo>
                    <a:lnTo>
                      <a:pt x="683" y="2456"/>
                    </a:lnTo>
                    <a:close/>
                  </a:path>
                </a:pathLst>
              </a:custGeom>
              <a:solidFill>
                <a:srgbClr val="7A3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34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697" name="Google Shape;697;p11"/>
              <p:cNvSpPr/>
              <p:nvPr/>
            </p:nvSpPr>
            <p:spPr>
              <a:xfrm>
                <a:off x="144" y="1171"/>
                <a:ext cx="683" cy="307"/>
              </a:xfrm>
              <a:custGeom>
                <a:rect b="b" l="l" r="r" t="t"/>
                <a:pathLst>
                  <a:path extrusionOk="0" h="975" w="1315">
                    <a:moveTo>
                      <a:pt x="1112" y="337"/>
                    </a:moveTo>
                    <a:lnTo>
                      <a:pt x="1107" y="355"/>
                    </a:lnTo>
                    <a:lnTo>
                      <a:pt x="1102" y="367"/>
                    </a:lnTo>
                    <a:lnTo>
                      <a:pt x="1094" y="373"/>
                    </a:lnTo>
                    <a:lnTo>
                      <a:pt x="1087" y="376"/>
                    </a:lnTo>
                    <a:lnTo>
                      <a:pt x="1078" y="373"/>
                    </a:lnTo>
                    <a:lnTo>
                      <a:pt x="1070" y="367"/>
                    </a:lnTo>
                    <a:lnTo>
                      <a:pt x="1065" y="352"/>
                    </a:lnTo>
                    <a:lnTo>
                      <a:pt x="1060" y="331"/>
                    </a:lnTo>
                    <a:lnTo>
                      <a:pt x="1049" y="292"/>
                    </a:lnTo>
                    <a:lnTo>
                      <a:pt x="1037" y="265"/>
                    </a:lnTo>
                    <a:lnTo>
                      <a:pt x="1025" y="250"/>
                    </a:lnTo>
                    <a:lnTo>
                      <a:pt x="1020" y="247"/>
                    </a:lnTo>
                    <a:lnTo>
                      <a:pt x="1014" y="262"/>
                    </a:lnTo>
                    <a:lnTo>
                      <a:pt x="1008" y="277"/>
                    </a:lnTo>
                    <a:lnTo>
                      <a:pt x="1002" y="286"/>
                    </a:lnTo>
                    <a:lnTo>
                      <a:pt x="995" y="292"/>
                    </a:lnTo>
                    <a:lnTo>
                      <a:pt x="988" y="295"/>
                    </a:lnTo>
                    <a:lnTo>
                      <a:pt x="978" y="298"/>
                    </a:lnTo>
                    <a:lnTo>
                      <a:pt x="968" y="298"/>
                    </a:lnTo>
                    <a:lnTo>
                      <a:pt x="956" y="295"/>
                    </a:lnTo>
                    <a:lnTo>
                      <a:pt x="942" y="295"/>
                    </a:lnTo>
                    <a:lnTo>
                      <a:pt x="932" y="298"/>
                    </a:lnTo>
                    <a:lnTo>
                      <a:pt x="922" y="301"/>
                    </a:lnTo>
                    <a:lnTo>
                      <a:pt x="913" y="307"/>
                    </a:lnTo>
                    <a:lnTo>
                      <a:pt x="906" y="313"/>
                    </a:lnTo>
                    <a:lnTo>
                      <a:pt x="901" y="319"/>
                    </a:lnTo>
                    <a:lnTo>
                      <a:pt x="898" y="322"/>
                    </a:lnTo>
                    <a:lnTo>
                      <a:pt x="896" y="325"/>
                    </a:lnTo>
                    <a:lnTo>
                      <a:pt x="905" y="337"/>
                    </a:lnTo>
                    <a:lnTo>
                      <a:pt x="908" y="358"/>
                    </a:lnTo>
                    <a:lnTo>
                      <a:pt x="906" y="385"/>
                    </a:lnTo>
                    <a:lnTo>
                      <a:pt x="901" y="415"/>
                    </a:lnTo>
                    <a:lnTo>
                      <a:pt x="889" y="437"/>
                    </a:lnTo>
                    <a:lnTo>
                      <a:pt x="874" y="449"/>
                    </a:lnTo>
                    <a:lnTo>
                      <a:pt x="855" y="443"/>
                    </a:lnTo>
                    <a:lnTo>
                      <a:pt x="831" y="415"/>
                    </a:lnTo>
                    <a:lnTo>
                      <a:pt x="823" y="415"/>
                    </a:lnTo>
                    <a:lnTo>
                      <a:pt x="813" y="421"/>
                    </a:lnTo>
                    <a:lnTo>
                      <a:pt x="801" y="428"/>
                    </a:lnTo>
                    <a:lnTo>
                      <a:pt x="790" y="437"/>
                    </a:lnTo>
                    <a:lnTo>
                      <a:pt x="782" y="449"/>
                    </a:lnTo>
                    <a:lnTo>
                      <a:pt x="775" y="464"/>
                    </a:lnTo>
                    <a:lnTo>
                      <a:pt x="772" y="482"/>
                    </a:lnTo>
                    <a:lnTo>
                      <a:pt x="772" y="500"/>
                    </a:lnTo>
                    <a:lnTo>
                      <a:pt x="789" y="512"/>
                    </a:lnTo>
                    <a:lnTo>
                      <a:pt x="806" y="530"/>
                    </a:lnTo>
                    <a:lnTo>
                      <a:pt x="818" y="554"/>
                    </a:lnTo>
                    <a:lnTo>
                      <a:pt x="826" y="581"/>
                    </a:lnTo>
                    <a:lnTo>
                      <a:pt x="830" y="608"/>
                    </a:lnTo>
                    <a:lnTo>
                      <a:pt x="824" y="626"/>
                    </a:lnTo>
                    <a:lnTo>
                      <a:pt x="809" y="641"/>
                    </a:lnTo>
                    <a:lnTo>
                      <a:pt x="784" y="641"/>
                    </a:lnTo>
                    <a:lnTo>
                      <a:pt x="787" y="662"/>
                    </a:lnTo>
                    <a:lnTo>
                      <a:pt x="787" y="686"/>
                    </a:lnTo>
                    <a:lnTo>
                      <a:pt x="785" y="707"/>
                    </a:lnTo>
                    <a:lnTo>
                      <a:pt x="782" y="725"/>
                    </a:lnTo>
                    <a:lnTo>
                      <a:pt x="775" y="740"/>
                    </a:lnTo>
                    <a:lnTo>
                      <a:pt x="767" y="746"/>
                    </a:lnTo>
                    <a:lnTo>
                      <a:pt x="756" y="746"/>
                    </a:lnTo>
                    <a:lnTo>
                      <a:pt x="743" y="734"/>
                    </a:lnTo>
                    <a:lnTo>
                      <a:pt x="733" y="725"/>
                    </a:lnTo>
                    <a:lnTo>
                      <a:pt x="724" y="728"/>
                    </a:lnTo>
                    <a:lnTo>
                      <a:pt x="717" y="737"/>
                    </a:lnTo>
                    <a:lnTo>
                      <a:pt x="709" y="749"/>
                    </a:lnTo>
                    <a:lnTo>
                      <a:pt x="700" y="762"/>
                    </a:lnTo>
                    <a:lnTo>
                      <a:pt x="692" y="771"/>
                    </a:lnTo>
                    <a:lnTo>
                      <a:pt x="683" y="777"/>
                    </a:lnTo>
                    <a:lnTo>
                      <a:pt x="671" y="771"/>
                    </a:lnTo>
                    <a:lnTo>
                      <a:pt x="661" y="759"/>
                    </a:lnTo>
                    <a:lnTo>
                      <a:pt x="661" y="737"/>
                    </a:lnTo>
                    <a:lnTo>
                      <a:pt x="659" y="710"/>
                    </a:lnTo>
                    <a:lnTo>
                      <a:pt x="649" y="671"/>
                    </a:lnTo>
                    <a:lnTo>
                      <a:pt x="639" y="653"/>
                    </a:lnTo>
                    <a:lnTo>
                      <a:pt x="627" y="647"/>
                    </a:lnTo>
                    <a:lnTo>
                      <a:pt x="613" y="647"/>
                    </a:lnTo>
                    <a:lnTo>
                      <a:pt x="598" y="650"/>
                    </a:lnTo>
                    <a:lnTo>
                      <a:pt x="581" y="650"/>
                    </a:lnTo>
                    <a:lnTo>
                      <a:pt x="566" y="647"/>
                    </a:lnTo>
                    <a:lnTo>
                      <a:pt x="549" y="635"/>
                    </a:lnTo>
                    <a:lnTo>
                      <a:pt x="533" y="608"/>
                    </a:lnTo>
                    <a:lnTo>
                      <a:pt x="521" y="593"/>
                    </a:lnTo>
                    <a:lnTo>
                      <a:pt x="506" y="581"/>
                    </a:lnTo>
                    <a:lnTo>
                      <a:pt x="491" y="578"/>
                    </a:lnTo>
                    <a:lnTo>
                      <a:pt x="475" y="581"/>
                    </a:lnTo>
                    <a:lnTo>
                      <a:pt x="460" y="590"/>
                    </a:lnTo>
                    <a:lnTo>
                      <a:pt x="446" y="602"/>
                    </a:lnTo>
                    <a:lnTo>
                      <a:pt x="438" y="623"/>
                    </a:lnTo>
                    <a:lnTo>
                      <a:pt x="433" y="650"/>
                    </a:lnTo>
                    <a:lnTo>
                      <a:pt x="412" y="644"/>
                    </a:lnTo>
                    <a:lnTo>
                      <a:pt x="394" y="650"/>
                    </a:lnTo>
                    <a:lnTo>
                      <a:pt x="375" y="668"/>
                    </a:lnTo>
                    <a:lnTo>
                      <a:pt x="358" y="689"/>
                    </a:lnTo>
                    <a:lnTo>
                      <a:pt x="346" y="716"/>
                    </a:lnTo>
                    <a:lnTo>
                      <a:pt x="341" y="743"/>
                    </a:lnTo>
                    <a:lnTo>
                      <a:pt x="341" y="771"/>
                    </a:lnTo>
                    <a:lnTo>
                      <a:pt x="349" y="798"/>
                    </a:lnTo>
                    <a:lnTo>
                      <a:pt x="353" y="813"/>
                    </a:lnTo>
                    <a:lnTo>
                      <a:pt x="351" y="834"/>
                    </a:lnTo>
                    <a:lnTo>
                      <a:pt x="344" y="855"/>
                    </a:lnTo>
                    <a:lnTo>
                      <a:pt x="332" y="870"/>
                    </a:lnTo>
                    <a:lnTo>
                      <a:pt x="319" y="882"/>
                    </a:lnTo>
                    <a:lnTo>
                      <a:pt x="302" y="879"/>
                    </a:lnTo>
                    <a:lnTo>
                      <a:pt x="285" y="867"/>
                    </a:lnTo>
                    <a:lnTo>
                      <a:pt x="269" y="834"/>
                    </a:lnTo>
                    <a:lnTo>
                      <a:pt x="268" y="834"/>
                    </a:lnTo>
                    <a:lnTo>
                      <a:pt x="262" y="837"/>
                    </a:lnTo>
                    <a:lnTo>
                      <a:pt x="256" y="840"/>
                    </a:lnTo>
                    <a:lnTo>
                      <a:pt x="245" y="843"/>
                    </a:lnTo>
                    <a:lnTo>
                      <a:pt x="235" y="846"/>
                    </a:lnTo>
                    <a:lnTo>
                      <a:pt x="223" y="846"/>
                    </a:lnTo>
                    <a:lnTo>
                      <a:pt x="213" y="843"/>
                    </a:lnTo>
                    <a:lnTo>
                      <a:pt x="201" y="834"/>
                    </a:lnTo>
                    <a:lnTo>
                      <a:pt x="191" y="825"/>
                    </a:lnTo>
                    <a:lnTo>
                      <a:pt x="179" y="825"/>
                    </a:lnTo>
                    <a:lnTo>
                      <a:pt x="167" y="828"/>
                    </a:lnTo>
                    <a:lnTo>
                      <a:pt x="155" y="837"/>
                    </a:lnTo>
                    <a:lnTo>
                      <a:pt x="143" y="852"/>
                    </a:lnTo>
                    <a:lnTo>
                      <a:pt x="131" y="873"/>
                    </a:lnTo>
                    <a:lnTo>
                      <a:pt x="121" y="900"/>
                    </a:lnTo>
                    <a:lnTo>
                      <a:pt x="109" y="933"/>
                    </a:lnTo>
                    <a:lnTo>
                      <a:pt x="97" y="960"/>
                    </a:lnTo>
                    <a:lnTo>
                      <a:pt x="84" y="972"/>
                    </a:lnTo>
                    <a:lnTo>
                      <a:pt x="68" y="975"/>
                    </a:lnTo>
                    <a:lnTo>
                      <a:pt x="55" y="966"/>
                    </a:lnTo>
                    <a:lnTo>
                      <a:pt x="43" y="951"/>
                    </a:lnTo>
                    <a:lnTo>
                      <a:pt x="36" y="930"/>
                    </a:lnTo>
                    <a:lnTo>
                      <a:pt x="34" y="906"/>
                    </a:lnTo>
                    <a:lnTo>
                      <a:pt x="41" y="876"/>
                    </a:lnTo>
                    <a:lnTo>
                      <a:pt x="22" y="852"/>
                    </a:lnTo>
                    <a:lnTo>
                      <a:pt x="21" y="807"/>
                    </a:lnTo>
                    <a:lnTo>
                      <a:pt x="27" y="759"/>
                    </a:lnTo>
                    <a:lnTo>
                      <a:pt x="41" y="719"/>
                    </a:lnTo>
                    <a:lnTo>
                      <a:pt x="27" y="632"/>
                    </a:lnTo>
                    <a:lnTo>
                      <a:pt x="27" y="566"/>
                    </a:lnTo>
                    <a:lnTo>
                      <a:pt x="39" y="515"/>
                    </a:lnTo>
                    <a:lnTo>
                      <a:pt x="58" y="485"/>
                    </a:lnTo>
                    <a:lnTo>
                      <a:pt x="82" y="470"/>
                    </a:lnTo>
                    <a:lnTo>
                      <a:pt x="104" y="467"/>
                    </a:lnTo>
                    <a:lnTo>
                      <a:pt x="124" y="476"/>
                    </a:lnTo>
                    <a:lnTo>
                      <a:pt x="138" y="494"/>
                    </a:lnTo>
                    <a:lnTo>
                      <a:pt x="145" y="503"/>
                    </a:lnTo>
                    <a:lnTo>
                      <a:pt x="152" y="506"/>
                    </a:lnTo>
                    <a:lnTo>
                      <a:pt x="159" y="500"/>
                    </a:lnTo>
                    <a:lnTo>
                      <a:pt x="167" y="488"/>
                    </a:lnTo>
                    <a:lnTo>
                      <a:pt x="176" y="476"/>
                    </a:lnTo>
                    <a:lnTo>
                      <a:pt x="184" y="464"/>
                    </a:lnTo>
                    <a:lnTo>
                      <a:pt x="193" y="455"/>
                    </a:lnTo>
                    <a:lnTo>
                      <a:pt x="201" y="452"/>
                    </a:lnTo>
                    <a:lnTo>
                      <a:pt x="201" y="443"/>
                    </a:lnTo>
                    <a:lnTo>
                      <a:pt x="199" y="421"/>
                    </a:lnTo>
                    <a:lnTo>
                      <a:pt x="189" y="400"/>
                    </a:lnTo>
                    <a:lnTo>
                      <a:pt x="169" y="394"/>
                    </a:lnTo>
                    <a:lnTo>
                      <a:pt x="157" y="391"/>
                    </a:lnTo>
                    <a:lnTo>
                      <a:pt x="145" y="382"/>
                    </a:lnTo>
                    <a:lnTo>
                      <a:pt x="136" y="364"/>
                    </a:lnTo>
                    <a:lnTo>
                      <a:pt x="126" y="343"/>
                    </a:lnTo>
                    <a:lnTo>
                      <a:pt x="119" y="325"/>
                    </a:lnTo>
                    <a:lnTo>
                      <a:pt x="111" y="310"/>
                    </a:lnTo>
                    <a:lnTo>
                      <a:pt x="102" y="301"/>
                    </a:lnTo>
                    <a:lnTo>
                      <a:pt x="94" y="304"/>
                    </a:lnTo>
                    <a:lnTo>
                      <a:pt x="84" y="310"/>
                    </a:lnTo>
                    <a:lnTo>
                      <a:pt x="73" y="316"/>
                    </a:lnTo>
                    <a:lnTo>
                      <a:pt x="61" y="316"/>
                    </a:lnTo>
                    <a:lnTo>
                      <a:pt x="49" y="316"/>
                    </a:lnTo>
                    <a:lnTo>
                      <a:pt x="39" y="310"/>
                    </a:lnTo>
                    <a:lnTo>
                      <a:pt x="29" y="301"/>
                    </a:lnTo>
                    <a:lnTo>
                      <a:pt x="21" y="289"/>
                    </a:lnTo>
                    <a:lnTo>
                      <a:pt x="15" y="271"/>
                    </a:lnTo>
                    <a:lnTo>
                      <a:pt x="15" y="253"/>
                    </a:lnTo>
                    <a:lnTo>
                      <a:pt x="21" y="229"/>
                    </a:lnTo>
                    <a:lnTo>
                      <a:pt x="24" y="208"/>
                    </a:lnTo>
                    <a:lnTo>
                      <a:pt x="21" y="196"/>
                    </a:lnTo>
                    <a:lnTo>
                      <a:pt x="4" y="172"/>
                    </a:lnTo>
                    <a:lnTo>
                      <a:pt x="0" y="142"/>
                    </a:lnTo>
                    <a:lnTo>
                      <a:pt x="10" y="109"/>
                    </a:lnTo>
                    <a:lnTo>
                      <a:pt x="29" y="75"/>
                    </a:lnTo>
                    <a:lnTo>
                      <a:pt x="51" y="45"/>
                    </a:lnTo>
                    <a:lnTo>
                      <a:pt x="75" y="21"/>
                    </a:lnTo>
                    <a:lnTo>
                      <a:pt x="97" y="9"/>
                    </a:lnTo>
                    <a:lnTo>
                      <a:pt x="114" y="12"/>
                    </a:lnTo>
                    <a:lnTo>
                      <a:pt x="126" y="0"/>
                    </a:lnTo>
                    <a:lnTo>
                      <a:pt x="140" y="3"/>
                    </a:lnTo>
                    <a:lnTo>
                      <a:pt x="157" y="15"/>
                    </a:lnTo>
                    <a:lnTo>
                      <a:pt x="172" y="33"/>
                    </a:lnTo>
                    <a:lnTo>
                      <a:pt x="184" y="57"/>
                    </a:lnTo>
                    <a:lnTo>
                      <a:pt x="193" y="84"/>
                    </a:lnTo>
                    <a:lnTo>
                      <a:pt x="196" y="109"/>
                    </a:lnTo>
                    <a:lnTo>
                      <a:pt x="189" y="133"/>
                    </a:lnTo>
                    <a:lnTo>
                      <a:pt x="193" y="133"/>
                    </a:lnTo>
                    <a:lnTo>
                      <a:pt x="201" y="130"/>
                    </a:lnTo>
                    <a:lnTo>
                      <a:pt x="213" y="130"/>
                    </a:lnTo>
                    <a:lnTo>
                      <a:pt x="225" y="133"/>
                    </a:lnTo>
                    <a:lnTo>
                      <a:pt x="220" y="157"/>
                    </a:lnTo>
                    <a:lnTo>
                      <a:pt x="220" y="178"/>
                    </a:lnTo>
                    <a:lnTo>
                      <a:pt x="225" y="193"/>
                    </a:lnTo>
                    <a:lnTo>
                      <a:pt x="233" y="202"/>
                    </a:lnTo>
                    <a:lnTo>
                      <a:pt x="244" y="208"/>
                    </a:lnTo>
                    <a:lnTo>
                      <a:pt x="256" y="208"/>
                    </a:lnTo>
                    <a:lnTo>
                      <a:pt x="268" y="205"/>
                    </a:lnTo>
                    <a:lnTo>
                      <a:pt x="278" y="196"/>
                    </a:lnTo>
                    <a:lnTo>
                      <a:pt x="279" y="235"/>
                    </a:lnTo>
                    <a:lnTo>
                      <a:pt x="288" y="274"/>
                    </a:lnTo>
                    <a:lnTo>
                      <a:pt x="303" y="301"/>
                    </a:lnTo>
                    <a:lnTo>
                      <a:pt x="325" y="304"/>
                    </a:lnTo>
                    <a:lnTo>
                      <a:pt x="339" y="298"/>
                    </a:lnTo>
                    <a:lnTo>
                      <a:pt x="353" y="301"/>
                    </a:lnTo>
                    <a:lnTo>
                      <a:pt x="368" y="310"/>
                    </a:lnTo>
                    <a:lnTo>
                      <a:pt x="380" y="322"/>
                    </a:lnTo>
                    <a:lnTo>
                      <a:pt x="390" y="343"/>
                    </a:lnTo>
                    <a:lnTo>
                      <a:pt x="399" y="367"/>
                    </a:lnTo>
                    <a:lnTo>
                      <a:pt x="402" y="400"/>
                    </a:lnTo>
                    <a:lnTo>
                      <a:pt x="402" y="437"/>
                    </a:lnTo>
                    <a:lnTo>
                      <a:pt x="402" y="458"/>
                    </a:lnTo>
                    <a:lnTo>
                      <a:pt x="405" y="476"/>
                    </a:lnTo>
                    <a:lnTo>
                      <a:pt x="411" y="485"/>
                    </a:lnTo>
                    <a:lnTo>
                      <a:pt x="419" y="491"/>
                    </a:lnTo>
                    <a:lnTo>
                      <a:pt x="429" y="488"/>
                    </a:lnTo>
                    <a:lnTo>
                      <a:pt x="441" y="476"/>
                    </a:lnTo>
                    <a:lnTo>
                      <a:pt x="455" y="455"/>
                    </a:lnTo>
                    <a:lnTo>
                      <a:pt x="469" y="424"/>
                    </a:lnTo>
                    <a:lnTo>
                      <a:pt x="484" y="397"/>
                    </a:lnTo>
                    <a:lnTo>
                      <a:pt x="503" y="382"/>
                    </a:lnTo>
                    <a:lnTo>
                      <a:pt x="520" y="379"/>
                    </a:lnTo>
                    <a:lnTo>
                      <a:pt x="537" y="385"/>
                    </a:lnTo>
                    <a:lnTo>
                      <a:pt x="554" y="391"/>
                    </a:lnTo>
                    <a:lnTo>
                      <a:pt x="567" y="400"/>
                    </a:lnTo>
                    <a:lnTo>
                      <a:pt x="579" y="400"/>
                    </a:lnTo>
                    <a:lnTo>
                      <a:pt x="589" y="394"/>
                    </a:lnTo>
                    <a:lnTo>
                      <a:pt x="606" y="373"/>
                    </a:lnTo>
                    <a:lnTo>
                      <a:pt x="618" y="364"/>
                    </a:lnTo>
                    <a:lnTo>
                      <a:pt x="630" y="364"/>
                    </a:lnTo>
                    <a:lnTo>
                      <a:pt x="641" y="370"/>
                    </a:lnTo>
                    <a:lnTo>
                      <a:pt x="647" y="379"/>
                    </a:lnTo>
                    <a:lnTo>
                      <a:pt x="656" y="388"/>
                    </a:lnTo>
                    <a:lnTo>
                      <a:pt x="663" y="388"/>
                    </a:lnTo>
                    <a:lnTo>
                      <a:pt x="671" y="382"/>
                    </a:lnTo>
                    <a:lnTo>
                      <a:pt x="681" y="370"/>
                    </a:lnTo>
                    <a:lnTo>
                      <a:pt x="688" y="364"/>
                    </a:lnTo>
                    <a:lnTo>
                      <a:pt x="693" y="364"/>
                    </a:lnTo>
                    <a:lnTo>
                      <a:pt x="698" y="367"/>
                    </a:lnTo>
                    <a:lnTo>
                      <a:pt x="704" y="376"/>
                    </a:lnTo>
                    <a:lnTo>
                      <a:pt x="710" y="385"/>
                    </a:lnTo>
                    <a:lnTo>
                      <a:pt x="719" y="394"/>
                    </a:lnTo>
                    <a:lnTo>
                      <a:pt x="731" y="403"/>
                    </a:lnTo>
                    <a:lnTo>
                      <a:pt x="755" y="412"/>
                    </a:lnTo>
                    <a:lnTo>
                      <a:pt x="773" y="415"/>
                    </a:lnTo>
                    <a:lnTo>
                      <a:pt x="785" y="409"/>
                    </a:lnTo>
                    <a:lnTo>
                      <a:pt x="792" y="400"/>
                    </a:lnTo>
                    <a:lnTo>
                      <a:pt x="794" y="385"/>
                    </a:lnTo>
                    <a:lnTo>
                      <a:pt x="792" y="367"/>
                    </a:lnTo>
                    <a:lnTo>
                      <a:pt x="789" y="352"/>
                    </a:lnTo>
                    <a:lnTo>
                      <a:pt x="782" y="334"/>
                    </a:lnTo>
                    <a:lnTo>
                      <a:pt x="767" y="295"/>
                    </a:lnTo>
                    <a:lnTo>
                      <a:pt x="761" y="262"/>
                    </a:lnTo>
                    <a:lnTo>
                      <a:pt x="763" y="235"/>
                    </a:lnTo>
                    <a:lnTo>
                      <a:pt x="772" y="211"/>
                    </a:lnTo>
                    <a:lnTo>
                      <a:pt x="779" y="181"/>
                    </a:lnTo>
                    <a:lnTo>
                      <a:pt x="789" y="160"/>
                    </a:lnTo>
                    <a:lnTo>
                      <a:pt x="802" y="145"/>
                    </a:lnTo>
                    <a:lnTo>
                      <a:pt x="819" y="136"/>
                    </a:lnTo>
                    <a:lnTo>
                      <a:pt x="836" y="133"/>
                    </a:lnTo>
                    <a:lnTo>
                      <a:pt x="855" y="136"/>
                    </a:lnTo>
                    <a:lnTo>
                      <a:pt x="874" y="139"/>
                    </a:lnTo>
                    <a:lnTo>
                      <a:pt x="891" y="148"/>
                    </a:lnTo>
                    <a:lnTo>
                      <a:pt x="908" y="154"/>
                    </a:lnTo>
                    <a:lnTo>
                      <a:pt x="922" y="151"/>
                    </a:lnTo>
                    <a:lnTo>
                      <a:pt x="928" y="145"/>
                    </a:lnTo>
                    <a:lnTo>
                      <a:pt x="935" y="133"/>
                    </a:lnTo>
                    <a:lnTo>
                      <a:pt x="939" y="118"/>
                    </a:lnTo>
                    <a:lnTo>
                      <a:pt x="945" y="99"/>
                    </a:lnTo>
                    <a:lnTo>
                      <a:pt x="952" y="84"/>
                    </a:lnTo>
                    <a:lnTo>
                      <a:pt x="964" y="69"/>
                    </a:lnTo>
                    <a:lnTo>
                      <a:pt x="978" y="57"/>
                    </a:lnTo>
                    <a:lnTo>
                      <a:pt x="995" y="51"/>
                    </a:lnTo>
                    <a:lnTo>
                      <a:pt x="1012" y="48"/>
                    </a:lnTo>
                    <a:lnTo>
                      <a:pt x="1031" y="45"/>
                    </a:lnTo>
                    <a:lnTo>
                      <a:pt x="1048" y="42"/>
                    </a:lnTo>
                    <a:lnTo>
                      <a:pt x="1065" y="36"/>
                    </a:lnTo>
                    <a:lnTo>
                      <a:pt x="1082" y="30"/>
                    </a:lnTo>
                    <a:lnTo>
                      <a:pt x="1095" y="21"/>
                    </a:lnTo>
                    <a:lnTo>
                      <a:pt x="1109" y="12"/>
                    </a:lnTo>
                    <a:lnTo>
                      <a:pt x="1124" y="6"/>
                    </a:lnTo>
                    <a:lnTo>
                      <a:pt x="1141" y="6"/>
                    </a:lnTo>
                    <a:lnTo>
                      <a:pt x="1158" y="12"/>
                    </a:lnTo>
                    <a:lnTo>
                      <a:pt x="1172" y="21"/>
                    </a:lnTo>
                    <a:lnTo>
                      <a:pt x="1184" y="33"/>
                    </a:lnTo>
                    <a:lnTo>
                      <a:pt x="1192" y="48"/>
                    </a:lnTo>
                    <a:lnTo>
                      <a:pt x="1196" y="69"/>
                    </a:lnTo>
                    <a:lnTo>
                      <a:pt x="1216" y="60"/>
                    </a:lnTo>
                    <a:lnTo>
                      <a:pt x="1233" y="69"/>
                    </a:lnTo>
                    <a:lnTo>
                      <a:pt x="1247" y="90"/>
                    </a:lnTo>
                    <a:lnTo>
                      <a:pt x="1257" y="121"/>
                    </a:lnTo>
                    <a:lnTo>
                      <a:pt x="1264" y="160"/>
                    </a:lnTo>
                    <a:lnTo>
                      <a:pt x="1267" y="199"/>
                    </a:lnTo>
                    <a:lnTo>
                      <a:pt x="1269" y="238"/>
                    </a:lnTo>
                    <a:lnTo>
                      <a:pt x="1267" y="274"/>
                    </a:lnTo>
                    <a:lnTo>
                      <a:pt x="1281" y="268"/>
                    </a:lnTo>
                    <a:lnTo>
                      <a:pt x="1296" y="277"/>
                    </a:lnTo>
                    <a:lnTo>
                      <a:pt x="1308" y="295"/>
                    </a:lnTo>
                    <a:lnTo>
                      <a:pt x="1315" y="322"/>
                    </a:lnTo>
                    <a:lnTo>
                      <a:pt x="1315" y="355"/>
                    </a:lnTo>
                    <a:lnTo>
                      <a:pt x="1305" y="394"/>
                    </a:lnTo>
                    <a:lnTo>
                      <a:pt x="1283" y="437"/>
                    </a:lnTo>
                    <a:lnTo>
                      <a:pt x="1247" y="479"/>
                    </a:lnTo>
                    <a:lnTo>
                      <a:pt x="1221" y="497"/>
                    </a:lnTo>
                    <a:lnTo>
                      <a:pt x="1198" y="494"/>
                    </a:lnTo>
                    <a:lnTo>
                      <a:pt x="1175" y="479"/>
                    </a:lnTo>
                    <a:lnTo>
                      <a:pt x="1155" y="455"/>
                    </a:lnTo>
                    <a:lnTo>
                      <a:pt x="1140" y="424"/>
                    </a:lnTo>
                    <a:lnTo>
                      <a:pt x="1126" y="391"/>
                    </a:lnTo>
                    <a:lnTo>
                      <a:pt x="1117" y="361"/>
                    </a:lnTo>
                    <a:lnTo>
                      <a:pt x="1112" y="337"/>
                    </a:lnTo>
                    <a:close/>
                  </a:path>
                </a:pathLst>
              </a:custGeom>
              <a:solidFill>
                <a:srgbClr val="00AC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34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698" name="Google Shape;698;p11"/>
              <p:cNvSpPr/>
              <p:nvPr/>
            </p:nvSpPr>
            <p:spPr>
              <a:xfrm>
                <a:off x="265" y="1288"/>
                <a:ext cx="642" cy="340"/>
              </a:xfrm>
              <a:custGeom>
                <a:rect b="b" l="l" r="r" t="t"/>
                <a:pathLst>
                  <a:path extrusionOk="0" h="1081" w="1235">
                    <a:moveTo>
                      <a:pt x="958" y="109"/>
                    </a:moveTo>
                    <a:lnTo>
                      <a:pt x="956" y="118"/>
                    </a:lnTo>
                    <a:lnTo>
                      <a:pt x="951" y="136"/>
                    </a:lnTo>
                    <a:lnTo>
                      <a:pt x="946" y="160"/>
                    </a:lnTo>
                    <a:lnTo>
                      <a:pt x="942" y="181"/>
                    </a:lnTo>
                    <a:lnTo>
                      <a:pt x="941" y="181"/>
                    </a:lnTo>
                    <a:lnTo>
                      <a:pt x="934" y="181"/>
                    </a:lnTo>
                    <a:lnTo>
                      <a:pt x="924" y="184"/>
                    </a:lnTo>
                    <a:lnTo>
                      <a:pt x="912" y="184"/>
                    </a:lnTo>
                    <a:lnTo>
                      <a:pt x="900" y="190"/>
                    </a:lnTo>
                    <a:lnTo>
                      <a:pt x="886" y="196"/>
                    </a:lnTo>
                    <a:lnTo>
                      <a:pt x="874" y="205"/>
                    </a:lnTo>
                    <a:lnTo>
                      <a:pt x="866" y="217"/>
                    </a:lnTo>
                    <a:lnTo>
                      <a:pt x="869" y="190"/>
                    </a:lnTo>
                    <a:lnTo>
                      <a:pt x="867" y="163"/>
                    </a:lnTo>
                    <a:lnTo>
                      <a:pt x="857" y="136"/>
                    </a:lnTo>
                    <a:lnTo>
                      <a:pt x="840" y="115"/>
                    </a:lnTo>
                    <a:lnTo>
                      <a:pt x="820" y="97"/>
                    </a:lnTo>
                    <a:lnTo>
                      <a:pt x="792" y="88"/>
                    </a:lnTo>
                    <a:lnTo>
                      <a:pt x="760" y="88"/>
                    </a:lnTo>
                    <a:lnTo>
                      <a:pt x="723" y="97"/>
                    </a:lnTo>
                    <a:lnTo>
                      <a:pt x="690" y="115"/>
                    </a:lnTo>
                    <a:lnTo>
                      <a:pt x="673" y="142"/>
                    </a:lnTo>
                    <a:lnTo>
                      <a:pt x="666" y="169"/>
                    </a:lnTo>
                    <a:lnTo>
                      <a:pt x="668" y="196"/>
                    </a:lnTo>
                    <a:lnTo>
                      <a:pt x="678" y="223"/>
                    </a:lnTo>
                    <a:lnTo>
                      <a:pt x="694" y="247"/>
                    </a:lnTo>
                    <a:lnTo>
                      <a:pt x="714" y="265"/>
                    </a:lnTo>
                    <a:lnTo>
                      <a:pt x="735" y="271"/>
                    </a:lnTo>
                    <a:lnTo>
                      <a:pt x="718" y="292"/>
                    </a:lnTo>
                    <a:lnTo>
                      <a:pt x="711" y="319"/>
                    </a:lnTo>
                    <a:lnTo>
                      <a:pt x="711" y="349"/>
                    </a:lnTo>
                    <a:lnTo>
                      <a:pt x="716" y="383"/>
                    </a:lnTo>
                    <a:lnTo>
                      <a:pt x="726" y="416"/>
                    </a:lnTo>
                    <a:lnTo>
                      <a:pt x="740" y="446"/>
                    </a:lnTo>
                    <a:lnTo>
                      <a:pt x="753" y="470"/>
                    </a:lnTo>
                    <a:lnTo>
                      <a:pt x="767" y="485"/>
                    </a:lnTo>
                    <a:lnTo>
                      <a:pt x="764" y="494"/>
                    </a:lnTo>
                    <a:lnTo>
                      <a:pt x="755" y="515"/>
                    </a:lnTo>
                    <a:lnTo>
                      <a:pt x="745" y="548"/>
                    </a:lnTo>
                    <a:lnTo>
                      <a:pt x="738" y="584"/>
                    </a:lnTo>
                    <a:lnTo>
                      <a:pt x="724" y="548"/>
                    </a:lnTo>
                    <a:lnTo>
                      <a:pt x="704" y="527"/>
                    </a:lnTo>
                    <a:lnTo>
                      <a:pt x="683" y="515"/>
                    </a:lnTo>
                    <a:lnTo>
                      <a:pt x="660" y="515"/>
                    </a:lnTo>
                    <a:lnTo>
                      <a:pt x="636" y="518"/>
                    </a:lnTo>
                    <a:lnTo>
                      <a:pt x="614" y="530"/>
                    </a:lnTo>
                    <a:lnTo>
                      <a:pt x="597" y="542"/>
                    </a:lnTo>
                    <a:lnTo>
                      <a:pt x="583" y="554"/>
                    </a:lnTo>
                    <a:lnTo>
                      <a:pt x="578" y="542"/>
                    </a:lnTo>
                    <a:lnTo>
                      <a:pt x="573" y="527"/>
                    </a:lnTo>
                    <a:lnTo>
                      <a:pt x="569" y="512"/>
                    </a:lnTo>
                    <a:lnTo>
                      <a:pt x="564" y="497"/>
                    </a:lnTo>
                    <a:lnTo>
                      <a:pt x="556" y="485"/>
                    </a:lnTo>
                    <a:lnTo>
                      <a:pt x="546" y="476"/>
                    </a:lnTo>
                    <a:lnTo>
                      <a:pt x="530" y="470"/>
                    </a:lnTo>
                    <a:lnTo>
                      <a:pt x="510" y="470"/>
                    </a:lnTo>
                    <a:lnTo>
                      <a:pt x="496" y="464"/>
                    </a:lnTo>
                    <a:lnTo>
                      <a:pt x="486" y="443"/>
                    </a:lnTo>
                    <a:lnTo>
                      <a:pt x="476" y="413"/>
                    </a:lnTo>
                    <a:lnTo>
                      <a:pt x="467" y="379"/>
                    </a:lnTo>
                    <a:lnTo>
                      <a:pt x="457" y="349"/>
                    </a:lnTo>
                    <a:lnTo>
                      <a:pt x="445" y="331"/>
                    </a:lnTo>
                    <a:lnTo>
                      <a:pt x="430" y="328"/>
                    </a:lnTo>
                    <a:lnTo>
                      <a:pt x="413" y="349"/>
                    </a:lnTo>
                    <a:lnTo>
                      <a:pt x="399" y="364"/>
                    </a:lnTo>
                    <a:lnTo>
                      <a:pt x="387" y="370"/>
                    </a:lnTo>
                    <a:lnTo>
                      <a:pt x="375" y="370"/>
                    </a:lnTo>
                    <a:lnTo>
                      <a:pt x="365" y="370"/>
                    </a:lnTo>
                    <a:lnTo>
                      <a:pt x="356" y="376"/>
                    </a:lnTo>
                    <a:lnTo>
                      <a:pt x="353" y="392"/>
                    </a:lnTo>
                    <a:lnTo>
                      <a:pt x="351" y="425"/>
                    </a:lnTo>
                    <a:lnTo>
                      <a:pt x="353" y="476"/>
                    </a:lnTo>
                    <a:lnTo>
                      <a:pt x="336" y="467"/>
                    </a:lnTo>
                    <a:lnTo>
                      <a:pt x="324" y="467"/>
                    </a:lnTo>
                    <a:lnTo>
                      <a:pt x="312" y="473"/>
                    </a:lnTo>
                    <a:lnTo>
                      <a:pt x="304" y="485"/>
                    </a:lnTo>
                    <a:lnTo>
                      <a:pt x="295" y="500"/>
                    </a:lnTo>
                    <a:lnTo>
                      <a:pt x="285" y="512"/>
                    </a:lnTo>
                    <a:lnTo>
                      <a:pt x="275" y="524"/>
                    </a:lnTo>
                    <a:lnTo>
                      <a:pt x="261" y="527"/>
                    </a:lnTo>
                    <a:lnTo>
                      <a:pt x="247" y="524"/>
                    </a:lnTo>
                    <a:lnTo>
                      <a:pt x="241" y="515"/>
                    </a:lnTo>
                    <a:lnTo>
                      <a:pt x="241" y="506"/>
                    </a:lnTo>
                    <a:lnTo>
                      <a:pt x="244" y="491"/>
                    </a:lnTo>
                    <a:lnTo>
                      <a:pt x="246" y="473"/>
                    </a:lnTo>
                    <a:lnTo>
                      <a:pt x="247" y="455"/>
                    </a:lnTo>
                    <a:lnTo>
                      <a:pt x="242" y="440"/>
                    </a:lnTo>
                    <a:lnTo>
                      <a:pt x="232" y="422"/>
                    </a:lnTo>
                    <a:lnTo>
                      <a:pt x="212" y="404"/>
                    </a:lnTo>
                    <a:lnTo>
                      <a:pt x="193" y="398"/>
                    </a:lnTo>
                    <a:lnTo>
                      <a:pt x="179" y="401"/>
                    </a:lnTo>
                    <a:lnTo>
                      <a:pt x="167" y="410"/>
                    </a:lnTo>
                    <a:lnTo>
                      <a:pt x="159" y="428"/>
                    </a:lnTo>
                    <a:lnTo>
                      <a:pt x="155" y="446"/>
                    </a:lnTo>
                    <a:lnTo>
                      <a:pt x="154" y="470"/>
                    </a:lnTo>
                    <a:lnTo>
                      <a:pt x="157" y="491"/>
                    </a:lnTo>
                    <a:lnTo>
                      <a:pt x="155" y="488"/>
                    </a:lnTo>
                    <a:lnTo>
                      <a:pt x="152" y="482"/>
                    </a:lnTo>
                    <a:lnTo>
                      <a:pt x="145" y="470"/>
                    </a:lnTo>
                    <a:lnTo>
                      <a:pt x="135" y="461"/>
                    </a:lnTo>
                    <a:lnTo>
                      <a:pt x="123" y="449"/>
                    </a:lnTo>
                    <a:lnTo>
                      <a:pt x="109" y="443"/>
                    </a:lnTo>
                    <a:lnTo>
                      <a:pt x="92" y="443"/>
                    </a:lnTo>
                    <a:lnTo>
                      <a:pt x="72" y="449"/>
                    </a:lnTo>
                    <a:lnTo>
                      <a:pt x="52" y="479"/>
                    </a:lnTo>
                    <a:lnTo>
                      <a:pt x="48" y="527"/>
                    </a:lnTo>
                    <a:lnTo>
                      <a:pt x="48" y="572"/>
                    </a:lnTo>
                    <a:lnTo>
                      <a:pt x="36" y="596"/>
                    </a:lnTo>
                    <a:lnTo>
                      <a:pt x="9" y="629"/>
                    </a:lnTo>
                    <a:lnTo>
                      <a:pt x="0" y="677"/>
                    </a:lnTo>
                    <a:lnTo>
                      <a:pt x="6" y="729"/>
                    </a:lnTo>
                    <a:lnTo>
                      <a:pt x="24" y="759"/>
                    </a:lnTo>
                    <a:lnTo>
                      <a:pt x="19" y="783"/>
                    </a:lnTo>
                    <a:lnTo>
                      <a:pt x="21" y="807"/>
                    </a:lnTo>
                    <a:lnTo>
                      <a:pt x="28" y="828"/>
                    </a:lnTo>
                    <a:lnTo>
                      <a:pt x="40" y="846"/>
                    </a:lnTo>
                    <a:lnTo>
                      <a:pt x="41" y="894"/>
                    </a:lnTo>
                    <a:lnTo>
                      <a:pt x="50" y="927"/>
                    </a:lnTo>
                    <a:lnTo>
                      <a:pt x="62" y="942"/>
                    </a:lnTo>
                    <a:lnTo>
                      <a:pt x="77" y="942"/>
                    </a:lnTo>
                    <a:lnTo>
                      <a:pt x="91" y="927"/>
                    </a:lnTo>
                    <a:lnTo>
                      <a:pt x="103" y="897"/>
                    </a:lnTo>
                    <a:lnTo>
                      <a:pt x="111" y="849"/>
                    </a:lnTo>
                    <a:lnTo>
                      <a:pt x="113" y="789"/>
                    </a:lnTo>
                    <a:lnTo>
                      <a:pt x="123" y="771"/>
                    </a:lnTo>
                    <a:lnTo>
                      <a:pt x="138" y="756"/>
                    </a:lnTo>
                    <a:lnTo>
                      <a:pt x="155" y="744"/>
                    </a:lnTo>
                    <a:lnTo>
                      <a:pt x="174" y="738"/>
                    </a:lnTo>
                    <a:lnTo>
                      <a:pt x="193" y="741"/>
                    </a:lnTo>
                    <a:lnTo>
                      <a:pt x="210" y="750"/>
                    </a:lnTo>
                    <a:lnTo>
                      <a:pt x="227" y="771"/>
                    </a:lnTo>
                    <a:lnTo>
                      <a:pt x="241" y="801"/>
                    </a:lnTo>
                    <a:lnTo>
                      <a:pt x="246" y="828"/>
                    </a:lnTo>
                    <a:lnTo>
                      <a:pt x="246" y="861"/>
                    </a:lnTo>
                    <a:lnTo>
                      <a:pt x="244" y="894"/>
                    </a:lnTo>
                    <a:lnTo>
                      <a:pt x="242" y="930"/>
                    </a:lnTo>
                    <a:lnTo>
                      <a:pt x="242" y="960"/>
                    </a:lnTo>
                    <a:lnTo>
                      <a:pt x="246" y="984"/>
                    </a:lnTo>
                    <a:lnTo>
                      <a:pt x="258" y="1002"/>
                    </a:lnTo>
                    <a:lnTo>
                      <a:pt x="276" y="1008"/>
                    </a:lnTo>
                    <a:lnTo>
                      <a:pt x="283" y="1026"/>
                    </a:lnTo>
                    <a:lnTo>
                      <a:pt x="293" y="1048"/>
                    </a:lnTo>
                    <a:lnTo>
                      <a:pt x="305" y="1066"/>
                    </a:lnTo>
                    <a:lnTo>
                      <a:pt x="319" y="1078"/>
                    </a:lnTo>
                    <a:lnTo>
                      <a:pt x="331" y="1081"/>
                    </a:lnTo>
                    <a:lnTo>
                      <a:pt x="341" y="1072"/>
                    </a:lnTo>
                    <a:lnTo>
                      <a:pt x="346" y="1048"/>
                    </a:lnTo>
                    <a:lnTo>
                      <a:pt x="348" y="999"/>
                    </a:lnTo>
                    <a:lnTo>
                      <a:pt x="350" y="951"/>
                    </a:lnTo>
                    <a:lnTo>
                      <a:pt x="355" y="918"/>
                    </a:lnTo>
                    <a:lnTo>
                      <a:pt x="362" y="897"/>
                    </a:lnTo>
                    <a:lnTo>
                      <a:pt x="372" y="879"/>
                    </a:lnTo>
                    <a:lnTo>
                      <a:pt x="380" y="864"/>
                    </a:lnTo>
                    <a:lnTo>
                      <a:pt x="391" y="843"/>
                    </a:lnTo>
                    <a:lnTo>
                      <a:pt x="397" y="813"/>
                    </a:lnTo>
                    <a:lnTo>
                      <a:pt x="401" y="768"/>
                    </a:lnTo>
                    <a:lnTo>
                      <a:pt x="409" y="771"/>
                    </a:lnTo>
                    <a:lnTo>
                      <a:pt x="418" y="771"/>
                    </a:lnTo>
                    <a:lnTo>
                      <a:pt x="426" y="765"/>
                    </a:lnTo>
                    <a:lnTo>
                      <a:pt x="435" y="759"/>
                    </a:lnTo>
                    <a:lnTo>
                      <a:pt x="443" y="750"/>
                    </a:lnTo>
                    <a:lnTo>
                      <a:pt x="450" y="741"/>
                    </a:lnTo>
                    <a:lnTo>
                      <a:pt x="454" y="735"/>
                    </a:lnTo>
                    <a:lnTo>
                      <a:pt x="455" y="732"/>
                    </a:lnTo>
                    <a:lnTo>
                      <a:pt x="459" y="762"/>
                    </a:lnTo>
                    <a:lnTo>
                      <a:pt x="465" y="792"/>
                    </a:lnTo>
                    <a:lnTo>
                      <a:pt x="474" y="822"/>
                    </a:lnTo>
                    <a:lnTo>
                      <a:pt x="482" y="846"/>
                    </a:lnTo>
                    <a:lnTo>
                      <a:pt x="493" y="861"/>
                    </a:lnTo>
                    <a:lnTo>
                      <a:pt x="501" y="870"/>
                    </a:lnTo>
                    <a:lnTo>
                      <a:pt x="510" y="867"/>
                    </a:lnTo>
                    <a:lnTo>
                      <a:pt x="515" y="852"/>
                    </a:lnTo>
                    <a:lnTo>
                      <a:pt x="525" y="813"/>
                    </a:lnTo>
                    <a:lnTo>
                      <a:pt x="537" y="789"/>
                    </a:lnTo>
                    <a:lnTo>
                      <a:pt x="547" y="777"/>
                    </a:lnTo>
                    <a:lnTo>
                      <a:pt x="551" y="774"/>
                    </a:lnTo>
                    <a:lnTo>
                      <a:pt x="563" y="810"/>
                    </a:lnTo>
                    <a:lnTo>
                      <a:pt x="571" y="846"/>
                    </a:lnTo>
                    <a:lnTo>
                      <a:pt x="574" y="876"/>
                    </a:lnTo>
                    <a:lnTo>
                      <a:pt x="571" y="909"/>
                    </a:lnTo>
                    <a:lnTo>
                      <a:pt x="564" y="948"/>
                    </a:lnTo>
                    <a:lnTo>
                      <a:pt x="566" y="993"/>
                    </a:lnTo>
                    <a:lnTo>
                      <a:pt x="576" y="1029"/>
                    </a:lnTo>
                    <a:lnTo>
                      <a:pt x="598" y="1036"/>
                    </a:lnTo>
                    <a:lnTo>
                      <a:pt x="614" y="1023"/>
                    </a:lnTo>
                    <a:lnTo>
                      <a:pt x="629" y="999"/>
                    </a:lnTo>
                    <a:lnTo>
                      <a:pt x="643" y="972"/>
                    </a:lnTo>
                    <a:lnTo>
                      <a:pt x="653" y="942"/>
                    </a:lnTo>
                    <a:lnTo>
                      <a:pt x="658" y="912"/>
                    </a:lnTo>
                    <a:lnTo>
                      <a:pt x="656" y="891"/>
                    </a:lnTo>
                    <a:lnTo>
                      <a:pt x="648" y="876"/>
                    </a:lnTo>
                    <a:lnTo>
                      <a:pt x="631" y="879"/>
                    </a:lnTo>
                    <a:lnTo>
                      <a:pt x="637" y="864"/>
                    </a:lnTo>
                    <a:lnTo>
                      <a:pt x="648" y="855"/>
                    </a:lnTo>
                    <a:lnTo>
                      <a:pt x="660" y="846"/>
                    </a:lnTo>
                    <a:lnTo>
                      <a:pt x="672" y="843"/>
                    </a:lnTo>
                    <a:lnTo>
                      <a:pt x="683" y="843"/>
                    </a:lnTo>
                    <a:lnTo>
                      <a:pt x="694" y="849"/>
                    </a:lnTo>
                    <a:lnTo>
                      <a:pt x="702" y="861"/>
                    </a:lnTo>
                    <a:lnTo>
                      <a:pt x="707" y="879"/>
                    </a:lnTo>
                    <a:lnTo>
                      <a:pt x="709" y="900"/>
                    </a:lnTo>
                    <a:lnTo>
                      <a:pt x="712" y="924"/>
                    </a:lnTo>
                    <a:lnTo>
                      <a:pt x="714" y="948"/>
                    </a:lnTo>
                    <a:lnTo>
                      <a:pt x="719" y="966"/>
                    </a:lnTo>
                    <a:lnTo>
                      <a:pt x="724" y="984"/>
                    </a:lnTo>
                    <a:lnTo>
                      <a:pt x="733" y="996"/>
                    </a:lnTo>
                    <a:lnTo>
                      <a:pt x="743" y="999"/>
                    </a:lnTo>
                    <a:lnTo>
                      <a:pt x="758" y="993"/>
                    </a:lnTo>
                    <a:lnTo>
                      <a:pt x="784" y="957"/>
                    </a:lnTo>
                    <a:lnTo>
                      <a:pt x="798" y="900"/>
                    </a:lnTo>
                    <a:lnTo>
                      <a:pt x="798" y="840"/>
                    </a:lnTo>
                    <a:lnTo>
                      <a:pt x="791" y="789"/>
                    </a:lnTo>
                    <a:lnTo>
                      <a:pt x="787" y="765"/>
                    </a:lnTo>
                    <a:lnTo>
                      <a:pt x="791" y="741"/>
                    </a:lnTo>
                    <a:lnTo>
                      <a:pt x="799" y="717"/>
                    </a:lnTo>
                    <a:lnTo>
                      <a:pt x="810" y="698"/>
                    </a:lnTo>
                    <a:lnTo>
                      <a:pt x="821" y="689"/>
                    </a:lnTo>
                    <a:lnTo>
                      <a:pt x="832" y="689"/>
                    </a:lnTo>
                    <a:lnTo>
                      <a:pt x="838" y="701"/>
                    </a:lnTo>
                    <a:lnTo>
                      <a:pt x="842" y="732"/>
                    </a:lnTo>
                    <a:lnTo>
                      <a:pt x="844" y="801"/>
                    </a:lnTo>
                    <a:lnTo>
                      <a:pt x="852" y="849"/>
                    </a:lnTo>
                    <a:lnTo>
                      <a:pt x="867" y="876"/>
                    </a:lnTo>
                    <a:lnTo>
                      <a:pt x="891" y="873"/>
                    </a:lnTo>
                    <a:lnTo>
                      <a:pt x="912" y="849"/>
                    </a:lnTo>
                    <a:lnTo>
                      <a:pt x="920" y="813"/>
                    </a:lnTo>
                    <a:lnTo>
                      <a:pt x="922" y="780"/>
                    </a:lnTo>
                    <a:lnTo>
                      <a:pt x="922" y="768"/>
                    </a:lnTo>
                    <a:lnTo>
                      <a:pt x="934" y="762"/>
                    </a:lnTo>
                    <a:lnTo>
                      <a:pt x="947" y="741"/>
                    </a:lnTo>
                    <a:lnTo>
                      <a:pt x="961" y="711"/>
                    </a:lnTo>
                    <a:lnTo>
                      <a:pt x="973" y="677"/>
                    </a:lnTo>
                    <a:lnTo>
                      <a:pt x="980" y="641"/>
                    </a:lnTo>
                    <a:lnTo>
                      <a:pt x="982" y="608"/>
                    </a:lnTo>
                    <a:lnTo>
                      <a:pt x="976" y="581"/>
                    </a:lnTo>
                    <a:lnTo>
                      <a:pt x="963" y="563"/>
                    </a:lnTo>
                    <a:lnTo>
                      <a:pt x="976" y="557"/>
                    </a:lnTo>
                    <a:lnTo>
                      <a:pt x="988" y="545"/>
                    </a:lnTo>
                    <a:lnTo>
                      <a:pt x="1000" y="536"/>
                    </a:lnTo>
                    <a:lnTo>
                      <a:pt x="1012" y="527"/>
                    </a:lnTo>
                    <a:lnTo>
                      <a:pt x="1022" y="524"/>
                    </a:lnTo>
                    <a:lnTo>
                      <a:pt x="1031" y="524"/>
                    </a:lnTo>
                    <a:lnTo>
                      <a:pt x="1038" y="533"/>
                    </a:lnTo>
                    <a:lnTo>
                      <a:pt x="1043" y="548"/>
                    </a:lnTo>
                    <a:lnTo>
                      <a:pt x="1048" y="566"/>
                    </a:lnTo>
                    <a:lnTo>
                      <a:pt x="1055" y="581"/>
                    </a:lnTo>
                    <a:lnTo>
                      <a:pt x="1062" y="593"/>
                    </a:lnTo>
                    <a:lnTo>
                      <a:pt x="1068" y="596"/>
                    </a:lnTo>
                    <a:lnTo>
                      <a:pt x="1075" y="599"/>
                    </a:lnTo>
                    <a:lnTo>
                      <a:pt x="1082" y="599"/>
                    </a:lnTo>
                    <a:lnTo>
                      <a:pt x="1089" y="593"/>
                    </a:lnTo>
                    <a:lnTo>
                      <a:pt x="1094" y="584"/>
                    </a:lnTo>
                    <a:lnTo>
                      <a:pt x="1106" y="587"/>
                    </a:lnTo>
                    <a:lnTo>
                      <a:pt x="1116" y="584"/>
                    </a:lnTo>
                    <a:lnTo>
                      <a:pt x="1128" y="572"/>
                    </a:lnTo>
                    <a:lnTo>
                      <a:pt x="1138" y="554"/>
                    </a:lnTo>
                    <a:lnTo>
                      <a:pt x="1147" y="530"/>
                    </a:lnTo>
                    <a:lnTo>
                      <a:pt x="1154" y="503"/>
                    </a:lnTo>
                    <a:lnTo>
                      <a:pt x="1159" y="473"/>
                    </a:lnTo>
                    <a:lnTo>
                      <a:pt x="1159" y="443"/>
                    </a:lnTo>
                    <a:lnTo>
                      <a:pt x="1162" y="410"/>
                    </a:lnTo>
                    <a:lnTo>
                      <a:pt x="1174" y="376"/>
                    </a:lnTo>
                    <a:lnTo>
                      <a:pt x="1189" y="340"/>
                    </a:lnTo>
                    <a:lnTo>
                      <a:pt x="1206" y="301"/>
                    </a:lnTo>
                    <a:lnTo>
                      <a:pt x="1222" y="262"/>
                    </a:lnTo>
                    <a:lnTo>
                      <a:pt x="1232" y="220"/>
                    </a:lnTo>
                    <a:lnTo>
                      <a:pt x="1235" y="172"/>
                    </a:lnTo>
                    <a:lnTo>
                      <a:pt x="1227" y="124"/>
                    </a:lnTo>
                    <a:lnTo>
                      <a:pt x="1211" y="82"/>
                    </a:lnTo>
                    <a:lnTo>
                      <a:pt x="1198" y="61"/>
                    </a:lnTo>
                    <a:lnTo>
                      <a:pt x="1184" y="51"/>
                    </a:lnTo>
                    <a:lnTo>
                      <a:pt x="1174" y="51"/>
                    </a:lnTo>
                    <a:lnTo>
                      <a:pt x="1164" y="61"/>
                    </a:lnTo>
                    <a:lnTo>
                      <a:pt x="1157" y="70"/>
                    </a:lnTo>
                    <a:lnTo>
                      <a:pt x="1152" y="79"/>
                    </a:lnTo>
                    <a:lnTo>
                      <a:pt x="1150" y="82"/>
                    </a:lnTo>
                    <a:lnTo>
                      <a:pt x="1152" y="58"/>
                    </a:lnTo>
                    <a:lnTo>
                      <a:pt x="1148" y="36"/>
                    </a:lnTo>
                    <a:lnTo>
                      <a:pt x="1142" y="18"/>
                    </a:lnTo>
                    <a:lnTo>
                      <a:pt x="1131" y="6"/>
                    </a:lnTo>
                    <a:lnTo>
                      <a:pt x="1121" y="0"/>
                    </a:lnTo>
                    <a:lnTo>
                      <a:pt x="1109" y="0"/>
                    </a:lnTo>
                    <a:lnTo>
                      <a:pt x="1097" y="12"/>
                    </a:lnTo>
                    <a:lnTo>
                      <a:pt x="1087" y="33"/>
                    </a:lnTo>
                    <a:lnTo>
                      <a:pt x="1077" y="54"/>
                    </a:lnTo>
                    <a:lnTo>
                      <a:pt x="1067" y="67"/>
                    </a:lnTo>
                    <a:lnTo>
                      <a:pt x="1056" y="76"/>
                    </a:lnTo>
                    <a:lnTo>
                      <a:pt x="1048" y="76"/>
                    </a:lnTo>
                    <a:lnTo>
                      <a:pt x="1039" y="76"/>
                    </a:lnTo>
                    <a:lnTo>
                      <a:pt x="1033" y="73"/>
                    </a:lnTo>
                    <a:lnTo>
                      <a:pt x="1028" y="67"/>
                    </a:lnTo>
                    <a:lnTo>
                      <a:pt x="1026" y="67"/>
                    </a:lnTo>
                    <a:lnTo>
                      <a:pt x="1017" y="58"/>
                    </a:lnTo>
                    <a:lnTo>
                      <a:pt x="1007" y="51"/>
                    </a:lnTo>
                    <a:lnTo>
                      <a:pt x="999" y="48"/>
                    </a:lnTo>
                    <a:lnTo>
                      <a:pt x="990" y="51"/>
                    </a:lnTo>
                    <a:lnTo>
                      <a:pt x="980" y="58"/>
                    </a:lnTo>
                    <a:lnTo>
                      <a:pt x="973" y="70"/>
                    </a:lnTo>
                    <a:lnTo>
                      <a:pt x="965" y="85"/>
                    </a:lnTo>
                    <a:lnTo>
                      <a:pt x="958" y="109"/>
                    </a:lnTo>
                    <a:close/>
                  </a:path>
                </a:pathLst>
              </a:custGeom>
              <a:solidFill>
                <a:srgbClr val="00AC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34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699" name="Google Shape;699;p11"/>
              <p:cNvSpPr/>
              <p:nvPr/>
            </p:nvSpPr>
            <p:spPr>
              <a:xfrm>
                <a:off x="262" y="960"/>
                <a:ext cx="462" cy="328"/>
              </a:xfrm>
              <a:custGeom>
                <a:rect b="b" l="l" r="r" t="t"/>
                <a:pathLst>
                  <a:path extrusionOk="0" h="1041" w="889">
                    <a:moveTo>
                      <a:pt x="799" y="704"/>
                    </a:moveTo>
                    <a:lnTo>
                      <a:pt x="809" y="692"/>
                    </a:lnTo>
                    <a:lnTo>
                      <a:pt x="820" y="677"/>
                    </a:lnTo>
                    <a:lnTo>
                      <a:pt x="830" y="659"/>
                    </a:lnTo>
                    <a:lnTo>
                      <a:pt x="838" y="641"/>
                    </a:lnTo>
                    <a:lnTo>
                      <a:pt x="845" y="623"/>
                    </a:lnTo>
                    <a:lnTo>
                      <a:pt x="849" y="605"/>
                    </a:lnTo>
                    <a:lnTo>
                      <a:pt x="847" y="587"/>
                    </a:lnTo>
                    <a:lnTo>
                      <a:pt x="840" y="572"/>
                    </a:lnTo>
                    <a:lnTo>
                      <a:pt x="830" y="557"/>
                    </a:lnTo>
                    <a:lnTo>
                      <a:pt x="823" y="542"/>
                    </a:lnTo>
                    <a:lnTo>
                      <a:pt x="818" y="524"/>
                    </a:lnTo>
                    <a:lnTo>
                      <a:pt x="818" y="506"/>
                    </a:lnTo>
                    <a:lnTo>
                      <a:pt x="820" y="494"/>
                    </a:lnTo>
                    <a:lnTo>
                      <a:pt x="828" y="482"/>
                    </a:lnTo>
                    <a:lnTo>
                      <a:pt x="838" y="479"/>
                    </a:lnTo>
                    <a:lnTo>
                      <a:pt x="855" y="479"/>
                    </a:lnTo>
                    <a:lnTo>
                      <a:pt x="872" y="479"/>
                    </a:lnTo>
                    <a:lnTo>
                      <a:pt x="883" y="467"/>
                    </a:lnTo>
                    <a:lnTo>
                      <a:pt x="888" y="449"/>
                    </a:lnTo>
                    <a:lnTo>
                      <a:pt x="889" y="424"/>
                    </a:lnTo>
                    <a:lnTo>
                      <a:pt x="884" y="403"/>
                    </a:lnTo>
                    <a:lnTo>
                      <a:pt x="878" y="382"/>
                    </a:lnTo>
                    <a:lnTo>
                      <a:pt x="867" y="370"/>
                    </a:lnTo>
                    <a:lnTo>
                      <a:pt x="855" y="367"/>
                    </a:lnTo>
                    <a:lnTo>
                      <a:pt x="854" y="346"/>
                    </a:lnTo>
                    <a:lnTo>
                      <a:pt x="850" y="322"/>
                    </a:lnTo>
                    <a:lnTo>
                      <a:pt x="843" y="301"/>
                    </a:lnTo>
                    <a:lnTo>
                      <a:pt x="832" y="286"/>
                    </a:lnTo>
                    <a:lnTo>
                      <a:pt x="815" y="283"/>
                    </a:lnTo>
                    <a:lnTo>
                      <a:pt x="791" y="292"/>
                    </a:lnTo>
                    <a:lnTo>
                      <a:pt x="762" y="319"/>
                    </a:lnTo>
                    <a:lnTo>
                      <a:pt x="724" y="367"/>
                    </a:lnTo>
                    <a:lnTo>
                      <a:pt x="729" y="319"/>
                    </a:lnTo>
                    <a:lnTo>
                      <a:pt x="734" y="271"/>
                    </a:lnTo>
                    <a:lnTo>
                      <a:pt x="729" y="232"/>
                    </a:lnTo>
                    <a:lnTo>
                      <a:pt x="707" y="211"/>
                    </a:lnTo>
                    <a:lnTo>
                      <a:pt x="711" y="196"/>
                    </a:lnTo>
                    <a:lnTo>
                      <a:pt x="717" y="178"/>
                    </a:lnTo>
                    <a:lnTo>
                      <a:pt x="726" y="163"/>
                    </a:lnTo>
                    <a:lnTo>
                      <a:pt x="733" y="148"/>
                    </a:lnTo>
                    <a:lnTo>
                      <a:pt x="741" y="133"/>
                    </a:lnTo>
                    <a:lnTo>
                      <a:pt x="745" y="114"/>
                    </a:lnTo>
                    <a:lnTo>
                      <a:pt x="746" y="99"/>
                    </a:lnTo>
                    <a:lnTo>
                      <a:pt x="743" y="84"/>
                    </a:lnTo>
                    <a:lnTo>
                      <a:pt x="734" y="69"/>
                    </a:lnTo>
                    <a:lnTo>
                      <a:pt x="723" y="51"/>
                    </a:lnTo>
                    <a:lnTo>
                      <a:pt x="709" y="36"/>
                    </a:lnTo>
                    <a:lnTo>
                      <a:pt x="692" y="24"/>
                    </a:lnTo>
                    <a:lnTo>
                      <a:pt x="677" y="18"/>
                    </a:lnTo>
                    <a:lnTo>
                      <a:pt x="660" y="18"/>
                    </a:lnTo>
                    <a:lnTo>
                      <a:pt x="646" y="27"/>
                    </a:lnTo>
                    <a:lnTo>
                      <a:pt x="636" y="48"/>
                    </a:lnTo>
                    <a:lnTo>
                      <a:pt x="632" y="21"/>
                    </a:lnTo>
                    <a:lnTo>
                      <a:pt x="620" y="3"/>
                    </a:lnTo>
                    <a:lnTo>
                      <a:pt x="600" y="0"/>
                    </a:lnTo>
                    <a:lnTo>
                      <a:pt x="578" y="9"/>
                    </a:lnTo>
                    <a:lnTo>
                      <a:pt x="556" y="39"/>
                    </a:lnTo>
                    <a:lnTo>
                      <a:pt x="537" y="90"/>
                    </a:lnTo>
                    <a:lnTo>
                      <a:pt x="525" y="166"/>
                    </a:lnTo>
                    <a:lnTo>
                      <a:pt x="523" y="268"/>
                    </a:lnTo>
                    <a:lnTo>
                      <a:pt x="511" y="253"/>
                    </a:lnTo>
                    <a:lnTo>
                      <a:pt x="503" y="223"/>
                    </a:lnTo>
                    <a:lnTo>
                      <a:pt x="498" y="187"/>
                    </a:lnTo>
                    <a:lnTo>
                      <a:pt x="499" y="154"/>
                    </a:lnTo>
                    <a:lnTo>
                      <a:pt x="487" y="160"/>
                    </a:lnTo>
                    <a:lnTo>
                      <a:pt x="476" y="166"/>
                    </a:lnTo>
                    <a:lnTo>
                      <a:pt x="462" y="169"/>
                    </a:lnTo>
                    <a:lnTo>
                      <a:pt x="448" y="166"/>
                    </a:lnTo>
                    <a:lnTo>
                      <a:pt x="436" y="160"/>
                    </a:lnTo>
                    <a:lnTo>
                      <a:pt x="426" y="148"/>
                    </a:lnTo>
                    <a:lnTo>
                      <a:pt x="418" y="130"/>
                    </a:lnTo>
                    <a:lnTo>
                      <a:pt x="413" y="105"/>
                    </a:lnTo>
                    <a:lnTo>
                      <a:pt x="404" y="78"/>
                    </a:lnTo>
                    <a:lnTo>
                      <a:pt x="385" y="54"/>
                    </a:lnTo>
                    <a:lnTo>
                      <a:pt x="360" y="36"/>
                    </a:lnTo>
                    <a:lnTo>
                      <a:pt x="332" y="27"/>
                    </a:lnTo>
                    <a:lnTo>
                      <a:pt x="304" y="27"/>
                    </a:lnTo>
                    <a:lnTo>
                      <a:pt x="281" y="39"/>
                    </a:lnTo>
                    <a:lnTo>
                      <a:pt x="266" y="66"/>
                    </a:lnTo>
                    <a:lnTo>
                      <a:pt x="261" y="111"/>
                    </a:lnTo>
                    <a:lnTo>
                      <a:pt x="244" y="120"/>
                    </a:lnTo>
                    <a:lnTo>
                      <a:pt x="222" y="139"/>
                    </a:lnTo>
                    <a:lnTo>
                      <a:pt x="198" y="166"/>
                    </a:lnTo>
                    <a:lnTo>
                      <a:pt x="174" y="202"/>
                    </a:lnTo>
                    <a:lnTo>
                      <a:pt x="154" y="247"/>
                    </a:lnTo>
                    <a:lnTo>
                      <a:pt x="142" y="295"/>
                    </a:lnTo>
                    <a:lnTo>
                      <a:pt x="142" y="349"/>
                    </a:lnTo>
                    <a:lnTo>
                      <a:pt x="157" y="409"/>
                    </a:lnTo>
                    <a:lnTo>
                      <a:pt x="138" y="394"/>
                    </a:lnTo>
                    <a:lnTo>
                      <a:pt x="118" y="379"/>
                    </a:lnTo>
                    <a:lnTo>
                      <a:pt x="96" y="370"/>
                    </a:lnTo>
                    <a:lnTo>
                      <a:pt x="72" y="367"/>
                    </a:lnTo>
                    <a:lnTo>
                      <a:pt x="51" y="370"/>
                    </a:lnTo>
                    <a:lnTo>
                      <a:pt x="31" y="382"/>
                    </a:lnTo>
                    <a:lnTo>
                      <a:pt x="16" y="406"/>
                    </a:lnTo>
                    <a:lnTo>
                      <a:pt x="5" y="445"/>
                    </a:lnTo>
                    <a:lnTo>
                      <a:pt x="0" y="488"/>
                    </a:lnTo>
                    <a:lnTo>
                      <a:pt x="0" y="524"/>
                    </a:lnTo>
                    <a:lnTo>
                      <a:pt x="5" y="554"/>
                    </a:lnTo>
                    <a:lnTo>
                      <a:pt x="12" y="578"/>
                    </a:lnTo>
                    <a:lnTo>
                      <a:pt x="22" y="599"/>
                    </a:lnTo>
                    <a:lnTo>
                      <a:pt x="33" y="617"/>
                    </a:lnTo>
                    <a:lnTo>
                      <a:pt x="43" y="626"/>
                    </a:lnTo>
                    <a:lnTo>
                      <a:pt x="53" y="635"/>
                    </a:lnTo>
                    <a:lnTo>
                      <a:pt x="62" y="644"/>
                    </a:lnTo>
                    <a:lnTo>
                      <a:pt x="72" y="653"/>
                    </a:lnTo>
                    <a:lnTo>
                      <a:pt x="80" y="668"/>
                    </a:lnTo>
                    <a:lnTo>
                      <a:pt x="87" y="680"/>
                    </a:lnTo>
                    <a:lnTo>
                      <a:pt x="92" y="695"/>
                    </a:lnTo>
                    <a:lnTo>
                      <a:pt x="94" y="707"/>
                    </a:lnTo>
                    <a:lnTo>
                      <a:pt x="92" y="719"/>
                    </a:lnTo>
                    <a:lnTo>
                      <a:pt x="86" y="725"/>
                    </a:lnTo>
                    <a:lnTo>
                      <a:pt x="74" y="740"/>
                    </a:lnTo>
                    <a:lnTo>
                      <a:pt x="72" y="761"/>
                    </a:lnTo>
                    <a:lnTo>
                      <a:pt x="82" y="783"/>
                    </a:lnTo>
                    <a:lnTo>
                      <a:pt x="106" y="798"/>
                    </a:lnTo>
                    <a:lnTo>
                      <a:pt x="123" y="819"/>
                    </a:lnTo>
                    <a:lnTo>
                      <a:pt x="120" y="855"/>
                    </a:lnTo>
                    <a:lnTo>
                      <a:pt x="108" y="909"/>
                    </a:lnTo>
                    <a:lnTo>
                      <a:pt x="97" y="975"/>
                    </a:lnTo>
                    <a:lnTo>
                      <a:pt x="97" y="1008"/>
                    </a:lnTo>
                    <a:lnTo>
                      <a:pt x="106" y="1032"/>
                    </a:lnTo>
                    <a:lnTo>
                      <a:pt x="118" y="1041"/>
                    </a:lnTo>
                    <a:lnTo>
                      <a:pt x="130" y="1023"/>
                    </a:lnTo>
                    <a:lnTo>
                      <a:pt x="140" y="990"/>
                    </a:lnTo>
                    <a:lnTo>
                      <a:pt x="150" y="966"/>
                    </a:lnTo>
                    <a:lnTo>
                      <a:pt x="162" y="951"/>
                    </a:lnTo>
                    <a:lnTo>
                      <a:pt x="174" y="939"/>
                    </a:lnTo>
                    <a:lnTo>
                      <a:pt x="186" y="936"/>
                    </a:lnTo>
                    <a:lnTo>
                      <a:pt x="198" y="939"/>
                    </a:lnTo>
                    <a:lnTo>
                      <a:pt x="210" y="945"/>
                    </a:lnTo>
                    <a:lnTo>
                      <a:pt x="222" y="954"/>
                    </a:lnTo>
                    <a:lnTo>
                      <a:pt x="232" y="963"/>
                    </a:lnTo>
                    <a:lnTo>
                      <a:pt x="242" y="966"/>
                    </a:lnTo>
                    <a:lnTo>
                      <a:pt x="251" y="969"/>
                    </a:lnTo>
                    <a:lnTo>
                      <a:pt x="261" y="966"/>
                    </a:lnTo>
                    <a:lnTo>
                      <a:pt x="269" y="960"/>
                    </a:lnTo>
                    <a:lnTo>
                      <a:pt x="278" y="954"/>
                    </a:lnTo>
                    <a:lnTo>
                      <a:pt x="285" y="945"/>
                    </a:lnTo>
                    <a:lnTo>
                      <a:pt x="293" y="933"/>
                    </a:lnTo>
                    <a:lnTo>
                      <a:pt x="302" y="921"/>
                    </a:lnTo>
                    <a:lnTo>
                      <a:pt x="315" y="912"/>
                    </a:lnTo>
                    <a:lnTo>
                      <a:pt x="329" y="906"/>
                    </a:lnTo>
                    <a:lnTo>
                      <a:pt x="343" y="900"/>
                    </a:lnTo>
                    <a:lnTo>
                      <a:pt x="356" y="903"/>
                    </a:lnTo>
                    <a:lnTo>
                      <a:pt x="370" y="906"/>
                    </a:lnTo>
                    <a:lnTo>
                      <a:pt x="382" y="912"/>
                    </a:lnTo>
                    <a:lnTo>
                      <a:pt x="389" y="924"/>
                    </a:lnTo>
                    <a:lnTo>
                      <a:pt x="397" y="915"/>
                    </a:lnTo>
                    <a:lnTo>
                      <a:pt x="407" y="909"/>
                    </a:lnTo>
                    <a:lnTo>
                      <a:pt x="416" y="903"/>
                    </a:lnTo>
                    <a:lnTo>
                      <a:pt x="426" y="900"/>
                    </a:lnTo>
                    <a:lnTo>
                      <a:pt x="436" y="903"/>
                    </a:lnTo>
                    <a:lnTo>
                      <a:pt x="445" y="906"/>
                    </a:lnTo>
                    <a:lnTo>
                      <a:pt x="455" y="912"/>
                    </a:lnTo>
                    <a:lnTo>
                      <a:pt x="464" y="924"/>
                    </a:lnTo>
                    <a:lnTo>
                      <a:pt x="469" y="927"/>
                    </a:lnTo>
                    <a:lnTo>
                      <a:pt x="472" y="927"/>
                    </a:lnTo>
                    <a:lnTo>
                      <a:pt x="477" y="921"/>
                    </a:lnTo>
                    <a:lnTo>
                      <a:pt x="481" y="918"/>
                    </a:lnTo>
                    <a:lnTo>
                      <a:pt x="487" y="918"/>
                    </a:lnTo>
                    <a:lnTo>
                      <a:pt x="494" y="924"/>
                    </a:lnTo>
                    <a:lnTo>
                      <a:pt x="505" y="939"/>
                    </a:lnTo>
                    <a:lnTo>
                      <a:pt x="520" y="966"/>
                    </a:lnTo>
                    <a:lnTo>
                      <a:pt x="542" y="1005"/>
                    </a:lnTo>
                    <a:lnTo>
                      <a:pt x="556" y="1008"/>
                    </a:lnTo>
                    <a:lnTo>
                      <a:pt x="561" y="987"/>
                    </a:lnTo>
                    <a:lnTo>
                      <a:pt x="561" y="951"/>
                    </a:lnTo>
                    <a:lnTo>
                      <a:pt x="556" y="912"/>
                    </a:lnTo>
                    <a:lnTo>
                      <a:pt x="551" y="879"/>
                    </a:lnTo>
                    <a:lnTo>
                      <a:pt x="545" y="867"/>
                    </a:lnTo>
                    <a:lnTo>
                      <a:pt x="544" y="882"/>
                    </a:lnTo>
                    <a:lnTo>
                      <a:pt x="542" y="870"/>
                    </a:lnTo>
                    <a:lnTo>
                      <a:pt x="540" y="843"/>
                    </a:lnTo>
                    <a:lnTo>
                      <a:pt x="540" y="810"/>
                    </a:lnTo>
                    <a:lnTo>
                      <a:pt x="539" y="777"/>
                    </a:lnTo>
                    <a:lnTo>
                      <a:pt x="533" y="749"/>
                    </a:lnTo>
                    <a:lnTo>
                      <a:pt x="523" y="731"/>
                    </a:lnTo>
                    <a:lnTo>
                      <a:pt x="510" y="734"/>
                    </a:lnTo>
                    <a:lnTo>
                      <a:pt x="487" y="761"/>
                    </a:lnTo>
                    <a:lnTo>
                      <a:pt x="489" y="740"/>
                    </a:lnTo>
                    <a:lnTo>
                      <a:pt x="486" y="713"/>
                    </a:lnTo>
                    <a:lnTo>
                      <a:pt x="476" y="689"/>
                    </a:lnTo>
                    <a:lnTo>
                      <a:pt x="462" y="665"/>
                    </a:lnTo>
                    <a:lnTo>
                      <a:pt x="448" y="650"/>
                    </a:lnTo>
                    <a:lnTo>
                      <a:pt x="433" y="644"/>
                    </a:lnTo>
                    <a:lnTo>
                      <a:pt x="418" y="653"/>
                    </a:lnTo>
                    <a:lnTo>
                      <a:pt x="406" y="683"/>
                    </a:lnTo>
                    <a:lnTo>
                      <a:pt x="396" y="707"/>
                    </a:lnTo>
                    <a:lnTo>
                      <a:pt x="378" y="710"/>
                    </a:lnTo>
                    <a:lnTo>
                      <a:pt x="365" y="695"/>
                    </a:lnTo>
                    <a:lnTo>
                      <a:pt x="358" y="662"/>
                    </a:lnTo>
                    <a:lnTo>
                      <a:pt x="338" y="662"/>
                    </a:lnTo>
                    <a:lnTo>
                      <a:pt x="317" y="653"/>
                    </a:lnTo>
                    <a:lnTo>
                      <a:pt x="300" y="641"/>
                    </a:lnTo>
                    <a:lnTo>
                      <a:pt x="290" y="623"/>
                    </a:lnTo>
                    <a:lnTo>
                      <a:pt x="286" y="602"/>
                    </a:lnTo>
                    <a:lnTo>
                      <a:pt x="293" y="581"/>
                    </a:lnTo>
                    <a:lnTo>
                      <a:pt x="315" y="560"/>
                    </a:lnTo>
                    <a:lnTo>
                      <a:pt x="353" y="542"/>
                    </a:lnTo>
                    <a:lnTo>
                      <a:pt x="392" y="533"/>
                    </a:lnTo>
                    <a:lnTo>
                      <a:pt x="416" y="536"/>
                    </a:lnTo>
                    <a:lnTo>
                      <a:pt x="433" y="548"/>
                    </a:lnTo>
                    <a:lnTo>
                      <a:pt x="441" y="563"/>
                    </a:lnTo>
                    <a:lnTo>
                      <a:pt x="447" y="578"/>
                    </a:lnTo>
                    <a:lnTo>
                      <a:pt x="452" y="587"/>
                    </a:lnTo>
                    <a:lnTo>
                      <a:pt x="460" y="590"/>
                    </a:lnTo>
                    <a:lnTo>
                      <a:pt x="476" y="578"/>
                    </a:lnTo>
                    <a:lnTo>
                      <a:pt x="489" y="593"/>
                    </a:lnTo>
                    <a:lnTo>
                      <a:pt x="503" y="605"/>
                    </a:lnTo>
                    <a:lnTo>
                      <a:pt x="516" y="614"/>
                    </a:lnTo>
                    <a:lnTo>
                      <a:pt x="530" y="617"/>
                    </a:lnTo>
                    <a:lnTo>
                      <a:pt x="542" y="620"/>
                    </a:lnTo>
                    <a:lnTo>
                      <a:pt x="551" y="620"/>
                    </a:lnTo>
                    <a:lnTo>
                      <a:pt x="557" y="620"/>
                    </a:lnTo>
                    <a:lnTo>
                      <a:pt x="559" y="620"/>
                    </a:lnTo>
                    <a:lnTo>
                      <a:pt x="564" y="641"/>
                    </a:lnTo>
                    <a:lnTo>
                      <a:pt x="571" y="662"/>
                    </a:lnTo>
                    <a:lnTo>
                      <a:pt x="578" y="677"/>
                    </a:lnTo>
                    <a:lnTo>
                      <a:pt x="586" y="689"/>
                    </a:lnTo>
                    <a:lnTo>
                      <a:pt x="596" y="698"/>
                    </a:lnTo>
                    <a:lnTo>
                      <a:pt x="607" y="704"/>
                    </a:lnTo>
                    <a:lnTo>
                      <a:pt x="619" y="707"/>
                    </a:lnTo>
                    <a:lnTo>
                      <a:pt x="632" y="704"/>
                    </a:lnTo>
                    <a:lnTo>
                      <a:pt x="644" y="704"/>
                    </a:lnTo>
                    <a:lnTo>
                      <a:pt x="654" y="707"/>
                    </a:lnTo>
                    <a:lnTo>
                      <a:pt x="663" y="713"/>
                    </a:lnTo>
                    <a:lnTo>
                      <a:pt x="670" y="722"/>
                    </a:lnTo>
                    <a:lnTo>
                      <a:pt x="677" y="734"/>
                    </a:lnTo>
                    <a:lnTo>
                      <a:pt x="683" y="746"/>
                    </a:lnTo>
                    <a:lnTo>
                      <a:pt x="690" y="761"/>
                    </a:lnTo>
                    <a:lnTo>
                      <a:pt x="699" y="777"/>
                    </a:lnTo>
                    <a:lnTo>
                      <a:pt x="711" y="786"/>
                    </a:lnTo>
                    <a:lnTo>
                      <a:pt x="724" y="792"/>
                    </a:lnTo>
                    <a:lnTo>
                      <a:pt x="738" y="792"/>
                    </a:lnTo>
                    <a:lnTo>
                      <a:pt x="755" y="783"/>
                    </a:lnTo>
                    <a:lnTo>
                      <a:pt x="769" y="770"/>
                    </a:lnTo>
                    <a:lnTo>
                      <a:pt x="782" y="752"/>
                    </a:lnTo>
                    <a:lnTo>
                      <a:pt x="792" y="731"/>
                    </a:lnTo>
                    <a:lnTo>
                      <a:pt x="799" y="704"/>
                    </a:lnTo>
                    <a:close/>
                  </a:path>
                </a:pathLst>
              </a:custGeom>
              <a:solidFill>
                <a:srgbClr val="00AC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34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700" name="Google Shape;700;p11"/>
            <p:cNvSpPr/>
            <p:nvPr/>
          </p:nvSpPr>
          <p:spPr>
            <a:xfrm>
              <a:off x="889" y="3420"/>
              <a:ext cx="508" cy="211"/>
            </a:xfrm>
            <a:custGeom>
              <a:rect b="b" l="l" r="r" t="t"/>
              <a:pathLst>
                <a:path extrusionOk="0" h="671" w="977">
                  <a:moveTo>
                    <a:pt x="827" y="232"/>
                  </a:moveTo>
                  <a:lnTo>
                    <a:pt x="823" y="245"/>
                  </a:lnTo>
                  <a:lnTo>
                    <a:pt x="819" y="253"/>
                  </a:lnTo>
                  <a:lnTo>
                    <a:pt x="813" y="257"/>
                  </a:lnTo>
                  <a:lnTo>
                    <a:pt x="808" y="259"/>
                  </a:lnTo>
                  <a:lnTo>
                    <a:pt x="801" y="257"/>
                  </a:lnTo>
                  <a:lnTo>
                    <a:pt x="795" y="253"/>
                  </a:lnTo>
                  <a:lnTo>
                    <a:pt x="791" y="242"/>
                  </a:lnTo>
                  <a:lnTo>
                    <a:pt x="787" y="228"/>
                  </a:lnTo>
                  <a:lnTo>
                    <a:pt x="780" y="201"/>
                  </a:lnTo>
                  <a:lnTo>
                    <a:pt x="771" y="182"/>
                  </a:lnTo>
                  <a:lnTo>
                    <a:pt x="762" y="172"/>
                  </a:lnTo>
                  <a:lnTo>
                    <a:pt x="758" y="170"/>
                  </a:lnTo>
                  <a:lnTo>
                    <a:pt x="753" y="180"/>
                  </a:lnTo>
                  <a:lnTo>
                    <a:pt x="749" y="191"/>
                  </a:lnTo>
                  <a:lnTo>
                    <a:pt x="744" y="197"/>
                  </a:lnTo>
                  <a:lnTo>
                    <a:pt x="739" y="201"/>
                  </a:lnTo>
                  <a:lnTo>
                    <a:pt x="734" y="203"/>
                  </a:lnTo>
                  <a:lnTo>
                    <a:pt x="727" y="205"/>
                  </a:lnTo>
                  <a:lnTo>
                    <a:pt x="719" y="205"/>
                  </a:lnTo>
                  <a:lnTo>
                    <a:pt x="710" y="203"/>
                  </a:lnTo>
                  <a:lnTo>
                    <a:pt x="700" y="203"/>
                  </a:lnTo>
                  <a:lnTo>
                    <a:pt x="692" y="205"/>
                  </a:lnTo>
                  <a:lnTo>
                    <a:pt x="685" y="207"/>
                  </a:lnTo>
                  <a:lnTo>
                    <a:pt x="679" y="211"/>
                  </a:lnTo>
                  <a:lnTo>
                    <a:pt x="673" y="216"/>
                  </a:lnTo>
                  <a:lnTo>
                    <a:pt x="670" y="220"/>
                  </a:lnTo>
                  <a:lnTo>
                    <a:pt x="667" y="222"/>
                  </a:lnTo>
                  <a:lnTo>
                    <a:pt x="666" y="224"/>
                  </a:lnTo>
                  <a:lnTo>
                    <a:pt x="672" y="232"/>
                  </a:lnTo>
                  <a:lnTo>
                    <a:pt x="675" y="247"/>
                  </a:lnTo>
                  <a:lnTo>
                    <a:pt x="673" y="265"/>
                  </a:lnTo>
                  <a:lnTo>
                    <a:pt x="670" y="286"/>
                  </a:lnTo>
                  <a:lnTo>
                    <a:pt x="661" y="300"/>
                  </a:lnTo>
                  <a:lnTo>
                    <a:pt x="649" y="309"/>
                  </a:lnTo>
                  <a:lnTo>
                    <a:pt x="635" y="305"/>
                  </a:lnTo>
                  <a:lnTo>
                    <a:pt x="618" y="286"/>
                  </a:lnTo>
                  <a:lnTo>
                    <a:pt x="611" y="286"/>
                  </a:lnTo>
                  <a:lnTo>
                    <a:pt x="604" y="290"/>
                  </a:lnTo>
                  <a:lnTo>
                    <a:pt x="595" y="294"/>
                  </a:lnTo>
                  <a:lnTo>
                    <a:pt x="587" y="300"/>
                  </a:lnTo>
                  <a:lnTo>
                    <a:pt x="581" y="309"/>
                  </a:lnTo>
                  <a:lnTo>
                    <a:pt x="576" y="319"/>
                  </a:lnTo>
                  <a:lnTo>
                    <a:pt x="573" y="332"/>
                  </a:lnTo>
                  <a:lnTo>
                    <a:pt x="573" y="344"/>
                  </a:lnTo>
                  <a:lnTo>
                    <a:pt x="586" y="352"/>
                  </a:lnTo>
                  <a:lnTo>
                    <a:pt x="599" y="365"/>
                  </a:lnTo>
                  <a:lnTo>
                    <a:pt x="608" y="381"/>
                  </a:lnTo>
                  <a:lnTo>
                    <a:pt x="614" y="400"/>
                  </a:lnTo>
                  <a:lnTo>
                    <a:pt x="616" y="419"/>
                  </a:lnTo>
                  <a:lnTo>
                    <a:pt x="613" y="431"/>
                  </a:lnTo>
                  <a:lnTo>
                    <a:pt x="601" y="441"/>
                  </a:lnTo>
                  <a:lnTo>
                    <a:pt x="582" y="441"/>
                  </a:lnTo>
                  <a:lnTo>
                    <a:pt x="585" y="456"/>
                  </a:lnTo>
                  <a:lnTo>
                    <a:pt x="585" y="472"/>
                  </a:lnTo>
                  <a:lnTo>
                    <a:pt x="584" y="487"/>
                  </a:lnTo>
                  <a:lnTo>
                    <a:pt x="581" y="499"/>
                  </a:lnTo>
                  <a:lnTo>
                    <a:pt x="576" y="510"/>
                  </a:lnTo>
                  <a:lnTo>
                    <a:pt x="570" y="514"/>
                  </a:lnTo>
                  <a:lnTo>
                    <a:pt x="562" y="514"/>
                  </a:lnTo>
                  <a:lnTo>
                    <a:pt x="552" y="506"/>
                  </a:lnTo>
                  <a:lnTo>
                    <a:pt x="544" y="499"/>
                  </a:lnTo>
                  <a:lnTo>
                    <a:pt x="538" y="501"/>
                  </a:lnTo>
                  <a:lnTo>
                    <a:pt x="533" y="508"/>
                  </a:lnTo>
                  <a:lnTo>
                    <a:pt x="527" y="516"/>
                  </a:lnTo>
                  <a:lnTo>
                    <a:pt x="520" y="524"/>
                  </a:lnTo>
                  <a:lnTo>
                    <a:pt x="514" y="530"/>
                  </a:lnTo>
                  <a:lnTo>
                    <a:pt x="508" y="535"/>
                  </a:lnTo>
                  <a:lnTo>
                    <a:pt x="499" y="530"/>
                  </a:lnTo>
                  <a:lnTo>
                    <a:pt x="491" y="522"/>
                  </a:lnTo>
                  <a:lnTo>
                    <a:pt x="491" y="508"/>
                  </a:lnTo>
                  <a:lnTo>
                    <a:pt x="490" y="489"/>
                  </a:lnTo>
                  <a:lnTo>
                    <a:pt x="482" y="462"/>
                  </a:lnTo>
                  <a:lnTo>
                    <a:pt x="475" y="450"/>
                  </a:lnTo>
                  <a:lnTo>
                    <a:pt x="466" y="446"/>
                  </a:lnTo>
                  <a:lnTo>
                    <a:pt x="456" y="446"/>
                  </a:lnTo>
                  <a:lnTo>
                    <a:pt x="444" y="448"/>
                  </a:lnTo>
                  <a:lnTo>
                    <a:pt x="432" y="448"/>
                  </a:lnTo>
                  <a:lnTo>
                    <a:pt x="420" y="446"/>
                  </a:lnTo>
                  <a:lnTo>
                    <a:pt x="408" y="437"/>
                  </a:lnTo>
                  <a:lnTo>
                    <a:pt x="396" y="419"/>
                  </a:lnTo>
                  <a:lnTo>
                    <a:pt x="387" y="408"/>
                  </a:lnTo>
                  <a:lnTo>
                    <a:pt x="376" y="400"/>
                  </a:lnTo>
                  <a:lnTo>
                    <a:pt x="365" y="398"/>
                  </a:lnTo>
                  <a:lnTo>
                    <a:pt x="353" y="400"/>
                  </a:lnTo>
                  <a:lnTo>
                    <a:pt x="342" y="406"/>
                  </a:lnTo>
                  <a:lnTo>
                    <a:pt x="332" y="414"/>
                  </a:lnTo>
                  <a:lnTo>
                    <a:pt x="325" y="429"/>
                  </a:lnTo>
                  <a:lnTo>
                    <a:pt x="322" y="448"/>
                  </a:lnTo>
                  <a:lnTo>
                    <a:pt x="306" y="443"/>
                  </a:lnTo>
                  <a:lnTo>
                    <a:pt x="292" y="448"/>
                  </a:lnTo>
                  <a:lnTo>
                    <a:pt x="278" y="460"/>
                  </a:lnTo>
                  <a:lnTo>
                    <a:pt x="266" y="475"/>
                  </a:lnTo>
                  <a:lnTo>
                    <a:pt x="257" y="493"/>
                  </a:lnTo>
                  <a:lnTo>
                    <a:pt x="253" y="512"/>
                  </a:lnTo>
                  <a:lnTo>
                    <a:pt x="253" y="530"/>
                  </a:lnTo>
                  <a:lnTo>
                    <a:pt x="259" y="549"/>
                  </a:lnTo>
                  <a:lnTo>
                    <a:pt x="262" y="559"/>
                  </a:lnTo>
                  <a:lnTo>
                    <a:pt x="261" y="574"/>
                  </a:lnTo>
                  <a:lnTo>
                    <a:pt x="256" y="588"/>
                  </a:lnTo>
                  <a:lnTo>
                    <a:pt x="247" y="599"/>
                  </a:lnTo>
                  <a:lnTo>
                    <a:pt x="237" y="607"/>
                  </a:lnTo>
                  <a:lnTo>
                    <a:pt x="224" y="605"/>
                  </a:lnTo>
                  <a:lnTo>
                    <a:pt x="211" y="597"/>
                  </a:lnTo>
                  <a:lnTo>
                    <a:pt x="200" y="574"/>
                  </a:lnTo>
                  <a:lnTo>
                    <a:pt x="199" y="574"/>
                  </a:lnTo>
                  <a:lnTo>
                    <a:pt x="195" y="576"/>
                  </a:lnTo>
                  <a:lnTo>
                    <a:pt x="190" y="578"/>
                  </a:lnTo>
                  <a:lnTo>
                    <a:pt x="182" y="580"/>
                  </a:lnTo>
                  <a:lnTo>
                    <a:pt x="175" y="582"/>
                  </a:lnTo>
                  <a:lnTo>
                    <a:pt x="166" y="582"/>
                  </a:lnTo>
                  <a:lnTo>
                    <a:pt x="158" y="580"/>
                  </a:lnTo>
                  <a:lnTo>
                    <a:pt x="149" y="574"/>
                  </a:lnTo>
                  <a:lnTo>
                    <a:pt x="142" y="568"/>
                  </a:lnTo>
                  <a:lnTo>
                    <a:pt x="133" y="568"/>
                  </a:lnTo>
                  <a:lnTo>
                    <a:pt x="124" y="570"/>
                  </a:lnTo>
                  <a:lnTo>
                    <a:pt x="115" y="576"/>
                  </a:lnTo>
                  <a:lnTo>
                    <a:pt x="106" y="586"/>
                  </a:lnTo>
                  <a:lnTo>
                    <a:pt x="97" y="601"/>
                  </a:lnTo>
                  <a:lnTo>
                    <a:pt x="90" y="620"/>
                  </a:lnTo>
                  <a:lnTo>
                    <a:pt x="81" y="642"/>
                  </a:lnTo>
                  <a:lnTo>
                    <a:pt x="72" y="661"/>
                  </a:lnTo>
                  <a:lnTo>
                    <a:pt x="62" y="669"/>
                  </a:lnTo>
                  <a:lnTo>
                    <a:pt x="51" y="671"/>
                  </a:lnTo>
                  <a:lnTo>
                    <a:pt x="40" y="665"/>
                  </a:lnTo>
                  <a:lnTo>
                    <a:pt x="32" y="655"/>
                  </a:lnTo>
                  <a:lnTo>
                    <a:pt x="27" y="640"/>
                  </a:lnTo>
                  <a:lnTo>
                    <a:pt x="25" y="624"/>
                  </a:lnTo>
                  <a:lnTo>
                    <a:pt x="30" y="603"/>
                  </a:lnTo>
                  <a:lnTo>
                    <a:pt x="16" y="586"/>
                  </a:lnTo>
                  <a:lnTo>
                    <a:pt x="15" y="555"/>
                  </a:lnTo>
                  <a:lnTo>
                    <a:pt x="20" y="522"/>
                  </a:lnTo>
                  <a:lnTo>
                    <a:pt x="30" y="495"/>
                  </a:lnTo>
                  <a:lnTo>
                    <a:pt x="20" y="435"/>
                  </a:lnTo>
                  <a:lnTo>
                    <a:pt x="20" y="390"/>
                  </a:lnTo>
                  <a:lnTo>
                    <a:pt x="29" y="354"/>
                  </a:lnTo>
                  <a:lnTo>
                    <a:pt x="43" y="334"/>
                  </a:lnTo>
                  <a:lnTo>
                    <a:pt x="61" y="323"/>
                  </a:lnTo>
                  <a:lnTo>
                    <a:pt x="77" y="321"/>
                  </a:lnTo>
                  <a:lnTo>
                    <a:pt x="92" y="327"/>
                  </a:lnTo>
                  <a:lnTo>
                    <a:pt x="103" y="340"/>
                  </a:lnTo>
                  <a:lnTo>
                    <a:pt x="108" y="346"/>
                  </a:lnTo>
                  <a:lnTo>
                    <a:pt x="113" y="348"/>
                  </a:lnTo>
                  <a:lnTo>
                    <a:pt x="118" y="344"/>
                  </a:lnTo>
                  <a:lnTo>
                    <a:pt x="124" y="336"/>
                  </a:lnTo>
                  <a:lnTo>
                    <a:pt x="130" y="327"/>
                  </a:lnTo>
                  <a:lnTo>
                    <a:pt x="137" y="319"/>
                  </a:lnTo>
                  <a:lnTo>
                    <a:pt x="143" y="313"/>
                  </a:lnTo>
                  <a:lnTo>
                    <a:pt x="149" y="311"/>
                  </a:lnTo>
                  <a:lnTo>
                    <a:pt x="149" y="305"/>
                  </a:lnTo>
                  <a:lnTo>
                    <a:pt x="148" y="290"/>
                  </a:lnTo>
                  <a:lnTo>
                    <a:pt x="140" y="276"/>
                  </a:lnTo>
                  <a:lnTo>
                    <a:pt x="125" y="271"/>
                  </a:lnTo>
                  <a:lnTo>
                    <a:pt x="116" y="269"/>
                  </a:lnTo>
                  <a:lnTo>
                    <a:pt x="108" y="263"/>
                  </a:lnTo>
                  <a:lnTo>
                    <a:pt x="101" y="251"/>
                  </a:lnTo>
                  <a:lnTo>
                    <a:pt x="94" y="236"/>
                  </a:lnTo>
                  <a:lnTo>
                    <a:pt x="89" y="224"/>
                  </a:lnTo>
                  <a:lnTo>
                    <a:pt x="82" y="213"/>
                  </a:lnTo>
                  <a:lnTo>
                    <a:pt x="76" y="207"/>
                  </a:lnTo>
                  <a:lnTo>
                    <a:pt x="70" y="209"/>
                  </a:lnTo>
                  <a:lnTo>
                    <a:pt x="62" y="213"/>
                  </a:lnTo>
                  <a:lnTo>
                    <a:pt x="54" y="218"/>
                  </a:lnTo>
                  <a:lnTo>
                    <a:pt x="46" y="218"/>
                  </a:lnTo>
                  <a:lnTo>
                    <a:pt x="37" y="218"/>
                  </a:lnTo>
                  <a:lnTo>
                    <a:pt x="29" y="213"/>
                  </a:lnTo>
                  <a:lnTo>
                    <a:pt x="21" y="207"/>
                  </a:lnTo>
                  <a:lnTo>
                    <a:pt x="15" y="199"/>
                  </a:lnTo>
                  <a:lnTo>
                    <a:pt x="11" y="187"/>
                  </a:lnTo>
                  <a:lnTo>
                    <a:pt x="11" y="174"/>
                  </a:lnTo>
                  <a:lnTo>
                    <a:pt x="15" y="158"/>
                  </a:lnTo>
                  <a:lnTo>
                    <a:pt x="18" y="143"/>
                  </a:lnTo>
                  <a:lnTo>
                    <a:pt x="15" y="135"/>
                  </a:lnTo>
                  <a:lnTo>
                    <a:pt x="3" y="118"/>
                  </a:lnTo>
                  <a:lnTo>
                    <a:pt x="0" y="97"/>
                  </a:lnTo>
                  <a:lnTo>
                    <a:pt x="8" y="75"/>
                  </a:lnTo>
                  <a:lnTo>
                    <a:pt x="21" y="52"/>
                  </a:lnTo>
                  <a:lnTo>
                    <a:pt x="38" y="31"/>
                  </a:lnTo>
                  <a:lnTo>
                    <a:pt x="56" y="15"/>
                  </a:lnTo>
                  <a:lnTo>
                    <a:pt x="72" y="6"/>
                  </a:lnTo>
                  <a:lnTo>
                    <a:pt x="85" y="8"/>
                  </a:lnTo>
                  <a:lnTo>
                    <a:pt x="94" y="0"/>
                  </a:lnTo>
                  <a:lnTo>
                    <a:pt x="104" y="2"/>
                  </a:lnTo>
                  <a:lnTo>
                    <a:pt x="116" y="10"/>
                  </a:lnTo>
                  <a:lnTo>
                    <a:pt x="128" y="23"/>
                  </a:lnTo>
                  <a:lnTo>
                    <a:pt x="137" y="39"/>
                  </a:lnTo>
                  <a:lnTo>
                    <a:pt x="143" y="58"/>
                  </a:lnTo>
                  <a:lnTo>
                    <a:pt x="146" y="75"/>
                  </a:lnTo>
                  <a:lnTo>
                    <a:pt x="140" y="91"/>
                  </a:lnTo>
                  <a:lnTo>
                    <a:pt x="143" y="91"/>
                  </a:lnTo>
                  <a:lnTo>
                    <a:pt x="149" y="89"/>
                  </a:lnTo>
                  <a:lnTo>
                    <a:pt x="158" y="89"/>
                  </a:lnTo>
                  <a:lnTo>
                    <a:pt x="167" y="91"/>
                  </a:lnTo>
                  <a:lnTo>
                    <a:pt x="163" y="108"/>
                  </a:lnTo>
                  <a:lnTo>
                    <a:pt x="163" y="122"/>
                  </a:lnTo>
                  <a:lnTo>
                    <a:pt x="167" y="133"/>
                  </a:lnTo>
                  <a:lnTo>
                    <a:pt x="173" y="139"/>
                  </a:lnTo>
                  <a:lnTo>
                    <a:pt x="181" y="143"/>
                  </a:lnTo>
                  <a:lnTo>
                    <a:pt x="190" y="143"/>
                  </a:lnTo>
                  <a:lnTo>
                    <a:pt x="199" y="141"/>
                  </a:lnTo>
                  <a:lnTo>
                    <a:pt x="206" y="135"/>
                  </a:lnTo>
                  <a:lnTo>
                    <a:pt x="208" y="162"/>
                  </a:lnTo>
                  <a:lnTo>
                    <a:pt x="214" y="189"/>
                  </a:lnTo>
                  <a:lnTo>
                    <a:pt x="225" y="207"/>
                  </a:lnTo>
                  <a:lnTo>
                    <a:pt x="242" y="209"/>
                  </a:lnTo>
                  <a:lnTo>
                    <a:pt x="252" y="205"/>
                  </a:lnTo>
                  <a:lnTo>
                    <a:pt x="262" y="207"/>
                  </a:lnTo>
                  <a:lnTo>
                    <a:pt x="273" y="213"/>
                  </a:lnTo>
                  <a:lnTo>
                    <a:pt x="282" y="222"/>
                  </a:lnTo>
                  <a:lnTo>
                    <a:pt x="290" y="236"/>
                  </a:lnTo>
                  <a:lnTo>
                    <a:pt x="296" y="253"/>
                  </a:lnTo>
                  <a:lnTo>
                    <a:pt x="299" y="276"/>
                  </a:lnTo>
                  <a:lnTo>
                    <a:pt x="299" y="300"/>
                  </a:lnTo>
                  <a:lnTo>
                    <a:pt x="299" y="315"/>
                  </a:lnTo>
                  <a:lnTo>
                    <a:pt x="301" y="327"/>
                  </a:lnTo>
                  <a:lnTo>
                    <a:pt x="305" y="334"/>
                  </a:lnTo>
                  <a:lnTo>
                    <a:pt x="311" y="338"/>
                  </a:lnTo>
                  <a:lnTo>
                    <a:pt x="319" y="336"/>
                  </a:lnTo>
                  <a:lnTo>
                    <a:pt x="328" y="327"/>
                  </a:lnTo>
                  <a:lnTo>
                    <a:pt x="338" y="313"/>
                  </a:lnTo>
                  <a:lnTo>
                    <a:pt x="348" y="292"/>
                  </a:lnTo>
                  <a:lnTo>
                    <a:pt x="360" y="274"/>
                  </a:lnTo>
                  <a:lnTo>
                    <a:pt x="373" y="263"/>
                  </a:lnTo>
                  <a:lnTo>
                    <a:pt x="386" y="261"/>
                  </a:lnTo>
                  <a:lnTo>
                    <a:pt x="399" y="265"/>
                  </a:lnTo>
                  <a:lnTo>
                    <a:pt x="411" y="269"/>
                  </a:lnTo>
                  <a:lnTo>
                    <a:pt x="422" y="276"/>
                  </a:lnTo>
                  <a:lnTo>
                    <a:pt x="430" y="276"/>
                  </a:lnTo>
                  <a:lnTo>
                    <a:pt x="438" y="271"/>
                  </a:lnTo>
                  <a:lnTo>
                    <a:pt x="451" y="257"/>
                  </a:lnTo>
                  <a:lnTo>
                    <a:pt x="460" y="251"/>
                  </a:lnTo>
                  <a:lnTo>
                    <a:pt x="468" y="251"/>
                  </a:lnTo>
                  <a:lnTo>
                    <a:pt x="476" y="255"/>
                  </a:lnTo>
                  <a:lnTo>
                    <a:pt x="481" y="261"/>
                  </a:lnTo>
                  <a:lnTo>
                    <a:pt x="487" y="267"/>
                  </a:lnTo>
                  <a:lnTo>
                    <a:pt x="492" y="267"/>
                  </a:lnTo>
                  <a:lnTo>
                    <a:pt x="499" y="263"/>
                  </a:lnTo>
                  <a:lnTo>
                    <a:pt x="506" y="255"/>
                  </a:lnTo>
                  <a:lnTo>
                    <a:pt x="511" y="251"/>
                  </a:lnTo>
                  <a:lnTo>
                    <a:pt x="515" y="251"/>
                  </a:lnTo>
                  <a:lnTo>
                    <a:pt x="519" y="253"/>
                  </a:lnTo>
                  <a:lnTo>
                    <a:pt x="523" y="259"/>
                  </a:lnTo>
                  <a:lnTo>
                    <a:pt x="528" y="265"/>
                  </a:lnTo>
                  <a:lnTo>
                    <a:pt x="534" y="271"/>
                  </a:lnTo>
                  <a:lnTo>
                    <a:pt x="543" y="278"/>
                  </a:lnTo>
                  <a:lnTo>
                    <a:pt x="561" y="284"/>
                  </a:lnTo>
                  <a:lnTo>
                    <a:pt x="575" y="286"/>
                  </a:lnTo>
                  <a:lnTo>
                    <a:pt x="584" y="282"/>
                  </a:lnTo>
                  <a:lnTo>
                    <a:pt x="589" y="276"/>
                  </a:lnTo>
                  <a:lnTo>
                    <a:pt x="590" y="265"/>
                  </a:lnTo>
                  <a:lnTo>
                    <a:pt x="589" y="253"/>
                  </a:lnTo>
                  <a:lnTo>
                    <a:pt x="586" y="242"/>
                  </a:lnTo>
                  <a:lnTo>
                    <a:pt x="581" y="230"/>
                  </a:lnTo>
                  <a:lnTo>
                    <a:pt x="570" y="203"/>
                  </a:lnTo>
                  <a:lnTo>
                    <a:pt x="566" y="180"/>
                  </a:lnTo>
                  <a:lnTo>
                    <a:pt x="567" y="162"/>
                  </a:lnTo>
                  <a:lnTo>
                    <a:pt x="573" y="145"/>
                  </a:lnTo>
                  <a:lnTo>
                    <a:pt x="579" y="124"/>
                  </a:lnTo>
                  <a:lnTo>
                    <a:pt x="586" y="110"/>
                  </a:lnTo>
                  <a:lnTo>
                    <a:pt x="596" y="100"/>
                  </a:lnTo>
                  <a:lnTo>
                    <a:pt x="609" y="93"/>
                  </a:lnTo>
                  <a:lnTo>
                    <a:pt x="622" y="91"/>
                  </a:lnTo>
                  <a:lnTo>
                    <a:pt x="635" y="93"/>
                  </a:lnTo>
                  <a:lnTo>
                    <a:pt x="649" y="95"/>
                  </a:lnTo>
                  <a:lnTo>
                    <a:pt x="662" y="102"/>
                  </a:lnTo>
                  <a:lnTo>
                    <a:pt x="675" y="106"/>
                  </a:lnTo>
                  <a:lnTo>
                    <a:pt x="685" y="104"/>
                  </a:lnTo>
                  <a:lnTo>
                    <a:pt x="690" y="100"/>
                  </a:lnTo>
                  <a:lnTo>
                    <a:pt x="695" y="91"/>
                  </a:lnTo>
                  <a:lnTo>
                    <a:pt x="698" y="81"/>
                  </a:lnTo>
                  <a:lnTo>
                    <a:pt x="703" y="68"/>
                  </a:lnTo>
                  <a:lnTo>
                    <a:pt x="708" y="58"/>
                  </a:lnTo>
                  <a:lnTo>
                    <a:pt x="716" y="48"/>
                  </a:lnTo>
                  <a:lnTo>
                    <a:pt x="727" y="39"/>
                  </a:lnTo>
                  <a:lnTo>
                    <a:pt x="739" y="35"/>
                  </a:lnTo>
                  <a:lnTo>
                    <a:pt x="752" y="33"/>
                  </a:lnTo>
                  <a:lnTo>
                    <a:pt x="766" y="31"/>
                  </a:lnTo>
                  <a:lnTo>
                    <a:pt x="779" y="29"/>
                  </a:lnTo>
                  <a:lnTo>
                    <a:pt x="791" y="25"/>
                  </a:lnTo>
                  <a:lnTo>
                    <a:pt x="804" y="21"/>
                  </a:lnTo>
                  <a:lnTo>
                    <a:pt x="814" y="15"/>
                  </a:lnTo>
                  <a:lnTo>
                    <a:pt x="824" y="8"/>
                  </a:lnTo>
                  <a:lnTo>
                    <a:pt x="835" y="4"/>
                  </a:lnTo>
                  <a:lnTo>
                    <a:pt x="848" y="4"/>
                  </a:lnTo>
                  <a:lnTo>
                    <a:pt x="861" y="8"/>
                  </a:lnTo>
                  <a:lnTo>
                    <a:pt x="871" y="15"/>
                  </a:lnTo>
                  <a:lnTo>
                    <a:pt x="880" y="23"/>
                  </a:lnTo>
                  <a:lnTo>
                    <a:pt x="886" y="33"/>
                  </a:lnTo>
                  <a:lnTo>
                    <a:pt x="889" y="48"/>
                  </a:lnTo>
                  <a:lnTo>
                    <a:pt x="904" y="41"/>
                  </a:lnTo>
                  <a:lnTo>
                    <a:pt x="917" y="48"/>
                  </a:lnTo>
                  <a:lnTo>
                    <a:pt x="927" y="62"/>
                  </a:lnTo>
                  <a:lnTo>
                    <a:pt x="934" y="83"/>
                  </a:lnTo>
                  <a:lnTo>
                    <a:pt x="939" y="110"/>
                  </a:lnTo>
                  <a:lnTo>
                    <a:pt x="942" y="137"/>
                  </a:lnTo>
                  <a:lnTo>
                    <a:pt x="943" y="164"/>
                  </a:lnTo>
                  <a:lnTo>
                    <a:pt x="942" y="189"/>
                  </a:lnTo>
                  <a:lnTo>
                    <a:pt x="952" y="184"/>
                  </a:lnTo>
                  <a:lnTo>
                    <a:pt x="963" y="191"/>
                  </a:lnTo>
                  <a:lnTo>
                    <a:pt x="972" y="203"/>
                  </a:lnTo>
                  <a:lnTo>
                    <a:pt x="977" y="222"/>
                  </a:lnTo>
                  <a:lnTo>
                    <a:pt x="977" y="245"/>
                  </a:lnTo>
                  <a:lnTo>
                    <a:pt x="970" y="271"/>
                  </a:lnTo>
                  <a:lnTo>
                    <a:pt x="953" y="300"/>
                  </a:lnTo>
                  <a:lnTo>
                    <a:pt x="927" y="329"/>
                  </a:lnTo>
                  <a:lnTo>
                    <a:pt x="908" y="342"/>
                  </a:lnTo>
                  <a:lnTo>
                    <a:pt x="890" y="340"/>
                  </a:lnTo>
                  <a:lnTo>
                    <a:pt x="873" y="329"/>
                  </a:lnTo>
                  <a:lnTo>
                    <a:pt x="858" y="313"/>
                  </a:lnTo>
                  <a:lnTo>
                    <a:pt x="847" y="292"/>
                  </a:lnTo>
                  <a:lnTo>
                    <a:pt x="837" y="269"/>
                  </a:lnTo>
                  <a:lnTo>
                    <a:pt x="830" y="249"/>
                  </a:lnTo>
                  <a:lnTo>
                    <a:pt x="827" y="232"/>
                  </a:lnTo>
                  <a:close/>
                </a:path>
              </a:pathLst>
            </a:custGeom>
            <a:solidFill>
              <a:srgbClr val="00A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pic>
        <p:nvPicPr>
          <p:cNvPr descr="A picture containing chessman&#10;&#10;Description automatically generated" id="701" name="Google Shape;70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8749" y="1998124"/>
            <a:ext cx="623148" cy="6401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2" name="Google Shape;702;p11"/>
          <p:cNvCxnSpPr/>
          <p:nvPr/>
        </p:nvCxnSpPr>
        <p:spPr>
          <a:xfrm>
            <a:off x="5431897" y="2297183"/>
            <a:ext cx="545432" cy="0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703" name="Google Shape;703;p11"/>
          <p:cNvSpPr txBox="1"/>
          <p:nvPr/>
        </p:nvSpPr>
        <p:spPr>
          <a:xfrm>
            <a:off x="1310535" y="3385246"/>
            <a:ext cx="19659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Free troposphere</a:t>
            </a:r>
            <a:endParaRPr/>
          </a:p>
        </p:txBody>
      </p:sp>
      <p:sp>
        <p:nvSpPr>
          <p:cNvPr id="704" name="Google Shape;704;p11"/>
          <p:cNvSpPr txBox="1"/>
          <p:nvPr/>
        </p:nvSpPr>
        <p:spPr>
          <a:xfrm>
            <a:off x="1310535" y="3878553"/>
            <a:ext cx="17283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Boundary layer</a:t>
            </a:r>
            <a:endParaRPr/>
          </a:p>
        </p:txBody>
      </p:sp>
      <p:sp>
        <p:nvSpPr>
          <p:cNvPr id="705" name="Google Shape;705;p11"/>
          <p:cNvSpPr txBox="1"/>
          <p:nvPr/>
        </p:nvSpPr>
        <p:spPr>
          <a:xfrm>
            <a:off x="4808749" y="3016280"/>
            <a:ext cx="15040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+ oxidation products</a:t>
            </a:r>
            <a:endParaRPr/>
          </a:p>
        </p:txBody>
      </p:sp>
      <p:sp>
        <p:nvSpPr>
          <p:cNvPr id="706" name="Google Shape;706;p11"/>
          <p:cNvSpPr txBox="1"/>
          <p:nvPr/>
        </p:nvSpPr>
        <p:spPr>
          <a:xfrm>
            <a:off x="6081679" y="2914522"/>
            <a:ext cx="6086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High NOx         organonitrates</a:t>
            </a:r>
            <a:endParaRPr b="0" i="0" sz="1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07" name="Google Shape;707;p11"/>
          <p:cNvSpPr txBox="1"/>
          <p:nvPr/>
        </p:nvSpPr>
        <p:spPr>
          <a:xfrm>
            <a:off x="6106064" y="1817635"/>
            <a:ext cx="39363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Low NOx</a:t>
            </a:r>
            <a:endParaRPr/>
          </a:p>
        </p:txBody>
      </p:sp>
      <p:cxnSp>
        <p:nvCxnSpPr>
          <p:cNvPr id="708" name="Google Shape;708;p11"/>
          <p:cNvCxnSpPr/>
          <p:nvPr/>
        </p:nvCxnSpPr>
        <p:spPr>
          <a:xfrm>
            <a:off x="7304734" y="3129500"/>
            <a:ext cx="385871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09" name="Google Shape;709;p11"/>
          <p:cNvCxnSpPr/>
          <p:nvPr/>
        </p:nvCxnSpPr>
        <p:spPr>
          <a:xfrm>
            <a:off x="6768579" y="2149666"/>
            <a:ext cx="318980" cy="387639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10" name="Google Shape;710;p11"/>
          <p:cNvCxnSpPr/>
          <p:nvPr/>
        </p:nvCxnSpPr>
        <p:spPr>
          <a:xfrm>
            <a:off x="7888807" y="2598282"/>
            <a:ext cx="393032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711" name="Google Shape;711;p11"/>
          <p:cNvSpPr txBox="1"/>
          <p:nvPr/>
        </p:nvSpPr>
        <p:spPr>
          <a:xfrm>
            <a:off x="7773667" y="2217503"/>
            <a:ext cx="5277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0" i="0" lang="en-US" sz="14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OH</a:t>
            </a:r>
            <a:endParaRPr/>
          </a:p>
        </p:txBody>
      </p:sp>
      <p:sp>
        <p:nvSpPr>
          <p:cNvPr id="712" name="Google Shape;712;p11"/>
          <p:cNvSpPr txBox="1"/>
          <p:nvPr/>
        </p:nvSpPr>
        <p:spPr>
          <a:xfrm>
            <a:off x="7556373" y="2616589"/>
            <a:ext cx="10358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0" i="0" lang="en-US" sz="1400" u="none" cap="none" strike="noStrike">
                <a:solidFill>
                  <a:srgbClr val="7F7F7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 </a:t>
            </a:r>
            <a:r>
              <a:rPr b="0" i="0" lang="en-US" sz="14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~3-5 hrs</a:t>
            </a:r>
            <a:endParaRPr/>
          </a:p>
        </p:txBody>
      </p:sp>
      <p:cxnSp>
        <p:nvCxnSpPr>
          <p:cNvPr id="713" name="Google Shape;713;p11"/>
          <p:cNvCxnSpPr/>
          <p:nvPr/>
        </p:nvCxnSpPr>
        <p:spPr>
          <a:xfrm>
            <a:off x="9143577" y="2587314"/>
            <a:ext cx="393032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714" name="Google Shape;714;p11"/>
          <p:cNvSpPr txBox="1"/>
          <p:nvPr/>
        </p:nvSpPr>
        <p:spPr>
          <a:xfrm>
            <a:off x="9028437" y="2206535"/>
            <a:ext cx="5277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0" i="0" lang="en-US" sz="14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OH</a:t>
            </a:r>
            <a:endParaRPr/>
          </a:p>
        </p:txBody>
      </p:sp>
      <p:sp>
        <p:nvSpPr>
          <p:cNvPr id="715" name="Google Shape;715;p11"/>
          <p:cNvSpPr txBox="1"/>
          <p:nvPr/>
        </p:nvSpPr>
        <p:spPr>
          <a:xfrm>
            <a:off x="8811143" y="2605621"/>
            <a:ext cx="12346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0" i="0" lang="en-US" sz="1400" u="none" cap="none" strike="noStrike">
                <a:solidFill>
                  <a:srgbClr val="7F7F7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 </a:t>
            </a:r>
            <a:r>
              <a:rPr b="0" i="0" lang="en-US" sz="14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~20-30 hrs</a:t>
            </a:r>
            <a:endParaRPr/>
          </a:p>
        </p:txBody>
      </p:sp>
      <p:sp>
        <p:nvSpPr>
          <p:cNvPr id="716" name="Google Shape;716;p11"/>
          <p:cNvSpPr/>
          <p:nvPr/>
        </p:nvSpPr>
        <p:spPr>
          <a:xfrm>
            <a:off x="10055950" y="3588761"/>
            <a:ext cx="293344" cy="80871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11"/>
          <p:cNvSpPr txBox="1"/>
          <p:nvPr/>
        </p:nvSpPr>
        <p:spPr>
          <a:xfrm>
            <a:off x="9379012" y="3793102"/>
            <a:ext cx="6880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CCN</a:t>
            </a:r>
            <a:endParaRPr/>
          </a:p>
        </p:txBody>
      </p:sp>
      <p:pic>
        <p:nvPicPr>
          <p:cNvPr id="718" name="Google Shape;71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92872" y="4634175"/>
            <a:ext cx="878740" cy="478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59634" y="4798746"/>
            <a:ext cx="878740" cy="478914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11"/>
          <p:cNvSpPr txBox="1"/>
          <p:nvPr/>
        </p:nvSpPr>
        <p:spPr>
          <a:xfrm>
            <a:off x="8781926" y="5455839"/>
            <a:ext cx="17016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200"/>
              <a:buFont typeface="Avenir"/>
              <a:buNone/>
            </a:pPr>
            <a:r>
              <a:rPr b="0" i="0" lang="en-US" sz="12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Williamson et al, 2019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200"/>
              <a:buFont typeface="Avenir"/>
              <a:buNone/>
            </a:pPr>
            <a:r>
              <a:rPr b="0" i="0" lang="en-US" sz="12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Kupc et al, 2020</a:t>
            </a:r>
            <a:endParaRPr/>
          </a:p>
        </p:txBody>
      </p:sp>
      <p:cxnSp>
        <p:nvCxnSpPr>
          <p:cNvPr id="721" name="Google Shape;721;p11"/>
          <p:cNvCxnSpPr/>
          <p:nvPr/>
        </p:nvCxnSpPr>
        <p:spPr>
          <a:xfrm>
            <a:off x="4520351" y="6511409"/>
            <a:ext cx="2191856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sp>
        <p:nvSpPr>
          <p:cNvPr id="722" name="Google Shape;722;p11"/>
          <p:cNvSpPr txBox="1"/>
          <p:nvPr/>
        </p:nvSpPr>
        <p:spPr>
          <a:xfrm>
            <a:off x="6542604" y="6509979"/>
            <a:ext cx="9284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Sunrise</a:t>
            </a:r>
            <a:endParaRPr/>
          </a:p>
        </p:txBody>
      </p:sp>
      <p:sp>
        <p:nvSpPr>
          <p:cNvPr id="723" name="Google Shape;723;p11"/>
          <p:cNvSpPr txBox="1"/>
          <p:nvPr/>
        </p:nvSpPr>
        <p:spPr>
          <a:xfrm>
            <a:off x="3887924" y="6509979"/>
            <a:ext cx="8723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Sunset</a:t>
            </a:r>
            <a:endParaRPr/>
          </a:p>
        </p:txBody>
      </p:sp>
      <p:pic>
        <p:nvPicPr>
          <p:cNvPr id="724" name="Google Shape;724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27246" y="5497924"/>
            <a:ext cx="454710" cy="56137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11"/>
          <p:cNvSpPr/>
          <p:nvPr/>
        </p:nvSpPr>
        <p:spPr>
          <a:xfrm>
            <a:off x="3224956" y="2351646"/>
            <a:ext cx="362968" cy="708018"/>
          </a:xfrm>
          <a:prstGeom prst="lightningBolt">
            <a:avLst/>
          </a:prstGeom>
          <a:solidFill>
            <a:schemeClr val="lt1"/>
          </a:solidFill>
          <a:ln cap="flat" cmpd="sng" w="12700">
            <a:solidFill>
              <a:srgbClr val="1F28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26" name="Google Shape;726;p11"/>
          <p:cNvSpPr/>
          <p:nvPr/>
        </p:nvSpPr>
        <p:spPr>
          <a:xfrm>
            <a:off x="6448968" y="2534271"/>
            <a:ext cx="243654" cy="510849"/>
          </a:xfrm>
          <a:prstGeom prst="lightningBolt">
            <a:avLst/>
          </a:prstGeom>
          <a:solidFill>
            <a:schemeClr val="lt1"/>
          </a:solidFill>
          <a:ln cap="flat" cmpd="sng" w="12700">
            <a:solidFill>
              <a:srgbClr val="1F28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727" name="Google Shape;727;p11"/>
          <p:cNvCxnSpPr/>
          <p:nvPr/>
        </p:nvCxnSpPr>
        <p:spPr>
          <a:xfrm>
            <a:off x="8646192" y="3265374"/>
            <a:ext cx="271467" cy="173591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728" name="Google Shape;728;p11"/>
          <p:cNvSpPr txBox="1"/>
          <p:nvPr/>
        </p:nvSpPr>
        <p:spPr>
          <a:xfrm>
            <a:off x="8917659" y="3212135"/>
            <a:ext cx="61075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new particle formation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11"/>
          <p:cNvSpPr txBox="1"/>
          <p:nvPr/>
        </p:nvSpPr>
        <p:spPr>
          <a:xfrm>
            <a:off x="9958859" y="6421715"/>
            <a:ext cx="20617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Curtius et al, 2024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2"/>
          <p:cNvSpPr/>
          <p:nvPr/>
        </p:nvSpPr>
        <p:spPr>
          <a:xfrm>
            <a:off x="132214" y="60903"/>
            <a:ext cx="948013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Work in progress: Understanding response of isoprene emissions to Amazon drought </a:t>
            </a:r>
            <a:endParaRPr/>
          </a:p>
        </p:txBody>
      </p:sp>
      <p:pic>
        <p:nvPicPr>
          <p:cNvPr id="736" name="Google Shape;73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45" y="2637228"/>
            <a:ext cx="3462936" cy="263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12"/>
          <p:cNvPicPr preferRelativeResize="0"/>
          <p:nvPr/>
        </p:nvPicPr>
        <p:blipFill rotWithShape="1">
          <a:blip r:embed="rId4">
            <a:alphaModFix/>
          </a:blip>
          <a:srcRect b="0" l="1970" r="12330" t="7637"/>
          <a:stretch/>
        </p:blipFill>
        <p:spPr>
          <a:xfrm>
            <a:off x="5584007" y="1477845"/>
            <a:ext cx="4790661" cy="1816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12"/>
          <p:cNvPicPr preferRelativeResize="0"/>
          <p:nvPr/>
        </p:nvPicPr>
        <p:blipFill rotWithShape="1">
          <a:blip r:embed="rId5">
            <a:alphaModFix/>
          </a:blip>
          <a:srcRect b="0" l="2717" r="14253" t="9533"/>
          <a:stretch/>
        </p:blipFill>
        <p:spPr>
          <a:xfrm>
            <a:off x="5584006" y="3307080"/>
            <a:ext cx="4870175" cy="173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12"/>
          <p:cNvPicPr preferRelativeResize="0"/>
          <p:nvPr/>
        </p:nvPicPr>
        <p:blipFill rotWithShape="1">
          <a:blip r:embed="rId6">
            <a:alphaModFix/>
          </a:blip>
          <a:srcRect b="0" l="2381" r="13934" t="8411"/>
          <a:stretch/>
        </p:blipFill>
        <p:spPr>
          <a:xfrm>
            <a:off x="5584006" y="5051104"/>
            <a:ext cx="4790662" cy="1706357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12"/>
          <p:cNvSpPr txBox="1"/>
          <p:nvPr/>
        </p:nvSpPr>
        <p:spPr>
          <a:xfrm>
            <a:off x="93145" y="1610367"/>
            <a:ext cx="362977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Correlation between de-seasonalised CriS isoprene columns and SPIE (standardized precipitation evapotranspiration index)</a:t>
            </a:r>
            <a:endParaRPr sz="1600">
              <a:solidFill>
                <a:srgbClr val="0432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41" name="Google Shape;741;p12"/>
          <p:cNvSpPr txBox="1"/>
          <p:nvPr/>
        </p:nvSpPr>
        <p:spPr>
          <a:xfrm>
            <a:off x="10411838" y="3600127"/>
            <a:ext cx="175312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De-seasonalised CriS isoprene (molec/cm</a:t>
            </a:r>
            <a:r>
              <a:rPr b="1" baseline="30000" lang="en-US" sz="160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r>
              <a:rPr b="1" lang="en-US" sz="160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  <a:endParaRPr/>
          </a:p>
        </p:txBody>
      </p:sp>
      <p:sp>
        <p:nvSpPr>
          <p:cNvPr id="742" name="Google Shape;742;p12"/>
          <p:cNvSpPr txBox="1"/>
          <p:nvPr/>
        </p:nvSpPr>
        <p:spPr>
          <a:xfrm>
            <a:off x="3755577" y="3775177"/>
            <a:ext cx="175312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432FF"/>
                </a:solidFill>
                <a:latin typeface="Avenir"/>
                <a:ea typeface="Avenir"/>
                <a:cs typeface="Avenir"/>
                <a:sym typeface="Avenir"/>
              </a:rPr>
              <a:t>SPIE</a:t>
            </a:r>
            <a:endParaRPr/>
          </a:p>
        </p:txBody>
      </p:sp>
      <p:sp>
        <p:nvSpPr>
          <p:cNvPr id="743" name="Google Shape;743;p12"/>
          <p:cNvSpPr/>
          <p:nvPr/>
        </p:nvSpPr>
        <p:spPr>
          <a:xfrm>
            <a:off x="2235736" y="3918524"/>
            <a:ext cx="452386" cy="440246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12"/>
          <p:cNvSpPr/>
          <p:nvPr/>
        </p:nvSpPr>
        <p:spPr>
          <a:xfrm>
            <a:off x="1512102" y="3406103"/>
            <a:ext cx="229648" cy="108605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12"/>
          <p:cNvSpPr/>
          <p:nvPr/>
        </p:nvSpPr>
        <p:spPr>
          <a:xfrm>
            <a:off x="1141858" y="3479587"/>
            <a:ext cx="101128" cy="197485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6" name="Google Shape;746;p12"/>
          <p:cNvCxnSpPr/>
          <p:nvPr/>
        </p:nvCxnSpPr>
        <p:spPr>
          <a:xfrm flipH="1" rot="10800000">
            <a:off x="1141858" y="1784190"/>
            <a:ext cx="4366846" cy="1695397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47" name="Google Shape;747;p12"/>
          <p:cNvCxnSpPr/>
          <p:nvPr/>
        </p:nvCxnSpPr>
        <p:spPr>
          <a:xfrm>
            <a:off x="2688122" y="4365136"/>
            <a:ext cx="2895884" cy="972576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48" name="Google Shape;748;p12"/>
          <p:cNvCxnSpPr/>
          <p:nvPr/>
        </p:nvCxnSpPr>
        <p:spPr>
          <a:xfrm>
            <a:off x="1741750" y="3521074"/>
            <a:ext cx="3766954" cy="5206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749" name="Google Shape;749;p12"/>
          <p:cNvSpPr txBox="1"/>
          <p:nvPr/>
        </p:nvSpPr>
        <p:spPr>
          <a:xfrm>
            <a:off x="804149" y="5184943"/>
            <a:ext cx="17171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2019-2024</a:t>
            </a:r>
            <a:endParaRPr/>
          </a:p>
        </p:txBody>
      </p:sp>
      <p:sp>
        <p:nvSpPr>
          <p:cNvPr id="750" name="Google Shape;750;p12"/>
          <p:cNvSpPr txBox="1"/>
          <p:nvPr/>
        </p:nvSpPr>
        <p:spPr>
          <a:xfrm>
            <a:off x="0" y="6435199"/>
            <a:ext cx="1619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C/o Susie Sun</a:t>
            </a:r>
            <a:endParaRPr/>
          </a:p>
        </p:txBody>
      </p:sp>
      <p:pic>
        <p:nvPicPr>
          <p:cNvPr descr="Map of drought intensity across South America. Much of the Amazon basin experienced the most intense levels of drought, marked in oranges and reds." id="751" name="Google Shape;751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63487" y="60904"/>
            <a:ext cx="1635368" cy="18166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AI-generated content may be incorrect." id="752" name="Google Shape;752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36748" y="4763000"/>
            <a:ext cx="1362107" cy="1767216"/>
          </a:xfrm>
          <a:prstGeom prst="rect">
            <a:avLst/>
          </a:prstGeom>
          <a:noFill/>
          <a:ln cap="flat" cmpd="sng" w="19050">
            <a:solidFill>
              <a:srgbClr val="0432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3"/>
          <p:cNvSpPr txBox="1"/>
          <p:nvPr>
            <p:ph idx="1" type="body"/>
          </p:nvPr>
        </p:nvSpPr>
        <p:spPr>
          <a:xfrm>
            <a:off x="564444" y="1915936"/>
            <a:ext cx="1111955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Chance et al 2000 kickstarted tropospheric chemistry from space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Particularly, it reinvigorated the biogenic VOC community.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This scientific legacy continues as we move to next-gen sensors capable of observing isoprene directly and of finer resolved HCHO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Extends our ability to see how the natural world is responding to human-driven changes in climate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Kelly’s legacy from a personal perspective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played a key role in my career but also the careers of others I have supervised/advised.</a:t>
            </a:r>
            <a:endParaRPr/>
          </a:p>
        </p:txBody>
      </p:sp>
      <p:sp>
        <p:nvSpPr>
          <p:cNvPr id="758" name="Google Shape;758;p13"/>
          <p:cNvSpPr txBox="1"/>
          <p:nvPr>
            <p:ph type="title"/>
          </p:nvPr>
        </p:nvSpPr>
        <p:spPr>
          <a:xfrm>
            <a:off x="564444" y="755139"/>
            <a:ext cx="10789356" cy="545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rPr b="1" lang="en-US" sz="3200">
                <a:latin typeface="Avenir"/>
                <a:ea typeface="Avenir"/>
                <a:cs typeface="Avenir"/>
                <a:sym typeface="Avenir"/>
              </a:rPr>
              <a:t>Closing remarks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2"/>
          <p:cNvPicPr preferRelativeResize="0"/>
          <p:nvPr/>
        </p:nvPicPr>
        <p:blipFill rotWithShape="1">
          <a:blip r:embed="rId3">
            <a:alphaModFix/>
          </a:blip>
          <a:srcRect b="0" l="26279" r="5257" t="5533"/>
          <a:stretch/>
        </p:blipFill>
        <p:spPr>
          <a:xfrm>
            <a:off x="6006801" y="5480122"/>
            <a:ext cx="100330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72323" y="5480122"/>
            <a:ext cx="1020762" cy="13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4390" y="5480122"/>
            <a:ext cx="1107755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"/>
          <p:cNvPicPr preferRelativeResize="0"/>
          <p:nvPr/>
        </p:nvPicPr>
        <p:blipFill rotWithShape="1">
          <a:blip r:embed="rId6">
            <a:alphaModFix/>
          </a:blip>
          <a:srcRect b="51200" l="27909" r="33387" t="0"/>
          <a:stretch/>
        </p:blipFill>
        <p:spPr>
          <a:xfrm>
            <a:off x="8146434" y="5480122"/>
            <a:ext cx="1490981" cy="13187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paper with black text&#10;&#10;AI-generated content may be incorrect." id="412" name="Google Shape;41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9797" y="2916278"/>
            <a:ext cx="5009219" cy="1765152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"/>
          <p:cNvSpPr txBox="1"/>
          <p:nvPr/>
        </p:nvSpPr>
        <p:spPr>
          <a:xfrm>
            <a:off x="9373580" y="4725672"/>
            <a:ext cx="131638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July 1996</a:t>
            </a:r>
            <a:endParaRPr/>
          </a:p>
        </p:txBody>
      </p:sp>
      <p:sp>
        <p:nvSpPr>
          <p:cNvPr id="414" name="Google Shape;414;p2"/>
          <p:cNvSpPr txBox="1"/>
          <p:nvPr/>
        </p:nvSpPr>
        <p:spPr>
          <a:xfrm>
            <a:off x="2452872" y="109130"/>
            <a:ext cx="680192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Atmospheric formaldehyde…wait, what?!</a:t>
            </a:r>
            <a:endParaRPr/>
          </a:p>
        </p:txBody>
      </p:sp>
      <p:pic>
        <p:nvPicPr>
          <p:cNvPr descr="A person in a white shirt&#10;&#10;AI-generated content may be incorrect." id="415" name="Google Shape;41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41997" y="5480122"/>
            <a:ext cx="1003300" cy="1349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"/>
          <p:cNvPicPr preferRelativeResize="0"/>
          <p:nvPr/>
        </p:nvPicPr>
        <p:blipFill rotWithShape="1">
          <a:blip r:embed="rId9">
            <a:alphaModFix/>
          </a:blip>
          <a:srcRect b="10514" l="11038" r="0" t="0"/>
          <a:stretch/>
        </p:blipFill>
        <p:spPr>
          <a:xfrm>
            <a:off x="6453506" y="1033918"/>
            <a:ext cx="5157214" cy="271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18928" y="3711340"/>
            <a:ext cx="5426369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2"/>
          <p:cNvSpPr txBox="1"/>
          <p:nvPr/>
        </p:nvSpPr>
        <p:spPr>
          <a:xfrm>
            <a:off x="7335944" y="4533312"/>
            <a:ext cx="3837709" cy="78483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HCHO fitted in UV (~340 nm)</a:t>
            </a:r>
            <a:endParaRPr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Spatial resolution: 320 x 40 km</a:t>
            </a:r>
            <a:r>
              <a:rPr baseline="30000"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/>
          </a:p>
        </p:txBody>
      </p:sp>
      <p:sp>
        <p:nvSpPr>
          <p:cNvPr id="419" name="Google Shape;419;p2"/>
          <p:cNvSpPr txBox="1"/>
          <p:nvPr/>
        </p:nvSpPr>
        <p:spPr>
          <a:xfrm>
            <a:off x="6479922" y="1097439"/>
            <a:ext cx="214676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July 1996</a:t>
            </a: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7829235" y="3751027"/>
            <a:ext cx="2655567" cy="50895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[10</a:t>
            </a:r>
            <a:r>
              <a:rPr baseline="30000"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16</a:t>
            </a: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molec cm</a:t>
            </a:r>
            <a:r>
              <a:rPr baseline="30000"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-2</a:t>
            </a: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]</a:t>
            </a:r>
            <a:endParaRPr/>
          </a:p>
        </p:txBody>
      </p:sp>
      <p:pic>
        <p:nvPicPr>
          <p:cNvPr descr="A close-up of a paper&#10;&#10;AI-generated content may be incorrect." id="421" name="Google Shape;421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09002" y="3304094"/>
            <a:ext cx="5064882" cy="19117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paper with black text&#10;&#10;AI-generated content may be incorrect." id="422" name="Google Shape;42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6211" y="2129829"/>
            <a:ext cx="5009219" cy="17651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paper&#10;&#10;AI-generated content may be incorrect." id="423" name="Google Shape;423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26211" y="1033918"/>
            <a:ext cx="5009219" cy="13346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text&#10;&#10;AI-generated content may be incorrect." id="424" name="Google Shape;424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09002" y="5229154"/>
            <a:ext cx="4564648" cy="14361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2"/>
          <p:cNvCxnSpPr/>
          <p:nvPr/>
        </p:nvCxnSpPr>
        <p:spPr>
          <a:xfrm>
            <a:off x="4686284" y="1903464"/>
            <a:ext cx="1409716" cy="0"/>
          </a:xfrm>
          <a:prstGeom prst="straightConnector1">
            <a:avLst/>
          </a:prstGeom>
          <a:noFill/>
          <a:ln cap="flat" cmpd="sng" w="8255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"/>
          <p:cNvSpPr txBox="1"/>
          <p:nvPr>
            <p:ph idx="4294967295" type="title"/>
          </p:nvPr>
        </p:nvSpPr>
        <p:spPr>
          <a:xfrm>
            <a:off x="1703388" y="152400"/>
            <a:ext cx="6011862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venir"/>
              <a:buNone/>
            </a:pPr>
            <a:r>
              <a:rPr lang="en-US" sz="360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The Ozarks isoprene “volcano”</a:t>
            </a:r>
            <a:endParaRPr/>
          </a:p>
        </p:txBody>
      </p:sp>
      <p:sp>
        <p:nvSpPr>
          <p:cNvPr id="432" name="Google Shape;432;p3"/>
          <p:cNvSpPr txBox="1"/>
          <p:nvPr/>
        </p:nvSpPr>
        <p:spPr>
          <a:xfrm>
            <a:off x="2590800" y="1981200"/>
            <a:ext cx="723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433" name="Google Shape;433;p3"/>
          <p:cNvGrpSpPr/>
          <p:nvPr/>
        </p:nvGrpSpPr>
        <p:grpSpPr>
          <a:xfrm>
            <a:off x="7842251" y="85726"/>
            <a:ext cx="2411413" cy="1833563"/>
            <a:chOff x="839" y="2119"/>
            <a:chExt cx="1519" cy="1155"/>
          </a:xfrm>
        </p:grpSpPr>
        <p:pic>
          <p:nvPicPr>
            <p:cNvPr id="434" name="Google Shape;434;p3"/>
            <p:cNvPicPr preferRelativeResize="0"/>
            <p:nvPr/>
          </p:nvPicPr>
          <p:blipFill rotWithShape="1">
            <a:blip r:embed="rId3">
              <a:alphaModFix/>
            </a:blip>
            <a:srcRect b="16772" l="53628" r="17876" t="35781"/>
            <a:stretch/>
          </p:blipFill>
          <p:spPr>
            <a:xfrm>
              <a:off x="839" y="2119"/>
              <a:ext cx="1519" cy="1155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sp>
          <p:nvSpPr>
            <p:cNvPr id="435" name="Google Shape;435;p3"/>
            <p:cNvSpPr/>
            <p:nvPr/>
          </p:nvSpPr>
          <p:spPr>
            <a:xfrm>
              <a:off x="1126" y="2609"/>
              <a:ext cx="184" cy="17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00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436" name="Google Shape;436;p3"/>
          <p:cNvSpPr txBox="1"/>
          <p:nvPr/>
        </p:nvSpPr>
        <p:spPr>
          <a:xfrm>
            <a:off x="1320007" y="828674"/>
            <a:ext cx="8305800" cy="1160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venir"/>
              <a:buChar char="•"/>
            </a:pPr>
            <a:r>
              <a:rPr lang="en-US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Dissected plateau - 129,500 sq km</a:t>
            </a:r>
            <a:endParaRPr/>
          </a:p>
          <a:p>
            <a:pPr indent="-177800" lvl="0" marL="0" marR="0" rtl="0" algn="l"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venir"/>
              <a:buChar char="•"/>
            </a:pPr>
            <a:r>
              <a:rPr lang="en-US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Oak trees – good isoprene emitters</a:t>
            </a:r>
            <a:endParaRPr/>
          </a:p>
        </p:txBody>
      </p:sp>
      <p:sp>
        <p:nvSpPr>
          <p:cNvPr id="437" name="Google Shape;437;p3"/>
          <p:cNvSpPr/>
          <p:nvPr/>
        </p:nvSpPr>
        <p:spPr>
          <a:xfrm>
            <a:off x="1828800" y="6237288"/>
            <a:ext cx="792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“Trees cause more pollution than automobiles do.”</a:t>
            </a:r>
            <a:endParaRPr/>
          </a:p>
        </p:txBody>
      </p:sp>
      <p:pic>
        <p:nvPicPr>
          <p:cNvPr id="438" name="Google Shape;43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31638" y="5932802"/>
            <a:ext cx="990600" cy="857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9" name="Google Shape;439;p3"/>
          <p:cNvGrpSpPr/>
          <p:nvPr/>
        </p:nvGrpSpPr>
        <p:grpSpPr>
          <a:xfrm>
            <a:off x="5530472" y="2265363"/>
            <a:ext cx="4889878" cy="3484562"/>
            <a:chOff x="1204" y="999"/>
            <a:chExt cx="3740" cy="2966"/>
          </a:xfrm>
        </p:grpSpPr>
        <p:pic>
          <p:nvPicPr>
            <p:cNvPr id="440" name="Google Shape;440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96" y="1431"/>
              <a:ext cx="2880" cy="25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1" name="Google Shape;441;p3"/>
            <p:cNvSpPr txBox="1"/>
            <p:nvPr/>
          </p:nvSpPr>
          <p:spPr>
            <a:xfrm>
              <a:off x="2256" y="2199"/>
              <a:ext cx="1103" cy="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Missouri</a:t>
              </a:r>
              <a:endParaRPr/>
            </a:p>
          </p:txBody>
        </p:sp>
        <p:sp>
          <p:nvSpPr>
            <p:cNvPr id="442" name="Google Shape;442;p3"/>
            <p:cNvSpPr txBox="1"/>
            <p:nvPr/>
          </p:nvSpPr>
          <p:spPr>
            <a:xfrm>
              <a:off x="3840" y="2152"/>
              <a:ext cx="1104" cy="3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Illinois</a:t>
              </a:r>
              <a:endParaRPr/>
            </a:p>
          </p:txBody>
        </p:sp>
        <p:sp>
          <p:nvSpPr>
            <p:cNvPr id="443" name="Google Shape;443;p3"/>
            <p:cNvSpPr txBox="1"/>
            <p:nvPr/>
          </p:nvSpPr>
          <p:spPr>
            <a:xfrm>
              <a:off x="1248" y="2535"/>
              <a:ext cx="1104" cy="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Kansas</a:t>
              </a:r>
              <a:endParaRPr/>
            </a:p>
          </p:txBody>
        </p:sp>
        <p:sp>
          <p:nvSpPr>
            <p:cNvPr id="444" name="Google Shape;444;p3"/>
            <p:cNvSpPr txBox="1"/>
            <p:nvPr/>
          </p:nvSpPr>
          <p:spPr>
            <a:xfrm>
              <a:off x="1204" y="999"/>
              <a:ext cx="3632" cy="3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Aircraft data @ 350 m during July 1999</a:t>
              </a:r>
              <a:endParaRPr/>
            </a:p>
          </p:txBody>
        </p:sp>
        <p:sp>
          <p:nvSpPr>
            <p:cNvPr id="445" name="Google Shape;445;p3"/>
            <p:cNvSpPr txBox="1"/>
            <p:nvPr/>
          </p:nvSpPr>
          <p:spPr>
            <a:xfrm>
              <a:off x="2880" y="2583"/>
              <a:ext cx="1089" cy="3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Avenir"/>
                  <a:ea typeface="Avenir"/>
                  <a:cs typeface="Avenir"/>
                  <a:sym typeface="Avenir"/>
                </a:rPr>
                <a:t>OZARKS</a:t>
              </a:r>
              <a:endParaRPr/>
            </a:p>
          </p:txBody>
        </p:sp>
      </p:grpSp>
      <p:sp>
        <p:nvSpPr>
          <p:cNvPr id="446" name="Google Shape;446;p3"/>
          <p:cNvSpPr txBox="1"/>
          <p:nvPr/>
        </p:nvSpPr>
        <p:spPr>
          <a:xfrm>
            <a:off x="9145589" y="4978401"/>
            <a:ext cx="9604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[ppb]</a:t>
            </a:r>
            <a:endParaRPr/>
          </a:p>
        </p:txBody>
      </p:sp>
      <p:sp>
        <p:nvSpPr>
          <p:cNvPr id="447" name="Google Shape;447;p3"/>
          <p:cNvSpPr txBox="1"/>
          <p:nvPr/>
        </p:nvSpPr>
        <p:spPr>
          <a:xfrm rot="5400000">
            <a:off x="8845993" y="3643882"/>
            <a:ext cx="376079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c/o Y-N. Lee, Brookhaven National Lab.</a:t>
            </a:r>
            <a:endParaRPr/>
          </a:p>
        </p:txBody>
      </p:sp>
      <p:sp>
        <p:nvSpPr>
          <p:cNvPr id="448" name="Google Shape;448;p3"/>
          <p:cNvSpPr/>
          <p:nvPr/>
        </p:nvSpPr>
        <p:spPr>
          <a:xfrm>
            <a:off x="5519739" y="2133600"/>
            <a:ext cx="4803837" cy="3760788"/>
          </a:xfrm>
          <a:prstGeom prst="rect">
            <a:avLst/>
          </a:prstGeom>
          <a:noFill/>
          <a:ln cap="flat" cmpd="sng" w="57150">
            <a:solidFill>
              <a:srgbClr val="00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449" name="Google Shape;449;p3"/>
          <p:cNvGrpSpPr/>
          <p:nvPr/>
        </p:nvGrpSpPr>
        <p:grpSpPr>
          <a:xfrm>
            <a:off x="2174875" y="2565401"/>
            <a:ext cx="3092450" cy="3597275"/>
            <a:chOff x="410" y="1384"/>
            <a:chExt cx="1948" cy="2266"/>
          </a:xfrm>
        </p:grpSpPr>
        <p:pic>
          <p:nvPicPr>
            <p:cNvPr id="450" name="Google Shape;450;p3"/>
            <p:cNvPicPr preferRelativeResize="0"/>
            <p:nvPr/>
          </p:nvPicPr>
          <p:blipFill rotWithShape="1">
            <a:blip r:embed="rId6">
              <a:alphaModFix/>
            </a:blip>
            <a:srcRect b="10130" l="3333" r="53351" t="4503"/>
            <a:stretch/>
          </p:blipFill>
          <p:spPr>
            <a:xfrm>
              <a:off x="410" y="1384"/>
              <a:ext cx="1552" cy="22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1" name="Google Shape;451;p3"/>
            <p:cNvSpPr txBox="1"/>
            <p:nvPr/>
          </p:nvSpPr>
          <p:spPr>
            <a:xfrm>
              <a:off x="1338" y="1814"/>
              <a:ext cx="1020" cy="25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2"/>
                  </a:solidFill>
                  <a:latin typeface="Avenir"/>
                  <a:ea typeface="Avenir"/>
                  <a:cs typeface="Avenir"/>
                  <a:sym typeface="Avenir"/>
                </a:rPr>
                <a:t>July 7 1996</a:t>
              </a:r>
              <a:endParaRPr/>
            </a:p>
          </p:txBody>
        </p:sp>
        <p:sp>
          <p:nvSpPr>
            <p:cNvPr id="452" name="Google Shape;452;p3"/>
            <p:cNvSpPr txBox="1"/>
            <p:nvPr/>
          </p:nvSpPr>
          <p:spPr>
            <a:xfrm>
              <a:off x="1292" y="3022"/>
              <a:ext cx="1066" cy="25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2"/>
                  </a:solidFill>
                  <a:latin typeface="Avenir"/>
                  <a:ea typeface="Avenir"/>
                  <a:cs typeface="Avenir"/>
                  <a:sym typeface="Avenir"/>
                </a:rPr>
                <a:t>July 20 1996</a:t>
              </a:r>
              <a:endParaRPr/>
            </a:p>
          </p:txBody>
        </p:sp>
      </p:grpSp>
      <p:sp>
        <p:nvSpPr>
          <p:cNvPr id="453" name="Google Shape;453;p3"/>
          <p:cNvSpPr/>
          <p:nvPr/>
        </p:nvSpPr>
        <p:spPr>
          <a:xfrm>
            <a:off x="1385888" y="2493964"/>
            <a:ext cx="1374775" cy="46166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GOME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4"/>
          <p:cNvPicPr preferRelativeResize="0"/>
          <p:nvPr/>
        </p:nvPicPr>
        <p:blipFill rotWithShape="1">
          <a:blip r:embed="rId3">
            <a:alphaModFix/>
          </a:blip>
          <a:srcRect b="14811" l="0" r="0" t="11849"/>
          <a:stretch/>
        </p:blipFill>
        <p:spPr>
          <a:xfrm>
            <a:off x="2126383" y="1323976"/>
            <a:ext cx="8229600" cy="3948113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"/>
          <p:cNvSpPr txBox="1"/>
          <p:nvPr/>
        </p:nvSpPr>
        <p:spPr>
          <a:xfrm>
            <a:off x="118872" y="116384"/>
            <a:ext cx="11987784" cy="584775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GOME HCHO data revealed lots about the global troposphere</a:t>
            </a:r>
            <a:endParaRPr sz="3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60" name="Google Shape;460;p4"/>
          <p:cNvSpPr/>
          <p:nvPr/>
        </p:nvSpPr>
        <p:spPr>
          <a:xfrm>
            <a:off x="6533284" y="5465764"/>
            <a:ext cx="4276725" cy="1119187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61" name="Google Shape;461;p4"/>
          <p:cNvSpPr txBox="1"/>
          <p:nvPr/>
        </p:nvSpPr>
        <p:spPr>
          <a:xfrm>
            <a:off x="7468322" y="6092826"/>
            <a:ext cx="24542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[10</a:t>
            </a:r>
            <a:r>
              <a:rPr b="1" baseline="30000"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16</a:t>
            </a:r>
            <a:r>
              <a:rPr b="1"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molec cm</a:t>
            </a:r>
            <a:r>
              <a:rPr b="1" baseline="30000"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-2</a:t>
            </a:r>
            <a:r>
              <a:rPr b="1"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]</a:t>
            </a:r>
            <a:endParaRPr/>
          </a:p>
        </p:txBody>
      </p:sp>
      <p:sp>
        <p:nvSpPr>
          <p:cNvPr id="462" name="Google Shape;462;p4"/>
          <p:cNvSpPr/>
          <p:nvPr/>
        </p:nvSpPr>
        <p:spPr>
          <a:xfrm>
            <a:off x="4086947" y="2058989"/>
            <a:ext cx="1144587" cy="554037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463" name="Google Shape;463;p4"/>
          <p:cNvCxnSpPr/>
          <p:nvPr/>
        </p:nvCxnSpPr>
        <p:spPr>
          <a:xfrm rot="10800000">
            <a:off x="3004271" y="1876426"/>
            <a:ext cx="1104900" cy="35877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4" name="Google Shape;464;p4"/>
          <p:cNvSpPr txBox="1"/>
          <p:nvPr/>
        </p:nvSpPr>
        <p:spPr>
          <a:xfrm>
            <a:off x="969096" y="978607"/>
            <a:ext cx="2189164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Biogenic emissions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Palmer et al, Abbot et al, Millet et al</a:t>
            </a:r>
            <a:endParaRPr b="1" sz="160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65" name="Google Shape;465;p4"/>
          <p:cNvSpPr/>
          <p:nvPr/>
        </p:nvSpPr>
        <p:spPr>
          <a:xfrm>
            <a:off x="4640983" y="3276600"/>
            <a:ext cx="762000" cy="3810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66" name="Google Shape;466;p4"/>
          <p:cNvSpPr/>
          <p:nvPr/>
        </p:nvSpPr>
        <p:spPr>
          <a:xfrm>
            <a:off x="6222133" y="3040064"/>
            <a:ext cx="1187450" cy="593725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67" name="Google Shape;467;p4"/>
          <p:cNvSpPr/>
          <p:nvPr/>
        </p:nvSpPr>
        <p:spPr>
          <a:xfrm>
            <a:off x="7460384" y="1752600"/>
            <a:ext cx="1235075" cy="534988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468" name="Google Shape;468;p4"/>
          <p:cNvCxnSpPr/>
          <p:nvPr/>
        </p:nvCxnSpPr>
        <p:spPr>
          <a:xfrm>
            <a:off x="6911109" y="3609975"/>
            <a:ext cx="214313" cy="927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9" name="Google Shape;469;p4"/>
          <p:cNvCxnSpPr/>
          <p:nvPr/>
        </p:nvCxnSpPr>
        <p:spPr>
          <a:xfrm flipH="1">
            <a:off x="7136533" y="2286001"/>
            <a:ext cx="781050" cy="223837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0" name="Google Shape;470;p4"/>
          <p:cNvSpPr txBox="1"/>
          <p:nvPr/>
        </p:nvSpPr>
        <p:spPr>
          <a:xfrm>
            <a:off x="5947495" y="4545013"/>
            <a:ext cx="25583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Biomass burning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1" name="Google Shape;471;p4"/>
          <p:cNvSpPr/>
          <p:nvPr/>
        </p:nvSpPr>
        <p:spPr>
          <a:xfrm>
            <a:off x="930518" y="5266364"/>
            <a:ext cx="4830129" cy="14465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* Columns fitted: 337-356 nm            * Pixel: 320km x 40km                                     * Fit uncertainty &lt; continental signals                                                    * Only use cloud fraction&lt;40%</a:t>
            </a:r>
            <a:endParaRPr/>
          </a:p>
        </p:txBody>
      </p:sp>
      <p:sp>
        <p:nvSpPr>
          <p:cNvPr id="472" name="Google Shape;472;p4"/>
          <p:cNvSpPr/>
          <p:nvPr/>
        </p:nvSpPr>
        <p:spPr>
          <a:xfrm>
            <a:off x="5021983" y="3505200"/>
            <a:ext cx="1219200" cy="609600"/>
          </a:xfrm>
          <a:prstGeom prst="ellipse">
            <a:avLst/>
          </a:prstGeom>
          <a:solidFill>
            <a:srgbClr val="333333">
              <a:alpha val="49803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3" name="Google Shape;473;p4"/>
          <p:cNvSpPr txBox="1"/>
          <p:nvPr/>
        </p:nvSpPr>
        <p:spPr>
          <a:xfrm rot="5400000">
            <a:off x="9713729" y="2968516"/>
            <a:ext cx="25431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July 1998 data: c/o Chance et al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74" name="Google Shape;474;p4"/>
          <p:cNvPicPr preferRelativeResize="0"/>
          <p:nvPr/>
        </p:nvPicPr>
        <p:blipFill rotWithShape="1">
          <a:blip r:embed="rId3">
            <a:alphaModFix/>
          </a:blip>
          <a:srcRect b="2961" l="0" r="17244" t="85909"/>
          <a:stretch/>
        </p:blipFill>
        <p:spPr>
          <a:xfrm>
            <a:off x="6614246" y="5538788"/>
            <a:ext cx="4043362" cy="6080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5" name="Google Shape;475;p4"/>
          <p:cNvCxnSpPr/>
          <p:nvPr/>
        </p:nvCxnSpPr>
        <p:spPr>
          <a:xfrm>
            <a:off x="5326784" y="3349625"/>
            <a:ext cx="1808163" cy="118268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6" name="Google Shape;476;p4"/>
          <p:cNvSpPr txBox="1"/>
          <p:nvPr/>
        </p:nvSpPr>
        <p:spPr>
          <a:xfrm>
            <a:off x="4457297" y="4177359"/>
            <a:ext cx="16764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South Atlantic Anomaly</a:t>
            </a:r>
            <a:endParaRPr sz="180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7" name="Google Shape;477;p4"/>
          <p:cNvSpPr/>
          <p:nvPr/>
        </p:nvSpPr>
        <p:spPr>
          <a:xfrm>
            <a:off x="9265371" y="1143001"/>
            <a:ext cx="1319212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Fu et al, Shim et al</a:t>
            </a:r>
            <a:endParaRPr b="1" sz="160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478" name="Google Shape;478;p4"/>
          <p:cNvCxnSpPr/>
          <p:nvPr/>
        </p:nvCxnSpPr>
        <p:spPr>
          <a:xfrm flipH="1">
            <a:off x="8755783" y="1905000"/>
            <a:ext cx="1295400" cy="45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9" name="Google Shape;479;p4"/>
          <p:cNvSpPr/>
          <p:nvPr/>
        </p:nvSpPr>
        <p:spPr>
          <a:xfrm>
            <a:off x="6088784" y="1143000"/>
            <a:ext cx="1319213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Curci et al</a:t>
            </a:r>
            <a:endParaRPr b="1" sz="160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480" name="Google Shape;480;p4"/>
          <p:cNvCxnSpPr/>
          <p:nvPr/>
        </p:nvCxnSpPr>
        <p:spPr>
          <a:xfrm flipH="1">
            <a:off x="6469783" y="1447800"/>
            <a:ext cx="76200" cy="685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1" name="Google Shape;481;p4"/>
          <p:cNvCxnSpPr/>
          <p:nvPr/>
        </p:nvCxnSpPr>
        <p:spPr>
          <a:xfrm flipH="1">
            <a:off x="2735983" y="3330576"/>
            <a:ext cx="1943100" cy="101282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2" name="Google Shape;482;p4"/>
          <p:cNvSpPr/>
          <p:nvPr/>
        </p:nvSpPr>
        <p:spPr>
          <a:xfrm>
            <a:off x="1745383" y="4343401"/>
            <a:ext cx="160020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Palmer et al, Barkley et al</a:t>
            </a:r>
            <a:endParaRPr b="1" sz="160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3" name="Google Shape;483;p4"/>
          <p:cNvSpPr/>
          <p:nvPr/>
        </p:nvSpPr>
        <p:spPr>
          <a:xfrm>
            <a:off x="8326724" y="4619625"/>
            <a:ext cx="131921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Gonzi et al</a:t>
            </a:r>
            <a:endParaRPr b="1" sz="160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"/>
          <p:cNvSpPr txBox="1"/>
          <p:nvPr/>
        </p:nvSpPr>
        <p:spPr>
          <a:xfrm>
            <a:off x="137227" y="1368708"/>
            <a:ext cx="5281004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Isoprene is a weak IR signal with spectral features overlapping with a range of other gases</a:t>
            </a:r>
            <a:endParaRPr/>
          </a:p>
          <a:p>
            <a:pPr indent="-215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B345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First (daytime) isoprene product reported by JPL/Minnesota in 2019 using data from the Cross-track Infrared Instrument (</a:t>
            </a:r>
            <a:r>
              <a:rPr b="0" i="0" lang="en-US" sz="2000" u="none" cap="none" strike="noStrike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CrIS</a:t>
            </a:r>
            <a:r>
              <a:rPr b="0" i="0" lang="en-US" sz="20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).</a:t>
            </a:r>
            <a:endParaRPr/>
          </a:p>
          <a:p>
            <a:pPr indent="-215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B345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Local satellite overpasses 1300 and 0100</a:t>
            </a:r>
            <a:endParaRPr/>
          </a:p>
          <a:p>
            <a:pPr indent="-215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B345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05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9051"/>
                </a:solidFill>
                <a:latin typeface="Avenir"/>
                <a:ea typeface="Avenir"/>
                <a:cs typeface="Avenir"/>
                <a:sym typeface="Avenir"/>
              </a:rPr>
              <a:t>The advantage of IR measurements is that CrIS can observe during night.</a:t>
            </a:r>
            <a:endParaRPr/>
          </a:p>
          <a:p>
            <a:pPr indent="-342900" lvl="1" marL="800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05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9051"/>
                </a:solidFill>
                <a:latin typeface="Avenir"/>
                <a:ea typeface="Avenir"/>
                <a:cs typeface="Avenir"/>
                <a:sym typeface="Avenir"/>
              </a:rPr>
              <a:t>Instrument sensitivity to changes in isoprene is such that CrIS is more sensitive to isoprene at night.</a:t>
            </a:r>
            <a:endParaRPr/>
          </a:p>
        </p:txBody>
      </p:sp>
      <p:pic>
        <p:nvPicPr>
          <p:cNvPr id="489" name="Google Shape;489;p5"/>
          <p:cNvPicPr preferRelativeResize="0"/>
          <p:nvPr/>
        </p:nvPicPr>
        <p:blipFill rotWithShape="1">
          <a:blip r:embed="rId3">
            <a:alphaModFix/>
          </a:blip>
          <a:srcRect b="10748" l="10054" r="11478" t="5020"/>
          <a:stretch/>
        </p:blipFill>
        <p:spPr>
          <a:xfrm rot="-5400000">
            <a:off x="6930397" y="1410689"/>
            <a:ext cx="4038190" cy="5609769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5"/>
          <p:cNvSpPr txBox="1"/>
          <p:nvPr/>
        </p:nvSpPr>
        <p:spPr>
          <a:xfrm>
            <a:off x="6313986" y="1385694"/>
            <a:ext cx="544039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2000"/>
              <a:buFont typeface="Avenir"/>
              <a:buNone/>
            </a:pPr>
            <a:r>
              <a:rPr b="0" i="0" lang="en-US" sz="20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Rutherford Appleton Laboratory</a:t>
            </a:r>
            <a:r>
              <a:rPr lang="en-US" sz="2000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0" i="0" lang="en-US" sz="20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retrieval of isoprene using IMS scheme</a:t>
            </a:r>
            <a:endParaRPr/>
          </a:p>
        </p:txBody>
      </p:sp>
      <p:sp>
        <p:nvSpPr>
          <p:cNvPr id="491" name="Google Shape;491;p5"/>
          <p:cNvSpPr txBox="1"/>
          <p:nvPr/>
        </p:nvSpPr>
        <p:spPr>
          <a:xfrm>
            <a:off x="137226" y="304340"/>
            <a:ext cx="959237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3200"/>
              <a:buFont typeface="Avenir"/>
              <a:buNone/>
            </a:pPr>
            <a:r>
              <a:rPr b="0" i="0" lang="en-US" sz="32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We now have satellite IR observations of isoprene…</a:t>
            </a:r>
            <a:endParaRPr/>
          </a:p>
        </p:txBody>
      </p:sp>
      <p:cxnSp>
        <p:nvCxnSpPr>
          <p:cNvPr id="492" name="Google Shape;492;p5"/>
          <p:cNvCxnSpPr/>
          <p:nvPr/>
        </p:nvCxnSpPr>
        <p:spPr>
          <a:xfrm>
            <a:off x="2574090" y="2196478"/>
            <a:ext cx="3249386" cy="0"/>
          </a:xfrm>
          <a:prstGeom prst="straightConnector1">
            <a:avLst/>
          </a:prstGeom>
          <a:noFill/>
          <a:ln cap="flat" cmpd="sng" w="6032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93" name="Google Shape;493;p5"/>
          <p:cNvSpPr txBox="1"/>
          <p:nvPr/>
        </p:nvSpPr>
        <p:spPr>
          <a:xfrm>
            <a:off x="9114219" y="6368994"/>
            <a:ext cx="29157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Palmer, Marvin et al, 2022 </a:t>
            </a:r>
            <a:endParaRPr/>
          </a:p>
        </p:txBody>
      </p:sp>
      <p:sp>
        <p:nvSpPr>
          <p:cNvPr id="494" name="Google Shape;494;p5"/>
          <p:cNvSpPr/>
          <p:nvPr/>
        </p:nvSpPr>
        <p:spPr>
          <a:xfrm>
            <a:off x="6096000" y="1308410"/>
            <a:ext cx="5783766" cy="4988312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"/>
          <p:cNvSpPr txBox="1"/>
          <p:nvPr>
            <p:ph idx="11" type="ftr"/>
          </p:nvPr>
        </p:nvSpPr>
        <p:spPr>
          <a:xfrm>
            <a:off x="2848812" y="6178360"/>
            <a:ext cx="5813878" cy="30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D99"/>
              </a:buClr>
              <a:buSzPts val="1200"/>
              <a:buFont typeface="Avenir"/>
              <a:buNone/>
            </a:pPr>
            <a:r>
              <a:t/>
            </a:r>
            <a:endParaRPr b="0" i="0" sz="1200" u="none" cap="none" strike="noStrike">
              <a:solidFill>
                <a:srgbClr val="8B8D9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01" name="Google Shape;501;p6"/>
          <p:cNvSpPr txBox="1"/>
          <p:nvPr>
            <p:ph idx="12" type="sldNum"/>
          </p:nvPr>
        </p:nvSpPr>
        <p:spPr>
          <a:xfrm>
            <a:off x="5570871" y="6505156"/>
            <a:ext cx="369759" cy="291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2B345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2B34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6"/>
          <p:cNvSpPr txBox="1"/>
          <p:nvPr/>
        </p:nvSpPr>
        <p:spPr>
          <a:xfrm>
            <a:off x="270557" y="266995"/>
            <a:ext cx="114906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venir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Night observations of isoprene – distributions determined by transport</a:t>
            </a:r>
            <a:endParaRPr/>
          </a:p>
        </p:txBody>
      </p:sp>
      <p:sp>
        <p:nvSpPr>
          <p:cNvPr id="503" name="Google Shape;503;p6"/>
          <p:cNvSpPr txBox="1"/>
          <p:nvPr/>
        </p:nvSpPr>
        <p:spPr>
          <a:xfrm>
            <a:off x="2806516" y="1563621"/>
            <a:ext cx="8515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2800"/>
              <a:buFont typeface="Avenir"/>
              <a:buNone/>
            </a:pPr>
            <a:r>
              <a:rPr b="0" i="0" lang="en-US" sz="2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CrIS</a:t>
            </a:r>
            <a:endParaRPr b="0" i="0" sz="2800" u="none" cap="none" strike="noStrike">
              <a:solidFill>
                <a:srgbClr val="2B34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04" name="Google Shape;504;p6"/>
          <p:cNvSpPr txBox="1"/>
          <p:nvPr/>
        </p:nvSpPr>
        <p:spPr>
          <a:xfrm>
            <a:off x="5426076" y="976814"/>
            <a:ext cx="647322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2400"/>
              <a:buFont typeface="Avenir"/>
              <a:buNone/>
            </a:pPr>
            <a:r>
              <a:rPr b="0" i="0" lang="en-US" sz="24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GEOS-Chem (2</a:t>
            </a:r>
            <a:r>
              <a:rPr b="0" baseline="30000" i="0" lang="en-US" sz="24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o</a:t>
            </a:r>
            <a:r>
              <a:rPr b="0" i="0" lang="en-US" sz="24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x2.5</a:t>
            </a:r>
            <a:r>
              <a:rPr b="0" baseline="30000" i="0" lang="en-US" sz="24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o</a:t>
            </a:r>
            <a:r>
              <a:rPr b="0" i="0" lang="en-US" sz="24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) sampled at CrIS time/location, accounting for averaging kernels</a:t>
            </a:r>
            <a:endParaRPr/>
          </a:p>
        </p:txBody>
      </p:sp>
      <p:sp>
        <p:nvSpPr>
          <p:cNvPr id="505" name="Google Shape;505;p6"/>
          <p:cNvSpPr/>
          <p:nvPr/>
        </p:nvSpPr>
        <p:spPr>
          <a:xfrm>
            <a:off x="37106" y="5875388"/>
            <a:ext cx="12117788" cy="9281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6" name="Google Shape;50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328" y="2086841"/>
            <a:ext cx="10325773" cy="4668501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6"/>
          <p:cNvSpPr txBox="1"/>
          <p:nvPr/>
        </p:nvSpPr>
        <p:spPr>
          <a:xfrm>
            <a:off x="103504" y="939684"/>
            <a:ext cx="12105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3600"/>
              <a:buFont typeface="Avenir"/>
              <a:buNone/>
            </a:pPr>
            <a:r>
              <a:rPr b="0" i="0" lang="en-US" sz="36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2018</a:t>
            </a:r>
            <a:endParaRPr/>
          </a:p>
        </p:txBody>
      </p:sp>
      <p:sp>
        <p:nvSpPr>
          <p:cNvPr id="508" name="Google Shape;508;p6"/>
          <p:cNvSpPr txBox="1"/>
          <p:nvPr/>
        </p:nvSpPr>
        <p:spPr>
          <a:xfrm rot="5400000">
            <a:off x="10380090" y="4862591"/>
            <a:ext cx="29157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Palmer, Marvin et al, 2022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"/>
          <p:cNvSpPr/>
          <p:nvPr/>
        </p:nvSpPr>
        <p:spPr>
          <a:xfrm>
            <a:off x="37106" y="5875388"/>
            <a:ext cx="12117788" cy="9281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4" name="Google Shape;514;p7"/>
          <p:cNvGrpSpPr/>
          <p:nvPr/>
        </p:nvGrpSpPr>
        <p:grpSpPr>
          <a:xfrm>
            <a:off x="4717134" y="1207"/>
            <a:ext cx="2840999" cy="1878560"/>
            <a:chOff x="3536542" y="-9501"/>
            <a:chExt cx="3538847" cy="2340000"/>
          </a:xfrm>
        </p:grpSpPr>
        <p:pic>
          <p:nvPicPr>
            <p:cNvPr id="515" name="Google Shape;515;p7"/>
            <p:cNvPicPr preferRelativeResize="0"/>
            <p:nvPr/>
          </p:nvPicPr>
          <p:blipFill rotWithShape="1">
            <a:blip r:embed="rId3">
              <a:alphaModFix/>
            </a:blip>
            <a:srcRect b="9420" l="7917" r="6943" t="6134"/>
            <a:stretch/>
          </p:blipFill>
          <p:spPr>
            <a:xfrm>
              <a:off x="3536542" y="-9501"/>
              <a:ext cx="3538847" cy="23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6" name="Google Shape;516;p7"/>
            <p:cNvSpPr/>
            <p:nvPr/>
          </p:nvSpPr>
          <p:spPr>
            <a:xfrm>
              <a:off x="4529554" y="1092647"/>
              <a:ext cx="333773" cy="337250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7" name="Google Shape;517;p7"/>
          <p:cNvSpPr txBox="1"/>
          <p:nvPr/>
        </p:nvSpPr>
        <p:spPr>
          <a:xfrm rot="-5400000">
            <a:off x="-545882" y="3963491"/>
            <a:ext cx="1745176" cy="415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2400"/>
              <a:buFont typeface="Avenir"/>
              <a:buNone/>
            </a:pPr>
            <a:r>
              <a:rPr b="0" i="0" lang="en-US" sz="24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Altitude [km]</a:t>
            </a:r>
            <a:endParaRPr/>
          </a:p>
        </p:txBody>
      </p:sp>
      <p:sp>
        <p:nvSpPr>
          <p:cNvPr id="518" name="Google Shape;518;p7"/>
          <p:cNvSpPr txBox="1"/>
          <p:nvPr/>
        </p:nvSpPr>
        <p:spPr>
          <a:xfrm>
            <a:off x="0" y="732011"/>
            <a:ext cx="3616691" cy="1477328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Instances of observed nighttime isoprene in free troposphere generally follows periods of elevated cloud mass flux during late afternoon</a:t>
            </a:r>
            <a:endParaRPr/>
          </a:p>
        </p:txBody>
      </p:sp>
      <p:grpSp>
        <p:nvGrpSpPr>
          <p:cNvPr id="519" name="Google Shape;519;p7"/>
          <p:cNvGrpSpPr/>
          <p:nvPr/>
        </p:nvGrpSpPr>
        <p:grpSpPr>
          <a:xfrm>
            <a:off x="7266283" y="2597729"/>
            <a:ext cx="4351692" cy="3453638"/>
            <a:chOff x="5260450" y="2526168"/>
            <a:chExt cx="6231697" cy="4945668"/>
          </a:xfrm>
        </p:grpSpPr>
        <p:pic>
          <p:nvPicPr>
            <p:cNvPr id="520" name="Google Shape;520;p7"/>
            <p:cNvPicPr preferRelativeResize="0"/>
            <p:nvPr/>
          </p:nvPicPr>
          <p:blipFill rotWithShape="1">
            <a:blip r:embed="rId4">
              <a:alphaModFix/>
            </a:blip>
            <a:srcRect b="0" l="6093" r="0" t="0"/>
            <a:stretch/>
          </p:blipFill>
          <p:spPr>
            <a:xfrm>
              <a:off x="5323700" y="2526168"/>
              <a:ext cx="3509138" cy="24912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1" name="Google Shape;521;p7"/>
            <p:cNvPicPr preferRelativeResize="0"/>
            <p:nvPr/>
          </p:nvPicPr>
          <p:blipFill rotWithShape="1">
            <a:blip r:embed="rId5">
              <a:alphaModFix/>
            </a:blip>
            <a:srcRect b="0" l="5138" r="0" t="0"/>
            <a:stretch/>
          </p:blipFill>
          <p:spPr>
            <a:xfrm>
              <a:off x="5260450" y="4817898"/>
              <a:ext cx="3763966" cy="2645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2" name="Google Shape;522;p7"/>
            <p:cNvPicPr preferRelativeResize="0"/>
            <p:nvPr/>
          </p:nvPicPr>
          <p:blipFill rotWithShape="1">
            <a:blip r:embed="rId6">
              <a:alphaModFix/>
            </a:blip>
            <a:srcRect b="0" l="4695" r="6414" t="0"/>
            <a:stretch/>
          </p:blipFill>
          <p:spPr>
            <a:xfrm>
              <a:off x="8098967" y="2529921"/>
              <a:ext cx="3321711" cy="24912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3" name="Google Shape;523;p7"/>
            <p:cNvPicPr preferRelativeResize="0"/>
            <p:nvPr/>
          </p:nvPicPr>
          <p:blipFill rotWithShape="1">
            <a:blip r:embed="rId7">
              <a:alphaModFix/>
            </a:blip>
            <a:srcRect b="0" l="5172" r="9751" t="0"/>
            <a:stretch/>
          </p:blipFill>
          <p:spPr>
            <a:xfrm>
              <a:off x="8116383" y="4826607"/>
              <a:ext cx="3375764" cy="26452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4" name="Google Shape;524;p7"/>
          <p:cNvSpPr txBox="1"/>
          <p:nvPr/>
        </p:nvSpPr>
        <p:spPr>
          <a:xfrm>
            <a:off x="163875" y="5758973"/>
            <a:ext cx="4266810" cy="923330"/>
          </a:xfrm>
          <a:prstGeom prst="rect">
            <a:avLst/>
          </a:prstGeom>
          <a:noFill/>
          <a:ln cap="flat" cmpd="sng" w="38100">
            <a:solidFill>
              <a:srgbClr val="043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Lightning source of NOx also reduces the influence of isoprene in the free troposphere.</a:t>
            </a:r>
            <a:endParaRPr/>
          </a:p>
        </p:txBody>
      </p:sp>
      <p:sp>
        <p:nvSpPr>
          <p:cNvPr id="525" name="Google Shape;525;p7"/>
          <p:cNvSpPr txBox="1"/>
          <p:nvPr/>
        </p:nvSpPr>
        <p:spPr>
          <a:xfrm>
            <a:off x="8685348" y="1472658"/>
            <a:ext cx="12105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3600"/>
              <a:buFont typeface="Avenir"/>
              <a:buNone/>
            </a:pPr>
            <a:r>
              <a:rPr b="0" i="0" lang="en-US" sz="36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2018</a:t>
            </a:r>
            <a:endParaRPr/>
          </a:p>
        </p:txBody>
      </p:sp>
      <p:sp>
        <p:nvSpPr>
          <p:cNvPr id="526" name="Google Shape;526;p7"/>
          <p:cNvSpPr txBox="1"/>
          <p:nvPr/>
        </p:nvSpPr>
        <p:spPr>
          <a:xfrm>
            <a:off x="8500617" y="25086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2B34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7"/>
          <p:cNvSpPr txBox="1"/>
          <p:nvPr/>
        </p:nvSpPr>
        <p:spPr>
          <a:xfrm>
            <a:off x="7843743" y="2218228"/>
            <a:ext cx="10711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April 9th</a:t>
            </a:r>
            <a:endParaRPr/>
          </a:p>
        </p:txBody>
      </p:sp>
      <p:pic>
        <p:nvPicPr>
          <p:cNvPr id="528" name="Google Shape;528;p7"/>
          <p:cNvPicPr preferRelativeResize="0"/>
          <p:nvPr/>
        </p:nvPicPr>
        <p:blipFill rotWithShape="1">
          <a:blip r:embed="rId8">
            <a:alphaModFix/>
          </a:blip>
          <a:srcRect b="0" l="2152" r="17883" t="0"/>
          <a:stretch/>
        </p:blipFill>
        <p:spPr>
          <a:xfrm>
            <a:off x="612048" y="2872435"/>
            <a:ext cx="5824490" cy="1456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9" name="Google Shape;529;p7"/>
          <p:cNvCxnSpPr/>
          <p:nvPr/>
        </p:nvCxnSpPr>
        <p:spPr>
          <a:xfrm>
            <a:off x="683206" y="2297444"/>
            <a:ext cx="157092" cy="1001458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30" name="Google Shape;530;p7"/>
          <p:cNvCxnSpPr/>
          <p:nvPr/>
        </p:nvCxnSpPr>
        <p:spPr>
          <a:xfrm>
            <a:off x="683206" y="2318945"/>
            <a:ext cx="2316821" cy="988749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31" name="Google Shape;531;p7"/>
          <p:cNvSpPr txBox="1"/>
          <p:nvPr/>
        </p:nvSpPr>
        <p:spPr>
          <a:xfrm rot="-5400000">
            <a:off x="11124928" y="3213659"/>
            <a:ext cx="13484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Isoprene (ppb)</a:t>
            </a:r>
            <a:endParaRPr/>
          </a:p>
        </p:txBody>
      </p:sp>
      <p:sp>
        <p:nvSpPr>
          <p:cNvPr id="532" name="Google Shape;532;p7"/>
          <p:cNvSpPr txBox="1"/>
          <p:nvPr/>
        </p:nvSpPr>
        <p:spPr>
          <a:xfrm rot="-5400000">
            <a:off x="10996450" y="4808792"/>
            <a:ext cx="18472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Conv. Mass flux (kg/m</a:t>
            </a:r>
            <a:r>
              <a:rPr b="0" baseline="30000" i="0" lang="en-US" sz="14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r>
              <a:rPr b="0" i="0" lang="en-US" sz="14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/s)</a:t>
            </a:r>
            <a:endParaRPr/>
          </a:p>
        </p:txBody>
      </p:sp>
      <p:sp>
        <p:nvSpPr>
          <p:cNvPr id="533" name="Google Shape;533;p7"/>
          <p:cNvSpPr txBox="1"/>
          <p:nvPr/>
        </p:nvSpPr>
        <p:spPr>
          <a:xfrm>
            <a:off x="9724369" y="2229536"/>
            <a:ext cx="11993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April 19th</a:t>
            </a:r>
            <a:endParaRPr/>
          </a:p>
        </p:txBody>
      </p:sp>
      <p:sp>
        <p:nvSpPr>
          <p:cNvPr id="534" name="Google Shape;534;p7"/>
          <p:cNvSpPr txBox="1"/>
          <p:nvPr/>
        </p:nvSpPr>
        <p:spPr>
          <a:xfrm>
            <a:off x="2834233" y="2537303"/>
            <a:ext cx="12506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April 2018</a:t>
            </a:r>
            <a:endParaRPr/>
          </a:p>
        </p:txBody>
      </p:sp>
      <p:pic>
        <p:nvPicPr>
          <p:cNvPr id="535" name="Google Shape;535;p7"/>
          <p:cNvPicPr preferRelativeResize="0"/>
          <p:nvPr/>
        </p:nvPicPr>
        <p:blipFill rotWithShape="1">
          <a:blip r:embed="rId9">
            <a:alphaModFix/>
          </a:blip>
          <a:srcRect b="0" l="2431" r="17878" t="0"/>
          <a:stretch/>
        </p:blipFill>
        <p:spPr>
          <a:xfrm>
            <a:off x="612048" y="4251832"/>
            <a:ext cx="5864958" cy="14719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6" name="Google Shape;536;p7"/>
          <p:cNvCxnSpPr/>
          <p:nvPr/>
        </p:nvCxnSpPr>
        <p:spPr>
          <a:xfrm flipH="1" rot="10800000">
            <a:off x="6716436" y="3222413"/>
            <a:ext cx="594015" cy="269546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37" name="Google Shape;537;p7"/>
          <p:cNvCxnSpPr/>
          <p:nvPr/>
        </p:nvCxnSpPr>
        <p:spPr>
          <a:xfrm>
            <a:off x="6827089" y="4822798"/>
            <a:ext cx="439194" cy="139261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38" name="Google Shape;538;p7"/>
          <p:cNvCxnSpPr/>
          <p:nvPr/>
        </p:nvCxnSpPr>
        <p:spPr>
          <a:xfrm flipH="1" rot="5400000">
            <a:off x="4822948" y="5563006"/>
            <a:ext cx="830700" cy="6249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39" name="Google Shape;539;p7"/>
          <p:cNvSpPr txBox="1"/>
          <p:nvPr/>
        </p:nvSpPr>
        <p:spPr>
          <a:xfrm>
            <a:off x="5554930" y="6077588"/>
            <a:ext cx="273785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Black lines denote boundary layer height</a:t>
            </a:r>
            <a:endParaRPr/>
          </a:p>
        </p:txBody>
      </p:sp>
      <p:sp>
        <p:nvSpPr>
          <p:cNvPr id="540" name="Google Shape;540;p7"/>
          <p:cNvSpPr txBox="1"/>
          <p:nvPr/>
        </p:nvSpPr>
        <p:spPr>
          <a:xfrm rot="-5400000">
            <a:off x="5818864" y="3338070"/>
            <a:ext cx="14033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Isoprene (ppb)</a:t>
            </a:r>
            <a:endParaRPr/>
          </a:p>
        </p:txBody>
      </p:sp>
      <p:sp>
        <p:nvSpPr>
          <p:cNvPr id="541" name="Google Shape;541;p7"/>
          <p:cNvSpPr txBox="1"/>
          <p:nvPr/>
        </p:nvSpPr>
        <p:spPr>
          <a:xfrm rot="-5400000">
            <a:off x="5899876" y="4642566"/>
            <a:ext cx="14567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Conv. Mass flux (kg/m</a:t>
            </a:r>
            <a:r>
              <a:rPr b="0" baseline="30000" i="0" lang="en-US" sz="14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r>
              <a:rPr b="0" i="0" lang="en-US" sz="14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/s)</a:t>
            </a:r>
            <a:endParaRPr/>
          </a:p>
        </p:txBody>
      </p:sp>
      <p:sp>
        <p:nvSpPr>
          <p:cNvPr id="542" name="Google Shape;542;p7"/>
          <p:cNvSpPr txBox="1"/>
          <p:nvPr/>
        </p:nvSpPr>
        <p:spPr>
          <a:xfrm>
            <a:off x="9114219" y="6368994"/>
            <a:ext cx="29157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Palmer, Marvin et al, 2022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0BBE1"/>
            </a:gs>
            <a:gs pos="37000">
              <a:srgbClr val="60BBE1"/>
            </a:gs>
            <a:gs pos="46000">
              <a:srgbClr val="A5A5A5"/>
            </a:gs>
            <a:gs pos="61000">
              <a:srgbClr val="BFBFBF"/>
            </a:gs>
            <a:gs pos="100000">
              <a:srgbClr val="00B0F0"/>
            </a:gs>
          </a:gsLst>
          <a:lin ang="10800000" scaled="0"/>
        </a:gra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"/>
          <p:cNvSpPr txBox="1"/>
          <p:nvPr>
            <p:ph type="title"/>
          </p:nvPr>
        </p:nvSpPr>
        <p:spPr>
          <a:xfrm>
            <a:off x="398911" y="252154"/>
            <a:ext cx="11394173" cy="1002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venir"/>
              <a:buNone/>
            </a:pPr>
            <a:r>
              <a:rPr lang="en-US" sz="3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Nighttime isoprene SOA hypothesis: initiation</a:t>
            </a:r>
            <a:endParaRPr/>
          </a:p>
        </p:txBody>
      </p:sp>
      <p:pic>
        <p:nvPicPr>
          <p:cNvPr descr="Glowing Sun | Light background images, Iphone background images, Black  background images" id="548" name="Google Shape;54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35505" y="1000319"/>
            <a:ext cx="1348349" cy="134834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"/>
          <p:cNvSpPr/>
          <p:nvPr/>
        </p:nvSpPr>
        <p:spPr>
          <a:xfrm>
            <a:off x="2481943" y="5791889"/>
            <a:ext cx="3315676" cy="333828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Tropical S. America</a:t>
            </a:r>
            <a:endParaRPr/>
          </a:p>
        </p:txBody>
      </p:sp>
      <p:sp>
        <p:nvSpPr>
          <p:cNvPr id="550" name="Google Shape;550;p8"/>
          <p:cNvSpPr/>
          <p:nvPr/>
        </p:nvSpPr>
        <p:spPr>
          <a:xfrm>
            <a:off x="5797619" y="5791889"/>
            <a:ext cx="4637314" cy="333828"/>
          </a:xfrm>
          <a:prstGeom prst="rect">
            <a:avLst/>
          </a:prstGeom>
          <a:solidFill>
            <a:srgbClr val="6775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South Atlantic</a:t>
            </a:r>
            <a:endParaRPr/>
          </a:p>
        </p:txBody>
      </p:sp>
      <p:pic>
        <p:nvPicPr>
          <p:cNvPr id="551" name="Google Shape;5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27246" y="5225079"/>
            <a:ext cx="454710" cy="561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2" name="Google Shape;552;p8"/>
          <p:cNvGrpSpPr/>
          <p:nvPr/>
        </p:nvGrpSpPr>
        <p:grpSpPr>
          <a:xfrm>
            <a:off x="4076409" y="4939401"/>
            <a:ext cx="723900" cy="852488"/>
            <a:chOff x="718" y="3225"/>
            <a:chExt cx="763" cy="908"/>
          </a:xfrm>
        </p:grpSpPr>
        <p:grpSp>
          <p:nvGrpSpPr>
            <p:cNvPr id="553" name="Google Shape;553;p8"/>
            <p:cNvGrpSpPr/>
            <p:nvPr/>
          </p:nvGrpSpPr>
          <p:grpSpPr>
            <a:xfrm>
              <a:off x="718" y="3225"/>
              <a:ext cx="763" cy="908"/>
              <a:chOff x="144" y="960"/>
              <a:chExt cx="763" cy="908"/>
            </a:xfrm>
          </p:grpSpPr>
          <p:sp>
            <p:nvSpPr>
              <p:cNvPr id="554" name="Google Shape;554;p8"/>
              <p:cNvSpPr/>
              <p:nvPr/>
            </p:nvSpPr>
            <p:spPr>
              <a:xfrm>
                <a:off x="194" y="1095"/>
                <a:ext cx="559" cy="773"/>
              </a:xfrm>
              <a:custGeom>
                <a:rect b="b" l="l" r="r" t="t"/>
                <a:pathLst>
                  <a:path extrusionOk="0" h="2456" w="1075">
                    <a:moveTo>
                      <a:pt x="683" y="2456"/>
                    </a:moveTo>
                    <a:lnTo>
                      <a:pt x="668" y="2438"/>
                    </a:lnTo>
                    <a:lnTo>
                      <a:pt x="656" y="2414"/>
                    </a:lnTo>
                    <a:lnTo>
                      <a:pt x="647" y="2381"/>
                    </a:lnTo>
                    <a:lnTo>
                      <a:pt x="642" y="2321"/>
                    </a:lnTo>
                    <a:lnTo>
                      <a:pt x="639" y="2215"/>
                    </a:lnTo>
                    <a:lnTo>
                      <a:pt x="637" y="2068"/>
                    </a:lnTo>
                    <a:lnTo>
                      <a:pt x="639" y="1914"/>
                    </a:lnTo>
                    <a:lnTo>
                      <a:pt x="651" y="1788"/>
                    </a:lnTo>
                    <a:lnTo>
                      <a:pt x="659" y="1734"/>
                    </a:lnTo>
                    <a:lnTo>
                      <a:pt x="670" y="1680"/>
                    </a:lnTo>
                    <a:lnTo>
                      <a:pt x="682" y="1619"/>
                    </a:lnTo>
                    <a:lnTo>
                      <a:pt x="699" y="1562"/>
                    </a:lnTo>
                    <a:lnTo>
                      <a:pt x="724" y="1505"/>
                    </a:lnTo>
                    <a:lnTo>
                      <a:pt x="756" y="1451"/>
                    </a:lnTo>
                    <a:lnTo>
                      <a:pt x="801" y="1400"/>
                    </a:lnTo>
                    <a:lnTo>
                      <a:pt x="859" y="1358"/>
                    </a:lnTo>
                    <a:lnTo>
                      <a:pt x="847" y="1361"/>
                    </a:lnTo>
                    <a:lnTo>
                      <a:pt x="830" y="1367"/>
                    </a:lnTo>
                    <a:lnTo>
                      <a:pt x="808" y="1376"/>
                    </a:lnTo>
                    <a:lnTo>
                      <a:pt x="785" y="1391"/>
                    </a:lnTo>
                    <a:lnTo>
                      <a:pt x="762" y="1409"/>
                    </a:lnTo>
                    <a:lnTo>
                      <a:pt x="738" y="1430"/>
                    </a:lnTo>
                    <a:lnTo>
                      <a:pt x="717" y="1451"/>
                    </a:lnTo>
                    <a:lnTo>
                      <a:pt x="702" y="1478"/>
                    </a:lnTo>
                    <a:lnTo>
                      <a:pt x="705" y="1457"/>
                    </a:lnTo>
                    <a:lnTo>
                      <a:pt x="712" y="1427"/>
                    </a:lnTo>
                    <a:lnTo>
                      <a:pt x="719" y="1391"/>
                    </a:lnTo>
                    <a:lnTo>
                      <a:pt x="729" y="1349"/>
                    </a:lnTo>
                    <a:lnTo>
                      <a:pt x="741" y="1300"/>
                    </a:lnTo>
                    <a:lnTo>
                      <a:pt x="755" y="1252"/>
                    </a:lnTo>
                    <a:lnTo>
                      <a:pt x="772" y="1204"/>
                    </a:lnTo>
                    <a:lnTo>
                      <a:pt x="792" y="1156"/>
                    </a:lnTo>
                    <a:lnTo>
                      <a:pt x="814" y="1111"/>
                    </a:lnTo>
                    <a:lnTo>
                      <a:pt x="840" y="1072"/>
                    </a:lnTo>
                    <a:lnTo>
                      <a:pt x="869" y="1039"/>
                    </a:lnTo>
                    <a:lnTo>
                      <a:pt x="901" y="1012"/>
                    </a:lnTo>
                    <a:lnTo>
                      <a:pt x="937" y="994"/>
                    </a:lnTo>
                    <a:lnTo>
                      <a:pt x="976" y="987"/>
                    </a:lnTo>
                    <a:lnTo>
                      <a:pt x="1019" y="997"/>
                    </a:lnTo>
                    <a:lnTo>
                      <a:pt x="1066" y="1018"/>
                    </a:lnTo>
                    <a:lnTo>
                      <a:pt x="1060" y="1009"/>
                    </a:lnTo>
                    <a:lnTo>
                      <a:pt x="1051" y="1000"/>
                    </a:lnTo>
                    <a:lnTo>
                      <a:pt x="1039" y="990"/>
                    </a:lnTo>
                    <a:lnTo>
                      <a:pt x="1024" y="981"/>
                    </a:lnTo>
                    <a:lnTo>
                      <a:pt x="1009" y="972"/>
                    </a:lnTo>
                    <a:lnTo>
                      <a:pt x="990" y="969"/>
                    </a:lnTo>
                    <a:lnTo>
                      <a:pt x="969" y="966"/>
                    </a:lnTo>
                    <a:lnTo>
                      <a:pt x="947" y="969"/>
                    </a:lnTo>
                    <a:lnTo>
                      <a:pt x="925" y="972"/>
                    </a:lnTo>
                    <a:lnTo>
                      <a:pt x="901" y="984"/>
                    </a:lnTo>
                    <a:lnTo>
                      <a:pt x="877" y="1000"/>
                    </a:lnTo>
                    <a:lnTo>
                      <a:pt x="854" y="1021"/>
                    </a:lnTo>
                    <a:lnTo>
                      <a:pt x="830" y="1048"/>
                    </a:lnTo>
                    <a:lnTo>
                      <a:pt x="808" y="1081"/>
                    </a:lnTo>
                    <a:lnTo>
                      <a:pt x="785" y="1123"/>
                    </a:lnTo>
                    <a:lnTo>
                      <a:pt x="763" y="1174"/>
                    </a:lnTo>
                    <a:lnTo>
                      <a:pt x="765" y="1153"/>
                    </a:lnTo>
                    <a:lnTo>
                      <a:pt x="767" y="1126"/>
                    </a:lnTo>
                    <a:lnTo>
                      <a:pt x="770" y="1090"/>
                    </a:lnTo>
                    <a:lnTo>
                      <a:pt x="775" y="1051"/>
                    </a:lnTo>
                    <a:lnTo>
                      <a:pt x="782" y="1006"/>
                    </a:lnTo>
                    <a:lnTo>
                      <a:pt x="791" y="957"/>
                    </a:lnTo>
                    <a:lnTo>
                      <a:pt x="802" y="906"/>
                    </a:lnTo>
                    <a:lnTo>
                      <a:pt x="818" y="855"/>
                    </a:lnTo>
                    <a:lnTo>
                      <a:pt x="835" y="804"/>
                    </a:lnTo>
                    <a:lnTo>
                      <a:pt x="855" y="753"/>
                    </a:lnTo>
                    <a:lnTo>
                      <a:pt x="881" y="705"/>
                    </a:lnTo>
                    <a:lnTo>
                      <a:pt x="910" y="659"/>
                    </a:lnTo>
                    <a:lnTo>
                      <a:pt x="944" y="620"/>
                    </a:lnTo>
                    <a:lnTo>
                      <a:pt x="983" y="584"/>
                    </a:lnTo>
                    <a:lnTo>
                      <a:pt x="1026" y="557"/>
                    </a:lnTo>
                    <a:lnTo>
                      <a:pt x="1075" y="536"/>
                    </a:lnTo>
                    <a:lnTo>
                      <a:pt x="1056" y="539"/>
                    </a:lnTo>
                    <a:lnTo>
                      <a:pt x="1032" y="548"/>
                    </a:lnTo>
                    <a:lnTo>
                      <a:pt x="1003" y="560"/>
                    </a:lnTo>
                    <a:lnTo>
                      <a:pt x="973" y="578"/>
                    </a:lnTo>
                    <a:lnTo>
                      <a:pt x="940" y="602"/>
                    </a:lnTo>
                    <a:lnTo>
                      <a:pt x="908" y="635"/>
                    </a:lnTo>
                    <a:lnTo>
                      <a:pt x="877" y="681"/>
                    </a:lnTo>
                    <a:lnTo>
                      <a:pt x="850" y="735"/>
                    </a:lnTo>
                    <a:lnTo>
                      <a:pt x="857" y="699"/>
                    </a:lnTo>
                    <a:lnTo>
                      <a:pt x="871" y="653"/>
                    </a:lnTo>
                    <a:lnTo>
                      <a:pt x="886" y="602"/>
                    </a:lnTo>
                    <a:lnTo>
                      <a:pt x="903" y="551"/>
                    </a:lnTo>
                    <a:lnTo>
                      <a:pt x="920" y="503"/>
                    </a:lnTo>
                    <a:lnTo>
                      <a:pt x="934" y="461"/>
                    </a:lnTo>
                    <a:lnTo>
                      <a:pt x="944" y="434"/>
                    </a:lnTo>
                    <a:lnTo>
                      <a:pt x="947" y="425"/>
                    </a:lnTo>
                    <a:lnTo>
                      <a:pt x="928" y="455"/>
                    </a:lnTo>
                    <a:lnTo>
                      <a:pt x="910" y="497"/>
                    </a:lnTo>
                    <a:lnTo>
                      <a:pt x="889" y="545"/>
                    </a:lnTo>
                    <a:lnTo>
                      <a:pt x="872" y="596"/>
                    </a:lnTo>
                    <a:lnTo>
                      <a:pt x="855" y="650"/>
                    </a:lnTo>
                    <a:lnTo>
                      <a:pt x="840" y="699"/>
                    </a:lnTo>
                    <a:lnTo>
                      <a:pt x="828" y="741"/>
                    </a:lnTo>
                    <a:lnTo>
                      <a:pt x="818" y="771"/>
                    </a:lnTo>
                    <a:lnTo>
                      <a:pt x="809" y="795"/>
                    </a:lnTo>
                    <a:lnTo>
                      <a:pt x="799" y="828"/>
                    </a:lnTo>
                    <a:lnTo>
                      <a:pt x="787" y="870"/>
                    </a:lnTo>
                    <a:lnTo>
                      <a:pt x="775" y="918"/>
                    </a:lnTo>
                    <a:lnTo>
                      <a:pt x="763" y="975"/>
                    </a:lnTo>
                    <a:lnTo>
                      <a:pt x="751" y="1039"/>
                    </a:lnTo>
                    <a:lnTo>
                      <a:pt x="743" y="1108"/>
                    </a:lnTo>
                    <a:lnTo>
                      <a:pt x="734" y="1186"/>
                    </a:lnTo>
                    <a:lnTo>
                      <a:pt x="729" y="1216"/>
                    </a:lnTo>
                    <a:lnTo>
                      <a:pt x="722" y="1258"/>
                    </a:lnTo>
                    <a:lnTo>
                      <a:pt x="714" y="1306"/>
                    </a:lnTo>
                    <a:lnTo>
                      <a:pt x="705" y="1358"/>
                    </a:lnTo>
                    <a:lnTo>
                      <a:pt x="697" y="1412"/>
                    </a:lnTo>
                    <a:lnTo>
                      <a:pt x="688" y="1460"/>
                    </a:lnTo>
                    <a:lnTo>
                      <a:pt x="682" y="1502"/>
                    </a:lnTo>
                    <a:lnTo>
                      <a:pt x="675" y="1532"/>
                    </a:lnTo>
                    <a:lnTo>
                      <a:pt x="668" y="1559"/>
                    </a:lnTo>
                    <a:lnTo>
                      <a:pt x="659" y="1592"/>
                    </a:lnTo>
                    <a:lnTo>
                      <a:pt x="651" y="1625"/>
                    </a:lnTo>
                    <a:lnTo>
                      <a:pt x="642" y="1665"/>
                    </a:lnTo>
                    <a:lnTo>
                      <a:pt x="632" y="1701"/>
                    </a:lnTo>
                    <a:lnTo>
                      <a:pt x="625" y="1740"/>
                    </a:lnTo>
                    <a:lnTo>
                      <a:pt x="618" y="1776"/>
                    </a:lnTo>
                    <a:lnTo>
                      <a:pt x="615" y="1809"/>
                    </a:lnTo>
                    <a:lnTo>
                      <a:pt x="608" y="1698"/>
                    </a:lnTo>
                    <a:lnTo>
                      <a:pt x="603" y="1553"/>
                    </a:lnTo>
                    <a:lnTo>
                      <a:pt x="600" y="1409"/>
                    </a:lnTo>
                    <a:lnTo>
                      <a:pt x="603" y="1294"/>
                    </a:lnTo>
                    <a:lnTo>
                      <a:pt x="608" y="1240"/>
                    </a:lnTo>
                    <a:lnTo>
                      <a:pt x="618" y="1168"/>
                    </a:lnTo>
                    <a:lnTo>
                      <a:pt x="634" y="1087"/>
                    </a:lnTo>
                    <a:lnTo>
                      <a:pt x="653" y="997"/>
                    </a:lnTo>
                    <a:lnTo>
                      <a:pt x="676" y="903"/>
                    </a:lnTo>
                    <a:lnTo>
                      <a:pt x="705" y="813"/>
                    </a:lnTo>
                    <a:lnTo>
                      <a:pt x="738" y="726"/>
                    </a:lnTo>
                    <a:lnTo>
                      <a:pt x="775" y="650"/>
                    </a:lnTo>
                    <a:lnTo>
                      <a:pt x="763" y="669"/>
                    </a:lnTo>
                    <a:lnTo>
                      <a:pt x="743" y="705"/>
                    </a:lnTo>
                    <a:lnTo>
                      <a:pt x="719" y="756"/>
                    </a:lnTo>
                    <a:lnTo>
                      <a:pt x="693" y="816"/>
                    </a:lnTo>
                    <a:lnTo>
                      <a:pt x="666" y="888"/>
                    </a:lnTo>
                    <a:lnTo>
                      <a:pt x="642" y="966"/>
                    </a:lnTo>
                    <a:lnTo>
                      <a:pt x="620" y="1051"/>
                    </a:lnTo>
                    <a:lnTo>
                      <a:pt x="603" y="1138"/>
                    </a:lnTo>
                    <a:lnTo>
                      <a:pt x="593" y="1036"/>
                    </a:lnTo>
                    <a:lnTo>
                      <a:pt x="583" y="903"/>
                    </a:lnTo>
                    <a:lnTo>
                      <a:pt x="574" y="780"/>
                    </a:lnTo>
                    <a:lnTo>
                      <a:pt x="574" y="708"/>
                    </a:lnTo>
                    <a:lnTo>
                      <a:pt x="576" y="696"/>
                    </a:lnTo>
                    <a:lnTo>
                      <a:pt x="581" y="675"/>
                    </a:lnTo>
                    <a:lnTo>
                      <a:pt x="588" y="647"/>
                    </a:lnTo>
                    <a:lnTo>
                      <a:pt x="596" y="617"/>
                    </a:lnTo>
                    <a:lnTo>
                      <a:pt x="607" y="581"/>
                    </a:lnTo>
                    <a:lnTo>
                      <a:pt x="618" y="542"/>
                    </a:lnTo>
                    <a:lnTo>
                      <a:pt x="632" y="503"/>
                    </a:lnTo>
                    <a:lnTo>
                      <a:pt x="647" y="461"/>
                    </a:lnTo>
                    <a:lnTo>
                      <a:pt x="666" y="419"/>
                    </a:lnTo>
                    <a:lnTo>
                      <a:pt x="685" y="380"/>
                    </a:lnTo>
                    <a:lnTo>
                      <a:pt x="707" y="340"/>
                    </a:lnTo>
                    <a:lnTo>
                      <a:pt x="731" y="304"/>
                    </a:lnTo>
                    <a:lnTo>
                      <a:pt x="756" y="271"/>
                    </a:lnTo>
                    <a:lnTo>
                      <a:pt x="785" y="244"/>
                    </a:lnTo>
                    <a:lnTo>
                      <a:pt x="814" y="220"/>
                    </a:lnTo>
                    <a:lnTo>
                      <a:pt x="847" y="205"/>
                    </a:lnTo>
                    <a:lnTo>
                      <a:pt x="838" y="202"/>
                    </a:lnTo>
                    <a:lnTo>
                      <a:pt x="828" y="205"/>
                    </a:lnTo>
                    <a:lnTo>
                      <a:pt x="814" y="211"/>
                    </a:lnTo>
                    <a:lnTo>
                      <a:pt x="797" y="223"/>
                    </a:lnTo>
                    <a:lnTo>
                      <a:pt x="780" y="238"/>
                    </a:lnTo>
                    <a:lnTo>
                      <a:pt x="762" y="256"/>
                    </a:lnTo>
                    <a:lnTo>
                      <a:pt x="741" y="277"/>
                    </a:lnTo>
                    <a:lnTo>
                      <a:pt x="721" y="304"/>
                    </a:lnTo>
                    <a:lnTo>
                      <a:pt x="699" y="334"/>
                    </a:lnTo>
                    <a:lnTo>
                      <a:pt x="676" y="371"/>
                    </a:lnTo>
                    <a:lnTo>
                      <a:pt x="656" y="407"/>
                    </a:lnTo>
                    <a:lnTo>
                      <a:pt x="636" y="449"/>
                    </a:lnTo>
                    <a:lnTo>
                      <a:pt x="615" y="497"/>
                    </a:lnTo>
                    <a:lnTo>
                      <a:pt x="596" y="545"/>
                    </a:lnTo>
                    <a:lnTo>
                      <a:pt x="579" y="599"/>
                    </a:lnTo>
                    <a:lnTo>
                      <a:pt x="564" y="656"/>
                    </a:lnTo>
                    <a:lnTo>
                      <a:pt x="562" y="626"/>
                    </a:lnTo>
                    <a:lnTo>
                      <a:pt x="562" y="578"/>
                    </a:lnTo>
                    <a:lnTo>
                      <a:pt x="562" y="515"/>
                    </a:lnTo>
                    <a:lnTo>
                      <a:pt x="569" y="443"/>
                    </a:lnTo>
                    <a:lnTo>
                      <a:pt x="581" y="365"/>
                    </a:lnTo>
                    <a:lnTo>
                      <a:pt x="605" y="283"/>
                    </a:lnTo>
                    <a:lnTo>
                      <a:pt x="642" y="208"/>
                    </a:lnTo>
                    <a:lnTo>
                      <a:pt x="695" y="142"/>
                    </a:lnTo>
                    <a:lnTo>
                      <a:pt x="678" y="154"/>
                    </a:lnTo>
                    <a:lnTo>
                      <a:pt x="661" y="166"/>
                    </a:lnTo>
                    <a:lnTo>
                      <a:pt x="642" y="187"/>
                    </a:lnTo>
                    <a:lnTo>
                      <a:pt x="624" y="211"/>
                    </a:lnTo>
                    <a:lnTo>
                      <a:pt x="607" y="244"/>
                    </a:lnTo>
                    <a:lnTo>
                      <a:pt x="590" y="286"/>
                    </a:lnTo>
                    <a:lnTo>
                      <a:pt x="574" y="337"/>
                    </a:lnTo>
                    <a:lnTo>
                      <a:pt x="561" y="404"/>
                    </a:lnTo>
                    <a:lnTo>
                      <a:pt x="557" y="365"/>
                    </a:lnTo>
                    <a:lnTo>
                      <a:pt x="550" y="313"/>
                    </a:lnTo>
                    <a:lnTo>
                      <a:pt x="542" y="256"/>
                    </a:lnTo>
                    <a:lnTo>
                      <a:pt x="532" y="193"/>
                    </a:lnTo>
                    <a:lnTo>
                      <a:pt x="518" y="133"/>
                    </a:lnTo>
                    <a:lnTo>
                      <a:pt x="506" y="79"/>
                    </a:lnTo>
                    <a:lnTo>
                      <a:pt x="492" y="34"/>
                    </a:lnTo>
                    <a:lnTo>
                      <a:pt x="481" y="0"/>
                    </a:lnTo>
                    <a:lnTo>
                      <a:pt x="487" y="25"/>
                    </a:lnTo>
                    <a:lnTo>
                      <a:pt x="496" y="61"/>
                    </a:lnTo>
                    <a:lnTo>
                      <a:pt x="504" y="103"/>
                    </a:lnTo>
                    <a:lnTo>
                      <a:pt x="513" y="148"/>
                    </a:lnTo>
                    <a:lnTo>
                      <a:pt x="521" y="196"/>
                    </a:lnTo>
                    <a:lnTo>
                      <a:pt x="528" y="244"/>
                    </a:lnTo>
                    <a:lnTo>
                      <a:pt x="533" y="286"/>
                    </a:lnTo>
                    <a:lnTo>
                      <a:pt x="537" y="319"/>
                    </a:lnTo>
                    <a:lnTo>
                      <a:pt x="528" y="295"/>
                    </a:lnTo>
                    <a:lnTo>
                      <a:pt x="516" y="259"/>
                    </a:lnTo>
                    <a:lnTo>
                      <a:pt x="501" y="220"/>
                    </a:lnTo>
                    <a:lnTo>
                      <a:pt x="486" y="175"/>
                    </a:lnTo>
                    <a:lnTo>
                      <a:pt x="467" y="133"/>
                    </a:lnTo>
                    <a:lnTo>
                      <a:pt x="450" y="97"/>
                    </a:lnTo>
                    <a:lnTo>
                      <a:pt x="433" y="67"/>
                    </a:lnTo>
                    <a:lnTo>
                      <a:pt x="416" y="49"/>
                    </a:lnTo>
                    <a:lnTo>
                      <a:pt x="469" y="175"/>
                    </a:lnTo>
                    <a:lnTo>
                      <a:pt x="504" y="268"/>
                    </a:lnTo>
                    <a:lnTo>
                      <a:pt x="527" y="344"/>
                    </a:lnTo>
                    <a:lnTo>
                      <a:pt x="538" y="410"/>
                    </a:lnTo>
                    <a:lnTo>
                      <a:pt x="544" y="479"/>
                    </a:lnTo>
                    <a:lnTo>
                      <a:pt x="545" y="566"/>
                    </a:lnTo>
                    <a:lnTo>
                      <a:pt x="547" y="681"/>
                    </a:lnTo>
                    <a:lnTo>
                      <a:pt x="555" y="834"/>
                    </a:lnTo>
                    <a:lnTo>
                      <a:pt x="549" y="804"/>
                    </a:lnTo>
                    <a:lnTo>
                      <a:pt x="542" y="774"/>
                    </a:lnTo>
                    <a:lnTo>
                      <a:pt x="537" y="747"/>
                    </a:lnTo>
                    <a:lnTo>
                      <a:pt x="530" y="717"/>
                    </a:lnTo>
                    <a:lnTo>
                      <a:pt x="523" y="690"/>
                    </a:lnTo>
                    <a:lnTo>
                      <a:pt x="516" y="662"/>
                    </a:lnTo>
                    <a:lnTo>
                      <a:pt x="509" y="635"/>
                    </a:lnTo>
                    <a:lnTo>
                      <a:pt x="501" y="608"/>
                    </a:lnTo>
                    <a:lnTo>
                      <a:pt x="487" y="542"/>
                    </a:lnTo>
                    <a:lnTo>
                      <a:pt x="479" y="467"/>
                    </a:lnTo>
                    <a:lnTo>
                      <a:pt x="469" y="398"/>
                    </a:lnTo>
                    <a:lnTo>
                      <a:pt x="452" y="353"/>
                    </a:lnTo>
                    <a:lnTo>
                      <a:pt x="460" y="407"/>
                    </a:lnTo>
                    <a:lnTo>
                      <a:pt x="470" y="485"/>
                    </a:lnTo>
                    <a:lnTo>
                      <a:pt x="481" y="560"/>
                    </a:lnTo>
                    <a:lnTo>
                      <a:pt x="484" y="593"/>
                    </a:lnTo>
                    <a:lnTo>
                      <a:pt x="463" y="548"/>
                    </a:lnTo>
                    <a:lnTo>
                      <a:pt x="440" y="512"/>
                    </a:lnTo>
                    <a:lnTo>
                      <a:pt x="412" y="485"/>
                    </a:lnTo>
                    <a:lnTo>
                      <a:pt x="385" y="464"/>
                    </a:lnTo>
                    <a:lnTo>
                      <a:pt x="361" y="452"/>
                    </a:lnTo>
                    <a:lnTo>
                      <a:pt x="339" y="443"/>
                    </a:lnTo>
                    <a:lnTo>
                      <a:pt x="326" y="437"/>
                    </a:lnTo>
                    <a:lnTo>
                      <a:pt x="320" y="437"/>
                    </a:lnTo>
                    <a:lnTo>
                      <a:pt x="370" y="467"/>
                    </a:lnTo>
                    <a:lnTo>
                      <a:pt x="412" y="506"/>
                    </a:lnTo>
                    <a:lnTo>
                      <a:pt x="450" y="560"/>
                    </a:lnTo>
                    <a:lnTo>
                      <a:pt x="482" y="629"/>
                    </a:lnTo>
                    <a:lnTo>
                      <a:pt x="511" y="720"/>
                    </a:lnTo>
                    <a:lnTo>
                      <a:pt x="535" y="837"/>
                    </a:lnTo>
                    <a:lnTo>
                      <a:pt x="555" y="984"/>
                    </a:lnTo>
                    <a:lnTo>
                      <a:pt x="574" y="1165"/>
                    </a:lnTo>
                    <a:lnTo>
                      <a:pt x="559" y="1108"/>
                    </a:lnTo>
                    <a:lnTo>
                      <a:pt x="540" y="1051"/>
                    </a:lnTo>
                    <a:lnTo>
                      <a:pt x="520" y="990"/>
                    </a:lnTo>
                    <a:lnTo>
                      <a:pt x="496" y="930"/>
                    </a:lnTo>
                    <a:lnTo>
                      <a:pt x="470" y="876"/>
                    </a:lnTo>
                    <a:lnTo>
                      <a:pt x="443" y="831"/>
                    </a:lnTo>
                    <a:lnTo>
                      <a:pt x="416" y="795"/>
                    </a:lnTo>
                    <a:lnTo>
                      <a:pt x="389" y="771"/>
                    </a:lnTo>
                    <a:lnTo>
                      <a:pt x="406" y="792"/>
                    </a:lnTo>
                    <a:lnTo>
                      <a:pt x="424" y="822"/>
                    </a:lnTo>
                    <a:lnTo>
                      <a:pt x="443" y="855"/>
                    </a:lnTo>
                    <a:lnTo>
                      <a:pt x="462" y="894"/>
                    </a:lnTo>
                    <a:lnTo>
                      <a:pt x="477" y="933"/>
                    </a:lnTo>
                    <a:lnTo>
                      <a:pt x="492" y="969"/>
                    </a:lnTo>
                    <a:lnTo>
                      <a:pt x="504" y="1006"/>
                    </a:lnTo>
                    <a:lnTo>
                      <a:pt x="513" y="1039"/>
                    </a:lnTo>
                    <a:lnTo>
                      <a:pt x="503" y="1027"/>
                    </a:lnTo>
                    <a:lnTo>
                      <a:pt x="491" y="1015"/>
                    </a:lnTo>
                    <a:lnTo>
                      <a:pt x="479" y="997"/>
                    </a:lnTo>
                    <a:lnTo>
                      <a:pt x="465" y="978"/>
                    </a:lnTo>
                    <a:lnTo>
                      <a:pt x="448" y="957"/>
                    </a:lnTo>
                    <a:lnTo>
                      <a:pt x="431" y="936"/>
                    </a:lnTo>
                    <a:lnTo>
                      <a:pt x="414" y="915"/>
                    </a:lnTo>
                    <a:lnTo>
                      <a:pt x="394" y="891"/>
                    </a:lnTo>
                    <a:lnTo>
                      <a:pt x="373" y="867"/>
                    </a:lnTo>
                    <a:lnTo>
                      <a:pt x="349" y="846"/>
                    </a:lnTo>
                    <a:lnTo>
                      <a:pt x="326" y="822"/>
                    </a:lnTo>
                    <a:lnTo>
                      <a:pt x="302" y="801"/>
                    </a:lnTo>
                    <a:lnTo>
                      <a:pt x="274" y="783"/>
                    </a:lnTo>
                    <a:lnTo>
                      <a:pt x="247" y="765"/>
                    </a:lnTo>
                    <a:lnTo>
                      <a:pt x="218" y="753"/>
                    </a:lnTo>
                    <a:lnTo>
                      <a:pt x="188" y="741"/>
                    </a:lnTo>
                    <a:lnTo>
                      <a:pt x="205" y="759"/>
                    </a:lnTo>
                    <a:lnTo>
                      <a:pt x="223" y="777"/>
                    </a:lnTo>
                    <a:lnTo>
                      <a:pt x="245" y="798"/>
                    </a:lnTo>
                    <a:lnTo>
                      <a:pt x="268" y="816"/>
                    </a:lnTo>
                    <a:lnTo>
                      <a:pt x="288" y="831"/>
                    </a:lnTo>
                    <a:lnTo>
                      <a:pt x="305" y="843"/>
                    </a:lnTo>
                    <a:lnTo>
                      <a:pt x="317" y="852"/>
                    </a:lnTo>
                    <a:lnTo>
                      <a:pt x="320" y="855"/>
                    </a:lnTo>
                    <a:lnTo>
                      <a:pt x="302" y="846"/>
                    </a:lnTo>
                    <a:lnTo>
                      <a:pt x="280" y="843"/>
                    </a:lnTo>
                    <a:lnTo>
                      <a:pt x="257" y="840"/>
                    </a:lnTo>
                    <a:lnTo>
                      <a:pt x="235" y="837"/>
                    </a:lnTo>
                    <a:lnTo>
                      <a:pt x="211" y="837"/>
                    </a:lnTo>
                    <a:lnTo>
                      <a:pt x="189" y="840"/>
                    </a:lnTo>
                    <a:lnTo>
                      <a:pt x="165" y="843"/>
                    </a:lnTo>
                    <a:lnTo>
                      <a:pt x="143" y="846"/>
                    </a:lnTo>
                    <a:lnTo>
                      <a:pt x="119" y="852"/>
                    </a:lnTo>
                    <a:lnTo>
                      <a:pt x="99" y="858"/>
                    </a:lnTo>
                    <a:lnTo>
                      <a:pt x="77" y="864"/>
                    </a:lnTo>
                    <a:lnTo>
                      <a:pt x="58" y="870"/>
                    </a:lnTo>
                    <a:lnTo>
                      <a:pt x="41" y="876"/>
                    </a:lnTo>
                    <a:lnTo>
                      <a:pt x="26" y="882"/>
                    </a:lnTo>
                    <a:lnTo>
                      <a:pt x="12" y="888"/>
                    </a:lnTo>
                    <a:lnTo>
                      <a:pt x="0" y="891"/>
                    </a:lnTo>
                    <a:lnTo>
                      <a:pt x="17" y="891"/>
                    </a:lnTo>
                    <a:lnTo>
                      <a:pt x="38" y="885"/>
                    </a:lnTo>
                    <a:lnTo>
                      <a:pt x="58" y="882"/>
                    </a:lnTo>
                    <a:lnTo>
                      <a:pt x="80" y="876"/>
                    </a:lnTo>
                    <a:lnTo>
                      <a:pt x="104" y="867"/>
                    </a:lnTo>
                    <a:lnTo>
                      <a:pt x="130" y="861"/>
                    </a:lnTo>
                    <a:lnTo>
                      <a:pt x="157" y="855"/>
                    </a:lnTo>
                    <a:lnTo>
                      <a:pt x="182" y="852"/>
                    </a:lnTo>
                    <a:lnTo>
                      <a:pt x="210" y="849"/>
                    </a:lnTo>
                    <a:lnTo>
                      <a:pt x="239" y="849"/>
                    </a:lnTo>
                    <a:lnTo>
                      <a:pt x="266" y="852"/>
                    </a:lnTo>
                    <a:lnTo>
                      <a:pt x="295" y="858"/>
                    </a:lnTo>
                    <a:lnTo>
                      <a:pt x="322" y="870"/>
                    </a:lnTo>
                    <a:lnTo>
                      <a:pt x="349" y="885"/>
                    </a:lnTo>
                    <a:lnTo>
                      <a:pt x="377" y="906"/>
                    </a:lnTo>
                    <a:lnTo>
                      <a:pt x="404" y="933"/>
                    </a:lnTo>
                    <a:lnTo>
                      <a:pt x="452" y="990"/>
                    </a:lnTo>
                    <a:lnTo>
                      <a:pt x="491" y="1042"/>
                    </a:lnTo>
                    <a:lnTo>
                      <a:pt x="521" y="1093"/>
                    </a:lnTo>
                    <a:lnTo>
                      <a:pt x="545" y="1150"/>
                    </a:lnTo>
                    <a:lnTo>
                      <a:pt x="561" y="1216"/>
                    </a:lnTo>
                    <a:lnTo>
                      <a:pt x="571" y="1297"/>
                    </a:lnTo>
                    <a:lnTo>
                      <a:pt x="576" y="1400"/>
                    </a:lnTo>
                    <a:lnTo>
                      <a:pt x="574" y="1526"/>
                    </a:lnTo>
                    <a:lnTo>
                      <a:pt x="564" y="1505"/>
                    </a:lnTo>
                    <a:lnTo>
                      <a:pt x="552" y="1475"/>
                    </a:lnTo>
                    <a:lnTo>
                      <a:pt x="537" y="1439"/>
                    </a:lnTo>
                    <a:lnTo>
                      <a:pt x="521" y="1400"/>
                    </a:lnTo>
                    <a:lnTo>
                      <a:pt x="506" y="1358"/>
                    </a:lnTo>
                    <a:lnTo>
                      <a:pt x="494" y="1312"/>
                    </a:lnTo>
                    <a:lnTo>
                      <a:pt x="486" y="1264"/>
                    </a:lnTo>
                    <a:lnTo>
                      <a:pt x="484" y="1216"/>
                    </a:lnTo>
                    <a:lnTo>
                      <a:pt x="482" y="1252"/>
                    </a:lnTo>
                    <a:lnTo>
                      <a:pt x="482" y="1297"/>
                    </a:lnTo>
                    <a:lnTo>
                      <a:pt x="487" y="1349"/>
                    </a:lnTo>
                    <a:lnTo>
                      <a:pt x="501" y="1406"/>
                    </a:lnTo>
                    <a:lnTo>
                      <a:pt x="481" y="1358"/>
                    </a:lnTo>
                    <a:lnTo>
                      <a:pt x="453" y="1312"/>
                    </a:lnTo>
                    <a:lnTo>
                      <a:pt x="419" y="1273"/>
                    </a:lnTo>
                    <a:lnTo>
                      <a:pt x="382" y="1234"/>
                    </a:lnTo>
                    <a:lnTo>
                      <a:pt x="344" y="1204"/>
                    </a:lnTo>
                    <a:lnTo>
                      <a:pt x="308" y="1183"/>
                    </a:lnTo>
                    <a:lnTo>
                      <a:pt x="274" y="1168"/>
                    </a:lnTo>
                    <a:lnTo>
                      <a:pt x="249" y="1165"/>
                    </a:lnTo>
                    <a:lnTo>
                      <a:pt x="274" y="1180"/>
                    </a:lnTo>
                    <a:lnTo>
                      <a:pt x="305" y="1207"/>
                    </a:lnTo>
                    <a:lnTo>
                      <a:pt x="339" y="1237"/>
                    </a:lnTo>
                    <a:lnTo>
                      <a:pt x="377" y="1279"/>
                    </a:lnTo>
                    <a:lnTo>
                      <a:pt x="416" y="1325"/>
                    </a:lnTo>
                    <a:lnTo>
                      <a:pt x="453" y="1379"/>
                    </a:lnTo>
                    <a:lnTo>
                      <a:pt x="489" y="1436"/>
                    </a:lnTo>
                    <a:lnTo>
                      <a:pt x="520" y="1499"/>
                    </a:lnTo>
                    <a:lnTo>
                      <a:pt x="530" y="1526"/>
                    </a:lnTo>
                    <a:lnTo>
                      <a:pt x="542" y="1556"/>
                    </a:lnTo>
                    <a:lnTo>
                      <a:pt x="552" y="1595"/>
                    </a:lnTo>
                    <a:lnTo>
                      <a:pt x="562" y="1634"/>
                    </a:lnTo>
                    <a:lnTo>
                      <a:pt x="569" y="1683"/>
                    </a:lnTo>
                    <a:lnTo>
                      <a:pt x="576" y="1734"/>
                    </a:lnTo>
                    <a:lnTo>
                      <a:pt x="579" y="1791"/>
                    </a:lnTo>
                    <a:lnTo>
                      <a:pt x="579" y="1854"/>
                    </a:lnTo>
                    <a:lnTo>
                      <a:pt x="578" y="2008"/>
                    </a:lnTo>
                    <a:lnTo>
                      <a:pt x="578" y="2176"/>
                    </a:lnTo>
                    <a:lnTo>
                      <a:pt x="579" y="2309"/>
                    </a:lnTo>
                    <a:lnTo>
                      <a:pt x="579" y="2363"/>
                    </a:lnTo>
                    <a:lnTo>
                      <a:pt x="576" y="2378"/>
                    </a:lnTo>
                    <a:lnTo>
                      <a:pt x="571" y="2393"/>
                    </a:lnTo>
                    <a:lnTo>
                      <a:pt x="564" y="2408"/>
                    </a:lnTo>
                    <a:lnTo>
                      <a:pt x="557" y="2420"/>
                    </a:lnTo>
                    <a:lnTo>
                      <a:pt x="549" y="2432"/>
                    </a:lnTo>
                    <a:lnTo>
                      <a:pt x="540" y="2444"/>
                    </a:lnTo>
                    <a:lnTo>
                      <a:pt x="532" y="2453"/>
                    </a:lnTo>
                    <a:lnTo>
                      <a:pt x="525" y="2456"/>
                    </a:lnTo>
                    <a:lnTo>
                      <a:pt x="683" y="2456"/>
                    </a:lnTo>
                    <a:close/>
                  </a:path>
                </a:pathLst>
              </a:custGeom>
              <a:solidFill>
                <a:srgbClr val="7A3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34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555" name="Google Shape;555;p8"/>
              <p:cNvSpPr/>
              <p:nvPr/>
            </p:nvSpPr>
            <p:spPr>
              <a:xfrm>
                <a:off x="144" y="1171"/>
                <a:ext cx="683" cy="307"/>
              </a:xfrm>
              <a:custGeom>
                <a:rect b="b" l="l" r="r" t="t"/>
                <a:pathLst>
                  <a:path extrusionOk="0" h="975" w="1315">
                    <a:moveTo>
                      <a:pt x="1112" y="337"/>
                    </a:moveTo>
                    <a:lnTo>
                      <a:pt x="1107" y="355"/>
                    </a:lnTo>
                    <a:lnTo>
                      <a:pt x="1102" y="367"/>
                    </a:lnTo>
                    <a:lnTo>
                      <a:pt x="1094" y="373"/>
                    </a:lnTo>
                    <a:lnTo>
                      <a:pt x="1087" y="376"/>
                    </a:lnTo>
                    <a:lnTo>
                      <a:pt x="1078" y="373"/>
                    </a:lnTo>
                    <a:lnTo>
                      <a:pt x="1070" y="367"/>
                    </a:lnTo>
                    <a:lnTo>
                      <a:pt x="1065" y="352"/>
                    </a:lnTo>
                    <a:lnTo>
                      <a:pt x="1060" y="331"/>
                    </a:lnTo>
                    <a:lnTo>
                      <a:pt x="1049" y="292"/>
                    </a:lnTo>
                    <a:lnTo>
                      <a:pt x="1037" y="265"/>
                    </a:lnTo>
                    <a:lnTo>
                      <a:pt x="1025" y="250"/>
                    </a:lnTo>
                    <a:lnTo>
                      <a:pt x="1020" y="247"/>
                    </a:lnTo>
                    <a:lnTo>
                      <a:pt x="1014" y="262"/>
                    </a:lnTo>
                    <a:lnTo>
                      <a:pt x="1008" y="277"/>
                    </a:lnTo>
                    <a:lnTo>
                      <a:pt x="1002" y="286"/>
                    </a:lnTo>
                    <a:lnTo>
                      <a:pt x="995" y="292"/>
                    </a:lnTo>
                    <a:lnTo>
                      <a:pt x="988" y="295"/>
                    </a:lnTo>
                    <a:lnTo>
                      <a:pt x="978" y="298"/>
                    </a:lnTo>
                    <a:lnTo>
                      <a:pt x="968" y="298"/>
                    </a:lnTo>
                    <a:lnTo>
                      <a:pt x="956" y="295"/>
                    </a:lnTo>
                    <a:lnTo>
                      <a:pt x="942" y="295"/>
                    </a:lnTo>
                    <a:lnTo>
                      <a:pt x="932" y="298"/>
                    </a:lnTo>
                    <a:lnTo>
                      <a:pt x="922" y="301"/>
                    </a:lnTo>
                    <a:lnTo>
                      <a:pt x="913" y="307"/>
                    </a:lnTo>
                    <a:lnTo>
                      <a:pt x="906" y="313"/>
                    </a:lnTo>
                    <a:lnTo>
                      <a:pt x="901" y="319"/>
                    </a:lnTo>
                    <a:lnTo>
                      <a:pt x="898" y="322"/>
                    </a:lnTo>
                    <a:lnTo>
                      <a:pt x="896" y="325"/>
                    </a:lnTo>
                    <a:lnTo>
                      <a:pt x="905" y="337"/>
                    </a:lnTo>
                    <a:lnTo>
                      <a:pt x="908" y="358"/>
                    </a:lnTo>
                    <a:lnTo>
                      <a:pt x="906" y="385"/>
                    </a:lnTo>
                    <a:lnTo>
                      <a:pt x="901" y="415"/>
                    </a:lnTo>
                    <a:lnTo>
                      <a:pt x="889" y="437"/>
                    </a:lnTo>
                    <a:lnTo>
                      <a:pt x="874" y="449"/>
                    </a:lnTo>
                    <a:lnTo>
                      <a:pt x="855" y="443"/>
                    </a:lnTo>
                    <a:lnTo>
                      <a:pt x="831" y="415"/>
                    </a:lnTo>
                    <a:lnTo>
                      <a:pt x="823" y="415"/>
                    </a:lnTo>
                    <a:lnTo>
                      <a:pt x="813" y="421"/>
                    </a:lnTo>
                    <a:lnTo>
                      <a:pt x="801" y="428"/>
                    </a:lnTo>
                    <a:lnTo>
                      <a:pt x="790" y="437"/>
                    </a:lnTo>
                    <a:lnTo>
                      <a:pt x="782" y="449"/>
                    </a:lnTo>
                    <a:lnTo>
                      <a:pt x="775" y="464"/>
                    </a:lnTo>
                    <a:lnTo>
                      <a:pt x="772" y="482"/>
                    </a:lnTo>
                    <a:lnTo>
                      <a:pt x="772" y="500"/>
                    </a:lnTo>
                    <a:lnTo>
                      <a:pt x="789" y="512"/>
                    </a:lnTo>
                    <a:lnTo>
                      <a:pt x="806" y="530"/>
                    </a:lnTo>
                    <a:lnTo>
                      <a:pt x="818" y="554"/>
                    </a:lnTo>
                    <a:lnTo>
                      <a:pt x="826" y="581"/>
                    </a:lnTo>
                    <a:lnTo>
                      <a:pt x="830" y="608"/>
                    </a:lnTo>
                    <a:lnTo>
                      <a:pt x="824" y="626"/>
                    </a:lnTo>
                    <a:lnTo>
                      <a:pt x="809" y="641"/>
                    </a:lnTo>
                    <a:lnTo>
                      <a:pt x="784" y="641"/>
                    </a:lnTo>
                    <a:lnTo>
                      <a:pt x="787" y="662"/>
                    </a:lnTo>
                    <a:lnTo>
                      <a:pt x="787" y="686"/>
                    </a:lnTo>
                    <a:lnTo>
                      <a:pt x="785" y="707"/>
                    </a:lnTo>
                    <a:lnTo>
                      <a:pt x="782" y="725"/>
                    </a:lnTo>
                    <a:lnTo>
                      <a:pt x="775" y="740"/>
                    </a:lnTo>
                    <a:lnTo>
                      <a:pt x="767" y="746"/>
                    </a:lnTo>
                    <a:lnTo>
                      <a:pt x="756" y="746"/>
                    </a:lnTo>
                    <a:lnTo>
                      <a:pt x="743" y="734"/>
                    </a:lnTo>
                    <a:lnTo>
                      <a:pt x="733" y="725"/>
                    </a:lnTo>
                    <a:lnTo>
                      <a:pt x="724" y="728"/>
                    </a:lnTo>
                    <a:lnTo>
                      <a:pt x="717" y="737"/>
                    </a:lnTo>
                    <a:lnTo>
                      <a:pt x="709" y="749"/>
                    </a:lnTo>
                    <a:lnTo>
                      <a:pt x="700" y="762"/>
                    </a:lnTo>
                    <a:lnTo>
                      <a:pt x="692" y="771"/>
                    </a:lnTo>
                    <a:lnTo>
                      <a:pt x="683" y="777"/>
                    </a:lnTo>
                    <a:lnTo>
                      <a:pt x="671" y="771"/>
                    </a:lnTo>
                    <a:lnTo>
                      <a:pt x="661" y="759"/>
                    </a:lnTo>
                    <a:lnTo>
                      <a:pt x="661" y="737"/>
                    </a:lnTo>
                    <a:lnTo>
                      <a:pt x="659" y="710"/>
                    </a:lnTo>
                    <a:lnTo>
                      <a:pt x="649" y="671"/>
                    </a:lnTo>
                    <a:lnTo>
                      <a:pt x="639" y="653"/>
                    </a:lnTo>
                    <a:lnTo>
                      <a:pt x="627" y="647"/>
                    </a:lnTo>
                    <a:lnTo>
                      <a:pt x="613" y="647"/>
                    </a:lnTo>
                    <a:lnTo>
                      <a:pt x="598" y="650"/>
                    </a:lnTo>
                    <a:lnTo>
                      <a:pt x="581" y="650"/>
                    </a:lnTo>
                    <a:lnTo>
                      <a:pt x="566" y="647"/>
                    </a:lnTo>
                    <a:lnTo>
                      <a:pt x="549" y="635"/>
                    </a:lnTo>
                    <a:lnTo>
                      <a:pt x="533" y="608"/>
                    </a:lnTo>
                    <a:lnTo>
                      <a:pt x="521" y="593"/>
                    </a:lnTo>
                    <a:lnTo>
                      <a:pt x="506" y="581"/>
                    </a:lnTo>
                    <a:lnTo>
                      <a:pt x="491" y="578"/>
                    </a:lnTo>
                    <a:lnTo>
                      <a:pt x="475" y="581"/>
                    </a:lnTo>
                    <a:lnTo>
                      <a:pt x="460" y="590"/>
                    </a:lnTo>
                    <a:lnTo>
                      <a:pt x="446" y="602"/>
                    </a:lnTo>
                    <a:lnTo>
                      <a:pt x="438" y="623"/>
                    </a:lnTo>
                    <a:lnTo>
                      <a:pt x="433" y="650"/>
                    </a:lnTo>
                    <a:lnTo>
                      <a:pt x="412" y="644"/>
                    </a:lnTo>
                    <a:lnTo>
                      <a:pt x="394" y="650"/>
                    </a:lnTo>
                    <a:lnTo>
                      <a:pt x="375" y="668"/>
                    </a:lnTo>
                    <a:lnTo>
                      <a:pt x="358" y="689"/>
                    </a:lnTo>
                    <a:lnTo>
                      <a:pt x="346" y="716"/>
                    </a:lnTo>
                    <a:lnTo>
                      <a:pt x="341" y="743"/>
                    </a:lnTo>
                    <a:lnTo>
                      <a:pt x="341" y="771"/>
                    </a:lnTo>
                    <a:lnTo>
                      <a:pt x="349" y="798"/>
                    </a:lnTo>
                    <a:lnTo>
                      <a:pt x="353" y="813"/>
                    </a:lnTo>
                    <a:lnTo>
                      <a:pt x="351" y="834"/>
                    </a:lnTo>
                    <a:lnTo>
                      <a:pt x="344" y="855"/>
                    </a:lnTo>
                    <a:lnTo>
                      <a:pt x="332" y="870"/>
                    </a:lnTo>
                    <a:lnTo>
                      <a:pt x="319" y="882"/>
                    </a:lnTo>
                    <a:lnTo>
                      <a:pt x="302" y="879"/>
                    </a:lnTo>
                    <a:lnTo>
                      <a:pt x="285" y="867"/>
                    </a:lnTo>
                    <a:lnTo>
                      <a:pt x="269" y="834"/>
                    </a:lnTo>
                    <a:lnTo>
                      <a:pt x="268" y="834"/>
                    </a:lnTo>
                    <a:lnTo>
                      <a:pt x="262" y="837"/>
                    </a:lnTo>
                    <a:lnTo>
                      <a:pt x="256" y="840"/>
                    </a:lnTo>
                    <a:lnTo>
                      <a:pt x="245" y="843"/>
                    </a:lnTo>
                    <a:lnTo>
                      <a:pt x="235" y="846"/>
                    </a:lnTo>
                    <a:lnTo>
                      <a:pt x="223" y="846"/>
                    </a:lnTo>
                    <a:lnTo>
                      <a:pt x="213" y="843"/>
                    </a:lnTo>
                    <a:lnTo>
                      <a:pt x="201" y="834"/>
                    </a:lnTo>
                    <a:lnTo>
                      <a:pt x="191" y="825"/>
                    </a:lnTo>
                    <a:lnTo>
                      <a:pt x="179" y="825"/>
                    </a:lnTo>
                    <a:lnTo>
                      <a:pt x="167" y="828"/>
                    </a:lnTo>
                    <a:lnTo>
                      <a:pt x="155" y="837"/>
                    </a:lnTo>
                    <a:lnTo>
                      <a:pt x="143" y="852"/>
                    </a:lnTo>
                    <a:lnTo>
                      <a:pt x="131" y="873"/>
                    </a:lnTo>
                    <a:lnTo>
                      <a:pt x="121" y="900"/>
                    </a:lnTo>
                    <a:lnTo>
                      <a:pt x="109" y="933"/>
                    </a:lnTo>
                    <a:lnTo>
                      <a:pt x="97" y="960"/>
                    </a:lnTo>
                    <a:lnTo>
                      <a:pt x="84" y="972"/>
                    </a:lnTo>
                    <a:lnTo>
                      <a:pt x="68" y="975"/>
                    </a:lnTo>
                    <a:lnTo>
                      <a:pt x="55" y="966"/>
                    </a:lnTo>
                    <a:lnTo>
                      <a:pt x="43" y="951"/>
                    </a:lnTo>
                    <a:lnTo>
                      <a:pt x="36" y="930"/>
                    </a:lnTo>
                    <a:lnTo>
                      <a:pt x="34" y="906"/>
                    </a:lnTo>
                    <a:lnTo>
                      <a:pt x="41" y="876"/>
                    </a:lnTo>
                    <a:lnTo>
                      <a:pt x="22" y="852"/>
                    </a:lnTo>
                    <a:lnTo>
                      <a:pt x="21" y="807"/>
                    </a:lnTo>
                    <a:lnTo>
                      <a:pt x="27" y="759"/>
                    </a:lnTo>
                    <a:lnTo>
                      <a:pt x="41" y="719"/>
                    </a:lnTo>
                    <a:lnTo>
                      <a:pt x="27" y="632"/>
                    </a:lnTo>
                    <a:lnTo>
                      <a:pt x="27" y="566"/>
                    </a:lnTo>
                    <a:lnTo>
                      <a:pt x="39" y="515"/>
                    </a:lnTo>
                    <a:lnTo>
                      <a:pt x="58" y="485"/>
                    </a:lnTo>
                    <a:lnTo>
                      <a:pt x="82" y="470"/>
                    </a:lnTo>
                    <a:lnTo>
                      <a:pt x="104" y="467"/>
                    </a:lnTo>
                    <a:lnTo>
                      <a:pt x="124" y="476"/>
                    </a:lnTo>
                    <a:lnTo>
                      <a:pt x="138" y="494"/>
                    </a:lnTo>
                    <a:lnTo>
                      <a:pt x="145" y="503"/>
                    </a:lnTo>
                    <a:lnTo>
                      <a:pt x="152" y="506"/>
                    </a:lnTo>
                    <a:lnTo>
                      <a:pt x="159" y="500"/>
                    </a:lnTo>
                    <a:lnTo>
                      <a:pt x="167" y="488"/>
                    </a:lnTo>
                    <a:lnTo>
                      <a:pt x="176" y="476"/>
                    </a:lnTo>
                    <a:lnTo>
                      <a:pt x="184" y="464"/>
                    </a:lnTo>
                    <a:lnTo>
                      <a:pt x="193" y="455"/>
                    </a:lnTo>
                    <a:lnTo>
                      <a:pt x="201" y="452"/>
                    </a:lnTo>
                    <a:lnTo>
                      <a:pt x="201" y="443"/>
                    </a:lnTo>
                    <a:lnTo>
                      <a:pt x="199" y="421"/>
                    </a:lnTo>
                    <a:lnTo>
                      <a:pt x="189" y="400"/>
                    </a:lnTo>
                    <a:lnTo>
                      <a:pt x="169" y="394"/>
                    </a:lnTo>
                    <a:lnTo>
                      <a:pt x="157" y="391"/>
                    </a:lnTo>
                    <a:lnTo>
                      <a:pt x="145" y="382"/>
                    </a:lnTo>
                    <a:lnTo>
                      <a:pt x="136" y="364"/>
                    </a:lnTo>
                    <a:lnTo>
                      <a:pt x="126" y="343"/>
                    </a:lnTo>
                    <a:lnTo>
                      <a:pt x="119" y="325"/>
                    </a:lnTo>
                    <a:lnTo>
                      <a:pt x="111" y="310"/>
                    </a:lnTo>
                    <a:lnTo>
                      <a:pt x="102" y="301"/>
                    </a:lnTo>
                    <a:lnTo>
                      <a:pt x="94" y="304"/>
                    </a:lnTo>
                    <a:lnTo>
                      <a:pt x="84" y="310"/>
                    </a:lnTo>
                    <a:lnTo>
                      <a:pt x="73" y="316"/>
                    </a:lnTo>
                    <a:lnTo>
                      <a:pt x="61" y="316"/>
                    </a:lnTo>
                    <a:lnTo>
                      <a:pt x="49" y="316"/>
                    </a:lnTo>
                    <a:lnTo>
                      <a:pt x="39" y="310"/>
                    </a:lnTo>
                    <a:lnTo>
                      <a:pt x="29" y="301"/>
                    </a:lnTo>
                    <a:lnTo>
                      <a:pt x="21" y="289"/>
                    </a:lnTo>
                    <a:lnTo>
                      <a:pt x="15" y="271"/>
                    </a:lnTo>
                    <a:lnTo>
                      <a:pt x="15" y="253"/>
                    </a:lnTo>
                    <a:lnTo>
                      <a:pt x="21" y="229"/>
                    </a:lnTo>
                    <a:lnTo>
                      <a:pt x="24" y="208"/>
                    </a:lnTo>
                    <a:lnTo>
                      <a:pt x="21" y="196"/>
                    </a:lnTo>
                    <a:lnTo>
                      <a:pt x="4" y="172"/>
                    </a:lnTo>
                    <a:lnTo>
                      <a:pt x="0" y="142"/>
                    </a:lnTo>
                    <a:lnTo>
                      <a:pt x="10" y="109"/>
                    </a:lnTo>
                    <a:lnTo>
                      <a:pt x="29" y="75"/>
                    </a:lnTo>
                    <a:lnTo>
                      <a:pt x="51" y="45"/>
                    </a:lnTo>
                    <a:lnTo>
                      <a:pt x="75" y="21"/>
                    </a:lnTo>
                    <a:lnTo>
                      <a:pt x="97" y="9"/>
                    </a:lnTo>
                    <a:lnTo>
                      <a:pt x="114" y="12"/>
                    </a:lnTo>
                    <a:lnTo>
                      <a:pt x="126" y="0"/>
                    </a:lnTo>
                    <a:lnTo>
                      <a:pt x="140" y="3"/>
                    </a:lnTo>
                    <a:lnTo>
                      <a:pt x="157" y="15"/>
                    </a:lnTo>
                    <a:lnTo>
                      <a:pt x="172" y="33"/>
                    </a:lnTo>
                    <a:lnTo>
                      <a:pt x="184" y="57"/>
                    </a:lnTo>
                    <a:lnTo>
                      <a:pt x="193" y="84"/>
                    </a:lnTo>
                    <a:lnTo>
                      <a:pt x="196" y="109"/>
                    </a:lnTo>
                    <a:lnTo>
                      <a:pt x="189" y="133"/>
                    </a:lnTo>
                    <a:lnTo>
                      <a:pt x="193" y="133"/>
                    </a:lnTo>
                    <a:lnTo>
                      <a:pt x="201" y="130"/>
                    </a:lnTo>
                    <a:lnTo>
                      <a:pt x="213" y="130"/>
                    </a:lnTo>
                    <a:lnTo>
                      <a:pt x="225" y="133"/>
                    </a:lnTo>
                    <a:lnTo>
                      <a:pt x="220" y="157"/>
                    </a:lnTo>
                    <a:lnTo>
                      <a:pt x="220" y="178"/>
                    </a:lnTo>
                    <a:lnTo>
                      <a:pt x="225" y="193"/>
                    </a:lnTo>
                    <a:lnTo>
                      <a:pt x="233" y="202"/>
                    </a:lnTo>
                    <a:lnTo>
                      <a:pt x="244" y="208"/>
                    </a:lnTo>
                    <a:lnTo>
                      <a:pt x="256" y="208"/>
                    </a:lnTo>
                    <a:lnTo>
                      <a:pt x="268" y="205"/>
                    </a:lnTo>
                    <a:lnTo>
                      <a:pt x="278" y="196"/>
                    </a:lnTo>
                    <a:lnTo>
                      <a:pt x="279" y="235"/>
                    </a:lnTo>
                    <a:lnTo>
                      <a:pt x="288" y="274"/>
                    </a:lnTo>
                    <a:lnTo>
                      <a:pt x="303" y="301"/>
                    </a:lnTo>
                    <a:lnTo>
                      <a:pt x="325" y="304"/>
                    </a:lnTo>
                    <a:lnTo>
                      <a:pt x="339" y="298"/>
                    </a:lnTo>
                    <a:lnTo>
                      <a:pt x="353" y="301"/>
                    </a:lnTo>
                    <a:lnTo>
                      <a:pt x="368" y="310"/>
                    </a:lnTo>
                    <a:lnTo>
                      <a:pt x="380" y="322"/>
                    </a:lnTo>
                    <a:lnTo>
                      <a:pt x="390" y="343"/>
                    </a:lnTo>
                    <a:lnTo>
                      <a:pt x="399" y="367"/>
                    </a:lnTo>
                    <a:lnTo>
                      <a:pt x="402" y="400"/>
                    </a:lnTo>
                    <a:lnTo>
                      <a:pt x="402" y="437"/>
                    </a:lnTo>
                    <a:lnTo>
                      <a:pt x="402" y="458"/>
                    </a:lnTo>
                    <a:lnTo>
                      <a:pt x="405" y="476"/>
                    </a:lnTo>
                    <a:lnTo>
                      <a:pt x="411" y="485"/>
                    </a:lnTo>
                    <a:lnTo>
                      <a:pt x="419" y="491"/>
                    </a:lnTo>
                    <a:lnTo>
                      <a:pt x="429" y="488"/>
                    </a:lnTo>
                    <a:lnTo>
                      <a:pt x="441" y="476"/>
                    </a:lnTo>
                    <a:lnTo>
                      <a:pt x="455" y="455"/>
                    </a:lnTo>
                    <a:lnTo>
                      <a:pt x="469" y="424"/>
                    </a:lnTo>
                    <a:lnTo>
                      <a:pt x="484" y="397"/>
                    </a:lnTo>
                    <a:lnTo>
                      <a:pt x="503" y="382"/>
                    </a:lnTo>
                    <a:lnTo>
                      <a:pt x="520" y="379"/>
                    </a:lnTo>
                    <a:lnTo>
                      <a:pt x="537" y="385"/>
                    </a:lnTo>
                    <a:lnTo>
                      <a:pt x="554" y="391"/>
                    </a:lnTo>
                    <a:lnTo>
                      <a:pt x="567" y="400"/>
                    </a:lnTo>
                    <a:lnTo>
                      <a:pt x="579" y="400"/>
                    </a:lnTo>
                    <a:lnTo>
                      <a:pt x="589" y="394"/>
                    </a:lnTo>
                    <a:lnTo>
                      <a:pt x="606" y="373"/>
                    </a:lnTo>
                    <a:lnTo>
                      <a:pt x="618" y="364"/>
                    </a:lnTo>
                    <a:lnTo>
                      <a:pt x="630" y="364"/>
                    </a:lnTo>
                    <a:lnTo>
                      <a:pt x="641" y="370"/>
                    </a:lnTo>
                    <a:lnTo>
                      <a:pt x="647" y="379"/>
                    </a:lnTo>
                    <a:lnTo>
                      <a:pt x="656" y="388"/>
                    </a:lnTo>
                    <a:lnTo>
                      <a:pt x="663" y="388"/>
                    </a:lnTo>
                    <a:lnTo>
                      <a:pt x="671" y="382"/>
                    </a:lnTo>
                    <a:lnTo>
                      <a:pt x="681" y="370"/>
                    </a:lnTo>
                    <a:lnTo>
                      <a:pt x="688" y="364"/>
                    </a:lnTo>
                    <a:lnTo>
                      <a:pt x="693" y="364"/>
                    </a:lnTo>
                    <a:lnTo>
                      <a:pt x="698" y="367"/>
                    </a:lnTo>
                    <a:lnTo>
                      <a:pt x="704" y="376"/>
                    </a:lnTo>
                    <a:lnTo>
                      <a:pt x="710" y="385"/>
                    </a:lnTo>
                    <a:lnTo>
                      <a:pt x="719" y="394"/>
                    </a:lnTo>
                    <a:lnTo>
                      <a:pt x="731" y="403"/>
                    </a:lnTo>
                    <a:lnTo>
                      <a:pt x="755" y="412"/>
                    </a:lnTo>
                    <a:lnTo>
                      <a:pt x="773" y="415"/>
                    </a:lnTo>
                    <a:lnTo>
                      <a:pt x="785" y="409"/>
                    </a:lnTo>
                    <a:lnTo>
                      <a:pt x="792" y="400"/>
                    </a:lnTo>
                    <a:lnTo>
                      <a:pt x="794" y="385"/>
                    </a:lnTo>
                    <a:lnTo>
                      <a:pt x="792" y="367"/>
                    </a:lnTo>
                    <a:lnTo>
                      <a:pt x="789" y="352"/>
                    </a:lnTo>
                    <a:lnTo>
                      <a:pt x="782" y="334"/>
                    </a:lnTo>
                    <a:lnTo>
                      <a:pt x="767" y="295"/>
                    </a:lnTo>
                    <a:lnTo>
                      <a:pt x="761" y="262"/>
                    </a:lnTo>
                    <a:lnTo>
                      <a:pt x="763" y="235"/>
                    </a:lnTo>
                    <a:lnTo>
                      <a:pt x="772" y="211"/>
                    </a:lnTo>
                    <a:lnTo>
                      <a:pt x="779" y="181"/>
                    </a:lnTo>
                    <a:lnTo>
                      <a:pt x="789" y="160"/>
                    </a:lnTo>
                    <a:lnTo>
                      <a:pt x="802" y="145"/>
                    </a:lnTo>
                    <a:lnTo>
                      <a:pt x="819" y="136"/>
                    </a:lnTo>
                    <a:lnTo>
                      <a:pt x="836" y="133"/>
                    </a:lnTo>
                    <a:lnTo>
                      <a:pt x="855" y="136"/>
                    </a:lnTo>
                    <a:lnTo>
                      <a:pt x="874" y="139"/>
                    </a:lnTo>
                    <a:lnTo>
                      <a:pt x="891" y="148"/>
                    </a:lnTo>
                    <a:lnTo>
                      <a:pt x="908" y="154"/>
                    </a:lnTo>
                    <a:lnTo>
                      <a:pt x="922" y="151"/>
                    </a:lnTo>
                    <a:lnTo>
                      <a:pt x="928" y="145"/>
                    </a:lnTo>
                    <a:lnTo>
                      <a:pt x="935" y="133"/>
                    </a:lnTo>
                    <a:lnTo>
                      <a:pt x="939" y="118"/>
                    </a:lnTo>
                    <a:lnTo>
                      <a:pt x="945" y="99"/>
                    </a:lnTo>
                    <a:lnTo>
                      <a:pt x="952" y="84"/>
                    </a:lnTo>
                    <a:lnTo>
                      <a:pt x="964" y="69"/>
                    </a:lnTo>
                    <a:lnTo>
                      <a:pt x="978" y="57"/>
                    </a:lnTo>
                    <a:lnTo>
                      <a:pt x="995" y="51"/>
                    </a:lnTo>
                    <a:lnTo>
                      <a:pt x="1012" y="48"/>
                    </a:lnTo>
                    <a:lnTo>
                      <a:pt x="1031" y="45"/>
                    </a:lnTo>
                    <a:lnTo>
                      <a:pt x="1048" y="42"/>
                    </a:lnTo>
                    <a:lnTo>
                      <a:pt x="1065" y="36"/>
                    </a:lnTo>
                    <a:lnTo>
                      <a:pt x="1082" y="30"/>
                    </a:lnTo>
                    <a:lnTo>
                      <a:pt x="1095" y="21"/>
                    </a:lnTo>
                    <a:lnTo>
                      <a:pt x="1109" y="12"/>
                    </a:lnTo>
                    <a:lnTo>
                      <a:pt x="1124" y="6"/>
                    </a:lnTo>
                    <a:lnTo>
                      <a:pt x="1141" y="6"/>
                    </a:lnTo>
                    <a:lnTo>
                      <a:pt x="1158" y="12"/>
                    </a:lnTo>
                    <a:lnTo>
                      <a:pt x="1172" y="21"/>
                    </a:lnTo>
                    <a:lnTo>
                      <a:pt x="1184" y="33"/>
                    </a:lnTo>
                    <a:lnTo>
                      <a:pt x="1192" y="48"/>
                    </a:lnTo>
                    <a:lnTo>
                      <a:pt x="1196" y="69"/>
                    </a:lnTo>
                    <a:lnTo>
                      <a:pt x="1216" y="60"/>
                    </a:lnTo>
                    <a:lnTo>
                      <a:pt x="1233" y="69"/>
                    </a:lnTo>
                    <a:lnTo>
                      <a:pt x="1247" y="90"/>
                    </a:lnTo>
                    <a:lnTo>
                      <a:pt x="1257" y="121"/>
                    </a:lnTo>
                    <a:lnTo>
                      <a:pt x="1264" y="160"/>
                    </a:lnTo>
                    <a:lnTo>
                      <a:pt x="1267" y="199"/>
                    </a:lnTo>
                    <a:lnTo>
                      <a:pt x="1269" y="238"/>
                    </a:lnTo>
                    <a:lnTo>
                      <a:pt x="1267" y="274"/>
                    </a:lnTo>
                    <a:lnTo>
                      <a:pt x="1281" y="268"/>
                    </a:lnTo>
                    <a:lnTo>
                      <a:pt x="1296" y="277"/>
                    </a:lnTo>
                    <a:lnTo>
                      <a:pt x="1308" y="295"/>
                    </a:lnTo>
                    <a:lnTo>
                      <a:pt x="1315" y="322"/>
                    </a:lnTo>
                    <a:lnTo>
                      <a:pt x="1315" y="355"/>
                    </a:lnTo>
                    <a:lnTo>
                      <a:pt x="1305" y="394"/>
                    </a:lnTo>
                    <a:lnTo>
                      <a:pt x="1283" y="437"/>
                    </a:lnTo>
                    <a:lnTo>
                      <a:pt x="1247" y="479"/>
                    </a:lnTo>
                    <a:lnTo>
                      <a:pt x="1221" y="497"/>
                    </a:lnTo>
                    <a:lnTo>
                      <a:pt x="1198" y="494"/>
                    </a:lnTo>
                    <a:lnTo>
                      <a:pt x="1175" y="479"/>
                    </a:lnTo>
                    <a:lnTo>
                      <a:pt x="1155" y="455"/>
                    </a:lnTo>
                    <a:lnTo>
                      <a:pt x="1140" y="424"/>
                    </a:lnTo>
                    <a:lnTo>
                      <a:pt x="1126" y="391"/>
                    </a:lnTo>
                    <a:lnTo>
                      <a:pt x="1117" y="361"/>
                    </a:lnTo>
                    <a:lnTo>
                      <a:pt x="1112" y="337"/>
                    </a:lnTo>
                    <a:close/>
                  </a:path>
                </a:pathLst>
              </a:custGeom>
              <a:solidFill>
                <a:srgbClr val="00AC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34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556" name="Google Shape;556;p8"/>
              <p:cNvSpPr/>
              <p:nvPr/>
            </p:nvSpPr>
            <p:spPr>
              <a:xfrm>
                <a:off x="265" y="1288"/>
                <a:ext cx="642" cy="340"/>
              </a:xfrm>
              <a:custGeom>
                <a:rect b="b" l="l" r="r" t="t"/>
                <a:pathLst>
                  <a:path extrusionOk="0" h="1081" w="1235">
                    <a:moveTo>
                      <a:pt x="958" y="109"/>
                    </a:moveTo>
                    <a:lnTo>
                      <a:pt x="956" y="118"/>
                    </a:lnTo>
                    <a:lnTo>
                      <a:pt x="951" y="136"/>
                    </a:lnTo>
                    <a:lnTo>
                      <a:pt x="946" y="160"/>
                    </a:lnTo>
                    <a:lnTo>
                      <a:pt x="942" y="181"/>
                    </a:lnTo>
                    <a:lnTo>
                      <a:pt x="941" y="181"/>
                    </a:lnTo>
                    <a:lnTo>
                      <a:pt x="934" y="181"/>
                    </a:lnTo>
                    <a:lnTo>
                      <a:pt x="924" y="184"/>
                    </a:lnTo>
                    <a:lnTo>
                      <a:pt x="912" y="184"/>
                    </a:lnTo>
                    <a:lnTo>
                      <a:pt x="900" y="190"/>
                    </a:lnTo>
                    <a:lnTo>
                      <a:pt x="886" y="196"/>
                    </a:lnTo>
                    <a:lnTo>
                      <a:pt x="874" y="205"/>
                    </a:lnTo>
                    <a:lnTo>
                      <a:pt x="866" y="217"/>
                    </a:lnTo>
                    <a:lnTo>
                      <a:pt x="869" y="190"/>
                    </a:lnTo>
                    <a:lnTo>
                      <a:pt x="867" y="163"/>
                    </a:lnTo>
                    <a:lnTo>
                      <a:pt x="857" y="136"/>
                    </a:lnTo>
                    <a:lnTo>
                      <a:pt x="840" y="115"/>
                    </a:lnTo>
                    <a:lnTo>
                      <a:pt x="820" y="97"/>
                    </a:lnTo>
                    <a:lnTo>
                      <a:pt x="792" y="88"/>
                    </a:lnTo>
                    <a:lnTo>
                      <a:pt x="760" y="88"/>
                    </a:lnTo>
                    <a:lnTo>
                      <a:pt x="723" y="97"/>
                    </a:lnTo>
                    <a:lnTo>
                      <a:pt x="690" y="115"/>
                    </a:lnTo>
                    <a:lnTo>
                      <a:pt x="673" y="142"/>
                    </a:lnTo>
                    <a:lnTo>
                      <a:pt x="666" y="169"/>
                    </a:lnTo>
                    <a:lnTo>
                      <a:pt x="668" y="196"/>
                    </a:lnTo>
                    <a:lnTo>
                      <a:pt x="678" y="223"/>
                    </a:lnTo>
                    <a:lnTo>
                      <a:pt x="694" y="247"/>
                    </a:lnTo>
                    <a:lnTo>
                      <a:pt x="714" y="265"/>
                    </a:lnTo>
                    <a:lnTo>
                      <a:pt x="735" y="271"/>
                    </a:lnTo>
                    <a:lnTo>
                      <a:pt x="718" y="292"/>
                    </a:lnTo>
                    <a:lnTo>
                      <a:pt x="711" y="319"/>
                    </a:lnTo>
                    <a:lnTo>
                      <a:pt x="711" y="349"/>
                    </a:lnTo>
                    <a:lnTo>
                      <a:pt x="716" y="383"/>
                    </a:lnTo>
                    <a:lnTo>
                      <a:pt x="726" y="416"/>
                    </a:lnTo>
                    <a:lnTo>
                      <a:pt x="740" y="446"/>
                    </a:lnTo>
                    <a:lnTo>
                      <a:pt x="753" y="470"/>
                    </a:lnTo>
                    <a:lnTo>
                      <a:pt x="767" y="485"/>
                    </a:lnTo>
                    <a:lnTo>
                      <a:pt x="764" y="494"/>
                    </a:lnTo>
                    <a:lnTo>
                      <a:pt x="755" y="515"/>
                    </a:lnTo>
                    <a:lnTo>
                      <a:pt x="745" y="548"/>
                    </a:lnTo>
                    <a:lnTo>
                      <a:pt x="738" y="584"/>
                    </a:lnTo>
                    <a:lnTo>
                      <a:pt x="724" y="548"/>
                    </a:lnTo>
                    <a:lnTo>
                      <a:pt x="704" y="527"/>
                    </a:lnTo>
                    <a:lnTo>
                      <a:pt x="683" y="515"/>
                    </a:lnTo>
                    <a:lnTo>
                      <a:pt x="660" y="515"/>
                    </a:lnTo>
                    <a:lnTo>
                      <a:pt x="636" y="518"/>
                    </a:lnTo>
                    <a:lnTo>
                      <a:pt x="614" y="530"/>
                    </a:lnTo>
                    <a:lnTo>
                      <a:pt x="597" y="542"/>
                    </a:lnTo>
                    <a:lnTo>
                      <a:pt x="583" y="554"/>
                    </a:lnTo>
                    <a:lnTo>
                      <a:pt x="578" y="542"/>
                    </a:lnTo>
                    <a:lnTo>
                      <a:pt x="573" y="527"/>
                    </a:lnTo>
                    <a:lnTo>
                      <a:pt x="569" y="512"/>
                    </a:lnTo>
                    <a:lnTo>
                      <a:pt x="564" y="497"/>
                    </a:lnTo>
                    <a:lnTo>
                      <a:pt x="556" y="485"/>
                    </a:lnTo>
                    <a:lnTo>
                      <a:pt x="546" y="476"/>
                    </a:lnTo>
                    <a:lnTo>
                      <a:pt x="530" y="470"/>
                    </a:lnTo>
                    <a:lnTo>
                      <a:pt x="510" y="470"/>
                    </a:lnTo>
                    <a:lnTo>
                      <a:pt x="496" y="464"/>
                    </a:lnTo>
                    <a:lnTo>
                      <a:pt x="486" y="443"/>
                    </a:lnTo>
                    <a:lnTo>
                      <a:pt x="476" y="413"/>
                    </a:lnTo>
                    <a:lnTo>
                      <a:pt x="467" y="379"/>
                    </a:lnTo>
                    <a:lnTo>
                      <a:pt x="457" y="349"/>
                    </a:lnTo>
                    <a:lnTo>
                      <a:pt x="445" y="331"/>
                    </a:lnTo>
                    <a:lnTo>
                      <a:pt x="430" y="328"/>
                    </a:lnTo>
                    <a:lnTo>
                      <a:pt x="413" y="349"/>
                    </a:lnTo>
                    <a:lnTo>
                      <a:pt x="399" y="364"/>
                    </a:lnTo>
                    <a:lnTo>
                      <a:pt x="387" y="370"/>
                    </a:lnTo>
                    <a:lnTo>
                      <a:pt x="375" y="370"/>
                    </a:lnTo>
                    <a:lnTo>
                      <a:pt x="365" y="370"/>
                    </a:lnTo>
                    <a:lnTo>
                      <a:pt x="356" y="376"/>
                    </a:lnTo>
                    <a:lnTo>
                      <a:pt x="353" y="392"/>
                    </a:lnTo>
                    <a:lnTo>
                      <a:pt x="351" y="425"/>
                    </a:lnTo>
                    <a:lnTo>
                      <a:pt x="353" y="476"/>
                    </a:lnTo>
                    <a:lnTo>
                      <a:pt x="336" y="467"/>
                    </a:lnTo>
                    <a:lnTo>
                      <a:pt x="324" y="467"/>
                    </a:lnTo>
                    <a:lnTo>
                      <a:pt x="312" y="473"/>
                    </a:lnTo>
                    <a:lnTo>
                      <a:pt x="304" y="485"/>
                    </a:lnTo>
                    <a:lnTo>
                      <a:pt x="295" y="500"/>
                    </a:lnTo>
                    <a:lnTo>
                      <a:pt x="285" y="512"/>
                    </a:lnTo>
                    <a:lnTo>
                      <a:pt x="275" y="524"/>
                    </a:lnTo>
                    <a:lnTo>
                      <a:pt x="261" y="527"/>
                    </a:lnTo>
                    <a:lnTo>
                      <a:pt x="247" y="524"/>
                    </a:lnTo>
                    <a:lnTo>
                      <a:pt x="241" y="515"/>
                    </a:lnTo>
                    <a:lnTo>
                      <a:pt x="241" y="506"/>
                    </a:lnTo>
                    <a:lnTo>
                      <a:pt x="244" y="491"/>
                    </a:lnTo>
                    <a:lnTo>
                      <a:pt x="246" y="473"/>
                    </a:lnTo>
                    <a:lnTo>
                      <a:pt x="247" y="455"/>
                    </a:lnTo>
                    <a:lnTo>
                      <a:pt x="242" y="440"/>
                    </a:lnTo>
                    <a:lnTo>
                      <a:pt x="232" y="422"/>
                    </a:lnTo>
                    <a:lnTo>
                      <a:pt x="212" y="404"/>
                    </a:lnTo>
                    <a:lnTo>
                      <a:pt x="193" y="398"/>
                    </a:lnTo>
                    <a:lnTo>
                      <a:pt x="179" y="401"/>
                    </a:lnTo>
                    <a:lnTo>
                      <a:pt x="167" y="410"/>
                    </a:lnTo>
                    <a:lnTo>
                      <a:pt x="159" y="428"/>
                    </a:lnTo>
                    <a:lnTo>
                      <a:pt x="155" y="446"/>
                    </a:lnTo>
                    <a:lnTo>
                      <a:pt x="154" y="470"/>
                    </a:lnTo>
                    <a:lnTo>
                      <a:pt x="157" y="491"/>
                    </a:lnTo>
                    <a:lnTo>
                      <a:pt x="155" y="488"/>
                    </a:lnTo>
                    <a:lnTo>
                      <a:pt x="152" y="482"/>
                    </a:lnTo>
                    <a:lnTo>
                      <a:pt x="145" y="470"/>
                    </a:lnTo>
                    <a:lnTo>
                      <a:pt x="135" y="461"/>
                    </a:lnTo>
                    <a:lnTo>
                      <a:pt x="123" y="449"/>
                    </a:lnTo>
                    <a:lnTo>
                      <a:pt x="109" y="443"/>
                    </a:lnTo>
                    <a:lnTo>
                      <a:pt x="92" y="443"/>
                    </a:lnTo>
                    <a:lnTo>
                      <a:pt x="72" y="449"/>
                    </a:lnTo>
                    <a:lnTo>
                      <a:pt x="52" y="479"/>
                    </a:lnTo>
                    <a:lnTo>
                      <a:pt x="48" y="527"/>
                    </a:lnTo>
                    <a:lnTo>
                      <a:pt x="48" y="572"/>
                    </a:lnTo>
                    <a:lnTo>
                      <a:pt x="36" y="596"/>
                    </a:lnTo>
                    <a:lnTo>
                      <a:pt x="9" y="629"/>
                    </a:lnTo>
                    <a:lnTo>
                      <a:pt x="0" y="677"/>
                    </a:lnTo>
                    <a:lnTo>
                      <a:pt x="6" y="729"/>
                    </a:lnTo>
                    <a:lnTo>
                      <a:pt x="24" y="759"/>
                    </a:lnTo>
                    <a:lnTo>
                      <a:pt x="19" y="783"/>
                    </a:lnTo>
                    <a:lnTo>
                      <a:pt x="21" y="807"/>
                    </a:lnTo>
                    <a:lnTo>
                      <a:pt x="28" y="828"/>
                    </a:lnTo>
                    <a:lnTo>
                      <a:pt x="40" y="846"/>
                    </a:lnTo>
                    <a:lnTo>
                      <a:pt x="41" y="894"/>
                    </a:lnTo>
                    <a:lnTo>
                      <a:pt x="50" y="927"/>
                    </a:lnTo>
                    <a:lnTo>
                      <a:pt x="62" y="942"/>
                    </a:lnTo>
                    <a:lnTo>
                      <a:pt x="77" y="942"/>
                    </a:lnTo>
                    <a:lnTo>
                      <a:pt x="91" y="927"/>
                    </a:lnTo>
                    <a:lnTo>
                      <a:pt x="103" y="897"/>
                    </a:lnTo>
                    <a:lnTo>
                      <a:pt x="111" y="849"/>
                    </a:lnTo>
                    <a:lnTo>
                      <a:pt x="113" y="789"/>
                    </a:lnTo>
                    <a:lnTo>
                      <a:pt x="123" y="771"/>
                    </a:lnTo>
                    <a:lnTo>
                      <a:pt x="138" y="756"/>
                    </a:lnTo>
                    <a:lnTo>
                      <a:pt x="155" y="744"/>
                    </a:lnTo>
                    <a:lnTo>
                      <a:pt x="174" y="738"/>
                    </a:lnTo>
                    <a:lnTo>
                      <a:pt x="193" y="741"/>
                    </a:lnTo>
                    <a:lnTo>
                      <a:pt x="210" y="750"/>
                    </a:lnTo>
                    <a:lnTo>
                      <a:pt x="227" y="771"/>
                    </a:lnTo>
                    <a:lnTo>
                      <a:pt x="241" y="801"/>
                    </a:lnTo>
                    <a:lnTo>
                      <a:pt x="246" y="828"/>
                    </a:lnTo>
                    <a:lnTo>
                      <a:pt x="246" y="861"/>
                    </a:lnTo>
                    <a:lnTo>
                      <a:pt x="244" y="894"/>
                    </a:lnTo>
                    <a:lnTo>
                      <a:pt x="242" y="930"/>
                    </a:lnTo>
                    <a:lnTo>
                      <a:pt x="242" y="960"/>
                    </a:lnTo>
                    <a:lnTo>
                      <a:pt x="246" y="984"/>
                    </a:lnTo>
                    <a:lnTo>
                      <a:pt x="258" y="1002"/>
                    </a:lnTo>
                    <a:lnTo>
                      <a:pt x="276" y="1008"/>
                    </a:lnTo>
                    <a:lnTo>
                      <a:pt x="283" y="1026"/>
                    </a:lnTo>
                    <a:lnTo>
                      <a:pt x="293" y="1048"/>
                    </a:lnTo>
                    <a:lnTo>
                      <a:pt x="305" y="1066"/>
                    </a:lnTo>
                    <a:lnTo>
                      <a:pt x="319" y="1078"/>
                    </a:lnTo>
                    <a:lnTo>
                      <a:pt x="331" y="1081"/>
                    </a:lnTo>
                    <a:lnTo>
                      <a:pt x="341" y="1072"/>
                    </a:lnTo>
                    <a:lnTo>
                      <a:pt x="346" y="1048"/>
                    </a:lnTo>
                    <a:lnTo>
                      <a:pt x="348" y="999"/>
                    </a:lnTo>
                    <a:lnTo>
                      <a:pt x="350" y="951"/>
                    </a:lnTo>
                    <a:lnTo>
                      <a:pt x="355" y="918"/>
                    </a:lnTo>
                    <a:lnTo>
                      <a:pt x="362" y="897"/>
                    </a:lnTo>
                    <a:lnTo>
                      <a:pt x="372" y="879"/>
                    </a:lnTo>
                    <a:lnTo>
                      <a:pt x="380" y="864"/>
                    </a:lnTo>
                    <a:lnTo>
                      <a:pt x="391" y="843"/>
                    </a:lnTo>
                    <a:lnTo>
                      <a:pt x="397" y="813"/>
                    </a:lnTo>
                    <a:lnTo>
                      <a:pt x="401" y="768"/>
                    </a:lnTo>
                    <a:lnTo>
                      <a:pt x="409" y="771"/>
                    </a:lnTo>
                    <a:lnTo>
                      <a:pt x="418" y="771"/>
                    </a:lnTo>
                    <a:lnTo>
                      <a:pt x="426" y="765"/>
                    </a:lnTo>
                    <a:lnTo>
                      <a:pt x="435" y="759"/>
                    </a:lnTo>
                    <a:lnTo>
                      <a:pt x="443" y="750"/>
                    </a:lnTo>
                    <a:lnTo>
                      <a:pt x="450" y="741"/>
                    </a:lnTo>
                    <a:lnTo>
                      <a:pt x="454" y="735"/>
                    </a:lnTo>
                    <a:lnTo>
                      <a:pt x="455" y="732"/>
                    </a:lnTo>
                    <a:lnTo>
                      <a:pt x="459" y="762"/>
                    </a:lnTo>
                    <a:lnTo>
                      <a:pt x="465" y="792"/>
                    </a:lnTo>
                    <a:lnTo>
                      <a:pt x="474" y="822"/>
                    </a:lnTo>
                    <a:lnTo>
                      <a:pt x="482" y="846"/>
                    </a:lnTo>
                    <a:lnTo>
                      <a:pt x="493" y="861"/>
                    </a:lnTo>
                    <a:lnTo>
                      <a:pt x="501" y="870"/>
                    </a:lnTo>
                    <a:lnTo>
                      <a:pt x="510" y="867"/>
                    </a:lnTo>
                    <a:lnTo>
                      <a:pt x="515" y="852"/>
                    </a:lnTo>
                    <a:lnTo>
                      <a:pt x="525" y="813"/>
                    </a:lnTo>
                    <a:lnTo>
                      <a:pt x="537" y="789"/>
                    </a:lnTo>
                    <a:lnTo>
                      <a:pt x="547" y="777"/>
                    </a:lnTo>
                    <a:lnTo>
                      <a:pt x="551" y="774"/>
                    </a:lnTo>
                    <a:lnTo>
                      <a:pt x="563" y="810"/>
                    </a:lnTo>
                    <a:lnTo>
                      <a:pt x="571" y="846"/>
                    </a:lnTo>
                    <a:lnTo>
                      <a:pt x="574" y="876"/>
                    </a:lnTo>
                    <a:lnTo>
                      <a:pt x="571" y="909"/>
                    </a:lnTo>
                    <a:lnTo>
                      <a:pt x="564" y="948"/>
                    </a:lnTo>
                    <a:lnTo>
                      <a:pt x="566" y="993"/>
                    </a:lnTo>
                    <a:lnTo>
                      <a:pt x="576" y="1029"/>
                    </a:lnTo>
                    <a:lnTo>
                      <a:pt x="598" y="1036"/>
                    </a:lnTo>
                    <a:lnTo>
                      <a:pt x="614" y="1023"/>
                    </a:lnTo>
                    <a:lnTo>
                      <a:pt x="629" y="999"/>
                    </a:lnTo>
                    <a:lnTo>
                      <a:pt x="643" y="972"/>
                    </a:lnTo>
                    <a:lnTo>
                      <a:pt x="653" y="942"/>
                    </a:lnTo>
                    <a:lnTo>
                      <a:pt x="658" y="912"/>
                    </a:lnTo>
                    <a:lnTo>
                      <a:pt x="656" y="891"/>
                    </a:lnTo>
                    <a:lnTo>
                      <a:pt x="648" y="876"/>
                    </a:lnTo>
                    <a:lnTo>
                      <a:pt x="631" y="879"/>
                    </a:lnTo>
                    <a:lnTo>
                      <a:pt x="637" y="864"/>
                    </a:lnTo>
                    <a:lnTo>
                      <a:pt x="648" y="855"/>
                    </a:lnTo>
                    <a:lnTo>
                      <a:pt x="660" y="846"/>
                    </a:lnTo>
                    <a:lnTo>
                      <a:pt x="672" y="843"/>
                    </a:lnTo>
                    <a:lnTo>
                      <a:pt x="683" y="843"/>
                    </a:lnTo>
                    <a:lnTo>
                      <a:pt x="694" y="849"/>
                    </a:lnTo>
                    <a:lnTo>
                      <a:pt x="702" y="861"/>
                    </a:lnTo>
                    <a:lnTo>
                      <a:pt x="707" y="879"/>
                    </a:lnTo>
                    <a:lnTo>
                      <a:pt x="709" y="900"/>
                    </a:lnTo>
                    <a:lnTo>
                      <a:pt x="712" y="924"/>
                    </a:lnTo>
                    <a:lnTo>
                      <a:pt x="714" y="948"/>
                    </a:lnTo>
                    <a:lnTo>
                      <a:pt x="719" y="966"/>
                    </a:lnTo>
                    <a:lnTo>
                      <a:pt x="724" y="984"/>
                    </a:lnTo>
                    <a:lnTo>
                      <a:pt x="733" y="996"/>
                    </a:lnTo>
                    <a:lnTo>
                      <a:pt x="743" y="999"/>
                    </a:lnTo>
                    <a:lnTo>
                      <a:pt x="758" y="993"/>
                    </a:lnTo>
                    <a:lnTo>
                      <a:pt x="784" y="957"/>
                    </a:lnTo>
                    <a:lnTo>
                      <a:pt x="798" y="900"/>
                    </a:lnTo>
                    <a:lnTo>
                      <a:pt x="798" y="840"/>
                    </a:lnTo>
                    <a:lnTo>
                      <a:pt x="791" y="789"/>
                    </a:lnTo>
                    <a:lnTo>
                      <a:pt x="787" y="765"/>
                    </a:lnTo>
                    <a:lnTo>
                      <a:pt x="791" y="741"/>
                    </a:lnTo>
                    <a:lnTo>
                      <a:pt x="799" y="717"/>
                    </a:lnTo>
                    <a:lnTo>
                      <a:pt x="810" y="698"/>
                    </a:lnTo>
                    <a:lnTo>
                      <a:pt x="821" y="689"/>
                    </a:lnTo>
                    <a:lnTo>
                      <a:pt x="832" y="689"/>
                    </a:lnTo>
                    <a:lnTo>
                      <a:pt x="838" y="701"/>
                    </a:lnTo>
                    <a:lnTo>
                      <a:pt x="842" y="732"/>
                    </a:lnTo>
                    <a:lnTo>
                      <a:pt x="844" y="801"/>
                    </a:lnTo>
                    <a:lnTo>
                      <a:pt x="852" y="849"/>
                    </a:lnTo>
                    <a:lnTo>
                      <a:pt x="867" y="876"/>
                    </a:lnTo>
                    <a:lnTo>
                      <a:pt x="891" y="873"/>
                    </a:lnTo>
                    <a:lnTo>
                      <a:pt x="912" y="849"/>
                    </a:lnTo>
                    <a:lnTo>
                      <a:pt x="920" y="813"/>
                    </a:lnTo>
                    <a:lnTo>
                      <a:pt x="922" y="780"/>
                    </a:lnTo>
                    <a:lnTo>
                      <a:pt x="922" y="768"/>
                    </a:lnTo>
                    <a:lnTo>
                      <a:pt x="934" y="762"/>
                    </a:lnTo>
                    <a:lnTo>
                      <a:pt x="947" y="741"/>
                    </a:lnTo>
                    <a:lnTo>
                      <a:pt x="961" y="711"/>
                    </a:lnTo>
                    <a:lnTo>
                      <a:pt x="973" y="677"/>
                    </a:lnTo>
                    <a:lnTo>
                      <a:pt x="980" y="641"/>
                    </a:lnTo>
                    <a:lnTo>
                      <a:pt x="982" y="608"/>
                    </a:lnTo>
                    <a:lnTo>
                      <a:pt x="976" y="581"/>
                    </a:lnTo>
                    <a:lnTo>
                      <a:pt x="963" y="563"/>
                    </a:lnTo>
                    <a:lnTo>
                      <a:pt x="976" y="557"/>
                    </a:lnTo>
                    <a:lnTo>
                      <a:pt x="988" y="545"/>
                    </a:lnTo>
                    <a:lnTo>
                      <a:pt x="1000" y="536"/>
                    </a:lnTo>
                    <a:lnTo>
                      <a:pt x="1012" y="527"/>
                    </a:lnTo>
                    <a:lnTo>
                      <a:pt x="1022" y="524"/>
                    </a:lnTo>
                    <a:lnTo>
                      <a:pt x="1031" y="524"/>
                    </a:lnTo>
                    <a:lnTo>
                      <a:pt x="1038" y="533"/>
                    </a:lnTo>
                    <a:lnTo>
                      <a:pt x="1043" y="548"/>
                    </a:lnTo>
                    <a:lnTo>
                      <a:pt x="1048" y="566"/>
                    </a:lnTo>
                    <a:lnTo>
                      <a:pt x="1055" y="581"/>
                    </a:lnTo>
                    <a:lnTo>
                      <a:pt x="1062" y="593"/>
                    </a:lnTo>
                    <a:lnTo>
                      <a:pt x="1068" y="596"/>
                    </a:lnTo>
                    <a:lnTo>
                      <a:pt x="1075" y="599"/>
                    </a:lnTo>
                    <a:lnTo>
                      <a:pt x="1082" y="599"/>
                    </a:lnTo>
                    <a:lnTo>
                      <a:pt x="1089" y="593"/>
                    </a:lnTo>
                    <a:lnTo>
                      <a:pt x="1094" y="584"/>
                    </a:lnTo>
                    <a:lnTo>
                      <a:pt x="1106" y="587"/>
                    </a:lnTo>
                    <a:lnTo>
                      <a:pt x="1116" y="584"/>
                    </a:lnTo>
                    <a:lnTo>
                      <a:pt x="1128" y="572"/>
                    </a:lnTo>
                    <a:lnTo>
                      <a:pt x="1138" y="554"/>
                    </a:lnTo>
                    <a:lnTo>
                      <a:pt x="1147" y="530"/>
                    </a:lnTo>
                    <a:lnTo>
                      <a:pt x="1154" y="503"/>
                    </a:lnTo>
                    <a:lnTo>
                      <a:pt x="1159" y="473"/>
                    </a:lnTo>
                    <a:lnTo>
                      <a:pt x="1159" y="443"/>
                    </a:lnTo>
                    <a:lnTo>
                      <a:pt x="1162" y="410"/>
                    </a:lnTo>
                    <a:lnTo>
                      <a:pt x="1174" y="376"/>
                    </a:lnTo>
                    <a:lnTo>
                      <a:pt x="1189" y="340"/>
                    </a:lnTo>
                    <a:lnTo>
                      <a:pt x="1206" y="301"/>
                    </a:lnTo>
                    <a:lnTo>
                      <a:pt x="1222" y="262"/>
                    </a:lnTo>
                    <a:lnTo>
                      <a:pt x="1232" y="220"/>
                    </a:lnTo>
                    <a:lnTo>
                      <a:pt x="1235" y="172"/>
                    </a:lnTo>
                    <a:lnTo>
                      <a:pt x="1227" y="124"/>
                    </a:lnTo>
                    <a:lnTo>
                      <a:pt x="1211" y="82"/>
                    </a:lnTo>
                    <a:lnTo>
                      <a:pt x="1198" y="61"/>
                    </a:lnTo>
                    <a:lnTo>
                      <a:pt x="1184" y="51"/>
                    </a:lnTo>
                    <a:lnTo>
                      <a:pt x="1174" y="51"/>
                    </a:lnTo>
                    <a:lnTo>
                      <a:pt x="1164" y="61"/>
                    </a:lnTo>
                    <a:lnTo>
                      <a:pt x="1157" y="70"/>
                    </a:lnTo>
                    <a:lnTo>
                      <a:pt x="1152" y="79"/>
                    </a:lnTo>
                    <a:lnTo>
                      <a:pt x="1150" y="82"/>
                    </a:lnTo>
                    <a:lnTo>
                      <a:pt x="1152" y="58"/>
                    </a:lnTo>
                    <a:lnTo>
                      <a:pt x="1148" y="36"/>
                    </a:lnTo>
                    <a:lnTo>
                      <a:pt x="1142" y="18"/>
                    </a:lnTo>
                    <a:lnTo>
                      <a:pt x="1131" y="6"/>
                    </a:lnTo>
                    <a:lnTo>
                      <a:pt x="1121" y="0"/>
                    </a:lnTo>
                    <a:lnTo>
                      <a:pt x="1109" y="0"/>
                    </a:lnTo>
                    <a:lnTo>
                      <a:pt x="1097" y="12"/>
                    </a:lnTo>
                    <a:lnTo>
                      <a:pt x="1087" y="33"/>
                    </a:lnTo>
                    <a:lnTo>
                      <a:pt x="1077" y="54"/>
                    </a:lnTo>
                    <a:lnTo>
                      <a:pt x="1067" y="67"/>
                    </a:lnTo>
                    <a:lnTo>
                      <a:pt x="1056" y="76"/>
                    </a:lnTo>
                    <a:lnTo>
                      <a:pt x="1048" y="76"/>
                    </a:lnTo>
                    <a:lnTo>
                      <a:pt x="1039" y="76"/>
                    </a:lnTo>
                    <a:lnTo>
                      <a:pt x="1033" y="73"/>
                    </a:lnTo>
                    <a:lnTo>
                      <a:pt x="1028" y="67"/>
                    </a:lnTo>
                    <a:lnTo>
                      <a:pt x="1026" y="67"/>
                    </a:lnTo>
                    <a:lnTo>
                      <a:pt x="1017" y="58"/>
                    </a:lnTo>
                    <a:lnTo>
                      <a:pt x="1007" y="51"/>
                    </a:lnTo>
                    <a:lnTo>
                      <a:pt x="999" y="48"/>
                    </a:lnTo>
                    <a:lnTo>
                      <a:pt x="990" y="51"/>
                    </a:lnTo>
                    <a:lnTo>
                      <a:pt x="980" y="58"/>
                    </a:lnTo>
                    <a:lnTo>
                      <a:pt x="973" y="70"/>
                    </a:lnTo>
                    <a:lnTo>
                      <a:pt x="965" y="85"/>
                    </a:lnTo>
                    <a:lnTo>
                      <a:pt x="958" y="109"/>
                    </a:lnTo>
                    <a:close/>
                  </a:path>
                </a:pathLst>
              </a:custGeom>
              <a:solidFill>
                <a:srgbClr val="00AC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34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557" name="Google Shape;557;p8"/>
              <p:cNvSpPr/>
              <p:nvPr/>
            </p:nvSpPr>
            <p:spPr>
              <a:xfrm>
                <a:off x="262" y="960"/>
                <a:ext cx="462" cy="328"/>
              </a:xfrm>
              <a:custGeom>
                <a:rect b="b" l="l" r="r" t="t"/>
                <a:pathLst>
                  <a:path extrusionOk="0" h="1041" w="889">
                    <a:moveTo>
                      <a:pt x="799" y="704"/>
                    </a:moveTo>
                    <a:lnTo>
                      <a:pt x="809" y="692"/>
                    </a:lnTo>
                    <a:lnTo>
                      <a:pt x="820" y="677"/>
                    </a:lnTo>
                    <a:lnTo>
                      <a:pt x="830" y="659"/>
                    </a:lnTo>
                    <a:lnTo>
                      <a:pt x="838" y="641"/>
                    </a:lnTo>
                    <a:lnTo>
                      <a:pt x="845" y="623"/>
                    </a:lnTo>
                    <a:lnTo>
                      <a:pt x="849" y="605"/>
                    </a:lnTo>
                    <a:lnTo>
                      <a:pt x="847" y="587"/>
                    </a:lnTo>
                    <a:lnTo>
                      <a:pt x="840" y="572"/>
                    </a:lnTo>
                    <a:lnTo>
                      <a:pt x="830" y="557"/>
                    </a:lnTo>
                    <a:lnTo>
                      <a:pt x="823" y="542"/>
                    </a:lnTo>
                    <a:lnTo>
                      <a:pt x="818" y="524"/>
                    </a:lnTo>
                    <a:lnTo>
                      <a:pt x="818" y="506"/>
                    </a:lnTo>
                    <a:lnTo>
                      <a:pt x="820" y="494"/>
                    </a:lnTo>
                    <a:lnTo>
                      <a:pt x="828" y="482"/>
                    </a:lnTo>
                    <a:lnTo>
                      <a:pt x="838" y="479"/>
                    </a:lnTo>
                    <a:lnTo>
                      <a:pt x="855" y="479"/>
                    </a:lnTo>
                    <a:lnTo>
                      <a:pt x="872" y="479"/>
                    </a:lnTo>
                    <a:lnTo>
                      <a:pt x="883" y="467"/>
                    </a:lnTo>
                    <a:lnTo>
                      <a:pt x="888" y="449"/>
                    </a:lnTo>
                    <a:lnTo>
                      <a:pt x="889" y="424"/>
                    </a:lnTo>
                    <a:lnTo>
                      <a:pt x="884" y="403"/>
                    </a:lnTo>
                    <a:lnTo>
                      <a:pt x="878" y="382"/>
                    </a:lnTo>
                    <a:lnTo>
                      <a:pt x="867" y="370"/>
                    </a:lnTo>
                    <a:lnTo>
                      <a:pt x="855" y="367"/>
                    </a:lnTo>
                    <a:lnTo>
                      <a:pt x="854" y="346"/>
                    </a:lnTo>
                    <a:lnTo>
                      <a:pt x="850" y="322"/>
                    </a:lnTo>
                    <a:lnTo>
                      <a:pt x="843" y="301"/>
                    </a:lnTo>
                    <a:lnTo>
                      <a:pt x="832" y="286"/>
                    </a:lnTo>
                    <a:lnTo>
                      <a:pt x="815" y="283"/>
                    </a:lnTo>
                    <a:lnTo>
                      <a:pt x="791" y="292"/>
                    </a:lnTo>
                    <a:lnTo>
                      <a:pt x="762" y="319"/>
                    </a:lnTo>
                    <a:lnTo>
                      <a:pt x="724" y="367"/>
                    </a:lnTo>
                    <a:lnTo>
                      <a:pt x="729" y="319"/>
                    </a:lnTo>
                    <a:lnTo>
                      <a:pt x="734" y="271"/>
                    </a:lnTo>
                    <a:lnTo>
                      <a:pt x="729" y="232"/>
                    </a:lnTo>
                    <a:lnTo>
                      <a:pt x="707" y="211"/>
                    </a:lnTo>
                    <a:lnTo>
                      <a:pt x="711" y="196"/>
                    </a:lnTo>
                    <a:lnTo>
                      <a:pt x="717" y="178"/>
                    </a:lnTo>
                    <a:lnTo>
                      <a:pt x="726" y="163"/>
                    </a:lnTo>
                    <a:lnTo>
                      <a:pt x="733" y="148"/>
                    </a:lnTo>
                    <a:lnTo>
                      <a:pt x="741" y="133"/>
                    </a:lnTo>
                    <a:lnTo>
                      <a:pt x="745" y="114"/>
                    </a:lnTo>
                    <a:lnTo>
                      <a:pt x="746" y="99"/>
                    </a:lnTo>
                    <a:lnTo>
                      <a:pt x="743" y="84"/>
                    </a:lnTo>
                    <a:lnTo>
                      <a:pt x="734" y="69"/>
                    </a:lnTo>
                    <a:lnTo>
                      <a:pt x="723" y="51"/>
                    </a:lnTo>
                    <a:lnTo>
                      <a:pt x="709" y="36"/>
                    </a:lnTo>
                    <a:lnTo>
                      <a:pt x="692" y="24"/>
                    </a:lnTo>
                    <a:lnTo>
                      <a:pt x="677" y="18"/>
                    </a:lnTo>
                    <a:lnTo>
                      <a:pt x="660" y="18"/>
                    </a:lnTo>
                    <a:lnTo>
                      <a:pt x="646" y="27"/>
                    </a:lnTo>
                    <a:lnTo>
                      <a:pt x="636" y="48"/>
                    </a:lnTo>
                    <a:lnTo>
                      <a:pt x="632" y="21"/>
                    </a:lnTo>
                    <a:lnTo>
                      <a:pt x="620" y="3"/>
                    </a:lnTo>
                    <a:lnTo>
                      <a:pt x="600" y="0"/>
                    </a:lnTo>
                    <a:lnTo>
                      <a:pt x="578" y="9"/>
                    </a:lnTo>
                    <a:lnTo>
                      <a:pt x="556" y="39"/>
                    </a:lnTo>
                    <a:lnTo>
                      <a:pt x="537" y="90"/>
                    </a:lnTo>
                    <a:lnTo>
                      <a:pt x="525" y="166"/>
                    </a:lnTo>
                    <a:lnTo>
                      <a:pt x="523" y="268"/>
                    </a:lnTo>
                    <a:lnTo>
                      <a:pt x="511" y="253"/>
                    </a:lnTo>
                    <a:lnTo>
                      <a:pt x="503" y="223"/>
                    </a:lnTo>
                    <a:lnTo>
                      <a:pt x="498" y="187"/>
                    </a:lnTo>
                    <a:lnTo>
                      <a:pt x="499" y="154"/>
                    </a:lnTo>
                    <a:lnTo>
                      <a:pt x="487" y="160"/>
                    </a:lnTo>
                    <a:lnTo>
                      <a:pt x="476" y="166"/>
                    </a:lnTo>
                    <a:lnTo>
                      <a:pt x="462" y="169"/>
                    </a:lnTo>
                    <a:lnTo>
                      <a:pt x="448" y="166"/>
                    </a:lnTo>
                    <a:lnTo>
                      <a:pt x="436" y="160"/>
                    </a:lnTo>
                    <a:lnTo>
                      <a:pt x="426" y="148"/>
                    </a:lnTo>
                    <a:lnTo>
                      <a:pt x="418" y="130"/>
                    </a:lnTo>
                    <a:lnTo>
                      <a:pt x="413" y="105"/>
                    </a:lnTo>
                    <a:lnTo>
                      <a:pt x="404" y="78"/>
                    </a:lnTo>
                    <a:lnTo>
                      <a:pt x="385" y="54"/>
                    </a:lnTo>
                    <a:lnTo>
                      <a:pt x="360" y="36"/>
                    </a:lnTo>
                    <a:lnTo>
                      <a:pt x="332" y="27"/>
                    </a:lnTo>
                    <a:lnTo>
                      <a:pt x="304" y="27"/>
                    </a:lnTo>
                    <a:lnTo>
                      <a:pt x="281" y="39"/>
                    </a:lnTo>
                    <a:lnTo>
                      <a:pt x="266" y="66"/>
                    </a:lnTo>
                    <a:lnTo>
                      <a:pt x="261" y="111"/>
                    </a:lnTo>
                    <a:lnTo>
                      <a:pt x="244" y="120"/>
                    </a:lnTo>
                    <a:lnTo>
                      <a:pt x="222" y="139"/>
                    </a:lnTo>
                    <a:lnTo>
                      <a:pt x="198" y="166"/>
                    </a:lnTo>
                    <a:lnTo>
                      <a:pt x="174" y="202"/>
                    </a:lnTo>
                    <a:lnTo>
                      <a:pt x="154" y="247"/>
                    </a:lnTo>
                    <a:lnTo>
                      <a:pt x="142" y="295"/>
                    </a:lnTo>
                    <a:lnTo>
                      <a:pt x="142" y="349"/>
                    </a:lnTo>
                    <a:lnTo>
                      <a:pt x="157" y="409"/>
                    </a:lnTo>
                    <a:lnTo>
                      <a:pt x="138" y="394"/>
                    </a:lnTo>
                    <a:lnTo>
                      <a:pt x="118" y="379"/>
                    </a:lnTo>
                    <a:lnTo>
                      <a:pt x="96" y="370"/>
                    </a:lnTo>
                    <a:lnTo>
                      <a:pt x="72" y="367"/>
                    </a:lnTo>
                    <a:lnTo>
                      <a:pt x="51" y="370"/>
                    </a:lnTo>
                    <a:lnTo>
                      <a:pt x="31" y="382"/>
                    </a:lnTo>
                    <a:lnTo>
                      <a:pt x="16" y="406"/>
                    </a:lnTo>
                    <a:lnTo>
                      <a:pt x="5" y="445"/>
                    </a:lnTo>
                    <a:lnTo>
                      <a:pt x="0" y="488"/>
                    </a:lnTo>
                    <a:lnTo>
                      <a:pt x="0" y="524"/>
                    </a:lnTo>
                    <a:lnTo>
                      <a:pt x="5" y="554"/>
                    </a:lnTo>
                    <a:lnTo>
                      <a:pt x="12" y="578"/>
                    </a:lnTo>
                    <a:lnTo>
                      <a:pt x="22" y="599"/>
                    </a:lnTo>
                    <a:lnTo>
                      <a:pt x="33" y="617"/>
                    </a:lnTo>
                    <a:lnTo>
                      <a:pt x="43" y="626"/>
                    </a:lnTo>
                    <a:lnTo>
                      <a:pt x="53" y="635"/>
                    </a:lnTo>
                    <a:lnTo>
                      <a:pt x="62" y="644"/>
                    </a:lnTo>
                    <a:lnTo>
                      <a:pt x="72" y="653"/>
                    </a:lnTo>
                    <a:lnTo>
                      <a:pt x="80" y="668"/>
                    </a:lnTo>
                    <a:lnTo>
                      <a:pt x="87" y="680"/>
                    </a:lnTo>
                    <a:lnTo>
                      <a:pt x="92" y="695"/>
                    </a:lnTo>
                    <a:lnTo>
                      <a:pt x="94" y="707"/>
                    </a:lnTo>
                    <a:lnTo>
                      <a:pt x="92" y="719"/>
                    </a:lnTo>
                    <a:lnTo>
                      <a:pt x="86" y="725"/>
                    </a:lnTo>
                    <a:lnTo>
                      <a:pt x="74" y="740"/>
                    </a:lnTo>
                    <a:lnTo>
                      <a:pt x="72" y="761"/>
                    </a:lnTo>
                    <a:lnTo>
                      <a:pt x="82" y="783"/>
                    </a:lnTo>
                    <a:lnTo>
                      <a:pt x="106" y="798"/>
                    </a:lnTo>
                    <a:lnTo>
                      <a:pt x="123" y="819"/>
                    </a:lnTo>
                    <a:lnTo>
                      <a:pt x="120" y="855"/>
                    </a:lnTo>
                    <a:lnTo>
                      <a:pt x="108" y="909"/>
                    </a:lnTo>
                    <a:lnTo>
                      <a:pt x="97" y="975"/>
                    </a:lnTo>
                    <a:lnTo>
                      <a:pt x="97" y="1008"/>
                    </a:lnTo>
                    <a:lnTo>
                      <a:pt x="106" y="1032"/>
                    </a:lnTo>
                    <a:lnTo>
                      <a:pt x="118" y="1041"/>
                    </a:lnTo>
                    <a:lnTo>
                      <a:pt x="130" y="1023"/>
                    </a:lnTo>
                    <a:lnTo>
                      <a:pt x="140" y="990"/>
                    </a:lnTo>
                    <a:lnTo>
                      <a:pt x="150" y="966"/>
                    </a:lnTo>
                    <a:lnTo>
                      <a:pt x="162" y="951"/>
                    </a:lnTo>
                    <a:lnTo>
                      <a:pt x="174" y="939"/>
                    </a:lnTo>
                    <a:lnTo>
                      <a:pt x="186" y="936"/>
                    </a:lnTo>
                    <a:lnTo>
                      <a:pt x="198" y="939"/>
                    </a:lnTo>
                    <a:lnTo>
                      <a:pt x="210" y="945"/>
                    </a:lnTo>
                    <a:lnTo>
                      <a:pt x="222" y="954"/>
                    </a:lnTo>
                    <a:lnTo>
                      <a:pt x="232" y="963"/>
                    </a:lnTo>
                    <a:lnTo>
                      <a:pt x="242" y="966"/>
                    </a:lnTo>
                    <a:lnTo>
                      <a:pt x="251" y="969"/>
                    </a:lnTo>
                    <a:lnTo>
                      <a:pt x="261" y="966"/>
                    </a:lnTo>
                    <a:lnTo>
                      <a:pt x="269" y="960"/>
                    </a:lnTo>
                    <a:lnTo>
                      <a:pt x="278" y="954"/>
                    </a:lnTo>
                    <a:lnTo>
                      <a:pt x="285" y="945"/>
                    </a:lnTo>
                    <a:lnTo>
                      <a:pt x="293" y="933"/>
                    </a:lnTo>
                    <a:lnTo>
                      <a:pt x="302" y="921"/>
                    </a:lnTo>
                    <a:lnTo>
                      <a:pt x="315" y="912"/>
                    </a:lnTo>
                    <a:lnTo>
                      <a:pt x="329" y="906"/>
                    </a:lnTo>
                    <a:lnTo>
                      <a:pt x="343" y="900"/>
                    </a:lnTo>
                    <a:lnTo>
                      <a:pt x="356" y="903"/>
                    </a:lnTo>
                    <a:lnTo>
                      <a:pt x="370" y="906"/>
                    </a:lnTo>
                    <a:lnTo>
                      <a:pt x="382" y="912"/>
                    </a:lnTo>
                    <a:lnTo>
                      <a:pt x="389" y="924"/>
                    </a:lnTo>
                    <a:lnTo>
                      <a:pt x="397" y="915"/>
                    </a:lnTo>
                    <a:lnTo>
                      <a:pt x="407" y="909"/>
                    </a:lnTo>
                    <a:lnTo>
                      <a:pt x="416" y="903"/>
                    </a:lnTo>
                    <a:lnTo>
                      <a:pt x="426" y="900"/>
                    </a:lnTo>
                    <a:lnTo>
                      <a:pt x="436" y="903"/>
                    </a:lnTo>
                    <a:lnTo>
                      <a:pt x="445" y="906"/>
                    </a:lnTo>
                    <a:lnTo>
                      <a:pt x="455" y="912"/>
                    </a:lnTo>
                    <a:lnTo>
                      <a:pt x="464" y="924"/>
                    </a:lnTo>
                    <a:lnTo>
                      <a:pt x="469" y="927"/>
                    </a:lnTo>
                    <a:lnTo>
                      <a:pt x="472" y="927"/>
                    </a:lnTo>
                    <a:lnTo>
                      <a:pt x="477" y="921"/>
                    </a:lnTo>
                    <a:lnTo>
                      <a:pt x="481" y="918"/>
                    </a:lnTo>
                    <a:lnTo>
                      <a:pt x="487" y="918"/>
                    </a:lnTo>
                    <a:lnTo>
                      <a:pt x="494" y="924"/>
                    </a:lnTo>
                    <a:lnTo>
                      <a:pt x="505" y="939"/>
                    </a:lnTo>
                    <a:lnTo>
                      <a:pt x="520" y="966"/>
                    </a:lnTo>
                    <a:lnTo>
                      <a:pt x="542" y="1005"/>
                    </a:lnTo>
                    <a:lnTo>
                      <a:pt x="556" y="1008"/>
                    </a:lnTo>
                    <a:lnTo>
                      <a:pt x="561" y="987"/>
                    </a:lnTo>
                    <a:lnTo>
                      <a:pt x="561" y="951"/>
                    </a:lnTo>
                    <a:lnTo>
                      <a:pt x="556" y="912"/>
                    </a:lnTo>
                    <a:lnTo>
                      <a:pt x="551" y="879"/>
                    </a:lnTo>
                    <a:lnTo>
                      <a:pt x="545" y="867"/>
                    </a:lnTo>
                    <a:lnTo>
                      <a:pt x="544" y="882"/>
                    </a:lnTo>
                    <a:lnTo>
                      <a:pt x="542" y="870"/>
                    </a:lnTo>
                    <a:lnTo>
                      <a:pt x="540" y="843"/>
                    </a:lnTo>
                    <a:lnTo>
                      <a:pt x="540" y="810"/>
                    </a:lnTo>
                    <a:lnTo>
                      <a:pt x="539" y="777"/>
                    </a:lnTo>
                    <a:lnTo>
                      <a:pt x="533" y="749"/>
                    </a:lnTo>
                    <a:lnTo>
                      <a:pt x="523" y="731"/>
                    </a:lnTo>
                    <a:lnTo>
                      <a:pt x="510" y="734"/>
                    </a:lnTo>
                    <a:lnTo>
                      <a:pt x="487" y="761"/>
                    </a:lnTo>
                    <a:lnTo>
                      <a:pt x="489" y="740"/>
                    </a:lnTo>
                    <a:lnTo>
                      <a:pt x="486" y="713"/>
                    </a:lnTo>
                    <a:lnTo>
                      <a:pt x="476" y="689"/>
                    </a:lnTo>
                    <a:lnTo>
                      <a:pt x="462" y="665"/>
                    </a:lnTo>
                    <a:lnTo>
                      <a:pt x="448" y="650"/>
                    </a:lnTo>
                    <a:lnTo>
                      <a:pt x="433" y="644"/>
                    </a:lnTo>
                    <a:lnTo>
                      <a:pt x="418" y="653"/>
                    </a:lnTo>
                    <a:lnTo>
                      <a:pt x="406" y="683"/>
                    </a:lnTo>
                    <a:lnTo>
                      <a:pt x="396" y="707"/>
                    </a:lnTo>
                    <a:lnTo>
                      <a:pt x="378" y="710"/>
                    </a:lnTo>
                    <a:lnTo>
                      <a:pt x="365" y="695"/>
                    </a:lnTo>
                    <a:lnTo>
                      <a:pt x="358" y="662"/>
                    </a:lnTo>
                    <a:lnTo>
                      <a:pt x="338" y="662"/>
                    </a:lnTo>
                    <a:lnTo>
                      <a:pt x="317" y="653"/>
                    </a:lnTo>
                    <a:lnTo>
                      <a:pt x="300" y="641"/>
                    </a:lnTo>
                    <a:lnTo>
                      <a:pt x="290" y="623"/>
                    </a:lnTo>
                    <a:lnTo>
                      <a:pt x="286" y="602"/>
                    </a:lnTo>
                    <a:lnTo>
                      <a:pt x="293" y="581"/>
                    </a:lnTo>
                    <a:lnTo>
                      <a:pt x="315" y="560"/>
                    </a:lnTo>
                    <a:lnTo>
                      <a:pt x="353" y="542"/>
                    </a:lnTo>
                    <a:lnTo>
                      <a:pt x="392" y="533"/>
                    </a:lnTo>
                    <a:lnTo>
                      <a:pt x="416" y="536"/>
                    </a:lnTo>
                    <a:lnTo>
                      <a:pt x="433" y="548"/>
                    </a:lnTo>
                    <a:lnTo>
                      <a:pt x="441" y="563"/>
                    </a:lnTo>
                    <a:lnTo>
                      <a:pt x="447" y="578"/>
                    </a:lnTo>
                    <a:lnTo>
                      <a:pt x="452" y="587"/>
                    </a:lnTo>
                    <a:lnTo>
                      <a:pt x="460" y="590"/>
                    </a:lnTo>
                    <a:lnTo>
                      <a:pt x="476" y="578"/>
                    </a:lnTo>
                    <a:lnTo>
                      <a:pt x="489" y="593"/>
                    </a:lnTo>
                    <a:lnTo>
                      <a:pt x="503" y="605"/>
                    </a:lnTo>
                    <a:lnTo>
                      <a:pt x="516" y="614"/>
                    </a:lnTo>
                    <a:lnTo>
                      <a:pt x="530" y="617"/>
                    </a:lnTo>
                    <a:lnTo>
                      <a:pt x="542" y="620"/>
                    </a:lnTo>
                    <a:lnTo>
                      <a:pt x="551" y="620"/>
                    </a:lnTo>
                    <a:lnTo>
                      <a:pt x="557" y="620"/>
                    </a:lnTo>
                    <a:lnTo>
                      <a:pt x="559" y="620"/>
                    </a:lnTo>
                    <a:lnTo>
                      <a:pt x="564" y="641"/>
                    </a:lnTo>
                    <a:lnTo>
                      <a:pt x="571" y="662"/>
                    </a:lnTo>
                    <a:lnTo>
                      <a:pt x="578" y="677"/>
                    </a:lnTo>
                    <a:lnTo>
                      <a:pt x="586" y="689"/>
                    </a:lnTo>
                    <a:lnTo>
                      <a:pt x="596" y="698"/>
                    </a:lnTo>
                    <a:lnTo>
                      <a:pt x="607" y="704"/>
                    </a:lnTo>
                    <a:lnTo>
                      <a:pt x="619" y="707"/>
                    </a:lnTo>
                    <a:lnTo>
                      <a:pt x="632" y="704"/>
                    </a:lnTo>
                    <a:lnTo>
                      <a:pt x="644" y="704"/>
                    </a:lnTo>
                    <a:lnTo>
                      <a:pt x="654" y="707"/>
                    </a:lnTo>
                    <a:lnTo>
                      <a:pt x="663" y="713"/>
                    </a:lnTo>
                    <a:lnTo>
                      <a:pt x="670" y="722"/>
                    </a:lnTo>
                    <a:lnTo>
                      <a:pt x="677" y="734"/>
                    </a:lnTo>
                    <a:lnTo>
                      <a:pt x="683" y="746"/>
                    </a:lnTo>
                    <a:lnTo>
                      <a:pt x="690" y="761"/>
                    </a:lnTo>
                    <a:lnTo>
                      <a:pt x="699" y="777"/>
                    </a:lnTo>
                    <a:lnTo>
                      <a:pt x="711" y="786"/>
                    </a:lnTo>
                    <a:lnTo>
                      <a:pt x="724" y="792"/>
                    </a:lnTo>
                    <a:lnTo>
                      <a:pt x="738" y="792"/>
                    </a:lnTo>
                    <a:lnTo>
                      <a:pt x="755" y="783"/>
                    </a:lnTo>
                    <a:lnTo>
                      <a:pt x="769" y="770"/>
                    </a:lnTo>
                    <a:lnTo>
                      <a:pt x="782" y="752"/>
                    </a:lnTo>
                    <a:lnTo>
                      <a:pt x="792" y="731"/>
                    </a:lnTo>
                    <a:lnTo>
                      <a:pt x="799" y="704"/>
                    </a:lnTo>
                    <a:close/>
                  </a:path>
                </a:pathLst>
              </a:custGeom>
              <a:solidFill>
                <a:srgbClr val="00AC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34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558" name="Google Shape;558;p8"/>
            <p:cNvSpPr/>
            <p:nvPr/>
          </p:nvSpPr>
          <p:spPr>
            <a:xfrm>
              <a:off x="889" y="3420"/>
              <a:ext cx="508" cy="211"/>
            </a:xfrm>
            <a:custGeom>
              <a:rect b="b" l="l" r="r" t="t"/>
              <a:pathLst>
                <a:path extrusionOk="0" h="671" w="977">
                  <a:moveTo>
                    <a:pt x="827" y="232"/>
                  </a:moveTo>
                  <a:lnTo>
                    <a:pt x="823" y="245"/>
                  </a:lnTo>
                  <a:lnTo>
                    <a:pt x="819" y="253"/>
                  </a:lnTo>
                  <a:lnTo>
                    <a:pt x="813" y="257"/>
                  </a:lnTo>
                  <a:lnTo>
                    <a:pt x="808" y="259"/>
                  </a:lnTo>
                  <a:lnTo>
                    <a:pt x="801" y="257"/>
                  </a:lnTo>
                  <a:lnTo>
                    <a:pt x="795" y="253"/>
                  </a:lnTo>
                  <a:lnTo>
                    <a:pt x="791" y="242"/>
                  </a:lnTo>
                  <a:lnTo>
                    <a:pt x="787" y="228"/>
                  </a:lnTo>
                  <a:lnTo>
                    <a:pt x="780" y="201"/>
                  </a:lnTo>
                  <a:lnTo>
                    <a:pt x="771" y="182"/>
                  </a:lnTo>
                  <a:lnTo>
                    <a:pt x="762" y="172"/>
                  </a:lnTo>
                  <a:lnTo>
                    <a:pt x="758" y="170"/>
                  </a:lnTo>
                  <a:lnTo>
                    <a:pt x="753" y="180"/>
                  </a:lnTo>
                  <a:lnTo>
                    <a:pt x="749" y="191"/>
                  </a:lnTo>
                  <a:lnTo>
                    <a:pt x="744" y="197"/>
                  </a:lnTo>
                  <a:lnTo>
                    <a:pt x="739" y="201"/>
                  </a:lnTo>
                  <a:lnTo>
                    <a:pt x="734" y="203"/>
                  </a:lnTo>
                  <a:lnTo>
                    <a:pt x="727" y="205"/>
                  </a:lnTo>
                  <a:lnTo>
                    <a:pt x="719" y="205"/>
                  </a:lnTo>
                  <a:lnTo>
                    <a:pt x="710" y="203"/>
                  </a:lnTo>
                  <a:lnTo>
                    <a:pt x="700" y="203"/>
                  </a:lnTo>
                  <a:lnTo>
                    <a:pt x="692" y="205"/>
                  </a:lnTo>
                  <a:lnTo>
                    <a:pt x="685" y="207"/>
                  </a:lnTo>
                  <a:lnTo>
                    <a:pt x="679" y="211"/>
                  </a:lnTo>
                  <a:lnTo>
                    <a:pt x="673" y="216"/>
                  </a:lnTo>
                  <a:lnTo>
                    <a:pt x="670" y="220"/>
                  </a:lnTo>
                  <a:lnTo>
                    <a:pt x="667" y="222"/>
                  </a:lnTo>
                  <a:lnTo>
                    <a:pt x="666" y="224"/>
                  </a:lnTo>
                  <a:lnTo>
                    <a:pt x="672" y="232"/>
                  </a:lnTo>
                  <a:lnTo>
                    <a:pt x="675" y="247"/>
                  </a:lnTo>
                  <a:lnTo>
                    <a:pt x="673" y="265"/>
                  </a:lnTo>
                  <a:lnTo>
                    <a:pt x="670" y="286"/>
                  </a:lnTo>
                  <a:lnTo>
                    <a:pt x="661" y="300"/>
                  </a:lnTo>
                  <a:lnTo>
                    <a:pt x="649" y="309"/>
                  </a:lnTo>
                  <a:lnTo>
                    <a:pt x="635" y="305"/>
                  </a:lnTo>
                  <a:lnTo>
                    <a:pt x="618" y="286"/>
                  </a:lnTo>
                  <a:lnTo>
                    <a:pt x="611" y="286"/>
                  </a:lnTo>
                  <a:lnTo>
                    <a:pt x="604" y="290"/>
                  </a:lnTo>
                  <a:lnTo>
                    <a:pt x="595" y="294"/>
                  </a:lnTo>
                  <a:lnTo>
                    <a:pt x="587" y="300"/>
                  </a:lnTo>
                  <a:lnTo>
                    <a:pt x="581" y="309"/>
                  </a:lnTo>
                  <a:lnTo>
                    <a:pt x="576" y="319"/>
                  </a:lnTo>
                  <a:lnTo>
                    <a:pt x="573" y="332"/>
                  </a:lnTo>
                  <a:lnTo>
                    <a:pt x="573" y="344"/>
                  </a:lnTo>
                  <a:lnTo>
                    <a:pt x="586" y="352"/>
                  </a:lnTo>
                  <a:lnTo>
                    <a:pt x="599" y="365"/>
                  </a:lnTo>
                  <a:lnTo>
                    <a:pt x="608" y="381"/>
                  </a:lnTo>
                  <a:lnTo>
                    <a:pt x="614" y="400"/>
                  </a:lnTo>
                  <a:lnTo>
                    <a:pt x="616" y="419"/>
                  </a:lnTo>
                  <a:lnTo>
                    <a:pt x="613" y="431"/>
                  </a:lnTo>
                  <a:lnTo>
                    <a:pt x="601" y="441"/>
                  </a:lnTo>
                  <a:lnTo>
                    <a:pt x="582" y="441"/>
                  </a:lnTo>
                  <a:lnTo>
                    <a:pt x="585" y="456"/>
                  </a:lnTo>
                  <a:lnTo>
                    <a:pt x="585" y="472"/>
                  </a:lnTo>
                  <a:lnTo>
                    <a:pt x="584" y="487"/>
                  </a:lnTo>
                  <a:lnTo>
                    <a:pt x="581" y="499"/>
                  </a:lnTo>
                  <a:lnTo>
                    <a:pt x="576" y="510"/>
                  </a:lnTo>
                  <a:lnTo>
                    <a:pt x="570" y="514"/>
                  </a:lnTo>
                  <a:lnTo>
                    <a:pt x="562" y="514"/>
                  </a:lnTo>
                  <a:lnTo>
                    <a:pt x="552" y="506"/>
                  </a:lnTo>
                  <a:lnTo>
                    <a:pt x="544" y="499"/>
                  </a:lnTo>
                  <a:lnTo>
                    <a:pt x="538" y="501"/>
                  </a:lnTo>
                  <a:lnTo>
                    <a:pt x="533" y="508"/>
                  </a:lnTo>
                  <a:lnTo>
                    <a:pt x="527" y="516"/>
                  </a:lnTo>
                  <a:lnTo>
                    <a:pt x="520" y="524"/>
                  </a:lnTo>
                  <a:lnTo>
                    <a:pt x="514" y="530"/>
                  </a:lnTo>
                  <a:lnTo>
                    <a:pt x="508" y="535"/>
                  </a:lnTo>
                  <a:lnTo>
                    <a:pt x="499" y="530"/>
                  </a:lnTo>
                  <a:lnTo>
                    <a:pt x="491" y="522"/>
                  </a:lnTo>
                  <a:lnTo>
                    <a:pt x="491" y="508"/>
                  </a:lnTo>
                  <a:lnTo>
                    <a:pt x="490" y="489"/>
                  </a:lnTo>
                  <a:lnTo>
                    <a:pt x="482" y="462"/>
                  </a:lnTo>
                  <a:lnTo>
                    <a:pt x="475" y="450"/>
                  </a:lnTo>
                  <a:lnTo>
                    <a:pt x="466" y="446"/>
                  </a:lnTo>
                  <a:lnTo>
                    <a:pt x="456" y="446"/>
                  </a:lnTo>
                  <a:lnTo>
                    <a:pt x="444" y="448"/>
                  </a:lnTo>
                  <a:lnTo>
                    <a:pt x="432" y="448"/>
                  </a:lnTo>
                  <a:lnTo>
                    <a:pt x="420" y="446"/>
                  </a:lnTo>
                  <a:lnTo>
                    <a:pt x="408" y="437"/>
                  </a:lnTo>
                  <a:lnTo>
                    <a:pt x="396" y="419"/>
                  </a:lnTo>
                  <a:lnTo>
                    <a:pt x="387" y="408"/>
                  </a:lnTo>
                  <a:lnTo>
                    <a:pt x="376" y="400"/>
                  </a:lnTo>
                  <a:lnTo>
                    <a:pt x="365" y="398"/>
                  </a:lnTo>
                  <a:lnTo>
                    <a:pt x="353" y="400"/>
                  </a:lnTo>
                  <a:lnTo>
                    <a:pt x="342" y="406"/>
                  </a:lnTo>
                  <a:lnTo>
                    <a:pt x="332" y="414"/>
                  </a:lnTo>
                  <a:lnTo>
                    <a:pt x="325" y="429"/>
                  </a:lnTo>
                  <a:lnTo>
                    <a:pt x="322" y="448"/>
                  </a:lnTo>
                  <a:lnTo>
                    <a:pt x="306" y="443"/>
                  </a:lnTo>
                  <a:lnTo>
                    <a:pt x="292" y="448"/>
                  </a:lnTo>
                  <a:lnTo>
                    <a:pt x="278" y="460"/>
                  </a:lnTo>
                  <a:lnTo>
                    <a:pt x="266" y="475"/>
                  </a:lnTo>
                  <a:lnTo>
                    <a:pt x="257" y="493"/>
                  </a:lnTo>
                  <a:lnTo>
                    <a:pt x="253" y="512"/>
                  </a:lnTo>
                  <a:lnTo>
                    <a:pt x="253" y="530"/>
                  </a:lnTo>
                  <a:lnTo>
                    <a:pt x="259" y="549"/>
                  </a:lnTo>
                  <a:lnTo>
                    <a:pt x="262" y="559"/>
                  </a:lnTo>
                  <a:lnTo>
                    <a:pt x="261" y="574"/>
                  </a:lnTo>
                  <a:lnTo>
                    <a:pt x="256" y="588"/>
                  </a:lnTo>
                  <a:lnTo>
                    <a:pt x="247" y="599"/>
                  </a:lnTo>
                  <a:lnTo>
                    <a:pt x="237" y="607"/>
                  </a:lnTo>
                  <a:lnTo>
                    <a:pt x="224" y="605"/>
                  </a:lnTo>
                  <a:lnTo>
                    <a:pt x="211" y="597"/>
                  </a:lnTo>
                  <a:lnTo>
                    <a:pt x="200" y="574"/>
                  </a:lnTo>
                  <a:lnTo>
                    <a:pt x="199" y="574"/>
                  </a:lnTo>
                  <a:lnTo>
                    <a:pt x="195" y="576"/>
                  </a:lnTo>
                  <a:lnTo>
                    <a:pt x="190" y="578"/>
                  </a:lnTo>
                  <a:lnTo>
                    <a:pt x="182" y="580"/>
                  </a:lnTo>
                  <a:lnTo>
                    <a:pt x="175" y="582"/>
                  </a:lnTo>
                  <a:lnTo>
                    <a:pt x="166" y="582"/>
                  </a:lnTo>
                  <a:lnTo>
                    <a:pt x="158" y="580"/>
                  </a:lnTo>
                  <a:lnTo>
                    <a:pt x="149" y="574"/>
                  </a:lnTo>
                  <a:lnTo>
                    <a:pt x="142" y="568"/>
                  </a:lnTo>
                  <a:lnTo>
                    <a:pt x="133" y="568"/>
                  </a:lnTo>
                  <a:lnTo>
                    <a:pt x="124" y="570"/>
                  </a:lnTo>
                  <a:lnTo>
                    <a:pt x="115" y="576"/>
                  </a:lnTo>
                  <a:lnTo>
                    <a:pt x="106" y="586"/>
                  </a:lnTo>
                  <a:lnTo>
                    <a:pt x="97" y="601"/>
                  </a:lnTo>
                  <a:lnTo>
                    <a:pt x="90" y="620"/>
                  </a:lnTo>
                  <a:lnTo>
                    <a:pt x="81" y="642"/>
                  </a:lnTo>
                  <a:lnTo>
                    <a:pt x="72" y="661"/>
                  </a:lnTo>
                  <a:lnTo>
                    <a:pt x="62" y="669"/>
                  </a:lnTo>
                  <a:lnTo>
                    <a:pt x="51" y="671"/>
                  </a:lnTo>
                  <a:lnTo>
                    <a:pt x="40" y="665"/>
                  </a:lnTo>
                  <a:lnTo>
                    <a:pt x="32" y="655"/>
                  </a:lnTo>
                  <a:lnTo>
                    <a:pt x="27" y="640"/>
                  </a:lnTo>
                  <a:lnTo>
                    <a:pt x="25" y="624"/>
                  </a:lnTo>
                  <a:lnTo>
                    <a:pt x="30" y="603"/>
                  </a:lnTo>
                  <a:lnTo>
                    <a:pt x="16" y="586"/>
                  </a:lnTo>
                  <a:lnTo>
                    <a:pt x="15" y="555"/>
                  </a:lnTo>
                  <a:lnTo>
                    <a:pt x="20" y="522"/>
                  </a:lnTo>
                  <a:lnTo>
                    <a:pt x="30" y="495"/>
                  </a:lnTo>
                  <a:lnTo>
                    <a:pt x="20" y="435"/>
                  </a:lnTo>
                  <a:lnTo>
                    <a:pt x="20" y="390"/>
                  </a:lnTo>
                  <a:lnTo>
                    <a:pt x="29" y="354"/>
                  </a:lnTo>
                  <a:lnTo>
                    <a:pt x="43" y="334"/>
                  </a:lnTo>
                  <a:lnTo>
                    <a:pt x="61" y="323"/>
                  </a:lnTo>
                  <a:lnTo>
                    <a:pt x="77" y="321"/>
                  </a:lnTo>
                  <a:lnTo>
                    <a:pt x="92" y="327"/>
                  </a:lnTo>
                  <a:lnTo>
                    <a:pt x="103" y="340"/>
                  </a:lnTo>
                  <a:lnTo>
                    <a:pt x="108" y="346"/>
                  </a:lnTo>
                  <a:lnTo>
                    <a:pt x="113" y="348"/>
                  </a:lnTo>
                  <a:lnTo>
                    <a:pt x="118" y="344"/>
                  </a:lnTo>
                  <a:lnTo>
                    <a:pt x="124" y="336"/>
                  </a:lnTo>
                  <a:lnTo>
                    <a:pt x="130" y="327"/>
                  </a:lnTo>
                  <a:lnTo>
                    <a:pt x="137" y="319"/>
                  </a:lnTo>
                  <a:lnTo>
                    <a:pt x="143" y="313"/>
                  </a:lnTo>
                  <a:lnTo>
                    <a:pt x="149" y="311"/>
                  </a:lnTo>
                  <a:lnTo>
                    <a:pt x="149" y="305"/>
                  </a:lnTo>
                  <a:lnTo>
                    <a:pt x="148" y="290"/>
                  </a:lnTo>
                  <a:lnTo>
                    <a:pt x="140" y="276"/>
                  </a:lnTo>
                  <a:lnTo>
                    <a:pt x="125" y="271"/>
                  </a:lnTo>
                  <a:lnTo>
                    <a:pt x="116" y="269"/>
                  </a:lnTo>
                  <a:lnTo>
                    <a:pt x="108" y="263"/>
                  </a:lnTo>
                  <a:lnTo>
                    <a:pt x="101" y="251"/>
                  </a:lnTo>
                  <a:lnTo>
                    <a:pt x="94" y="236"/>
                  </a:lnTo>
                  <a:lnTo>
                    <a:pt x="89" y="224"/>
                  </a:lnTo>
                  <a:lnTo>
                    <a:pt x="82" y="213"/>
                  </a:lnTo>
                  <a:lnTo>
                    <a:pt x="76" y="207"/>
                  </a:lnTo>
                  <a:lnTo>
                    <a:pt x="70" y="209"/>
                  </a:lnTo>
                  <a:lnTo>
                    <a:pt x="62" y="213"/>
                  </a:lnTo>
                  <a:lnTo>
                    <a:pt x="54" y="218"/>
                  </a:lnTo>
                  <a:lnTo>
                    <a:pt x="46" y="218"/>
                  </a:lnTo>
                  <a:lnTo>
                    <a:pt x="37" y="218"/>
                  </a:lnTo>
                  <a:lnTo>
                    <a:pt x="29" y="213"/>
                  </a:lnTo>
                  <a:lnTo>
                    <a:pt x="21" y="207"/>
                  </a:lnTo>
                  <a:lnTo>
                    <a:pt x="15" y="199"/>
                  </a:lnTo>
                  <a:lnTo>
                    <a:pt x="11" y="187"/>
                  </a:lnTo>
                  <a:lnTo>
                    <a:pt x="11" y="174"/>
                  </a:lnTo>
                  <a:lnTo>
                    <a:pt x="15" y="158"/>
                  </a:lnTo>
                  <a:lnTo>
                    <a:pt x="18" y="143"/>
                  </a:lnTo>
                  <a:lnTo>
                    <a:pt x="15" y="135"/>
                  </a:lnTo>
                  <a:lnTo>
                    <a:pt x="3" y="118"/>
                  </a:lnTo>
                  <a:lnTo>
                    <a:pt x="0" y="97"/>
                  </a:lnTo>
                  <a:lnTo>
                    <a:pt x="8" y="75"/>
                  </a:lnTo>
                  <a:lnTo>
                    <a:pt x="21" y="52"/>
                  </a:lnTo>
                  <a:lnTo>
                    <a:pt x="38" y="31"/>
                  </a:lnTo>
                  <a:lnTo>
                    <a:pt x="56" y="15"/>
                  </a:lnTo>
                  <a:lnTo>
                    <a:pt x="72" y="6"/>
                  </a:lnTo>
                  <a:lnTo>
                    <a:pt x="85" y="8"/>
                  </a:lnTo>
                  <a:lnTo>
                    <a:pt x="94" y="0"/>
                  </a:lnTo>
                  <a:lnTo>
                    <a:pt x="104" y="2"/>
                  </a:lnTo>
                  <a:lnTo>
                    <a:pt x="116" y="10"/>
                  </a:lnTo>
                  <a:lnTo>
                    <a:pt x="128" y="23"/>
                  </a:lnTo>
                  <a:lnTo>
                    <a:pt x="137" y="39"/>
                  </a:lnTo>
                  <a:lnTo>
                    <a:pt x="143" y="58"/>
                  </a:lnTo>
                  <a:lnTo>
                    <a:pt x="146" y="75"/>
                  </a:lnTo>
                  <a:lnTo>
                    <a:pt x="140" y="91"/>
                  </a:lnTo>
                  <a:lnTo>
                    <a:pt x="143" y="91"/>
                  </a:lnTo>
                  <a:lnTo>
                    <a:pt x="149" y="89"/>
                  </a:lnTo>
                  <a:lnTo>
                    <a:pt x="158" y="89"/>
                  </a:lnTo>
                  <a:lnTo>
                    <a:pt x="167" y="91"/>
                  </a:lnTo>
                  <a:lnTo>
                    <a:pt x="163" y="108"/>
                  </a:lnTo>
                  <a:lnTo>
                    <a:pt x="163" y="122"/>
                  </a:lnTo>
                  <a:lnTo>
                    <a:pt x="167" y="133"/>
                  </a:lnTo>
                  <a:lnTo>
                    <a:pt x="173" y="139"/>
                  </a:lnTo>
                  <a:lnTo>
                    <a:pt x="181" y="143"/>
                  </a:lnTo>
                  <a:lnTo>
                    <a:pt x="190" y="143"/>
                  </a:lnTo>
                  <a:lnTo>
                    <a:pt x="199" y="141"/>
                  </a:lnTo>
                  <a:lnTo>
                    <a:pt x="206" y="135"/>
                  </a:lnTo>
                  <a:lnTo>
                    <a:pt x="208" y="162"/>
                  </a:lnTo>
                  <a:lnTo>
                    <a:pt x="214" y="189"/>
                  </a:lnTo>
                  <a:lnTo>
                    <a:pt x="225" y="207"/>
                  </a:lnTo>
                  <a:lnTo>
                    <a:pt x="242" y="209"/>
                  </a:lnTo>
                  <a:lnTo>
                    <a:pt x="252" y="205"/>
                  </a:lnTo>
                  <a:lnTo>
                    <a:pt x="262" y="207"/>
                  </a:lnTo>
                  <a:lnTo>
                    <a:pt x="273" y="213"/>
                  </a:lnTo>
                  <a:lnTo>
                    <a:pt x="282" y="222"/>
                  </a:lnTo>
                  <a:lnTo>
                    <a:pt x="290" y="236"/>
                  </a:lnTo>
                  <a:lnTo>
                    <a:pt x="296" y="253"/>
                  </a:lnTo>
                  <a:lnTo>
                    <a:pt x="299" y="276"/>
                  </a:lnTo>
                  <a:lnTo>
                    <a:pt x="299" y="300"/>
                  </a:lnTo>
                  <a:lnTo>
                    <a:pt x="299" y="315"/>
                  </a:lnTo>
                  <a:lnTo>
                    <a:pt x="301" y="327"/>
                  </a:lnTo>
                  <a:lnTo>
                    <a:pt x="305" y="334"/>
                  </a:lnTo>
                  <a:lnTo>
                    <a:pt x="311" y="338"/>
                  </a:lnTo>
                  <a:lnTo>
                    <a:pt x="319" y="336"/>
                  </a:lnTo>
                  <a:lnTo>
                    <a:pt x="328" y="327"/>
                  </a:lnTo>
                  <a:lnTo>
                    <a:pt x="338" y="313"/>
                  </a:lnTo>
                  <a:lnTo>
                    <a:pt x="348" y="292"/>
                  </a:lnTo>
                  <a:lnTo>
                    <a:pt x="360" y="274"/>
                  </a:lnTo>
                  <a:lnTo>
                    <a:pt x="373" y="263"/>
                  </a:lnTo>
                  <a:lnTo>
                    <a:pt x="386" y="261"/>
                  </a:lnTo>
                  <a:lnTo>
                    <a:pt x="399" y="265"/>
                  </a:lnTo>
                  <a:lnTo>
                    <a:pt x="411" y="269"/>
                  </a:lnTo>
                  <a:lnTo>
                    <a:pt x="422" y="276"/>
                  </a:lnTo>
                  <a:lnTo>
                    <a:pt x="430" y="276"/>
                  </a:lnTo>
                  <a:lnTo>
                    <a:pt x="438" y="271"/>
                  </a:lnTo>
                  <a:lnTo>
                    <a:pt x="451" y="257"/>
                  </a:lnTo>
                  <a:lnTo>
                    <a:pt x="460" y="251"/>
                  </a:lnTo>
                  <a:lnTo>
                    <a:pt x="468" y="251"/>
                  </a:lnTo>
                  <a:lnTo>
                    <a:pt x="476" y="255"/>
                  </a:lnTo>
                  <a:lnTo>
                    <a:pt x="481" y="261"/>
                  </a:lnTo>
                  <a:lnTo>
                    <a:pt x="487" y="267"/>
                  </a:lnTo>
                  <a:lnTo>
                    <a:pt x="492" y="267"/>
                  </a:lnTo>
                  <a:lnTo>
                    <a:pt x="499" y="263"/>
                  </a:lnTo>
                  <a:lnTo>
                    <a:pt x="506" y="255"/>
                  </a:lnTo>
                  <a:lnTo>
                    <a:pt x="511" y="251"/>
                  </a:lnTo>
                  <a:lnTo>
                    <a:pt x="515" y="251"/>
                  </a:lnTo>
                  <a:lnTo>
                    <a:pt x="519" y="253"/>
                  </a:lnTo>
                  <a:lnTo>
                    <a:pt x="523" y="259"/>
                  </a:lnTo>
                  <a:lnTo>
                    <a:pt x="528" y="265"/>
                  </a:lnTo>
                  <a:lnTo>
                    <a:pt x="534" y="271"/>
                  </a:lnTo>
                  <a:lnTo>
                    <a:pt x="543" y="278"/>
                  </a:lnTo>
                  <a:lnTo>
                    <a:pt x="561" y="284"/>
                  </a:lnTo>
                  <a:lnTo>
                    <a:pt x="575" y="286"/>
                  </a:lnTo>
                  <a:lnTo>
                    <a:pt x="584" y="282"/>
                  </a:lnTo>
                  <a:lnTo>
                    <a:pt x="589" y="276"/>
                  </a:lnTo>
                  <a:lnTo>
                    <a:pt x="590" y="265"/>
                  </a:lnTo>
                  <a:lnTo>
                    <a:pt x="589" y="253"/>
                  </a:lnTo>
                  <a:lnTo>
                    <a:pt x="586" y="242"/>
                  </a:lnTo>
                  <a:lnTo>
                    <a:pt x="581" y="230"/>
                  </a:lnTo>
                  <a:lnTo>
                    <a:pt x="570" y="203"/>
                  </a:lnTo>
                  <a:lnTo>
                    <a:pt x="566" y="180"/>
                  </a:lnTo>
                  <a:lnTo>
                    <a:pt x="567" y="162"/>
                  </a:lnTo>
                  <a:lnTo>
                    <a:pt x="573" y="145"/>
                  </a:lnTo>
                  <a:lnTo>
                    <a:pt x="579" y="124"/>
                  </a:lnTo>
                  <a:lnTo>
                    <a:pt x="586" y="110"/>
                  </a:lnTo>
                  <a:lnTo>
                    <a:pt x="596" y="100"/>
                  </a:lnTo>
                  <a:lnTo>
                    <a:pt x="609" y="93"/>
                  </a:lnTo>
                  <a:lnTo>
                    <a:pt x="622" y="91"/>
                  </a:lnTo>
                  <a:lnTo>
                    <a:pt x="635" y="93"/>
                  </a:lnTo>
                  <a:lnTo>
                    <a:pt x="649" y="95"/>
                  </a:lnTo>
                  <a:lnTo>
                    <a:pt x="662" y="102"/>
                  </a:lnTo>
                  <a:lnTo>
                    <a:pt x="675" y="106"/>
                  </a:lnTo>
                  <a:lnTo>
                    <a:pt x="685" y="104"/>
                  </a:lnTo>
                  <a:lnTo>
                    <a:pt x="690" y="100"/>
                  </a:lnTo>
                  <a:lnTo>
                    <a:pt x="695" y="91"/>
                  </a:lnTo>
                  <a:lnTo>
                    <a:pt x="698" y="81"/>
                  </a:lnTo>
                  <a:lnTo>
                    <a:pt x="703" y="68"/>
                  </a:lnTo>
                  <a:lnTo>
                    <a:pt x="708" y="58"/>
                  </a:lnTo>
                  <a:lnTo>
                    <a:pt x="716" y="48"/>
                  </a:lnTo>
                  <a:lnTo>
                    <a:pt x="727" y="39"/>
                  </a:lnTo>
                  <a:lnTo>
                    <a:pt x="739" y="35"/>
                  </a:lnTo>
                  <a:lnTo>
                    <a:pt x="752" y="33"/>
                  </a:lnTo>
                  <a:lnTo>
                    <a:pt x="766" y="31"/>
                  </a:lnTo>
                  <a:lnTo>
                    <a:pt x="779" y="29"/>
                  </a:lnTo>
                  <a:lnTo>
                    <a:pt x="791" y="25"/>
                  </a:lnTo>
                  <a:lnTo>
                    <a:pt x="804" y="21"/>
                  </a:lnTo>
                  <a:lnTo>
                    <a:pt x="814" y="15"/>
                  </a:lnTo>
                  <a:lnTo>
                    <a:pt x="824" y="8"/>
                  </a:lnTo>
                  <a:lnTo>
                    <a:pt x="835" y="4"/>
                  </a:lnTo>
                  <a:lnTo>
                    <a:pt x="848" y="4"/>
                  </a:lnTo>
                  <a:lnTo>
                    <a:pt x="861" y="8"/>
                  </a:lnTo>
                  <a:lnTo>
                    <a:pt x="871" y="15"/>
                  </a:lnTo>
                  <a:lnTo>
                    <a:pt x="880" y="23"/>
                  </a:lnTo>
                  <a:lnTo>
                    <a:pt x="886" y="33"/>
                  </a:lnTo>
                  <a:lnTo>
                    <a:pt x="889" y="48"/>
                  </a:lnTo>
                  <a:lnTo>
                    <a:pt x="904" y="41"/>
                  </a:lnTo>
                  <a:lnTo>
                    <a:pt x="917" y="48"/>
                  </a:lnTo>
                  <a:lnTo>
                    <a:pt x="927" y="62"/>
                  </a:lnTo>
                  <a:lnTo>
                    <a:pt x="934" y="83"/>
                  </a:lnTo>
                  <a:lnTo>
                    <a:pt x="939" y="110"/>
                  </a:lnTo>
                  <a:lnTo>
                    <a:pt x="942" y="137"/>
                  </a:lnTo>
                  <a:lnTo>
                    <a:pt x="943" y="164"/>
                  </a:lnTo>
                  <a:lnTo>
                    <a:pt x="942" y="189"/>
                  </a:lnTo>
                  <a:lnTo>
                    <a:pt x="952" y="184"/>
                  </a:lnTo>
                  <a:lnTo>
                    <a:pt x="963" y="191"/>
                  </a:lnTo>
                  <a:lnTo>
                    <a:pt x="972" y="203"/>
                  </a:lnTo>
                  <a:lnTo>
                    <a:pt x="977" y="222"/>
                  </a:lnTo>
                  <a:lnTo>
                    <a:pt x="977" y="245"/>
                  </a:lnTo>
                  <a:lnTo>
                    <a:pt x="970" y="271"/>
                  </a:lnTo>
                  <a:lnTo>
                    <a:pt x="953" y="300"/>
                  </a:lnTo>
                  <a:lnTo>
                    <a:pt x="927" y="329"/>
                  </a:lnTo>
                  <a:lnTo>
                    <a:pt x="908" y="342"/>
                  </a:lnTo>
                  <a:lnTo>
                    <a:pt x="890" y="340"/>
                  </a:lnTo>
                  <a:lnTo>
                    <a:pt x="873" y="329"/>
                  </a:lnTo>
                  <a:lnTo>
                    <a:pt x="858" y="313"/>
                  </a:lnTo>
                  <a:lnTo>
                    <a:pt x="847" y="292"/>
                  </a:lnTo>
                  <a:lnTo>
                    <a:pt x="837" y="269"/>
                  </a:lnTo>
                  <a:lnTo>
                    <a:pt x="830" y="249"/>
                  </a:lnTo>
                  <a:lnTo>
                    <a:pt x="827" y="232"/>
                  </a:lnTo>
                  <a:close/>
                </a:path>
              </a:pathLst>
            </a:custGeom>
            <a:solidFill>
              <a:srgbClr val="00A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559" name="Google Shape;559;p8"/>
          <p:cNvSpPr/>
          <p:nvPr/>
        </p:nvSpPr>
        <p:spPr>
          <a:xfrm>
            <a:off x="4106118" y="1495525"/>
            <a:ext cx="265055" cy="525189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560" name="Google Shape;560;p8"/>
          <p:cNvCxnSpPr/>
          <p:nvPr/>
        </p:nvCxnSpPr>
        <p:spPr>
          <a:xfrm>
            <a:off x="2809449" y="3732029"/>
            <a:ext cx="2757826" cy="0"/>
          </a:xfrm>
          <a:prstGeom prst="straightConnector1">
            <a:avLst/>
          </a:prstGeom>
          <a:noFill/>
          <a:ln cap="flat" cmpd="sng" w="15875">
            <a:solidFill>
              <a:srgbClr val="000000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561" name="Google Shape;561;p8"/>
          <p:cNvCxnSpPr/>
          <p:nvPr/>
        </p:nvCxnSpPr>
        <p:spPr>
          <a:xfrm>
            <a:off x="6205120" y="4268631"/>
            <a:ext cx="4269693" cy="9871"/>
          </a:xfrm>
          <a:prstGeom prst="straightConnector1">
            <a:avLst/>
          </a:prstGeom>
          <a:noFill/>
          <a:ln cap="flat" cmpd="sng" w="15875">
            <a:solidFill>
              <a:srgbClr val="000000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562" name="Google Shape;562;p8"/>
          <p:cNvCxnSpPr/>
          <p:nvPr/>
        </p:nvCxnSpPr>
        <p:spPr>
          <a:xfrm>
            <a:off x="5574434" y="3725817"/>
            <a:ext cx="630686" cy="547750"/>
          </a:xfrm>
          <a:prstGeom prst="straightConnector1">
            <a:avLst/>
          </a:prstGeom>
          <a:noFill/>
          <a:ln cap="flat" cmpd="sng" w="15875">
            <a:solidFill>
              <a:srgbClr val="000000"/>
            </a:solidFill>
            <a:prstDash val="lgDash"/>
            <a:miter lim="800000"/>
            <a:headEnd len="sm" w="sm" type="none"/>
            <a:tailEnd len="sm" w="sm" type="none"/>
          </a:ln>
        </p:spPr>
      </p:cxnSp>
      <p:grpSp>
        <p:nvGrpSpPr>
          <p:cNvPr id="563" name="Google Shape;563;p8"/>
          <p:cNvGrpSpPr/>
          <p:nvPr/>
        </p:nvGrpSpPr>
        <p:grpSpPr>
          <a:xfrm>
            <a:off x="4389024" y="3054780"/>
            <a:ext cx="155933" cy="1312250"/>
            <a:chOff x="4662799" y="3061699"/>
            <a:chExt cx="155933" cy="1312250"/>
          </a:xfrm>
        </p:grpSpPr>
        <p:pic>
          <p:nvPicPr>
            <p:cNvPr descr="Shape&#10;&#10;Description automatically generated with low confidence" id="564" name="Google Shape;564;p8"/>
            <p:cNvPicPr preferRelativeResize="0"/>
            <p:nvPr/>
          </p:nvPicPr>
          <p:blipFill rotWithShape="1">
            <a:blip r:embed="rId5">
              <a:alphaModFix/>
            </a:blip>
            <a:srcRect b="44744" l="0" r="0" t="43528"/>
            <a:stretch/>
          </p:blipFill>
          <p:spPr>
            <a:xfrm rot="-5400000">
              <a:off x="4102275" y="3664472"/>
              <a:ext cx="1270000" cy="1489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5" name="Google Shape;565;p8"/>
            <p:cNvSpPr/>
            <p:nvPr/>
          </p:nvSpPr>
          <p:spPr>
            <a:xfrm>
              <a:off x="4711998" y="3061699"/>
              <a:ext cx="106734" cy="162763"/>
            </a:xfrm>
            <a:prstGeom prst="triangle">
              <a:avLst>
                <a:gd fmla="val 50000" name="adj"/>
              </a:avLst>
            </a:prstGeom>
            <a:solidFill>
              <a:srgbClr val="00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566" name="Google Shape;566;p8"/>
          <p:cNvSpPr/>
          <p:nvPr/>
        </p:nvSpPr>
        <p:spPr>
          <a:xfrm>
            <a:off x="3224956" y="2351646"/>
            <a:ext cx="362968" cy="708018"/>
          </a:xfrm>
          <a:prstGeom prst="lightningBolt">
            <a:avLst/>
          </a:prstGeom>
          <a:solidFill>
            <a:schemeClr val="lt1"/>
          </a:solidFill>
          <a:ln cap="flat" cmpd="sng" w="12700">
            <a:solidFill>
              <a:srgbClr val="1F28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A picture containing chessman&#10;&#10;Description automatically generated" id="567" name="Google Shape;56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30019" y="2337831"/>
            <a:ext cx="623148" cy="6401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hessman&#10;&#10;Description automatically generated" id="568" name="Google Shape;568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20351" y="3803220"/>
            <a:ext cx="623148" cy="6401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hessman&#10;&#10;Description automatically generated" id="569" name="Google Shape;56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21516" y="3810830"/>
            <a:ext cx="623148" cy="640143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8"/>
          <p:cNvSpPr txBox="1"/>
          <p:nvPr/>
        </p:nvSpPr>
        <p:spPr>
          <a:xfrm>
            <a:off x="4074986" y="4473899"/>
            <a:ext cx="26043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At sunset, isoprene emissions and chemistry cease</a:t>
            </a:r>
            <a:endParaRPr/>
          </a:p>
        </p:txBody>
      </p:sp>
      <p:pic>
        <p:nvPicPr>
          <p:cNvPr descr="Glowing Sun | Light background images, Iphone background images, Black  background images" id="571" name="Google Shape;5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388" y="1000319"/>
            <a:ext cx="1348349" cy="1348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2" name="Google Shape;572;p8"/>
          <p:cNvGrpSpPr/>
          <p:nvPr/>
        </p:nvGrpSpPr>
        <p:grpSpPr>
          <a:xfrm>
            <a:off x="3351086" y="4939401"/>
            <a:ext cx="723900" cy="852488"/>
            <a:chOff x="718" y="3225"/>
            <a:chExt cx="763" cy="908"/>
          </a:xfrm>
        </p:grpSpPr>
        <p:grpSp>
          <p:nvGrpSpPr>
            <p:cNvPr id="573" name="Google Shape;573;p8"/>
            <p:cNvGrpSpPr/>
            <p:nvPr/>
          </p:nvGrpSpPr>
          <p:grpSpPr>
            <a:xfrm>
              <a:off x="718" y="3225"/>
              <a:ext cx="763" cy="908"/>
              <a:chOff x="144" y="960"/>
              <a:chExt cx="763" cy="908"/>
            </a:xfrm>
          </p:grpSpPr>
          <p:sp>
            <p:nvSpPr>
              <p:cNvPr id="574" name="Google Shape;574;p8"/>
              <p:cNvSpPr/>
              <p:nvPr/>
            </p:nvSpPr>
            <p:spPr>
              <a:xfrm>
                <a:off x="194" y="1095"/>
                <a:ext cx="559" cy="773"/>
              </a:xfrm>
              <a:custGeom>
                <a:rect b="b" l="l" r="r" t="t"/>
                <a:pathLst>
                  <a:path extrusionOk="0" h="2456" w="1075">
                    <a:moveTo>
                      <a:pt x="683" y="2456"/>
                    </a:moveTo>
                    <a:lnTo>
                      <a:pt x="668" y="2438"/>
                    </a:lnTo>
                    <a:lnTo>
                      <a:pt x="656" y="2414"/>
                    </a:lnTo>
                    <a:lnTo>
                      <a:pt x="647" y="2381"/>
                    </a:lnTo>
                    <a:lnTo>
                      <a:pt x="642" y="2321"/>
                    </a:lnTo>
                    <a:lnTo>
                      <a:pt x="639" y="2215"/>
                    </a:lnTo>
                    <a:lnTo>
                      <a:pt x="637" y="2068"/>
                    </a:lnTo>
                    <a:lnTo>
                      <a:pt x="639" y="1914"/>
                    </a:lnTo>
                    <a:lnTo>
                      <a:pt x="651" y="1788"/>
                    </a:lnTo>
                    <a:lnTo>
                      <a:pt x="659" y="1734"/>
                    </a:lnTo>
                    <a:lnTo>
                      <a:pt x="670" y="1680"/>
                    </a:lnTo>
                    <a:lnTo>
                      <a:pt x="682" y="1619"/>
                    </a:lnTo>
                    <a:lnTo>
                      <a:pt x="699" y="1562"/>
                    </a:lnTo>
                    <a:lnTo>
                      <a:pt x="724" y="1505"/>
                    </a:lnTo>
                    <a:lnTo>
                      <a:pt x="756" y="1451"/>
                    </a:lnTo>
                    <a:lnTo>
                      <a:pt x="801" y="1400"/>
                    </a:lnTo>
                    <a:lnTo>
                      <a:pt x="859" y="1358"/>
                    </a:lnTo>
                    <a:lnTo>
                      <a:pt x="847" y="1361"/>
                    </a:lnTo>
                    <a:lnTo>
                      <a:pt x="830" y="1367"/>
                    </a:lnTo>
                    <a:lnTo>
                      <a:pt x="808" y="1376"/>
                    </a:lnTo>
                    <a:lnTo>
                      <a:pt x="785" y="1391"/>
                    </a:lnTo>
                    <a:lnTo>
                      <a:pt x="762" y="1409"/>
                    </a:lnTo>
                    <a:lnTo>
                      <a:pt x="738" y="1430"/>
                    </a:lnTo>
                    <a:lnTo>
                      <a:pt x="717" y="1451"/>
                    </a:lnTo>
                    <a:lnTo>
                      <a:pt x="702" y="1478"/>
                    </a:lnTo>
                    <a:lnTo>
                      <a:pt x="705" y="1457"/>
                    </a:lnTo>
                    <a:lnTo>
                      <a:pt x="712" y="1427"/>
                    </a:lnTo>
                    <a:lnTo>
                      <a:pt x="719" y="1391"/>
                    </a:lnTo>
                    <a:lnTo>
                      <a:pt x="729" y="1349"/>
                    </a:lnTo>
                    <a:lnTo>
                      <a:pt x="741" y="1300"/>
                    </a:lnTo>
                    <a:lnTo>
                      <a:pt x="755" y="1252"/>
                    </a:lnTo>
                    <a:lnTo>
                      <a:pt x="772" y="1204"/>
                    </a:lnTo>
                    <a:lnTo>
                      <a:pt x="792" y="1156"/>
                    </a:lnTo>
                    <a:lnTo>
                      <a:pt x="814" y="1111"/>
                    </a:lnTo>
                    <a:lnTo>
                      <a:pt x="840" y="1072"/>
                    </a:lnTo>
                    <a:lnTo>
                      <a:pt x="869" y="1039"/>
                    </a:lnTo>
                    <a:lnTo>
                      <a:pt x="901" y="1012"/>
                    </a:lnTo>
                    <a:lnTo>
                      <a:pt x="937" y="994"/>
                    </a:lnTo>
                    <a:lnTo>
                      <a:pt x="976" y="987"/>
                    </a:lnTo>
                    <a:lnTo>
                      <a:pt x="1019" y="997"/>
                    </a:lnTo>
                    <a:lnTo>
                      <a:pt x="1066" y="1018"/>
                    </a:lnTo>
                    <a:lnTo>
                      <a:pt x="1060" y="1009"/>
                    </a:lnTo>
                    <a:lnTo>
                      <a:pt x="1051" y="1000"/>
                    </a:lnTo>
                    <a:lnTo>
                      <a:pt x="1039" y="990"/>
                    </a:lnTo>
                    <a:lnTo>
                      <a:pt x="1024" y="981"/>
                    </a:lnTo>
                    <a:lnTo>
                      <a:pt x="1009" y="972"/>
                    </a:lnTo>
                    <a:lnTo>
                      <a:pt x="990" y="969"/>
                    </a:lnTo>
                    <a:lnTo>
                      <a:pt x="969" y="966"/>
                    </a:lnTo>
                    <a:lnTo>
                      <a:pt x="947" y="969"/>
                    </a:lnTo>
                    <a:lnTo>
                      <a:pt x="925" y="972"/>
                    </a:lnTo>
                    <a:lnTo>
                      <a:pt x="901" y="984"/>
                    </a:lnTo>
                    <a:lnTo>
                      <a:pt x="877" y="1000"/>
                    </a:lnTo>
                    <a:lnTo>
                      <a:pt x="854" y="1021"/>
                    </a:lnTo>
                    <a:lnTo>
                      <a:pt x="830" y="1048"/>
                    </a:lnTo>
                    <a:lnTo>
                      <a:pt x="808" y="1081"/>
                    </a:lnTo>
                    <a:lnTo>
                      <a:pt x="785" y="1123"/>
                    </a:lnTo>
                    <a:lnTo>
                      <a:pt x="763" y="1174"/>
                    </a:lnTo>
                    <a:lnTo>
                      <a:pt x="765" y="1153"/>
                    </a:lnTo>
                    <a:lnTo>
                      <a:pt x="767" y="1126"/>
                    </a:lnTo>
                    <a:lnTo>
                      <a:pt x="770" y="1090"/>
                    </a:lnTo>
                    <a:lnTo>
                      <a:pt x="775" y="1051"/>
                    </a:lnTo>
                    <a:lnTo>
                      <a:pt x="782" y="1006"/>
                    </a:lnTo>
                    <a:lnTo>
                      <a:pt x="791" y="957"/>
                    </a:lnTo>
                    <a:lnTo>
                      <a:pt x="802" y="906"/>
                    </a:lnTo>
                    <a:lnTo>
                      <a:pt x="818" y="855"/>
                    </a:lnTo>
                    <a:lnTo>
                      <a:pt x="835" y="804"/>
                    </a:lnTo>
                    <a:lnTo>
                      <a:pt x="855" y="753"/>
                    </a:lnTo>
                    <a:lnTo>
                      <a:pt x="881" y="705"/>
                    </a:lnTo>
                    <a:lnTo>
                      <a:pt x="910" y="659"/>
                    </a:lnTo>
                    <a:lnTo>
                      <a:pt x="944" y="620"/>
                    </a:lnTo>
                    <a:lnTo>
                      <a:pt x="983" y="584"/>
                    </a:lnTo>
                    <a:lnTo>
                      <a:pt x="1026" y="557"/>
                    </a:lnTo>
                    <a:lnTo>
                      <a:pt x="1075" y="536"/>
                    </a:lnTo>
                    <a:lnTo>
                      <a:pt x="1056" y="539"/>
                    </a:lnTo>
                    <a:lnTo>
                      <a:pt x="1032" y="548"/>
                    </a:lnTo>
                    <a:lnTo>
                      <a:pt x="1003" y="560"/>
                    </a:lnTo>
                    <a:lnTo>
                      <a:pt x="973" y="578"/>
                    </a:lnTo>
                    <a:lnTo>
                      <a:pt x="940" y="602"/>
                    </a:lnTo>
                    <a:lnTo>
                      <a:pt x="908" y="635"/>
                    </a:lnTo>
                    <a:lnTo>
                      <a:pt x="877" y="681"/>
                    </a:lnTo>
                    <a:lnTo>
                      <a:pt x="850" y="735"/>
                    </a:lnTo>
                    <a:lnTo>
                      <a:pt x="857" y="699"/>
                    </a:lnTo>
                    <a:lnTo>
                      <a:pt x="871" y="653"/>
                    </a:lnTo>
                    <a:lnTo>
                      <a:pt x="886" y="602"/>
                    </a:lnTo>
                    <a:lnTo>
                      <a:pt x="903" y="551"/>
                    </a:lnTo>
                    <a:lnTo>
                      <a:pt x="920" y="503"/>
                    </a:lnTo>
                    <a:lnTo>
                      <a:pt x="934" y="461"/>
                    </a:lnTo>
                    <a:lnTo>
                      <a:pt x="944" y="434"/>
                    </a:lnTo>
                    <a:lnTo>
                      <a:pt x="947" y="425"/>
                    </a:lnTo>
                    <a:lnTo>
                      <a:pt x="928" y="455"/>
                    </a:lnTo>
                    <a:lnTo>
                      <a:pt x="910" y="497"/>
                    </a:lnTo>
                    <a:lnTo>
                      <a:pt x="889" y="545"/>
                    </a:lnTo>
                    <a:lnTo>
                      <a:pt x="872" y="596"/>
                    </a:lnTo>
                    <a:lnTo>
                      <a:pt x="855" y="650"/>
                    </a:lnTo>
                    <a:lnTo>
                      <a:pt x="840" y="699"/>
                    </a:lnTo>
                    <a:lnTo>
                      <a:pt x="828" y="741"/>
                    </a:lnTo>
                    <a:lnTo>
                      <a:pt x="818" y="771"/>
                    </a:lnTo>
                    <a:lnTo>
                      <a:pt x="809" y="795"/>
                    </a:lnTo>
                    <a:lnTo>
                      <a:pt x="799" y="828"/>
                    </a:lnTo>
                    <a:lnTo>
                      <a:pt x="787" y="870"/>
                    </a:lnTo>
                    <a:lnTo>
                      <a:pt x="775" y="918"/>
                    </a:lnTo>
                    <a:lnTo>
                      <a:pt x="763" y="975"/>
                    </a:lnTo>
                    <a:lnTo>
                      <a:pt x="751" y="1039"/>
                    </a:lnTo>
                    <a:lnTo>
                      <a:pt x="743" y="1108"/>
                    </a:lnTo>
                    <a:lnTo>
                      <a:pt x="734" y="1186"/>
                    </a:lnTo>
                    <a:lnTo>
                      <a:pt x="729" y="1216"/>
                    </a:lnTo>
                    <a:lnTo>
                      <a:pt x="722" y="1258"/>
                    </a:lnTo>
                    <a:lnTo>
                      <a:pt x="714" y="1306"/>
                    </a:lnTo>
                    <a:lnTo>
                      <a:pt x="705" y="1358"/>
                    </a:lnTo>
                    <a:lnTo>
                      <a:pt x="697" y="1412"/>
                    </a:lnTo>
                    <a:lnTo>
                      <a:pt x="688" y="1460"/>
                    </a:lnTo>
                    <a:lnTo>
                      <a:pt x="682" y="1502"/>
                    </a:lnTo>
                    <a:lnTo>
                      <a:pt x="675" y="1532"/>
                    </a:lnTo>
                    <a:lnTo>
                      <a:pt x="668" y="1559"/>
                    </a:lnTo>
                    <a:lnTo>
                      <a:pt x="659" y="1592"/>
                    </a:lnTo>
                    <a:lnTo>
                      <a:pt x="651" y="1625"/>
                    </a:lnTo>
                    <a:lnTo>
                      <a:pt x="642" y="1665"/>
                    </a:lnTo>
                    <a:lnTo>
                      <a:pt x="632" y="1701"/>
                    </a:lnTo>
                    <a:lnTo>
                      <a:pt x="625" y="1740"/>
                    </a:lnTo>
                    <a:lnTo>
                      <a:pt x="618" y="1776"/>
                    </a:lnTo>
                    <a:lnTo>
                      <a:pt x="615" y="1809"/>
                    </a:lnTo>
                    <a:lnTo>
                      <a:pt x="608" y="1698"/>
                    </a:lnTo>
                    <a:lnTo>
                      <a:pt x="603" y="1553"/>
                    </a:lnTo>
                    <a:lnTo>
                      <a:pt x="600" y="1409"/>
                    </a:lnTo>
                    <a:lnTo>
                      <a:pt x="603" y="1294"/>
                    </a:lnTo>
                    <a:lnTo>
                      <a:pt x="608" y="1240"/>
                    </a:lnTo>
                    <a:lnTo>
                      <a:pt x="618" y="1168"/>
                    </a:lnTo>
                    <a:lnTo>
                      <a:pt x="634" y="1087"/>
                    </a:lnTo>
                    <a:lnTo>
                      <a:pt x="653" y="997"/>
                    </a:lnTo>
                    <a:lnTo>
                      <a:pt x="676" y="903"/>
                    </a:lnTo>
                    <a:lnTo>
                      <a:pt x="705" y="813"/>
                    </a:lnTo>
                    <a:lnTo>
                      <a:pt x="738" y="726"/>
                    </a:lnTo>
                    <a:lnTo>
                      <a:pt x="775" y="650"/>
                    </a:lnTo>
                    <a:lnTo>
                      <a:pt x="763" y="669"/>
                    </a:lnTo>
                    <a:lnTo>
                      <a:pt x="743" y="705"/>
                    </a:lnTo>
                    <a:lnTo>
                      <a:pt x="719" y="756"/>
                    </a:lnTo>
                    <a:lnTo>
                      <a:pt x="693" y="816"/>
                    </a:lnTo>
                    <a:lnTo>
                      <a:pt x="666" y="888"/>
                    </a:lnTo>
                    <a:lnTo>
                      <a:pt x="642" y="966"/>
                    </a:lnTo>
                    <a:lnTo>
                      <a:pt x="620" y="1051"/>
                    </a:lnTo>
                    <a:lnTo>
                      <a:pt x="603" y="1138"/>
                    </a:lnTo>
                    <a:lnTo>
                      <a:pt x="593" y="1036"/>
                    </a:lnTo>
                    <a:lnTo>
                      <a:pt x="583" y="903"/>
                    </a:lnTo>
                    <a:lnTo>
                      <a:pt x="574" y="780"/>
                    </a:lnTo>
                    <a:lnTo>
                      <a:pt x="574" y="708"/>
                    </a:lnTo>
                    <a:lnTo>
                      <a:pt x="576" y="696"/>
                    </a:lnTo>
                    <a:lnTo>
                      <a:pt x="581" y="675"/>
                    </a:lnTo>
                    <a:lnTo>
                      <a:pt x="588" y="647"/>
                    </a:lnTo>
                    <a:lnTo>
                      <a:pt x="596" y="617"/>
                    </a:lnTo>
                    <a:lnTo>
                      <a:pt x="607" y="581"/>
                    </a:lnTo>
                    <a:lnTo>
                      <a:pt x="618" y="542"/>
                    </a:lnTo>
                    <a:lnTo>
                      <a:pt x="632" y="503"/>
                    </a:lnTo>
                    <a:lnTo>
                      <a:pt x="647" y="461"/>
                    </a:lnTo>
                    <a:lnTo>
                      <a:pt x="666" y="419"/>
                    </a:lnTo>
                    <a:lnTo>
                      <a:pt x="685" y="380"/>
                    </a:lnTo>
                    <a:lnTo>
                      <a:pt x="707" y="340"/>
                    </a:lnTo>
                    <a:lnTo>
                      <a:pt x="731" y="304"/>
                    </a:lnTo>
                    <a:lnTo>
                      <a:pt x="756" y="271"/>
                    </a:lnTo>
                    <a:lnTo>
                      <a:pt x="785" y="244"/>
                    </a:lnTo>
                    <a:lnTo>
                      <a:pt x="814" y="220"/>
                    </a:lnTo>
                    <a:lnTo>
                      <a:pt x="847" y="205"/>
                    </a:lnTo>
                    <a:lnTo>
                      <a:pt x="838" y="202"/>
                    </a:lnTo>
                    <a:lnTo>
                      <a:pt x="828" y="205"/>
                    </a:lnTo>
                    <a:lnTo>
                      <a:pt x="814" y="211"/>
                    </a:lnTo>
                    <a:lnTo>
                      <a:pt x="797" y="223"/>
                    </a:lnTo>
                    <a:lnTo>
                      <a:pt x="780" y="238"/>
                    </a:lnTo>
                    <a:lnTo>
                      <a:pt x="762" y="256"/>
                    </a:lnTo>
                    <a:lnTo>
                      <a:pt x="741" y="277"/>
                    </a:lnTo>
                    <a:lnTo>
                      <a:pt x="721" y="304"/>
                    </a:lnTo>
                    <a:lnTo>
                      <a:pt x="699" y="334"/>
                    </a:lnTo>
                    <a:lnTo>
                      <a:pt x="676" y="371"/>
                    </a:lnTo>
                    <a:lnTo>
                      <a:pt x="656" y="407"/>
                    </a:lnTo>
                    <a:lnTo>
                      <a:pt x="636" y="449"/>
                    </a:lnTo>
                    <a:lnTo>
                      <a:pt x="615" y="497"/>
                    </a:lnTo>
                    <a:lnTo>
                      <a:pt x="596" y="545"/>
                    </a:lnTo>
                    <a:lnTo>
                      <a:pt x="579" y="599"/>
                    </a:lnTo>
                    <a:lnTo>
                      <a:pt x="564" y="656"/>
                    </a:lnTo>
                    <a:lnTo>
                      <a:pt x="562" y="626"/>
                    </a:lnTo>
                    <a:lnTo>
                      <a:pt x="562" y="578"/>
                    </a:lnTo>
                    <a:lnTo>
                      <a:pt x="562" y="515"/>
                    </a:lnTo>
                    <a:lnTo>
                      <a:pt x="569" y="443"/>
                    </a:lnTo>
                    <a:lnTo>
                      <a:pt x="581" y="365"/>
                    </a:lnTo>
                    <a:lnTo>
                      <a:pt x="605" y="283"/>
                    </a:lnTo>
                    <a:lnTo>
                      <a:pt x="642" y="208"/>
                    </a:lnTo>
                    <a:lnTo>
                      <a:pt x="695" y="142"/>
                    </a:lnTo>
                    <a:lnTo>
                      <a:pt x="678" y="154"/>
                    </a:lnTo>
                    <a:lnTo>
                      <a:pt x="661" y="166"/>
                    </a:lnTo>
                    <a:lnTo>
                      <a:pt x="642" y="187"/>
                    </a:lnTo>
                    <a:lnTo>
                      <a:pt x="624" y="211"/>
                    </a:lnTo>
                    <a:lnTo>
                      <a:pt x="607" y="244"/>
                    </a:lnTo>
                    <a:lnTo>
                      <a:pt x="590" y="286"/>
                    </a:lnTo>
                    <a:lnTo>
                      <a:pt x="574" y="337"/>
                    </a:lnTo>
                    <a:lnTo>
                      <a:pt x="561" y="404"/>
                    </a:lnTo>
                    <a:lnTo>
                      <a:pt x="557" y="365"/>
                    </a:lnTo>
                    <a:lnTo>
                      <a:pt x="550" y="313"/>
                    </a:lnTo>
                    <a:lnTo>
                      <a:pt x="542" y="256"/>
                    </a:lnTo>
                    <a:lnTo>
                      <a:pt x="532" y="193"/>
                    </a:lnTo>
                    <a:lnTo>
                      <a:pt x="518" y="133"/>
                    </a:lnTo>
                    <a:lnTo>
                      <a:pt x="506" y="79"/>
                    </a:lnTo>
                    <a:lnTo>
                      <a:pt x="492" y="34"/>
                    </a:lnTo>
                    <a:lnTo>
                      <a:pt x="481" y="0"/>
                    </a:lnTo>
                    <a:lnTo>
                      <a:pt x="487" y="25"/>
                    </a:lnTo>
                    <a:lnTo>
                      <a:pt x="496" y="61"/>
                    </a:lnTo>
                    <a:lnTo>
                      <a:pt x="504" y="103"/>
                    </a:lnTo>
                    <a:lnTo>
                      <a:pt x="513" y="148"/>
                    </a:lnTo>
                    <a:lnTo>
                      <a:pt x="521" y="196"/>
                    </a:lnTo>
                    <a:lnTo>
                      <a:pt x="528" y="244"/>
                    </a:lnTo>
                    <a:lnTo>
                      <a:pt x="533" y="286"/>
                    </a:lnTo>
                    <a:lnTo>
                      <a:pt x="537" y="319"/>
                    </a:lnTo>
                    <a:lnTo>
                      <a:pt x="528" y="295"/>
                    </a:lnTo>
                    <a:lnTo>
                      <a:pt x="516" y="259"/>
                    </a:lnTo>
                    <a:lnTo>
                      <a:pt x="501" y="220"/>
                    </a:lnTo>
                    <a:lnTo>
                      <a:pt x="486" y="175"/>
                    </a:lnTo>
                    <a:lnTo>
                      <a:pt x="467" y="133"/>
                    </a:lnTo>
                    <a:lnTo>
                      <a:pt x="450" y="97"/>
                    </a:lnTo>
                    <a:lnTo>
                      <a:pt x="433" y="67"/>
                    </a:lnTo>
                    <a:lnTo>
                      <a:pt x="416" y="49"/>
                    </a:lnTo>
                    <a:lnTo>
                      <a:pt x="469" y="175"/>
                    </a:lnTo>
                    <a:lnTo>
                      <a:pt x="504" y="268"/>
                    </a:lnTo>
                    <a:lnTo>
                      <a:pt x="527" y="344"/>
                    </a:lnTo>
                    <a:lnTo>
                      <a:pt x="538" y="410"/>
                    </a:lnTo>
                    <a:lnTo>
                      <a:pt x="544" y="479"/>
                    </a:lnTo>
                    <a:lnTo>
                      <a:pt x="545" y="566"/>
                    </a:lnTo>
                    <a:lnTo>
                      <a:pt x="547" y="681"/>
                    </a:lnTo>
                    <a:lnTo>
                      <a:pt x="555" y="834"/>
                    </a:lnTo>
                    <a:lnTo>
                      <a:pt x="549" y="804"/>
                    </a:lnTo>
                    <a:lnTo>
                      <a:pt x="542" y="774"/>
                    </a:lnTo>
                    <a:lnTo>
                      <a:pt x="537" y="747"/>
                    </a:lnTo>
                    <a:lnTo>
                      <a:pt x="530" y="717"/>
                    </a:lnTo>
                    <a:lnTo>
                      <a:pt x="523" y="690"/>
                    </a:lnTo>
                    <a:lnTo>
                      <a:pt x="516" y="662"/>
                    </a:lnTo>
                    <a:lnTo>
                      <a:pt x="509" y="635"/>
                    </a:lnTo>
                    <a:lnTo>
                      <a:pt x="501" y="608"/>
                    </a:lnTo>
                    <a:lnTo>
                      <a:pt x="487" y="542"/>
                    </a:lnTo>
                    <a:lnTo>
                      <a:pt x="479" y="467"/>
                    </a:lnTo>
                    <a:lnTo>
                      <a:pt x="469" y="398"/>
                    </a:lnTo>
                    <a:lnTo>
                      <a:pt x="452" y="353"/>
                    </a:lnTo>
                    <a:lnTo>
                      <a:pt x="460" y="407"/>
                    </a:lnTo>
                    <a:lnTo>
                      <a:pt x="470" y="485"/>
                    </a:lnTo>
                    <a:lnTo>
                      <a:pt x="481" y="560"/>
                    </a:lnTo>
                    <a:lnTo>
                      <a:pt x="484" y="593"/>
                    </a:lnTo>
                    <a:lnTo>
                      <a:pt x="463" y="548"/>
                    </a:lnTo>
                    <a:lnTo>
                      <a:pt x="440" y="512"/>
                    </a:lnTo>
                    <a:lnTo>
                      <a:pt x="412" y="485"/>
                    </a:lnTo>
                    <a:lnTo>
                      <a:pt x="385" y="464"/>
                    </a:lnTo>
                    <a:lnTo>
                      <a:pt x="361" y="452"/>
                    </a:lnTo>
                    <a:lnTo>
                      <a:pt x="339" y="443"/>
                    </a:lnTo>
                    <a:lnTo>
                      <a:pt x="326" y="437"/>
                    </a:lnTo>
                    <a:lnTo>
                      <a:pt x="320" y="437"/>
                    </a:lnTo>
                    <a:lnTo>
                      <a:pt x="370" y="467"/>
                    </a:lnTo>
                    <a:lnTo>
                      <a:pt x="412" y="506"/>
                    </a:lnTo>
                    <a:lnTo>
                      <a:pt x="450" y="560"/>
                    </a:lnTo>
                    <a:lnTo>
                      <a:pt x="482" y="629"/>
                    </a:lnTo>
                    <a:lnTo>
                      <a:pt x="511" y="720"/>
                    </a:lnTo>
                    <a:lnTo>
                      <a:pt x="535" y="837"/>
                    </a:lnTo>
                    <a:lnTo>
                      <a:pt x="555" y="984"/>
                    </a:lnTo>
                    <a:lnTo>
                      <a:pt x="574" y="1165"/>
                    </a:lnTo>
                    <a:lnTo>
                      <a:pt x="559" y="1108"/>
                    </a:lnTo>
                    <a:lnTo>
                      <a:pt x="540" y="1051"/>
                    </a:lnTo>
                    <a:lnTo>
                      <a:pt x="520" y="990"/>
                    </a:lnTo>
                    <a:lnTo>
                      <a:pt x="496" y="930"/>
                    </a:lnTo>
                    <a:lnTo>
                      <a:pt x="470" y="876"/>
                    </a:lnTo>
                    <a:lnTo>
                      <a:pt x="443" y="831"/>
                    </a:lnTo>
                    <a:lnTo>
                      <a:pt x="416" y="795"/>
                    </a:lnTo>
                    <a:lnTo>
                      <a:pt x="389" y="771"/>
                    </a:lnTo>
                    <a:lnTo>
                      <a:pt x="406" y="792"/>
                    </a:lnTo>
                    <a:lnTo>
                      <a:pt x="424" y="822"/>
                    </a:lnTo>
                    <a:lnTo>
                      <a:pt x="443" y="855"/>
                    </a:lnTo>
                    <a:lnTo>
                      <a:pt x="462" y="894"/>
                    </a:lnTo>
                    <a:lnTo>
                      <a:pt x="477" y="933"/>
                    </a:lnTo>
                    <a:lnTo>
                      <a:pt x="492" y="969"/>
                    </a:lnTo>
                    <a:lnTo>
                      <a:pt x="504" y="1006"/>
                    </a:lnTo>
                    <a:lnTo>
                      <a:pt x="513" y="1039"/>
                    </a:lnTo>
                    <a:lnTo>
                      <a:pt x="503" y="1027"/>
                    </a:lnTo>
                    <a:lnTo>
                      <a:pt x="491" y="1015"/>
                    </a:lnTo>
                    <a:lnTo>
                      <a:pt x="479" y="997"/>
                    </a:lnTo>
                    <a:lnTo>
                      <a:pt x="465" y="978"/>
                    </a:lnTo>
                    <a:lnTo>
                      <a:pt x="448" y="957"/>
                    </a:lnTo>
                    <a:lnTo>
                      <a:pt x="431" y="936"/>
                    </a:lnTo>
                    <a:lnTo>
                      <a:pt x="414" y="915"/>
                    </a:lnTo>
                    <a:lnTo>
                      <a:pt x="394" y="891"/>
                    </a:lnTo>
                    <a:lnTo>
                      <a:pt x="373" y="867"/>
                    </a:lnTo>
                    <a:lnTo>
                      <a:pt x="349" y="846"/>
                    </a:lnTo>
                    <a:lnTo>
                      <a:pt x="326" y="822"/>
                    </a:lnTo>
                    <a:lnTo>
                      <a:pt x="302" y="801"/>
                    </a:lnTo>
                    <a:lnTo>
                      <a:pt x="274" y="783"/>
                    </a:lnTo>
                    <a:lnTo>
                      <a:pt x="247" y="765"/>
                    </a:lnTo>
                    <a:lnTo>
                      <a:pt x="218" y="753"/>
                    </a:lnTo>
                    <a:lnTo>
                      <a:pt x="188" y="741"/>
                    </a:lnTo>
                    <a:lnTo>
                      <a:pt x="205" y="759"/>
                    </a:lnTo>
                    <a:lnTo>
                      <a:pt x="223" y="777"/>
                    </a:lnTo>
                    <a:lnTo>
                      <a:pt x="245" y="798"/>
                    </a:lnTo>
                    <a:lnTo>
                      <a:pt x="268" y="816"/>
                    </a:lnTo>
                    <a:lnTo>
                      <a:pt x="288" y="831"/>
                    </a:lnTo>
                    <a:lnTo>
                      <a:pt x="305" y="843"/>
                    </a:lnTo>
                    <a:lnTo>
                      <a:pt x="317" y="852"/>
                    </a:lnTo>
                    <a:lnTo>
                      <a:pt x="320" y="855"/>
                    </a:lnTo>
                    <a:lnTo>
                      <a:pt x="302" y="846"/>
                    </a:lnTo>
                    <a:lnTo>
                      <a:pt x="280" y="843"/>
                    </a:lnTo>
                    <a:lnTo>
                      <a:pt x="257" y="840"/>
                    </a:lnTo>
                    <a:lnTo>
                      <a:pt x="235" y="837"/>
                    </a:lnTo>
                    <a:lnTo>
                      <a:pt x="211" y="837"/>
                    </a:lnTo>
                    <a:lnTo>
                      <a:pt x="189" y="840"/>
                    </a:lnTo>
                    <a:lnTo>
                      <a:pt x="165" y="843"/>
                    </a:lnTo>
                    <a:lnTo>
                      <a:pt x="143" y="846"/>
                    </a:lnTo>
                    <a:lnTo>
                      <a:pt x="119" y="852"/>
                    </a:lnTo>
                    <a:lnTo>
                      <a:pt x="99" y="858"/>
                    </a:lnTo>
                    <a:lnTo>
                      <a:pt x="77" y="864"/>
                    </a:lnTo>
                    <a:lnTo>
                      <a:pt x="58" y="870"/>
                    </a:lnTo>
                    <a:lnTo>
                      <a:pt x="41" y="876"/>
                    </a:lnTo>
                    <a:lnTo>
                      <a:pt x="26" y="882"/>
                    </a:lnTo>
                    <a:lnTo>
                      <a:pt x="12" y="888"/>
                    </a:lnTo>
                    <a:lnTo>
                      <a:pt x="0" y="891"/>
                    </a:lnTo>
                    <a:lnTo>
                      <a:pt x="17" y="891"/>
                    </a:lnTo>
                    <a:lnTo>
                      <a:pt x="38" y="885"/>
                    </a:lnTo>
                    <a:lnTo>
                      <a:pt x="58" y="882"/>
                    </a:lnTo>
                    <a:lnTo>
                      <a:pt x="80" y="876"/>
                    </a:lnTo>
                    <a:lnTo>
                      <a:pt x="104" y="867"/>
                    </a:lnTo>
                    <a:lnTo>
                      <a:pt x="130" y="861"/>
                    </a:lnTo>
                    <a:lnTo>
                      <a:pt x="157" y="855"/>
                    </a:lnTo>
                    <a:lnTo>
                      <a:pt x="182" y="852"/>
                    </a:lnTo>
                    <a:lnTo>
                      <a:pt x="210" y="849"/>
                    </a:lnTo>
                    <a:lnTo>
                      <a:pt x="239" y="849"/>
                    </a:lnTo>
                    <a:lnTo>
                      <a:pt x="266" y="852"/>
                    </a:lnTo>
                    <a:lnTo>
                      <a:pt x="295" y="858"/>
                    </a:lnTo>
                    <a:lnTo>
                      <a:pt x="322" y="870"/>
                    </a:lnTo>
                    <a:lnTo>
                      <a:pt x="349" y="885"/>
                    </a:lnTo>
                    <a:lnTo>
                      <a:pt x="377" y="906"/>
                    </a:lnTo>
                    <a:lnTo>
                      <a:pt x="404" y="933"/>
                    </a:lnTo>
                    <a:lnTo>
                      <a:pt x="452" y="990"/>
                    </a:lnTo>
                    <a:lnTo>
                      <a:pt x="491" y="1042"/>
                    </a:lnTo>
                    <a:lnTo>
                      <a:pt x="521" y="1093"/>
                    </a:lnTo>
                    <a:lnTo>
                      <a:pt x="545" y="1150"/>
                    </a:lnTo>
                    <a:lnTo>
                      <a:pt x="561" y="1216"/>
                    </a:lnTo>
                    <a:lnTo>
                      <a:pt x="571" y="1297"/>
                    </a:lnTo>
                    <a:lnTo>
                      <a:pt x="576" y="1400"/>
                    </a:lnTo>
                    <a:lnTo>
                      <a:pt x="574" y="1526"/>
                    </a:lnTo>
                    <a:lnTo>
                      <a:pt x="564" y="1505"/>
                    </a:lnTo>
                    <a:lnTo>
                      <a:pt x="552" y="1475"/>
                    </a:lnTo>
                    <a:lnTo>
                      <a:pt x="537" y="1439"/>
                    </a:lnTo>
                    <a:lnTo>
                      <a:pt x="521" y="1400"/>
                    </a:lnTo>
                    <a:lnTo>
                      <a:pt x="506" y="1358"/>
                    </a:lnTo>
                    <a:lnTo>
                      <a:pt x="494" y="1312"/>
                    </a:lnTo>
                    <a:lnTo>
                      <a:pt x="486" y="1264"/>
                    </a:lnTo>
                    <a:lnTo>
                      <a:pt x="484" y="1216"/>
                    </a:lnTo>
                    <a:lnTo>
                      <a:pt x="482" y="1252"/>
                    </a:lnTo>
                    <a:lnTo>
                      <a:pt x="482" y="1297"/>
                    </a:lnTo>
                    <a:lnTo>
                      <a:pt x="487" y="1349"/>
                    </a:lnTo>
                    <a:lnTo>
                      <a:pt x="501" y="1406"/>
                    </a:lnTo>
                    <a:lnTo>
                      <a:pt x="481" y="1358"/>
                    </a:lnTo>
                    <a:lnTo>
                      <a:pt x="453" y="1312"/>
                    </a:lnTo>
                    <a:lnTo>
                      <a:pt x="419" y="1273"/>
                    </a:lnTo>
                    <a:lnTo>
                      <a:pt x="382" y="1234"/>
                    </a:lnTo>
                    <a:lnTo>
                      <a:pt x="344" y="1204"/>
                    </a:lnTo>
                    <a:lnTo>
                      <a:pt x="308" y="1183"/>
                    </a:lnTo>
                    <a:lnTo>
                      <a:pt x="274" y="1168"/>
                    </a:lnTo>
                    <a:lnTo>
                      <a:pt x="249" y="1165"/>
                    </a:lnTo>
                    <a:lnTo>
                      <a:pt x="274" y="1180"/>
                    </a:lnTo>
                    <a:lnTo>
                      <a:pt x="305" y="1207"/>
                    </a:lnTo>
                    <a:lnTo>
                      <a:pt x="339" y="1237"/>
                    </a:lnTo>
                    <a:lnTo>
                      <a:pt x="377" y="1279"/>
                    </a:lnTo>
                    <a:lnTo>
                      <a:pt x="416" y="1325"/>
                    </a:lnTo>
                    <a:lnTo>
                      <a:pt x="453" y="1379"/>
                    </a:lnTo>
                    <a:lnTo>
                      <a:pt x="489" y="1436"/>
                    </a:lnTo>
                    <a:lnTo>
                      <a:pt x="520" y="1499"/>
                    </a:lnTo>
                    <a:lnTo>
                      <a:pt x="530" y="1526"/>
                    </a:lnTo>
                    <a:lnTo>
                      <a:pt x="542" y="1556"/>
                    </a:lnTo>
                    <a:lnTo>
                      <a:pt x="552" y="1595"/>
                    </a:lnTo>
                    <a:lnTo>
                      <a:pt x="562" y="1634"/>
                    </a:lnTo>
                    <a:lnTo>
                      <a:pt x="569" y="1683"/>
                    </a:lnTo>
                    <a:lnTo>
                      <a:pt x="576" y="1734"/>
                    </a:lnTo>
                    <a:lnTo>
                      <a:pt x="579" y="1791"/>
                    </a:lnTo>
                    <a:lnTo>
                      <a:pt x="579" y="1854"/>
                    </a:lnTo>
                    <a:lnTo>
                      <a:pt x="578" y="2008"/>
                    </a:lnTo>
                    <a:lnTo>
                      <a:pt x="578" y="2176"/>
                    </a:lnTo>
                    <a:lnTo>
                      <a:pt x="579" y="2309"/>
                    </a:lnTo>
                    <a:lnTo>
                      <a:pt x="579" y="2363"/>
                    </a:lnTo>
                    <a:lnTo>
                      <a:pt x="576" y="2378"/>
                    </a:lnTo>
                    <a:lnTo>
                      <a:pt x="571" y="2393"/>
                    </a:lnTo>
                    <a:lnTo>
                      <a:pt x="564" y="2408"/>
                    </a:lnTo>
                    <a:lnTo>
                      <a:pt x="557" y="2420"/>
                    </a:lnTo>
                    <a:lnTo>
                      <a:pt x="549" y="2432"/>
                    </a:lnTo>
                    <a:lnTo>
                      <a:pt x="540" y="2444"/>
                    </a:lnTo>
                    <a:lnTo>
                      <a:pt x="532" y="2453"/>
                    </a:lnTo>
                    <a:lnTo>
                      <a:pt x="525" y="2456"/>
                    </a:lnTo>
                    <a:lnTo>
                      <a:pt x="683" y="2456"/>
                    </a:lnTo>
                    <a:close/>
                  </a:path>
                </a:pathLst>
              </a:custGeom>
              <a:solidFill>
                <a:srgbClr val="7A3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34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575" name="Google Shape;575;p8"/>
              <p:cNvSpPr/>
              <p:nvPr/>
            </p:nvSpPr>
            <p:spPr>
              <a:xfrm>
                <a:off x="144" y="1171"/>
                <a:ext cx="683" cy="307"/>
              </a:xfrm>
              <a:custGeom>
                <a:rect b="b" l="l" r="r" t="t"/>
                <a:pathLst>
                  <a:path extrusionOk="0" h="975" w="1315">
                    <a:moveTo>
                      <a:pt x="1112" y="337"/>
                    </a:moveTo>
                    <a:lnTo>
                      <a:pt x="1107" y="355"/>
                    </a:lnTo>
                    <a:lnTo>
                      <a:pt x="1102" y="367"/>
                    </a:lnTo>
                    <a:lnTo>
                      <a:pt x="1094" y="373"/>
                    </a:lnTo>
                    <a:lnTo>
                      <a:pt x="1087" y="376"/>
                    </a:lnTo>
                    <a:lnTo>
                      <a:pt x="1078" y="373"/>
                    </a:lnTo>
                    <a:lnTo>
                      <a:pt x="1070" y="367"/>
                    </a:lnTo>
                    <a:lnTo>
                      <a:pt x="1065" y="352"/>
                    </a:lnTo>
                    <a:lnTo>
                      <a:pt x="1060" y="331"/>
                    </a:lnTo>
                    <a:lnTo>
                      <a:pt x="1049" y="292"/>
                    </a:lnTo>
                    <a:lnTo>
                      <a:pt x="1037" y="265"/>
                    </a:lnTo>
                    <a:lnTo>
                      <a:pt x="1025" y="250"/>
                    </a:lnTo>
                    <a:lnTo>
                      <a:pt x="1020" y="247"/>
                    </a:lnTo>
                    <a:lnTo>
                      <a:pt x="1014" y="262"/>
                    </a:lnTo>
                    <a:lnTo>
                      <a:pt x="1008" y="277"/>
                    </a:lnTo>
                    <a:lnTo>
                      <a:pt x="1002" y="286"/>
                    </a:lnTo>
                    <a:lnTo>
                      <a:pt x="995" y="292"/>
                    </a:lnTo>
                    <a:lnTo>
                      <a:pt x="988" y="295"/>
                    </a:lnTo>
                    <a:lnTo>
                      <a:pt x="978" y="298"/>
                    </a:lnTo>
                    <a:lnTo>
                      <a:pt x="968" y="298"/>
                    </a:lnTo>
                    <a:lnTo>
                      <a:pt x="956" y="295"/>
                    </a:lnTo>
                    <a:lnTo>
                      <a:pt x="942" y="295"/>
                    </a:lnTo>
                    <a:lnTo>
                      <a:pt x="932" y="298"/>
                    </a:lnTo>
                    <a:lnTo>
                      <a:pt x="922" y="301"/>
                    </a:lnTo>
                    <a:lnTo>
                      <a:pt x="913" y="307"/>
                    </a:lnTo>
                    <a:lnTo>
                      <a:pt x="906" y="313"/>
                    </a:lnTo>
                    <a:lnTo>
                      <a:pt x="901" y="319"/>
                    </a:lnTo>
                    <a:lnTo>
                      <a:pt x="898" y="322"/>
                    </a:lnTo>
                    <a:lnTo>
                      <a:pt x="896" y="325"/>
                    </a:lnTo>
                    <a:lnTo>
                      <a:pt x="905" y="337"/>
                    </a:lnTo>
                    <a:lnTo>
                      <a:pt x="908" y="358"/>
                    </a:lnTo>
                    <a:lnTo>
                      <a:pt x="906" y="385"/>
                    </a:lnTo>
                    <a:lnTo>
                      <a:pt x="901" y="415"/>
                    </a:lnTo>
                    <a:lnTo>
                      <a:pt x="889" y="437"/>
                    </a:lnTo>
                    <a:lnTo>
                      <a:pt x="874" y="449"/>
                    </a:lnTo>
                    <a:lnTo>
                      <a:pt x="855" y="443"/>
                    </a:lnTo>
                    <a:lnTo>
                      <a:pt x="831" y="415"/>
                    </a:lnTo>
                    <a:lnTo>
                      <a:pt x="823" y="415"/>
                    </a:lnTo>
                    <a:lnTo>
                      <a:pt x="813" y="421"/>
                    </a:lnTo>
                    <a:lnTo>
                      <a:pt x="801" y="428"/>
                    </a:lnTo>
                    <a:lnTo>
                      <a:pt x="790" y="437"/>
                    </a:lnTo>
                    <a:lnTo>
                      <a:pt x="782" y="449"/>
                    </a:lnTo>
                    <a:lnTo>
                      <a:pt x="775" y="464"/>
                    </a:lnTo>
                    <a:lnTo>
                      <a:pt x="772" y="482"/>
                    </a:lnTo>
                    <a:lnTo>
                      <a:pt x="772" y="500"/>
                    </a:lnTo>
                    <a:lnTo>
                      <a:pt x="789" y="512"/>
                    </a:lnTo>
                    <a:lnTo>
                      <a:pt x="806" y="530"/>
                    </a:lnTo>
                    <a:lnTo>
                      <a:pt x="818" y="554"/>
                    </a:lnTo>
                    <a:lnTo>
                      <a:pt x="826" y="581"/>
                    </a:lnTo>
                    <a:lnTo>
                      <a:pt x="830" y="608"/>
                    </a:lnTo>
                    <a:lnTo>
                      <a:pt x="824" y="626"/>
                    </a:lnTo>
                    <a:lnTo>
                      <a:pt x="809" y="641"/>
                    </a:lnTo>
                    <a:lnTo>
                      <a:pt x="784" y="641"/>
                    </a:lnTo>
                    <a:lnTo>
                      <a:pt x="787" y="662"/>
                    </a:lnTo>
                    <a:lnTo>
                      <a:pt x="787" y="686"/>
                    </a:lnTo>
                    <a:lnTo>
                      <a:pt x="785" y="707"/>
                    </a:lnTo>
                    <a:lnTo>
                      <a:pt x="782" y="725"/>
                    </a:lnTo>
                    <a:lnTo>
                      <a:pt x="775" y="740"/>
                    </a:lnTo>
                    <a:lnTo>
                      <a:pt x="767" y="746"/>
                    </a:lnTo>
                    <a:lnTo>
                      <a:pt x="756" y="746"/>
                    </a:lnTo>
                    <a:lnTo>
                      <a:pt x="743" y="734"/>
                    </a:lnTo>
                    <a:lnTo>
                      <a:pt x="733" y="725"/>
                    </a:lnTo>
                    <a:lnTo>
                      <a:pt x="724" y="728"/>
                    </a:lnTo>
                    <a:lnTo>
                      <a:pt x="717" y="737"/>
                    </a:lnTo>
                    <a:lnTo>
                      <a:pt x="709" y="749"/>
                    </a:lnTo>
                    <a:lnTo>
                      <a:pt x="700" y="762"/>
                    </a:lnTo>
                    <a:lnTo>
                      <a:pt x="692" y="771"/>
                    </a:lnTo>
                    <a:lnTo>
                      <a:pt x="683" y="777"/>
                    </a:lnTo>
                    <a:lnTo>
                      <a:pt x="671" y="771"/>
                    </a:lnTo>
                    <a:lnTo>
                      <a:pt x="661" y="759"/>
                    </a:lnTo>
                    <a:lnTo>
                      <a:pt x="661" y="737"/>
                    </a:lnTo>
                    <a:lnTo>
                      <a:pt x="659" y="710"/>
                    </a:lnTo>
                    <a:lnTo>
                      <a:pt x="649" y="671"/>
                    </a:lnTo>
                    <a:lnTo>
                      <a:pt x="639" y="653"/>
                    </a:lnTo>
                    <a:lnTo>
                      <a:pt x="627" y="647"/>
                    </a:lnTo>
                    <a:lnTo>
                      <a:pt x="613" y="647"/>
                    </a:lnTo>
                    <a:lnTo>
                      <a:pt x="598" y="650"/>
                    </a:lnTo>
                    <a:lnTo>
                      <a:pt x="581" y="650"/>
                    </a:lnTo>
                    <a:lnTo>
                      <a:pt x="566" y="647"/>
                    </a:lnTo>
                    <a:lnTo>
                      <a:pt x="549" y="635"/>
                    </a:lnTo>
                    <a:lnTo>
                      <a:pt x="533" y="608"/>
                    </a:lnTo>
                    <a:lnTo>
                      <a:pt x="521" y="593"/>
                    </a:lnTo>
                    <a:lnTo>
                      <a:pt x="506" y="581"/>
                    </a:lnTo>
                    <a:lnTo>
                      <a:pt x="491" y="578"/>
                    </a:lnTo>
                    <a:lnTo>
                      <a:pt x="475" y="581"/>
                    </a:lnTo>
                    <a:lnTo>
                      <a:pt x="460" y="590"/>
                    </a:lnTo>
                    <a:lnTo>
                      <a:pt x="446" y="602"/>
                    </a:lnTo>
                    <a:lnTo>
                      <a:pt x="438" y="623"/>
                    </a:lnTo>
                    <a:lnTo>
                      <a:pt x="433" y="650"/>
                    </a:lnTo>
                    <a:lnTo>
                      <a:pt x="412" y="644"/>
                    </a:lnTo>
                    <a:lnTo>
                      <a:pt x="394" y="650"/>
                    </a:lnTo>
                    <a:lnTo>
                      <a:pt x="375" y="668"/>
                    </a:lnTo>
                    <a:lnTo>
                      <a:pt x="358" y="689"/>
                    </a:lnTo>
                    <a:lnTo>
                      <a:pt x="346" y="716"/>
                    </a:lnTo>
                    <a:lnTo>
                      <a:pt x="341" y="743"/>
                    </a:lnTo>
                    <a:lnTo>
                      <a:pt x="341" y="771"/>
                    </a:lnTo>
                    <a:lnTo>
                      <a:pt x="349" y="798"/>
                    </a:lnTo>
                    <a:lnTo>
                      <a:pt x="353" y="813"/>
                    </a:lnTo>
                    <a:lnTo>
                      <a:pt x="351" y="834"/>
                    </a:lnTo>
                    <a:lnTo>
                      <a:pt x="344" y="855"/>
                    </a:lnTo>
                    <a:lnTo>
                      <a:pt x="332" y="870"/>
                    </a:lnTo>
                    <a:lnTo>
                      <a:pt x="319" y="882"/>
                    </a:lnTo>
                    <a:lnTo>
                      <a:pt x="302" y="879"/>
                    </a:lnTo>
                    <a:lnTo>
                      <a:pt x="285" y="867"/>
                    </a:lnTo>
                    <a:lnTo>
                      <a:pt x="269" y="834"/>
                    </a:lnTo>
                    <a:lnTo>
                      <a:pt x="268" y="834"/>
                    </a:lnTo>
                    <a:lnTo>
                      <a:pt x="262" y="837"/>
                    </a:lnTo>
                    <a:lnTo>
                      <a:pt x="256" y="840"/>
                    </a:lnTo>
                    <a:lnTo>
                      <a:pt x="245" y="843"/>
                    </a:lnTo>
                    <a:lnTo>
                      <a:pt x="235" y="846"/>
                    </a:lnTo>
                    <a:lnTo>
                      <a:pt x="223" y="846"/>
                    </a:lnTo>
                    <a:lnTo>
                      <a:pt x="213" y="843"/>
                    </a:lnTo>
                    <a:lnTo>
                      <a:pt x="201" y="834"/>
                    </a:lnTo>
                    <a:lnTo>
                      <a:pt x="191" y="825"/>
                    </a:lnTo>
                    <a:lnTo>
                      <a:pt x="179" y="825"/>
                    </a:lnTo>
                    <a:lnTo>
                      <a:pt x="167" y="828"/>
                    </a:lnTo>
                    <a:lnTo>
                      <a:pt x="155" y="837"/>
                    </a:lnTo>
                    <a:lnTo>
                      <a:pt x="143" y="852"/>
                    </a:lnTo>
                    <a:lnTo>
                      <a:pt x="131" y="873"/>
                    </a:lnTo>
                    <a:lnTo>
                      <a:pt x="121" y="900"/>
                    </a:lnTo>
                    <a:lnTo>
                      <a:pt x="109" y="933"/>
                    </a:lnTo>
                    <a:lnTo>
                      <a:pt x="97" y="960"/>
                    </a:lnTo>
                    <a:lnTo>
                      <a:pt x="84" y="972"/>
                    </a:lnTo>
                    <a:lnTo>
                      <a:pt x="68" y="975"/>
                    </a:lnTo>
                    <a:lnTo>
                      <a:pt x="55" y="966"/>
                    </a:lnTo>
                    <a:lnTo>
                      <a:pt x="43" y="951"/>
                    </a:lnTo>
                    <a:lnTo>
                      <a:pt x="36" y="930"/>
                    </a:lnTo>
                    <a:lnTo>
                      <a:pt x="34" y="906"/>
                    </a:lnTo>
                    <a:lnTo>
                      <a:pt x="41" y="876"/>
                    </a:lnTo>
                    <a:lnTo>
                      <a:pt x="22" y="852"/>
                    </a:lnTo>
                    <a:lnTo>
                      <a:pt x="21" y="807"/>
                    </a:lnTo>
                    <a:lnTo>
                      <a:pt x="27" y="759"/>
                    </a:lnTo>
                    <a:lnTo>
                      <a:pt x="41" y="719"/>
                    </a:lnTo>
                    <a:lnTo>
                      <a:pt x="27" y="632"/>
                    </a:lnTo>
                    <a:lnTo>
                      <a:pt x="27" y="566"/>
                    </a:lnTo>
                    <a:lnTo>
                      <a:pt x="39" y="515"/>
                    </a:lnTo>
                    <a:lnTo>
                      <a:pt x="58" y="485"/>
                    </a:lnTo>
                    <a:lnTo>
                      <a:pt x="82" y="470"/>
                    </a:lnTo>
                    <a:lnTo>
                      <a:pt x="104" y="467"/>
                    </a:lnTo>
                    <a:lnTo>
                      <a:pt x="124" y="476"/>
                    </a:lnTo>
                    <a:lnTo>
                      <a:pt x="138" y="494"/>
                    </a:lnTo>
                    <a:lnTo>
                      <a:pt x="145" y="503"/>
                    </a:lnTo>
                    <a:lnTo>
                      <a:pt x="152" y="506"/>
                    </a:lnTo>
                    <a:lnTo>
                      <a:pt x="159" y="500"/>
                    </a:lnTo>
                    <a:lnTo>
                      <a:pt x="167" y="488"/>
                    </a:lnTo>
                    <a:lnTo>
                      <a:pt x="176" y="476"/>
                    </a:lnTo>
                    <a:lnTo>
                      <a:pt x="184" y="464"/>
                    </a:lnTo>
                    <a:lnTo>
                      <a:pt x="193" y="455"/>
                    </a:lnTo>
                    <a:lnTo>
                      <a:pt x="201" y="452"/>
                    </a:lnTo>
                    <a:lnTo>
                      <a:pt x="201" y="443"/>
                    </a:lnTo>
                    <a:lnTo>
                      <a:pt x="199" y="421"/>
                    </a:lnTo>
                    <a:lnTo>
                      <a:pt x="189" y="400"/>
                    </a:lnTo>
                    <a:lnTo>
                      <a:pt x="169" y="394"/>
                    </a:lnTo>
                    <a:lnTo>
                      <a:pt x="157" y="391"/>
                    </a:lnTo>
                    <a:lnTo>
                      <a:pt x="145" y="382"/>
                    </a:lnTo>
                    <a:lnTo>
                      <a:pt x="136" y="364"/>
                    </a:lnTo>
                    <a:lnTo>
                      <a:pt x="126" y="343"/>
                    </a:lnTo>
                    <a:lnTo>
                      <a:pt x="119" y="325"/>
                    </a:lnTo>
                    <a:lnTo>
                      <a:pt x="111" y="310"/>
                    </a:lnTo>
                    <a:lnTo>
                      <a:pt x="102" y="301"/>
                    </a:lnTo>
                    <a:lnTo>
                      <a:pt x="94" y="304"/>
                    </a:lnTo>
                    <a:lnTo>
                      <a:pt x="84" y="310"/>
                    </a:lnTo>
                    <a:lnTo>
                      <a:pt x="73" y="316"/>
                    </a:lnTo>
                    <a:lnTo>
                      <a:pt x="61" y="316"/>
                    </a:lnTo>
                    <a:lnTo>
                      <a:pt x="49" y="316"/>
                    </a:lnTo>
                    <a:lnTo>
                      <a:pt x="39" y="310"/>
                    </a:lnTo>
                    <a:lnTo>
                      <a:pt x="29" y="301"/>
                    </a:lnTo>
                    <a:lnTo>
                      <a:pt x="21" y="289"/>
                    </a:lnTo>
                    <a:lnTo>
                      <a:pt x="15" y="271"/>
                    </a:lnTo>
                    <a:lnTo>
                      <a:pt x="15" y="253"/>
                    </a:lnTo>
                    <a:lnTo>
                      <a:pt x="21" y="229"/>
                    </a:lnTo>
                    <a:lnTo>
                      <a:pt x="24" y="208"/>
                    </a:lnTo>
                    <a:lnTo>
                      <a:pt x="21" y="196"/>
                    </a:lnTo>
                    <a:lnTo>
                      <a:pt x="4" y="172"/>
                    </a:lnTo>
                    <a:lnTo>
                      <a:pt x="0" y="142"/>
                    </a:lnTo>
                    <a:lnTo>
                      <a:pt x="10" y="109"/>
                    </a:lnTo>
                    <a:lnTo>
                      <a:pt x="29" y="75"/>
                    </a:lnTo>
                    <a:lnTo>
                      <a:pt x="51" y="45"/>
                    </a:lnTo>
                    <a:lnTo>
                      <a:pt x="75" y="21"/>
                    </a:lnTo>
                    <a:lnTo>
                      <a:pt x="97" y="9"/>
                    </a:lnTo>
                    <a:lnTo>
                      <a:pt x="114" y="12"/>
                    </a:lnTo>
                    <a:lnTo>
                      <a:pt x="126" y="0"/>
                    </a:lnTo>
                    <a:lnTo>
                      <a:pt x="140" y="3"/>
                    </a:lnTo>
                    <a:lnTo>
                      <a:pt x="157" y="15"/>
                    </a:lnTo>
                    <a:lnTo>
                      <a:pt x="172" y="33"/>
                    </a:lnTo>
                    <a:lnTo>
                      <a:pt x="184" y="57"/>
                    </a:lnTo>
                    <a:lnTo>
                      <a:pt x="193" y="84"/>
                    </a:lnTo>
                    <a:lnTo>
                      <a:pt x="196" y="109"/>
                    </a:lnTo>
                    <a:lnTo>
                      <a:pt x="189" y="133"/>
                    </a:lnTo>
                    <a:lnTo>
                      <a:pt x="193" y="133"/>
                    </a:lnTo>
                    <a:lnTo>
                      <a:pt x="201" y="130"/>
                    </a:lnTo>
                    <a:lnTo>
                      <a:pt x="213" y="130"/>
                    </a:lnTo>
                    <a:lnTo>
                      <a:pt x="225" y="133"/>
                    </a:lnTo>
                    <a:lnTo>
                      <a:pt x="220" y="157"/>
                    </a:lnTo>
                    <a:lnTo>
                      <a:pt x="220" y="178"/>
                    </a:lnTo>
                    <a:lnTo>
                      <a:pt x="225" y="193"/>
                    </a:lnTo>
                    <a:lnTo>
                      <a:pt x="233" y="202"/>
                    </a:lnTo>
                    <a:lnTo>
                      <a:pt x="244" y="208"/>
                    </a:lnTo>
                    <a:lnTo>
                      <a:pt x="256" y="208"/>
                    </a:lnTo>
                    <a:lnTo>
                      <a:pt x="268" y="205"/>
                    </a:lnTo>
                    <a:lnTo>
                      <a:pt x="278" y="196"/>
                    </a:lnTo>
                    <a:lnTo>
                      <a:pt x="279" y="235"/>
                    </a:lnTo>
                    <a:lnTo>
                      <a:pt x="288" y="274"/>
                    </a:lnTo>
                    <a:lnTo>
                      <a:pt x="303" y="301"/>
                    </a:lnTo>
                    <a:lnTo>
                      <a:pt x="325" y="304"/>
                    </a:lnTo>
                    <a:lnTo>
                      <a:pt x="339" y="298"/>
                    </a:lnTo>
                    <a:lnTo>
                      <a:pt x="353" y="301"/>
                    </a:lnTo>
                    <a:lnTo>
                      <a:pt x="368" y="310"/>
                    </a:lnTo>
                    <a:lnTo>
                      <a:pt x="380" y="322"/>
                    </a:lnTo>
                    <a:lnTo>
                      <a:pt x="390" y="343"/>
                    </a:lnTo>
                    <a:lnTo>
                      <a:pt x="399" y="367"/>
                    </a:lnTo>
                    <a:lnTo>
                      <a:pt x="402" y="400"/>
                    </a:lnTo>
                    <a:lnTo>
                      <a:pt x="402" y="437"/>
                    </a:lnTo>
                    <a:lnTo>
                      <a:pt x="402" y="458"/>
                    </a:lnTo>
                    <a:lnTo>
                      <a:pt x="405" y="476"/>
                    </a:lnTo>
                    <a:lnTo>
                      <a:pt x="411" y="485"/>
                    </a:lnTo>
                    <a:lnTo>
                      <a:pt x="419" y="491"/>
                    </a:lnTo>
                    <a:lnTo>
                      <a:pt x="429" y="488"/>
                    </a:lnTo>
                    <a:lnTo>
                      <a:pt x="441" y="476"/>
                    </a:lnTo>
                    <a:lnTo>
                      <a:pt x="455" y="455"/>
                    </a:lnTo>
                    <a:lnTo>
                      <a:pt x="469" y="424"/>
                    </a:lnTo>
                    <a:lnTo>
                      <a:pt x="484" y="397"/>
                    </a:lnTo>
                    <a:lnTo>
                      <a:pt x="503" y="382"/>
                    </a:lnTo>
                    <a:lnTo>
                      <a:pt x="520" y="379"/>
                    </a:lnTo>
                    <a:lnTo>
                      <a:pt x="537" y="385"/>
                    </a:lnTo>
                    <a:lnTo>
                      <a:pt x="554" y="391"/>
                    </a:lnTo>
                    <a:lnTo>
                      <a:pt x="567" y="400"/>
                    </a:lnTo>
                    <a:lnTo>
                      <a:pt x="579" y="400"/>
                    </a:lnTo>
                    <a:lnTo>
                      <a:pt x="589" y="394"/>
                    </a:lnTo>
                    <a:lnTo>
                      <a:pt x="606" y="373"/>
                    </a:lnTo>
                    <a:lnTo>
                      <a:pt x="618" y="364"/>
                    </a:lnTo>
                    <a:lnTo>
                      <a:pt x="630" y="364"/>
                    </a:lnTo>
                    <a:lnTo>
                      <a:pt x="641" y="370"/>
                    </a:lnTo>
                    <a:lnTo>
                      <a:pt x="647" y="379"/>
                    </a:lnTo>
                    <a:lnTo>
                      <a:pt x="656" y="388"/>
                    </a:lnTo>
                    <a:lnTo>
                      <a:pt x="663" y="388"/>
                    </a:lnTo>
                    <a:lnTo>
                      <a:pt x="671" y="382"/>
                    </a:lnTo>
                    <a:lnTo>
                      <a:pt x="681" y="370"/>
                    </a:lnTo>
                    <a:lnTo>
                      <a:pt x="688" y="364"/>
                    </a:lnTo>
                    <a:lnTo>
                      <a:pt x="693" y="364"/>
                    </a:lnTo>
                    <a:lnTo>
                      <a:pt x="698" y="367"/>
                    </a:lnTo>
                    <a:lnTo>
                      <a:pt x="704" y="376"/>
                    </a:lnTo>
                    <a:lnTo>
                      <a:pt x="710" y="385"/>
                    </a:lnTo>
                    <a:lnTo>
                      <a:pt x="719" y="394"/>
                    </a:lnTo>
                    <a:lnTo>
                      <a:pt x="731" y="403"/>
                    </a:lnTo>
                    <a:lnTo>
                      <a:pt x="755" y="412"/>
                    </a:lnTo>
                    <a:lnTo>
                      <a:pt x="773" y="415"/>
                    </a:lnTo>
                    <a:lnTo>
                      <a:pt x="785" y="409"/>
                    </a:lnTo>
                    <a:lnTo>
                      <a:pt x="792" y="400"/>
                    </a:lnTo>
                    <a:lnTo>
                      <a:pt x="794" y="385"/>
                    </a:lnTo>
                    <a:lnTo>
                      <a:pt x="792" y="367"/>
                    </a:lnTo>
                    <a:lnTo>
                      <a:pt x="789" y="352"/>
                    </a:lnTo>
                    <a:lnTo>
                      <a:pt x="782" y="334"/>
                    </a:lnTo>
                    <a:lnTo>
                      <a:pt x="767" y="295"/>
                    </a:lnTo>
                    <a:lnTo>
                      <a:pt x="761" y="262"/>
                    </a:lnTo>
                    <a:lnTo>
                      <a:pt x="763" y="235"/>
                    </a:lnTo>
                    <a:lnTo>
                      <a:pt x="772" y="211"/>
                    </a:lnTo>
                    <a:lnTo>
                      <a:pt x="779" y="181"/>
                    </a:lnTo>
                    <a:lnTo>
                      <a:pt x="789" y="160"/>
                    </a:lnTo>
                    <a:lnTo>
                      <a:pt x="802" y="145"/>
                    </a:lnTo>
                    <a:lnTo>
                      <a:pt x="819" y="136"/>
                    </a:lnTo>
                    <a:lnTo>
                      <a:pt x="836" y="133"/>
                    </a:lnTo>
                    <a:lnTo>
                      <a:pt x="855" y="136"/>
                    </a:lnTo>
                    <a:lnTo>
                      <a:pt x="874" y="139"/>
                    </a:lnTo>
                    <a:lnTo>
                      <a:pt x="891" y="148"/>
                    </a:lnTo>
                    <a:lnTo>
                      <a:pt x="908" y="154"/>
                    </a:lnTo>
                    <a:lnTo>
                      <a:pt x="922" y="151"/>
                    </a:lnTo>
                    <a:lnTo>
                      <a:pt x="928" y="145"/>
                    </a:lnTo>
                    <a:lnTo>
                      <a:pt x="935" y="133"/>
                    </a:lnTo>
                    <a:lnTo>
                      <a:pt x="939" y="118"/>
                    </a:lnTo>
                    <a:lnTo>
                      <a:pt x="945" y="99"/>
                    </a:lnTo>
                    <a:lnTo>
                      <a:pt x="952" y="84"/>
                    </a:lnTo>
                    <a:lnTo>
                      <a:pt x="964" y="69"/>
                    </a:lnTo>
                    <a:lnTo>
                      <a:pt x="978" y="57"/>
                    </a:lnTo>
                    <a:lnTo>
                      <a:pt x="995" y="51"/>
                    </a:lnTo>
                    <a:lnTo>
                      <a:pt x="1012" y="48"/>
                    </a:lnTo>
                    <a:lnTo>
                      <a:pt x="1031" y="45"/>
                    </a:lnTo>
                    <a:lnTo>
                      <a:pt x="1048" y="42"/>
                    </a:lnTo>
                    <a:lnTo>
                      <a:pt x="1065" y="36"/>
                    </a:lnTo>
                    <a:lnTo>
                      <a:pt x="1082" y="30"/>
                    </a:lnTo>
                    <a:lnTo>
                      <a:pt x="1095" y="21"/>
                    </a:lnTo>
                    <a:lnTo>
                      <a:pt x="1109" y="12"/>
                    </a:lnTo>
                    <a:lnTo>
                      <a:pt x="1124" y="6"/>
                    </a:lnTo>
                    <a:lnTo>
                      <a:pt x="1141" y="6"/>
                    </a:lnTo>
                    <a:lnTo>
                      <a:pt x="1158" y="12"/>
                    </a:lnTo>
                    <a:lnTo>
                      <a:pt x="1172" y="21"/>
                    </a:lnTo>
                    <a:lnTo>
                      <a:pt x="1184" y="33"/>
                    </a:lnTo>
                    <a:lnTo>
                      <a:pt x="1192" y="48"/>
                    </a:lnTo>
                    <a:lnTo>
                      <a:pt x="1196" y="69"/>
                    </a:lnTo>
                    <a:lnTo>
                      <a:pt x="1216" y="60"/>
                    </a:lnTo>
                    <a:lnTo>
                      <a:pt x="1233" y="69"/>
                    </a:lnTo>
                    <a:lnTo>
                      <a:pt x="1247" y="90"/>
                    </a:lnTo>
                    <a:lnTo>
                      <a:pt x="1257" y="121"/>
                    </a:lnTo>
                    <a:lnTo>
                      <a:pt x="1264" y="160"/>
                    </a:lnTo>
                    <a:lnTo>
                      <a:pt x="1267" y="199"/>
                    </a:lnTo>
                    <a:lnTo>
                      <a:pt x="1269" y="238"/>
                    </a:lnTo>
                    <a:lnTo>
                      <a:pt x="1267" y="274"/>
                    </a:lnTo>
                    <a:lnTo>
                      <a:pt x="1281" y="268"/>
                    </a:lnTo>
                    <a:lnTo>
                      <a:pt x="1296" y="277"/>
                    </a:lnTo>
                    <a:lnTo>
                      <a:pt x="1308" y="295"/>
                    </a:lnTo>
                    <a:lnTo>
                      <a:pt x="1315" y="322"/>
                    </a:lnTo>
                    <a:lnTo>
                      <a:pt x="1315" y="355"/>
                    </a:lnTo>
                    <a:lnTo>
                      <a:pt x="1305" y="394"/>
                    </a:lnTo>
                    <a:lnTo>
                      <a:pt x="1283" y="437"/>
                    </a:lnTo>
                    <a:lnTo>
                      <a:pt x="1247" y="479"/>
                    </a:lnTo>
                    <a:lnTo>
                      <a:pt x="1221" y="497"/>
                    </a:lnTo>
                    <a:lnTo>
                      <a:pt x="1198" y="494"/>
                    </a:lnTo>
                    <a:lnTo>
                      <a:pt x="1175" y="479"/>
                    </a:lnTo>
                    <a:lnTo>
                      <a:pt x="1155" y="455"/>
                    </a:lnTo>
                    <a:lnTo>
                      <a:pt x="1140" y="424"/>
                    </a:lnTo>
                    <a:lnTo>
                      <a:pt x="1126" y="391"/>
                    </a:lnTo>
                    <a:lnTo>
                      <a:pt x="1117" y="361"/>
                    </a:lnTo>
                    <a:lnTo>
                      <a:pt x="1112" y="337"/>
                    </a:lnTo>
                    <a:close/>
                  </a:path>
                </a:pathLst>
              </a:custGeom>
              <a:solidFill>
                <a:srgbClr val="00AC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34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576" name="Google Shape;576;p8"/>
              <p:cNvSpPr/>
              <p:nvPr/>
            </p:nvSpPr>
            <p:spPr>
              <a:xfrm>
                <a:off x="265" y="1288"/>
                <a:ext cx="642" cy="340"/>
              </a:xfrm>
              <a:custGeom>
                <a:rect b="b" l="l" r="r" t="t"/>
                <a:pathLst>
                  <a:path extrusionOk="0" h="1081" w="1235">
                    <a:moveTo>
                      <a:pt x="958" y="109"/>
                    </a:moveTo>
                    <a:lnTo>
                      <a:pt x="956" y="118"/>
                    </a:lnTo>
                    <a:lnTo>
                      <a:pt x="951" y="136"/>
                    </a:lnTo>
                    <a:lnTo>
                      <a:pt x="946" y="160"/>
                    </a:lnTo>
                    <a:lnTo>
                      <a:pt x="942" y="181"/>
                    </a:lnTo>
                    <a:lnTo>
                      <a:pt x="941" y="181"/>
                    </a:lnTo>
                    <a:lnTo>
                      <a:pt x="934" y="181"/>
                    </a:lnTo>
                    <a:lnTo>
                      <a:pt x="924" y="184"/>
                    </a:lnTo>
                    <a:lnTo>
                      <a:pt x="912" y="184"/>
                    </a:lnTo>
                    <a:lnTo>
                      <a:pt x="900" y="190"/>
                    </a:lnTo>
                    <a:lnTo>
                      <a:pt x="886" y="196"/>
                    </a:lnTo>
                    <a:lnTo>
                      <a:pt x="874" y="205"/>
                    </a:lnTo>
                    <a:lnTo>
                      <a:pt x="866" y="217"/>
                    </a:lnTo>
                    <a:lnTo>
                      <a:pt x="869" y="190"/>
                    </a:lnTo>
                    <a:lnTo>
                      <a:pt x="867" y="163"/>
                    </a:lnTo>
                    <a:lnTo>
                      <a:pt x="857" y="136"/>
                    </a:lnTo>
                    <a:lnTo>
                      <a:pt x="840" y="115"/>
                    </a:lnTo>
                    <a:lnTo>
                      <a:pt x="820" y="97"/>
                    </a:lnTo>
                    <a:lnTo>
                      <a:pt x="792" y="88"/>
                    </a:lnTo>
                    <a:lnTo>
                      <a:pt x="760" y="88"/>
                    </a:lnTo>
                    <a:lnTo>
                      <a:pt x="723" y="97"/>
                    </a:lnTo>
                    <a:lnTo>
                      <a:pt x="690" y="115"/>
                    </a:lnTo>
                    <a:lnTo>
                      <a:pt x="673" y="142"/>
                    </a:lnTo>
                    <a:lnTo>
                      <a:pt x="666" y="169"/>
                    </a:lnTo>
                    <a:lnTo>
                      <a:pt x="668" y="196"/>
                    </a:lnTo>
                    <a:lnTo>
                      <a:pt x="678" y="223"/>
                    </a:lnTo>
                    <a:lnTo>
                      <a:pt x="694" y="247"/>
                    </a:lnTo>
                    <a:lnTo>
                      <a:pt x="714" y="265"/>
                    </a:lnTo>
                    <a:lnTo>
                      <a:pt x="735" y="271"/>
                    </a:lnTo>
                    <a:lnTo>
                      <a:pt x="718" y="292"/>
                    </a:lnTo>
                    <a:lnTo>
                      <a:pt x="711" y="319"/>
                    </a:lnTo>
                    <a:lnTo>
                      <a:pt x="711" y="349"/>
                    </a:lnTo>
                    <a:lnTo>
                      <a:pt x="716" y="383"/>
                    </a:lnTo>
                    <a:lnTo>
                      <a:pt x="726" y="416"/>
                    </a:lnTo>
                    <a:lnTo>
                      <a:pt x="740" y="446"/>
                    </a:lnTo>
                    <a:lnTo>
                      <a:pt x="753" y="470"/>
                    </a:lnTo>
                    <a:lnTo>
                      <a:pt x="767" y="485"/>
                    </a:lnTo>
                    <a:lnTo>
                      <a:pt x="764" y="494"/>
                    </a:lnTo>
                    <a:lnTo>
                      <a:pt x="755" y="515"/>
                    </a:lnTo>
                    <a:lnTo>
                      <a:pt x="745" y="548"/>
                    </a:lnTo>
                    <a:lnTo>
                      <a:pt x="738" y="584"/>
                    </a:lnTo>
                    <a:lnTo>
                      <a:pt x="724" y="548"/>
                    </a:lnTo>
                    <a:lnTo>
                      <a:pt x="704" y="527"/>
                    </a:lnTo>
                    <a:lnTo>
                      <a:pt x="683" y="515"/>
                    </a:lnTo>
                    <a:lnTo>
                      <a:pt x="660" y="515"/>
                    </a:lnTo>
                    <a:lnTo>
                      <a:pt x="636" y="518"/>
                    </a:lnTo>
                    <a:lnTo>
                      <a:pt x="614" y="530"/>
                    </a:lnTo>
                    <a:lnTo>
                      <a:pt x="597" y="542"/>
                    </a:lnTo>
                    <a:lnTo>
                      <a:pt x="583" y="554"/>
                    </a:lnTo>
                    <a:lnTo>
                      <a:pt x="578" y="542"/>
                    </a:lnTo>
                    <a:lnTo>
                      <a:pt x="573" y="527"/>
                    </a:lnTo>
                    <a:lnTo>
                      <a:pt x="569" y="512"/>
                    </a:lnTo>
                    <a:lnTo>
                      <a:pt x="564" y="497"/>
                    </a:lnTo>
                    <a:lnTo>
                      <a:pt x="556" y="485"/>
                    </a:lnTo>
                    <a:lnTo>
                      <a:pt x="546" y="476"/>
                    </a:lnTo>
                    <a:lnTo>
                      <a:pt x="530" y="470"/>
                    </a:lnTo>
                    <a:lnTo>
                      <a:pt x="510" y="470"/>
                    </a:lnTo>
                    <a:lnTo>
                      <a:pt x="496" y="464"/>
                    </a:lnTo>
                    <a:lnTo>
                      <a:pt x="486" y="443"/>
                    </a:lnTo>
                    <a:lnTo>
                      <a:pt x="476" y="413"/>
                    </a:lnTo>
                    <a:lnTo>
                      <a:pt x="467" y="379"/>
                    </a:lnTo>
                    <a:lnTo>
                      <a:pt x="457" y="349"/>
                    </a:lnTo>
                    <a:lnTo>
                      <a:pt x="445" y="331"/>
                    </a:lnTo>
                    <a:lnTo>
                      <a:pt x="430" y="328"/>
                    </a:lnTo>
                    <a:lnTo>
                      <a:pt x="413" y="349"/>
                    </a:lnTo>
                    <a:lnTo>
                      <a:pt x="399" y="364"/>
                    </a:lnTo>
                    <a:lnTo>
                      <a:pt x="387" y="370"/>
                    </a:lnTo>
                    <a:lnTo>
                      <a:pt x="375" y="370"/>
                    </a:lnTo>
                    <a:lnTo>
                      <a:pt x="365" y="370"/>
                    </a:lnTo>
                    <a:lnTo>
                      <a:pt x="356" y="376"/>
                    </a:lnTo>
                    <a:lnTo>
                      <a:pt x="353" y="392"/>
                    </a:lnTo>
                    <a:lnTo>
                      <a:pt x="351" y="425"/>
                    </a:lnTo>
                    <a:lnTo>
                      <a:pt x="353" y="476"/>
                    </a:lnTo>
                    <a:lnTo>
                      <a:pt x="336" y="467"/>
                    </a:lnTo>
                    <a:lnTo>
                      <a:pt x="324" y="467"/>
                    </a:lnTo>
                    <a:lnTo>
                      <a:pt x="312" y="473"/>
                    </a:lnTo>
                    <a:lnTo>
                      <a:pt x="304" y="485"/>
                    </a:lnTo>
                    <a:lnTo>
                      <a:pt x="295" y="500"/>
                    </a:lnTo>
                    <a:lnTo>
                      <a:pt x="285" y="512"/>
                    </a:lnTo>
                    <a:lnTo>
                      <a:pt x="275" y="524"/>
                    </a:lnTo>
                    <a:lnTo>
                      <a:pt x="261" y="527"/>
                    </a:lnTo>
                    <a:lnTo>
                      <a:pt x="247" y="524"/>
                    </a:lnTo>
                    <a:lnTo>
                      <a:pt x="241" y="515"/>
                    </a:lnTo>
                    <a:lnTo>
                      <a:pt x="241" y="506"/>
                    </a:lnTo>
                    <a:lnTo>
                      <a:pt x="244" y="491"/>
                    </a:lnTo>
                    <a:lnTo>
                      <a:pt x="246" y="473"/>
                    </a:lnTo>
                    <a:lnTo>
                      <a:pt x="247" y="455"/>
                    </a:lnTo>
                    <a:lnTo>
                      <a:pt x="242" y="440"/>
                    </a:lnTo>
                    <a:lnTo>
                      <a:pt x="232" y="422"/>
                    </a:lnTo>
                    <a:lnTo>
                      <a:pt x="212" y="404"/>
                    </a:lnTo>
                    <a:lnTo>
                      <a:pt x="193" y="398"/>
                    </a:lnTo>
                    <a:lnTo>
                      <a:pt x="179" y="401"/>
                    </a:lnTo>
                    <a:lnTo>
                      <a:pt x="167" y="410"/>
                    </a:lnTo>
                    <a:lnTo>
                      <a:pt x="159" y="428"/>
                    </a:lnTo>
                    <a:lnTo>
                      <a:pt x="155" y="446"/>
                    </a:lnTo>
                    <a:lnTo>
                      <a:pt x="154" y="470"/>
                    </a:lnTo>
                    <a:lnTo>
                      <a:pt x="157" y="491"/>
                    </a:lnTo>
                    <a:lnTo>
                      <a:pt x="155" y="488"/>
                    </a:lnTo>
                    <a:lnTo>
                      <a:pt x="152" y="482"/>
                    </a:lnTo>
                    <a:lnTo>
                      <a:pt x="145" y="470"/>
                    </a:lnTo>
                    <a:lnTo>
                      <a:pt x="135" y="461"/>
                    </a:lnTo>
                    <a:lnTo>
                      <a:pt x="123" y="449"/>
                    </a:lnTo>
                    <a:lnTo>
                      <a:pt x="109" y="443"/>
                    </a:lnTo>
                    <a:lnTo>
                      <a:pt x="92" y="443"/>
                    </a:lnTo>
                    <a:lnTo>
                      <a:pt x="72" y="449"/>
                    </a:lnTo>
                    <a:lnTo>
                      <a:pt x="52" y="479"/>
                    </a:lnTo>
                    <a:lnTo>
                      <a:pt x="48" y="527"/>
                    </a:lnTo>
                    <a:lnTo>
                      <a:pt x="48" y="572"/>
                    </a:lnTo>
                    <a:lnTo>
                      <a:pt x="36" y="596"/>
                    </a:lnTo>
                    <a:lnTo>
                      <a:pt x="9" y="629"/>
                    </a:lnTo>
                    <a:lnTo>
                      <a:pt x="0" y="677"/>
                    </a:lnTo>
                    <a:lnTo>
                      <a:pt x="6" y="729"/>
                    </a:lnTo>
                    <a:lnTo>
                      <a:pt x="24" y="759"/>
                    </a:lnTo>
                    <a:lnTo>
                      <a:pt x="19" y="783"/>
                    </a:lnTo>
                    <a:lnTo>
                      <a:pt x="21" y="807"/>
                    </a:lnTo>
                    <a:lnTo>
                      <a:pt x="28" y="828"/>
                    </a:lnTo>
                    <a:lnTo>
                      <a:pt x="40" y="846"/>
                    </a:lnTo>
                    <a:lnTo>
                      <a:pt x="41" y="894"/>
                    </a:lnTo>
                    <a:lnTo>
                      <a:pt x="50" y="927"/>
                    </a:lnTo>
                    <a:lnTo>
                      <a:pt x="62" y="942"/>
                    </a:lnTo>
                    <a:lnTo>
                      <a:pt x="77" y="942"/>
                    </a:lnTo>
                    <a:lnTo>
                      <a:pt x="91" y="927"/>
                    </a:lnTo>
                    <a:lnTo>
                      <a:pt x="103" y="897"/>
                    </a:lnTo>
                    <a:lnTo>
                      <a:pt x="111" y="849"/>
                    </a:lnTo>
                    <a:lnTo>
                      <a:pt x="113" y="789"/>
                    </a:lnTo>
                    <a:lnTo>
                      <a:pt x="123" y="771"/>
                    </a:lnTo>
                    <a:lnTo>
                      <a:pt x="138" y="756"/>
                    </a:lnTo>
                    <a:lnTo>
                      <a:pt x="155" y="744"/>
                    </a:lnTo>
                    <a:lnTo>
                      <a:pt x="174" y="738"/>
                    </a:lnTo>
                    <a:lnTo>
                      <a:pt x="193" y="741"/>
                    </a:lnTo>
                    <a:lnTo>
                      <a:pt x="210" y="750"/>
                    </a:lnTo>
                    <a:lnTo>
                      <a:pt x="227" y="771"/>
                    </a:lnTo>
                    <a:lnTo>
                      <a:pt x="241" y="801"/>
                    </a:lnTo>
                    <a:lnTo>
                      <a:pt x="246" y="828"/>
                    </a:lnTo>
                    <a:lnTo>
                      <a:pt x="246" y="861"/>
                    </a:lnTo>
                    <a:lnTo>
                      <a:pt x="244" y="894"/>
                    </a:lnTo>
                    <a:lnTo>
                      <a:pt x="242" y="930"/>
                    </a:lnTo>
                    <a:lnTo>
                      <a:pt x="242" y="960"/>
                    </a:lnTo>
                    <a:lnTo>
                      <a:pt x="246" y="984"/>
                    </a:lnTo>
                    <a:lnTo>
                      <a:pt x="258" y="1002"/>
                    </a:lnTo>
                    <a:lnTo>
                      <a:pt x="276" y="1008"/>
                    </a:lnTo>
                    <a:lnTo>
                      <a:pt x="283" y="1026"/>
                    </a:lnTo>
                    <a:lnTo>
                      <a:pt x="293" y="1048"/>
                    </a:lnTo>
                    <a:lnTo>
                      <a:pt x="305" y="1066"/>
                    </a:lnTo>
                    <a:lnTo>
                      <a:pt x="319" y="1078"/>
                    </a:lnTo>
                    <a:lnTo>
                      <a:pt x="331" y="1081"/>
                    </a:lnTo>
                    <a:lnTo>
                      <a:pt x="341" y="1072"/>
                    </a:lnTo>
                    <a:lnTo>
                      <a:pt x="346" y="1048"/>
                    </a:lnTo>
                    <a:lnTo>
                      <a:pt x="348" y="999"/>
                    </a:lnTo>
                    <a:lnTo>
                      <a:pt x="350" y="951"/>
                    </a:lnTo>
                    <a:lnTo>
                      <a:pt x="355" y="918"/>
                    </a:lnTo>
                    <a:lnTo>
                      <a:pt x="362" y="897"/>
                    </a:lnTo>
                    <a:lnTo>
                      <a:pt x="372" y="879"/>
                    </a:lnTo>
                    <a:lnTo>
                      <a:pt x="380" y="864"/>
                    </a:lnTo>
                    <a:lnTo>
                      <a:pt x="391" y="843"/>
                    </a:lnTo>
                    <a:lnTo>
                      <a:pt x="397" y="813"/>
                    </a:lnTo>
                    <a:lnTo>
                      <a:pt x="401" y="768"/>
                    </a:lnTo>
                    <a:lnTo>
                      <a:pt x="409" y="771"/>
                    </a:lnTo>
                    <a:lnTo>
                      <a:pt x="418" y="771"/>
                    </a:lnTo>
                    <a:lnTo>
                      <a:pt x="426" y="765"/>
                    </a:lnTo>
                    <a:lnTo>
                      <a:pt x="435" y="759"/>
                    </a:lnTo>
                    <a:lnTo>
                      <a:pt x="443" y="750"/>
                    </a:lnTo>
                    <a:lnTo>
                      <a:pt x="450" y="741"/>
                    </a:lnTo>
                    <a:lnTo>
                      <a:pt x="454" y="735"/>
                    </a:lnTo>
                    <a:lnTo>
                      <a:pt x="455" y="732"/>
                    </a:lnTo>
                    <a:lnTo>
                      <a:pt x="459" y="762"/>
                    </a:lnTo>
                    <a:lnTo>
                      <a:pt x="465" y="792"/>
                    </a:lnTo>
                    <a:lnTo>
                      <a:pt x="474" y="822"/>
                    </a:lnTo>
                    <a:lnTo>
                      <a:pt x="482" y="846"/>
                    </a:lnTo>
                    <a:lnTo>
                      <a:pt x="493" y="861"/>
                    </a:lnTo>
                    <a:lnTo>
                      <a:pt x="501" y="870"/>
                    </a:lnTo>
                    <a:lnTo>
                      <a:pt x="510" y="867"/>
                    </a:lnTo>
                    <a:lnTo>
                      <a:pt x="515" y="852"/>
                    </a:lnTo>
                    <a:lnTo>
                      <a:pt x="525" y="813"/>
                    </a:lnTo>
                    <a:lnTo>
                      <a:pt x="537" y="789"/>
                    </a:lnTo>
                    <a:lnTo>
                      <a:pt x="547" y="777"/>
                    </a:lnTo>
                    <a:lnTo>
                      <a:pt x="551" y="774"/>
                    </a:lnTo>
                    <a:lnTo>
                      <a:pt x="563" y="810"/>
                    </a:lnTo>
                    <a:lnTo>
                      <a:pt x="571" y="846"/>
                    </a:lnTo>
                    <a:lnTo>
                      <a:pt x="574" y="876"/>
                    </a:lnTo>
                    <a:lnTo>
                      <a:pt x="571" y="909"/>
                    </a:lnTo>
                    <a:lnTo>
                      <a:pt x="564" y="948"/>
                    </a:lnTo>
                    <a:lnTo>
                      <a:pt x="566" y="993"/>
                    </a:lnTo>
                    <a:lnTo>
                      <a:pt x="576" y="1029"/>
                    </a:lnTo>
                    <a:lnTo>
                      <a:pt x="598" y="1036"/>
                    </a:lnTo>
                    <a:lnTo>
                      <a:pt x="614" y="1023"/>
                    </a:lnTo>
                    <a:lnTo>
                      <a:pt x="629" y="999"/>
                    </a:lnTo>
                    <a:lnTo>
                      <a:pt x="643" y="972"/>
                    </a:lnTo>
                    <a:lnTo>
                      <a:pt x="653" y="942"/>
                    </a:lnTo>
                    <a:lnTo>
                      <a:pt x="658" y="912"/>
                    </a:lnTo>
                    <a:lnTo>
                      <a:pt x="656" y="891"/>
                    </a:lnTo>
                    <a:lnTo>
                      <a:pt x="648" y="876"/>
                    </a:lnTo>
                    <a:lnTo>
                      <a:pt x="631" y="879"/>
                    </a:lnTo>
                    <a:lnTo>
                      <a:pt x="637" y="864"/>
                    </a:lnTo>
                    <a:lnTo>
                      <a:pt x="648" y="855"/>
                    </a:lnTo>
                    <a:lnTo>
                      <a:pt x="660" y="846"/>
                    </a:lnTo>
                    <a:lnTo>
                      <a:pt x="672" y="843"/>
                    </a:lnTo>
                    <a:lnTo>
                      <a:pt x="683" y="843"/>
                    </a:lnTo>
                    <a:lnTo>
                      <a:pt x="694" y="849"/>
                    </a:lnTo>
                    <a:lnTo>
                      <a:pt x="702" y="861"/>
                    </a:lnTo>
                    <a:lnTo>
                      <a:pt x="707" y="879"/>
                    </a:lnTo>
                    <a:lnTo>
                      <a:pt x="709" y="900"/>
                    </a:lnTo>
                    <a:lnTo>
                      <a:pt x="712" y="924"/>
                    </a:lnTo>
                    <a:lnTo>
                      <a:pt x="714" y="948"/>
                    </a:lnTo>
                    <a:lnTo>
                      <a:pt x="719" y="966"/>
                    </a:lnTo>
                    <a:lnTo>
                      <a:pt x="724" y="984"/>
                    </a:lnTo>
                    <a:lnTo>
                      <a:pt x="733" y="996"/>
                    </a:lnTo>
                    <a:lnTo>
                      <a:pt x="743" y="999"/>
                    </a:lnTo>
                    <a:lnTo>
                      <a:pt x="758" y="993"/>
                    </a:lnTo>
                    <a:lnTo>
                      <a:pt x="784" y="957"/>
                    </a:lnTo>
                    <a:lnTo>
                      <a:pt x="798" y="900"/>
                    </a:lnTo>
                    <a:lnTo>
                      <a:pt x="798" y="840"/>
                    </a:lnTo>
                    <a:lnTo>
                      <a:pt x="791" y="789"/>
                    </a:lnTo>
                    <a:lnTo>
                      <a:pt x="787" y="765"/>
                    </a:lnTo>
                    <a:lnTo>
                      <a:pt x="791" y="741"/>
                    </a:lnTo>
                    <a:lnTo>
                      <a:pt x="799" y="717"/>
                    </a:lnTo>
                    <a:lnTo>
                      <a:pt x="810" y="698"/>
                    </a:lnTo>
                    <a:lnTo>
                      <a:pt x="821" y="689"/>
                    </a:lnTo>
                    <a:lnTo>
                      <a:pt x="832" y="689"/>
                    </a:lnTo>
                    <a:lnTo>
                      <a:pt x="838" y="701"/>
                    </a:lnTo>
                    <a:lnTo>
                      <a:pt x="842" y="732"/>
                    </a:lnTo>
                    <a:lnTo>
                      <a:pt x="844" y="801"/>
                    </a:lnTo>
                    <a:lnTo>
                      <a:pt x="852" y="849"/>
                    </a:lnTo>
                    <a:lnTo>
                      <a:pt x="867" y="876"/>
                    </a:lnTo>
                    <a:lnTo>
                      <a:pt x="891" y="873"/>
                    </a:lnTo>
                    <a:lnTo>
                      <a:pt x="912" y="849"/>
                    </a:lnTo>
                    <a:lnTo>
                      <a:pt x="920" y="813"/>
                    </a:lnTo>
                    <a:lnTo>
                      <a:pt x="922" y="780"/>
                    </a:lnTo>
                    <a:lnTo>
                      <a:pt x="922" y="768"/>
                    </a:lnTo>
                    <a:lnTo>
                      <a:pt x="934" y="762"/>
                    </a:lnTo>
                    <a:lnTo>
                      <a:pt x="947" y="741"/>
                    </a:lnTo>
                    <a:lnTo>
                      <a:pt x="961" y="711"/>
                    </a:lnTo>
                    <a:lnTo>
                      <a:pt x="973" y="677"/>
                    </a:lnTo>
                    <a:lnTo>
                      <a:pt x="980" y="641"/>
                    </a:lnTo>
                    <a:lnTo>
                      <a:pt x="982" y="608"/>
                    </a:lnTo>
                    <a:lnTo>
                      <a:pt x="976" y="581"/>
                    </a:lnTo>
                    <a:lnTo>
                      <a:pt x="963" y="563"/>
                    </a:lnTo>
                    <a:lnTo>
                      <a:pt x="976" y="557"/>
                    </a:lnTo>
                    <a:lnTo>
                      <a:pt x="988" y="545"/>
                    </a:lnTo>
                    <a:lnTo>
                      <a:pt x="1000" y="536"/>
                    </a:lnTo>
                    <a:lnTo>
                      <a:pt x="1012" y="527"/>
                    </a:lnTo>
                    <a:lnTo>
                      <a:pt x="1022" y="524"/>
                    </a:lnTo>
                    <a:lnTo>
                      <a:pt x="1031" y="524"/>
                    </a:lnTo>
                    <a:lnTo>
                      <a:pt x="1038" y="533"/>
                    </a:lnTo>
                    <a:lnTo>
                      <a:pt x="1043" y="548"/>
                    </a:lnTo>
                    <a:lnTo>
                      <a:pt x="1048" y="566"/>
                    </a:lnTo>
                    <a:lnTo>
                      <a:pt x="1055" y="581"/>
                    </a:lnTo>
                    <a:lnTo>
                      <a:pt x="1062" y="593"/>
                    </a:lnTo>
                    <a:lnTo>
                      <a:pt x="1068" y="596"/>
                    </a:lnTo>
                    <a:lnTo>
                      <a:pt x="1075" y="599"/>
                    </a:lnTo>
                    <a:lnTo>
                      <a:pt x="1082" y="599"/>
                    </a:lnTo>
                    <a:lnTo>
                      <a:pt x="1089" y="593"/>
                    </a:lnTo>
                    <a:lnTo>
                      <a:pt x="1094" y="584"/>
                    </a:lnTo>
                    <a:lnTo>
                      <a:pt x="1106" y="587"/>
                    </a:lnTo>
                    <a:lnTo>
                      <a:pt x="1116" y="584"/>
                    </a:lnTo>
                    <a:lnTo>
                      <a:pt x="1128" y="572"/>
                    </a:lnTo>
                    <a:lnTo>
                      <a:pt x="1138" y="554"/>
                    </a:lnTo>
                    <a:lnTo>
                      <a:pt x="1147" y="530"/>
                    </a:lnTo>
                    <a:lnTo>
                      <a:pt x="1154" y="503"/>
                    </a:lnTo>
                    <a:lnTo>
                      <a:pt x="1159" y="473"/>
                    </a:lnTo>
                    <a:lnTo>
                      <a:pt x="1159" y="443"/>
                    </a:lnTo>
                    <a:lnTo>
                      <a:pt x="1162" y="410"/>
                    </a:lnTo>
                    <a:lnTo>
                      <a:pt x="1174" y="376"/>
                    </a:lnTo>
                    <a:lnTo>
                      <a:pt x="1189" y="340"/>
                    </a:lnTo>
                    <a:lnTo>
                      <a:pt x="1206" y="301"/>
                    </a:lnTo>
                    <a:lnTo>
                      <a:pt x="1222" y="262"/>
                    </a:lnTo>
                    <a:lnTo>
                      <a:pt x="1232" y="220"/>
                    </a:lnTo>
                    <a:lnTo>
                      <a:pt x="1235" y="172"/>
                    </a:lnTo>
                    <a:lnTo>
                      <a:pt x="1227" y="124"/>
                    </a:lnTo>
                    <a:lnTo>
                      <a:pt x="1211" y="82"/>
                    </a:lnTo>
                    <a:lnTo>
                      <a:pt x="1198" y="61"/>
                    </a:lnTo>
                    <a:lnTo>
                      <a:pt x="1184" y="51"/>
                    </a:lnTo>
                    <a:lnTo>
                      <a:pt x="1174" y="51"/>
                    </a:lnTo>
                    <a:lnTo>
                      <a:pt x="1164" y="61"/>
                    </a:lnTo>
                    <a:lnTo>
                      <a:pt x="1157" y="70"/>
                    </a:lnTo>
                    <a:lnTo>
                      <a:pt x="1152" y="79"/>
                    </a:lnTo>
                    <a:lnTo>
                      <a:pt x="1150" y="82"/>
                    </a:lnTo>
                    <a:lnTo>
                      <a:pt x="1152" y="58"/>
                    </a:lnTo>
                    <a:lnTo>
                      <a:pt x="1148" y="36"/>
                    </a:lnTo>
                    <a:lnTo>
                      <a:pt x="1142" y="18"/>
                    </a:lnTo>
                    <a:lnTo>
                      <a:pt x="1131" y="6"/>
                    </a:lnTo>
                    <a:lnTo>
                      <a:pt x="1121" y="0"/>
                    </a:lnTo>
                    <a:lnTo>
                      <a:pt x="1109" y="0"/>
                    </a:lnTo>
                    <a:lnTo>
                      <a:pt x="1097" y="12"/>
                    </a:lnTo>
                    <a:lnTo>
                      <a:pt x="1087" y="33"/>
                    </a:lnTo>
                    <a:lnTo>
                      <a:pt x="1077" y="54"/>
                    </a:lnTo>
                    <a:lnTo>
                      <a:pt x="1067" y="67"/>
                    </a:lnTo>
                    <a:lnTo>
                      <a:pt x="1056" y="76"/>
                    </a:lnTo>
                    <a:lnTo>
                      <a:pt x="1048" y="76"/>
                    </a:lnTo>
                    <a:lnTo>
                      <a:pt x="1039" y="76"/>
                    </a:lnTo>
                    <a:lnTo>
                      <a:pt x="1033" y="73"/>
                    </a:lnTo>
                    <a:lnTo>
                      <a:pt x="1028" y="67"/>
                    </a:lnTo>
                    <a:lnTo>
                      <a:pt x="1026" y="67"/>
                    </a:lnTo>
                    <a:lnTo>
                      <a:pt x="1017" y="58"/>
                    </a:lnTo>
                    <a:lnTo>
                      <a:pt x="1007" y="51"/>
                    </a:lnTo>
                    <a:lnTo>
                      <a:pt x="999" y="48"/>
                    </a:lnTo>
                    <a:lnTo>
                      <a:pt x="990" y="51"/>
                    </a:lnTo>
                    <a:lnTo>
                      <a:pt x="980" y="58"/>
                    </a:lnTo>
                    <a:lnTo>
                      <a:pt x="973" y="70"/>
                    </a:lnTo>
                    <a:lnTo>
                      <a:pt x="965" y="85"/>
                    </a:lnTo>
                    <a:lnTo>
                      <a:pt x="958" y="109"/>
                    </a:lnTo>
                    <a:close/>
                  </a:path>
                </a:pathLst>
              </a:custGeom>
              <a:solidFill>
                <a:srgbClr val="00AC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34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577" name="Google Shape;577;p8"/>
              <p:cNvSpPr/>
              <p:nvPr/>
            </p:nvSpPr>
            <p:spPr>
              <a:xfrm>
                <a:off x="262" y="960"/>
                <a:ext cx="462" cy="328"/>
              </a:xfrm>
              <a:custGeom>
                <a:rect b="b" l="l" r="r" t="t"/>
                <a:pathLst>
                  <a:path extrusionOk="0" h="1041" w="889">
                    <a:moveTo>
                      <a:pt x="799" y="704"/>
                    </a:moveTo>
                    <a:lnTo>
                      <a:pt x="809" y="692"/>
                    </a:lnTo>
                    <a:lnTo>
                      <a:pt x="820" y="677"/>
                    </a:lnTo>
                    <a:lnTo>
                      <a:pt x="830" y="659"/>
                    </a:lnTo>
                    <a:lnTo>
                      <a:pt x="838" y="641"/>
                    </a:lnTo>
                    <a:lnTo>
                      <a:pt x="845" y="623"/>
                    </a:lnTo>
                    <a:lnTo>
                      <a:pt x="849" y="605"/>
                    </a:lnTo>
                    <a:lnTo>
                      <a:pt x="847" y="587"/>
                    </a:lnTo>
                    <a:lnTo>
                      <a:pt x="840" y="572"/>
                    </a:lnTo>
                    <a:lnTo>
                      <a:pt x="830" y="557"/>
                    </a:lnTo>
                    <a:lnTo>
                      <a:pt x="823" y="542"/>
                    </a:lnTo>
                    <a:lnTo>
                      <a:pt x="818" y="524"/>
                    </a:lnTo>
                    <a:lnTo>
                      <a:pt x="818" y="506"/>
                    </a:lnTo>
                    <a:lnTo>
                      <a:pt x="820" y="494"/>
                    </a:lnTo>
                    <a:lnTo>
                      <a:pt x="828" y="482"/>
                    </a:lnTo>
                    <a:lnTo>
                      <a:pt x="838" y="479"/>
                    </a:lnTo>
                    <a:lnTo>
                      <a:pt x="855" y="479"/>
                    </a:lnTo>
                    <a:lnTo>
                      <a:pt x="872" y="479"/>
                    </a:lnTo>
                    <a:lnTo>
                      <a:pt x="883" y="467"/>
                    </a:lnTo>
                    <a:lnTo>
                      <a:pt x="888" y="449"/>
                    </a:lnTo>
                    <a:lnTo>
                      <a:pt x="889" y="424"/>
                    </a:lnTo>
                    <a:lnTo>
                      <a:pt x="884" y="403"/>
                    </a:lnTo>
                    <a:lnTo>
                      <a:pt x="878" y="382"/>
                    </a:lnTo>
                    <a:lnTo>
                      <a:pt x="867" y="370"/>
                    </a:lnTo>
                    <a:lnTo>
                      <a:pt x="855" y="367"/>
                    </a:lnTo>
                    <a:lnTo>
                      <a:pt x="854" y="346"/>
                    </a:lnTo>
                    <a:lnTo>
                      <a:pt x="850" y="322"/>
                    </a:lnTo>
                    <a:lnTo>
                      <a:pt x="843" y="301"/>
                    </a:lnTo>
                    <a:lnTo>
                      <a:pt x="832" y="286"/>
                    </a:lnTo>
                    <a:lnTo>
                      <a:pt x="815" y="283"/>
                    </a:lnTo>
                    <a:lnTo>
                      <a:pt x="791" y="292"/>
                    </a:lnTo>
                    <a:lnTo>
                      <a:pt x="762" y="319"/>
                    </a:lnTo>
                    <a:lnTo>
                      <a:pt x="724" y="367"/>
                    </a:lnTo>
                    <a:lnTo>
                      <a:pt x="729" y="319"/>
                    </a:lnTo>
                    <a:lnTo>
                      <a:pt x="734" y="271"/>
                    </a:lnTo>
                    <a:lnTo>
                      <a:pt x="729" y="232"/>
                    </a:lnTo>
                    <a:lnTo>
                      <a:pt x="707" y="211"/>
                    </a:lnTo>
                    <a:lnTo>
                      <a:pt x="711" y="196"/>
                    </a:lnTo>
                    <a:lnTo>
                      <a:pt x="717" y="178"/>
                    </a:lnTo>
                    <a:lnTo>
                      <a:pt x="726" y="163"/>
                    </a:lnTo>
                    <a:lnTo>
                      <a:pt x="733" y="148"/>
                    </a:lnTo>
                    <a:lnTo>
                      <a:pt x="741" y="133"/>
                    </a:lnTo>
                    <a:lnTo>
                      <a:pt x="745" y="114"/>
                    </a:lnTo>
                    <a:lnTo>
                      <a:pt x="746" y="99"/>
                    </a:lnTo>
                    <a:lnTo>
                      <a:pt x="743" y="84"/>
                    </a:lnTo>
                    <a:lnTo>
                      <a:pt x="734" y="69"/>
                    </a:lnTo>
                    <a:lnTo>
                      <a:pt x="723" y="51"/>
                    </a:lnTo>
                    <a:lnTo>
                      <a:pt x="709" y="36"/>
                    </a:lnTo>
                    <a:lnTo>
                      <a:pt x="692" y="24"/>
                    </a:lnTo>
                    <a:lnTo>
                      <a:pt x="677" y="18"/>
                    </a:lnTo>
                    <a:lnTo>
                      <a:pt x="660" y="18"/>
                    </a:lnTo>
                    <a:lnTo>
                      <a:pt x="646" y="27"/>
                    </a:lnTo>
                    <a:lnTo>
                      <a:pt x="636" y="48"/>
                    </a:lnTo>
                    <a:lnTo>
                      <a:pt x="632" y="21"/>
                    </a:lnTo>
                    <a:lnTo>
                      <a:pt x="620" y="3"/>
                    </a:lnTo>
                    <a:lnTo>
                      <a:pt x="600" y="0"/>
                    </a:lnTo>
                    <a:lnTo>
                      <a:pt x="578" y="9"/>
                    </a:lnTo>
                    <a:lnTo>
                      <a:pt x="556" y="39"/>
                    </a:lnTo>
                    <a:lnTo>
                      <a:pt x="537" y="90"/>
                    </a:lnTo>
                    <a:lnTo>
                      <a:pt x="525" y="166"/>
                    </a:lnTo>
                    <a:lnTo>
                      <a:pt x="523" y="268"/>
                    </a:lnTo>
                    <a:lnTo>
                      <a:pt x="511" y="253"/>
                    </a:lnTo>
                    <a:lnTo>
                      <a:pt x="503" y="223"/>
                    </a:lnTo>
                    <a:lnTo>
                      <a:pt x="498" y="187"/>
                    </a:lnTo>
                    <a:lnTo>
                      <a:pt x="499" y="154"/>
                    </a:lnTo>
                    <a:lnTo>
                      <a:pt x="487" y="160"/>
                    </a:lnTo>
                    <a:lnTo>
                      <a:pt x="476" y="166"/>
                    </a:lnTo>
                    <a:lnTo>
                      <a:pt x="462" y="169"/>
                    </a:lnTo>
                    <a:lnTo>
                      <a:pt x="448" y="166"/>
                    </a:lnTo>
                    <a:lnTo>
                      <a:pt x="436" y="160"/>
                    </a:lnTo>
                    <a:lnTo>
                      <a:pt x="426" y="148"/>
                    </a:lnTo>
                    <a:lnTo>
                      <a:pt x="418" y="130"/>
                    </a:lnTo>
                    <a:lnTo>
                      <a:pt x="413" y="105"/>
                    </a:lnTo>
                    <a:lnTo>
                      <a:pt x="404" y="78"/>
                    </a:lnTo>
                    <a:lnTo>
                      <a:pt x="385" y="54"/>
                    </a:lnTo>
                    <a:lnTo>
                      <a:pt x="360" y="36"/>
                    </a:lnTo>
                    <a:lnTo>
                      <a:pt x="332" y="27"/>
                    </a:lnTo>
                    <a:lnTo>
                      <a:pt x="304" y="27"/>
                    </a:lnTo>
                    <a:lnTo>
                      <a:pt x="281" y="39"/>
                    </a:lnTo>
                    <a:lnTo>
                      <a:pt x="266" y="66"/>
                    </a:lnTo>
                    <a:lnTo>
                      <a:pt x="261" y="111"/>
                    </a:lnTo>
                    <a:lnTo>
                      <a:pt x="244" y="120"/>
                    </a:lnTo>
                    <a:lnTo>
                      <a:pt x="222" y="139"/>
                    </a:lnTo>
                    <a:lnTo>
                      <a:pt x="198" y="166"/>
                    </a:lnTo>
                    <a:lnTo>
                      <a:pt x="174" y="202"/>
                    </a:lnTo>
                    <a:lnTo>
                      <a:pt x="154" y="247"/>
                    </a:lnTo>
                    <a:lnTo>
                      <a:pt x="142" y="295"/>
                    </a:lnTo>
                    <a:lnTo>
                      <a:pt x="142" y="349"/>
                    </a:lnTo>
                    <a:lnTo>
                      <a:pt x="157" y="409"/>
                    </a:lnTo>
                    <a:lnTo>
                      <a:pt x="138" y="394"/>
                    </a:lnTo>
                    <a:lnTo>
                      <a:pt x="118" y="379"/>
                    </a:lnTo>
                    <a:lnTo>
                      <a:pt x="96" y="370"/>
                    </a:lnTo>
                    <a:lnTo>
                      <a:pt x="72" y="367"/>
                    </a:lnTo>
                    <a:lnTo>
                      <a:pt x="51" y="370"/>
                    </a:lnTo>
                    <a:lnTo>
                      <a:pt x="31" y="382"/>
                    </a:lnTo>
                    <a:lnTo>
                      <a:pt x="16" y="406"/>
                    </a:lnTo>
                    <a:lnTo>
                      <a:pt x="5" y="445"/>
                    </a:lnTo>
                    <a:lnTo>
                      <a:pt x="0" y="488"/>
                    </a:lnTo>
                    <a:lnTo>
                      <a:pt x="0" y="524"/>
                    </a:lnTo>
                    <a:lnTo>
                      <a:pt x="5" y="554"/>
                    </a:lnTo>
                    <a:lnTo>
                      <a:pt x="12" y="578"/>
                    </a:lnTo>
                    <a:lnTo>
                      <a:pt x="22" y="599"/>
                    </a:lnTo>
                    <a:lnTo>
                      <a:pt x="33" y="617"/>
                    </a:lnTo>
                    <a:lnTo>
                      <a:pt x="43" y="626"/>
                    </a:lnTo>
                    <a:lnTo>
                      <a:pt x="53" y="635"/>
                    </a:lnTo>
                    <a:lnTo>
                      <a:pt x="62" y="644"/>
                    </a:lnTo>
                    <a:lnTo>
                      <a:pt x="72" y="653"/>
                    </a:lnTo>
                    <a:lnTo>
                      <a:pt x="80" y="668"/>
                    </a:lnTo>
                    <a:lnTo>
                      <a:pt x="87" y="680"/>
                    </a:lnTo>
                    <a:lnTo>
                      <a:pt x="92" y="695"/>
                    </a:lnTo>
                    <a:lnTo>
                      <a:pt x="94" y="707"/>
                    </a:lnTo>
                    <a:lnTo>
                      <a:pt x="92" y="719"/>
                    </a:lnTo>
                    <a:lnTo>
                      <a:pt x="86" y="725"/>
                    </a:lnTo>
                    <a:lnTo>
                      <a:pt x="74" y="740"/>
                    </a:lnTo>
                    <a:lnTo>
                      <a:pt x="72" y="761"/>
                    </a:lnTo>
                    <a:lnTo>
                      <a:pt x="82" y="783"/>
                    </a:lnTo>
                    <a:lnTo>
                      <a:pt x="106" y="798"/>
                    </a:lnTo>
                    <a:lnTo>
                      <a:pt x="123" y="819"/>
                    </a:lnTo>
                    <a:lnTo>
                      <a:pt x="120" y="855"/>
                    </a:lnTo>
                    <a:lnTo>
                      <a:pt x="108" y="909"/>
                    </a:lnTo>
                    <a:lnTo>
                      <a:pt x="97" y="975"/>
                    </a:lnTo>
                    <a:lnTo>
                      <a:pt x="97" y="1008"/>
                    </a:lnTo>
                    <a:lnTo>
                      <a:pt x="106" y="1032"/>
                    </a:lnTo>
                    <a:lnTo>
                      <a:pt x="118" y="1041"/>
                    </a:lnTo>
                    <a:lnTo>
                      <a:pt x="130" y="1023"/>
                    </a:lnTo>
                    <a:lnTo>
                      <a:pt x="140" y="990"/>
                    </a:lnTo>
                    <a:lnTo>
                      <a:pt x="150" y="966"/>
                    </a:lnTo>
                    <a:lnTo>
                      <a:pt x="162" y="951"/>
                    </a:lnTo>
                    <a:lnTo>
                      <a:pt x="174" y="939"/>
                    </a:lnTo>
                    <a:lnTo>
                      <a:pt x="186" y="936"/>
                    </a:lnTo>
                    <a:lnTo>
                      <a:pt x="198" y="939"/>
                    </a:lnTo>
                    <a:lnTo>
                      <a:pt x="210" y="945"/>
                    </a:lnTo>
                    <a:lnTo>
                      <a:pt x="222" y="954"/>
                    </a:lnTo>
                    <a:lnTo>
                      <a:pt x="232" y="963"/>
                    </a:lnTo>
                    <a:lnTo>
                      <a:pt x="242" y="966"/>
                    </a:lnTo>
                    <a:lnTo>
                      <a:pt x="251" y="969"/>
                    </a:lnTo>
                    <a:lnTo>
                      <a:pt x="261" y="966"/>
                    </a:lnTo>
                    <a:lnTo>
                      <a:pt x="269" y="960"/>
                    </a:lnTo>
                    <a:lnTo>
                      <a:pt x="278" y="954"/>
                    </a:lnTo>
                    <a:lnTo>
                      <a:pt x="285" y="945"/>
                    </a:lnTo>
                    <a:lnTo>
                      <a:pt x="293" y="933"/>
                    </a:lnTo>
                    <a:lnTo>
                      <a:pt x="302" y="921"/>
                    </a:lnTo>
                    <a:lnTo>
                      <a:pt x="315" y="912"/>
                    </a:lnTo>
                    <a:lnTo>
                      <a:pt x="329" y="906"/>
                    </a:lnTo>
                    <a:lnTo>
                      <a:pt x="343" y="900"/>
                    </a:lnTo>
                    <a:lnTo>
                      <a:pt x="356" y="903"/>
                    </a:lnTo>
                    <a:lnTo>
                      <a:pt x="370" y="906"/>
                    </a:lnTo>
                    <a:lnTo>
                      <a:pt x="382" y="912"/>
                    </a:lnTo>
                    <a:lnTo>
                      <a:pt x="389" y="924"/>
                    </a:lnTo>
                    <a:lnTo>
                      <a:pt x="397" y="915"/>
                    </a:lnTo>
                    <a:lnTo>
                      <a:pt x="407" y="909"/>
                    </a:lnTo>
                    <a:lnTo>
                      <a:pt x="416" y="903"/>
                    </a:lnTo>
                    <a:lnTo>
                      <a:pt x="426" y="900"/>
                    </a:lnTo>
                    <a:lnTo>
                      <a:pt x="436" y="903"/>
                    </a:lnTo>
                    <a:lnTo>
                      <a:pt x="445" y="906"/>
                    </a:lnTo>
                    <a:lnTo>
                      <a:pt x="455" y="912"/>
                    </a:lnTo>
                    <a:lnTo>
                      <a:pt x="464" y="924"/>
                    </a:lnTo>
                    <a:lnTo>
                      <a:pt x="469" y="927"/>
                    </a:lnTo>
                    <a:lnTo>
                      <a:pt x="472" y="927"/>
                    </a:lnTo>
                    <a:lnTo>
                      <a:pt x="477" y="921"/>
                    </a:lnTo>
                    <a:lnTo>
                      <a:pt x="481" y="918"/>
                    </a:lnTo>
                    <a:lnTo>
                      <a:pt x="487" y="918"/>
                    </a:lnTo>
                    <a:lnTo>
                      <a:pt x="494" y="924"/>
                    </a:lnTo>
                    <a:lnTo>
                      <a:pt x="505" y="939"/>
                    </a:lnTo>
                    <a:lnTo>
                      <a:pt x="520" y="966"/>
                    </a:lnTo>
                    <a:lnTo>
                      <a:pt x="542" y="1005"/>
                    </a:lnTo>
                    <a:lnTo>
                      <a:pt x="556" y="1008"/>
                    </a:lnTo>
                    <a:lnTo>
                      <a:pt x="561" y="987"/>
                    </a:lnTo>
                    <a:lnTo>
                      <a:pt x="561" y="951"/>
                    </a:lnTo>
                    <a:lnTo>
                      <a:pt x="556" y="912"/>
                    </a:lnTo>
                    <a:lnTo>
                      <a:pt x="551" y="879"/>
                    </a:lnTo>
                    <a:lnTo>
                      <a:pt x="545" y="867"/>
                    </a:lnTo>
                    <a:lnTo>
                      <a:pt x="544" y="882"/>
                    </a:lnTo>
                    <a:lnTo>
                      <a:pt x="542" y="870"/>
                    </a:lnTo>
                    <a:lnTo>
                      <a:pt x="540" y="843"/>
                    </a:lnTo>
                    <a:lnTo>
                      <a:pt x="540" y="810"/>
                    </a:lnTo>
                    <a:lnTo>
                      <a:pt x="539" y="777"/>
                    </a:lnTo>
                    <a:lnTo>
                      <a:pt x="533" y="749"/>
                    </a:lnTo>
                    <a:lnTo>
                      <a:pt x="523" y="731"/>
                    </a:lnTo>
                    <a:lnTo>
                      <a:pt x="510" y="734"/>
                    </a:lnTo>
                    <a:lnTo>
                      <a:pt x="487" y="761"/>
                    </a:lnTo>
                    <a:lnTo>
                      <a:pt x="489" y="740"/>
                    </a:lnTo>
                    <a:lnTo>
                      <a:pt x="486" y="713"/>
                    </a:lnTo>
                    <a:lnTo>
                      <a:pt x="476" y="689"/>
                    </a:lnTo>
                    <a:lnTo>
                      <a:pt x="462" y="665"/>
                    </a:lnTo>
                    <a:lnTo>
                      <a:pt x="448" y="650"/>
                    </a:lnTo>
                    <a:lnTo>
                      <a:pt x="433" y="644"/>
                    </a:lnTo>
                    <a:lnTo>
                      <a:pt x="418" y="653"/>
                    </a:lnTo>
                    <a:lnTo>
                      <a:pt x="406" y="683"/>
                    </a:lnTo>
                    <a:lnTo>
                      <a:pt x="396" y="707"/>
                    </a:lnTo>
                    <a:lnTo>
                      <a:pt x="378" y="710"/>
                    </a:lnTo>
                    <a:lnTo>
                      <a:pt x="365" y="695"/>
                    </a:lnTo>
                    <a:lnTo>
                      <a:pt x="358" y="662"/>
                    </a:lnTo>
                    <a:lnTo>
                      <a:pt x="338" y="662"/>
                    </a:lnTo>
                    <a:lnTo>
                      <a:pt x="317" y="653"/>
                    </a:lnTo>
                    <a:lnTo>
                      <a:pt x="300" y="641"/>
                    </a:lnTo>
                    <a:lnTo>
                      <a:pt x="290" y="623"/>
                    </a:lnTo>
                    <a:lnTo>
                      <a:pt x="286" y="602"/>
                    </a:lnTo>
                    <a:lnTo>
                      <a:pt x="293" y="581"/>
                    </a:lnTo>
                    <a:lnTo>
                      <a:pt x="315" y="560"/>
                    </a:lnTo>
                    <a:lnTo>
                      <a:pt x="353" y="542"/>
                    </a:lnTo>
                    <a:lnTo>
                      <a:pt x="392" y="533"/>
                    </a:lnTo>
                    <a:lnTo>
                      <a:pt x="416" y="536"/>
                    </a:lnTo>
                    <a:lnTo>
                      <a:pt x="433" y="548"/>
                    </a:lnTo>
                    <a:lnTo>
                      <a:pt x="441" y="563"/>
                    </a:lnTo>
                    <a:lnTo>
                      <a:pt x="447" y="578"/>
                    </a:lnTo>
                    <a:lnTo>
                      <a:pt x="452" y="587"/>
                    </a:lnTo>
                    <a:lnTo>
                      <a:pt x="460" y="590"/>
                    </a:lnTo>
                    <a:lnTo>
                      <a:pt x="476" y="578"/>
                    </a:lnTo>
                    <a:lnTo>
                      <a:pt x="489" y="593"/>
                    </a:lnTo>
                    <a:lnTo>
                      <a:pt x="503" y="605"/>
                    </a:lnTo>
                    <a:lnTo>
                      <a:pt x="516" y="614"/>
                    </a:lnTo>
                    <a:lnTo>
                      <a:pt x="530" y="617"/>
                    </a:lnTo>
                    <a:lnTo>
                      <a:pt x="542" y="620"/>
                    </a:lnTo>
                    <a:lnTo>
                      <a:pt x="551" y="620"/>
                    </a:lnTo>
                    <a:lnTo>
                      <a:pt x="557" y="620"/>
                    </a:lnTo>
                    <a:lnTo>
                      <a:pt x="559" y="620"/>
                    </a:lnTo>
                    <a:lnTo>
                      <a:pt x="564" y="641"/>
                    </a:lnTo>
                    <a:lnTo>
                      <a:pt x="571" y="662"/>
                    </a:lnTo>
                    <a:lnTo>
                      <a:pt x="578" y="677"/>
                    </a:lnTo>
                    <a:lnTo>
                      <a:pt x="586" y="689"/>
                    </a:lnTo>
                    <a:lnTo>
                      <a:pt x="596" y="698"/>
                    </a:lnTo>
                    <a:lnTo>
                      <a:pt x="607" y="704"/>
                    </a:lnTo>
                    <a:lnTo>
                      <a:pt x="619" y="707"/>
                    </a:lnTo>
                    <a:lnTo>
                      <a:pt x="632" y="704"/>
                    </a:lnTo>
                    <a:lnTo>
                      <a:pt x="644" y="704"/>
                    </a:lnTo>
                    <a:lnTo>
                      <a:pt x="654" y="707"/>
                    </a:lnTo>
                    <a:lnTo>
                      <a:pt x="663" y="713"/>
                    </a:lnTo>
                    <a:lnTo>
                      <a:pt x="670" y="722"/>
                    </a:lnTo>
                    <a:lnTo>
                      <a:pt x="677" y="734"/>
                    </a:lnTo>
                    <a:lnTo>
                      <a:pt x="683" y="746"/>
                    </a:lnTo>
                    <a:lnTo>
                      <a:pt x="690" y="761"/>
                    </a:lnTo>
                    <a:lnTo>
                      <a:pt x="699" y="777"/>
                    </a:lnTo>
                    <a:lnTo>
                      <a:pt x="711" y="786"/>
                    </a:lnTo>
                    <a:lnTo>
                      <a:pt x="724" y="792"/>
                    </a:lnTo>
                    <a:lnTo>
                      <a:pt x="738" y="792"/>
                    </a:lnTo>
                    <a:lnTo>
                      <a:pt x="755" y="783"/>
                    </a:lnTo>
                    <a:lnTo>
                      <a:pt x="769" y="770"/>
                    </a:lnTo>
                    <a:lnTo>
                      <a:pt x="782" y="752"/>
                    </a:lnTo>
                    <a:lnTo>
                      <a:pt x="792" y="731"/>
                    </a:lnTo>
                    <a:lnTo>
                      <a:pt x="799" y="704"/>
                    </a:lnTo>
                    <a:close/>
                  </a:path>
                </a:pathLst>
              </a:custGeom>
              <a:solidFill>
                <a:srgbClr val="00AC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34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578" name="Google Shape;578;p8"/>
            <p:cNvSpPr/>
            <p:nvPr/>
          </p:nvSpPr>
          <p:spPr>
            <a:xfrm>
              <a:off x="889" y="3420"/>
              <a:ext cx="508" cy="211"/>
            </a:xfrm>
            <a:custGeom>
              <a:rect b="b" l="l" r="r" t="t"/>
              <a:pathLst>
                <a:path extrusionOk="0" h="671" w="977">
                  <a:moveTo>
                    <a:pt x="827" y="232"/>
                  </a:moveTo>
                  <a:lnTo>
                    <a:pt x="823" y="245"/>
                  </a:lnTo>
                  <a:lnTo>
                    <a:pt x="819" y="253"/>
                  </a:lnTo>
                  <a:lnTo>
                    <a:pt x="813" y="257"/>
                  </a:lnTo>
                  <a:lnTo>
                    <a:pt x="808" y="259"/>
                  </a:lnTo>
                  <a:lnTo>
                    <a:pt x="801" y="257"/>
                  </a:lnTo>
                  <a:lnTo>
                    <a:pt x="795" y="253"/>
                  </a:lnTo>
                  <a:lnTo>
                    <a:pt x="791" y="242"/>
                  </a:lnTo>
                  <a:lnTo>
                    <a:pt x="787" y="228"/>
                  </a:lnTo>
                  <a:lnTo>
                    <a:pt x="780" y="201"/>
                  </a:lnTo>
                  <a:lnTo>
                    <a:pt x="771" y="182"/>
                  </a:lnTo>
                  <a:lnTo>
                    <a:pt x="762" y="172"/>
                  </a:lnTo>
                  <a:lnTo>
                    <a:pt x="758" y="170"/>
                  </a:lnTo>
                  <a:lnTo>
                    <a:pt x="753" y="180"/>
                  </a:lnTo>
                  <a:lnTo>
                    <a:pt x="749" y="191"/>
                  </a:lnTo>
                  <a:lnTo>
                    <a:pt x="744" y="197"/>
                  </a:lnTo>
                  <a:lnTo>
                    <a:pt x="739" y="201"/>
                  </a:lnTo>
                  <a:lnTo>
                    <a:pt x="734" y="203"/>
                  </a:lnTo>
                  <a:lnTo>
                    <a:pt x="727" y="205"/>
                  </a:lnTo>
                  <a:lnTo>
                    <a:pt x="719" y="205"/>
                  </a:lnTo>
                  <a:lnTo>
                    <a:pt x="710" y="203"/>
                  </a:lnTo>
                  <a:lnTo>
                    <a:pt x="700" y="203"/>
                  </a:lnTo>
                  <a:lnTo>
                    <a:pt x="692" y="205"/>
                  </a:lnTo>
                  <a:lnTo>
                    <a:pt x="685" y="207"/>
                  </a:lnTo>
                  <a:lnTo>
                    <a:pt x="679" y="211"/>
                  </a:lnTo>
                  <a:lnTo>
                    <a:pt x="673" y="216"/>
                  </a:lnTo>
                  <a:lnTo>
                    <a:pt x="670" y="220"/>
                  </a:lnTo>
                  <a:lnTo>
                    <a:pt x="667" y="222"/>
                  </a:lnTo>
                  <a:lnTo>
                    <a:pt x="666" y="224"/>
                  </a:lnTo>
                  <a:lnTo>
                    <a:pt x="672" y="232"/>
                  </a:lnTo>
                  <a:lnTo>
                    <a:pt x="675" y="247"/>
                  </a:lnTo>
                  <a:lnTo>
                    <a:pt x="673" y="265"/>
                  </a:lnTo>
                  <a:lnTo>
                    <a:pt x="670" y="286"/>
                  </a:lnTo>
                  <a:lnTo>
                    <a:pt x="661" y="300"/>
                  </a:lnTo>
                  <a:lnTo>
                    <a:pt x="649" y="309"/>
                  </a:lnTo>
                  <a:lnTo>
                    <a:pt x="635" y="305"/>
                  </a:lnTo>
                  <a:lnTo>
                    <a:pt x="618" y="286"/>
                  </a:lnTo>
                  <a:lnTo>
                    <a:pt x="611" y="286"/>
                  </a:lnTo>
                  <a:lnTo>
                    <a:pt x="604" y="290"/>
                  </a:lnTo>
                  <a:lnTo>
                    <a:pt x="595" y="294"/>
                  </a:lnTo>
                  <a:lnTo>
                    <a:pt x="587" y="300"/>
                  </a:lnTo>
                  <a:lnTo>
                    <a:pt x="581" y="309"/>
                  </a:lnTo>
                  <a:lnTo>
                    <a:pt x="576" y="319"/>
                  </a:lnTo>
                  <a:lnTo>
                    <a:pt x="573" y="332"/>
                  </a:lnTo>
                  <a:lnTo>
                    <a:pt x="573" y="344"/>
                  </a:lnTo>
                  <a:lnTo>
                    <a:pt x="586" y="352"/>
                  </a:lnTo>
                  <a:lnTo>
                    <a:pt x="599" y="365"/>
                  </a:lnTo>
                  <a:lnTo>
                    <a:pt x="608" y="381"/>
                  </a:lnTo>
                  <a:lnTo>
                    <a:pt x="614" y="400"/>
                  </a:lnTo>
                  <a:lnTo>
                    <a:pt x="616" y="419"/>
                  </a:lnTo>
                  <a:lnTo>
                    <a:pt x="613" y="431"/>
                  </a:lnTo>
                  <a:lnTo>
                    <a:pt x="601" y="441"/>
                  </a:lnTo>
                  <a:lnTo>
                    <a:pt x="582" y="441"/>
                  </a:lnTo>
                  <a:lnTo>
                    <a:pt x="585" y="456"/>
                  </a:lnTo>
                  <a:lnTo>
                    <a:pt x="585" y="472"/>
                  </a:lnTo>
                  <a:lnTo>
                    <a:pt x="584" y="487"/>
                  </a:lnTo>
                  <a:lnTo>
                    <a:pt x="581" y="499"/>
                  </a:lnTo>
                  <a:lnTo>
                    <a:pt x="576" y="510"/>
                  </a:lnTo>
                  <a:lnTo>
                    <a:pt x="570" y="514"/>
                  </a:lnTo>
                  <a:lnTo>
                    <a:pt x="562" y="514"/>
                  </a:lnTo>
                  <a:lnTo>
                    <a:pt x="552" y="506"/>
                  </a:lnTo>
                  <a:lnTo>
                    <a:pt x="544" y="499"/>
                  </a:lnTo>
                  <a:lnTo>
                    <a:pt x="538" y="501"/>
                  </a:lnTo>
                  <a:lnTo>
                    <a:pt x="533" y="508"/>
                  </a:lnTo>
                  <a:lnTo>
                    <a:pt x="527" y="516"/>
                  </a:lnTo>
                  <a:lnTo>
                    <a:pt x="520" y="524"/>
                  </a:lnTo>
                  <a:lnTo>
                    <a:pt x="514" y="530"/>
                  </a:lnTo>
                  <a:lnTo>
                    <a:pt x="508" y="535"/>
                  </a:lnTo>
                  <a:lnTo>
                    <a:pt x="499" y="530"/>
                  </a:lnTo>
                  <a:lnTo>
                    <a:pt x="491" y="522"/>
                  </a:lnTo>
                  <a:lnTo>
                    <a:pt x="491" y="508"/>
                  </a:lnTo>
                  <a:lnTo>
                    <a:pt x="490" y="489"/>
                  </a:lnTo>
                  <a:lnTo>
                    <a:pt x="482" y="462"/>
                  </a:lnTo>
                  <a:lnTo>
                    <a:pt x="475" y="450"/>
                  </a:lnTo>
                  <a:lnTo>
                    <a:pt x="466" y="446"/>
                  </a:lnTo>
                  <a:lnTo>
                    <a:pt x="456" y="446"/>
                  </a:lnTo>
                  <a:lnTo>
                    <a:pt x="444" y="448"/>
                  </a:lnTo>
                  <a:lnTo>
                    <a:pt x="432" y="448"/>
                  </a:lnTo>
                  <a:lnTo>
                    <a:pt x="420" y="446"/>
                  </a:lnTo>
                  <a:lnTo>
                    <a:pt x="408" y="437"/>
                  </a:lnTo>
                  <a:lnTo>
                    <a:pt x="396" y="419"/>
                  </a:lnTo>
                  <a:lnTo>
                    <a:pt x="387" y="408"/>
                  </a:lnTo>
                  <a:lnTo>
                    <a:pt x="376" y="400"/>
                  </a:lnTo>
                  <a:lnTo>
                    <a:pt x="365" y="398"/>
                  </a:lnTo>
                  <a:lnTo>
                    <a:pt x="353" y="400"/>
                  </a:lnTo>
                  <a:lnTo>
                    <a:pt x="342" y="406"/>
                  </a:lnTo>
                  <a:lnTo>
                    <a:pt x="332" y="414"/>
                  </a:lnTo>
                  <a:lnTo>
                    <a:pt x="325" y="429"/>
                  </a:lnTo>
                  <a:lnTo>
                    <a:pt x="322" y="448"/>
                  </a:lnTo>
                  <a:lnTo>
                    <a:pt x="306" y="443"/>
                  </a:lnTo>
                  <a:lnTo>
                    <a:pt x="292" y="448"/>
                  </a:lnTo>
                  <a:lnTo>
                    <a:pt x="278" y="460"/>
                  </a:lnTo>
                  <a:lnTo>
                    <a:pt x="266" y="475"/>
                  </a:lnTo>
                  <a:lnTo>
                    <a:pt x="257" y="493"/>
                  </a:lnTo>
                  <a:lnTo>
                    <a:pt x="253" y="512"/>
                  </a:lnTo>
                  <a:lnTo>
                    <a:pt x="253" y="530"/>
                  </a:lnTo>
                  <a:lnTo>
                    <a:pt x="259" y="549"/>
                  </a:lnTo>
                  <a:lnTo>
                    <a:pt x="262" y="559"/>
                  </a:lnTo>
                  <a:lnTo>
                    <a:pt x="261" y="574"/>
                  </a:lnTo>
                  <a:lnTo>
                    <a:pt x="256" y="588"/>
                  </a:lnTo>
                  <a:lnTo>
                    <a:pt x="247" y="599"/>
                  </a:lnTo>
                  <a:lnTo>
                    <a:pt x="237" y="607"/>
                  </a:lnTo>
                  <a:lnTo>
                    <a:pt x="224" y="605"/>
                  </a:lnTo>
                  <a:lnTo>
                    <a:pt x="211" y="597"/>
                  </a:lnTo>
                  <a:lnTo>
                    <a:pt x="200" y="574"/>
                  </a:lnTo>
                  <a:lnTo>
                    <a:pt x="199" y="574"/>
                  </a:lnTo>
                  <a:lnTo>
                    <a:pt x="195" y="576"/>
                  </a:lnTo>
                  <a:lnTo>
                    <a:pt x="190" y="578"/>
                  </a:lnTo>
                  <a:lnTo>
                    <a:pt x="182" y="580"/>
                  </a:lnTo>
                  <a:lnTo>
                    <a:pt x="175" y="582"/>
                  </a:lnTo>
                  <a:lnTo>
                    <a:pt x="166" y="582"/>
                  </a:lnTo>
                  <a:lnTo>
                    <a:pt x="158" y="580"/>
                  </a:lnTo>
                  <a:lnTo>
                    <a:pt x="149" y="574"/>
                  </a:lnTo>
                  <a:lnTo>
                    <a:pt x="142" y="568"/>
                  </a:lnTo>
                  <a:lnTo>
                    <a:pt x="133" y="568"/>
                  </a:lnTo>
                  <a:lnTo>
                    <a:pt x="124" y="570"/>
                  </a:lnTo>
                  <a:lnTo>
                    <a:pt x="115" y="576"/>
                  </a:lnTo>
                  <a:lnTo>
                    <a:pt x="106" y="586"/>
                  </a:lnTo>
                  <a:lnTo>
                    <a:pt x="97" y="601"/>
                  </a:lnTo>
                  <a:lnTo>
                    <a:pt x="90" y="620"/>
                  </a:lnTo>
                  <a:lnTo>
                    <a:pt x="81" y="642"/>
                  </a:lnTo>
                  <a:lnTo>
                    <a:pt x="72" y="661"/>
                  </a:lnTo>
                  <a:lnTo>
                    <a:pt x="62" y="669"/>
                  </a:lnTo>
                  <a:lnTo>
                    <a:pt x="51" y="671"/>
                  </a:lnTo>
                  <a:lnTo>
                    <a:pt x="40" y="665"/>
                  </a:lnTo>
                  <a:lnTo>
                    <a:pt x="32" y="655"/>
                  </a:lnTo>
                  <a:lnTo>
                    <a:pt x="27" y="640"/>
                  </a:lnTo>
                  <a:lnTo>
                    <a:pt x="25" y="624"/>
                  </a:lnTo>
                  <a:lnTo>
                    <a:pt x="30" y="603"/>
                  </a:lnTo>
                  <a:lnTo>
                    <a:pt x="16" y="586"/>
                  </a:lnTo>
                  <a:lnTo>
                    <a:pt x="15" y="555"/>
                  </a:lnTo>
                  <a:lnTo>
                    <a:pt x="20" y="522"/>
                  </a:lnTo>
                  <a:lnTo>
                    <a:pt x="30" y="495"/>
                  </a:lnTo>
                  <a:lnTo>
                    <a:pt x="20" y="435"/>
                  </a:lnTo>
                  <a:lnTo>
                    <a:pt x="20" y="390"/>
                  </a:lnTo>
                  <a:lnTo>
                    <a:pt x="29" y="354"/>
                  </a:lnTo>
                  <a:lnTo>
                    <a:pt x="43" y="334"/>
                  </a:lnTo>
                  <a:lnTo>
                    <a:pt x="61" y="323"/>
                  </a:lnTo>
                  <a:lnTo>
                    <a:pt x="77" y="321"/>
                  </a:lnTo>
                  <a:lnTo>
                    <a:pt x="92" y="327"/>
                  </a:lnTo>
                  <a:lnTo>
                    <a:pt x="103" y="340"/>
                  </a:lnTo>
                  <a:lnTo>
                    <a:pt x="108" y="346"/>
                  </a:lnTo>
                  <a:lnTo>
                    <a:pt x="113" y="348"/>
                  </a:lnTo>
                  <a:lnTo>
                    <a:pt x="118" y="344"/>
                  </a:lnTo>
                  <a:lnTo>
                    <a:pt x="124" y="336"/>
                  </a:lnTo>
                  <a:lnTo>
                    <a:pt x="130" y="327"/>
                  </a:lnTo>
                  <a:lnTo>
                    <a:pt x="137" y="319"/>
                  </a:lnTo>
                  <a:lnTo>
                    <a:pt x="143" y="313"/>
                  </a:lnTo>
                  <a:lnTo>
                    <a:pt x="149" y="311"/>
                  </a:lnTo>
                  <a:lnTo>
                    <a:pt x="149" y="305"/>
                  </a:lnTo>
                  <a:lnTo>
                    <a:pt x="148" y="290"/>
                  </a:lnTo>
                  <a:lnTo>
                    <a:pt x="140" y="276"/>
                  </a:lnTo>
                  <a:lnTo>
                    <a:pt x="125" y="271"/>
                  </a:lnTo>
                  <a:lnTo>
                    <a:pt x="116" y="269"/>
                  </a:lnTo>
                  <a:lnTo>
                    <a:pt x="108" y="263"/>
                  </a:lnTo>
                  <a:lnTo>
                    <a:pt x="101" y="251"/>
                  </a:lnTo>
                  <a:lnTo>
                    <a:pt x="94" y="236"/>
                  </a:lnTo>
                  <a:lnTo>
                    <a:pt x="89" y="224"/>
                  </a:lnTo>
                  <a:lnTo>
                    <a:pt x="82" y="213"/>
                  </a:lnTo>
                  <a:lnTo>
                    <a:pt x="76" y="207"/>
                  </a:lnTo>
                  <a:lnTo>
                    <a:pt x="70" y="209"/>
                  </a:lnTo>
                  <a:lnTo>
                    <a:pt x="62" y="213"/>
                  </a:lnTo>
                  <a:lnTo>
                    <a:pt x="54" y="218"/>
                  </a:lnTo>
                  <a:lnTo>
                    <a:pt x="46" y="218"/>
                  </a:lnTo>
                  <a:lnTo>
                    <a:pt x="37" y="218"/>
                  </a:lnTo>
                  <a:lnTo>
                    <a:pt x="29" y="213"/>
                  </a:lnTo>
                  <a:lnTo>
                    <a:pt x="21" y="207"/>
                  </a:lnTo>
                  <a:lnTo>
                    <a:pt x="15" y="199"/>
                  </a:lnTo>
                  <a:lnTo>
                    <a:pt x="11" y="187"/>
                  </a:lnTo>
                  <a:lnTo>
                    <a:pt x="11" y="174"/>
                  </a:lnTo>
                  <a:lnTo>
                    <a:pt x="15" y="158"/>
                  </a:lnTo>
                  <a:lnTo>
                    <a:pt x="18" y="143"/>
                  </a:lnTo>
                  <a:lnTo>
                    <a:pt x="15" y="135"/>
                  </a:lnTo>
                  <a:lnTo>
                    <a:pt x="3" y="118"/>
                  </a:lnTo>
                  <a:lnTo>
                    <a:pt x="0" y="97"/>
                  </a:lnTo>
                  <a:lnTo>
                    <a:pt x="8" y="75"/>
                  </a:lnTo>
                  <a:lnTo>
                    <a:pt x="21" y="52"/>
                  </a:lnTo>
                  <a:lnTo>
                    <a:pt x="38" y="31"/>
                  </a:lnTo>
                  <a:lnTo>
                    <a:pt x="56" y="15"/>
                  </a:lnTo>
                  <a:lnTo>
                    <a:pt x="72" y="6"/>
                  </a:lnTo>
                  <a:lnTo>
                    <a:pt x="85" y="8"/>
                  </a:lnTo>
                  <a:lnTo>
                    <a:pt x="94" y="0"/>
                  </a:lnTo>
                  <a:lnTo>
                    <a:pt x="104" y="2"/>
                  </a:lnTo>
                  <a:lnTo>
                    <a:pt x="116" y="10"/>
                  </a:lnTo>
                  <a:lnTo>
                    <a:pt x="128" y="23"/>
                  </a:lnTo>
                  <a:lnTo>
                    <a:pt x="137" y="39"/>
                  </a:lnTo>
                  <a:lnTo>
                    <a:pt x="143" y="58"/>
                  </a:lnTo>
                  <a:lnTo>
                    <a:pt x="146" y="75"/>
                  </a:lnTo>
                  <a:lnTo>
                    <a:pt x="140" y="91"/>
                  </a:lnTo>
                  <a:lnTo>
                    <a:pt x="143" y="91"/>
                  </a:lnTo>
                  <a:lnTo>
                    <a:pt x="149" y="89"/>
                  </a:lnTo>
                  <a:lnTo>
                    <a:pt x="158" y="89"/>
                  </a:lnTo>
                  <a:lnTo>
                    <a:pt x="167" y="91"/>
                  </a:lnTo>
                  <a:lnTo>
                    <a:pt x="163" y="108"/>
                  </a:lnTo>
                  <a:lnTo>
                    <a:pt x="163" y="122"/>
                  </a:lnTo>
                  <a:lnTo>
                    <a:pt x="167" y="133"/>
                  </a:lnTo>
                  <a:lnTo>
                    <a:pt x="173" y="139"/>
                  </a:lnTo>
                  <a:lnTo>
                    <a:pt x="181" y="143"/>
                  </a:lnTo>
                  <a:lnTo>
                    <a:pt x="190" y="143"/>
                  </a:lnTo>
                  <a:lnTo>
                    <a:pt x="199" y="141"/>
                  </a:lnTo>
                  <a:lnTo>
                    <a:pt x="206" y="135"/>
                  </a:lnTo>
                  <a:lnTo>
                    <a:pt x="208" y="162"/>
                  </a:lnTo>
                  <a:lnTo>
                    <a:pt x="214" y="189"/>
                  </a:lnTo>
                  <a:lnTo>
                    <a:pt x="225" y="207"/>
                  </a:lnTo>
                  <a:lnTo>
                    <a:pt x="242" y="209"/>
                  </a:lnTo>
                  <a:lnTo>
                    <a:pt x="252" y="205"/>
                  </a:lnTo>
                  <a:lnTo>
                    <a:pt x="262" y="207"/>
                  </a:lnTo>
                  <a:lnTo>
                    <a:pt x="273" y="213"/>
                  </a:lnTo>
                  <a:lnTo>
                    <a:pt x="282" y="222"/>
                  </a:lnTo>
                  <a:lnTo>
                    <a:pt x="290" y="236"/>
                  </a:lnTo>
                  <a:lnTo>
                    <a:pt x="296" y="253"/>
                  </a:lnTo>
                  <a:lnTo>
                    <a:pt x="299" y="276"/>
                  </a:lnTo>
                  <a:lnTo>
                    <a:pt x="299" y="300"/>
                  </a:lnTo>
                  <a:lnTo>
                    <a:pt x="299" y="315"/>
                  </a:lnTo>
                  <a:lnTo>
                    <a:pt x="301" y="327"/>
                  </a:lnTo>
                  <a:lnTo>
                    <a:pt x="305" y="334"/>
                  </a:lnTo>
                  <a:lnTo>
                    <a:pt x="311" y="338"/>
                  </a:lnTo>
                  <a:lnTo>
                    <a:pt x="319" y="336"/>
                  </a:lnTo>
                  <a:lnTo>
                    <a:pt x="328" y="327"/>
                  </a:lnTo>
                  <a:lnTo>
                    <a:pt x="338" y="313"/>
                  </a:lnTo>
                  <a:lnTo>
                    <a:pt x="348" y="292"/>
                  </a:lnTo>
                  <a:lnTo>
                    <a:pt x="360" y="274"/>
                  </a:lnTo>
                  <a:lnTo>
                    <a:pt x="373" y="263"/>
                  </a:lnTo>
                  <a:lnTo>
                    <a:pt x="386" y="261"/>
                  </a:lnTo>
                  <a:lnTo>
                    <a:pt x="399" y="265"/>
                  </a:lnTo>
                  <a:lnTo>
                    <a:pt x="411" y="269"/>
                  </a:lnTo>
                  <a:lnTo>
                    <a:pt x="422" y="276"/>
                  </a:lnTo>
                  <a:lnTo>
                    <a:pt x="430" y="276"/>
                  </a:lnTo>
                  <a:lnTo>
                    <a:pt x="438" y="271"/>
                  </a:lnTo>
                  <a:lnTo>
                    <a:pt x="451" y="257"/>
                  </a:lnTo>
                  <a:lnTo>
                    <a:pt x="460" y="251"/>
                  </a:lnTo>
                  <a:lnTo>
                    <a:pt x="468" y="251"/>
                  </a:lnTo>
                  <a:lnTo>
                    <a:pt x="476" y="255"/>
                  </a:lnTo>
                  <a:lnTo>
                    <a:pt x="481" y="261"/>
                  </a:lnTo>
                  <a:lnTo>
                    <a:pt x="487" y="267"/>
                  </a:lnTo>
                  <a:lnTo>
                    <a:pt x="492" y="267"/>
                  </a:lnTo>
                  <a:lnTo>
                    <a:pt x="499" y="263"/>
                  </a:lnTo>
                  <a:lnTo>
                    <a:pt x="506" y="255"/>
                  </a:lnTo>
                  <a:lnTo>
                    <a:pt x="511" y="251"/>
                  </a:lnTo>
                  <a:lnTo>
                    <a:pt x="515" y="251"/>
                  </a:lnTo>
                  <a:lnTo>
                    <a:pt x="519" y="253"/>
                  </a:lnTo>
                  <a:lnTo>
                    <a:pt x="523" y="259"/>
                  </a:lnTo>
                  <a:lnTo>
                    <a:pt x="528" y="265"/>
                  </a:lnTo>
                  <a:lnTo>
                    <a:pt x="534" y="271"/>
                  </a:lnTo>
                  <a:lnTo>
                    <a:pt x="543" y="278"/>
                  </a:lnTo>
                  <a:lnTo>
                    <a:pt x="561" y="284"/>
                  </a:lnTo>
                  <a:lnTo>
                    <a:pt x="575" y="286"/>
                  </a:lnTo>
                  <a:lnTo>
                    <a:pt x="584" y="282"/>
                  </a:lnTo>
                  <a:lnTo>
                    <a:pt x="589" y="276"/>
                  </a:lnTo>
                  <a:lnTo>
                    <a:pt x="590" y="265"/>
                  </a:lnTo>
                  <a:lnTo>
                    <a:pt x="589" y="253"/>
                  </a:lnTo>
                  <a:lnTo>
                    <a:pt x="586" y="242"/>
                  </a:lnTo>
                  <a:lnTo>
                    <a:pt x="581" y="230"/>
                  </a:lnTo>
                  <a:lnTo>
                    <a:pt x="570" y="203"/>
                  </a:lnTo>
                  <a:lnTo>
                    <a:pt x="566" y="180"/>
                  </a:lnTo>
                  <a:lnTo>
                    <a:pt x="567" y="162"/>
                  </a:lnTo>
                  <a:lnTo>
                    <a:pt x="573" y="145"/>
                  </a:lnTo>
                  <a:lnTo>
                    <a:pt x="579" y="124"/>
                  </a:lnTo>
                  <a:lnTo>
                    <a:pt x="586" y="110"/>
                  </a:lnTo>
                  <a:lnTo>
                    <a:pt x="596" y="100"/>
                  </a:lnTo>
                  <a:lnTo>
                    <a:pt x="609" y="93"/>
                  </a:lnTo>
                  <a:lnTo>
                    <a:pt x="622" y="91"/>
                  </a:lnTo>
                  <a:lnTo>
                    <a:pt x="635" y="93"/>
                  </a:lnTo>
                  <a:lnTo>
                    <a:pt x="649" y="95"/>
                  </a:lnTo>
                  <a:lnTo>
                    <a:pt x="662" y="102"/>
                  </a:lnTo>
                  <a:lnTo>
                    <a:pt x="675" y="106"/>
                  </a:lnTo>
                  <a:lnTo>
                    <a:pt x="685" y="104"/>
                  </a:lnTo>
                  <a:lnTo>
                    <a:pt x="690" y="100"/>
                  </a:lnTo>
                  <a:lnTo>
                    <a:pt x="695" y="91"/>
                  </a:lnTo>
                  <a:lnTo>
                    <a:pt x="698" y="81"/>
                  </a:lnTo>
                  <a:lnTo>
                    <a:pt x="703" y="68"/>
                  </a:lnTo>
                  <a:lnTo>
                    <a:pt x="708" y="58"/>
                  </a:lnTo>
                  <a:lnTo>
                    <a:pt x="716" y="48"/>
                  </a:lnTo>
                  <a:lnTo>
                    <a:pt x="727" y="39"/>
                  </a:lnTo>
                  <a:lnTo>
                    <a:pt x="739" y="35"/>
                  </a:lnTo>
                  <a:lnTo>
                    <a:pt x="752" y="33"/>
                  </a:lnTo>
                  <a:lnTo>
                    <a:pt x="766" y="31"/>
                  </a:lnTo>
                  <a:lnTo>
                    <a:pt x="779" y="29"/>
                  </a:lnTo>
                  <a:lnTo>
                    <a:pt x="791" y="25"/>
                  </a:lnTo>
                  <a:lnTo>
                    <a:pt x="804" y="21"/>
                  </a:lnTo>
                  <a:lnTo>
                    <a:pt x="814" y="15"/>
                  </a:lnTo>
                  <a:lnTo>
                    <a:pt x="824" y="8"/>
                  </a:lnTo>
                  <a:lnTo>
                    <a:pt x="835" y="4"/>
                  </a:lnTo>
                  <a:lnTo>
                    <a:pt x="848" y="4"/>
                  </a:lnTo>
                  <a:lnTo>
                    <a:pt x="861" y="8"/>
                  </a:lnTo>
                  <a:lnTo>
                    <a:pt x="871" y="15"/>
                  </a:lnTo>
                  <a:lnTo>
                    <a:pt x="880" y="23"/>
                  </a:lnTo>
                  <a:lnTo>
                    <a:pt x="886" y="33"/>
                  </a:lnTo>
                  <a:lnTo>
                    <a:pt x="889" y="48"/>
                  </a:lnTo>
                  <a:lnTo>
                    <a:pt x="904" y="41"/>
                  </a:lnTo>
                  <a:lnTo>
                    <a:pt x="917" y="48"/>
                  </a:lnTo>
                  <a:lnTo>
                    <a:pt x="927" y="62"/>
                  </a:lnTo>
                  <a:lnTo>
                    <a:pt x="934" y="83"/>
                  </a:lnTo>
                  <a:lnTo>
                    <a:pt x="939" y="110"/>
                  </a:lnTo>
                  <a:lnTo>
                    <a:pt x="942" y="137"/>
                  </a:lnTo>
                  <a:lnTo>
                    <a:pt x="943" y="164"/>
                  </a:lnTo>
                  <a:lnTo>
                    <a:pt x="942" y="189"/>
                  </a:lnTo>
                  <a:lnTo>
                    <a:pt x="952" y="184"/>
                  </a:lnTo>
                  <a:lnTo>
                    <a:pt x="963" y="191"/>
                  </a:lnTo>
                  <a:lnTo>
                    <a:pt x="972" y="203"/>
                  </a:lnTo>
                  <a:lnTo>
                    <a:pt x="977" y="222"/>
                  </a:lnTo>
                  <a:lnTo>
                    <a:pt x="977" y="245"/>
                  </a:lnTo>
                  <a:lnTo>
                    <a:pt x="970" y="271"/>
                  </a:lnTo>
                  <a:lnTo>
                    <a:pt x="953" y="300"/>
                  </a:lnTo>
                  <a:lnTo>
                    <a:pt x="927" y="329"/>
                  </a:lnTo>
                  <a:lnTo>
                    <a:pt x="908" y="342"/>
                  </a:lnTo>
                  <a:lnTo>
                    <a:pt x="890" y="340"/>
                  </a:lnTo>
                  <a:lnTo>
                    <a:pt x="873" y="329"/>
                  </a:lnTo>
                  <a:lnTo>
                    <a:pt x="858" y="313"/>
                  </a:lnTo>
                  <a:lnTo>
                    <a:pt x="847" y="292"/>
                  </a:lnTo>
                  <a:lnTo>
                    <a:pt x="837" y="269"/>
                  </a:lnTo>
                  <a:lnTo>
                    <a:pt x="830" y="249"/>
                  </a:lnTo>
                  <a:lnTo>
                    <a:pt x="827" y="232"/>
                  </a:lnTo>
                  <a:close/>
                </a:path>
              </a:pathLst>
            </a:custGeom>
            <a:solidFill>
              <a:srgbClr val="00A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pic>
        <p:nvPicPr>
          <p:cNvPr descr="A picture containing chessman&#10;&#10;Description automatically generated" id="579" name="Google Shape;57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01062" y="1721655"/>
            <a:ext cx="623148" cy="640143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8"/>
          <p:cNvSpPr txBox="1"/>
          <p:nvPr/>
        </p:nvSpPr>
        <p:spPr>
          <a:xfrm>
            <a:off x="10007156" y="3828587"/>
            <a:ext cx="19659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Free troposphere</a:t>
            </a:r>
            <a:endParaRPr/>
          </a:p>
        </p:txBody>
      </p:sp>
      <p:sp>
        <p:nvSpPr>
          <p:cNvPr id="581" name="Google Shape;581;p8"/>
          <p:cNvSpPr txBox="1"/>
          <p:nvPr/>
        </p:nvSpPr>
        <p:spPr>
          <a:xfrm>
            <a:off x="10007156" y="4321894"/>
            <a:ext cx="17283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Boundary layer</a:t>
            </a:r>
            <a:endParaRPr/>
          </a:p>
        </p:txBody>
      </p:sp>
      <p:pic>
        <p:nvPicPr>
          <p:cNvPr descr="A picture containing chessman&#10;&#10;Description automatically generated" id="582" name="Google Shape;58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27246" y="3810830"/>
            <a:ext cx="623148" cy="640143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8"/>
          <p:cNvSpPr txBox="1"/>
          <p:nvPr/>
        </p:nvSpPr>
        <p:spPr>
          <a:xfrm>
            <a:off x="1084748" y="3861681"/>
            <a:ext cx="187538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During day,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~1 hr against OH oxidation </a:t>
            </a:r>
            <a:endParaRPr/>
          </a:p>
        </p:txBody>
      </p:sp>
      <p:sp>
        <p:nvSpPr>
          <p:cNvPr id="584" name="Google Shape;584;p8"/>
          <p:cNvSpPr txBox="1"/>
          <p:nvPr/>
        </p:nvSpPr>
        <p:spPr>
          <a:xfrm>
            <a:off x="4701062" y="2478555"/>
            <a:ext cx="244453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+ oxidation products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During night,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is very long</a:t>
            </a:r>
            <a:endParaRPr/>
          </a:p>
        </p:txBody>
      </p:sp>
      <p:sp>
        <p:nvSpPr>
          <p:cNvPr id="585" name="Google Shape;585;p8"/>
          <p:cNvSpPr txBox="1"/>
          <p:nvPr/>
        </p:nvSpPr>
        <p:spPr>
          <a:xfrm>
            <a:off x="4570279" y="3064218"/>
            <a:ext cx="32696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Periods of early evening rapid vertical mixing</a:t>
            </a:r>
            <a:endParaRPr/>
          </a:p>
        </p:txBody>
      </p:sp>
      <p:cxnSp>
        <p:nvCxnSpPr>
          <p:cNvPr id="586" name="Google Shape;586;p8"/>
          <p:cNvCxnSpPr/>
          <p:nvPr/>
        </p:nvCxnSpPr>
        <p:spPr>
          <a:xfrm>
            <a:off x="4520351" y="6371303"/>
            <a:ext cx="2191856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sp>
        <p:nvSpPr>
          <p:cNvPr id="587" name="Google Shape;587;p8"/>
          <p:cNvSpPr txBox="1"/>
          <p:nvPr/>
        </p:nvSpPr>
        <p:spPr>
          <a:xfrm>
            <a:off x="6535230" y="6414117"/>
            <a:ext cx="9284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Sunrise</a:t>
            </a:r>
            <a:endParaRPr/>
          </a:p>
        </p:txBody>
      </p:sp>
      <p:sp>
        <p:nvSpPr>
          <p:cNvPr id="588" name="Google Shape;588;p8"/>
          <p:cNvSpPr txBox="1"/>
          <p:nvPr/>
        </p:nvSpPr>
        <p:spPr>
          <a:xfrm>
            <a:off x="3887924" y="6414117"/>
            <a:ext cx="8723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Sunset</a:t>
            </a:r>
            <a:endParaRPr/>
          </a:p>
        </p:txBody>
      </p:sp>
      <p:cxnSp>
        <p:nvCxnSpPr>
          <p:cNvPr id="589" name="Google Shape;589;p8"/>
          <p:cNvCxnSpPr/>
          <p:nvPr/>
        </p:nvCxnSpPr>
        <p:spPr>
          <a:xfrm>
            <a:off x="5688899" y="2020714"/>
            <a:ext cx="545432" cy="0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90" name="Google Shape;590;p8"/>
          <p:cNvSpPr txBox="1"/>
          <p:nvPr/>
        </p:nvSpPr>
        <p:spPr>
          <a:xfrm>
            <a:off x="6529049" y="1709968"/>
            <a:ext cx="208541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2000"/>
              <a:buFont typeface="Avenir"/>
              <a:buNone/>
            </a:pPr>
            <a:r>
              <a:rPr b="0" i="0" lang="en-US" sz="20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Atmospheric chemistry</a:t>
            </a:r>
            <a:endParaRPr/>
          </a:p>
        </p:txBody>
      </p:sp>
      <p:sp>
        <p:nvSpPr>
          <p:cNvPr id="591" name="Google Shape;591;p8"/>
          <p:cNvSpPr txBox="1"/>
          <p:nvPr/>
        </p:nvSpPr>
        <p:spPr>
          <a:xfrm>
            <a:off x="9114219" y="6368994"/>
            <a:ext cx="29157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Palmer, Marvin et al, 2022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0BBE1"/>
            </a:gs>
            <a:gs pos="37000">
              <a:srgbClr val="60BBE1"/>
            </a:gs>
            <a:gs pos="46000">
              <a:srgbClr val="A5A5A5"/>
            </a:gs>
            <a:gs pos="61000">
              <a:srgbClr val="BFBFBF"/>
            </a:gs>
            <a:gs pos="100000">
              <a:srgbClr val="00B0F0"/>
            </a:gs>
          </a:gsLst>
          <a:lin ang="10800000" scaled="0"/>
        </a:gradFill>
      </p:bgPr>
    </p:bg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9"/>
          <p:cNvSpPr txBox="1"/>
          <p:nvPr>
            <p:ph type="title"/>
          </p:nvPr>
        </p:nvSpPr>
        <p:spPr>
          <a:xfrm>
            <a:off x="398911" y="252154"/>
            <a:ext cx="11394173" cy="1002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venir"/>
              <a:buNone/>
            </a:pPr>
            <a:r>
              <a:rPr lang="en-US" sz="3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Nighttime isoprene SOA hypothesis: summary</a:t>
            </a:r>
            <a:endParaRPr/>
          </a:p>
        </p:txBody>
      </p:sp>
      <p:pic>
        <p:nvPicPr>
          <p:cNvPr descr="Glowing Sun | Light background images, Iphone background images, Black  background images" id="597" name="Google Shape;59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35505" y="1000319"/>
            <a:ext cx="1348349" cy="1348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lowing Sun | Light background images, Iphone background images, Black  background images" id="598" name="Google Shape;59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388" y="1000319"/>
            <a:ext cx="1348349" cy="1348349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9"/>
          <p:cNvSpPr/>
          <p:nvPr/>
        </p:nvSpPr>
        <p:spPr>
          <a:xfrm>
            <a:off x="2589630" y="6068358"/>
            <a:ext cx="3315676" cy="333828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Tropical S. America</a:t>
            </a:r>
            <a:endParaRPr/>
          </a:p>
        </p:txBody>
      </p:sp>
      <p:sp>
        <p:nvSpPr>
          <p:cNvPr id="600" name="Google Shape;600;p9"/>
          <p:cNvSpPr/>
          <p:nvPr/>
        </p:nvSpPr>
        <p:spPr>
          <a:xfrm>
            <a:off x="5905306" y="6068358"/>
            <a:ext cx="4637314" cy="333828"/>
          </a:xfrm>
          <a:prstGeom prst="rect">
            <a:avLst/>
          </a:prstGeom>
          <a:solidFill>
            <a:srgbClr val="6775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South Atlantic</a:t>
            </a:r>
            <a:endParaRPr/>
          </a:p>
        </p:txBody>
      </p:sp>
      <p:grpSp>
        <p:nvGrpSpPr>
          <p:cNvPr id="601" name="Google Shape;601;p9"/>
          <p:cNvGrpSpPr/>
          <p:nvPr/>
        </p:nvGrpSpPr>
        <p:grpSpPr>
          <a:xfrm>
            <a:off x="4184096" y="5215870"/>
            <a:ext cx="723900" cy="852488"/>
            <a:chOff x="718" y="3225"/>
            <a:chExt cx="763" cy="908"/>
          </a:xfrm>
        </p:grpSpPr>
        <p:grpSp>
          <p:nvGrpSpPr>
            <p:cNvPr id="602" name="Google Shape;602;p9"/>
            <p:cNvGrpSpPr/>
            <p:nvPr/>
          </p:nvGrpSpPr>
          <p:grpSpPr>
            <a:xfrm>
              <a:off x="718" y="3225"/>
              <a:ext cx="763" cy="908"/>
              <a:chOff x="144" y="960"/>
              <a:chExt cx="763" cy="908"/>
            </a:xfrm>
          </p:grpSpPr>
          <p:sp>
            <p:nvSpPr>
              <p:cNvPr id="603" name="Google Shape;603;p9"/>
              <p:cNvSpPr/>
              <p:nvPr/>
            </p:nvSpPr>
            <p:spPr>
              <a:xfrm>
                <a:off x="194" y="1095"/>
                <a:ext cx="559" cy="773"/>
              </a:xfrm>
              <a:custGeom>
                <a:rect b="b" l="l" r="r" t="t"/>
                <a:pathLst>
                  <a:path extrusionOk="0" h="2456" w="1075">
                    <a:moveTo>
                      <a:pt x="683" y="2456"/>
                    </a:moveTo>
                    <a:lnTo>
                      <a:pt x="668" y="2438"/>
                    </a:lnTo>
                    <a:lnTo>
                      <a:pt x="656" y="2414"/>
                    </a:lnTo>
                    <a:lnTo>
                      <a:pt x="647" y="2381"/>
                    </a:lnTo>
                    <a:lnTo>
                      <a:pt x="642" y="2321"/>
                    </a:lnTo>
                    <a:lnTo>
                      <a:pt x="639" y="2215"/>
                    </a:lnTo>
                    <a:lnTo>
                      <a:pt x="637" y="2068"/>
                    </a:lnTo>
                    <a:lnTo>
                      <a:pt x="639" y="1914"/>
                    </a:lnTo>
                    <a:lnTo>
                      <a:pt x="651" y="1788"/>
                    </a:lnTo>
                    <a:lnTo>
                      <a:pt x="659" y="1734"/>
                    </a:lnTo>
                    <a:lnTo>
                      <a:pt x="670" y="1680"/>
                    </a:lnTo>
                    <a:lnTo>
                      <a:pt x="682" y="1619"/>
                    </a:lnTo>
                    <a:lnTo>
                      <a:pt x="699" y="1562"/>
                    </a:lnTo>
                    <a:lnTo>
                      <a:pt x="724" y="1505"/>
                    </a:lnTo>
                    <a:lnTo>
                      <a:pt x="756" y="1451"/>
                    </a:lnTo>
                    <a:lnTo>
                      <a:pt x="801" y="1400"/>
                    </a:lnTo>
                    <a:lnTo>
                      <a:pt x="859" y="1358"/>
                    </a:lnTo>
                    <a:lnTo>
                      <a:pt x="847" y="1361"/>
                    </a:lnTo>
                    <a:lnTo>
                      <a:pt x="830" y="1367"/>
                    </a:lnTo>
                    <a:lnTo>
                      <a:pt x="808" y="1376"/>
                    </a:lnTo>
                    <a:lnTo>
                      <a:pt x="785" y="1391"/>
                    </a:lnTo>
                    <a:lnTo>
                      <a:pt x="762" y="1409"/>
                    </a:lnTo>
                    <a:lnTo>
                      <a:pt x="738" y="1430"/>
                    </a:lnTo>
                    <a:lnTo>
                      <a:pt x="717" y="1451"/>
                    </a:lnTo>
                    <a:lnTo>
                      <a:pt x="702" y="1478"/>
                    </a:lnTo>
                    <a:lnTo>
                      <a:pt x="705" y="1457"/>
                    </a:lnTo>
                    <a:lnTo>
                      <a:pt x="712" y="1427"/>
                    </a:lnTo>
                    <a:lnTo>
                      <a:pt x="719" y="1391"/>
                    </a:lnTo>
                    <a:lnTo>
                      <a:pt x="729" y="1349"/>
                    </a:lnTo>
                    <a:lnTo>
                      <a:pt x="741" y="1300"/>
                    </a:lnTo>
                    <a:lnTo>
                      <a:pt x="755" y="1252"/>
                    </a:lnTo>
                    <a:lnTo>
                      <a:pt x="772" y="1204"/>
                    </a:lnTo>
                    <a:lnTo>
                      <a:pt x="792" y="1156"/>
                    </a:lnTo>
                    <a:lnTo>
                      <a:pt x="814" y="1111"/>
                    </a:lnTo>
                    <a:lnTo>
                      <a:pt x="840" y="1072"/>
                    </a:lnTo>
                    <a:lnTo>
                      <a:pt x="869" y="1039"/>
                    </a:lnTo>
                    <a:lnTo>
                      <a:pt x="901" y="1012"/>
                    </a:lnTo>
                    <a:lnTo>
                      <a:pt x="937" y="994"/>
                    </a:lnTo>
                    <a:lnTo>
                      <a:pt x="976" y="987"/>
                    </a:lnTo>
                    <a:lnTo>
                      <a:pt x="1019" y="997"/>
                    </a:lnTo>
                    <a:lnTo>
                      <a:pt x="1066" y="1018"/>
                    </a:lnTo>
                    <a:lnTo>
                      <a:pt x="1060" y="1009"/>
                    </a:lnTo>
                    <a:lnTo>
                      <a:pt x="1051" y="1000"/>
                    </a:lnTo>
                    <a:lnTo>
                      <a:pt x="1039" y="990"/>
                    </a:lnTo>
                    <a:lnTo>
                      <a:pt x="1024" y="981"/>
                    </a:lnTo>
                    <a:lnTo>
                      <a:pt x="1009" y="972"/>
                    </a:lnTo>
                    <a:lnTo>
                      <a:pt x="990" y="969"/>
                    </a:lnTo>
                    <a:lnTo>
                      <a:pt x="969" y="966"/>
                    </a:lnTo>
                    <a:lnTo>
                      <a:pt x="947" y="969"/>
                    </a:lnTo>
                    <a:lnTo>
                      <a:pt x="925" y="972"/>
                    </a:lnTo>
                    <a:lnTo>
                      <a:pt x="901" y="984"/>
                    </a:lnTo>
                    <a:lnTo>
                      <a:pt x="877" y="1000"/>
                    </a:lnTo>
                    <a:lnTo>
                      <a:pt x="854" y="1021"/>
                    </a:lnTo>
                    <a:lnTo>
                      <a:pt x="830" y="1048"/>
                    </a:lnTo>
                    <a:lnTo>
                      <a:pt x="808" y="1081"/>
                    </a:lnTo>
                    <a:lnTo>
                      <a:pt x="785" y="1123"/>
                    </a:lnTo>
                    <a:lnTo>
                      <a:pt x="763" y="1174"/>
                    </a:lnTo>
                    <a:lnTo>
                      <a:pt x="765" y="1153"/>
                    </a:lnTo>
                    <a:lnTo>
                      <a:pt x="767" y="1126"/>
                    </a:lnTo>
                    <a:lnTo>
                      <a:pt x="770" y="1090"/>
                    </a:lnTo>
                    <a:lnTo>
                      <a:pt x="775" y="1051"/>
                    </a:lnTo>
                    <a:lnTo>
                      <a:pt x="782" y="1006"/>
                    </a:lnTo>
                    <a:lnTo>
                      <a:pt x="791" y="957"/>
                    </a:lnTo>
                    <a:lnTo>
                      <a:pt x="802" y="906"/>
                    </a:lnTo>
                    <a:lnTo>
                      <a:pt x="818" y="855"/>
                    </a:lnTo>
                    <a:lnTo>
                      <a:pt x="835" y="804"/>
                    </a:lnTo>
                    <a:lnTo>
                      <a:pt x="855" y="753"/>
                    </a:lnTo>
                    <a:lnTo>
                      <a:pt x="881" y="705"/>
                    </a:lnTo>
                    <a:lnTo>
                      <a:pt x="910" y="659"/>
                    </a:lnTo>
                    <a:lnTo>
                      <a:pt x="944" y="620"/>
                    </a:lnTo>
                    <a:lnTo>
                      <a:pt x="983" y="584"/>
                    </a:lnTo>
                    <a:lnTo>
                      <a:pt x="1026" y="557"/>
                    </a:lnTo>
                    <a:lnTo>
                      <a:pt x="1075" y="536"/>
                    </a:lnTo>
                    <a:lnTo>
                      <a:pt x="1056" y="539"/>
                    </a:lnTo>
                    <a:lnTo>
                      <a:pt x="1032" y="548"/>
                    </a:lnTo>
                    <a:lnTo>
                      <a:pt x="1003" y="560"/>
                    </a:lnTo>
                    <a:lnTo>
                      <a:pt x="973" y="578"/>
                    </a:lnTo>
                    <a:lnTo>
                      <a:pt x="940" y="602"/>
                    </a:lnTo>
                    <a:lnTo>
                      <a:pt x="908" y="635"/>
                    </a:lnTo>
                    <a:lnTo>
                      <a:pt x="877" y="681"/>
                    </a:lnTo>
                    <a:lnTo>
                      <a:pt x="850" y="735"/>
                    </a:lnTo>
                    <a:lnTo>
                      <a:pt x="857" y="699"/>
                    </a:lnTo>
                    <a:lnTo>
                      <a:pt x="871" y="653"/>
                    </a:lnTo>
                    <a:lnTo>
                      <a:pt x="886" y="602"/>
                    </a:lnTo>
                    <a:lnTo>
                      <a:pt x="903" y="551"/>
                    </a:lnTo>
                    <a:lnTo>
                      <a:pt x="920" y="503"/>
                    </a:lnTo>
                    <a:lnTo>
                      <a:pt x="934" y="461"/>
                    </a:lnTo>
                    <a:lnTo>
                      <a:pt x="944" y="434"/>
                    </a:lnTo>
                    <a:lnTo>
                      <a:pt x="947" y="425"/>
                    </a:lnTo>
                    <a:lnTo>
                      <a:pt x="928" y="455"/>
                    </a:lnTo>
                    <a:lnTo>
                      <a:pt x="910" y="497"/>
                    </a:lnTo>
                    <a:lnTo>
                      <a:pt x="889" y="545"/>
                    </a:lnTo>
                    <a:lnTo>
                      <a:pt x="872" y="596"/>
                    </a:lnTo>
                    <a:lnTo>
                      <a:pt x="855" y="650"/>
                    </a:lnTo>
                    <a:lnTo>
                      <a:pt x="840" y="699"/>
                    </a:lnTo>
                    <a:lnTo>
                      <a:pt x="828" y="741"/>
                    </a:lnTo>
                    <a:lnTo>
                      <a:pt x="818" y="771"/>
                    </a:lnTo>
                    <a:lnTo>
                      <a:pt x="809" y="795"/>
                    </a:lnTo>
                    <a:lnTo>
                      <a:pt x="799" y="828"/>
                    </a:lnTo>
                    <a:lnTo>
                      <a:pt x="787" y="870"/>
                    </a:lnTo>
                    <a:lnTo>
                      <a:pt x="775" y="918"/>
                    </a:lnTo>
                    <a:lnTo>
                      <a:pt x="763" y="975"/>
                    </a:lnTo>
                    <a:lnTo>
                      <a:pt x="751" y="1039"/>
                    </a:lnTo>
                    <a:lnTo>
                      <a:pt x="743" y="1108"/>
                    </a:lnTo>
                    <a:lnTo>
                      <a:pt x="734" y="1186"/>
                    </a:lnTo>
                    <a:lnTo>
                      <a:pt x="729" y="1216"/>
                    </a:lnTo>
                    <a:lnTo>
                      <a:pt x="722" y="1258"/>
                    </a:lnTo>
                    <a:lnTo>
                      <a:pt x="714" y="1306"/>
                    </a:lnTo>
                    <a:lnTo>
                      <a:pt x="705" y="1358"/>
                    </a:lnTo>
                    <a:lnTo>
                      <a:pt x="697" y="1412"/>
                    </a:lnTo>
                    <a:lnTo>
                      <a:pt x="688" y="1460"/>
                    </a:lnTo>
                    <a:lnTo>
                      <a:pt x="682" y="1502"/>
                    </a:lnTo>
                    <a:lnTo>
                      <a:pt x="675" y="1532"/>
                    </a:lnTo>
                    <a:lnTo>
                      <a:pt x="668" y="1559"/>
                    </a:lnTo>
                    <a:lnTo>
                      <a:pt x="659" y="1592"/>
                    </a:lnTo>
                    <a:lnTo>
                      <a:pt x="651" y="1625"/>
                    </a:lnTo>
                    <a:lnTo>
                      <a:pt x="642" y="1665"/>
                    </a:lnTo>
                    <a:lnTo>
                      <a:pt x="632" y="1701"/>
                    </a:lnTo>
                    <a:lnTo>
                      <a:pt x="625" y="1740"/>
                    </a:lnTo>
                    <a:lnTo>
                      <a:pt x="618" y="1776"/>
                    </a:lnTo>
                    <a:lnTo>
                      <a:pt x="615" y="1809"/>
                    </a:lnTo>
                    <a:lnTo>
                      <a:pt x="608" y="1698"/>
                    </a:lnTo>
                    <a:lnTo>
                      <a:pt x="603" y="1553"/>
                    </a:lnTo>
                    <a:lnTo>
                      <a:pt x="600" y="1409"/>
                    </a:lnTo>
                    <a:lnTo>
                      <a:pt x="603" y="1294"/>
                    </a:lnTo>
                    <a:lnTo>
                      <a:pt x="608" y="1240"/>
                    </a:lnTo>
                    <a:lnTo>
                      <a:pt x="618" y="1168"/>
                    </a:lnTo>
                    <a:lnTo>
                      <a:pt x="634" y="1087"/>
                    </a:lnTo>
                    <a:lnTo>
                      <a:pt x="653" y="997"/>
                    </a:lnTo>
                    <a:lnTo>
                      <a:pt x="676" y="903"/>
                    </a:lnTo>
                    <a:lnTo>
                      <a:pt x="705" y="813"/>
                    </a:lnTo>
                    <a:lnTo>
                      <a:pt x="738" y="726"/>
                    </a:lnTo>
                    <a:lnTo>
                      <a:pt x="775" y="650"/>
                    </a:lnTo>
                    <a:lnTo>
                      <a:pt x="763" y="669"/>
                    </a:lnTo>
                    <a:lnTo>
                      <a:pt x="743" y="705"/>
                    </a:lnTo>
                    <a:lnTo>
                      <a:pt x="719" y="756"/>
                    </a:lnTo>
                    <a:lnTo>
                      <a:pt x="693" y="816"/>
                    </a:lnTo>
                    <a:lnTo>
                      <a:pt x="666" y="888"/>
                    </a:lnTo>
                    <a:lnTo>
                      <a:pt x="642" y="966"/>
                    </a:lnTo>
                    <a:lnTo>
                      <a:pt x="620" y="1051"/>
                    </a:lnTo>
                    <a:lnTo>
                      <a:pt x="603" y="1138"/>
                    </a:lnTo>
                    <a:lnTo>
                      <a:pt x="593" y="1036"/>
                    </a:lnTo>
                    <a:lnTo>
                      <a:pt x="583" y="903"/>
                    </a:lnTo>
                    <a:lnTo>
                      <a:pt x="574" y="780"/>
                    </a:lnTo>
                    <a:lnTo>
                      <a:pt x="574" y="708"/>
                    </a:lnTo>
                    <a:lnTo>
                      <a:pt x="576" y="696"/>
                    </a:lnTo>
                    <a:lnTo>
                      <a:pt x="581" y="675"/>
                    </a:lnTo>
                    <a:lnTo>
                      <a:pt x="588" y="647"/>
                    </a:lnTo>
                    <a:lnTo>
                      <a:pt x="596" y="617"/>
                    </a:lnTo>
                    <a:lnTo>
                      <a:pt x="607" y="581"/>
                    </a:lnTo>
                    <a:lnTo>
                      <a:pt x="618" y="542"/>
                    </a:lnTo>
                    <a:lnTo>
                      <a:pt x="632" y="503"/>
                    </a:lnTo>
                    <a:lnTo>
                      <a:pt x="647" y="461"/>
                    </a:lnTo>
                    <a:lnTo>
                      <a:pt x="666" y="419"/>
                    </a:lnTo>
                    <a:lnTo>
                      <a:pt x="685" y="380"/>
                    </a:lnTo>
                    <a:lnTo>
                      <a:pt x="707" y="340"/>
                    </a:lnTo>
                    <a:lnTo>
                      <a:pt x="731" y="304"/>
                    </a:lnTo>
                    <a:lnTo>
                      <a:pt x="756" y="271"/>
                    </a:lnTo>
                    <a:lnTo>
                      <a:pt x="785" y="244"/>
                    </a:lnTo>
                    <a:lnTo>
                      <a:pt x="814" y="220"/>
                    </a:lnTo>
                    <a:lnTo>
                      <a:pt x="847" y="205"/>
                    </a:lnTo>
                    <a:lnTo>
                      <a:pt x="838" y="202"/>
                    </a:lnTo>
                    <a:lnTo>
                      <a:pt x="828" y="205"/>
                    </a:lnTo>
                    <a:lnTo>
                      <a:pt x="814" y="211"/>
                    </a:lnTo>
                    <a:lnTo>
                      <a:pt x="797" y="223"/>
                    </a:lnTo>
                    <a:lnTo>
                      <a:pt x="780" y="238"/>
                    </a:lnTo>
                    <a:lnTo>
                      <a:pt x="762" y="256"/>
                    </a:lnTo>
                    <a:lnTo>
                      <a:pt x="741" y="277"/>
                    </a:lnTo>
                    <a:lnTo>
                      <a:pt x="721" y="304"/>
                    </a:lnTo>
                    <a:lnTo>
                      <a:pt x="699" y="334"/>
                    </a:lnTo>
                    <a:lnTo>
                      <a:pt x="676" y="371"/>
                    </a:lnTo>
                    <a:lnTo>
                      <a:pt x="656" y="407"/>
                    </a:lnTo>
                    <a:lnTo>
                      <a:pt x="636" y="449"/>
                    </a:lnTo>
                    <a:lnTo>
                      <a:pt x="615" y="497"/>
                    </a:lnTo>
                    <a:lnTo>
                      <a:pt x="596" y="545"/>
                    </a:lnTo>
                    <a:lnTo>
                      <a:pt x="579" y="599"/>
                    </a:lnTo>
                    <a:lnTo>
                      <a:pt x="564" y="656"/>
                    </a:lnTo>
                    <a:lnTo>
                      <a:pt x="562" y="626"/>
                    </a:lnTo>
                    <a:lnTo>
                      <a:pt x="562" y="578"/>
                    </a:lnTo>
                    <a:lnTo>
                      <a:pt x="562" y="515"/>
                    </a:lnTo>
                    <a:lnTo>
                      <a:pt x="569" y="443"/>
                    </a:lnTo>
                    <a:lnTo>
                      <a:pt x="581" y="365"/>
                    </a:lnTo>
                    <a:lnTo>
                      <a:pt x="605" y="283"/>
                    </a:lnTo>
                    <a:lnTo>
                      <a:pt x="642" y="208"/>
                    </a:lnTo>
                    <a:lnTo>
                      <a:pt x="695" y="142"/>
                    </a:lnTo>
                    <a:lnTo>
                      <a:pt x="678" y="154"/>
                    </a:lnTo>
                    <a:lnTo>
                      <a:pt x="661" y="166"/>
                    </a:lnTo>
                    <a:lnTo>
                      <a:pt x="642" y="187"/>
                    </a:lnTo>
                    <a:lnTo>
                      <a:pt x="624" y="211"/>
                    </a:lnTo>
                    <a:lnTo>
                      <a:pt x="607" y="244"/>
                    </a:lnTo>
                    <a:lnTo>
                      <a:pt x="590" y="286"/>
                    </a:lnTo>
                    <a:lnTo>
                      <a:pt x="574" y="337"/>
                    </a:lnTo>
                    <a:lnTo>
                      <a:pt x="561" y="404"/>
                    </a:lnTo>
                    <a:lnTo>
                      <a:pt x="557" y="365"/>
                    </a:lnTo>
                    <a:lnTo>
                      <a:pt x="550" y="313"/>
                    </a:lnTo>
                    <a:lnTo>
                      <a:pt x="542" y="256"/>
                    </a:lnTo>
                    <a:lnTo>
                      <a:pt x="532" y="193"/>
                    </a:lnTo>
                    <a:lnTo>
                      <a:pt x="518" y="133"/>
                    </a:lnTo>
                    <a:lnTo>
                      <a:pt x="506" y="79"/>
                    </a:lnTo>
                    <a:lnTo>
                      <a:pt x="492" y="34"/>
                    </a:lnTo>
                    <a:lnTo>
                      <a:pt x="481" y="0"/>
                    </a:lnTo>
                    <a:lnTo>
                      <a:pt x="487" y="25"/>
                    </a:lnTo>
                    <a:lnTo>
                      <a:pt x="496" y="61"/>
                    </a:lnTo>
                    <a:lnTo>
                      <a:pt x="504" y="103"/>
                    </a:lnTo>
                    <a:lnTo>
                      <a:pt x="513" y="148"/>
                    </a:lnTo>
                    <a:lnTo>
                      <a:pt x="521" y="196"/>
                    </a:lnTo>
                    <a:lnTo>
                      <a:pt x="528" y="244"/>
                    </a:lnTo>
                    <a:lnTo>
                      <a:pt x="533" y="286"/>
                    </a:lnTo>
                    <a:lnTo>
                      <a:pt x="537" y="319"/>
                    </a:lnTo>
                    <a:lnTo>
                      <a:pt x="528" y="295"/>
                    </a:lnTo>
                    <a:lnTo>
                      <a:pt x="516" y="259"/>
                    </a:lnTo>
                    <a:lnTo>
                      <a:pt x="501" y="220"/>
                    </a:lnTo>
                    <a:lnTo>
                      <a:pt x="486" y="175"/>
                    </a:lnTo>
                    <a:lnTo>
                      <a:pt x="467" y="133"/>
                    </a:lnTo>
                    <a:lnTo>
                      <a:pt x="450" y="97"/>
                    </a:lnTo>
                    <a:lnTo>
                      <a:pt x="433" y="67"/>
                    </a:lnTo>
                    <a:lnTo>
                      <a:pt x="416" y="49"/>
                    </a:lnTo>
                    <a:lnTo>
                      <a:pt x="469" y="175"/>
                    </a:lnTo>
                    <a:lnTo>
                      <a:pt x="504" y="268"/>
                    </a:lnTo>
                    <a:lnTo>
                      <a:pt x="527" y="344"/>
                    </a:lnTo>
                    <a:lnTo>
                      <a:pt x="538" y="410"/>
                    </a:lnTo>
                    <a:lnTo>
                      <a:pt x="544" y="479"/>
                    </a:lnTo>
                    <a:lnTo>
                      <a:pt x="545" y="566"/>
                    </a:lnTo>
                    <a:lnTo>
                      <a:pt x="547" y="681"/>
                    </a:lnTo>
                    <a:lnTo>
                      <a:pt x="555" y="834"/>
                    </a:lnTo>
                    <a:lnTo>
                      <a:pt x="549" y="804"/>
                    </a:lnTo>
                    <a:lnTo>
                      <a:pt x="542" y="774"/>
                    </a:lnTo>
                    <a:lnTo>
                      <a:pt x="537" y="747"/>
                    </a:lnTo>
                    <a:lnTo>
                      <a:pt x="530" y="717"/>
                    </a:lnTo>
                    <a:lnTo>
                      <a:pt x="523" y="690"/>
                    </a:lnTo>
                    <a:lnTo>
                      <a:pt x="516" y="662"/>
                    </a:lnTo>
                    <a:lnTo>
                      <a:pt x="509" y="635"/>
                    </a:lnTo>
                    <a:lnTo>
                      <a:pt x="501" y="608"/>
                    </a:lnTo>
                    <a:lnTo>
                      <a:pt x="487" y="542"/>
                    </a:lnTo>
                    <a:lnTo>
                      <a:pt x="479" y="467"/>
                    </a:lnTo>
                    <a:lnTo>
                      <a:pt x="469" y="398"/>
                    </a:lnTo>
                    <a:lnTo>
                      <a:pt x="452" y="353"/>
                    </a:lnTo>
                    <a:lnTo>
                      <a:pt x="460" y="407"/>
                    </a:lnTo>
                    <a:lnTo>
                      <a:pt x="470" y="485"/>
                    </a:lnTo>
                    <a:lnTo>
                      <a:pt x="481" y="560"/>
                    </a:lnTo>
                    <a:lnTo>
                      <a:pt x="484" y="593"/>
                    </a:lnTo>
                    <a:lnTo>
                      <a:pt x="463" y="548"/>
                    </a:lnTo>
                    <a:lnTo>
                      <a:pt x="440" y="512"/>
                    </a:lnTo>
                    <a:lnTo>
                      <a:pt x="412" y="485"/>
                    </a:lnTo>
                    <a:lnTo>
                      <a:pt x="385" y="464"/>
                    </a:lnTo>
                    <a:lnTo>
                      <a:pt x="361" y="452"/>
                    </a:lnTo>
                    <a:lnTo>
                      <a:pt x="339" y="443"/>
                    </a:lnTo>
                    <a:lnTo>
                      <a:pt x="326" y="437"/>
                    </a:lnTo>
                    <a:lnTo>
                      <a:pt x="320" y="437"/>
                    </a:lnTo>
                    <a:lnTo>
                      <a:pt x="370" y="467"/>
                    </a:lnTo>
                    <a:lnTo>
                      <a:pt x="412" y="506"/>
                    </a:lnTo>
                    <a:lnTo>
                      <a:pt x="450" y="560"/>
                    </a:lnTo>
                    <a:lnTo>
                      <a:pt x="482" y="629"/>
                    </a:lnTo>
                    <a:lnTo>
                      <a:pt x="511" y="720"/>
                    </a:lnTo>
                    <a:lnTo>
                      <a:pt x="535" y="837"/>
                    </a:lnTo>
                    <a:lnTo>
                      <a:pt x="555" y="984"/>
                    </a:lnTo>
                    <a:lnTo>
                      <a:pt x="574" y="1165"/>
                    </a:lnTo>
                    <a:lnTo>
                      <a:pt x="559" y="1108"/>
                    </a:lnTo>
                    <a:lnTo>
                      <a:pt x="540" y="1051"/>
                    </a:lnTo>
                    <a:lnTo>
                      <a:pt x="520" y="990"/>
                    </a:lnTo>
                    <a:lnTo>
                      <a:pt x="496" y="930"/>
                    </a:lnTo>
                    <a:lnTo>
                      <a:pt x="470" y="876"/>
                    </a:lnTo>
                    <a:lnTo>
                      <a:pt x="443" y="831"/>
                    </a:lnTo>
                    <a:lnTo>
                      <a:pt x="416" y="795"/>
                    </a:lnTo>
                    <a:lnTo>
                      <a:pt x="389" y="771"/>
                    </a:lnTo>
                    <a:lnTo>
                      <a:pt x="406" y="792"/>
                    </a:lnTo>
                    <a:lnTo>
                      <a:pt x="424" y="822"/>
                    </a:lnTo>
                    <a:lnTo>
                      <a:pt x="443" y="855"/>
                    </a:lnTo>
                    <a:lnTo>
                      <a:pt x="462" y="894"/>
                    </a:lnTo>
                    <a:lnTo>
                      <a:pt x="477" y="933"/>
                    </a:lnTo>
                    <a:lnTo>
                      <a:pt x="492" y="969"/>
                    </a:lnTo>
                    <a:lnTo>
                      <a:pt x="504" y="1006"/>
                    </a:lnTo>
                    <a:lnTo>
                      <a:pt x="513" y="1039"/>
                    </a:lnTo>
                    <a:lnTo>
                      <a:pt x="503" y="1027"/>
                    </a:lnTo>
                    <a:lnTo>
                      <a:pt x="491" y="1015"/>
                    </a:lnTo>
                    <a:lnTo>
                      <a:pt x="479" y="997"/>
                    </a:lnTo>
                    <a:lnTo>
                      <a:pt x="465" y="978"/>
                    </a:lnTo>
                    <a:lnTo>
                      <a:pt x="448" y="957"/>
                    </a:lnTo>
                    <a:lnTo>
                      <a:pt x="431" y="936"/>
                    </a:lnTo>
                    <a:lnTo>
                      <a:pt x="414" y="915"/>
                    </a:lnTo>
                    <a:lnTo>
                      <a:pt x="394" y="891"/>
                    </a:lnTo>
                    <a:lnTo>
                      <a:pt x="373" y="867"/>
                    </a:lnTo>
                    <a:lnTo>
                      <a:pt x="349" y="846"/>
                    </a:lnTo>
                    <a:lnTo>
                      <a:pt x="326" y="822"/>
                    </a:lnTo>
                    <a:lnTo>
                      <a:pt x="302" y="801"/>
                    </a:lnTo>
                    <a:lnTo>
                      <a:pt x="274" y="783"/>
                    </a:lnTo>
                    <a:lnTo>
                      <a:pt x="247" y="765"/>
                    </a:lnTo>
                    <a:lnTo>
                      <a:pt x="218" y="753"/>
                    </a:lnTo>
                    <a:lnTo>
                      <a:pt x="188" y="741"/>
                    </a:lnTo>
                    <a:lnTo>
                      <a:pt x="205" y="759"/>
                    </a:lnTo>
                    <a:lnTo>
                      <a:pt x="223" y="777"/>
                    </a:lnTo>
                    <a:lnTo>
                      <a:pt x="245" y="798"/>
                    </a:lnTo>
                    <a:lnTo>
                      <a:pt x="268" y="816"/>
                    </a:lnTo>
                    <a:lnTo>
                      <a:pt x="288" y="831"/>
                    </a:lnTo>
                    <a:lnTo>
                      <a:pt x="305" y="843"/>
                    </a:lnTo>
                    <a:lnTo>
                      <a:pt x="317" y="852"/>
                    </a:lnTo>
                    <a:lnTo>
                      <a:pt x="320" y="855"/>
                    </a:lnTo>
                    <a:lnTo>
                      <a:pt x="302" y="846"/>
                    </a:lnTo>
                    <a:lnTo>
                      <a:pt x="280" y="843"/>
                    </a:lnTo>
                    <a:lnTo>
                      <a:pt x="257" y="840"/>
                    </a:lnTo>
                    <a:lnTo>
                      <a:pt x="235" y="837"/>
                    </a:lnTo>
                    <a:lnTo>
                      <a:pt x="211" y="837"/>
                    </a:lnTo>
                    <a:lnTo>
                      <a:pt x="189" y="840"/>
                    </a:lnTo>
                    <a:lnTo>
                      <a:pt x="165" y="843"/>
                    </a:lnTo>
                    <a:lnTo>
                      <a:pt x="143" y="846"/>
                    </a:lnTo>
                    <a:lnTo>
                      <a:pt x="119" y="852"/>
                    </a:lnTo>
                    <a:lnTo>
                      <a:pt x="99" y="858"/>
                    </a:lnTo>
                    <a:lnTo>
                      <a:pt x="77" y="864"/>
                    </a:lnTo>
                    <a:lnTo>
                      <a:pt x="58" y="870"/>
                    </a:lnTo>
                    <a:lnTo>
                      <a:pt x="41" y="876"/>
                    </a:lnTo>
                    <a:lnTo>
                      <a:pt x="26" y="882"/>
                    </a:lnTo>
                    <a:lnTo>
                      <a:pt x="12" y="888"/>
                    </a:lnTo>
                    <a:lnTo>
                      <a:pt x="0" y="891"/>
                    </a:lnTo>
                    <a:lnTo>
                      <a:pt x="17" y="891"/>
                    </a:lnTo>
                    <a:lnTo>
                      <a:pt x="38" y="885"/>
                    </a:lnTo>
                    <a:lnTo>
                      <a:pt x="58" y="882"/>
                    </a:lnTo>
                    <a:lnTo>
                      <a:pt x="80" y="876"/>
                    </a:lnTo>
                    <a:lnTo>
                      <a:pt x="104" y="867"/>
                    </a:lnTo>
                    <a:lnTo>
                      <a:pt x="130" y="861"/>
                    </a:lnTo>
                    <a:lnTo>
                      <a:pt x="157" y="855"/>
                    </a:lnTo>
                    <a:lnTo>
                      <a:pt x="182" y="852"/>
                    </a:lnTo>
                    <a:lnTo>
                      <a:pt x="210" y="849"/>
                    </a:lnTo>
                    <a:lnTo>
                      <a:pt x="239" y="849"/>
                    </a:lnTo>
                    <a:lnTo>
                      <a:pt x="266" y="852"/>
                    </a:lnTo>
                    <a:lnTo>
                      <a:pt x="295" y="858"/>
                    </a:lnTo>
                    <a:lnTo>
                      <a:pt x="322" y="870"/>
                    </a:lnTo>
                    <a:lnTo>
                      <a:pt x="349" y="885"/>
                    </a:lnTo>
                    <a:lnTo>
                      <a:pt x="377" y="906"/>
                    </a:lnTo>
                    <a:lnTo>
                      <a:pt x="404" y="933"/>
                    </a:lnTo>
                    <a:lnTo>
                      <a:pt x="452" y="990"/>
                    </a:lnTo>
                    <a:lnTo>
                      <a:pt x="491" y="1042"/>
                    </a:lnTo>
                    <a:lnTo>
                      <a:pt x="521" y="1093"/>
                    </a:lnTo>
                    <a:lnTo>
                      <a:pt x="545" y="1150"/>
                    </a:lnTo>
                    <a:lnTo>
                      <a:pt x="561" y="1216"/>
                    </a:lnTo>
                    <a:lnTo>
                      <a:pt x="571" y="1297"/>
                    </a:lnTo>
                    <a:lnTo>
                      <a:pt x="576" y="1400"/>
                    </a:lnTo>
                    <a:lnTo>
                      <a:pt x="574" y="1526"/>
                    </a:lnTo>
                    <a:lnTo>
                      <a:pt x="564" y="1505"/>
                    </a:lnTo>
                    <a:lnTo>
                      <a:pt x="552" y="1475"/>
                    </a:lnTo>
                    <a:lnTo>
                      <a:pt x="537" y="1439"/>
                    </a:lnTo>
                    <a:lnTo>
                      <a:pt x="521" y="1400"/>
                    </a:lnTo>
                    <a:lnTo>
                      <a:pt x="506" y="1358"/>
                    </a:lnTo>
                    <a:lnTo>
                      <a:pt x="494" y="1312"/>
                    </a:lnTo>
                    <a:lnTo>
                      <a:pt x="486" y="1264"/>
                    </a:lnTo>
                    <a:lnTo>
                      <a:pt x="484" y="1216"/>
                    </a:lnTo>
                    <a:lnTo>
                      <a:pt x="482" y="1252"/>
                    </a:lnTo>
                    <a:lnTo>
                      <a:pt x="482" y="1297"/>
                    </a:lnTo>
                    <a:lnTo>
                      <a:pt x="487" y="1349"/>
                    </a:lnTo>
                    <a:lnTo>
                      <a:pt x="501" y="1406"/>
                    </a:lnTo>
                    <a:lnTo>
                      <a:pt x="481" y="1358"/>
                    </a:lnTo>
                    <a:lnTo>
                      <a:pt x="453" y="1312"/>
                    </a:lnTo>
                    <a:lnTo>
                      <a:pt x="419" y="1273"/>
                    </a:lnTo>
                    <a:lnTo>
                      <a:pt x="382" y="1234"/>
                    </a:lnTo>
                    <a:lnTo>
                      <a:pt x="344" y="1204"/>
                    </a:lnTo>
                    <a:lnTo>
                      <a:pt x="308" y="1183"/>
                    </a:lnTo>
                    <a:lnTo>
                      <a:pt x="274" y="1168"/>
                    </a:lnTo>
                    <a:lnTo>
                      <a:pt x="249" y="1165"/>
                    </a:lnTo>
                    <a:lnTo>
                      <a:pt x="274" y="1180"/>
                    </a:lnTo>
                    <a:lnTo>
                      <a:pt x="305" y="1207"/>
                    </a:lnTo>
                    <a:lnTo>
                      <a:pt x="339" y="1237"/>
                    </a:lnTo>
                    <a:lnTo>
                      <a:pt x="377" y="1279"/>
                    </a:lnTo>
                    <a:lnTo>
                      <a:pt x="416" y="1325"/>
                    </a:lnTo>
                    <a:lnTo>
                      <a:pt x="453" y="1379"/>
                    </a:lnTo>
                    <a:lnTo>
                      <a:pt x="489" y="1436"/>
                    </a:lnTo>
                    <a:lnTo>
                      <a:pt x="520" y="1499"/>
                    </a:lnTo>
                    <a:lnTo>
                      <a:pt x="530" y="1526"/>
                    </a:lnTo>
                    <a:lnTo>
                      <a:pt x="542" y="1556"/>
                    </a:lnTo>
                    <a:lnTo>
                      <a:pt x="552" y="1595"/>
                    </a:lnTo>
                    <a:lnTo>
                      <a:pt x="562" y="1634"/>
                    </a:lnTo>
                    <a:lnTo>
                      <a:pt x="569" y="1683"/>
                    </a:lnTo>
                    <a:lnTo>
                      <a:pt x="576" y="1734"/>
                    </a:lnTo>
                    <a:lnTo>
                      <a:pt x="579" y="1791"/>
                    </a:lnTo>
                    <a:lnTo>
                      <a:pt x="579" y="1854"/>
                    </a:lnTo>
                    <a:lnTo>
                      <a:pt x="578" y="2008"/>
                    </a:lnTo>
                    <a:lnTo>
                      <a:pt x="578" y="2176"/>
                    </a:lnTo>
                    <a:lnTo>
                      <a:pt x="579" y="2309"/>
                    </a:lnTo>
                    <a:lnTo>
                      <a:pt x="579" y="2363"/>
                    </a:lnTo>
                    <a:lnTo>
                      <a:pt x="576" y="2378"/>
                    </a:lnTo>
                    <a:lnTo>
                      <a:pt x="571" y="2393"/>
                    </a:lnTo>
                    <a:lnTo>
                      <a:pt x="564" y="2408"/>
                    </a:lnTo>
                    <a:lnTo>
                      <a:pt x="557" y="2420"/>
                    </a:lnTo>
                    <a:lnTo>
                      <a:pt x="549" y="2432"/>
                    </a:lnTo>
                    <a:lnTo>
                      <a:pt x="540" y="2444"/>
                    </a:lnTo>
                    <a:lnTo>
                      <a:pt x="532" y="2453"/>
                    </a:lnTo>
                    <a:lnTo>
                      <a:pt x="525" y="2456"/>
                    </a:lnTo>
                    <a:lnTo>
                      <a:pt x="683" y="2456"/>
                    </a:lnTo>
                    <a:close/>
                  </a:path>
                </a:pathLst>
              </a:custGeom>
              <a:solidFill>
                <a:srgbClr val="7A3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34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604" name="Google Shape;604;p9"/>
              <p:cNvSpPr/>
              <p:nvPr/>
            </p:nvSpPr>
            <p:spPr>
              <a:xfrm>
                <a:off x="144" y="1171"/>
                <a:ext cx="683" cy="307"/>
              </a:xfrm>
              <a:custGeom>
                <a:rect b="b" l="l" r="r" t="t"/>
                <a:pathLst>
                  <a:path extrusionOk="0" h="975" w="1315">
                    <a:moveTo>
                      <a:pt x="1112" y="337"/>
                    </a:moveTo>
                    <a:lnTo>
                      <a:pt x="1107" y="355"/>
                    </a:lnTo>
                    <a:lnTo>
                      <a:pt x="1102" y="367"/>
                    </a:lnTo>
                    <a:lnTo>
                      <a:pt x="1094" y="373"/>
                    </a:lnTo>
                    <a:lnTo>
                      <a:pt x="1087" y="376"/>
                    </a:lnTo>
                    <a:lnTo>
                      <a:pt x="1078" y="373"/>
                    </a:lnTo>
                    <a:lnTo>
                      <a:pt x="1070" y="367"/>
                    </a:lnTo>
                    <a:lnTo>
                      <a:pt x="1065" y="352"/>
                    </a:lnTo>
                    <a:lnTo>
                      <a:pt x="1060" y="331"/>
                    </a:lnTo>
                    <a:lnTo>
                      <a:pt x="1049" y="292"/>
                    </a:lnTo>
                    <a:lnTo>
                      <a:pt x="1037" y="265"/>
                    </a:lnTo>
                    <a:lnTo>
                      <a:pt x="1025" y="250"/>
                    </a:lnTo>
                    <a:lnTo>
                      <a:pt x="1020" y="247"/>
                    </a:lnTo>
                    <a:lnTo>
                      <a:pt x="1014" y="262"/>
                    </a:lnTo>
                    <a:lnTo>
                      <a:pt x="1008" y="277"/>
                    </a:lnTo>
                    <a:lnTo>
                      <a:pt x="1002" y="286"/>
                    </a:lnTo>
                    <a:lnTo>
                      <a:pt x="995" y="292"/>
                    </a:lnTo>
                    <a:lnTo>
                      <a:pt x="988" y="295"/>
                    </a:lnTo>
                    <a:lnTo>
                      <a:pt x="978" y="298"/>
                    </a:lnTo>
                    <a:lnTo>
                      <a:pt x="968" y="298"/>
                    </a:lnTo>
                    <a:lnTo>
                      <a:pt x="956" y="295"/>
                    </a:lnTo>
                    <a:lnTo>
                      <a:pt x="942" y="295"/>
                    </a:lnTo>
                    <a:lnTo>
                      <a:pt x="932" y="298"/>
                    </a:lnTo>
                    <a:lnTo>
                      <a:pt x="922" y="301"/>
                    </a:lnTo>
                    <a:lnTo>
                      <a:pt x="913" y="307"/>
                    </a:lnTo>
                    <a:lnTo>
                      <a:pt x="906" y="313"/>
                    </a:lnTo>
                    <a:lnTo>
                      <a:pt x="901" y="319"/>
                    </a:lnTo>
                    <a:lnTo>
                      <a:pt x="898" y="322"/>
                    </a:lnTo>
                    <a:lnTo>
                      <a:pt x="896" y="325"/>
                    </a:lnTo>
                    <a:lnTo>
                      <a:pt x="905" y="337"/>
                    </a:lnTo>
                    <a:lnTo>
                      <a:pt x="908" y="358"/>
                    </a:lnTo>
                    <a:lnTo>
                      <a:pt x="906" y="385"/>
                    </a:lnTo>
                    <a:lnTo>
                      <a:pt x="901" y="415"/>
                    </a:lnTo>
                    <a:lnTo>
                      <a:pt x="889" y="437"/>
                    </a:lnTo>
                    <a:lnTo>
                      <a:pt x="874" y="449"/>
                    </a:lnTo>
                    <a:lnTo>
                      <a:pt x="855" y="443"/>
                    </a:lnTo>
                    <a:lnTo>
                      <a:pt x="831" y="415"/>
                    </a:lnTo>
                    <a:lnTo>
                      <a:pt x="823" y="415"/>
                    </a:lnTo>
                    <a:lnTo>
                      <a:pt x="813" y="421"/>
                    </a:lnTo>
                    <a:lnTo>
                      <a:pt x="801" y="428"/>
                    </a:lnTo>
                    <a:lnTo>
                      <a:pt x="790" y="437"/>
                    </a:lnTo>
                    <a:lnTo>
                      <a:pt x="782" y="449"/>
                    </a:lnTo>
                    <a:lnTo>
                      <a:pt x="775" y="464"/>
                    </a:lnTo>
                    <a:lnTo>
                      <a:pt x="772" y="482"/>
                    </a:lnTo>
                    <a:lnTo>
                      <a:pt x="772" y="500"/>
                    </a:lnTo>
                    <a:lnTo>
                      <a:pt x="789" y="512"/>
                    </a:lnTo>
                    <a:lnTo>
                      <a:pt x="806" y="530"/>
                    </a:lnTo>
                    <a:lnTo>
                      <a:pt x="818" y="554"/>
                    </a:lnTo>
                    <a:lnTo>
                      <a:pt x="826" y="581"/>
                    </a:lnTo>
                    <a:lnTo>
                      <a:pt x="830" y="608"/>
                    </a:lnTo>
                    <a:lnTo>
                      <a:pt x="824" y="626"/>
                    </a:lnTo>
                    <a:lnTo>
                      <a:pt x="809" y="641"/>
                    </a:lnTo>
                    <a:lnTo>
                      <a:pt x="784" y="641"/>
                    </a:lnTo>
                    <a:lnTo>
                      <a:pt x="787" y="662"/>
                    </a:lnTo>
                    <a:lnTo>
                      <a:pt x="787" y="686"/>
                    </a:lnTo>
                    <a:lnTo>
                      <a:pt x="785" y="707"/>
                    </a:lnTo>
                    <a:lnTo>
                      <a:pt x="782" y="725"/>
                    </a:lnTo>
                    <a:lnTo>
                      <a:pt x="775" y="740"/>
                    </a:lnTo>
                    <a:lnTo>
                      <a:pt x="767" y="746"/>
                    </a:lnTo>
                    <a:lnTo>
                      <a:pt x="756" y="746"/>
                    </a:lnTo>
                    <a:lnTo>
                      <a:pt x="743" y="734"/>
                    </a:lnTo>
                    <a:lnTo>
                      <a:pt x="733" y="725"/>
                    </a:lnTo>
                    <a:lnTo>
                      <a:pt x="724" y="728"/>
                    </a:lnTo>
                    <a:lnTo>
                      <a:pt x="717" y="737"/>
                    </a:lnTo>
                    <a:lnTo>
                      <a:pt x="709" y="749"/>
                    </a:lnTo>
                    <a:lnTo>
                      <a:pt x="700" y="762"/>
                    </a:lnTo>
                    <a:lnTo>
                      <a:pt x="692" y="771"/>
                    </a:lnTo>
                    <a:lnTo>
                      <a:pt x="683" y="777"/>
                    </a:lnTo>
                    <a:lnTo>
                      <a:pt x="671" y="771"/>
                    </a:lnTo>
                    <a:lnTo>
                      <a:pt x="661" y="759"/>
                    </a:lnTo>
                    <a:lnTo>
                      <a:pt x="661" y="737"/>
                    </a:lnTo>
                    <a:lnTo>
                      <a:pt x="659" y="710"/>
                    </a:lnTo>
                    <a:lnTo>
                      <a:pt x="649" y="671"/>
                    </a:lnTo>
                    <a:lnTo>
                      <a:pt x="639" y="653"/>
                    </a:lnTo>
                    <a:lnTo>
                      <a:pt x="627" y="647"/>
                    </a:lnTo>
                    <a:lnTo>
                      <a:pt x="613" y="647"/>
                    </a:lnTo>
                    <a:lnTo>
                      <a:pt x="598" y="650"/>
                    </a:lnTo>
                    <a:lnTo>
                      <a:pt x="581" y="650"/>
                    </a:lnTo>
                    <a:lnTo>
                      <a:pt x="566" y="647"/>
                    </a:lnTo>
                    <a:lnTo>
                      <a:pt x="549" y="635"/>
                    </a:lnTo>
                    <a:lnTo>
                      <a:pt x="533" y="608"/>
                    </a:lnTo>
                    <a:lnTo>
                      <a:pt x="521" y="593"/>
                    </a:lnTo>
                    <a:lnTo>
                      <a:pt x="506" y="581"/>
                    </a:lnTo>
                    <a:lnTo>
                      <a:pt x="491" y="578"/>
                    </a:lnTo>
                    <a:lnTo>
                      <a:pt x="475" y="581"/>
                    </a:lnTo>
                    <a:lnTo>
                      <a:pt x="460" y="590"/>
                    </a:lnTo>
                    <a:lnTo>
                      <a:pt x="446" y="602"/>
                    </a:lnTo>
                    <a:lnTo>
                      <a:pt x="438" y="623"/>
                    </a:lnTo>
                    <a:lnTo>
                      <a:pt x="433" y="650"/>
                    </a:lnTo>
                    <a:lnTo>
                      <a:pt x="412" y="644"/>
                    </a:lnTo>
                    <a:lnTo>
                      <a:pt x="394" y="650"/>
                    </a:lnTo>
                    <a:lnTo>
                      <a:pt x="375" y="668"/>
                    </a:lnTo>
                    <a:lnTo>
                      <a:pt x="358" y="689"/>
                    </a:lnTo>
                    <a:lnTo>
                      <a:pt x="346" y="716"/>
                    </a:lnTo>
                    <a:lnTo>
                      <a:pt x="341" y="743"/>
                    </a:lnTo>
                    <a:lnTo>
                      <a:pt x="341" y="771"/>
                    </a:lnTo>
                    <a:lnTo>
                      <a:pt x="349" y="798"/>
                    </a:lnTo>
                    <a:lnTo>
                      <a:pt x="353" y="813"/>
                    </a:lnTo>
                    <a:lnTo>
                      <a:pt x="351" y="834"/>
                    </a:lnTo>
                    <a:lnTo>
                      <a:pt x="344" y="855"/>
                    </a:lnTo>
                    <a:lnTo>
                      <a:pt x="332" y="870"/>
                    </a:lnTo>
                    <a:lnTo>
                      <a:pt x="319" y="882"/>
                    </a:lnTo>
                    <a:lnTo>
                      <a:pt x="302" y="879"/>
                    </a:lnTo>
                    <a:lnTo>
                      <a:pt x="285" y="867"/>
                    </a:lnTo>
                    <a:lnTo>
                      <a:pt x="269" y="834"/>
                    </a:lnTo>
                    <a:lnTo>
                      <a:pt x="268" y="834"/>
                    </a:lnTo>
                    <a:lnTo>
                      <a:pt x="262" y="837"/>
                    </a:lnTo>
                    <a:lnTo>
                      <a:pt x="256" y="840"/>
                    </a:lnTo>
                    <a:lnTo>
                      <a:pt x="245" y="843"/>
                    </a:lnTo>
                    <a:lnTo>
                      <a:pt x="235" y="846"/>
                    </a:lnTo>
                    <a:lnTo>
                      <a:pt x="223" y="846"/>
                    </a:lnTo>
                    <a:lnTo>
                      <a:pt x="213" y="843"/>
                    </a:lnTo>
                    <a:lnTo>
                      <a:pt x="201" y="834"/>
                    </a:lnTo>
                    <a:lnTo>
                      <a:pt x="191" y="825"/>
                    </a:lnTo>
                    <a:lnTo>
                      <a:pt x="179" y="825"/>
                    </a:lnTo>
                    <a:lnTo>
                      <a:pt x="167" y="828"/>
                    </a:lnTo>
                    <a:lnTo>
                      <a:pt x="155" y="837"/>
                    </a:lnTo>
                    <a:lnTo>
                      <a:pt x="143" y="852"/>
                    </a:lnTo>
                    <a:lnTo>
                      <a:pt x="131" y="873"/>
                    </a:lnTo>
                    <a:lnTo>
                      <a:pt x="121" y="900"/>
                    </a:lnTo>
                    <a:lnTo>
                      <a:pt x="109" y="933"/>
                    </a:lnTo>
                    <a:lnTo>
                      <a:pt x="97" y="960"/>
                    </a:lnTo>
                    <a:lnTo>
                      <a:pt x="84" y="972"/>
                    </a:lnTo>
                    <a:lnTo>
                      <a:pt x="68" y="975"/>
                    </a:lnTo>
                    <a:lnTo>
                      <a:pt x="55" y="966"/>
                    </a:lnTo>
                    <a:lnTo>
                      <a:pt x="43" y="951"/>
                    </a:lnTo>
                    <a:lnTo>
                      <a:pt x="36" y="930"/>
                    </a:lnTo>
                    <a:lnTo>
                      <a:pt x="34" y="906"/>
                    </a:lnTo>
                    <a:lnTo>
                      <a:pt x="41" y="876"/>
                    </a:lnTo>
                    <a:lnTo>
                      <a:pt x="22" y="852"/>
                    </a:lnTo>
                    <a:lnTo>
                      <a:pt x="21" y="807"/>
                    </a:lnTo>
                    <a:lnTo>
                      <a:pt x="27" y="759"/>
                    </a:lnTo>
                    <a:lnTo>
                      <a:pt x="41" y="719"/>
                    </a:lnTo>
                    <a:lnTo>
                      <a:pt x="27" y="632"/>
                    </a:lnTo>
                    <a:lnTo>
                      <a:pt x="27" y="566"/>
                    </a:lnTo>
                    <a:lnTo>
                      <a:pt x="39" y="515"/>
                    </a:lnTo>
                    <a:lnTo>
                      <a:pt x="58" y="485"/>
                    </a:lnTo>
                    <a:lnTo>
                      <a:pt x="82" y="470"/>
                    </a:lnTo>
                    <a:lnTo>
                      <a:pt x="104" y="467"/>
                    </a:lnTo>
                    <a:lnTo>
                      <a:pt x="124" y="476"/>
                    </a:lnTo>
                    <a:lnTo>
                      <a:pt x="138" y="494"/>
                    </a:lnTo>
                    <a:lnTo>
                      <a:pt x="145" y="503"/>
                    </a:lnTo>
                    <a:lnTo>
                      <a:pt x="152" y="506"/>
                    </a:lnTo>
                    <a:lnTo>
                      <a:pt x="159" y="500"/>
                    </a:lnTo>
                    <a:lnTo>
                      <a:pt x="167" y="488"/>
                    </a:lnTo>
                    <a:lnTo>
                      <a:pt x="176" y="476"/>
                    </a:lnTo>
                    <a:lnTo>
                      <a:pt x="184" y="464"/>
                    </a:lnTo>
                    <a:lnTo>
                      <a:pt x="193" y="455"/>
                    </a:lnTo>
                    <a:lnTo>
                      <a:pt x="201" y="452"/>
                    </a:lnTo>
                    <a:lnTo>
                      <a:pt x="201" y="443"/>
                    </a:lnTo>
                    <a:lnTo>
                      <a:pt x="199" y="421"/>
                    </a:lnTo>
                    <a:lnTo>
                      <a:pt x="189" y="400"/>
                    </a:lnTo>
                    <a:lnTo>
                      <a:pt x="169" y="394"/>
                    </a:lnTo>
                    <a:lnTo>
                      <a:pt x="157" y="391"/>
                    </a:lnTo>
                    <a:lnTo>
                      <a:pt x="145" y="382"/>
                    </a:lnTo>
                    <a:lnTo>
                      <a:pt x="136" y="364"/>
                    </a:lnTo>
                    <a:lnTo>
                      <a:pt x="126" y="343"/>
                    </a:lnTo>
                    <a:lnTo>
                      <a:pt x="119" y="325"/>
                    </a:lnTo>
                    <a:lnTo>
                      <a:pt x="111" y="310"/>
                    </a:lnTo>
                    <a:lnTo>
                      <a:pt x="102" y="301"/>
                    </a:lnTo>
                    <a:lnTo>
                      <a:pt x="94" y="304"/>
                    </a:lnTo>
                    <a:lnTo>
                      <a:pt x="84" y="310"/>
                    </a:lnTo>
                    <a:lnTo>
                      <a:pt x="73" y="316"/>
                    </a:lnTo>
                    <a:lnTo>
                      <a:pt x="61" y="316"/>
                    </a:lnTo>
                    <a:lnTo>
                      <a:pt x="49" y="316"/>
                    </a:lnTo>
                    <a:lnTo>
                      <a:pt x="39" y="310"/>
                    </a:lnTo>
                    <a:lnTo>
                      <a:pt x="29" y="301"/>
                    </a:lnTo>
                    <a:lnTo>
                      <a:pt x="21" y="289"/>
                    </a:lnTo>
                    <a:lnTo>
                      <a:pt x="15" y="271"/>
                    </a:lnTo>
                    <a:lnTo>
                      <a:pt x="15" y="253"/>
                    </a:lnTo>
                    <a:lnTo>
                      <a:pt x="21" y="229"/>
                    </a:lnTo>
                    <a:lnTo>
                      <a:pt x="24" y="208"/>
                    </a:lnTo>
                    <a:lnTo>
                      <a:pt x="21" y="196"/>
                    </a:lnTo>
                    <a:lnTo>
                      <a:pt x="4" y="172"/>
                    </a:lnTo>
                    <a:lnTo>
                      <a:pt x="0" y="142"/>
                    </a:lnTo>
                    <a:lnTo>
                      <a:pt x="10" y="109"/>
                    </a:lnTo>
                    <a:lnTo>
                      <a:pt x="29" y="75"/>
                    </a:lnTo>
                    <a:lnTo>
                      <a:pt x="51" y="45"/>
                    </a:lnTo>
                    <a:lnTo>
                      <a:pt x="75" y="21"/>
                    </a:lnTo>
                    <a:lnTo>
                      <a:pt x="97" y="9"/>
                    </a:lnTo>
                    <a:lnTo>
                      <a:pt x="114" y="12"/>
                    </a:lnTo>
                    <a:lnTo>
                      <a:pt x="126" y="0"/>
                    </a:lnTo>
                    <a:lnTo>
                      <a:pt x="140" y="3"/>
                    </a:lnTo>
                    <a:lnTo>
                      <a:pt x="157" y="15"/>
                    </a:lnTo>
                    <a:lnTo>
                      <a:pt x="172" y="33"/>
                    </a:lnTo>
                    <a:lnTo>
                      <a:pt x="184" y="57"/>
                    </a:lnTo>
                    <a:lnTo>
                      <a:pt x="193" y="84"/>
                    </a:lnTo>
                    <a:lnTo>
                      <a:pt x="196" y="109"/>
                    </a:lnTo>
                    <a:lnTo>
                      <a:pt x="189" y="133"/>
                    </a:lnTo>
                    <a:lnTo>
                      <a:pt x="193" y="133"/>
                    </a:lnTo>
                    <a:lnTo>
                      <a:pt x="201" y="130"/>
                    </a:lnTo>
                    <a:lnTo>
                      <a:pt x="213" y="130"/>
                    </a:lnTo>
                    <a:lnTo>
                      <a:pt x="225" y="133"/>
                    </a:lnTo>
                    <a:lnTo>
                      <a:pt x="220" y="157"/>
                    </a:lnTo>
                    <a:lnTo>
                      <a:pt x="220" y="178"/>
                    </a:lnTo>
                    <a:lnTo>
                      <a:pt x="225" y="193"/>
                    </a:lnTo>
                    <a:lnTo>
                      <a:pt x="233" y="202"/>
                    </a:lnTo>
                    <a:lnTo>
                      <a:pt x="244" y="208"/>
                    </a:lnTo>
                    <a:lnTo>
                      <a:pt x="256" y="208"/>
                    </a:lnTo>
                    <a:lnTo>
                      <a:pt x="268" y="205"/>
                    </a:lnTo>
                    <a:lnTo>
                      <a:pt x="278" y="196"/>
                    </a:lnTo>
                    <a:lnTo>
                      <a:pt x="279" y="235"/>
                    </a:lnTo>
                    <a:lnTo>
                      <a:pt x="288" y="274"/>
                    </a:lnTo>
                    <a:lnTo>
                      <a:pt x="303" y="301"/>
                    </a:lnTo>
                    <a:lnTo>
                      <a:pt x="325" y="304"/>
                    </a:lnTo>
                    <a:lnTo>
                      <a:pt x="339" y="298"/>
                    </a:lnTo>
                    <a:lnTo>
                      <a:pt x="353" y="301"/>
                    </a:lnTo>
                    <a:lnTo>
                      <a:pt x="368" y="310"/>
                    </a:lnTo>
                    <a:lnTo>
                      <a:pt x="380" y="322"/>
                    </a:lnTo>
                    <a:lnTo>
                      <a:pt x="390" y="343"/>
                    </a:lnTo>
                    <a:lnTo>
                      <a:pt x="399" y="367"/>
                    </a:lnTo>
                    <a:lnTo>
                      <a:pt x="402" y="400"/>
                    </a:lnTo>
                    <a:lnTo>
                      <a:pt x="402" y="437"/>
                    </a:lnTo>
                    <a:lnTo>
                      <a:pt x="402" y="458"/>
                    </a:lnTo>
                    <a:lnTo>
                      <a:pt x="405" y="476"/>
                    </a:lnTo>
                    <a:lnTo>
                      <a:pt x="411" y="485"/>
                    </a:lnTo>
                    <a:lnTo>
                      <a:pt x="419" y="491"/>
                    </a:lnTo>
                    <a:lnTo>
                      <a:pt x="429" y="488"/>
                    </a:lnTo>
                    <a:lnTo>
                      <a:pt x="441" y="476"/>
                    </a:lnTo>
                    <a:lnTo>
                      <a:pt x="455" y="455"/>
                    </a:lnTo>
                    <a:lnTo>
                      <a:pt x="469" y="424"/>
                    </a:lnTo>
                    <a:lnTo>
                      <a:pt x="484" y="397"/>
                    </a:lnTo>
                    <a:lnTo>
                      <a:pt x="503" y="382"/>
                    </a:lnTo>
                    <a:lnTo>
                      <a:pt x="520" y="379"/>
                    </a:lnTo>
                    <a:lnTo>
                      <a:pt x="537" y="385"/>
                    </a:lnTo>
                    <a:lnTo>
                      <a:pt x="554" y="391"/>
                    </a:lnTo>
                    <a:lnTo>
                      <a:pt x="567" y="400"/>
                    </a:lnTo>
                    <a:lnTo>
                      <a:pt x="579" y="400"/>
                    </a:lnTo>
                    <a:lnTo>
                      <a:pt x="589" y="394"/>
                    </a:lnTo>
                    <a:lnTo>
                      <a:pt x="606" y="373"/>
                    </a:lnTo>
                    <a:lnTo>
                      <a:pt x="618" y="364"/>
                    </a:lnTo>
                    <a:lnTo>
                      <a:pt x="630" y="364"/>
                    </a:lnTo>
                    <a:lnTo>
                      <a:pt x="641" y="370"/>
                    </a:lnTo>
                    <a:lnTo>
                      <a:pt x="647" y="379"/>
                    </a:lnTo>
                    <a:lnTo>
                      <a:pt x="656" y="388"/>
                    </a:lnTo>
                    <a:lnTo>
                      <a:pt x="663" y="388"/>
                    </a:lnTo>
                    <a:lnTo>
                      <a:pt x="671" y="382"/>
                    </a:lnTo>
                    <a:lnTo>
                      <a:pt x="681" y="370"/>
                    </a:lnTo>
                    <a:lnTo>
                      <a:pt x="688" y="364"/>
                    </a:lnTo>
                    <a:lnTo>
                      <a:pt x="693" y="364"/>
                    </a:lnTo>
                    <a:lnTo>
                      <a:pt x="698" y="367"/>
                    </a:lnTo>
                    <a:lnTo>
                      <a:pt x="704" y="376"/>
                    </a:lnTo>
                    <a:lnTo>
                      <a:pt x="710" y="385"/>
                    </a:lnTo>
                    <a:lnTo>
                      <a:pt x="719" y="394"/>
                    </a:lnTo>
                    <a:lnTo>
                      <a:pt x="731" y="403"/>
                    </a:lnTo>
                    <a:lnTo>
                      <a:pt x="755" y="412"/>
                    </a:lnTo>
                    <a:lnTo>
                      <a:pt x="773" y="415"/>
                    </a:lnTo>
                    <a:lnTo>
                      <a:pt x="785" y="409"/>
                    </a:lnTo>
                    <a:lnTo>
                      <a:pt x="792" y="400"/>
                    </a:lnTo>
                    <a:lnTo>
                      <a:pt x="794" y="385"/>
                    </a:lnTo>
                    <a:lnTo>
                      <a:pt x="792" y="367"/>
                    </a:lnTo>
                    <a:lnTo>
                      <a:pt x="789" y="352"/>
                    </a:lnTo>
                    <a:lnTo>
                      <a:pt x="782" y="334"/>
                    </a:lnTo>
                    <a:lnTo>
                      <a:pt x="767" y="295"/>
                    </a:lnTo>
                    <a:lnTo>
                      <a:pt x="761" y="262"/>
                    </a:lnTo>
                    <a:lnTo>
                      <a:pt x="763" y="235"/>
                    </a:lnTo>
                    <a:lnTo>
                      <a:pt x="772" y="211"/>
                    </a:lnTo>
                    <a:lnTo>
                      <a:pt x="779" y="181"/>
                    </a:lnTo>
                    <a:lnTo>
                      <a:pt x="789" y="160"/>
                    </a:lnTo>
                    <a:lnTo>
                      <a:pt x="802" y="145"/>
                    </a:lnTo>
                    <a:lnTo>
                      <a:pt x="819" y="136"/>
                    </a:lnTo>
                    <a:lnTo>
                      <a:pt x="836" y="133"/>
                    </a:lnTo>
                    <a:lnTo>
                      <a:pt x="855" y="136"/>
                    </a:lnTo>
                    <a:lnTo>
                      <a:pt x="874" y="139"/>
                    </a:lnTo>
                    <a:lnTo>
                      <a:pt x="891" y="148"/>
                    </a:lnTo>
                    <a:lnTo>
                      <a:pt x="908" y="154"/>
                    </a:lnTo>
                    <a:lnTo>
                      <a:pt x="922" y="151"/>
                    </a:lnTo>
                    <a:lnTo>
                      <a:pt x="928" y="145"/>
                    </a:lnTo>
                    <a:lnTo>
                      <a:pt x="935" y="133"/>
                    </a:lnTo>
                    <a:lnTo>
                      <a:pt x="939" y="118"/>
                    </a:lnTo>
                    <a:lnTo>
                      <a:pt x="945" y="99"/>
                    </a:lnTo>
                    <a:lnTo>
                      <a:pt x="952" y="84"/>
                    </a:lnTo>
                    <a:lnTo>
                      <a:pt x="964" y="69"/>
                    </a:lnTo>
                    <a:lnTo>
                      <a:pt x="978" y="57"/>
                    </a:lnTo>
                    <a:lnTo>
                      <a:pt x="995" y="51"/>
                    </a:lnTo>
                    <a:lnTo>
                      <a:pt x="1012" y="48"/>
                    </a:lnTo>
                    <a:lnTo>
                      <a:pt x="1031" y="45"/>
                    </a:lnTo>
                    <a:lnTo>
                      <a:pt x="1048" y="42"/>
                    </a:lnTo>
                    <a:lnTo>
                      <a:pt x="1065" y="36"/>
                    </a:lnTo>
                    <a:lnTo>
                      <a:pt x="1082" y="30"/>
                    </a:lnTo>
                    <a:lnTo>
                      <a:pt x="1095" y="21"/>
                    </a:lnTo>
                    <a:lnTo>
                      <a:pt x="1109" y="12"/>
                    </a:lnTo>
                    <a:lnTo>
                      <a:pt x="1124" y="6"/>
                    </a:lnTo>
                    <a:lnTo>
                      <a:pt x="1141" y="6"/>
                    </a:lnTo>
                    <a:lnTo>
                      <a:pt x="1158" y="12"/>
                    </a:lnTo>
                    <a:lnTo>
                      <a:pt x="1172" y="21"/>
                    </a:lnTo>
                    <a:lnTo>
                      <a:pt x="1184" y="33"/>
                    </a:lnTo>
                    <a:lnTo>
                      <a:pt x="1192" y="48"/>
                    </a:lnTo>
                    <a:lnTo>
                      <a:pt x="1196" y="69"/>
                    </a:lnTo>
                    <a:lnTo>
                      <a:pt x="1216" y="60"/>
                    </a:lnTo>
                    <a:lnTo>
                      <a:pt x="1233" y="69"/>
                    </a:lnTo>
                    <a:lnTo>
                      <a:pt x="1247" y="90"/>
                    </a:lnTo>
                    <a:lnTo>
                      <a:pt x="1257" y="121"/>
                    </a:lnTo>
                    <a:lnTo>
                      <a:pt x="1264" y="160"/>
                    </a:lnTo>
                    <a:lnTo>
                      <a:pt x="1267" y="199"/>
                    </a:lnTo>
                    <a:lnTo>
                      <a:pt x="1269" y="238"/>
                    </a:lnTo>
                    <a:lnTo>
                      <a:pt x="1267" y="274"/>
                    </a:lnTo>
                    <a:lnTo>
                      <a:pt x="1281" y="268"/>
                    </a:lnTo>
                    <a:lnTo>
                      <a:pt x="1296" y="277"/>
                    </a:lnTo>
                    <a:lnTo>
                      <a:pt x="1308" y="295"/>
                    </a:lnTo>
                    <a:lnTo>
                      <a:pt x="1315" y="322"/>
                    </a:lnTo>
                    <a:lnTo>
                      <a:pt x="1315" y="355"/>
                    </a:lnTo>
                    <a:lnTo>
                      <a:pt x="1305" y="394"/>
                    </a:lnTo>
                    <a:lnTo>
                      <a:pt x="1283" y="437"/>
                    </a:lnTo>
                    <a:lnTo>
                      <a:pt x="1247" y="479"/>
                    </a:lnTo>
                    <a:lnTo>
                      <a:pt x="1221" y="497"/>
                    </a:lnTo>
                    <a:lnTo>
                      <a:pt x="1198" y="494"/>
                    </a:lnTo>
                    <a:lnTo>
                      <a:pt x="1175" y="479"/>
                    </a:lnTo>
                    <a:lnTo>
                      <a:pt x="1155" y="455"/>
                    </a:lnTo>
                    <a:lnTo>
                      <a:pt x="1140" y="424"/>
                    </a:lnTo>
                    <a:lnTo>
                      <a:pt x="1126" y="391"/>
                    </a:lnTo>
                    <a:lnTo>
                      <a:pt x="1117" y="361"/>
                    </a:lnTo>
                    <a:lnTo>
                      <a:pt x="1112" y="337"/>
                    </a:lnTo>
                    <a:close/>
                  </a:path>
                </a:pathLst>
              </a:custGeom>
              <a:solidFill>
                <a:srgbClr val="00AC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34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605" name="Google Shape;605;p9"/>
              <p:cNvSpPr/>
              <p:nvPr/>
            </p:nvSpPr>
            <p:spPr>
              <a:xfrm>
                <a:off x="265" y="1288"/>
                <a:ext cx="642" cy="340"/>
              </a:xfrm>
              <a:custGeom>
                <a:rect b="b" l="l" r="r" t="t"/>
                <a:pathLst>
                  <a:path extrusionOk="0" h="1081" w="1235">
                    <a:moveTo>
                      <a:pt x="958" y="109"/>
                    </a:moveTo>
                    <a:lnTo>
                      <a:pt x="956" y="118"/>
                    </a:lnTo>
                    <a:lnTo>
                      <a:pt x="951" y="136"/>
                    </a:lnTo>
                    <a:lnTo>
                      <a:pt x="946" y="160"/>
                    </a:lnTo>
                    <a:lnTo>
                      <a:pt x="942" y="181"/>
                    </a:lnTo>
                    <a:lnTo>
                      <a:pt x="941" y="181"/>
                    </a:lnTo>
                    <a:lnTo>
                      <a:pt x="934" y="181"/>
                    </a:lnTo>
                    <a:lnTo>
                      <a:pt x="924" y="184"/>
                    </a:lnTo>
                    <a:lnTo>
                      <a:pt x="912" y="184"/>
                    </a:lnTo>
                    <a:lnTo>
                      <a:pt x="900" y="190"/>
                    </a:lnTo>
                    <a:lnTo>
                      <a:pt x="886" y="196"/>
                    </a:lnTo>
                    <a:lnTo>
                      <a:pt x="874" y="205"/>
                    </a:lnTo>
                    <a:lnTo>
                      <a:pt x="866" y="217"/>
                    </a:lnTo>
                    <a:lnTo>
                      <a:pt x="869" y="190"/>
                    </a:lnTo>
                    <a:lnTo>
                      <a:pt x="867" y="163"/>
                    </a:lnTo>
                    <a:lnTo>
                      <a:pt x="857" y="136"/>
                    </a:lnTo>
                    <a:lnTo>
                      <a:pt x="840" y="115"/>
                    </a:lnTo>
                    <a:lnTo>
                      <a:pt x="820" y="97"/>
                    </a:lnTo>
                    <a:lnTo>
                      <a:pt x="792" y="88"/>
                    </a:lnTo>
                    <a:lnTo>
                      <a:pt x="760" y="88"/>
                    </a:lnTo>
                    <a:lnTo>
                      <a:pt x="723" y="97"/>
                    </a:lnTo>
                    <a:lnTo>
                      <a:pt x="690" y="115"/>
                    </a:lnTo>
                    <a:lnTo>
                      <a:pt x="673" y="142"/>
                    </a:lnTo>
                    <a:lnTo>
                      <a:pt x="666" y="169"/>
                    </a:lnTo>
                    <a:lnTo>
                      <a:pt x="668" y="196"/>
                    </a:lnTo>
                    <a:lnTo>
                      <a:pt x="678" y="223"/>
                    </a:lnTo>
                    <a:lnTo>
                      <a:pt x="694" y="247"/>
                    </a:lnTo>
                    <a:lnTo>
                      <a:pt x="714" y="265"/>
                    </a:lnTo>
                    <a:lnTo>
                      <a:pt x="735" y="271"/>
                    </a:lnTo>
                    <a:lnTo>
                      <a:pt x="718" y="292"/>
                    </a:lnTo>
                    <a:lnTo>
                      <a:pt x="711" y="319"/>
                    </a:lnTo>
                    <a:lnTo>
                      <a:pt x="711" y="349"/>
                    </a:lnTo>
                    <a:lnTo>
                      <a:pt x="716" y="383"/>
                    </a:lnTo>
                    <a:lnTo>
                      <a:pt x="726" y="416"/>
                    </a:lnTo>
                    <a:lnTo>
                      <a:pt x="740" y="446"/>
                    </a:lnTo>
                    <a:lnTo>
                      <a:pt x="753" y="470"/>
                    </a:lnTo>
                    <a:lnTo>
                      <a:pt x="767" y="485"/>
                    </a:lnTo>
                    <a:lnTo>
                      <a:pt x="764" y="494"/>
                    </a:lnTo>
                    <a:lnTo>
                      <a:pt x="755" y="515"/>
                    </a:lnTo>
                    <a:lnTo>
                      <a:pt x="745" y="548"/>
                    </a:lnTo>
                    <a:lnTo>
                      <a:pt x="738" y="584"/>
                    </a:lnTo>
                    <a:lnTo>
                      <a:pt x="724" y="548"/>
                    </a:lnTo>
                    <a:lnTo>
                      <a:pt x="704" y="527"/>
                    </a:lnTo>
                    <a:lnTo>
                      <a:pt x="683" y="515"/>
                    </a:lnTo>
                    <a:lnTo>
                      <a:pt x="660" y="515"/>
                    </a:lnTo>
                    <a:lnTo>
                      <a:pt x="636" y="518"/>
                    </a:lnTo>
                    <a:lnTo>
                      <a:pt x="614" y="530"/>
                    </a:lnTo>
                    <a:lnTo>
                      <a:pt x="597" y="542"/>
                    </a:lnTo>
                    <a:lnTo>
                      <a:pt x="583" y="554"/>
                    </a:lnTo>
                    <a:lnTo>
                      <a:pt x="578" y="542"/>
                    </a:lnTo>
                    <a:lnTo>
                      <a:pt x="573" y="527"/>
                    </a:lnTo>
                    <a:lnTo>
                      <a:pt x="569" y="512"/>
                    </a:lnTo>
                    <a:lnTo>
                      <a:pt x="564" y="497"/>
                    </a:lnTo>
                    <a:lnTo>
                      <a:pt x="556" y="485"/>
                    </a:lnTo>
                    <a:lnTo>
                      <a:pt x="546" y="476"/>
                    </a:lnTo>
                    <a:lnTo>
                      <a:pt x="530" y="470"/>
                    </a:lnTo>
                    <a:lnTo>
                      <a:pt x="510" y="470"/>
                    </a:lnTo>
                    <a:lnTo>
                      <a:pt x="496" y="464"/>
                    </a:lnTo>
                    <a:lnTo>
                      <a:pt x="486" y="443"/>
                    </a:lnTo>
                    <a:lnTo>
                      <a:pt x="476" y="413"/>
                    </a:lnTo>
                    <a:lnTo>
                      <a:pt x="467" y="379"/>
                    </a:lnTo>
                    <a:lnTo>
                      <a:pt x="457" y="349"/>
                    </a:lnTo>
                    <a:lnTo>
                      <a:pt x="445" y="331"/>
                    </a:lnTo>
                    <a:lnTo>
                      <a:pt x="430" y="328"/>
                    </a:lnTo>
                    <a:lnTo>
                      <a:pt x="413" y="349"/>
                    </a:lnTo>
                    <a:lnTo>
                      <a:pt x="399" y="364"/>
                    </a:lnTo>
                    <a:lnTo>
                      <a:pt x="387" y="370"/>
                    </a:lnTo>
                    <a:lnTo>
                      <a:pt x="375" y="370"/>
                    </a:lnTo>
                    <a:lnTo>
                      <a:pt x="365" y="370"/>
                    </a:lnTo>
                    <a:lnTo>
                      <a:pt x="356" y="376"/>
                    </a:lnTo>
                    <a:lnTo>
                      <a:pt x="353" y="392"/>
                    </a:lnTo>
                    <a:lnTo>
                      <a:pt x="351" y="425"/>
                    </a:lnTo>
                    <a:lnTo>
                      <a:pt x="353" y="476"/>
                    </a:lnTo>
                    <a:lnTo>
                      <a:pt x="336" y="467"/>
                    </a:lnTo>
                    <a:lnTo>
                      <a:pt x="324" y="467"/>
                    </a:lnTo>
                    <a:lnTo>
                      <a:pt x="312" y="473"/>
                    </a:lnTo>
                    <a:lnTo>
                      <a:pt x="304" y="485"/>
                    </a:lnTo>
                    <a:lnTo>
                      <a:pt x="295" y="500"/>
                    </a:lnTo>
                    <a:lnTo>
                      <a:pt x="285" y="512"/>
                    </a:lnTo>
                    <a:lnTo>
                      <a:pt x="275" y="524"/>
                    </a:lnTo>
                    <a:lnTo>
                      <a:pt x="261" y="527"/>
                    </a:lnTo>
                    <a:lnTo>
                      <a:pt x="247" y="524"/>
                    </a:lnTo>
                    <a:lnTo>
                      <a:pt x="241" y="515"/>
                    </a:lnTo>
                    <a:lnTo>
                      <a:pt x="241" y="506"/>
                    </a:lnTo>
                    <a:lnTo>
                      <a:pt x="244" y="491"/>
                    </a:lnTo>
                    <a:lnTo>
                      <a:pt x="246" y="473"/>
                    </a:lnTo>
                    <a:lnTo>
                      <a:pt x="247" y="455"/>
                    </a:lnTo>
                    <a:lnTo>
                      <a:pt x="242" y="440"/>
                    </a:lnTo>
                    <a:lnTo>
                      <a:pt x="232" y="422"/>
                    </a:lnTo>
                    <a:lnTo>
                      <a:pt x="212" y="404"/>
                    </a:lnTo>
                    <a:lnTo>
                      <a:pt x="193" y="398"/>
                    </a:lnTo>
                    <a:lnTo>
                      <a:pt x="179" y="401"/>
                    </a:lnTo>
                    <a:lnTo>
                      <a:pt x="167" y="410"/>
                    </a:lnTo>
                    <a:lnTo>
                      <a:pt x="159" y="428"/>
                    </a:lnTo>
                    <a:lnTo>
                      <a:pt x="155" y="446"/>
                    </a:lnTo>
                    <a:lnTo>
                      <a:pt x="154" y="470"/>
                    </a:lnTo>
                    <a:lnTo>
                      <a:pt x="157" y="491"/>
                    </a:lnTo>
                    <a:lnTo>
                      <a:pt x="155" y="488"/>
                    </a:lnTo>
                    <a:lnTo>
                      <a:pt x="152" y="482"/>
                    </a:lnTo>
                    <a:lnTo>
                      <a:pt x="145" y="470"/>
                    </a:lnTo>
                    <a:lnTo>
                      <a:pt x="135" y="461"/>
                    </a:lnTo>
                    <a:lnTo>
                      <a:pt x="123" y="449"/>
                    </a:lnTo>
                    <a:lnTo>
                      <a:pt x="109" y="443"/>
                    </a:lnTo>
                    <a:lnTo>
                      <a:pt x="92" y="443"/>
                    </a:lnTo>
                    <a:lnTo>
                      <a:pt x="72" y="449"/>
                    </a:lnTo>
                    <a:lnTo>
                      <a:pt x="52" y="479"/>
                    </a:lnTo>
                    <a:lnTo>
                      <a:pt x="48" y="527"/>
                    </a:lnTo>
                    <a:lnTo>
                      <a:pt x="48" y="572"/>
                    </a:lnTo>
                    <a:lnTo>
                      <a:pt x="36" y="596"/>
                    </a:lnTo>
                    <a:lnTo>
                      <a:pt x="9" y="629"/>
                    </a:lnTo>
                    <a:lnTo>
                      <a:pt x="0" y="677"/>
                    </a:lnTo>
                    <a:lnTo>
                      <a:pt x="6" y="729"/>
                    </a:lnTo>
                    <a:lnTo>
                      <a:pt x="24" y="759"/>
                    </a:lnTo>
                    <a:lnTo>
                      <a:pt x="19" y="783"/>
                    </a:lnTo>
                    <a:lnTo>
                      <a:pt x="21" y="807"/>
                    </a:lnTo>
                    <a:lnTo>
                      <a:pt x="28" y="828"/>
                    </a:lnTo>
                    <a:lnTo>
                      <a:pt x="40" y="846"/>
                    </a:lnTo>
                    <a:lnTo>
                      <a:pt x="41" y="894"/>
                    </a:lnTo>
                    <a:lnTo>
                      <a:pt x="50" y="927"/>
                    </a:lnTo>
                    <a:lnTo>
                      <a:pt x="62" y="942"/>
                    </a:lnTo>
                    <a:lnTo>
                      <a:pt x="77" y="942"/>
                    </a:lnTo>
                    <a:lnTo>
                      <a:pt x="91" y="927"/>
                    </a:lnTo>
                    <a:lnTo>
                      <a:pt x="103" y="897"/>
                    </a:lnTo>
                    <a:lnTo>
                      <a:pt x="111" y="849"/>
                    </a:lnTo>
                    <a:lnTo>
                      <a:pt x="113" y="789"/>
                    </a:lnTo>
                    <a:lnTo>
                      <a:pt x="123" y="771"/>
                    </a:lnTo>
                    <a:lnTo>
                      <a:pt x="138" y="756"/>
                    </a:lnTo>
                    <a:lnTo>
                      <a:pt x="155" y="744"/>
                    </a:lnTo>
                    <a:lnTo>
                      <a:pt x="174" y="738"/>
                    </a:lnTo>
                    <a:lnTo>
                      <a:pt x="193" y="741"/>
                    </a:lnTo>
                    <a:lnTo>
                      <a:pt x="210" y="750"/>
                    </a:lnTo>
                    <a:lnTo>
                      <a:pt x="227" y="771"/>
                    </a:lnTo>
                    <a:lnTo>
                      <a:pt x="241" y="801"/>
                    </a:lnTo>
                    <a:lnTo>
                      <a:pt x="246" y="828"/>
                    </a:lnTo>
                    <a:lnTo>
                      <a:pt x="246" y="861"/>
                    </a:lnTo>
                    <a:lnTo>
                      <a:pt x="244" y="894"/>
                    </a:lnTo>
                    <a:lnTo>
                      <a:pt x="242" y="930"/>
                    </a:lnTo>
                    <a:lnTo>
                      <a:pt x="242" y="960"/>
                    </a:lnTo>
                    <a:lnTo>
                      <a:pt x="246" y="984"/>
                    </a:lnTo>
                    <a:lnTo>
                      <a:pt x="258" y="1002"/>
                    </a:lnTo>
                    <a:lnTo>
                      <a:pt x="276" y="1008"/>
                    </a:lnTo>
                    <a:lnTo>
                      <a:pt x="283" y="1026"/>
                    </a:lnTo>
                    <a:lnTo>
                      <a:pt x="293" y="1048"/>
                    </a:lnTo>
                    <a:lnTo>
                      <a:pt x="305" y="1066"/>
                    </a:lnTo>
                    <a:lnTo>
                      <a:pt x="319" y="1078"/>
                    </a:lnTo>
                    <a:lnTo>
                      <a:pt x="331" y="1081"/>
                    </a:lnTo>
                    <a:lnTo>
                      <a:pt x="341" y="1072"/>
                    </a:lnTo>
                    <a:lnTo>
                      <a:pt x="346" y="1048"/>
                    </a:lnTo>
                    <a:lnTo>
                      <a:pt x="348" y="999"/>
                    </a:lnTo>
                    <a:lnTo>
                      <a:pt x="350" y="951"/>
                    </a:lnTo>
                    <a:lnTo>
                      <a:pt x="355" y="918"/>
                    </a:lnTo>
                    <a:lnTo>
                      <a:pt x="362" y="897"/>
                    </a:lnTo>
                    <a:lnTo>
                      <a:pt x="372" y="879"/>
                    </a:lnTo>
                    <a:lnTo>
                      <a:pt x="380" y="864"/>
                    </a:lnTo>
                    <a:lnTo>
                      <a:pt x="391" y="843"/>
                    </a:lnTo>
                    <a:lnTo>
                      <a:pt x="397" y="813"/>
                    </a:lnTo>
                    <a:lnTo>
                      <a:pt x="401" y="768"/>
                    </a:lnTo>
                    <a:lnTo>
                      <a:pt x="409" y="771"/>
                    </a:lnTo>
                    <a:lnTo>
                      <a:pt x="418" y="771"/>
                    </a:lnTo>
                    <a:lnTo>
                      <a:pt x="426" y="765"/>
                    </a:lnTo>
                    <a:lnTo>
                      <a:pt x="435" y="759"/>
                    </a:lnTo>
                    <a:lnTo>
                      <a:pt x="443" y="750"/>
                    </a:lnTo>
                    <a:lnTo>
                      <a:pt x="450" y="741"/>
                    </a:lnTo>
                    <a:lnTo>
                      <a:pt x="454" y="735"/>
                    </a:lnTo>
                    <a:lnTo>
                      <a:pt x="455" y="732"/>
                    </a:lnTo>
                    <a:lnTo>
                      <a:pt x="459" y="762"/>
                    </a:lnTo>
                    <a:lnTo>
                      <a:pt x="465" y="792"/>
                    </a:lnTo>
                    <a:lnTo>
                      <a:pt x="474" y="822"/>
                    </a:lnTo>
                    <a:lnTo>
                      <a:pt x="482" y="846"/>
                    </a:lnTo>
                    <a:lnTo>
                      <a:pt x="493" y="861"/>
                    </a:lnTo>
                    <a:lnTo>
                      <a:pt x="501" y="870"/>
                    </a:lnTo>
                    <a:lnTo>
                      <a:pt x="510" y="867"/>
                    </a:lnTo>
                    <a:lnTo>
                      <a:pt x="515" y="852"/>
                    </a:lnTo>
                    <a:lnTo>
                      <a:pt x="525" y="813"/>
                    </a:lnTo>
                    <a:lnTo>
                      <a:pt x="537" y="789"/>
                    </a:lnTo>
                    <a:lnTo>
                      <a:pt x="547" y="777"/>
                    </a:lnTo>
                    <a:lnTo>
                      <a:pt x="551" y="774"/>
                    </a:lnTo>
                    <a:lnTo>
                      <a:pt x="563" y="810"/>
                    </a:lnTo>
                    <a:lnTo>
                      <a:pt x="571" y="846"/>
                    </a:lnTo>
                    <a:lnTo>
                      <a:pt x="574" y="876"/>
                    </a:lnTo>
                    <a:lnTo>
                      <a:pt x="571" y="909"/>
                    </a:lnTo>
                    <a:lnTo>
                      <a:pt x="564" y="948"/>
                    </a:lnTo>
                    <a:lnTo>
                      <a:pt x="566" y="993"/>
                    </a:lnTo>
                    <a:lnTo>
                      <a:pt x="576" y="1029"/>
                    </a:lnTo>
                    <a:lnTo>
                      <a:pt x="598" y="1036"/>
                    </a:lnTo>
                    <a:lnTo>
                      <a:pt x="614" y="1023"/>
                    </a:lnTo>
                    <a:lnTo>
                      <a:pt x="629" y="999"/>
                    </a:lnTo>
                    <a:lnTo>
                      <a:pt x="643" y="972"/>
                    </a:lnTo>
                    <a:lnTo>
                      <a:pt x="653" y="942"/>
                    </a:lnTo>
                    <a:lnTo>
                      <a:pt x="658" y="912"/>
                    </a:lnTo>
                    <a:lnTo>
                      <a:pt x="656" y="891"/>
                    </a:lnTo>
                    <a:lnTo>
                      <a:pt x="648" y="876"/>
                    </a:lnTo>
                    <a:lnTo>
                      <a:pt x="631" y="879"/>
                    </a:lnTo>
                    <a:lnTo>
                      <a:pt x="637" y="864"/>
                    </a:lnTo>
                    <a:lnTo>
                      <a:pt x="648" y="855"/>
                    </a:lnTo>
                    <a:lnTo>
                      <a:pt x="660" y="846"/>
                    </a:lnTo>
                    <a:lnTo>
                      <a:pt x="672" y="843"/>
                    </a:lnTo>
                    <a:lnTo>
                      <a:pt x="683" y="843"/>
                    </a:lnTo>
                    <a:lnTo>
                      <a:pt x="694" y="849"/>
                    </a:lnTo>
                    <a:lnTo>
                      <a:pt x="702" y="861"/>
                    </a:lnTo>
                    <a:lnTo>
                      <a:pt x="707" y="879"/>
                    </a:lnTo>
                    <a:lnTo>
                      <a:pt x="709" y="900"/>
                    </a:lnTo>
                    <a:lnTo>
                      <a:pt x="712" y="924"/>
                    </a:lnTo>
                    <a:lnTo>
                      <a:pt x="714" y="948"/>
                    </a:lnTo>
                    <a:lnTo>
                      <a:pt x="719" y="966"/>
                    </a:lnTo>
                    <a:lnTo>
                      <a:pt x="724" y="984"/>
                    </a:lnTo>
                    <a:lnTo>
                      <a:pt x="733" y="996"/>
                    </a:lnTo>
                    <a:lnTo>
                      <a:pt x="743" y="999"/>
                    </a:lnTo>
                    <a:lnTo>
                      <a:pt x="758" y="993"/>
                    </a:lnTo>
                    <a:lnTo>
                      <a:pt x="784" y="957"/>
                    </a:lnTo>
                    <a:lnTo>
                      <a:pt x="798" y="900"/>
                    </a:lnTo>
                    <a:lnTo>
                      <a:pt x="798" y="840"/>
                    </a:lnTo>
                    <a:lnTo>
                      <a:pt x="791" y="789"/>
                    </a:lnTo>
                    <a:lnTo>
                      <a:pt x="787" y="765"/>
                    </a:lnTo>
                    <a:lnTo>
                      <a:pt x="791" y="741"/>
                    </a:lnTo>
                    <a:lnTo>
                      <a:pt x="799" y="717"/>
                    </a:lnTo>
                    <a:lnTo>
                      <a:pt x="810" y="698"/>
                    </a:lnTo>
                    <a:lnTo>
                      <a:pt x="821" y="689"/>
                    </a:lnTo>
                    <a:lnTo>
                      <a:pt x="832" y="689"/>
                    </a:lnTo>
                    <a:lnTo>
                      <a:pt x="838" y="701"/>
                    </a:lnTo>
                    <a:lnTo>
                      <a:pt x="842" y="732"/>
                    </a:lnTo>
                    <a:lnTo>
                      <a:pt x="844" y="801"/>
                    </a:lnTo>
                    <a:lnTo>
                      <a:pt x="852" y="849"/>
                    </a:lnTo>
                    <a:lnTo>
                      <a:pt x="867" y="876"/>
                    </a:lnTo>
                    <a:lnTo>
                      <a:pt x="891" y="873"/>
                    </a:lnTo>
                    <a:lnTo>
                      <a:pt x="912" y="849"/>
                    </a:lnTo>
                    <a:lnTo>
                      <a:pt x="920" y="813"/>
                    </a:lnTo>
                    <a:lnTo>
                      <a:pt x="922" y="780"/>
                    </a:lnTo>
                    <a:lnTo>
                      <a:pt x="922" y="768"/>
                    </a:lnTo>
                    <a:lnTo>
                      <a:pt x="934" y="762"/>
                    </a:lnTo>
                    <a:lnTo>
                      <a:pt x="947" y="741"/>
                    </a:lnTo>
                    <a:lnTo>
                      <a:pt x="961" y="711"/>
                    </a:lnTo>
                    <a:lnTo>
                      <a:pt x="973" y="677"/>
                    </a:lnTo>
                    <a:lnTo>
                      <a:pt x="980" y="641"/>
                    </a:lnTo>
                    <a:lnTo>
                      <a:pt x="982" y="608"/>
                    </a:lnTo>
                    <a:lnTo>
                      <a:pt x="976" y="581"/>
                    </a:lnTo>
                    <a:lnTo>
                      <a:pt x="963" y="563"/>
                    </a:lnTo>
                    <a:lnTo>
                      <a:pt x="976" y="557"/>
                    </a:lnTo>
                    <a:lnTo>
                      <a:pt x="988" y="545"/>
                    </a:lnTo>
                    <a:lnTo>
                      <a:pt x="1000" y="536"/>
                    </a:lnTo>
                    <a:lnTo>
                      <a:pt x="1012" y="527"/>
                    </a:lnTo>
                    <a:lnTo>
                      <a:pt x="1022" y="524"/>
                    </a:lnTo>
                    <a:lnTo>
                      <a:pt x="1031" y="524"/>
                    </a:lnTo>
                    <a:lnTo>
                      <a:pt x="1038" y="533"/>
                    </a:lnTo>
                    <a:lnTo>
                      <a:pt x="1043" y="548"/>
                    </a:lnTo>
                    <a:lnTo>
                      <a:pt x="1048" y="566"/>
                    </a:lnTo>
                    <a:lnTo>
                      <a:pt x="1055" y="581"/>
                    </a:lnTo>
                    <a:lnTo>
                      <a:pt x="1062" y="593"/>
                    </a:lnTo>
                    <a:lnTo>
                      <a:pt x="1068" y="596"/>
                    </a:lnTo>
                    <a:lnTo>
                      <a:pt x="1075" y="599"/>
                    </a:lnTo>
                    <a:lnTo>
                      <a:pt x="1082" y="599"/>
                    </a:lnTo>
                    <a:lnTo>
                      <a:pt x="1089" y="593"/>
                    </a:lnTo>
                    <a:lnTo>
                      <a:pt x="1094" y="584"/>
                    </a:lnTo>
                    <a:lnTo>
                      <a:pt x="1106" y="587"/>
                    </a:lnTo>
                    <a:lnTo>
                      <a:pt x="1116" y="584"/>
                    </a:lnTo>
                    <a:lnTo>
                      <a:pt x="1128" y="572"/>
                    </a:lnTo>
                    <a:lnTo>
                      <a:pt x="1138" y="554"/>
                    </a:lnTo>
                    <a:lnTo>
                      <a:pt x="1147" y="530"/>
                    </a:lnTo>
                    <a:lnTo>
                      <a:pt x="1154" y="503"/>
                    </a:lnTo>
                    <a:lnTo>
                      <a:pt x="1159" y="473"/>
                    </a:lnTo>
                    <a:lnTo>
                      <a:pt x="1159" y="443"/>
                    </a:lnTo>
                    <a:lnTo>
                      <a:pt x="1162" y="410"/>
                    </a:lnTo>
                    <a:lnTo>
                      <a:pt x="1174" y="376"/>
                    </a:lnTo>
                    <a:lnTo>
                      <a:pt x="1189" y="340"/>
                    </a:lnTo>
                    <a:lnTo>
                      <a:pt x="1206" y="301"/>
                    </a:lnTo>
                    <a:lnTo>
                      <a:pt x="1222" y="262"/>
                    </a:lnTo>
                    <a:lnTo>
                      <a:pt x="1232" y="220"/>
                    </a:lnTo>
                    <a:lnTo>
                      <a:pt x="1235" y="172"/>
                    </a:lnTo>
                    <a:lnTo>
                      <a:pt x="1227" y="124"/>
                    </a:lnTo>
                    <a:lnTo>
                      <a:pt x="1211" y="82"/>
                    </a:lnTo>
                    <a:lnTo>
                      <a:pt x="1198" y="61"/>
                    </a:lnTo>
                    <a:lnTo>
                      <a:pt x="1184" y="51"/>
                    </a:lnTo>
                    <a:lnTo>
                      <a:pt x="1174" y="51"/>
                    </a:lnTo>
                    <a:lnTo>
                      <a:pt x="1164" y="61"/>
                    </a:lnTo>
                    <a:lnTo>
                      <a:pt x="1157" y="70"/>
                    </a:lnTo>
                    <a:lnTo>
                      <a:pt x="1152" y="79"/>
                    </a:lnTo>
                    <a:lnTo>
                      <a:pt x="1150" y="82"/>
                    </a:lnTo>
                    <a:lnTo>
                      <a:pt x="1152" y="58"/>
                    </a:lnTo>
                    <a:lnTo>
                      <a:pt x="1148" y="36"/>
                    </a:lnTo>
                    <a:lnTo>
                      <a:pt x="1142" y="18"/>
                    </a:lnTo>
                    <a:lnTo>
                      <a:pt x="1131" y="6"/>
                    </a:lnTo>
                    <a:lnTo>
                      <a:pt x="1121" y="0"/>
                    </a:lnTo>
                    <a:lnTo>
                      <a:pt x="1109" y="0"/>
                    </a:lnTo>
                    <a:lnTo>
                      <a:pt x="1097" y="12"/>
                    </a:lnTo>
                    <a:lnTo>
                      <a:pt x="1087" y="33"/>
                    </a:lnTo>
                    <a:lnTo>
                      <a:pt x="1077" y="54"/>
                    </a:lnTo>
                    <a:lnTo>
                      <a:pt x="1067" y="67"/>
                    </a:lnTo>
                    <a:lnTo>
                      <a:pt x="1056" y="76"/>
                    </a:lnTo>
                    <a:lnTo>
                      <a:pt x="1048" y="76"/>
                    </a:lnTo>
                    <a:lnTo>
                      <a:pt x="1039" y="76"/>
                    </a:lnTo>
                    <a:lnTo>
                      <a:pt x="1033" y="73"/>
                    </a:lnTo>
                    <a:lnTo>
                      <a:pt x="1028" y="67"/>
                    </a:lnTo>
                    <a:lnTo>
                      <a:pt x="1026" y="67"/>
                    </a:lnTo>
                    <a:lnTo>
                      <a:pt x="1017" y="58"/>
                    </a:lnTo>
                    <a:lnTo>
                      <a:pt x="1007" y="51"/>
                    </a:lnTo>
                    <a:lnTo>
                      <a:pt x="999" y="48"/>
                    </a:lnTo>
                    <a:lnTo>
                      <a:pt x="990" y="51"/>
                    </a:lnTo>
                    <a:lnTo>
                      <a:pt x="980" y="58"/>
                    </a:lnTo>
                    <a:lnTo>
                      <a:pt x="973" y="70"/>
                    </a:lnTo>
                    <a:lnTo>
                      <a:pt x="965" y="85"/>
                    </a:lnTo>
                    <a:lnTo>
                      <a:pt x="958" y="109"/>
                    </a:lnTo>
                    <a:close/>
                  </a:path>
                </a:pathLst>
              </a:custGeom>
              <a:solidFill>
                <a:srgbClr val="00AC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34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606" name="Google Shape;606;p9"/>
              <p:cNvSpPr/>
              <p:nvPr/>
            </p:nvSpPr>
            <p:spPr>
              <a:xfrm>
                <a:off x="262" y="960"/>
                <a:ext cx="462" cy="328"/>
              </a:xfrm>
              <a:custGeom>
                <a:rect b="b" l="l" r="r" t="t"/>
                <a:pathLst>
                  <a:path extrusionOk="0" h="1041" w="889">
                    <a:moveTo>
                      <a:pt x="799" y="704"/>
                    </a:moveTo>
                    <a:lnTo>
                      <a:pt x="809" y="692"/>
                    </a:lnTo>
                    <a:lnTo>
                      <a:pt x="820" y="677"/>
                    </a:lnTo>
                    <a:lnTo>
                      <a:pt x="830" y="659"/>
                    </a:lnTo>
                    <a:lnTo>
                      <a:pt x="838" y="641"/>
                    </a:lnTo>
                    <a:lnTo>
                      <a:pt x="845" y="623"/>
                    </a:lnTo>
                    <a:lnTo>
                      <a:pt x="849" y="605"/>
                    </a:lnTo>
                    <a:lnTo>
                      <a:pt x="847" y="587"/>
                    </a:lnTo>
                    <a:lnTo>
                      <a:pt x="840" y="572"/>
                    </a:lnTo>
                    <a:lnTo>
                      <a:pt x="830" y="557"/>
                    </a:lnTo>
                    <a:lnTo>
                      <a:pt x="823" y="542"/>
                    </a:lnTo>
                    <a:lnTo>
                      <a:pt x="818" y="524"/>
                    </a:lnTo>
                    <a:lnTo>
                      <a:pt x="818" y="506"/>
                    </a:lnTo>
                    <a:lnTo>
                      <a:pt x="820" y="494"/>
                    </a:lnTo>
                    <a:lnTo>
                      <a:pt x="828" y="482"/>
                    </a:lnTo>
                    <a:lnTo>
                      <a:pt x="838" y="479"/>
                    </a:lnTo>
                    <a:lnTo>
                      <a:pt x="855" y="479"/>
                    </a:lnTo>
                    <a:lnTo>
                      <a:pt x="872" y="479"/>
                    </a:lnTo>
                    <a:lnTo>
                      <a:pt x="883" y="467"/>
                    </a:lnTo>
                    <a:lnTo>
                      <a:pt x="888" y="449"/>
                    </a:lnTo>
                    <a:lnTo>
                      <a:pt x="889" y="424"/>
                    </a:lnTo>
                    <a:lnTo>
                      <a:pt x="884" y="403"/>
                    </a:lnTo>
                    <a:lnTo>
                      <a:pt x="878" y="382"/>
                    </a:lnTo>
                    <a:lnTo>
                      <a:pt x="867" y="370"/>
                    </a:lnTo>
                    <a:lnTo>
                      <a:pt x="855" y="367"/>
                    </a:lnTo>
                    <a:lnTo>
                      <a:pt x="854" y="346"/>
                    </a:lnTo>
                    <a:lnTo>
                      <a:pt x="850" y="322"/>
                    </a:lnTo>
                    <a:lnTo>
                      <a:pt x="843" y="301"/>
                    </a:lnTo>
                    <a:lnTo>
                      <a:pt x="832" y="286"/>
                    </a:lnTo>
                    <a:lnTo>
                      <a:pt x="815" y="283"/>
                    </a:lnTo>
                    <a:lnTo>
                      <a:pt x="791" y="292"/>
                    </a:lnTo>
                    <a:lnTo>
                      <a:pt x="762" y="319"/>
                    </a:lnTo>
                    <a:lnTo>
                      <a:pt x="724" y="367"/>
                    </a:lnTo>
                    <a:lnTo>
                      <a:pt x="729" y="319"/>
                    </a:lnTo>
                    <a:lnTo>
                      <a:pt x="734" y="271"/>
                    </a:lnTo>
                    <a:lnTo>
                      <a:pt x="729" y="232"/>
                    </a:lnTo>
                    <a:lnTo>
                      <a:pt x="707" y="211"/>
                    </a:lnTo>
                    <a:lnTo>
                      <a:pt x="711" y="196"/>
                    </a:lnTo>
                    <a:lnTo>
                      <a:pt x="717" y="178"/>
                    </a:lnTo>
                    <a:lnTo>
                      <a:pt x="726" y="163"/>
                    </a:lnTo>
                    <a:lnTo>
                      <a:pt x="733" y="148"/>
                    </a:lnTo>
                    <a:lnTo>
                      <a:pt x="741" y="133"/>
                    </a:lnTo>
                    <a:lnTo>
                      <a:pt x="745" y="114"/>
                    </a:lnTo>
                    <a:lnTo>
                      <a:pt x="746" y="99"/>
                    </a:lnTo>
                    <a:lnTo>
                      <a:pt x="743" y="84"/>
                    </a:lnTo>
                    <a:lnTo>
                      <a:pt x="734" y="69"/>
                    </a:lnTo>
                    <a:lnTo>
                      <a:pt x="723" y="51"/>
                    </a:lnTo>
                    <a:lnTo>
                      <a:pt x="709" y="36"/>
                    </a:lnTo>
                    <a:lnTo>
                      <a:pt x="692" y="24"/>
                    </a:lnTo>
                    <a:lnTo>
                      <a:pt x="677" y="18"/>
                    </a:lnTo>
                    <a:lnTo>
                      <a:pt x="660" y="18"/>
                    </a:lnTo>
                    <a:lnTo>
                      <a:pt x="646" y="27"/>
                    </a:lnTo>
                    <a:lnTo>
                      <a:pt x="636" y="48"/>
                    </a:lnTo>
                    <a:lnTo>
                      <a:pt x="632" y="21"/>
                    </a:lnTo>
                    <a:lnTo>
                      <a:pt x="620" y="3"/>
                    </a:lnTo>
                    <a:lnTo>
                      <a:pt x="600" y="0"/>
                    </a:lnTo>
                    <a:lnTo>
                      <a:pt x="578" y="9"/>
                    </a:lnTo>
                    <a:lnTo>
                      <a:pt x="556" y="39"/>
                    </a:lnTo>
                    <a:lnTo>
                      <a:pt x="537" y="90"/>
                    </a:lnTo>
                    <a:lnTo>
                      <a:pt x="525" y="166"/>
                    </a:lnTo>
                    <a:lnTo>
                      <a:pt x="523" y="268"/>
                    </a:lnTo>
                    <a:lnTo>
                      <a:pt x="511" y="253"/>
                    </a:lnTo>
                    <a:lnTo>
                      <a:pt x="503" y="223"/>
                    </a:lnTo>
                    <a:lnTo>
                      <a:pt x="498" y="187"/>
                    </a:lnTo>
                    <a:lnTo>
                      <a:pt x="499" y="154"/>
                    </a:lnTo>
                    <a:lnTo>
                      <a:pt x="487" y="160"/>
                    </a:lnTo>
                    <a:lnTo>
                      <a:pt x="476" y="166"/>
                    </a:lnTo>
                    <a:lnTo>
                      <a:pt x="462" y="169"/>
                    </a:lnTo>
                    <a:lnTo>
                      <a:pt x="448" y="166"/>
                    </a:lnTo>
                    <a:lnTo>
                      <a:pt x="436" y="160"/>
                    </a:lnTo>
                    <a:lnTo>
                      <a:pt x="426" y="148"/>
                    </a:lnTo>
                    <a:lnTo>
                      <a:pt x="418" y="130"/>
                    </a:lnTo>
                    <a:lnTo>
                      <a:pt x="413" y="105"/>
                    </a:lnTo>
                    <a:lnTo>
                      <a:pt x="404" y="78"/>
                    </a:lnTo>
                    <a:lnTo>
                      <a:pt x="385" y="54"/>
                    </a:lnTo>
                    <a:lnTo>
                      <a:pt x="360" y="36"/>
                    </a:lnTo>
                    <a:lnTo>
                      <a:pt x="332" y="27"/>
                    </a:lnTo>
                    <a:lnTo>
                      <a:pt x="304" y="27"/>
                    </a:lnTo>
                    <a:lnTo>
                      <a:pt x="281" y="39"/>
                    </a:lnTo>
                    <a:lnTo>
                      <a:pt x="266" y="66"/>
                    </a:lnTo>
                    <a:lnTo>
                      <a:pt x="261" y="111"/>
                    </a:lnTo>
                    <a:lnTo>
                      <a:pt x="244" y="120"/>
                    </a:lnTo>
                    <a:lnTo>
                      <a:pt x="222" y="139"/>
                    </a:lnTo>
                    <a:lnTo>
                      <a:pt x="198" y="166"/>
                    </a:lnTo>
                    <a:lnTo>
                      <a:pt x="174" y="202"/>
                    </a:lnTo>
                    <a:lnTo>
                      <a:pt x="154" y="247"/>
                    </a:lnTo>
                    <a:lnTo>
                      <a:pt x="142" y="295"/>
                    </a:lnTo>
                    <a:lnTo>
                      <a:pt x="142" y="349"/>
                    </a:lnTo>
                    <a:lnTo>
                      <a:pt x="157" y="409"/>
                    </a:lnTo>
                    <a:lnTo>
                      <a:pt x="138" y="394"/>
                    </a:lnTo>
                    <a:lnTo>
                      <a:pt x="118" y="379"/>
                    </a:lnTo>
                    <a:lnTo>
                      <a:pt x="96" y="370"/>
                    </a:lnTo>
                    <a:lnTo>
                      <a:pt x="72" y="367"/>
                    </a:lnTo>
                    <a:lnTo>
                      <a:pt x="51" y="370"/>
                    </a:lnTo>
                    <a:lnTo>
                      <a:pt x="31" y="382"/>
                    </a:lnTo>
                    <a:lnTo>
                      <a:pt x="16" y="406"/>
                    </a:lnTo>
                    <a:lnTo>
                      <a:pt x="5" y="445"/>
                    </a:lnTo>
                    <a:lnTo>
                      <a:pt x="0" y="488"/>
                    </a:lnTo>
                    <a:lnTo>
                      <a:pt x="0" y="524"/>
                    </a:lnTo>
                    <a:lnTo>
                      <a:pt x="5" y="554"/>
                    </a:lnTo>
                    <a:lnTo>
                      <a:pt x="12" y="578"/>
                    </a:lnTo>
                    <a:lnTo>
                      <a:pt x="22" y="599"/>
                    </a:lnTo>
                    <a:lnTo>
                      <a:pt x="33" y="617"/>
                    </a:lnTo>
                    <a:lnTo>
                      <a:pt x="43" y="626"/>
                    </a:lnTo>
                    <a:lnTo>
                      <a:pt x="53" y="635"/>
                    </a:lnTo>
                    <a:lnTo>
                      <a:pt x="62" y="644"/>
                    </a:lnTo>
                    <a:lnTo>
                      <a:pt x="72" y="653"/>
                    </a:lnTo>
                    <a:lnTo>
                      <a:pt x="80" y="668"/>
                    </a:lnTo>
                    <a:lnTo>
                      <a:pt x="87" y="680"/>
                    </a:lnTo>
                    <a:lnTo>
                      <a:pt x="92" y="695"/>
                    </a:lnTo>
                    <a:lnTo>
                      <a:pt x="94" y="707"/>
                    </a:lnTo>
                    <a:lnTo>
                      <a:pt x="92" y="719"/>
                    </a:lnTo>
                    <a:lnTo>
                      <a:pt x="86" y="725"/>
                    </a:lnTo>
                    <a:lnTo>
                      <a:pt x="74" y="740"/>
                    </a:lnTo>
                    <a:lnTo>
                      <a:pt x="72" y="761"/>
                    </a:lnTo>
                    <a:lnTo>
                      <a:pt x="82" y="783"/>
                    </a:lnTo>
                    <a:lnTo>
                      <a:pt x="106" y="798"/>
                    </a:lnTo>
                    <a:lnTo>
                      <a:pt x="123" y="819"/>
                    </a:lnTo>
                    <a:lnTo>
                      <a:pt x="120" y="855"/>
                    </a:lnTo>
                    <a:lnTo>
                      <a:pt x="108" y="909"/>
                    </a:lnTo>
                    <a:lnTo>
                      <a:pt x="97" y="975"/>
                    </a:lnTo>
                    <a:lnTo>
                      <a:pt x="97" y="1008"/>
                    </a:lnTo>
                    <a:lnTo>
                      <a:pt x="106" y="1032"/>
                    </a:lnTo>
                    <a:lnTo>
                      <a:pt x="118" y="1041"/>
                    </a:lnTo>
                    <a:lnTo>
                      <a:pt x="130" y="1023"/>
                    </a:lnTo>
                    <a:lnTo>
                      <a:pt x="140" y="990"/>
                    </a:lnTo>
                    <a:lnTo>
                      <a:pt x="150" y="966"/>
                    </a:lnTo>
                    <a:lnTo>
                      <a:pt x="162" y="951"/>
                    </a:lnTo>
                    <a:lnTo>
                      <a:pt x="174" y="939"/>
                    </a:lnTo>
                    <a:lnTo>
                      <a:pt x="186" y="936"/>
                    </a:lnTo>
                    <a:lnTo>
                      <a:pt x="198" y="939"/>
                    </a:lnTo>
                    <a:lnTo>
                      <a:pt x="210" y="945"/>
                    </a:lnTo>
                    <a:lnTo>
                      <a:pt x="222" y="954"/>
                    </a:lnTo>
                    <a:lnTo>
                      <a:pt x="232" y="963"/>
                    </a:lnTo>
                    <a:lnTo>
                      <a:pt x="242" y="966"/>
                    </a:lnTo>
                    <a:lnTo>
                      <a:pt x="251" y="969"/>
                    </a:lnTo>
                    <a:lnTo>
                      <a:pt x="261" y="966"/>
                    </a:lnTo>
                    <a:lnTo>
                      <a:pt x="269" y="960"/>
                    </a:lnTo>
                    <a:lnTo>
                      <a:pt x="278" y="954"/>
                    </a:lnTo>
                    <a:lnTo>
                      <a:pt x="285" y="945"/>
                    </a:lnTo>
                    <a:lnTo>
                      <a:pt x="293" y="933"/>
                    </a:lnTo>
                    <a:lnTo>
                      <a:pt x="302" y="921"/>
                    </a:lnTo>
                    <a:lnTo>
                      <a:pt x="315" y="912"/>
                    </a:lnTo>
                    <a:lnTo>
                      <a:pt x="329" y="906"/>
                    </a:lnTo>
                    <a:lnTo>
                      <a:pt x="343" y="900"/>
                    </a:lnTo>
                    <a:lnTo>
                      <a:pt x="356" y="903"/>
                    </a:lnTo>
                    <a:lnTo>
                      <a:pt x="370" y="906"/>
                    </a:lnTo>
                    <a:lnTo>
                      <a:pt x="382" y="912"/>
                    </a:lnTo>
                    <a:lnTo>
                      <a:pt x="389" y="924"/>
                    </a:lnTo>
                    <a:lnTo>
                      <a:pt x="397" y="915"/>
                    </a:lnTo>
                    <a:lnTo>
                      <a:pt x="407" y="909"/>
                    </a:lnTo>
                    <a:lnTo>
                      <a:pt x="416" y="903"/>
                    </a:lnTo>
                    <a:lnTo>
                      <a:pt x="426" y="900"/>
                    </a:lnTo>
                    <a:lnTo>
                      <a:pt x="436" y="903"/>
                    </a:lnTo>
                    <a:lnTo>
                      <a:pt x="445" y="906"/>
                    </a:lnTo>
                    <a:lnTo>
                      <a:pt x="455" y="912"/>
                    </a:lnTo>
                    <a:lnTo>
                      <a:pt x="464" y="924"/>
                    </a:lnTo>
                    <a:lnTo>
                      <a:pt x="469" y="927"/>
                    </a:lnTo>
                    <a:lnTo>
                      <a:pt x="472" y="927"/>
                    </a:lnTo>
                    <a:lnTo>
                      <a:pt x="477" y="921"/>
                    </a:lnTo>
                    <a:lnTo>
                      <a:pt x="481" y="918"/>
                    </a:lnTo>
                    <a:lnTo>
                      <a:pt x="487" y="918"/>
                    </a:lnTo>
                    <a:lnTo>
                      <a:pt x="494" y="924"/>
                    </a:lnTo>
                    <a:lnTo>
                      <a:pt x="505" y="939"/>
                    </a:lnTo>
                    <a:lnTo>
                      <a:pt x="520" y="966"/>
                    </a:lnTo>
                    <a:lnTo>
                      <a:pt x="542" y="1005"/>
                    </a:lnTo>
                    <a:lnTo>
                      <a:pt x="556" y="1008"/>
                    </a:lnTo>
                    <a:lnTo>
                      <a:pt x="561" y="987"/>
                    </a:lnTo>
                    <a:lnTo>
                      <a:pt x="561" y="951"/>
                    </a:lnTo>
                    <a:lnTo>
                      <a:pt x="556" y="912"/>
                    </a:lnTo>
                    <a:lnTo>
                      <a:pt x="551" y="879"/>
                    </a:lnTo>
                    <a:lnTo>
                      <a:pt x="545" y="867"/>
                    </a:lnTo>
                    <a:lnTo>
                      <a:pt x="544" y="882"/>
                    </a:lnTo>
                    <a:lnTo>
                      <a:pt x="542" y="870"/>
                    </a:lnTo>
                    <a:lnTo>
                      <a:pt x="540" y="843"/>
                    </a:lnTo>
                    <a:lnTo>
                      <a:pt x="540" y="810"/>
                    </a:lnTo>
                    <a:lnTo>
                      <a:pt x="539" y="777"/>
                    </a:lnTo>
                    <a:lnTo>
                      <a:pt x="533" y="749"/>
                    </a:lnTo>
                    <a:lnTo>
                      <a:pt x="523" y="731"/>
                    </a:lnTo>
                    <a:lnTo>
                      <a:pt x="510" y="734"/>
                    </a:lnTo>
                    <a:lnTo>
                      <a:pt x="487" y="761"/>
                    </a:lnTo>
                    <a:lnTo>
                      <a:pt x="489" y="740"/>
                    </a:lnTo>
                    <a:lnTo>
                      <a:pt x="486" y="713"/>
                    </a:lnTo>
                    <a:lnTo>
                      <a:pt x="476" y="689"/>
                    </a:lnTo>
                    <a:lnTo>
                      <a:pt x="462" y="665"/>
                    </a:lnTo>
                    <a:lnTo>
                      <a:pt x="448" y="650"/>
                    </a:lnTo>
                    <a:lnTo>
                      <a:pt x="433" y="644"/>
                    </a:lnTo>
                    <a:lnTo>
                      <a:pt x="418" y="653"/>
                    </a:lnTo>
                    <a:lnTo>
                      <a:pt x="406" y="683"/>
                    </a:lnTo>
                    <a:lnTo>
                      <a:pt x="396" y="707"/>
                    </a:lnTo>
                    <a:lnTo>
                      <a:pt x="378" y="710"/>
                    </a:lnTo>
                    <a:lnTo>
                      <a:pt x="365" y="695"/>
                    </a:lnTo>
                    <a:lnTo>
                      <a:pt x="358" y="662"/>
                    </a:lnTo>
                    <a:lnTo>
                      <a:pt x="338" y="662"/>
                    </a:lnTo>
                    <a:lnTo>
                      <a:pt x="317" y="653"/>
                    </a:lnTo>
                    <a:lnTo>
                      <a:pt x="300" y="641"/>
                    </a:lnTo>
                    <a:lnTo>
                      <a:pt x="290" y="623"/>
                    </a:lnTo>
                    <a:lnTo>
                      <a:pt x="286" y="602"/>
                    </a:lnTo>
                    <a:lnTo>
                      <a:pt x="293" y="581"/>
                    </a:lnTo>
                    <a:lnTo>
                      <a:pt x="315" y="560"/>
                    </a:lnTo>
                    <a:lnTo>
                      <a:pt x="353" y="542"/>
                    </a:lnTo>
                    <a:lnTo>
                      <a:pt x="392" y="533"/>
                    </a:lnTo>
                    <a:lnTo>
                      <a:pt x="416" y="536"/>
                    </a:lnTo>
                    <a:lnTo>
                      <a:pt x="433" y="548"/>
                    </a:lnTo>
                    <a:lnTo>
                      <a:pt x="441" y="563"/>
                    </a:lnTo>
                    <a:lnTo>
                      <a:pt x="447" y="578"/>
                    </a:lnTo>
                    <a:lnTo>
                      <a:pt x="452" y="587"/>
                    </a:lnTo>
                    <a:lnTo>
                      <a:pt x="460" y="590"/>
                    </a:lnTo>
                    <a:lnTo>
                      <a:pt x="476" y="578"/>
                    </a:lnTo>
                    <a:lnTo>
                      <a:pt x="489" y="593"/>
                    </a:lnTo>
                    <a:lnTo>
                      <a:pt x="503" y="605"/>
                    </a:lnTo>
                    <a:lnTo>
                      <a:pt x="516" y="614"/>
                    </a:lnTo>
                    <a:lnTo>
                      <a:pt x="530" y="617"/>
                    </a:lnTo>
                    <a:lnTo>
                      <a:pt x="542" y="620"/>
                    </a:lnTo>
                    <a:lnTo>
                      <a:pt x="551" y="620"/>
                    </a:lnTo>
                    <a:lnTo>
                      <a:pt x="557" y="620"/>
                    </a:lnTo>
                    <a:lnTo>
                      <a:pt x="559" y="620"/>
                    </a:lnTo>
                    <a:lnTo>
                      <a:pt x="564" y="641"/>
                    </a:lnTo>
                    <a:lnTo>
                      <a:pt x="571" y="662"/>
                    </a:lnTo>
                    <a:lnTo>
                      <a:pt x="578" y="677"/>
                    </a:lnTo>
                    <a:lnTo>
                      <a:pt x="586" y="689"/>
                    </a:lnTo>
                    <a:lnTo>
                      <a:pt x="596" y="698"/>
                    </a:lnTo>
                    <a:lnTo>
                      <a:pt x="607" y="704"/>
                    </a:lnTo>
                    <a:lnTo>
                      <a:pt x="619" y="707"/>
                    </a:lnTo>
                    <a:lnTo>
                      <a:pt x="632" y="704"/>
                    </a:lnTo>
                    <a:lnTo>
                      <a:pt x="644" y="704"/>
                    </a:lnTo>
                    <a:lnTo>
                      <a:pt x="654" y="707"/>
                    </a:lnTo>
                    <a:lnTo>
                      <a:pt x="663" y="713"/>
                    </a:lnTo>
                    <a:lnTo>
                      <a:pt x="670" y="722"/>
                    </a:lnTo>
                    <a:lnTo>
                      <a:pt x="677" y="734"/>
                    </a:lnTo>
                    <a:lnTo>
                      <a:pt x="683" y="746"/>
                    </a:lnTo>
                    <a:lnTo>
                      <a:pt x="690" y="761"/>
                    </a:lnTo>
                    <a:lnTo>
                      <a:pt x="699" y="777"/>
                    </a:lnTo>
                    <a:lnTo>
                      <a:pt x="711" y="786"/>
                    </a:lnTo>
                    <a:lnTo>
                      <a:pt x="724" y="792"/>
                    </a:lnTo>
                    <a:lnTo>
                      <a:pt x="738" y="792"/>
                    </a:lnTo>
                    <a:lnTo>
                      <a:pt x="755" y="783"/>
                    </a:lnTo>
                    <a:lnTo>
                      <a:pt x="769" y="770"/>
                    </a:lnTo>
                    <a:lnTo>
                      <a:pt x="782" y="752"/>
                    </a:lnTo>
                    <a:lnTo>
                      <a:pt x="792" y="731"/>
                    </a:lnTo>
                    <a:lnTo>
                      <a:pt x="799" y="704"/>
                    </a:lnTo>
                    <a:close/>
                  </a:path>
                </a:pathLst>
              </a:custGeom>
              <a:solidFill>
                <a:srgbClr val="00AC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34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607" name="Google Shape;607;p9"/>
            <p:cNvSpPr/>
            <p:nvPr/>
          </p:nvSpPr>
          <p:spPr>
            <a:xfrm>
              <a:off x="889" y="3420"/>
              <a:ext cx="508" cy="211"/>
            </a:xfrm>
            <a:custGeom>
              <a:rect b="b" l="l" r="r" t="t"/>
              <a:pathLst>
                <a:path extrusionOk="0" h="671" w="977">
                  <a:moveTo>
                    <a:pt x="827" y="232"/>
                  </a:moveTo>
                  <a:lnTo>
                    <a:pt x="823" y="245"/>
                  </a:lnTo>
                  <a:lnTo>
                    <a:pt x="819" y="253"/>
                  </a:lnTo>
                  <a:lnTo>
                    <a:pt x="813" y="257"/>
                  </a:lnTo>
                  <a:lnTo>
                    <a:pt x="808" y="259"/>
                  </a:lnTo>
                  <a:lnTo>
                    <a:pt x="801" y="257"/>
                  </a:lnTo>
                  <a:lnTo>
                    <a:pt x="795" y="253"/>
                  </a:lnTo>
                  <a:lnTo>
                    <a:pt x="791" y="242"/>
                  </a:lnTo>
                  <a:lnTo>
                    <a:pt x="787" y="228"/>
                  </a:lnTo>
                  <a:lnTo>
                    <a:pt x="780" y="201"/>
                  </a:lnTo>
                  <a:lnTo>
                    <a:pt x="771" y="182"/>
                  </a:lnTo>
                  <a:lnTo>
                    <a:pt x="762" y="172"/>
                  </a:lnTo>
                  <a:lnTo>
                    <a:pt x="758" y="170"/>
                  </a:lnTo>
                  <a:lnTo>
                    <a:pt x="753" y="180"/>
                  </a:lnTo>
                  <a:lnTo>
                    <a:pt x="749" y="191"/>
                  </a:lnTo>
                  <a:lnTo>
                    <a:pt x="744" y="197"/>
                  </a:lnTo>
                  <a:lnTo>
                    <a:pt x="739" y="201"/>
                  </a:lnTo>
                  <a:lnTo>
                    <a:pt x="734" y="203"/>
                  </a:lnTo>
                  <a:lnTo>
                    <a:pt x="727" y="205"/>
                  </a:lnTo>
                  <a:lnTo>
                    <a:pt x="719" y="205"/>
                  </a:lnTo>
                  <a:lnTo>
                    <a:pt x="710" y="203"/>
                  </a:lnTo>
                  <a:lnTo>
                    <a:pt x="700" y="203"/>
                  </a:lnTo>
                  <a:lnTo>
                    <a:pt x="692" y="205"/>
                  </a:lnTo>
                  <a:lnTo>
                    <a:pt x="685" y="207"/>
                  </a:lnTo>
                  <a:lnTo>
                    <a:pt x="679" y="211"/>
                  </a:lnTo>
                  <a:lnTo>
                    <a:pt x="673" y="216"/>
                  </a:lnTo>
                  <a:lnTo>
                    <a:pt x="670" y="220"/>
                  </a:lnTo>
                  <a:lnTo>
                    <a:pt x="667" y="222"/>
                  </a:lnTo>
                  <a:lnTo>
                    <a:pt x="666" y="224"/>
                  </a:lnTo>
                  <a:lnTo>
                    <a:pt x="672" y="232"/>
                  </a:lnTo>
                  <a:lnTo>
                    <a:pt x="675" y="247"/>
                  </a:lnTo>
                  <a:lnTo>
                    <a:pt x="673" y="265"/>
                  </a:lnTo>
                  <a:lnTo>
                    <a:pt x="670" y="286"/>
                  </a:lnTo>
                  <a:lnTo>
                    <a:pt x="661" y="300"/>
                  </a:lnTo>
                  <a:lnTo>
                    <a:pt x="649" y="309"/>
                  </a:lnTo>
                  <a:lnTo>
                    <a:pt x="635" y="305"/>
                  </a:lnTo>
                  <a:lnTo>
                    <a:pt x="618" y="286"/>
                  </a:lnTo>
                  <a:lnTo>
                    <a:pt x="611" y="286"/>
                  </a:lnTo>
                  <a:lnTo>
                    <a:pt x="604" y="290"/>
                  </a:lnTo>
                  <a:lnTo>
                    <a:pt x="595" y="294"/>
                  </a:lnTo>
                  <a:lnTo>
                    <a:pt x="587" y="300"/>
                  </a:lnTo>
                  <a:lnTo>
                    <a:pt x="581" y="309"/>
                  </a:lnTo>
                  <a:lnTo>
                    <a:pt x="576" y="319"/>
                  </a:lnTo>
                  <a:lnTo>
                    <a:pt x="573" y="332"/>
                  </a:lnTo>
                  <a:lnTo>
                    <a:pt x="573" y="344"/>
                  </a:lnTo>
                  <a:lnTo>
                    <a:pt x="586" y="352"/>
                  </a:lnTo>
                  <a:lnTo>
                    <a:pt x="599" y="365"/>
                  </a:lnTo>
                  <a:lnTo>
                    <a:pt x="608" y="381"/>
                  </a:lnTo>
                  <a:lnTo>
                    <a:pt x="614" y="400"/>
                  </a:lnTo>
                  <a:lnTo>
                    <a:pt x="616" y="419"/>
                  </a:lnTo>
                  <a:lnTo>
                    <a:pt x="613" y="431"/>
                  </a:lnTo>
                  <a:lnTo>
                    <a:pt x="601" y="441"/>
                  </a:lnTo>
                  <a:lnTo>
                    <a:pt x="582" y="441"/>
                  </a:lnTo>
                  <a:lnTo>
                    <a:pt x="585" y="456"/>
                  </a:lnTo>
                  <a:lnTo>
                    <a:pt x="585" y="472"/>
                  </a:lnTo>
                  <a:lnTo>
                    <a:pt x="584" y="487"/>
                  </a:lnTo>
                  <a:lnTo>
                    <a:pt x="581" y="499"/>
                  </a:lnTo>
                  <a:lnTo>
                    <a:pt x="576" y="510"/>
                  </a:lnTo>
                  <a:lnTo>
                    <a:pt x="570" y="514"/>
                  </a:lnTo>
                  <a:lnTo>
                    <a:pt x="562" y="514"/>
                  </a:lnTo>
                  <a:lnTo>
                    <a:pt x="552" y="506"/>
                  </a:lnTo>
                  <a:lnTo>
                    <a:pt x="544" y="499"/>
                  </a:lnTo>
                  <a:lnTo>
                    <a:pt x="538" y="501"/>
                  </a:lnTo>
                  <a:lnTo>
                    <a:pt x="533" y="508"/>
                  </a:lnTo>
                  <a:lnTo>
                    <a:pt x="527" y="516"/>
                  </a:lnTo>
                  <a:lnTo>
                    <a:pt x="520" y="524"/>
                  </a:lnTo>
                  <a:lnTo>
                    <a:pt x="514" y="530"/>
                  </a:lnTo>
                  <a:lnTo>
                    <a:pt x="508" y="535"/>
                  </a:lnTo>
                  <a:lnTo>
                    <a:pt x="499" y="530"/>
                  </a:lnTo>
                  <a:lnTo>
                    <a:pt x="491" y="522"/>
                  </a:lnTo>
                  <a:lnTo>
                    <a:pt x="491" y="508"/>
                  </a:lnTo>
                  <a:lnTo>
                    <a:pt x="490" y="489"/>
                  </a:lnTo>
                  <a:lnTo>
                    <a:pt x="482" y="462"/>
                  </a:lnTo>
                  <a:lnTo>
                    <a:pt x="475" y="450"/>
                  </a:lnTo>
                  <a:lnTo>
                    <a:pt x="466" y="446"/>
                  </a:lnTo>
                  <a:lnTo>
                    <a:pt x="456" y="446"/>
                  </a:lnTo>
                  <a:lnTo>
                    <a:pt x="444" y="448"/>
                  </a:lnTo>
                  <a:lnTo>
                    <a:pt x="432" y="448"/>
                  </a:lnTo>
                  <a:lnTo>
                    <a:pt x="420" y="446"/>
                  </a:lnTo>
                  <a:lnTo>
                    <a:pt x="408" y="437"/>
                  </a:lnTo>
                  <a:lnTo>
                    <a:pt x="396" y="419"/>
                  </a:lnTo>
                  <a:lnTo>
                    <a:pt x="387" y="408"/>
                  </a:lnTo>
                  <a:lnTo>
                    <a:pt x="376" y="400"/>
                  </a:lnTo>
                  <a:lnTo>
                    <a:pt x="365" y="398"/>
                  </a:lnTo>
                  <a:lnTo>
                    <a:pt x="353" y="400"/>
                  </a:lnTo>
                  <a:lnTo>
                    <a:pt x="342" y="406"/>
                  </a:lnTo>
                  <a:lnTo>
                    <a:pt x="332" y="414"/>
                  </a:lnTo>
                  <a:lnTo>
                    <a:pt x="325" y="429"/>
                  </a:lnTo>
                  <a:lnTo>
                    <a:pt x="322" y="448"/>
                  </a:lnTo>
                  <a:lnTo>
                    <a:pt x="306" y="443"/>
                  </a:lnTo>
                  <a:lnTo>
                    <a:pt x="292" y="448"/>
                  </a:lnTo>
                  <a:lnTo>
                    <a:pt x="278" y="460"/>
                  </a:lnTo>
                  <a:lnTo>
                    <a:pt x="266" y="475"/>
                  </a:lnTo>
                  <a:lnTo>
                    <a:pt x="257" y="493"/>
                  </a:lnTo>
                  <a:lnTo>
                    <a:pt x="253" y="512"/>
                  </a:lnTo>
                  <a:lnTo>
                    <a:pt x="253" y="530"/>
                  </a:lnTo>
                  <a:lnTo>
                    <a:pt x="259" y="549"/>
                  </a:lnTo>
                  <a:lnTo>
                    <a:pt x="262" y="559"/>
                  </a:lnTo>
                  <a:lnTo>
                    <a:pt x="261" y="574"/>
                  </a:lnTo>
                  <a:lnTo>
                    <a:pt x="256" y="588"/>
                  </a:lnTo>
                  <a:lnTo>
                    <a:pt x="247" y="599"/>
                  </a:lnTo>
                  <a:lnTo>
                    <a:pt x="237" y="607"/>
                  </a:lnTo>
                  <a:lnTo>
                    <a:pt x="224" y="605"/>
                  </a:lnTo>
                  <a:lnTo>
                    <a:pt x="211" y="597"/>
                  </a:lnTo>
                  <a:lnTo>
                    <a:pt x="200" y="574"/>
                  </a:lnTo>
                  <a:lnTo>
                    <a:pt x="199" y="574"/>
                  </a:lnTo>
                  <a:lnTo>
                    <a:pt x="195" y="576"/>
                  </a:lnTo>
                  <a:lnTo>
                    <a:pt x="190" y="578"/>
                  </a:lnTo>
                  <a:lnTo>
                    <a:pt x="182" y="580"/>
                  </a:lnTo>
                  <a:lnTo>
                    <a:pt x="175" y="582"/>
                  </a:lnTo>
                  <a:lnTo>
                    <a:pt x="166" y="582"/>
                  </a:lnTo>
                  <a:lnTo>
                    <a:pt x="158" y="580"/>
                  </a:lnTo>
                  <a:lnTo>
                    <a:pt x="149" y="574"/>
                  </a:lnTo>
                  <a:lnTo>
                    <a:pt x="142" y="568"/>
                  </a:lnTo>
                  <a:lnTo>
                    <a:pt x="133" y="568"/>
                  </a:lnTo>
                  <a:lnTo>
                    <a:pt x="124" y="570"/>
                  </a:lnTo>
                  <a:lnTo>
                    <a:pt x="115" y="576"/>
                  </a:lnTo>
                  <a:lnTo>
                    <a:pt x="106" y="586"/>
                  </a:lnTo>
                  <a:lnTo>
                    <a:pt x="97" y="601"/>
                  </a:lnTo>
                  <a:lnTo>
                    <a:pt x="90" y="620"/>
                  </a:lnTo>
                  <a:lnTo>
                    <a:pt x="81" y="642"/>
                  </a:lnTo>
                  <a:lnTo>
                    <a:pt x="72" y="661"/>
                  </a:lnTo>
                  <a:lnTo>
                    <a:pt x="62" y="669"/>
                  </a:lnTo>
                  <a:lnTo>
                    <a:pt x="51" y="671"/>
                  </a:lnTo>
                  <a:lnTo>
                    <a:pt x="40" y="665"/>
                  </a:lnTo>
                  <a:lnTo>
                    <a:pt x="32" y="655"/>
                  </a:lnTo>
                  <a:lnTo>
                    <a:pt x="27" y="640"/>
                  </a:lnTo>
                  <a:lnTo>
                    <a:pt x="25" y="624"/>
                  </a:lnTo>
                  <a:lnTo>
                    <a:pt x="30" y="603"/>
                  </a:lnTo>
                  <a:lnTo>
                    <a:pt x="16" y="586"/>
                  </a:lnTo>
                  <a:lnTo>
                    <a:pt x="15" y="555"/>
                  </a:lnTo>
                  <a:lnTo>
                    <a:pt x="20" y="522"/>
                  </a:lnTo>
                  <a:lnTo>
                    <a:pt x="30" y="495"/>
                  </a:lnTo>
                  <a:lnTo>
                    <a:pt x="20" y="435"/>
                  </a:lnTo>
                  <a:lnTo>
                    <a:pt x="20" y="390"/>
                  </a:lnTo>
                  <a:lnTo>
                    <a:pt x="29" y="354"/>
                  </a:lnTo>
                  <a:lnTo>
                    <a:pt x="43" y="334"/>
                  </a:lnTo>
                  <a:lnTo>
                    <a:pt x="61" y="323"/>
                  </a:lnTo>
                  <a:lnTo>
                    <a:pt x="77" y="321"/>
                  </a:lnTo>
                  <a:lnTo>
                    <a:pt x="92" y="327"/>
                  </a:lnTo>
                  <a:lnTo>
                    <a:pt x="103" y="340"/>
                  </a:lnTo>
                  <a:lnTo>
                    <a:pt x="108" y="346"/>
                  </a:lnTo>
                  <a:lnTo>
                    <a:pt x="113" y="348"/>
                  </a:lnTo>
                  <a:lnTo>
                    <a:pt x="118" y="344"/>
                  </a:lnTo>
                  <a:lnTo>
                    <a:pt x="124" y="336"/>
                  </a:lnTo>
                  <a:lnTo>
                    <a:pt x="130" y="327"/>
                  </a:lnTo>
                  <a:lnTo>
                    <a:pt x="137" y="319"/>
                  </a:lnTo>
                  <a:lnTo>
                    <a:pt x="143" y="313"/>
                  </a:lnTo>
                  <a:lnTo>
                    <a:pt x="149" y="311"/>
                  </a:lnTo>
                  <a:lnTo>
                    <a:pt x="149" y="305"/>
                  </a:lnTo>
                  <a:lnTo>
                    <a:pt x="148" y="290"/>
                  </a:lnTo>
                  <a:lnTo>
                    <a:pt x="140" y="276"/>
                  </a:lnTo>
                  <a:lnTo>
                    <a:pt x="125" y="271"/>
                  </a:lnTo>
                  <a:lnTo>
                    <a:pt x="116" y="269"/>
                  </a:lnTo>
                  <a:lnTo>
                    <a:pt x="108" y="263"/>
                  </a:lnTo>
                  <a:lnTo>
                    <a:pt x="101" y="251"/>
                  </a:lnTo>
                  <a:lnTo>
                    <a:pt x="94" y="236"/>
                  </a:lnTo>
                  <a:lnTo>
                    <a:pt x="89" y="224"/>
                  </a:lnTo>
                  <a:lnTo>
                    <a:pt x="82" y="213"/>
                  </a:lnTo>
                  <a:lnTo>
                    <a:pt x="76" y="207"/>
                  </a:lnTo>
                  <a:lnTo>
                    <a:pt x="70" y="209"/>
                  </a:lnTo>
                  <a:lnTo>
                    <a:pt x="62" y="213"/>
                  </a:lnTo>
                  <a:lnTo>
                    <a:pt x="54" y="218"/>
                  </a:lnTo>
                  <a:lnTo>
                    <a:pt x="46" y="218"/>
                  </a:lnTo>
                  <a:lnTo>
                    <a:pt x="37" y="218"/>
                  </a:lnTo>
                  <a:lnTo>
                    <a:pt x="29" y="213"/>
                  </a:lnTo>
                  <a:lnTo>
                    <a:pt x="21" y="207"/>
                  </a:lnTo>
                  <a:lnTo>
                    <a:pt x="15" y="199"/>
                  </a:lnTo>
                  <a:lnTo>
                    <a:pt x="11" y="187"/>
                  </a:lnTo>
                  <a:lnTo>
                    <a:pt x="11" y="174"/>
                  </a:lnTo>
                  <a:lnTo>
                    <a:pt x="15" y="158"/>
                  </a:lnTo>
                  <a:lnTo>
                    <a:pt x="18" y="143"/>
                  </a:lnTo>
                  <a:lnTo>
                    <a:pt x="15" y="135"/>
                  </a:lnTo>
                  <a:lnTo>
                    <a:pt x="3" y="118"/>
                  </a:lnTo>
                  <a:lnTo>
                    <a:pt x="0" y="97"/>
                  </a:lnTo>
                  <a:lnTo>
                    <a:pt x="8" y="75"/>
                  </a:lnTo>
                  <a:lnTo>
                    <a:pt x="21" y="52"/>
                  </a:lnTo>
                  <a:lnTo>
                    <a:pt x="38" y="31"/>
                  </a:lnTo>
                  <a:lnTo>
                    <a:pt x="56" y="15"/>
                  </a:lnTo>
                  <a:lnTo>
                    <a:pt x="72" y="6"/>
                  </a:lnTo>
                  <a:lnTo>
                    <a:pt x="85" y="8"/>
                  </a:lnTo>
                  <a:lnTo>
                    <a:pt x="94" y="0"/>
                  </a:lnTo>
                  <a:lnTo>
                    <a:pt x="104" y="2"/>
                  </a:lnTo>
                  <a:lnTo>
                    <a:pt x="116" y="10"/>
                  </a:lnTo>
                  <a:lnTo>
                    <a:pt x="128" y="23"/>
                  </a:lnTo>
                  <a:lnTo>
                    <a:pt x="137" y="39"/>
                  </a:lnTo>
                  <a:lnTo>
                    <a:pt x="143" y="58"/>
                  </a:lnTo>
                  <a:lnTo>
                    <a:pt x="146" y="75"/>
                  </a:lnTo>
                  <a:lnTo>
                    <a:pt x="140" y="91"/>
                  </a:lnTo>
                  <a:lnTo>
                    <a:pt x="143" y="91"/>
                  </a:lnTo>
                  <a:lnTo>
                    <a:pt x="149" y="89"/>
                  </a:lnTo>
                  <a:lnTo>
                    <a:pt x="158" y="89"/>
                  </a:lnTo>
                  <a:lnTo>
                    <a:pt x="167" y="91"/>
                  </a:lnTo>
                  <a:lnTo>
                    <a:pt x="163" y="108"/>
                  </a:lnTo>
                  <a:lnTo>
                    <a:pt x="163" y="122"/>
                  </a:lnTo>
                  <a:lnTo>
                    <a:pt x="167" y="133"/>
                  </a:lnTo>
                  <a:lnTo>
                    <a:pt x="173" y="139"/>
                  </a:lnTo>
                  <a:lnTo>
                    <a:pt x="181" y="143"/>
                  </a:lnTo>
                  <a:lnTo>
                    <a:pt x="190" y="143"/>
                  </a:lnTo>
                  <a:lnTo>
                    <a:pt x="199" y="141"/>
                  </a:lnTo>
                  <a:lnTo>
                    <a:pt x="206" y="135"/>
                  </a:lnTo>
                  <a:lnTo>
                    <a:pt x="208" y="162"/>
                  </a:lnTo>
                  <a:lnTo>
                    <a:pt x="214" y="189"/>
                  </a:lnTo>
                  <a:lnTo>
                    <a:pt x="225" y="207"/>
                  </a:lnTo>
                  <a:lnTo>
                    <a:pt x="242" y="209"/>
                  </a:lnTo>
                  <a:lnTo>
                    <a:pt x="252" y="205"/>
                  </a:lnTo>
                  <a:lnTo>
                    <a:pt x="262" y="207"/>
                  </a:lnTo>
                  <a:lnTo>
                    <a:pt x="273" y="213"/>
                  </a:lnTo>
                  <a:lnTo>
                    <a:pt x="282" y="222"/>
                  </a:lnTo>
                  <a:lnTo>
                    <a:pt x="290" y="236"/>
                  </a:lnTo>
                  <a:lnTo>
                    <a:pt x="296" y="253"/>
                  </a:lnTo>
                  <a:lnTo>
                    <a:pt x="299" y="276"/>
                  </a:lnTo>
                  <a:lnTo>
                    <a:pt x="299" y="300"/>
                  </a:lnTo>
                  <a:lnTo>
                    <a:pt x="299" y="315"/>
                  </a:lnTo>
                  <a:lnTo>
                    <a:pt x="301" y="327"/>
                  </a:lnTo>
                  <a:lnTo>
                    <a:pt x="305" y="334"/>
                  </a:lnTo>
                  <a:lnTo>
                    <a:pt x="311" y="338"/>
                  </a:lnTo>
                  <a:lnTo>
                    <a:pt x="319" y="336"/>
                  </a:lnTo>
                  <a:lnTo>
                    <a:pt x="328" y="327"/>
                  </a:lnTo>
                  <a:lnTo>
                    <a:pt x="338" y="313"/>
                  </a:lnTo>
                  <a:lnTo>
                    <a:pt x="348" y="292"/>
                  </a:lnTo>
                  <a:lnTo>
                    <a:pt x="360" y="274"/>
                  </a:lnTo>
                  <a:lnTo>
                    <a:pt x="373" y="263"/>
                  </a:lnTo>
                  <a:lnTo>
                    <a:pt x="386" y="261"/>
                  </a:lnTo>
                  <a:lnTo>
                    <a:pt x="399" y="265"/>
                  </a:lnTo>
                  <a:lnTo>
                    <a:pt x="411" y="269"/>
                  </a:lnTo>
                  <a:lnTo>
                    <a:pt x="422" y="276"/>
                  </a:lnTo>
                  <a:lnTo>
                    <a:pt x="430" y="276"/>
                  </a:lnTo>
                  <a:lnTo>
                    <a:pt x="438" y="271"/>
                  </a:lnTo>
                  <a:lnTo>
                    <a:pt x="451" y="257"/>
                  </a:lnTo>
                  <a:lnTo>
                    <a:pt x="460" y="251"/>
                  </a:lnTo>
                  <a:lnTo>
                    <a:pt x="468" y="251"/>
                  </a:lnTo>
                  <a:lnTo>
                    <a:pt x="476" y="255"/>
                  </a:lnTo>
                  <a:lnTo>
                    <a:pt x="481" y="261"/>
                  </a:lnTo>
                  <a:lnTo>
                    <a:pt x="487" y="267"/>
                  </a:lnTo>
                  <a:lnTo>
                    <a:pt x="492" y="267"/>
                  </a:lnTo>
                  <a:lnTo>
                    <a:pt x="499" y="263"/>
                  </a:lnTo>
                  <a:lnTo>
                    <a:pt x="506" y="255"/>
                  </a:lnTo>
                  <a:lnTo>
                    <a:pt x="511" y="251"/>
                  </a:lnTo>
                  <a:lnTo>
                    <a:pt x="515" y="251"/>
                  </a:lnTo>
                  <a:lnTo>
                    <a:pt x="519" y="253"/>
                  </a:lnTo>
                  <a:lnTo>
                    <a:pt x="523" y="259"/>
                  </a:lnTo>
                  <a:lnTo>
                    <a:pt x="528" y="265"/>
                  </a:lnTo>
                  <a:lnTo>
                    <a:pt x="534" y="271"/>
                  </a:lnTo>
                  <a:lnTo>
                    <a:pt x="543" y="278"/>
                  </a:lnTo>
                  <a:lnTo>
                    <a:pt x="561" y="284"/>
                  </a:lnTo>
                  <a:lnTo>
                    <a:pt x="575" y="286"/>
                  </a:lnTo>
                  <a:lnTo>
                    <a:pt x="584" y="282"/>
                  </a:lnTo>
                  <a:lnTo>
                    <a:pt x="589" y="276"/>
                  </a:lnTo>
                  <a:lnTo>
                    <a:pt x="590" y="265"/>
                  </a:lnTo>
                  <a:lnTo>
                    <a:pt x="589" y="253"/>
                  </a:lnTo>
                  <a:lnTo>
                    <a:pt x="586" y="242"/>
                  </a:lnTo>
                  <a:lnTo>
                    <a:pt x="581" y="230"/>
                  </a:lnTo>
                  <a:lnTo>
                    <a:pt x="570" y="203"/>
                  </a:lnTo>
                  <a:lnTo>
                    <a:pt x="566" y="180"/>
                  </a:lnTo>
                  <a:lnTo>
                    <a:pt x="567" y="162"/>
                  </a:lnTo>
                  <a:lnTo>
                    <a:pt x="573" y="145"/>
                  </a:lnTo>
                  <a:lnTo>
                    <a:pt x="579" y="124"/>
                  </a:lnTo>
                  <a:lnTo>
                    <a:pt x="586" y="110"/>
                  </a:lnTo>
                  <a:lnTo>
                    <a:pt x="596" y="100"/>
                  </a:lnTo>
                  <a:lnTo>
                    <a:pt x="609" y="93"/>
                  </a:lnTo>
                  <a:lnTo>
                    <a:pt x="622" y="91"/>
                  </a:lnTo>
                  <a:lnTo>
                    <a:pt x="635" y="93"/>
                  </a:lnTo>
                  <a:lnTo>
                    <a:pt x="649" y="95"/>
                  </a:lnTo>
                  <a:lnTo>
                    <a:pt x="662" y="102"/>
                  </a:lnTo>
                  <a:lnTo>
                    <a:pt x="675" y="106"/>
                  </a:lnTo>
                  <a:lnTo>
                    <a:pt x="685" y="104"/>
                  </a:lnTo>
                  <a:lnTo>
                    <a:pt x="690" y="100"/>
                  </a:lnTo>
                  <a:lnTo>
                    <a:pt x="695" y="91"/>
                  </a:lnTo>
                  <a:lnTo>
                    <a:pt x="698" y="81"/>
                  </a:lnTo>
                  <a:lnTo>
                    <a:pt x="703" y="68"/>
                  </a:lnTo>
                  <a:lnTo>
                    <a:pt x="708" y="58"/>
                  </a:lnTo>
                  <a:lnTo>
                    <a:pt x="716" y="48"/>
                  </a:lnTo>
                  <a:lnTo>
                    <a:pt x="727" y="39"/>
                  </a:lnTo>
                  <a:lnTo>
                    <a:pt x="739" y="35"/>
                  </a:lnTo>
                  <a:lnTo>
                    <a:pt x="752" y="33"/>
                  </a:lnTo>
                  <a:lnTo>
                    <a:pt x="766" y="31"/>
                  </a:lnTo>
                  <a:lnTo>
                    <a:pt x="779" y="29"/>
                  </a:lnTo>
                  <a:lnTo>
                    <a:pt x="791" y="25"/>
                  </a:lnTo>
                  <a:lnTo>
                    <a:pt x="804" y="21"/>
                  </a:lnTo>
                  <a:lnTo>
                    <a:pt x="814" y="15"/>
                  </a:lnTo>
                  <a:lnTo>
                    <a:pt x="824" y="8"/>
                  </a:lnTo>
                  <a:lnTo>
                    <a:pt x="835" y="4"/>
                  </a:lnTo>
                  <a:lnTo>
                    <a:pt x="848" y="4"/>
                  </a:lnTo>
                  <a:lnTo>
                    <a:pt x="861" y="8"/>
                  </a:lnTo>
                  <a:lnTo>
                    <a:pt x="871" y="15"/>
                  </a:lnTo>
                  <a:lnTo>
                    <a:pt x="880" y="23"/>
                  </a:lnTo>
                  <a:lnTo>
                    <a:pt x="886" y="33"/>
                  </a:lnTo>
                  <a:lnTo>
                    <a:pt x="889" y="48"/>
                  </a:lnTo>
                  <a:lnTo>
                    <a:pt x="904" y="41"/>
                  </a:lnTo>
                  <a:lnTo>
                    <a:pt x="917" y="48"/>
                  </a:lnTo>
                  <a:lnTo>
                    <a:pt x="927" y="62"/>
                  </a:lnTo>
                  <a:lnTo>
                    <a:pt x="934" y="83"/>
                  </a:lnTo>
                  <a:lnTo>
                    <a:pt x="939" y="110"/>
                  </a:lnTo>
                  <a:lnTo>
                    <a:pt x="942" y="137"/>
                  </a:lnTo>
                  <a:lnTo>
                    <a:pt x="943" y="164"/>
                  </a:lnTo>
                  <a:lnTo>
                    <a:pt x="942" y="189"/>
                  </a:lnTo>
                  <a:lnTo>
                    <a:pt x="952" y="184"/>
                  </a:lnTo>
                  <a:lnTo>
                    <a:pt x="963" y="191"/>
                  </a:lnTo>
                  <a:lnTo>
                    <a:pt x="972" y="203"/>
                  </a:lnTo>
                  <a:lnTo>
                    <a:pt x="977" y="222"/>
                  </a:lnTo>
                  <a:lnTo>
                    <a:pt x="977" y="245"/>
                  </a:lnTo>
                  <a:lnTo>
                    <a:pt x="970" y="271"/>
                  </a:lnTo>
                  <a:lnTo>
                    <a:pt x="953" y="300"/>
                  </a:lnTo>
                  <a:lnTo>
                    <a:pt x="927" y="329"/>
                  </a:lnTo>
                  <a:lnTo>
                    <a:pt x="908" y="342"/>
                  </a:lnTo>
                  <a:lnTo>
                    <a:pt x="890" y="340"/>
                  </a:lnTo>
                  <a:lnTo>
                    <a:pt x="873" y="329"/>
                  </a:lnTo>
                  <a:lnTo>
                    <a:pt x="858" y="313"/>
                  </a:lnTo>
                  <a:lnTo>
                    <a:pt x="847" y="292"/>
                  </a:lnTo>
                  <a:lnTo>
                    <a:pt x="837" y="269"/>
                  </a:lnTo>
                  <a:lnTo>
                    <a:pt x="830" y="249"/>
                  </a:lnTo>
                  <a:lnTo>
                    <a:pt x="827" y="232"/>
                  </a:lnTo>
                  <a:close/>
                </a:path>
              </a:pathLst>
            </a:custGeom>
            <a:solidFill>
              <a:srgbClr val="00A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608" name="Google Shape;608;p9"/>
          <p:cNvSpPr/>
          <p:nvPr/>
        </p:nvSpPr>
        <p:spPr>
          <a:xfrm>
            <a:off x="4213805" y="1771994"/>
            <a:ext cx="265055" cy="525189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609" name="Google Shape;609;p9"/>
          <p:cNvCxnSpPr/>
          <p:nvPr/>
        </p:nvCxnSpPr>
        <p:spPr>
          <a:xfrm>
            <a:off x="2900848" y="3843104"/>
            <a:ext cx="2757826" cy="0"/>
          </a:xfrm>
          <a:prstGeom prst="straightConnector1">
            <a:avLst/>
          </a:prstGeom>
          <a:noFill/>
          <a:ln cap="flat" cmpd="sng" w="15875">
            <a:solidFill>
              <a:srgbClr val="000000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610" name="Google Shape;610;p9"/>
          <p:cNvCxnSpPr/>
          <p:nvPr/>
        </p:nvCxnSpPr>
        <p:spPr>
          <a:xfrm>
            <a:off x="6312807" y="4545100"/>
            <a:ext cx="4269693" cy="9871"/>
          </a:xfrm>
          <a:prstGeom prst="straightConnector1">
            <a:avLst/>
          </a:prstGeom>
          <a:noFill/>
          <a:ln cap="flat" cmpd="sng" w="15875">
            <a:solidFill>
              <a:srgbClr val="000000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611" name="Google Shape;611;p9"/>
          <p:cNvCxnSpPr/>
          <p:nvPr/>
        </p:nvCxnSpPr>
        <p:spPr>
          <a:xfrm>
            <a:off x="5721605" y="3875330"/>
            <a:ext cx="591202" cy="674706"/>
          </a:xfrm>
          <a:prstGeom prst="straightConnector1">
            <a:avLst/>
          </a:prstGeom>
          <a:noFill/>
          <a:ln cap="flat" cmpd="sng" w="15875">
            <a:solidFill>
              <a:srgbClr val="000000"/>
            </a:solidFill>
            <a:prstDash val="lgDash"/>
            <a:miter lim="800000"/>
            <a:headEnd len="sm" w="sm" type="none"/>
            <a:tailEnd len="sm" w="sm" type="none"/>
          </a:ln>
        </p:spPr>
      </p:cxnSp>
      <p:grpSp>
        <p:nvGrpSpPr>
          <p:cNvPr id="612" name="Google Shape;612;p9"/>
          <p:cNvGrpSpPr/>
          <p:nvPr/>
        </p:nvGrpSpPr>
        <p:grpSpPr>
          <a:xfrm>
            <a:off x="4472105" y="3534111"/>
            <a:ext cx="155933" cy="1312249"/>
            <a:chOff x="4662799" y="3061699"/>
            <a:chExt cx="155933" cy="1312250"/>
          </a:xfrm>
        </p:grpSpPr>
        <p:pic>
          <p:nvPicPr>
            <p:cNvPr descr="Shape&#10;&#10;Description automatically generated with low confidence" id="613" name="Google Shape;613;p9"/>
            <p:cNvPicPr preferRelativeResize="0"/>
            <p:nvPr/>
          </p:nvPicPr>
          <p:blipFill rotWithShape="1">
            <a:blip r:embed="rId4">
              <a:alphaModFix/>
            </a:blip>
            <a:srcRect b="44744" l="0" r="0" t="43528"/>
            <a:stretch/>
          </p:blipFill>
          <p:spPr>
            <a:xfrm rot="-5400000">
              <a:off x="4102275" y="3664472"/>
              <a:ext cx="1270000" cy="1489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4" name="Google Shape;614;p9"/>
            <p:cNvSpPr/>
            <p:nvPr/>
          </p:nvSpPr>
          <p:spPr>
            <a:xfrm>
              <a:off x="4711998" y="3061699"/>
              <a:ext cx="106734" cy="162763"/>
            </a:xfrm>
            <a:prstGeom prst="triangle">
              <a:avLst>
                <a:gd fmla="val 50000" name="adj"/>
              </a:avLst>
            </a:prstGeom>
            <a:solidFill>
              <a:srgbClr val="00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pic>
        <p:nvPicPr>
          <p:cNvPr descr="A picture containing chessman&#10;&#10;Description automatically generated" id="615" name="Google Shape;61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7706" y="2875556"/>
            <a:ext cx="623148" cy="6401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hessman&#10;&#10;Description automatically generated" id="616" name="Google Shape;61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28038" y="4079689"/>
            <a:ext cx="623148" cy="6401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hessman&#10;&#10;Description automatically generated" id="617" name="Google Shape;61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9203" y="4087299"/>
            <a:ext cx="623148" cy="640143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9"/>
          <p:cNvSpPr txBox="1"/>
          <p:nvPr/>
        </p:nvSpPr>
        <p:spPr>
          <a:xfrm>
            <a:off x="4182673" y="4750368"/>
            <a:ext cx="26043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At sunset, isoprene emissions and chemistry cease</a:t>
            </a:r>
            <a:endParaRPr/>
          </a:p>
        </p:txBody>
      </p:sp>
      <p:grpSp>
        <p:nvGrpSpPr>
          <p:cNvPr id="619" name="Google Shape;619;p9"/>
          <p:cNvGrpSpPr/>
          <p:nvPr/>
        </p:nvGrpSpPr>
        <p:grpSpPr>
          <a:xfrm>
            <a:off x="3458773" y="5215870"/>
            <a:ext cx="723900" cy="852488"/>
            <a:chOff x="718" y="3225"/>
            <a:chExt cx="763" cy="908"/>
          </a:xfrm>
        </p:grpSpPr>
        <p:grpSp>
          <p:nvGrpSpPr>
            <p:cNvPr id="620" name="Google Shape;620;p9"/>
            <p:cNvGrpSpPr/>
            <p:nvPr/>
          </p:nvGrpSpPr>
          <p:grpSpPr>
            <a:xfrm>
              <a:off x="718" y="3225"/>
              <a:ext cx="763" cy="908"/>
              <a:chOff x="144" y="960"/>
              <a:chExt cx="763" cy="908"/>
            </a:xfrm>
          </p:grpSpPr>
          <p:sp>
            <p:nvSpPr>
              <p:cNvPr id="621" name="Google Shape;621;p9"/>
              <p:cNvSpPr/>
              <p:nvPr/>
            </p:nvSpPr>
            <p:spPr>
              <a:xfrm>
                <a:off x="194" y="1095"/>
                <a:ext cx="559" cy="773"/>
              </a:xfrm>
              <a:custGeom>
                <a:rect b="b" l="l" r="r" t="t"/>
                <a:pathLst>
                  <a:path extrusionOk="0" h="2456" w="1075">
                    <a:moveTo>
                      <a:pt x="683" y="2456"/>
                    </a:moveTo>
                    <a:lnTo>
                      <a:pt x="668" y="2438"/>
                    </a:lnTo>
                    <a:lnTo>
                      <a:pt x="656" y="2414"/>
                    </a:lnTo>
                    <a:lnTo>
                      <a:pt x="647" y="2381"/>
                    </a:lnTo>
                    <a:lnTo>
                      <a:pt x="642" y="2321"/>
                    </a:lnTo>
                    <a:lnTo>
                      <a:pt x="639" y="2215"/>
                    </a:lnTo>
                    <a:lnTo>
                      <a:pt x="637" y="2068"/>
                    </a:lnTo>
                    <a:lnTo>
                      <a:pt x="639" y="1914"/>
                    </a:lnTo>
                    <a:lnTo>
                      <a:pt x="651" y="1788"/>
                    </a:lnTo>
                    <a:lnTo>
                      <a:pt x="659" y="1734"/>
                    </a:lnTo>
                    <a:lnTo>
                      <a:pt x="670" y="1680"/>
                    </a:lnTo>
                    <a:lnTo>
                      <a:pt x="682" y="1619"/>
                    </a:lnTo>
                    <a:lnTo>
                      <a:pt x="699" y="1562"/>
                    </a:lnTo>
                    <a:lnTo>
                      <a:pt x="724" y="1505"/>
                    </a:lnTo>
                    <a:lnTo>
                      <a:pt x="756" y="1451"/>
                    </a:lnTo>
                    <a:lnTo>
                      <a:pt x="801" y="1400"/>
                    </a:lnTo>
                    <a:lnTo>
                      <a:pt x="859" y="1358"/>
                    </a:lnTo>
                    <a:lnTo>
                      <a:pt x="847" y="1361"/>
                    </a:lnTo>
                    <a:lnTo>
                      <a:pt x="830" y="1367"/>
                    </a:lnTo>
                    <a:lnTo>
                      <a:pt x="808" y="1376"/>
                    </a:lnTo>
                    <a:lnTo>
                      <a:pt x="785" y="1391"/>
                    </a:lnTo>
                    <a:lnTo>
                      <a:pt x="762" y="1409"/>
                    </a:lnTo>
                    <a:lnTo>
                      <a:pt x="738" y="1430"/>
                    </a:lnTo>
                    <a:lnTo>
                      <a:pt x="717" y="1451"/>
                    </a:lnTo>
                    <a:lnTo>
                      <a:pt x="702" y="1478"/>
                    </a:lnTo>
                    <a:lnTo>
                      <a:pt x="705" y="1457"/>
                    </a:lnTo>
                    <a:lnTo>
                      <a:pt x="712" y="1427"/>
                    </a:lnTo>
                    <a:lnTo>
                      <a:pt x="719" y="1391"/>
                    </a:lnTo>
                    <a:lnTo>
                      <a:pt x="729" y="1349"/>
                    </a:lnTo>
                    <a:lnTo>
                      <a:pt x="741" y="1300"/>
                    </a:lnTo>
                    <a:lnTo>
                      <a:pt x="755" y="1252"/>
                    </a:lnTo>
                    <a:lnTo>
                      <a:pt x="772" y="1204"/>
                    </a:lnTo>
                    <a:lnTo>
                      <a:pt x="792" y="1156"/>
                    </a:lnTo>
                    <a:lnTo>
                      <a:pt x="814" y="1111"/>
                    </a:lnTo>
                    <a:lnTo>
                      <a:pt x="840" y="1072"/>
                    </a:lnTo>
                    <a:lnTo>
                      <a:pt x="869" y="1039"/>
                    </a:lnTo>
                    <a:lnTo>
                      <a:pt x="901" y="1012"/>
                    </a:lnTo>
                    <a:lnTo>
                      <a:pt x="937" y="994"/>
                    </a:lnTo>
                    <a:lnTo>
                      <a:pt x="976" y="987"/>
                    </a:lnTo>
                    <a:lnTo>
                      <a:pt x="1019" y="997"/>
                    </a:lnTo>
                    <a:lnTo>
                      <a:pt x="1066" y="1018"/>
                    </a:lnTo>
                    <a:lnTo>
                      <a:pt x="1060" y="1009"/>
                    </a:lnTo>
                    <a:lnTo>
                      <a:pt x="1051" y="1000"/>
                    </a:lnTo>
                    <a:lnTo>
                      <a:pt x="1039" y="990"/>
                    </a:lnTo>
                    <a:lnTo>
                      <a:pt x="1024" y="981"/>
                    </a:lnTo>
                    <a:lnTo>
                      <a:pt x="1009" y="972"/>
                    </a:lnTo>
                    <a:lnTo>
                      <a:pt x="990" y="969"/>
                    </a:lnTo>
                    <a:lnTo>
                      <a:pt x="969" y="966"/>
                    </a:lnTo>
                    <a:lnTo>
                      <a:pt x="947" y="969"/>
                    </a:lnTo>
                    <a:lnTo>
                      <a:pt x="925" y="972"/>
                    </a:lnTo>
                    <a:lnTo>
                      <a:pt x="901" y="984"/>
                    </a:lnTo>
                    <a:lnTo>
                      <a:pt x="877" y="1000"/>
                    </a:lnTo>
                    <a:lnTo>
                      <a:pt x="854" y="1021"/>
                    </a:lnTo>
                    <a:lnTo>
                      <a:pt x="830" y="1048"/>
                    </a:lnTo>
                    <a:lnTo>
                      <a:pt x="808" y="1081"/>
                    </a:lnTo>
                    <a:lnTo>
                      <a:pt x="785" y="1123"/>
                    </a:lnTo>
                    <a:lnTo>
                      <a:pt x="763" y="1174"/>
                    </a:lnTo>
                    <a:lnTo>
                      <a:pt x="765" y="1153"/>
                    </a:lnTo>
                    <a:lnTo>
                      <a:pt x="767" y="1126"/>
                    </a:lnTo>
                    <a:lnTo>
                      <a:pt x="770" y="1090"/>
                    </a:lnTo>
                    <a:lnTo>
                      <a:pt x="775" y="1051"/>
                    </a:lnTo>
                    <a:lnTo>
                      <a:pt x="782" y="1006"/>
                    </a:lnTo>
                    <a:lnTo>
                      <a:pt x="791" y="957"/>
                    </a:lnTo>
                    <a:lnTo>
                      <a:pt x="802" y="906"/>
                    </a:lnTo>
                    <a:lnTo>
                      <a:pt x="818" y="855"/>
                    </a:lnTo>
                    <a:lnTo>
                      <a:pt x="835" y="804"/>
                    </a:lnTo>
                    <a:lnTo>
                      <a:pt x="855" y="753"/>
                    </a:lnTo>
                    <a:lnTo>
                      <a:pt x="881" y="705"/>
                    </a:lnTo>
                    <a:lnTo>
                      <a:pt x="910" y="659"/>
                    </a:lnTo>
                    <a:lnTo>
                      <a:pt x="944" y="620"/>
                    </a:lnTo>
                    <a:lnTo>
                      <a:pt x="983" y="584"/>
                    </a:lnTo>
                    <a:lnTo>
                      <a:pt x="1026" y="557"/>
                    </a:lnTo>
                    <a:lnTo>
                      <a:pt x="1075" y="536"/>
                    </a:lnTo>
                    <a:lnTo>
                      <a:pt x="1056" y="539"/>
                    </a:lnTo>
                    <a:lnTo>
                      <a:pt x="1032" y="548"/>
                    </a:lnTo>
                    <a:lnTo>
                      <a:pt x="1003" y="560"/>
                    </a:lnTo>
                    <a:lnTo>
                      <a:pt x="973" y="578"/>
                    </a:lnTo>
                    <a:lnTo>
                      <a:pt x="940" y="602"/>
                    </a:lnTo>
                    <a:lnTo>
                      <a:pt x="908" y="635"/>
                    </a:lnTo>
                    <a:lnTo>
                      <a:pt x="877" y="681"/>
                    </a:lnTo>
                    <a:lnTo>
                      <a:pt x="850" y="735"/>
                    </a:lnTo>
                    <a:lnTo>
                      <a:pt x="857" y="699"/>
                    </a:lnTo>
                    <a:lnTo>
                      <a:pt x="871" y="653"/>
                    </a:lnTo>
                    <a:lnTo>
                      <a:pt x="886" y="602"/>
                    </a:lnTo>
                    <a:lnTo>
                      <a:pt x="903" y="551"/>
                    </a:lnTo>
                    <a:lnTo>
                      <a:pt x="920" y="503"/>
                    </a:lnTo>
                    <a:lnTo>
                      <a:pt x="934" y="461"/>
                    </a:lnTo>
                    <a:lnTo>
                      <a:pt x="944" y="434"/>
                    </a:lnTo>
                    <a:lnTo>
                      <a:pt x="947" y="425"/>
                    </a:lnTo>
                    <a:lnTo>
                      <a:pt x="928" y="455"/>
                    </a:lnTo>
                    <a:lnTo>
                      <a:pt x="910" y="497"/>
                    </a:lnTo>
                    <a:lnTo>
                      <a:pt x="889" y="545"/>
                    </a:lnTo>
                    <a:lnTo>
                      <a:pt x="872" y="596"/>
                    </a:lnTo>
                    <a:lnTo>
                      <a:pt x="855" y="650"/>
                    </a:lnTo>
                    <a:lnTo>
                      <a:pt x="840" y="699"/>
                    </a:lnTo>
                    <a:lnTo>
                      <a:pt x="828" y="741"/>
                    </a:lnTo>
                    <a:lnTo>
                      <a:pt x="818" y="771"/>
                    </a:lnTo>
                    <a:lnTo>
                      <a:pt x="809" y="795"/>
                    </a:lnTo>
                    <a:lnTo>
                      <a:pt x="799" y="828"/>
                    </a:lnTo>
                    <a:lnTo>
                      <a:pt x="787" y="870"/>
                    </a:lnTo>
                    <a:lnTo>
                      <a:pt x="775" y="918"/>
                    </a:lnTo>
                    <a:lnTo>
                      <a:pt x="763" y="975"/>
                    </a:lnTo>
                    <a:lnTo>
                      <a:pt x="751" y="1039"/>
                    </a:lnTo>
                    <a:lnTo>
                      <a:pt x="743" y="1108"/>
                    </a:lnTo>
                    <a:lnTo>
                      <a:pt x="734" y="1186"/>
                    </a:lnTo>
                    <a:lnTo>
                      <a:pt x="729" y="1216"/>
                    </a:lnTo>
                    <a:lnTo>
                      <a:pt x="722" y="1258"/>
                    </a:lnTo>
                    <a:lnTo>
                      <a:pt x="714" y="1306"/>
                    </a:lnTo>
                    <a:lnTo>
                      <a:pt x="705" y="1358"/>
                    </a:lnTo>
                    <a:lnTo>
                      <a:pt x="697" y="1412"/>
                    </a:lnTo>
                    <a:lnTo>
                      <a:pt x="688" y="1460"/>
                    </a:lnTo>
                    <a:lnTo>
                      <a:pt x="682" y="1502"/>
                    </a:lnTo>
                    <a:lnTo>
                      <a:pt x="675" y="1532"/>
                    </a:lnTo>
                    <a:lnTo>
                      <a:pt x="668" y="1559"/>
                    </a:lnTo>
                    <a:lnTo>
                      <a:pt x="659" y="1592"/>
                    </a:lnTo>
                    <a:lnTo>
                      <a:pt x="651" y="1625"/>
                    </a:lnTo>
                    <a:lnTo>
                      <a:pt x="642" y="1665"/>
                    </a:lnTo>
                    <a:lnTo>
                      <a:pt x="632" y="1701"/>
                    </a:lnTo>
                    <a:lnTo>
                      <a:pt x="625" y="1740"/>
                    </a:lnTo>
                    <a:lnTo>
                      <a:pt x="618" y="1776"/>
                    </a:lnTo>
                    <a:lnTo>
                      <a:pt x="615" y="1809"/>
                    </a:lnTo>
                    <a:lnTo>
                      <a:pt x="608" y="1698"/>
                    </a:lnTo>
                    <a:lnTo>
                      <a:pt x="603" y="1553"/>
                    </a:lnTo>
                    <a:lnTo>
                      <a:pt x="600" y="1409"/>
                    </a:lnTo>
                    <a:lnTo>
                      <a:pt x="603" y="1294"/>
                    </a:lnTo>
                    <a:lnTo>
                      <a:pt x="608" y="1240"/>
                    </a:lnTo>
                    <a:lnTo>
                      <a:pt x="618" y="1168"/>
                    </a:lnTo>
                    <a:lnTo>
                      <a:pt x="634" y="1087"/>
                    </a:lnTo>
                    <a:lnTo>
                      <a:pt x="653" y="997"/>
                    </a:lnTo>
                    <a:lnTo>
                      <a:pt x="676" y="903"/>
                    </a:lnTo>
                    <a:lnTo>
                      <a:pt x="705" y="813"/>
                    </a:lnTo>
                    <a:lnTo>
                      <a:pt x="738" y="726"/>
                    </a:lnTo>
                    <a:lnTo>
                      <a:pt x="775" y="650"/>
                    </a:lnTo>
                    <a:lnTo>
                      <a:pt x="763" y="669"/>
                    </a:lnTo>
                    <a:lnTo>
                      <a:pt x="743" y="705"/>
                    </a:lnTo>
                    <a:lnTo>
                      <a:pt x="719" y="756"/>
                    </a:lnTo>
                    <a:lnTo>
                      <a:pt x="693" y="816"/>
                    </a:lnTo>
                    <a:lnTo>
                      <a:pt x="666" y="888"/>
                    </a:lnTo>
                    <a:lnTo>
                      <a:pt x="642" y="966"/>
                    </a:lnTo>
                    <a:lnTo>
                      <a:pt x="620" y="1051"/>
                    </a:lnTo>
                    <a:lnTo>
                      <a:pt x="603" y="1138"/>
                    </a:lnTo>
                    <a:lnTo>
                      <a:pt x="593" y="1036"/>
                    </a:lnTo>
                    <a:lnTo>
                      <a:pt x="583" y="903"/>
                    </a:lnTo>
                    <a:lnTo>
                      <a:pt x="574" y="780"/>
                    </a:lnTo>
                    <a:lnTo>
                      <a:pt x="574" y="708"/>
                    </a:lnTo>
                    <a:lnTo>
                      <a:pt x="576" y="696"/>
                    </a:lnTo>
                    <a:lnTo>
                      <a:pt x="581" y="675"/>
                    </a:lnTo>
                    <a:lnTo>
                      <a:pt x="588" y="647"/>
                    </a:lnTo>
                    <a:lnTo>
                      <a:pt x="596" y="617"/>
                    </a:lnTo>
                    <a:lnTo>
                      <a:pt x="607" y="581"/>
                    </a:lnTo>
                    <a:lnTo>
                      <a:pt x="618" y="542"/>
                    </a:lnTo>
                    <a:lnTo>
                      <a:pt x="632" y="503"/>
                    </a:lnTo>
                    <a:lnTo>
                      <a:pt x="647" y="461"/>
                    </a:lnTo>
                    <a:lnTo>
                      <a:pt x="666" y="419"/>
                    </a:lnTo>
                    <a:lnTo>
                      <a:pt x="685" y="380"/>
                    </a:lnTo>
                    <a:lnTo>
                      <a:pt x="707" y="340"/>
                    </a:lnTo>
                    <a:lnTo>
                      <a:pt x="731" y="304"/>
                    </a:lnTo>
                    <a:lnTo>
                      <a:pt x="756" y="271"/>
                    </a:lnTo>
                    <a:lnTo>
                      <a:pt x="785" y="244"/>
                    </a:lnTo>
                    <a:lnTo>
                      <a:pt x="814" y="220"/>
                    </a:lnTo>
                    <a:lnTo>
                      <a:pt x="847" y="205"/>
                    </a:lnTo>
                    <a:lnTo>
                      <a:pt x="838" y="202"/>
                    </a:lnTo>
                    <a:lnTo>
                      <a:pt x="828" y="205"/>
                    </a:lnTo>
                    <a:lnTo>
                      <a:pt x="814" y="211"/>
                    </a:lnTo>
                    <a:lnTo>
                      <a:pt x="797" y="223"/>
                    </a:lnTo>
                    <a:lnTo>
                      <a:pt x="780" y="238"/>
                    </a:lnTo>
                    <a:lnTo>
                      <a:pt x="762" y="256"/>
                    </a:lnTo>
                    <a:lnTo>
                      <a:pt x="741" y="277"/>
                    </a:lnTo>
                    <a:lnTo>
                      <a:pt x="721" y="304"/>
                    </a:lnTo>
                    <a:lnTo>
                      <a:pt x="699" y="334"/>
                    </a:lnTo>
                    <a:lnTo>
                      <a:pt x="676" y="371"/>
                    </a:lnTo>
                    <a:lnTo>
                      <a:pt x="656" y="407"/>
                    </a:lnTo>
                    <a:lnTo>
                      <a:pt x="636" y="449"/>
                    </a:lnTo>
                    <a:lnTo>
                      <a:pt x="615" y="497"/>
                    </a:lnTo>
                    <a:lnTo>
                      <a:pt x="596" y="545"/>
                    </a:lnTo>
                    <a:lnTo>
                      <a:pt x="579" y="599"/>
                    </a:lnTo>
                    <a:lnTo>
                      <a:pt x="564" y="656"/>
                    </a:lnTo>
                    <a:lnTo>
                      <a:pt x="562" y="626"/>
                    </a:lnTo>
                    <a:lnTo>
                      <a:pt x="562" y="578"/>
                    </a:lnTo>
                    <a:lnTo>
                      <a:pt x="562" y="515"/>
                    </a:lnTo>
                    <a:lnTo>
                      <a:pt x="569" y="443"/>
                    </a:lnTo>
                    <a:lnTo>
                      <a:pt x="581" y="365"/>
                    </a:lnTo>
                    <a:lnTo>
                      <a:pt x="605" y="283"/>
                    </a:lnTo>
                    <a:lnTo>
                      <a:pt x="642" y="208"/>
                    </a:lnTo>
                    <a:lnTo>
                      <a:pt x="695" y="142"/>
                    </a:lnTo>
                    <a:lnTo>
                      <a:pt x="678" y="154"/>
                    </a:lnTo>
                    <a:lnTo>
                      <a:pt x="661" y="166"/>
                    </a:lnTo>
                    <a:lnTo>
                      <a:pt x="642" y="187"/>
                    </a:lnTo>
                    <a:lnTo>
                      <a:pt x="624" y="211"/>
                    </a:lnTo>
                    <a:lnTo>
                      <a:pt x="607" y="244"/>
                    </a:lnTo>
                    <a:lnTo>
                      <a:pt x="590" y="286"/>
                    </a:lnTo>
                    <a:lnTo>
                      <a:pt x="574" y="337"/>
                    </a:lnTo>
                    <a:lnTo>
                      <a:pt x="561" y="404"/>
                    </a:lnTo>
                    <a:lnTo>
                      <a:pt x="557" y="365"/>
                    </a:lnTo>
                    <a:lnTo>
                      <a:pt x="550" y="313"/>
                    </a:lnTo>
                    <a:lnTo>
                      <a:pt x="542" y="256"/>
                    </a:lnTo>
                    <a:lnTo>
                      <a:pt x="532" y="193"/>
                    </a:lnTo>
                    <a:lnTo>
                      <a:pt x="518" y="133"/>
                    </a:lnTo>
                    <a:lnTo>
                      <a:pt x="506" y="79"/>
                    </a:lnTo>
                    <a:lnTo>
                      <a:pt x="492" y="34"/>
                    </a:lnTo>
                    <a:lnTo>
                      <a:pt x="481" y="0"/>
                    </a:lnTo>
                    <a:lnTo>
                      <a:pt x="487" y="25"/>
                    </a:lnTo>
                    <a:lnTo>
                      <a:pt x="496" y="61"/>
                    </a:lnTo>
                    <a:lnTo>
                      <a:pt x="504" y="103"/>
                    </a:lnTo>
                    <a:lnTo>
                      <a:pt x="513" y="148"/>
                    </a:lnTo>
                    <a:lnTo>
                      <a:pt x="521" y="196"/>
                    </a:lnTo>
                    <a:lnTo>
                      <a:pt x="528" y="244"/>
                    </a:lnTo>
                    <a:lnTo>
                      <a:pt x="533" y="286"/>
                    </a:lnTo>
                    <a:lnTo>
                      <a:pt x="537" y="319"/>
                    </a:lnTo>
                    <a:lnTo>
                      <a:pt x="528" y="295"/>
                    </a:lnTo>
                    <a:lnTo>
                      <a:pt x="516" y="259"/>
                    </a:lnTo>
                    <a:lnTo>
                      <a:pt x="501" y="220"/>
                    </a:lnTo>
                    <a:lnTo>
                      <a:pt x="486" y="175"/>
                    </a:lnTo>
                    <a:lnTo>
                      <a:pt x="467" y="133"/>
                    </a:lnTo>
                    <a:lnTo>
                      <a:pt x="450" y="97"/>
                    </a:lnTo>
                    <a:lnTo>
                      <a:pt x="433" y="67"/>
                    </a:lnTo>
                    <a:lnTo>
                      <a:pt x="416" y="49"/>
                    </a:lnTo>
                    <a:lnTo>
                      <a:pt x="469" y="175"/>
                    </a:lnTo>
                    <a:lnTo>
                      <a:pt x="504" y="268"/>
                    </a:lnTo>
                    <a:lnTo>
                      <a:pt x="527" y="344"/>
                    </a:lnTo>
                    <a:lnTo>
                      <a:pt x="538" y="410"/>
                    </a:lnTo>
                    <a:lnTo>
                      <a:pt x="544" y="479"/>
                    </a:lnTo>
                    <a:lnTo>
                      <a:pt x="545" y="566"/>
                    </a:lnTo>
                    <a:lnTo>
                      <a:pt x="547" y="681"/>
                    </a:lnTo>
                    <a:lnTo>
                      <a:pt x="555" y="834"/>
                    </a:lnTo>
                    <a:lnTo>
                      <a:pt x="549" y="804"/>
                    </a:lnTo>
                    <a:lnTo>
                      <a:pt x="542" y="774"/>
                    </a:lnTo>
                    <a:lnTo>
                      <a:pt x="537" y="747"/>
                    </a:lnTo>
                    <a:lnTo>
                      <a:pt x="530" y="717"/>
                    </a:lnTo>
                    <a:lnTo>
                      <a:pt x="523" y="690"/>
                    </a:lnTo>
                    <a:lnTo>
                      <a:pt x="516" y="662"/>
                    </a:lnTo>
                    <a:lnTo>
                      <a:pt x="509" y="635"/>
                    </a:lnTo>
                    <a:lnTo>
                      <a:pt x="501" y="608"/>
                    </a:lnTo>
                    <a:lnTo>
                      <a:pt x="487" y="542"/>
                    </a:lnTo>
                    <a:lnTo>
                      <a:pt x="479" y="467"/>
                    </a:lnTo>
                    <a:lnTo>
                      <a:pt x="469" y="398"/>
                    </a:lnTo>
                    <a:lnTo>
                      <a:pt x="452" y="353"/>
                    </a:lnTo>
                    <a:lnTo>
                      <a:pt x="460" y="407"/>
                    </a:lnTo>
                    <a:lnTo>
                      <a:pt x="470" y="485"/>
                    </a:lnTo>
                    <a:lnTo>
                      <a:pt x="481" y="560"/>
                    </a:lnTo>
                    <a:lnTo>
                      <a:pt x="484" y="593"/>
                    </a:lnTo>
                    <a:lnTo>
                      <a:pt x="463" y="548"/>
                    </a:lnTo>
                    <a:lnTo>
                      <a:pt x="440" y="512"/>
                    </a:lnTo>
                    <a:lnTo>
                      <a:pt x="412" y="485"/>
                    </a:lnTo>
                    <a:lnTo>
                      <a:pt x="385" y="464"/>
                    </a:lnTo>
                    <a:lnTo>
                      <a:pt x="361" y="452"/>
                    </a:lnTo>
                    <a:lnTo>
                      <a:pt x="339" y="443"/>
                    </a:lnTo>
                    <a:lnTo>
                      <a:pt x="326" y="437"/>
                    </a:lnTo>
                    <a:lnTo>
                      <a:pt x="320" y="437"/>
                    </a:lnTo>
                    <a:lnTo>
                      <a:pt x="370" y="467"/>
                    </a:lnTo>
                    <a:lnTo>
                      <a:pt x="412" y="506"/>
                    </a:lnTo>
                    <a:lnTo>
                      <a:pt x="450" y="560"/>
                    </a:lnTo>
                    <a:lnTo>
                      <a:pt x="482" y="629"/>
                    </a:lnTo>
                    <a:lnTo>
                      <a:pt x="511" y="720"/>
                    </a:lnTo>
                    <a:lnTo>
                      <a:pt x="535" y="837"/>
                    </a:lnTo>
                    <a:lnTo>
                      <a:pt x="555" y="984"/>
                    </a:lnTo>
                    <a:lnTo>
                      <a:pt x="574" y="1165"/>
                    </a:lnTo>
                    <a:lnTo>
                      <a:pt x="559" y="1108"/>
                    </a:lnTo>
                    <a:lnTo>
                      <a:pt x="540" y="1051"/>
                    </a:lnTo>
                    <a:lnTo>
                      <a:pt x="520" y="990"/>
                    </a:lnTo>
                    <a:lnTo>
                      <a:pt x="496" y="930"/>
                    </a:lnTo>
                    <a:lnTo>
                      <a:pt x="470" y="876"/>
                    </a:lnTo>
                    <a:lnTo>
                      <a:pt x="443" y="831"/>
                    </a:lnTo>
                    <a:lnTo>
                      <a:pt x="416" y="795"/>
                    </a:lnTo>
                    <a:lnTo>
                      <a:pt x="389" y="771"/>
                    </a:lnTo>
                    <a:lnTo>
                      <a:pt x="406" y="792"/>
                    </a:lnTo>
                    <a:lnTo>
                      <a:pt x="424" y="822"/>
                    </a:lnTo>
                    <a:lnTo>
                      <a:pt x="443" y="855"/>
                    </a:lnTo>
                    <a:lnTo>
                      <a:pt x="462" y="894"/>
                    </a:lnTo>
                    <a:lnTo>
                      <a:pt x="477" y="933"/>
                    </a:lnTo>
                    <a:lnTo>
                      <a:pt x="492" y="969"/>
                    </a:lnTo>
                    <a:lnTo>
                      <a:pt x="504" y="1006"/>
                    </a:lnTo>
                    <a:lnTo>
                      <a:pt x="513" y="1039"/>
                    </a:lnTo>
                    <a:lnTo>
                      <a:pt x="503" y="1027"/>
                    </a:lnTo>
                    <a:lnTo>
                      <a:pt x="491" y="1015"/>
                    </a:lnTo>
                    <a:lnTo>
                      <a:pt x="479" y="997"/>
                    </a:lnTo>
                    <a:lnTo>
                      <a:pt x="465" y="978"/>
                    </a:lnTo>
                    <a:lnTo>
                      <a:pt x="448" y="957"/>
                    </a:lnTo>
                    <a:lnTo>
                      <a:pt x="431" y="936"/>
                    </a:lnTo>
                    <a:lnTo>
                      <a:pt x="414" y="915"/>
                    </a:lnTo>
                    <a:lnTo>
                      <a:pt x="394" y="891"/>
                    </a:lnTo>
                    <a:lnTo>
                      <a:pt x="373" y="867"/>
                    </a:lnTo>
                    <a:lnTo>
                      <a:pt x="349" y="846"/>
                    </a:lnTo>
                    <a:lnTo>
                      <a:pt x="326" y="822"/>
                    </a:lnTo>
                    <a:lnTo>
                      <a:pt x="302" y="801"/>
                    </a:lnTo>
                    <a:lnTo>
                      <a:pt x="274" y="783"/>
                    </a:lnTo>
                    <a:lnTo>
                      <a:pt x="247" y="765"/>
                    </a:lnTo>
                    <a:lnTo>
                      <a:pt x="218" y="753"/>
                    </a:lnTo>
                    <a:lnTo>
                      <a:pt x="188" y="741"/>
                    </a:lnTo>
                    <a:lnTo>
                      <a:pt x="205" y="759"/>
                    </a:lnTo>
                    <a:lnTo>
                      <a:pt x="223" y="777"/>
                    </a:lnTo>
                    <a:lnTo>
                      <a:pt x="245" y="798"/>
                    </a:lnTo>
                    <a:lnTo>
                      <a:pt x="268" y="816"/>
                    </a:lnTo>
                    <a:lnTo>
                      <a:pt x="288" y="831"/>
                    </a:lnTo>
                    <a:lnTo>
                      <a:pt x="305" y="843"/>
                    </a:lnTo>
                    <a:lnTo>
                      <a:pt x="317" y="852"/>
                    </a:lnTo>
                    <a:lnTo>
                      <a:pt x="320" y="855"/>
                    </a:lnTo>
                    <a:lnTo>
                      <a:pt x="302" y="846"/>
                    </a:lnTo>
                    <a:lnTo>
                      <a:pt x="280" y="843"/>
                    </a:lnTo>
                    <a:lnTo>
                      <a:pt x="257" y="840"/>
                    </a:lnTo>
                    <a:lnTo>
                      <a:pt x="235" y="837"/>
                    </a:lnTo>
                    <a:lnTo>
                      <a:pt x="211" y="837"/>
                    </a:lnTo>
                    <a:lnTo>
                      <a:pt x="189" y="840"/>
                    </a:lnTo>
                    <a:lnTo>
                      <a:pt x="165" y="843"/>
                    </a:lnTo>
                    <a:lnTo>
                      <a:pt x="143" y="846"/>
                    </a:lnTo>
                    <a:lnTo>
                      <a:pt x="119" y="852"/>
                    </a:lnTo>
                    <a:lnTo>
                      <a:pt x="99" y="858"/>
                    </a:lnTo>
                    <a:lnTo>
                      <a:pt x="77" y="864"/>
                    </a:lnTo>
                    <a:lnTo>
                      <a:pt x="58" y="870"/>
                    </a:lnTo>
                    <a:lnTo>
                      <a:pt x="41" y="876"/>
                    </a:lnTo>
                    <a:lnTo>
                      <a:pt x="26" y="882"/>
                    </a:lnTo>
                    <a:lnTo>
                      <a:pt x="12" y="888"/>
                    </a:lnTo>
                    <a:lnTo>
                      <a:pt x="0" y="891"/>
                    </a:lnTo>
                    <a:lnTo>
                      <a:pt x="17" y="891"/>
                    </a:lnTo>
                    <a:lnTo>
                      <a:pt x="38" y="885"/>
                    </a:lnTo>
                    <a:lnTo>
                      <a:pt x="58" y="882"/>
                    </a:lnTo>
                    <a:lnTo>
                      <a:pt x="80" y="876"/>
                    </a:lnTo>
                    <a:lnTo>
                      <a:pt x="104" y="867"/>
                    </a:lnTo>
                    <a:lnTo>
                      <a:pt x="130" y="861"/>
                    </a:lnTo>
                    <a:lnTo>
                      <a:pt x="157" y="855"/>
                    </a:lnTo>
                    <a:lnTo>
                      <a:pt x="182" y="852"/>
                    </a:lnTo>
                    <a:lnTo>
                      <a:pt x="210" y="849"/>
                    </a:lnTo>
                    <a:lnTo>
                      <a:pt x="239" y="849"/>
                    </a:lnTo>
                    <a:lnTo>
                      <a:pt x="266" y="852"/>
                    </a:lnTo>
                    <a:lnTo>
                      <a:pt x="295" y="858"/>
                    </a:lnTo>
                    <a:lnTo>
                      <a:pt x="322" y="870"/>
                    </a:lnTo>
                    <a:lnTo>
                      <a:pt x="349" y="885"/>
                    </a:lnTo>
                    <a:lnTo>
                      <a:pt x="377" y="906"/>
                    </a:lnTo>
                    <a:lnTo>
                      <a:pt x="404" y="933"/>
                    </a:lnTo>
                    <a:lnTo>
                      <a:pt x="452" y="990"/>
                    </a:lnTo>
                    <a:lnTo>
                      <a:pt x="491" y="1042"/>
                    </a:lnTo>
                    <a:lnTo>
                      <a:pt x="521" y="1093"/>
                    </a:lnTo>
                    <a:lnTo>
                      <a:pt x="545" y="1150"/>
                    </a:lnTo>
                    <a:lnTo>
                      <a:pt x="561" y="1216"/>
                    </a:lnTo>
                    <a:lnTo>
                      <a:pt x="571" y="1297"/>
                    </a:lnTo>
                    <a:lnTo>
                      <a:pt x="576" y="1400"/>
                    </a:lnTo>
                    <a:lnTo>
                      <a:pt x="574" y="1526"/>
                    </a:lnTo>
                    <a:lnTo>
                      <a:pt x="564" y="1505"/>
                    </a:lnTo>
                    <a:lnTo>
                      <a:pt x="552" y="1475"/>
                    </a:lnTo>
                    <a:lnTo>
                      <a:pt x="537" y="1439"/>
                    </a:lnTo>
                    <a:lnTo>
                      <a:pt x="521" y="1400"/>
                    </a:lnTo>
                    <a:lnTo>
                      <a:pt x="506" y="1358"/>
                    </a:lnTo>
                    <a:lnTo>
                      <a:pt x="494" y="1312"/>
                    </a:lnTo>
                    <a:lnTo>
                      <a:pt x="486" y="1264"/>
                    </a:lnTo>
                    <a:lnTo>
                      <a:pt x="484" y="1216"/>
                    </a:lnTo>
                    <a:lnTo>
                      <a:pt x="482" y="1252"/>
                    </a:lnTo>
                    <a:lnTo>
                      <a:pt x="482" y="1297"/>
                    </a:lnTo>
                    <a:lnTo>
                      <a:pt x="487" y="1349"/>
                    </a:lnTo>
                    <a:lnTo>
                      <a:pt x="501" y="1406"/>
                    </a:lnTo>
                    <a:lnTo>
                      <a:pt x="481" y="1358"/>
                    </a:lnTo>
                    <a:lnTo>
                      <a:pt x="453" y="1312"/>
                    </a:lnTo>
                    <a:lnTo>
                      <a:pt x="419" y="1273"/>
                    </a:lnTo>
                    <a:lnTo>
                      <a:pt x="382" y="1234"/>
                    </a:lnTo>
                    <a:lnTo>
                      <a:pt x="344" y="1204"/>
                    </a:lnTo>
                    <a:lnTo>
                      <a:pt x="308" y="1183"/>
                    </a:lnTo>
                    <a:lnTo>
                      <a:pt x="274" y="1168"/>
                    </a:lnTo>
                    <a:lnTo>
                      <a:pt x="249" y="1165"/>
                    </a:lnTo>
                    <a:lnTo>
                      <a:pt x="274" y="1180"/>
                    </a:lnTo>
                    <a:lnTo>
                      <a:pt x="305" y="1207"/>
                    </a:lnTo>
                    <a:lnTo>
                      <a:pt x="339" y="1237"/>
                    </a:lnTo>
                    <a:lnTo>
                      <a:pt x="377" y="1279"/>
                    </a:lnTo>
                    <a:lnTo>
                      <a:pt x="416" y="1325"/>
                    </a:lnTo>
                    <a:lnTo>
                      <a:pt x="453" y="1379"/>
                    </a:lnTo>
                    <a:lnTo>
                      <a:pt x="489" y="1436"/>
                    </a:lnTo>
                    <a:lnTo>
                      <a:pt x="520" y="1499"/>
                    </a:lnTo>
                    <a:lnTo>
                      <a:pt x="530" y="1526"/>
                    </a:lnTo>
                    <a:lnTo>
                      <a:pt x="542" y="1556"/>
                    </a:lnTo>
                    <a:lnTo>
                      <a:pt x="552" y="1595"/>
                    </a:lnTo>
                    <a:lnTo>
                      <a:pt x="562" y="1634"/>
                    </a:lnTo>
                    <a:lnTo>
                      <a:pt x="569" y="1683"/>
                    </a:lnTo>
                    <a:lnTo>
                      <a:pt x="576" y="1734"/>
                    </a:lnTo>
                    <a:lnTo>
                      <a:pt x="579" y="1791"/>
                    </a:lnTo>
                    <a:lnTo>
                      <a:pt x="579" y="1854"/>
                    </a:lnTo>
                    <a:lnTo>
                      <a:pt x="578" y="2008"/>
                    </a:lnTo>
                    <a:lnTo>
                      <a:pt x="578" y="2176"/>
                    </a:lnTo>
                    <a:lnTo>
                      <a:pt x="579" y="2309"/>
                    </a:lnTo>
                    <a:lnTo>
                      <a:pt x="579" y="2363"/>
                    </a:lnTo>
                    <a:lnTo>
                      <a:pt x="576" y="2378"/>
                    </a:lnTo>
                    <a:lnTo>
                      <a:pt x="571" y="2393"/>
                    </a:lnTo>
                    <a:lnTo>
                      <a:pt x="564" y="2408"/>
                    </a:lnTo>
                    <a:lnTo>
                      <a:pt x="557" y="2420"/>
                    </a:lnTo>
                    <a:lnTo>
                      <a:pt x="549" y="2432"/>
                    </a:lnTo>
                    <a:lnTo>
                      <a:pt x="540" y="2444"/>
                    </a:lnTo>
                    <a:lnTo>
                      <a:pt x="532" y="2453"/>
                    </a:lnTo>
                    <a:lnTo>
                      <a:pt x="525" y="2456"/>
                    </a:lnTo>
                    <a:lnTo>
                      <a:pt x="683" y="2456"/>
                    </a:lnTo>
                    <a:close/>
                  </a:path>
                </a:pathLst>
              </a:custGeom>
              <a:solidFill>
                <a:srgbClr val="7A3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34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622" name="Google Shape;622;p9"/>
              <p:cNvSpPr/>
              <p:nvPr/>
            </p:nvSpPr>
            <p:spPr>
              <a:xfrm>
                <a:off x="144" y="1171"/>
                <a:ext cx="683" cy="307"/>
              </a:xfrm>
              <a:custGeom>
                <a:rect b="b" l="l" r="r" t="t"/>
                <a:pathLst>
                  <a:path extrusionOk="0" h="975" w="1315">
                    <a:moveTo>
                      <a:pt x="1112" y="337"/>
                    </a:moveTo>
                    <a:lnTo>
                      <a:pt x="1107" y="355"/>
                    </a:lnTo>
                    <a:lnTo>
                      <a:pt x="1102" y="367"/>
                    </a:lnTo>
                    <a:lnTo>
                      <a:pt x="1094" y="373"/>
                    </a:lnTo>
                    <a:lnTo>
                      <a:pt x="1087" y="376"/>
                    </a:lnTo>
                    <a:lnTo>
                      <a:pt x="1078" y="373"/>
                    </a:lnTo>
                    <a:lnTo>
                      <a:pt x="1070" y="367"/>
                    </a:lnTo>
                    <a:lnTo>
                      <a:pt x="1065" y="352"/>
                    </a:lnTo>
                    <a:lnTo>
                      <a:pt x="1060" y="331"/>
                    </a:lnTo>
                    <a:lnTo>
                      <a:pt x="1049" y="292"/>
                    </a:lnTo>
                    <a:lnTo>
                      <a:pt x="1037" y="265"/>
                    </a:lnTo>
                    <a:lnTo>
                      <a:pt x="1025" y="250"/>
                    </a:lnTo>
                    <a:lnTo>
                      <a:pt x="1020" y="247"/>
                    </a:lnTo>
                    <a:lnTo>
                      <a:pt x="1014" y="262"/>
                    </a:lnTo>
                    <a:lnTo>
                      <a:pt x="1008" y="277"/>
                    </a:lnTo>
                    <a:lnTo>
                      <a:pt x="1002" y="286"/>
                    </a:lnTo>
                    <a:lnTo>
                      <a:pt x="995" y="292"/>
                    </a:lnTo>
                    <a:lnTo>
                      <a:pt x="988" y="295"/>
                    </a:lnTo>
                    <a:lnTo>
                      <a:pt x="978" y="298"/>
                    </a:lnTo>
                    <a:lnTo>
                      <a:pt x="968" y="298"/>
                    </a:lnTo>
                    <a:lnTo>
                      <a:pt x="956" y="295"/>
                    </a:lnTo>
                    <a:lnTo>
                      <a:pt x="942" y="295"/>
                    </a:lnTo>
                    <a:lnTo>
                      <a:pt x="932" y="298"/>
                    </a:lnTo>
                    <a:lnTo>
                      <a:pt x="922" y="301"/>
                    </a:lnTo>
                    <a:lnTo>
                      <a:pt x="913" y="307"/>
                    </a:lnTo>
                    <a:lnTo>
                      <a:pt x="906" y="313"/>
                    </a:lnTo>
                    <a:lnTo>
                      <a:pt x="901" y="319"/>
                    </a:lnTo>
                    <a:lnTo>
                      <a:pt x="898" y="322"/>
                    </a:lnTo>
                    <a:lnTo>
                      <a:pt x="896" y="325"/>
                    </a:lnTo>
                    <a:lnTo>
                      <a:pt x="905" y="337"/>
                    </a:lnTo>
                    <a:lnTo>
                      <a:pt x="908" y="358"/>
                    </a:lnTo>
                    <a:lnTo>
                      <a:pt x="906" y="385"/>
                    </a:lnTo>
                    <a:lnTo>
                      <a:pt x="901" y="415"/>
                    </a:lnTo>
                    <a:lnTo>
                      <a:pt x="889" y="437"/>
                    </a:lnTo>
                    <a:lnTo>
                      <a:pt x="874" y="449"/>
                    </a:lnTo>
                    <a:lnTo>
                      <a:pt x="855" y="443"/>
                    </a:lnTo>
                    <a:lnTo>
                      <a:pt x="831" y="415"/>
                    </a:lnTo>
                    <a:lnTo>
                      <a:pt x="823" y="415"/>
                    </a:lnTo>
                    <a:lnTo>
                      <a:pt x="813" y="421"/>
                    </a:lnTo>
                    <a:lnTo>
                      <a:pt x="801" y="428"/>
                    </a:lnTo>
                    <a:lnTo>
                      <a:pt x="790" y="437"/>
                    </a:lnTo>
                    <a:lnTo>
                      <a:pt x="782" y="449"/>
                    </a:lnTo>
                    <a:lnTo>
                      <a:pt x="775" y="464"/>
                    </a:lnTo>
                    <a:lnTo>
                      <a:pt x="772" y="482"/>
                    </a:lnTo>
                    <a:lnTo>
                      <a:pt x="772" y="500"/>
                    </a:lnTo>
                    <a:lnTo>
                      <a:pt x="789" y="512"/>
                    </a:lnTo>
                    <a:lnTo>
                      <a:pt x="806" y="530"/>
                    </a:lnTo>
                    <a:lnTo>
                      <a:pt x="818" y="554"/>
                    </a:lnTo>
                    <a:lnTo>
                      <a:pt x="826" y="581"/>
                    </a:lnTo>
                    <a:lnTo>
                      <a:pt x="830" y="608"/>
                    </a:lnTo>
                    <a:lnTo>
                      <a:pt x="824" y="626"/>
                    </a:lnTo>
                    <a:lnTo>
                      <a:pt x="809" y="641"/>
                    </a:lnTo>
                    <a:lnTo>
                      <a:pt x="784" y="641"/>
                    </a:lnTo>
                    <a:lnTo>
                      <a:pt x="787" y="662"/>
                    </a:lnTo>
                    <a:lnTo>
                      <a:pt x="787" y="686"/>
                    </a:lnTo>
                    <a:lnTo>
                      <a:pt x="785" y="707"/>
                    </a:lnTo>
                    <a:lnTo>
                      <a:pt x="782" y="725"/>
                    </a:lnTo>
                    <a:lnTo>
                      <a:pt x="775" y="740"/>
                    </a:lnTo>
                    <a:lnTo>
                      <a:pt x="767" y="746"/>
                    </a:lnTo>
                    <a:lnTo>
                      <a:pt x="756" y="746"/>
                    </a:lnTo>
                    <a:lnTo>
                      <a:pt x="743" y="734"/>
                    </a:lnTo>
                    <a:lnTo>
                      <a:pt x="733" y="725"/>
                    </a:lnTo>
                    <a:lnTo>
                      <a:pt x="724" y="728"/>
                    </a:lnTo>
                    <a:lnTo>
                      <a:pt x="717" y="737"/>
                    </a:lnTo>
                    <a:lnTo>
                      <a:pt x="709" y="749"/>
                    </a:lnTo>
                    <a:lnTo>
                      <a:pt x="700" y="762"/>
                    </a:lnTo>
                    <a:lnTo>
                      <a:pt x="692" y="771"/>
                    </a:lnTo>
                    <a:lnTo>
                      <a:pt x="683" y="777"/>
                    </a:lnTo>
                    <a:lnTo>
                      <a:pt x="671" y="771"/>
                    </a:lnTo>
                    <a:lnTo>
                      <a:pt x="661" y="759"/>
                    </a:lnTo>
                    <a:lnTo>
                      <a:pt x="661" y="737"/>
                    </a:lnTo>
                    <a:lnTo>
                      <a:pt x="659" y="710"/>
                    </a:lnTo>
                    <a:lnTo>
                      <a:pt x="649" y="671"/>
                    </a:lnTo>
                    <a:lnTo>
                      <a:pt x="639" y="653"/>
                    </a:lnTo>
                    <a:lnTo>
                      <a:pt x="627" y="647"/>
                    </a:lnTo>
                    <a:lnTo>
                      <a:pt x="613" y="647"/>
                    </a:lnTo>
                    <a:lnTo>
                      <a:pt x="598" y="650"/>
                    </a:lnTo>
                    <a:lnTo>
                      <a:pt x="581" y="650"/>
                    </a:lnTo>
                    <a:lnTo>
                      <a:pt x="566" y="647"/>
                    </a:lnTo>
                    <a:lnTo>
                      <a:pt x="549" y="635"/>
                    </a:lnTo>
                    <a:lnTo>
                      <a:pt x="533" y="608"/>
                    </a:lnTo>
                    <a:lnTo>
                      <a:pt x="521" y="593"/>
                    </a:lnTo>
                    <a:lnTo>
                      <a:pt x="506" y="581"/>
                    </a:lnTo>
                    <a:lnTo>
                      <a:pt x="491" y="578"/>
                    </a:lnTo>
                    <a:lnTo>
                      <a:pt x="475" y="581"/>
                    </a:lnTo>
                    <a:lnTo>
                      <a:pt x="460" y="590"/>
                    </a:lnTo>
                    <a:lnTo>
                      <a:pt x="446" y="602"/>
                    </a:lnTo>
                    <a:lnTo>
                      <a:pt x="438" y="623"/>
                    </a:lnTo>
                    <a:lnTo>
                      <a:pt x="433" y="650"/>
                    </a:lnTo>
                    <a:lnTo>
                      <a:pt x="412" y="644"/>
                    </a:lnTo>
                    <a:lnTo>
                      <a:pt x="394" y="650"/>
                    </a:lnTo>
                    <a:lnTo>
                      <a:pt x="375" y="668"/>
                    </a:lnTo>
                    <a:lnTo>
                      <a:pt x="358" y="689"/>
                    </a:lnTo>
                    <a:lnTo>
                      <a:pt x="346" y="716"/>
                    </a:lnTo>
                    <a:lnTo>
                      <a:pt x="341" y="743"/>
                    </a:lnTo>
                    <a:lnTo>
                      <a:pt x="341" y="771"/>
                    </a:lnTo>
                    <a:lnTo>
                      <a:pt x="349" y="798"/>
                    </a:lnTo>
                    <a:lnTo>
                      <a:pt x="353" y="813"/>
                    </a:lnTo>
                    <a:lnTo>
                      <a:pt x="351" y="834"/>
                    </a:lnTo>
                    <a:lnTo>
                      <a:pt x="344" y="855"/>
                    </a:lnTo>
                    <a:lnTo>
                      <a:pt x="332" y="870"/>
                    </a:lnTo>
                    <a:lnTo>
                      <a:pt x="319" y="882"/>
                    </a:lnTo>
                    <a:lnTo>
                      <a:pt x="302" y="879"/>
                    </a:lnTo>
                    <a:lnTo>
                      <a:pt x="285" y="867"/>
                    </a:lnTo>
                    <a:lnTo>
                      <a:pt x="269" y="834"/>
                    </a:lnTo>
                    <a:lnTo>
                      <a:pt x="268" y="834"/>
                    </a:lnTo>
                    <a:lnTo>
                      <a:pt x="262" y="837"/>
                    </a:lnTo>
                    <a:lnTo>
                      <a:pt x="256" y="840"/>
                    </a:lnTo>
                    <a:lnTo>
                      <a:pt x="245" y="843"/>
                    </a:lnTo>
                    <a:lnTo>
                      <a:pt x="235" y="846"/>
                    </a:lnTo>
                    <a:lnTo>
                      <a:pt x="223" y="846"/>
                    </a:lnTo>
                    <a:lnTo>
                      <a:pt x="213" y="843"/>
                    </a:lnTo>
                    <a:lnTo>
                      <a:pt x="201" y="834"/>
                    </a:lnTo>
                    <a:lnTo>
                      <a:pt x="191" y="825"/>
                    </a:lnTo>
                    <a:lnTo>
                      <a:pt x="179" y="825"/>
                    </a:lnTo>
                    <a:lnTo>
                      <a:pt x="167" y="828"/>
                    </a:lnTo>
                    <a:lnTo>
                      <a:pt x="155" y="837"/>
                    </a:lnTo>
                    <a:lnTo>
                      <a:pt x="143" y="852"/>
                    </a:lnTo>
                    <a:lnTo>
                      <a:pt x="131" y="873"/>
                    </a:lnTo>
                    <a:lnTo>
                      <a:pt x="121" y="900"/>
                    </a:lnTo>
                    <a:lnTo>
                      <a:pt x="109" y="933"/>
                    </a:lnTo>
                    <a:lnTo>
                      <a:pt x="97" y="960"/>
                    </a:lnTo>
                    <a:lnTo>
                      <a:pt x="84" y="972"/>
                    </a:lnTo>
                    <a:lnTo>
                      <a:pt x="68" y="975"/>
                    </a:lnTo>
                    <a:lnTo>
                      <a:pt x="55" y="966"/>
                    </a:lnTo>
                    <a:lnTo>
                      <a:pt x="43" y="951"/>
                    </a:lnTo>
                    <a:lnTo>
                      <a:pt x="36" y="930"/>
                    </a:lnTo>
                    <a:lnTo>
                      <a:pt x="34" y="906"/>
                    </a:lnTo>
                    <a:lnTo>
                      <a:pt x="41" y="876"/>
                    </a:lnTo>
                    <a:lnTo>
                      <a:pt x="22" y="852"/>
                    </a:lnTo>
                    <a:lnTo>
                      <a:pt x="21" y="807"/>
                    </a:lnTo>
                    <a:lnTo>
                      <a:pt x="27" y="759"/>
                    </a:lnTo>
                    <a:lnTo>
                      <a:pt x="41" y="719"/>
                    </a:lnTo>
                    <a:lnTo>
                      <a:pt x="27" y="632"/>
                    </a:lnTo>
                    <a:lnTo>
                      <a:pt x="27" y="566"/>
                    </a:lnTo>
                    <a:lnTo>
                      <a:pt x="39" y="515"/>
                    </a:lnTo>
                    <a:lnTo>
                      <a:pt x="58" y="485"/>
                    </a:lnTo>
                    <a:lnTo>
                      <a:pt x="82" y="470"/>
                    </a:lnTo>
                    <a:lnTo>
                      <a:pt x="104" y="467"/>
                    </a:lnTo>
                    <a:lnTo>
                      <a:pt x="124" y="476"/>
                    </a:lnTo>
                    <a:lnTo>
                      <a:pt x="138" y="494"/>
                    </a:lnTo>
                    <a:lnTo>
                      <a:pt x="145" y="503"/>
                    </a:lnTo>
                    <a:lnTo>
                      <a:pt x="152" y="506"/>
                    </a:lnTo>
                    <a:lnTo>
                      <a:pt x="159" y="500"/>
                    </a:lnTo>
                    <a:lnTo>
                      <a:pt x="167" y="488"/>
                    </a:lnTo>
                    <a:lnTo>
                      <a:pt x="176" y="476"/>
                    </a:lnTo>
                    <a:lnTo>
                      <a:pt x="184" y="464"/>
                    </a:lnTo>
                    <a:lnTo>
                      <a:pt x="193" y="455"/>
                    </a:lnTo>
                    <a:lnTo>
                      <a:pt x="201" y="452"/>
                    </a:lnTo>
                    <a:lnTo>
                      <a:pt x="201" y="443"/>
                    </a:lnTo>
                    <a:lnTo>
                      <a:pt x="199" y="421"/>
                    </a:lnTo>
                    <a:lnTo>
                      <a:pt x="189" y="400"/>
                    </a:lnTo>
                    <a:lnTo>
                      <a:pt x="169" y="394"/>
                    </a:lnTo>
                    <a:lnTo>
                      <a:pt x="157" y="391"/>
                    </a:lnTo>
                    <a:lnTo>
                      <a:pt x="145" y="382"/>
                    </a:lnTo>
                    <a:lnTo>
                      <a:pt x="136" y="364"/>
                    </a:lnTo>
                    <a:lnTo>
                      <a:pt x="126" y="343"/>
                    </a:lnTo>
                    <a:lnTo>
                      <a:pt x="119" y="325"/>
                    </a:lnTo>
                    <a:lnTo>
                      <a:pt x="111" y="310"/>
                    </a:lnTo>
                    <a:lnTo>
                      <a:pt x="102" y="301"/>
                    </a:lnTo>
                    <a:lnTo>
                      <a:pt x="94" y="304"/>
                    </a:lnTo>
                    <a:lnTo>
                      <a:pt x="84" y="310"/>
                    </a:lnTo>
                    <a:lnTo>
                      <a:pt x="73" y="316"/>
                    </a:lnTo>
                    <a:lnTo>
                      <a:pt x="61" y="316"/>
                    </a:lnTo>
                    <a:lnTo>
                      <a:pt x="49" y="316"/>
                    </a:lnTo>
                    <a:lnTo>
                      <a:pt x="39" y="310"/>
                    </a:lnTo>
                    <a:lnTo>
                      <a:pt x="29" y="301"/>
                    </a:lnTo>
                    <a:lnTo>
                      <a:pt x="21" y="289"/>
                    </a:lnTo>
                    <a:lnTo>
                      <a:pt x="15" y="271"/>
                    </a:lnTo>
                    <a:lnTo>
                      <a:pt x="15" y="253"/>
                    </a:lnTo>
                    <a:lnTo>
                      <a:pt x="21" y="229"/>
                    </a:lnTo>
                    <a:lnTo>
                      <a:pt x="24" y="208"/>
                    </a:lnTo>
                    <a:lnTo>
                      <a:pt x="21" y="196"/>
                    </a:lnTo>
                    <a:lnTo>
                      <a:pt x="4" y="172"/>
                    </a:lnTo>
                    <a:lnTo>
                      <a:pt x="0" y="142"/>
                    </a:lnTo>
                    <a:lnTo>
                      <a:pt x="10" y="109"/>
                    </a:lnTo>
                    <a:lnTo>
                      <a:pt x="29" y="75"/>
                    </a:lnTo>
                    <a:lnTo>
                      <a:pt x="51" y="45"/>
                    </a:lnTo>
                    <a:lnTo>
                      <a:pt x="75" y="21"/>
                    </a:lnTo>
                    <a:lnTo>
                      <a:pt x="97" y="9"/>
                    </a:lnTo>
                    <a:lnTo>
                      <a:pt x="114" y="12"/>
                    </a:lnTo>
                    <a:lnTo>
                      <a:pt x="126" y="0"/>
                    </a:lnTo>
                    <a:lnTo>
                      <a:pt x="140" y="3"/>
                    </a:lnTo>
                    <a:lnTo>
                      <a:pt x="157" y="15"/>
                    </a:lnTo>
                    <a:lnTo>
                      <a:pt x="172" y="33"/>
                    </a:lnTo>
                    <a:lnTo>
                      <a:pt x="184" y="57"/>
                    </a:lnTo>
                    <a:lnTo>
                      <a:pt x="193" y="84"/>
                    </a:lnTo>
                    <a:lnTo>
                      <a:pt x="196" y="109"/>
                    </a:lnTo>
                    <a:lnTo>
                      <a:pt x="189" y="133"/>
                    </a:lnTo>
                    <a:lnTo>
                      <a:pt x="193" y="133"/>
                    </a:lnTo>
                    <a:lnTo>
                      <a:pt x="201" y="130"/>
                    </a:lnTo>
                    <a:lnTo>
                      <a:pt x="213" y="130"/>
                    </a:lnTo>
                    <a:lnTo>
                      <a:pt x="225" y="133"/>
                    </a:lnTo>
                    <a:lnTo>
                      <a:pt x="220" y="157"/>
                    </a:lnTo>
                    <a:lnTo>
                      <a:pt x="220" y="178"/>
                    </a:lnTo>
                    <a:lnTo>
                      <a:pt x="225" y="193"/>
                    </a:lnTo>
                    <a:lnTo>
                      <a:pt x="233" y="202"/>
                    </a:lnTo>
                    <a:lnTo>
                      <a:pt x="244" y="208"/>
                    </a:lnTo>
                    <a:lnTo>
                      <a:pt x="256" y="208"/>
                    </a:lnTo>
                    <a:lnTo>
                      <a:pt x="268" y="205"/>
                    </a:lnTo>
                    <a:lnTo>
                      <a:pt x="278" y="196"/>
                    </a:lnTo>
                    <a:lnTo>
                      <a:pt x="279" y="235"/>
                    </a:lnTo>
                    <a:lnTo>
                      <a:pt x="288" y="274"/>
                    </a:lnTo>
                    <a:lnTo>
                      <a:pt x="303" y="301"/>
                    </a:lnTo>
                    <a:lnTo>
                      <a:pt x="325" y="304"/>
                    </a:lnTo>
                    <a:lnTo>
                      <a:pt x="339" y="298"/>
                    </a:lnTo>
                    <a:lnTo>
                      <a:pt x="353" y="301"/>
                    </a:lnTo>
                    <a:lnTo>
                      <a:pt x="368" y="310"/>
                    </a:lnTo>
                    <a:lnTo>
                      <a:pt x="380" y="322"/>
                    </a:lnTo>
                    <a:lnTo>
                      <a:pt x="390" y="343"/>
                    </a:lnTo>
                    <a:lnTo>
                      <a:pt x="399" y="367"/>
                    </a:lnTo>
                    <a:lnTo>
                      <a:pt x="402" y="400"/>
                    </a:lnTo>
                    <a:lnTo>
                      <a:pt x="402" y="437"/>
                    </a:lnTo>
                    <a:lnTo>
                      <a:pt x="402" y="458"/>
                    </a:lnTo>
                    <a:lnTo>
                      <a:pt x="405" y="476"/>
                    </a:lnTo>
                    <a:lnTo>
                      <a:pt x="411" y="485"/>
                    </a:lnTo>
                    <a:lnTo>
                      <a:pt x="419" y="491"/>
                    </a:lnTo>
                    <a:lnTo>
                      <a:pt x="429" y="488"/>
                    </a:lnTo>
                    <a:lnTo>
                      <a:pt x="441" y="476"/>
                    </a:lnTo>
                    <a:lnTo>
                      <a:pt x="455" y="455"/>
                    </a:lnTo>
                    <a:lnTo>
                      <a:pt x="469" y="424"/>
                    </a:lnTo>
                    <a:lnTo>
                      <a:pt x="484" y="397"/>
                    </a:lnTo>
                    <a:lnTo>
                      <a:pt x="503" y="382"/>
                    </a:lnTo>
                    <a:lnTo>
                      <a:pt x="520" y="379"/>
                    </a:lnTo>
                    <a:lnTo>
                      <a:pt x="537" y="385"/>
                    </a:lnTo>
                    <a:lnTo>
                      <a:pt x="554" y="391"/>
                    </a:lnTo>
                    <a:lnTo>
                      <a:pt x="567" y="400"/>
                    </a:lnTo>
                    <a:lnTo>
                      <a:pt x="579" y="400"/>
                    </a:lnTo>
                    <a:lnTo>
                      <a:pt x="589" y="394"/>
                    </a:lnTo>
                    <a:lnTo>
                      <a:pt x="606" y="373"/>
                    </a:lnTo>
                    <a:lnTo>
                      <a:pt x="618" y="364"/>
                    </a:lnTo>
                    <a:lnTo>
                      <a:pt x="630" y="364"/>
                    </a:lnTo>
                    <a:lnTo>
                      <a:pt x="641" y="370"/>
                    </a:lnTo>
                    <a:lnTo>
                      <a:pt x="647" y="379"/>
                    </a:lnTo>
                    <a:lnTo>
                      <a:pt x="656" y="388"/>
                    </a:lnTo>
                    <a:lnTo>
                      <a:pt x="663" y="388"/>
                    </a:lnTo>
                    <a:lnTo>
                      <a:pt x="671" y="382"/>
                    </a:lnTo>
                    <a:lnTo>
                      <a:pt x="681" y="370"/>
                    </a:lnTo>
                    <a:lnTo>
                      <a:pt x="688" y="364"/>
                    </a:lnTo>
                    <a:lnTo>
                      <a:pt x="693" y="364"/>
                    </a:lnTo>
                    <a:lnTo>
                      <a:pt x="698" y="367"/>
                    </a:lnTo>
                    <a:lnTo>
                      <a:pt x="704" y="376"/>
                    </a:lnTo>
                    <a:lnTo>
                      <a:pt x="710" y="385"/>
                    </a:lnTo>
                    <a:lnTo>
                      <a:pt x="719" y="394"/>
                    </a:lnTo>
                    <a:lnTo>
                      <a:pt x="731" y="403"/>
                    </a:lnTo>
                    <a:lnTo>
                      <a:pt x="755" y="412"/>
                    </a:lnTo>
                    <a:lnTo>
                      <a:pt x="773" y="415"/>
                    </a:lnTo>
                    <a:lnTo>
                      <a:pt x="785" y="409"/>
                    </a:lnTo>
                    <a:lnTo>
                      <a:pt x="792" y="400"/>
                    </a:lnTo>
                    <a:lnTo>
                      <a:pt x="794" y="385"/>
                    </a:lnTo>
                    <a:lnTo>
                      <a:pt x="792" y="367"/>
                    </a:lnTo>
                    <a:lnTo>
                      <a:pt x="789" y="352"/>
                    </a:lnTo>
                    <a:lnTo>
                      <a:pt x="782" y="334"/>
                    </a:lnTo>
                    <a:lnTo>
                      <a:pt x="767" y="295"/>
                    </a:lnTo>
                    <a:lnTo>
                      <a:pt x="761" y="262"/>
                    </a:lnTo>
                    <a:lnTo>
                      <a:pt x="763" y="235"/>
                    </a:lnTo>
                    <a:lnTo>
                      <a:pt x="772" y="211"/>
                    </a:lnTo>
                    <a:lnTo>
                      <a:pt x="779" y="181"/>
                    </a:lnTo>
                    <a:lnTo>
                      <a:pt x="789" y="160"/>
                    </a:lnTo>
                    <a:lnTo>
                      <a:pt x="802" y="145"/>
                    </a:lnTo>
                    <a:lnTo>
                      <a:pt x="819" y="136"/>
                    </a:lnTo>
                    <a:lnTo>
                      <a:pt x="836" y="133"/>
                    </a:lnTo>
                    <a:lnTo>
                      <a:pt x="855" y="136"/>
                    </a:lnTo>
                    <a:lnTo>
                      <a:pt x="874" y="139"/>
                    </a:lnTo>
                    <a:lnTo>
                      <a:pt x="891" y="148"/>
                    </a:lnTo>
                    <a:lnTo>
                      <a:pt x="908" y="154"/>
                    </a:lnTo>
                    <a:lnTo>
                      <a:pt x="922" y="151"/>
                    </a:lnTo>
                    <a:lnTo>
                      <a:pt x="928" y="145"/>
                    </a:lnTo>
                    <a:lnTo>
                      <a:pt x="935" y="133"/>
                    </a:lnTo>
                    <a:lnTo>
                      <a:pt x="939" y="118"/>
                    </a:lnTo>
                    <a:lnTo>
                      <a:pt x="945" y="99"/>
                    </a:lnTo>
                    <a:lnTo>
                      <a:pt x="952" y="84"/>
                    </a:lnTo>
                    <a:lnTo>
                      <a:pt x="964" y="69"/>
                    </a:lnTo>
                    <a:lnTo>
                      <a:pt x="978" y="57"/>
                    </a:lnTo>
                    <a:lnTo>
                      <a:pt x="995" y="51"/>
                    </a:lnTo>
                    <a:lnTo>
                      <a:pt x="1012" y="48"/>
                    </a:lnTo>
                    <a:lnTo>
                      <a:pt x="1031" y="45"/>
                    </a:lnTo>
                    <a:lnTo>
                      <a:pt x="1048" y="42"/>
                    </a:lnTo>
                    <a:lnTo>
                      <a:pt x="1065" y="36"/>
                    </a:lnTo>
                    <a:lnTo>
                      <a:pt x="1082" y="30"/>
                    </a:lnTo>
                    <a:lnTo>
                      <a:pt x="1095" y="21"/>
                    </a:lnTo>
                    <a:lnTo>
                      <a:pt x="1109" y="12"/>
                    </a:lnTo>
                    <a:lnTo>
                      <a:pt x="1124" y="6"/>
                    </a:lnTo>
                    <a:lnTo>
                      <a:pt x="1141" y="6"/>
                    </a:lnTo>
                    <a:lnTo>
                      <a:pt x="1158" y="12"/>
                    </a:lnTo>
                    <a:lnTo>
                      <a:pt x="1172" y="21"/>
                    </a:lnTo>
                    <a:lnTo>
                      <a:pt x="1184" y="33"/>
                    </a:lnTo>
                    <a:lnTo>
                      <a:pt x="1192" y="48"/>
                    </a:lnTo>
                    <a:lnTo>
                      <a:pt x="1196" y="69"/>
                    </a:lnTo>
                    <a:lnTo>
                      <a:pt x="1216" y="60"/>
                    </a:lnTo>
                    <a:lnTo>
                      <a:pt x="1233" y="69"/>
                    </a:lnTo>
                    <a:lnTo>
                      <a:pt x="1247" y="90"/>
                    </a:lnTo>
                    <a:lnTo>
                      <a:pt x="1257" y="121"/>
                    </a:lnTo>
                    <a:lnTo>
                      <a:pt x="1264" y="160"/>
                    </a:lnTo>
                    <a:lnTo>
                      <a:pt x="1267" y="199"/>
                    </a:lnTo>
                    <a:lnTo>
                      <a:pt x="1269" y="238"/>
                    </a:lnTo>
                    <a:lnTo>
                      <a:pt x="1267" y="274"/>
                    </a:lnTo>
                    <a:lnTo>
                      <a:pt x="1281" y="268"/>
                    </a:lnTo>
                    <a:lnTo>
                      <a:pt x="1296" y="277"/>
                    </a:lnTo>
                    <a:lnTo>
                      <a:pt x="1308" y="295"/>
                    </a:lnTo>
                    <a:lnTo>
                      <a:pt x="1315" y="322"/>
                    </a:lnTo>
                    <a:lnTo>
                      <a:pt x="1315" y="355"/>
                    </a:lnTo>
                    <a:lnTo>
                      <a:pt x="1305" y="394"/>
                    </a:lnTo>
                    <a:lnTo>
                      <a:pt x="1283" y="437"/>
                    </a:lnTo>
                    <a:lnTo>
                      <a:pt x="1247" y="479"/>
                    </a:lnTo>
                    <a:lnTo>
                      <a:pt x="1221" y="497"/>
                    </a:lnTo>
                    <a:lnTo>
                      <a:pt x="1198" y="494"/>
                    </a:lnTo>
                    <a:lnTo>
                      <a:pt x="1175" y="479"/>
                    </a:lnTo>
                    <a:lnTo>
                      <a:pt x="1155" y="455"/>
                    </a:lnTo>
                    <a:lnTo>
                      <a:pt x="1140" y="424"/>
                    </a:lnTo>
                    <a:lnTo>
                      <a:pt x="1126" y="391"/>
                    </a:lnTo>
                    <a:lnTo>
                      <a:pt x="1117" y="361"/>
                    </a:lnTo>
                    <a:lnTo>
                      <a:pt x="1112" y="337"/>
                    </a:lnTo>
                    <a:close/>
                  </a:path>
                </a:pathLst>
              </a:custGeom>
              <a:solidFill>
                <a:srgbClr val="00AC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34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623" name="Google Shape;623;p9"/>
              <p:cNvSpPr/>
              <p:nvPr/>
            </p:nvSpPr>
            <p:spPr>
              <a:xfrm>
                <a:off x="265" y="1288"/>
                <a:ext cx="642" cy="340"/>
              </a:xfrm>
              <a:custGeom>
                <a:rect b="b" l="l" r="r" t="t"/>
                <a:pathLst>
                  <a:path extrusionOk="0" h="1081" w="1235">
                    <a:moveTo>
                      <a:pt x="958" y="109"/>
                    </a:moveTo>
                    <a:lnTo>
                      <a:pt x="956" y="118"/>
                    </a:lnTo>
                    <a:lnTo>
                      <a:pt x="951" y="136"/>
                    </a:lnTo>
                    <a:lnTo>
                      <a:pt x="946" y="160"/>
                    </a:lnTo>
                    <a:lnTo>
                      <a:pt x="942" y="181"/>
                    </a:lnTo>
                    <a:lnTo>
                      <a:pt x="941" y="181"/>
                    </a:lnTo>
                    <a:lnTo>
                      <a:pt x="934" y="181"/>
                    </a:lnTo>
                    <a:lnTo>
                      <a:pt x="924" y="184"/>
                    </a:lnTo>
                    <a:lnTo>
                      <a:pt x="912" y="184"/>
                    </a:lnTo>
                    <a:lnTo>
                      <a:pt x="900" y="190"/>
                    </a:lnTo>
                    <a:lnTo>
                      <a:pt x="886" y="196"/>
                    </a:lnTo>
                    <a:lnTo>
                      <a:pt x="874" y="205"/>
                    </a:lnTo>
                    <a:lnTo>
                      <a:pt x="866" y="217"/>
                    </a:lnTo>
                    <a:lnTo>
                      <a:pt x="869" y="190"/>
                    </a:lnTo>
                    <a:lnTo>
                      <a:pt x="867" y="163"/>
                    </a:lnTo>
                    <a:lnTo>
                      <a:pt x="857" y="136"/>
                    </a:lnTo>
                    <a:lnTo>
                      <a:pt x="840" y="115"/>
                    </a:lnTo>
                    <a:lnTo>
                      <a:pt x="820" y="97"/>
                    </a:lnTo>
                    <a:lnTo>
                      <a:pt x="792" y="88"/>
                    </a:lnTo>
                    <a:lnTo>
                      <a:pt x="760" y="88"/>
                    </a:lnTo>
                    <a:lnTo>
                      <a:pt x="723" y="97"/>
                    </a:lnTo>
                    <a:lnTo>
                      <a:pt x="690" y="115"/>
                    </a:lnTo>
                    <a:lnTo>
                      <a:pt x="673" y="142"/>
                    </a:lnTo>
                    <a:lnTo>
                      <a:pt x="666" y="169"/>
                    </a:lnTo>
                    <a:lnTo>
                      <a:pt x="668" y="196"/>
                    </a:lnTo>
                    <a:lnTo>
                      <a:pt x="678" y="223"/>
                    </a:lnTo>
                    <a:lnTo>
                      <a:pt x="694" y="247"/>
                    </a:lnTo>
                    <a:lnTo>
                      <a:pt x="714" y="265"/>
                    </a:lnTo>
                    <a:lnTo>
                      <a:pt x="735" y="271"/>
                    </a:lnTo>
                    <a:lnTo>
                      <a:pt x="718" y="292"/>
                    </a:lnTo>
                    <a:lnTo>
                      <a:pt x="711" y="319"/>
                    </a:lnTo>
                    <a:lnTo>
                      <a:pt x="711" y="349"/>
                    </a:lnTo>
                    <a:lnTo>
                      <a:pt x="716" y="383"/>
                    </a:lnTo>
                    <a:lnTo>
                      <a:pt x="726" y="416"/>
                    </a:lnTo>
                    <a:lnTo>
                      <a:pt x="740" y="446"/>
                    </a:lnTo>
                    <a:lnTo>
                      <a:pt x="753" y="470"/>
                    </a:lnTo>
                    <a:lnTo>
                      <a:pt x="767" y="485"/>
                    </a:lnTo>
                    <a:lnTo>
                      <a:pt x="764" y="494"/>
                    </a:lnTo>
                    <a:lnTo>
                      <a:pt x="755" y="515"/>
                    </a:lnTo>
                    <a:lnTo>
                      <a:pt x="745" y="548"/>
                    </a:lnTo>
                    <a:lnTo>
                      <a:pt x="738" y="584"/>
                    </a:lnTo>
                    <a:lnTo>
                      <a:pt x="724" y="548"/>
                    </a:lnTo>
                    <a:lnTo>
                      <a:pt x="704" y="527"/>
                    </a:lnTo>
                    <a:lnTo>
                      <a:pt x="683" y="515"/>
                    </a:lnTo>
                    <a:lnTo>
                      <a:pt x="660" y="515"/>
                    </a:lnTo>
                    <a:lnTo>
                      <a:pt x="636" y="518"/>
                    </a:lnTo>
                    <a:lnTo>
                      <a:pt x="614" y="530"/>
                    </a:lnTo>
                    <a:lnTo>
                      <a:pt x="597" y="542"/>
                    </a:lnTo>
                    <a:lnTo>
                      <a:pt x="583" y="554"/>
                    </a:lnTo>
                    <a:lnTo>
                      <a:pt x="578" y="542"/>
                    </a:lnTo>
                    <a:lnTo>
                      <a:pt x="573" y="527"/>
                    </a:lnTo>
                    <a:lnTo>
                      <a:pt x="569" y="512"/>
                    </a:lnTo>
                    <a:lnTo>
                      <a:pt x="564" y="497"/>
                    </a:lnTo>
                    <a:lnTo>
                      <a:pt x="556" y="485"/>
                    </a:lnTo>
                    <a:lnTo>
                      <a:pt x="546" y="476"/>
                    </a:lnTo>
                    <a:lnTo>
                      <a:pt x="530" y="470"/>
                    </a:lnTo>
                    <a:lnTo>
                      <a:pt x="510" y="470"/>
                    </a:lnTo>
                    <a:lnTo>
                      <a:pt x="496" y="464"/>
                    </a:lnTo>
                    <a:lnTo>
                      <a:pt x="486" y="443"/>
                    </a:lnTo>
                    <a:lnTo>
                      <a:pt x="476" y="413"/>
                    </a:lnTo>
                    <a:lnTo>
                      <a:pt x="467" y="379"/>
                    </a:lnTo>
                    <a:lnTo>
                      <a:pt x="457" y="349"/>
                    </a:lnTo>
                    <a:lnTo>
                      <a:pt x="445" y="331"/>
                    </a:lnTo>
                    <a:lnTo>
                      <a:pt x="430" y="328"/>
                    </a:lnTo>
                    <a:lnTo>
                      <a:pt x="413" y="349"/>
                    </a:lnTo>
                    <a:lnTo>
                      <a:pt x="399" y="364"/>
                    </a:lnTo>
                    <a:lnTo>
                      <a:pt x="387" y="370"/>
                    </a:lnTo>
                    <a:lnTo>
                      <a:pt x="375" y="370"/>
                    </a:lnTo>
                    <a:lnTo>
                      <a:pt x="365" y="370"/>
                    </a:lnTo>
                    <a:lnTo>
                      <a:pt x="356" y="376"/>
                    </a:lnTo>
                    <a:lnTo>
                      <a:pt x="353" y="392"/>
                    </a:lnTo>
                    <a:lnTo>
                      <a:pt x="351" y="425"/>
                    </a:lnTo>
                    <a:lnTo>
                      <a:pt x="353" y="476"/>
                    </a:lnTo>
                    <a:lnTo>
                      <a:pt x="336" y="467"/>
                    </a:lnTo>
                    <a:lnTo>
                      <a:pt x="324" y="467"/>
                    </a:lnTo>
                    <a:lnTo>
                      <a:pt x="312" y="473"/>
                    </a:lnTo>
                    <a:lnTo>
                      <a:pt x="304" y="485"/>
                    </a:lnTo>
                    <a:lnTo>
                      <a:pt x="295" y="500"/>
                    </a:lnTo>
                    <a:lnTo>
                      <a:pt x="285" y="512"/>
                    </a:lnTo>
                    <a:lnTo>
                      <a:pt x="275" y="524"/>
                    </a:lnTo>
                    <a:lnTo>
                      <a:pt x="261" y="527"/>
                    </a:lnTo>
                    <a:lnTo>
                      <a:pt x="247" y="524"/>
                    </a:lnTo>
                    <a:lnTo>
                      <a:pt x="241" y="515"/>
                    </a:lnTo>
                    <a:lnTo>
                      <a:pt x="241" y="506"/>
                    </a:lnTo>
                    <a:lnTo>
                      <a:pt x="244" y="491"/>
                    </a:lnTo>
                    <a:lnTo>
                      <a:pt x="246" y="473"/>
                    </a:lnTo>
                    <a:lnTo>
                      <a:pt x="247" y="455"/>
                    </a:lnTo>
                    <a:lnTo>
                      <a:pt x="242" y="440"/>
                    </a:lnTo>
                    <a:lnTo>
                      <a:pt x="232" y="422"/>
                    </a:lnTo>
                    <a:lnTo>
                      <a:pt x="212" y="404"/>
                    </a:lnTo>
                    <a:lnTo>
                      <a:pt x="193" y="398"/>
                    </a:lnTo>
                    <a:lnTo>
                      <a:pt x="179" y="401"/>
                    </a:lnTo>
                    <a:lnTo>
                      <a:pt x="167" y="410"/>
                    </a:lnTo>
                    <a:lnTo>
                      <a:pt x="159" y="428"/>
                    </a:lnTo>
                    <a:lnTo>
                      <a:pt x="155" y="446"/>
                    </a:lnTo>
                    <a:lnTo>
                      <a:pt x="154" y="470"/>
                    </a:lnTo>
                    <a:lnTo>
                      <a:pt x="157" y="491"/>
                    </a:lnTo>
                    <a:lnTo>
                      <a:pt x="155" y="488"/>
                    </a:lnTo>
                    <a:lnTo>
                      <a:pt x="152" y="482"/>
                    </a:lnTo>
                    <a:lnTo>
                      <a:pt x="145" y="470"/>
                    </a:lnTo>
                    <a:lnTo>
                      <a:pt x="135" y="461"/>
                    </a:lnTo>
                    <a:lnTo>
                      <a:pt x="123" y="449"/>
                    </a:lnTo>
                    <a:lnTo>
                      <a:pt x="109" y="443"/>
                    </a:lnTo>
                    <a:lnTo>
                      <a:pt x="92" y="443"/>
                    </a:lnTo>
                    <a:lnTo>
                      <a:pt x="72" y="449"/>
                    </a:lnTo>
                    <a:lnTo>
                      <a:pt x="52" y="479"/>
                    </a:lnTo>
                    <a:lnTo>
                      <a:pt x="48" y="527"/>
                    </a:lnTo>
                    <a:lnTo>
                      <a:pt x="48" y="572"/>
                    </a:lnTo>
                    <a:lnTo>
                      <a:pt x="36" y="596"/>
                    </a:lnTo>
                    <a:lnTo>
                      <a:pt x="9" y="629"/>
                    </a:lnTo>
                    <a:lnTo>
                      <a:pt x="0" y="677"/>
                    </a:lnTo>
                    <a:lnTo>
                      <a:pt x="6" y="729"/>
                    </a:lnTo>
                    <a:lnTo>
                      <a:pt x="24" y="759"/>
                    </a:lnTo>
                    <a:lnTo>
                      <a:pt x="19" y="783"/>
                    </a:lnTo>
                    <a:lnTo>
                      <a:pt x="21" y="807"/>
                    </a:lnTo>
                    <a:lnTo>
                      <a:pt x="28" y="828"/>
                    </a:lnTo>
                    <a:lnTo>
                      <a:pt x="40" y="846"/>
                    </a:lnTo>
                    <a:lnTo>
                      <a:pt x="41" y="894"/>
                    </a:lnTo>
                    <a:lnTo>
                      <a:pt x="50" y="927"/>
                    </a:lnTo>
                    <a:lnTo>
                      <a:pt x="62" y="942"/>
                    </a:lnTo>
                    <a:lnTo>
                      <a:pt x="77" y="942"/>
                    </a:lnTo>
                    <a:lnTo>
                      <a:pt x="91" y="927"/>
                    </a:lnTo>
                    <a:lnTo>
                      <a:pt x="103" y="897"/>
                    </a:lnTo>
                    <a:lnTo>
                      <a:pt x="111" y="849"/>
                    </a:lnTo>
                    <a:lnTo>
                      <a:pt x="113" y="789"/>
                    </a:lnTo>
                    <a:lnTo>
                      <a:pt x="123" y="771"/>
                    </a:lnTo>
                    <a:lnTo>
                      <a:pt x="138" y="756"/>
                    </a:lnTo>
                    <a:lnTo>
                      <a:pt x="155" y="744"/>
                    </a:lnTo>
                    <a:lnTo>
                      <a:pt x="174" y="738"/>
                    </a:lnTo>
                    <a:lnTo>
                      <a:pt x="193" y="741"/>
                    </a:lnTo>
                    <a:lnTo>
                      <a:pt x="210" y="750"/>
                    </a:lnTo>
                    <a:lnTo>
                      <a:pt x="227" y="771"/>
                    </a:lnTo>
                    <a:lnTo>
                      <a:pt x="241" y="801"/>
                    </a:lnTo>
                    <a:lnTo>
                      <a:pt x="246" y="828"/>
                    </a:lnTo>
                    <a:lnTo>
                      <a:pt x="246" y="861"/>
                    </a:lnTo>
                    <a:lnTo>
                      <a:pt x="244" y="894"/>
                    </a:lnTo>
                    <a:lnTo>
                      <a:pt x="242" y="930"/>
                    </a:lnTo>
                    <a:lnTo>
                      <a:pt x="242" y="960"/>
                    </a:lnTo>
                    <a:lnTo>
                      <a:pt x="246" y="984"/>
                    </a:lnTo>
                    <a:lnTo>
                      <a:pt x="258" y="1002"/>
                    </a:lnTo>
                    <a:lnTo>
                      <a:pt x="276" y="1008"/>
                    </a:lnTo>
                    <a:lnTo>
                      <a:pt x="283" y="1026"/>
                    </a:lnTo>
                    <a:lnTo>
                      <a:pt x="293" y="1048"/>
                    </a:lnTo>
                    <a:lnTo>
                      <a:pt x="305" y="1066"/>
                    </a:lnTo>
                    <a:lnTo>
                      <a:pt x="319" y="1078"/>
                    </a:lnTo>
                    <a:lnTo>
                      <a:pt x="331" y="1081"/>
                    </a:lnTo>
                    <a:lnTo>
                      <a:pt x="341" y="1072"/>
                    </a:lnTo>
                    <a:lnTo>
                      <a:pt x="346" y="1048"/>
                    </a:lnTo>
                    <a:lnTo>
                      <a:pt x="348" y="999"/>
                    </a:lnTo>
                    <a:lnTo>
                      <a:pt x="350" y="951"/>
                    </a:lnTo>
                    <a:lnTo>
                      <a:pt x="355" y="918"/>
                    </a:lnTo>
                    <a:lnTo>
                      <a:pt x="362" y="897"/>
                    </a:lnTo>
                    <a:lnTo>
                      <a:pt x="372" y="879"/>
                    </a:lnTo>
                    <a:lnTo>
                      <a:pt x="380" y="864"/>
                    </a:lnTo>
                    <a:lnTo>
                      <a:pt x="391" y="843"/>
                    </a:lnTo>
                    <a:lnTo>
                      <a:pt x="397" y="813"/>
                    </a:lnTo>
                    <a:lnTo>
                      <a:pt x="401" y="768"/>
                    </a:lnTo>
                    <a:lnTo>
                      <a:pt x="409" y="771"/>
                    </a:lnTo>
                    <a:lnTo>
                      <a:pt x="418" y="771"/>
                    </a:lnTo>
                    <a:lnTo>
                      <a:pt x="426" y="765"/>
                    </a:lnTo>
                    <a:lnTo>
                      <a:pt x="435" y="759"/>
                    </a:lnTo>
                    <a:lnTo>
                      <a:pt x="443" y="750"/>
                    </a:lnTo>
                    <a:lnTo>
                      <a:pt x="450" y="741"/>
                    </a:lnTo>
                    <a:lnTo>
                      <a:pt x="454" y="735"/>
                    </a:lnTo>
                    <a:lnTo>
                      <a:pt x="455" y="732"/>
                    </a:lnTo>
                    <a:lnTo>
                      <a:pt x="459" y="762"/>
                    </a:lnTo>
                    <a:lnTo>
                      <a:pt x="465" y="792"/>
                    </a:lnTo>
                    <a:lnTo>
                      <a:pt x="474" y="822"/>
                    </a:lnTo>
                    <a:lnTo>
                      <a:pt x="482" y="846"/>
                    </a:lnTo>
                    <a:lnTo>
                      <a:pt x="493" y="861"/>
                    </a:lnTo>
                    <a:lnTo>
                      <a:pt x="501" y="870"/>
                    </a:lnTo>
                    <a:lnTo>
                      <a:pt x="510" y="867"/>
                    </a:lnTo>
                    <a:lnTo>
                      <a:pt x="515" y="852"/>
                    </a:lnTo>
                    <a:lnTo>
                      <a:pt x="525" y="813"/>
                    </a:lnTo>
                    <a:lnTo>
                      <a:pt x="537" y="789"/>
                    </a:lnTo>
                    <a:lnTo>
                      <a:pt x="547" y="777"/>
                    </a:lnTo>
                    <a:lnTo>
                      <a:pt x="551" y="774"/>
                    </a:lnTo>
                    <a:lnTo>
                      <a:pt x="563" y="810"/>
                    </a:lnTo>
                    <a:lnTo>
                      <a:pt x="571" y="846"/>
                    </a:lnTo>
                    <a:lnTo>
                      <a:pt x="574" y="876"/>
                    </a:lnTo>
                    <a:lnTo>
                      <a:pt x="571" y="909"/>
                    </a:lnTo>
                    <a:lnTo>
                      <a:pt x="564" y="948"/>
                    </a:lnTo>
                    <a:lnTo>
                      <a:pt x="566" y="993"/>
                    </a:lnTo>
                    <a:lnTo>
                      <a:pt x="576" y="1029"/>
                    </a:lnTo>
                    <a:lnTo>
                      <a:pt x="598" y="1036"/>
                    </a:lnTo>
                    <a:lnTo>
                      <a:pt x="614" y="1023"/>
                    </a:lnTo>
                    <a:lnTo>
                      <a:pt x="629" y="999"/>
                    </a:lnTo>
                    <a:lnTo>
                      <a:pt x="643" y="972"/>
                    </a:lnTo>
                    <a:lnTo>
                      <a:pt x="653" y="942"/>
                    </a:lnTo>
                    <a:lnTo>
                      <a:pt x="658" y="912"/>
                    </a:lnTo>
                    <a:lnTo>
                      <a:pt x="656" y="891"/>
                    </a:lnTo>
                    <a:lnTo>
                      <a:pt x="648" y="876"/>
                    </a:lnTo>
                    <a:lnTo>
                      <a:pt x="631" y="879"/>
                    </a:lnTo>
                    <a:lnTo>
                      <a:pt x="637" y="864"/>
                    </a:lnTo>
                    <a:lnTo>
                      <a:pt x="648" y="855"/>
                    </a:lnTo>
                    <a:lnTo>
                      <a:pt x="660" y="846"/>
                    </a:lnTo>
                    <a:lnTo>
                      <a:pt x="672" y="843"/>
                    </a:lnTo>
                    <a:lnTo>
                      <a:pt x="683" y="843"/>
                    </a:lnTo>
                    <a:lnTo>
                      <a:pt x="694" y="849"/>
                    </a:lnTo>
                    <a:lnTo>
                      <a:pt x="702" y="861"/>
                    </a:lnTo>
                    <a:lnTo>
                      <a:pt x="707" y="879"/>
                    </a:lnTo>
                    <a:lnTo>
                      <a:pt x="709" y="900"/>
                    </a:lnTo>
                    <a:lnTo>
                      <a:pt x="712" y="924"/>
                    </a:lnTo>
                    <a:lnTo>
                      <a:pt x="714" y="948"/>
                    </a:lnTo>
                    <a:lnTo>
                      <a:pt x="719" y="966"/>
                    </a:lnTo>
                    <a:lnTo>
                      <a:pt x="724" y="984"/>
                    </a:lnTo>
                    <a:lnTo>
                      <a:pt x="733" y="996"/>
                    </a:lnTo>
                    <a:lnTo>
                      <a:pt x="743" y="999"/>
                    </a:lnTo>
                    <a:lnTo>
                      <a:pt x="758" y="993"/>
                    </a:lnTo>
                    <a:lnTo>
                      <a:pt x="784" y="957"/>
                    </a:lnTo>
                    <a:lnTo>
                      <a:pt x="798" y="900"/>
                    </a:lnTo>
                    <a:lnTo>
                      <a:pt x="798" y="840"/>
                    </a:lnTo>
                    <a:lnTo>
                      <a:pt x="791" y="789"/>
                    </a:lnTo>
                    <a:lnTo>
                      <a:pt x="787" y="765"/>
                    </a:lnTo>
                    <a:lnTo>
                      <a:pt x="791" y="741"/>
                    </a:lnTo>
                    <a:lnTo>
                      <a:pt x="799" y="717"/>
                    </a:lnTo>
                    <a:lnTo>
                      <a:pt x="810" y="698"/>
                    </a:lnTo>
                    <a:lnTo>
                      <a:pt x="821" y="689"/>
                    </a:lnTo>
                    <a:lnTo>
                      <a:pt x="832" y="689"/>
                    </a:lnTo>
                    <a:lnTo>
                      <a:pt x="838" y="701"/>
                    </a:lnTo>
                    <a:lnTo>
                      <a:pt x="842" y="732"/>
                    </a:lnTo>
                    <a:lnTo>
                      <a:pt x="844" y="801"/>
                    </a:lnTo>
                    <a:lnTo>
                      <a:pt x="852" y="849"/>
                    </a:lnTo>
                    <a:lnTo>
                      <a:pt x="867" y="876"/>
                    </a:lnTo>
                    <a:lnTo>
                      <a:pt x="891" y="873"/>
                    </a:lnTo>
                    <a:lnTo>
                      <a:pt x="912" y="849"/>
                    </a:lnTo>
                    <a:lnTo>
                      <a:pt x="920" y="813"/>
                    </a:lnTo>
                    <a:lnTo>
                      <a:pt x="922" y="780"/>
                    </a:lnTo>
                    <a:lnTo>
                      <a:pt x="922" y="768"/>
                    </a:lnTo>
                    <a:lnTo>
                      <a:pt x="934" y="762"/>
                    </a:lnTo>
                    <a:lnTo>
                      <a:pt x="947" y="741"/>
                    </a:lnTo>
                    <a:lnTo>
                      <a:pt x="961" y="711"/>
                    </a:lnTo>
                    <a:lnTo>
                      <a:pt x="973" y="677"/>
                    </a:lnTo>
                    <a:lnTo>
                      <a:pt x="980" y="641"/>
                    </a:lnTo>
                    <a:lnTo>
                      <a:pt x="982" y="608"/>
                    </a:lnTo>
                    <a:lnTo>
                      <a:pt x="976" y="581"/>
                    </a:lnTo>
                    <a:lnTo>
                      <a:pt x="963" y="563"/>
                    </a:lnTo>
                    <a:lnTo>
                      <a:pt x="976" y="557"/>
                    </a:lnTo>
                    <a:lnTo>
                      <a:pt x="988" y="545"/>
                    </a:lnTo>
                    <a:lnTo>
                      <a:pt x="1000" y="536"/>
                    </a:lnTo>
                    <a:lnTo>
                      <a:pt x="1012" y="527"/>
                    </a:lnTo>
                    <a:lnTo>
                      <a:pt x="1022" y="524"/>
                    </a:lnTo>
                    <a:lnTo>
                      <a:pt x="1031" y="524"/>
                    </a:lnTo>
                    <a:lnTo>
                      <a:pt x="1038" y="533"/>
                    </a:lnTo>
                    <a:lnTo>
                      <a:pt x="1043" y="548"/>
                    </a:lnTo>
                    <a:lnTo>
                      <a:pt x="1048" y="566"/>
                    </a:lnTo>
                    <a:lnTo>
                      <a:pt x="1055" y="581"/>
                    </a:lnTo>
                    <a:lnTo>
                      <a:pt x="1062" y="593"/>
                    </a:lnTo>
                    <a:lnTo>
                      <a:pt x="1068" y="596"/>
                    </a:lnTo>
                    <a:lnTo>
                      <a:pt x="1075" y="599"/>
                    </a:lnTo>
                    <a:lnTo>
                      <a:pt x="1082" y="599"/>
                    </a:lnTo>
                    <a:lnTo>
                      <a:pt x="1089" y="593"/>
                    </a:lnTo>
                    <a:lnTo>
                      <a:pt x="1094" y="584"/>
                    </a:lnTo>
                    <a:lnTo>
                      <a:pt x="1106" y="587"/>
                    </a:lnTo>
                    <a:lnTo>
                      <a:pt x="1116" y="584"/>
                    </a:lnTo>
                    <a:lnTo>
                      <a:pt x="1128" y="572"/>
                    </a:lnTo>
                    <a:lnTo>
                      <a:pt x="1138" y="554"/>
                    </a:lnTo>
                    <a:lnTo>
                      <a:pt x="1147" y="530"/>
                    </a:lnTo>
                    <a:lnTo>
                      <a:pt x="1154" y="503"/>
                    </a:lnTo>
                    <a:lnTo>
                      <a:pt x="1159" y="473"/>
                    </a:lnTo>
                    <a:lnTo>
                      <a:pt x="1159" y="443"/>
                    </a:lnTo>
                    <a:lnTo>
                      <a:pt x="1162" y="410"/>
                    </a:lnTo>
                    <a:lnTo>
                      <a:pt x="1174" y="376"/>
                    </a:lnTo>
                    <a:lnTo>
                      <a:pt x="1189" y="340"/>
                    </a:lnTo>
                    <a:lnTo>
                      <a:pt x="1206" y="301"/>
                    </a:lnTo>
                    <a:lnTo>
                      <a:pt x="1222" y="262"/>
                    </a:lnTo>
                    <a:lnTo>
                      <a:pt x="1232" y="220"/>
                    </a:lnTo>
                    <a:lnTo>
                      <a:pt x="1235" y="172"/>
                    </a:lnTo>
                    <a:lnTo>
                      <a:pt x="1227" y="124"/>
                    </a:lnTo>
                    <a:lnTo>
                      <a:pt x="1211" y="82"/>
                    </a:lnTo>
                    <a:lnTo>
                      <a:pt x="1198" y="61"/>
                    </a:lnTo>
                    <a:lnTo>
                      <a:pt x="1184" y="51"/>
                    </a:lnTo>
                    <a:lnTo>
                      <a:pt x="1174" y="51"/>
                    </a:lnTo>
                    <a:lnTo>
                      <a:pt x="1164" y="61"/>
                    </a:lnTo>
                    <a:lnTo>
                      <a:pt x="1157" y="70"/>
                    </a:lnTo>
                    <a:lnTo>
                      <a:pt x="1152" y="79"/>
                    </a:lnTo>
                    <a:lnTo>
                      <a:pt x="1150" y="82"/>
                    </a:lnTo>
                    <a:lnTo>
                      <a:pt x="1152" y="58"/>
                    </a:lnTo>
                    <a:lnTo>
                      <a:pt x="1148" y="36"/>
                    </a:lnTo>
                    <a:lnTo>
                      <a:pt x="1142" y="18"/>
                    </a:lnTo>
                    <a:lnTo>
                      <a:pt x="1131" y="6"/>
                    </a:lnTo>
                    <a:lnTo>
                      <a:pt x="1121" y="0"/>
                    </a:lnTo>
                    <a:lnTo>
                      <a:pt x="1109" y="0"/>
                    </a:lnTo>
                    <a:lnTo>
                      <a:pt x="1097" y="12"/>
                    </a:lnTo>
                    <a:lnTo>
                      <a:pt x="1087" y="33"/>
                    </a:lnTo>
                    <a:lnTo>
                      <a:pt x="1077" y="54"/>
                    </a:lnTo>
                    <a:lnTo>
                      <a:pt x="1067" y="67"/>
                    </a:lnTo>
                    <a:lnTo>
                      <a:pt x="1056" y="76"/>
                    </a:lnTo>
                    <a:lnTo>
                      <a:pt x="1048" y="76"/>
                    </a:lnTo>
                    <a:lnTo>
                      <a:pt x="1039" y="76"/>
                    </a:lnTo>
                    <a:lnTo>
                      <a:pt x="1033" y="73"/>
                    </a:lnTo>
                    <a:lnTo>
                      <a:pt x="1028" y="67"/>
                    </a:lnTo>
                    <a:lnTo>
                      <a:pt x="1026" y="67"/>
                    </a:lnTo>
                    <a:lnTo>
                      <a:pt x="1017" y="58"/>
                    </a:lnTo>
                    <a:lnTo>
                      <a:pt x="1007" y="51"/>
                    </a:lnTo>
                    <a:lnTo>
                      <a:pt x="999" y="48"/>
                    </a:lnTo>
                    <a:lnTo>
                      <a:pt x="990" y="51"/>
                    </a:lnTo>
                    <a:lnTo>
                      <a:pt x="980" y="58"/>
                    </a:lnTo>
                    <a:lnTo>
                      <a:pt x="973" y="70"/>
                    </a:lnTo>
                    <a:lnTo>
                      <a:pt x="965" y="85"/>
                    </a:lnTo>
                    <a:lnTo>
                      <a:pt x="958" y="109"/>
                    </a:lnTo>
                    <a:close/>
                  </a:path>
                </a:pathLst>
              </a:custGeom>
              <a:solidFill>
                <a:srgbClr val="00AC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34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624" name="Google Shape;624;p9"/>
              <p:cNvSpPr/>
              <p:nvPr/>
            </p:nvSpPr>
            <p:spPr>
              <a:xfrm>
                <a:off x="262" y="960"/>
                <a:ext cx="462" cy="328"/>
              </a:xfrm>
              <a:custGeom>
                <a:rect b="b" l="l" r="r" t="t"/>
                <a:pathLst>
                  <a:path extrusionOk="0" h="1041" w="889">
                    <a:moveTo>
                      <a:pt x="799" y="704"/>
                    </a:moveTo>
                    <a:lnTo>
                      <a:pt x="809" y="692"/>
                    </a:lnTo>
                    <a:lnTo>
                      <a:pt x="820" y="677"/>
                    </a:lnTo>
                    <a:lnTo>
                      <a:pt x="830" y="659"/>
                    </a:lnTo>
                    <a:lnTo>
                      <a:pt x="838" y="641"/>
                    </a:lnTo>
                    <a:lnTo>
                      <a:pt x="845" y="623"/>
                    </a:lnTo>
                    <a:lnTo>
                      <a:pt x="849" y="605"/>
                    </a:lnTo>
                    <a:lnTo>
                      <a:pt x="847" y="587"/>
                    </a:lnTo>
                    <a:lnTo>
                      <a:pt x="840" y="572"/>
                    </a:lnTo>
                    <a:lnTo>
                      <a:pt x="830" y="557"/>
                    </a:lnTo>
                    <a:lnTo>
                      <a:pt x="823" y="542"/>
                    </a:lnTo>
                    <a:lnTo>
                      <a:pt x="818" y="524"/>
                    </a:lnTo>
                    <a:lnTo>
                      <a:pt x="818" y="506"/>
                    </a:lnTo>
                    <a:lnTo>
                      <a:pt x="820" y="494"/>
                    </a:lnTo>
                    <a:lnTo>
                      <a:pt x="828" y="482"/>
                    </a:lnTo>
                    <a:lnTo>
                      <a:pt x="838" y="479"/>
                    </a:lnTo>
                    <a:lnTo>
                      <a:pt x="855" y="479"/>
                    </a:lnTo>
                    <a:lnTo>
                      <a:pt x="872" y="479"/>
                    </a:lnTo>
                    <a:lnTo>
                      <a:pt x="883" y="467"/>
                    </a:lnTo>
                    <a:lnTo>
                      <a:pt x="888" y="449"/>
                    </a:lnTo>
                    <a:lnTo>
                      <a:pt x="889" y="424"/>
                    </a:lnTo>
                    <a:lnTo>
                      <a:pt x="884" y="403"/>
                    </a:lnTo>
                    <a:lnTo>
                      <a:pt x="878" y="382"/>
                    </a:lnTo>
                    <a:lnTo>
                      <a:pt x="867" y="370"/>
                    </a:lnTo>
                    <a:lnTo>
                      <a:pt x="855" y="367"/>
                    </a:lnTo>
                    <a:lnTo>
                      <a:pt x="854" y="346"/>
                    </a:lnTo>
                    <a:lnTo>
                      <a:pt x="850" y="322"/>
                    </a:lnTo>
                    <a:lnTo>
                      <a:pt x="843" y="301"/>
                    </a:lnTo>
                    <a:lnTo>
                      <a:pt x="832" y="286"/>
                    </a:lnTo>
                    <a:lnTo>
                      <a:pt x="815" y="283"/>
                    </a:lnTo>
                    <a:lnTo>
                      <a:pt x="791" y="292"/>
                    </a:lnTo>
                    <a:lnTo>
                      <a:pt x="762" y="319"/>
                    </a:lnTo>
                    <a:lnTo>
                      <a:pt x="724" y="367"/>
                    </a:lnTo>
                    <a:lnTo>
                      <a:pt x="729" y="319"/>
                    </a:lnTo>
                    <a:lnTo>
                      <a:pt x="734" y="271"/>
                    </a:lnTo>
                    <a:lnTo>
                      <a:pt x="729" y="232"/>
                    </a:lnTo>
                    <a:lnTo>
                      <a:pt x="707" y="211"/>
                    </a:lnTo>
                    <a:lnTo>
                      <a:pt x="711" y="196"/>
                    </a:lnTo>
                    <a:lnTo>
                      <a:pt x="717" y="178"/>
                    </a:lnTo>
                    <a:lnTo>
                      <a:pt x="726" y="163"/>
                    </a:lnTo>
                    <a:lnTo>
                      <a:pt x="733" y="148"/>
                    </a:lnTo>
                    <a:lnTo>
                      <a:pt x="741" y="133"/>
                    </a:lnTo>
                    <a:lnTo>
                      <a:pt x="745" y="114"/>
                    </a:lnTo>
                    <a:lnTo>
                      <a:pt x="746" y="99"/>
                    </a:lnTo>
                    <a:lnTo>
                      <a:pt x="743" y="84"/>
                    </a:lnTo>
                    <a:lnTo>
                      <a:pt x="734" y="69"/>
                    </a:lnTo>
                    <a:lnTo>
                      <a:pt x="723" y="51"/>
                    </a:lnTo>
                    <a:lnTo>
                      <a:pt x="709" y="36"/>
                    </a:lnTo>
                    <a:lnTo>
                      <a:pt x="692" y="24"/>
                    </a:lnTo>
                    <a:lnTo>
                      <a:pt x="677" y="18"/>
                    </a:lnTo>
                    <a:lnTo>
                      <a:pt x="660" y="18"/>
                    </a:lnTo>
                    <a:lnTo>
                      <a:pt x="646" y="27"/>
                    </a:lnTo>
                    <a:lnTo>
                      <a:pt x="636" y="48"/>
                    </a:lnTo>
                    <a:lnTo>
                      <a:pt x="632" y="21"/>
                    </a:lnTo>
                    <a:lnTo>
                      <a:pt x="620" y="3"/>
                    </a:lnTo>
                    <a:lnTo>
                      <a:pt x="600" y="0"/>
                    </a:lnTo>
                    <a:lnTo>
                      <a:pt x="578" y="9"/>
                    </a:lnTo>
                    <a:lnTo>
                      <a:pt x="556" y="39"/>
                    </a:lnTo>
                    <a:lnTo>
                      <a:pt x="537" y="90"/>
                    </a:lnTo>
                    <a:lnTo>
                      <a:pt x="525" y="166"/>
                    </a:lnTo>
                    <a:lnTo>
                      <a:pt x="523" y="268"/>
                    </a:lnTo>
                    <a:lnTo>
                      <a:pt x="511" y="253"/>
                    </a:lnTo>
                    <a:lnTo>
                      <a:pt x="503" y="223"/>
                    </a:lnTo>
                    <a:lnTo>
                      <a:pt x="498" y="187"/>
                    </a:lnTo>
                    <a:lnTo>
                      <a:pt x="499" y="154"/>
                    </a:lnTo>
                    <a:lnTo>
                      <a:pt x="487" y="160"/>
                    </a:lnTo>
                    <a:lnTo>
                      <a:pt x="476" y="166"/>
                    </a:lnTo>
                    <a:lnTo>
                      <a:pt x="462" y="169"/>
                    </a:lnTo>
                    <a:lnTo>
                      <a:pt x="448" y="166"/>
                    </a:lnTo>
                    <a:lnTo>
                      <a:pt x="436" y="160"/>
                    </a:lnTo>
                    <a:lnTo>
                      <a:pt x="426" y="148"/>
                    </a:lnTo>
                    <a:lnTo>
                      <a:pt x="418" y="130"/>
                    </a:lnTo>
                    <a:lnTo>
                      <a:pt x="413" y="105"/>
                    </a:lnTo>
                    <a:lnTo>
                      <a:pt x="404" y="78"/>
                    </a:lnTo>
                    <a:lnTo>
                      <a:pt x="385" y="54"/>
                    </a:lnTo>
                    <a:lnTo>
                      <a:pt x="360" y="36"/>
                    </a:lnTo>
                    <a:lnTo>
                      <a:pt x="332" y="27"/>
                    </a:lnTo>
                    <a:lnTo>
                      <a:pt x="304" y="27"/>
                    </a:lnTo>
                    <a:lnTo>
                      <a:pt x="281" y="39"/>
                    </a:lnTo>
                    <a:lnTo>
                      <a:pt x="266" y="66"/>
                    </a:lnTo>
                    <a:lnTo>
                      <a:pt x="261" y="111"/>
                    </a:lnTo>
                    <a:lnTo>
                      <a:pt x="244" y="120"/>
                    </a:lnTo>
                    <a:lnTo>
                      <a:pt x="222" y="139"/>
                    </a:lnTo>
                    <a:lnTo>
                      <a:pt x="198" y="166"/>
                    </a:lnTo>
                    <a:lnTo>
                      <a:pt x="174" y="202"/>
                    </a:lnTo>
                    <a:lnTo>
                      <a:pt x="154" y="247"/>
                    </a:lnTo>
                    <a:lnTo>
                      <a:pt x="142" y="295"/>
                    </a:lnTo>
                    <a:lnTo>
                      <a:pt x="142" y="349"/>
                    </a:lnTo>
                    <a:lnTo>
                      <a:pt x="157" y="409"/>
                    </a:lnTo>
                    <a:lnTo>
                      <a:pt x="138" y="394"/>
                    </a:lnTo>
                    <a:lnTo>
                      <a:pt x="118" y="379"/>
                    </a:lnTo>
                    <a:lnTo>
                      <a:pt x="96" y="370"/>
                    </a:lnTo>
                    <a:lnTo>
                      <a:pt x="72" y="367"/>
                    </a:lnTo>
                    <a:lnTo>
                      <a:pt x="51" y="370"/>
                    </a:lnTo>
                    <a:lnTo>
                      <a:pt x="31" y="382"/>
                    </a:lnTo>
                    <a:lnTo>
                      <a:pt x="16" y="406"/>
                    </a:lnTo>
                    <a:lnTo>
                      <a:pt x="5" y="445"/>
                    </a:lnTo>
                    <a:lnTo>
                      <a:pt x="0" y="488"/>
                    </a:lnTo>
                    <a:lnTo>
                      <a:pt x="0" y="524"/>
                    </a:lnTo>
                    <a:lnTo>
                      <a:pt x="5" y="554"/>
                    </a:lnTo>
                    <a:lnTo>
                      <a:pt x="12" y="578"/>
                    </a:lnTo>
                    <a:lnTo>
                      <a:pt x="22" y="599"/>
                    </a:lnTo>
                    <a:lnTo>
                      <a:pt x="33" y="617"/>
                    </a:lnTo>
                    <a:lnTo>
                      <a:pt x="43" y="626"/>
                    </a:lnTo>
                    <a:lnTo>
                      <a:pt x="53" y="635"/>
                    </a:lnTo>
                    <a:lnTo>
                      <a:pt x="62" y="644"/>
                    </a:lnTo>
                    <a:lnTo>
                      <a:pt x="72" y="653"/>
                    </a:lnTo>
                    <a:lnTo>
                      <a:pt x="80" y="668"/>
                    </a:lnTo>
                    <a:lnTo>
                      <a:pt x="87" y="680"/>
                    </a:lnTo>
                    <a:lnTo>
                      <a:pt x="92" y="695"/>
                    </a:lnTo>
                    <a:lnTo>
                      <a:pt x="94" y="707"/>
                    </a:lnTo>
                    <a:lnTo>
                      <a:pt x="92" y="719"/>
                    </a:lnTo>
                    <a:lnTo>
                      <a:pt x="86" y="725"/>
                    </a:lnTo>
                    <a:lnTo>
                      <a:pt x="74" y="740"/>
                    </a:lnTo>
                    <a:lnTo>
                      <a:pt x="72" y="761"/>
                    </a:lnTo>
                    <a:lnTo>
                      <a:pt x="82" y="783"/>
                    </a:lnTo>
                    <a:lnTo>
                      <a:pt x="106" y="798"/>
                    </a:lnTo>
                    <a:lnTo>
                      <a:pt x="123" y="819"/>
                    </a:lnTo>
                    <a:lnTo>
                      <a:pt x="120" y="855"/>
                    </a:lnTo>
                    <a:lnTo>
                      <a:pt x="108" y="909"/>
                    </a:lnTo>
                    <a:lnTo>
                      <a:pt x="97" y="975"/>
                    </a:lnTo>
                    <a:lnTo>
                      <a:pt x="97" y="1008"/>
                    </a:lnTo>
                    <a:lnTo>
                      <a:pt x="106" y="1032"/>
                    </a:lnTo>
                    <a:lnTo>
                      <a:pt x="118" y="1041"/>
                    </a:lnTo>
                    <a:lnTo>
                      <a:pt x="130" y="1023"/>
                    </a:lnTo>
                    <a:lnTo>
                      <a:pt x="140" y="990"/>
                    </a:lnTo>
                    <a:lnTo>
                      <a:pt x="150" y="966"/>
                    </a:lnTo>
                    <a:lnTo>
                      <a:pt x="162" y="951"/>
                    </a:lnTo>
                    <a:lnTo>
                      <a:pt x="174" y="939"/>
                    </a:lnTo>
                    <a:lnTo>
                      <a:pt x="186" y="936"/>
                    </a:lnTo>
                    <a:lnTo>
                      <a:pt x="198" y="939"/>
                    </a:lnTo>
                    <a:lnTo>
                      <a:pt x="210" y="945"/>
                    </a:lnTo>
                    <a:lnTo>
                      <a:pt x="222" y="954"/>
                    </a:lnTo>
                    <a:lnTo>
                      <a:pt x="232" y="963"/>
                    </a:lnTo>
                    <a:lnTo>
                      <a:pt x="242" y="966"/>
                    </a:lnTo>
                    <a:lnTo>
                      <a:pt x="251" y="969"/>
                    </a:lnTo>
                    <a:lnTo>
                      <a:pt x="261" y="966"/>
                    </a:lnTo>
                    <a:lnTo>
                      <a:pt x="269" y="960"/>
                    </a:lnTo>
                    <a:lnTo>
                      <a:pt x="278" y="954"/>
                    </a:lnTo>
                    <a:lnTo>
                      <a:pt x="285" y="945"/>
                    </a:lnTo>
                    <a:lnTo>
                      <a:pt x="293" y="933"/>
                    </a:lnTo>
                    <a:lnTo>
                      <a:pt x="302" y="921"/>
                    </a:lnTo>
                    <a:lnTo>
                      <a:pt x="315" y="912"/>
                    </a:lnTo>
                    <a:lnTo>
                      <a:pt x="329" y="906"/>
                    </a:lnTo>
                    <a:lnTo>
                      <a:pt x="343" y="900"/>
                    </a:lnTo>
                    <a:lnTo>
                      <a:pt x="356" y="903"/>
                    </a:lnTo>
                    <a:lnTo>
                      <a:pt x="370" y="906"/>
                    </a:lnTo>
                    <a:lnTo>
                      <a:pt x="382" y="912"/>
                    </a:lnTo>
                    <a:lnTo>
                      <a:pt x="389" y="924"/>
                    </a:lnTo>
                    <a:lnTo>
                      <a:pt x="397" y="915"/>
                    </a:lnTo>
                    <a:lnTo>
                      <a:pt x="407" y="909"/>
                    </a:lnTo>
                    <a:lnTo>
                      <a:pt x="416" y="903"/>
                    </a:lnTo>
                    <a:lnTo>
                      <a:pt x="426" y="900"/>
                    </a:lnTo>
                    <a:lnTo>
                      <a:pt x="436" y="903"/>
                    </a:lnTo>
                    <a:lnTo>
                      <a:pt x="445" y="906"/>
                    </a:lnTo>
                    <a:lnTo>
                      <a:pt x="455" y="912"/>
                    </a:lnTo>
                    <a:lnTo>
                      <a:pt x="464" y="924"/>
                    </a:lnTo>
                    <a:lnTo>
                      <a:pt x="469" y="927"/>
                    </a:lnTo>
                    <a:lnTo>
                      <a:pt x="472" y="927"/>
                    </a:lnTo>
                    <a:lnTo>
                      <a:pt x="477" y="921"/>
                    </a:lnTo>
                    <a:lnTo>
                      <a:pt x="481" y="918"/>
                    </a:lnTo>
                    <a:lnTo>
                      <a:pt x="487" y="918"/>
                    </a:lnTo>
                    <a:lnTo>
                      <a:pt x="494" y="924"/>
                    </a:lnTo>
                    <a:lnTo>
                      <a:pt x="505" y="939"/>
                    </a:lnTo>
                    <a:lnTo>
                      <a:pt x="520" y="966"/>
                    </a:lnTo>
                    <a:lnTo>
                      <a:pt x="542" y="1005"/>
                    </a:lnTo>
                    <a:lnTo>
                      <a:pt x="556" y="1008"/>
                    </a:lnTo>
                    <a:lnTo>
                      <a:pt x="561" y="987"/>
                    </a:lnTo>
                    <a:lnTo>
                      <a:pt x="561" y="951"/>
                    </a:lnTo>
                    <a:lnTo>
                      <a:pt x="556" y="912"/>
                    </a:lnTo>
                    <a:lnTo>
                      <a:pt x="551" y="879"/>
                    </a:lnTo>
                    <a:lnTo>
                      <a:pt x="545" y="867"/>
                    </a:lnTo>
                    <a:lnTo>
                      <a:pt x="544" y="882"/>
                    </a:lnTo>
                    <a:lnTo>
                      <a:pt x="542" y="870"/>
                    </a:lnTo>
                    <a:lnTo>
                      <a:pt x="540" y="843"/>
                    </a:lnTo>
                    <a:lnTo>
                      <a:pt x="540" y="810"/>
                    </a:lnTo>
                    <a:lnTo>
                      <a:pt x="539" y="777"/>
                    </a:lnTo>
                    <a:lnTo>
                      <a:pt x="533" y="749"/>
                    </a:lnTo>
                    <a:lnTo>
                      <a:pt x="523" y="731"/>
                    </a:lnTo>
                    <a:lnTo>
                      <a:pt x="510" y="734"/>
                    </a:lnTo>
                    <a:lnTo>
                      <a:pt x="487" y="761"/>
                    </a:lnTo>
                    <a:lnTo>
                      <a:pt x="489" y="740"/>
                    </a:lnTo>
                    <a:lnTo>
                      <a:pt x="486" y="713"/>
                    </a:lnTo>
                    <a:lnTo>
                      <a:pt x="476" y="689"/>
                    </a:lnTo>
                    <a:lnTo>
                      <a:pt x="462" y="665"/>
                    </a:lnTo>
                    <a:lnTo>
                      <a:pt x="448" y="650"/>
                    </a:lnTo>
                    <a:lnTo>
                      <a:pt x="433" y="644"/>
                    </a:lnTo>
                    <a:lnTo>
                      <a:pt x="418" y="653"/>
                    </a:lnTo>
                    <a:lnTo>
                      <a:pt x="406" y="683"/>
                    </a:lnTo>
                    <a:lnTo>
                      <a:pt x="396" y="707"/>
                    </a:lnTo>
                    <a:lnTo>
                      <a:pt x="378" y="710"/>
                    </a:lnTo>
                    <a:lnTo>
                      <a:pt x="365" y="695"/>
                    </a:lnTo>
                    <a:lnTo>
                      <a:pt x="358" y="662"/>
                    </a:lnTo>
                    <a:lnTo>
                      <a:pt x="338" y="662"/>
                    </a:lnTo>
                    <a:lnTo>
                      <a:pt x="317" y="653"/>
                    </a:lnTo>
                    <a:lnTo>
                      <a:pt x="300" y="641"/>
                    </a:lnTo>
                    <a:lnTo>
                      <a:pt x="290" y="623"/>
                    </a:lnTo>
                    <a:lnTo>
                      <a:pt x="286" y="602"/>
                    </a:lnTo>
                    <a:lnTo>
                      <a:pt x="293" y="581"/>
                    </a:lnTo>
                    <a:lnTo>
                      <a:pt x="315" y="560"/>
                    </a:lnTo>
                    <a:lnTo>
                      <a:pt x="353" y="542"/>
                    </a:lnTo>
                    <a:lnTo>
                      <a:pt x="392" y="533"/>
                    </a:lnTo>
                    <a:lnTo>
                      <a:pt x="416" y="536"/>
                    </a:lnTo>
                    <a:lnTo>
                      <a:pt x="433" y="548"/>
                    </a:lnTo>
                    <a:lnTo>
                      <a:pt x="441" y="563"/>
                    </a:lnTo>
                    <a:lnTo>
                      <a:pt x="447" y="578"/>
                    </a:lnTo>
                    <a:lnTo>
                      <a:pt x="452" y="587"/>
                    </a:lnTo>
                    <a:lnTo>
                      <a:pt x="460" y="590"/>
                    </a:lnTo>
                    <a:lnTo>
                      <a:pt x="476" y="578"/>
                    </a:lnTo>
                    <a:lnTo>
                      <a:pt x="489" y="593"/>
                    </a:lnTo>
                    <a:lnTo>
                      <a:pt x="503" y="605"/>
                    </a:lnTo>
                    <a:lnTo>
                      <a:pt x="516" y="614"/>
                    </a:lnTo>
                    <a:lnTo>
                      <a:pt x="530" y="617"/>
                    </a:lnTo>
                    <a:lnTo>
                      <a:pt x="542" y="620"/>
                    </a:lnTo>
                    <a:lnTo>
                      <a:pt x="551" y="620"/>
                    </a:lnTo>
                    <a:lnTo>
                      <a:pt x="557" y="620"/>
                    </a:lnTo>
                    <a:lnTo>
                      <a:pt x="559" y="620"/>
                    </a:lnTo>
                    <a:lnTo>
                      <a:pt x="564" y="641"/>
                    </a:lnTo>
                    <a:lnTo>
                      <a:pt x="571" y="662"/>
                    </a:lnTo>
                    <a:lnTo>
                      <a:pt x="578" y="677"/>
                    </a:lnTo>
                    <a:lnTo>
                      <a:pt x="586" y="689"/>
                    </a:lnTo>
                    <a:lnTo>
                      <a:pt x="596" y="698"/>
                    </a:lnTo>
                    <a:lnTo>
                      <a:pt x="607" y="704"/>
                    </a:lnTo>
                    <a:lnTo>
                      <a:pt x="619" y="707"/>
                    </a:lnTo>
                    <a:lnTo>
                      <a:pt x="632" y="704"/>
                    </a:lnTo>
                    <a:lnTo>
                      <a:pt x="644" y="704"/>
                    </a:lnTo>
                    <a:lnTo>
                      <a:pt x="654" y="707"/>
                    </a:lnTo>
                    <a:lnTo>
                      <a:pt x="663" y="713"/>
                    </a:lnTo>
                    <a:lnTo>
                      <a:pt x="670" y="722"/>
                    </a:lnTo>
                    <a:lnTo>
                      <a:pt x="677" y="734"/>
                    </a:lnTo>
                    <a:lnTo>
                      <a:pt x="683" y="746"/>
                    </a:lnTo>
                    <a:lnTo>
                      <a:pt x="690" y="761"/>
                    </a:lnTo>
                    <a:lnTo>
                      <a:pt x="699" y="777"/>
                    </a:lnTo>
                    <a:lnTo>
                      <a:pt x="711" y="786"/>
                    </a:lnTo>
                    <a:lnTo>
                      <a:pt x="724" y="792"/>
                    </a:lnTo>
                    <a:lnTo>
                      <a:pt x="738" y="792"/>
                    </a:lnTo>
                    <a:lnTo>
                      <a:pt x="755" y="783"/>
                    </a:lnTo>
                    <a:lnTo>
                      <a:pt x="769" y="770"/>
                    </a:lnTo>
                    <a:lnTo>
                      <a:pt x="782" y="752"/>
                    </a:lnTo>
                    <a:lnTo>
                      <a:pt x="792" y="731"/>
                    </a:lnTo>
                    <a:lnTo>
                      <a:pt x="799" y="704"/>
                    </a:lnTo>
                    <a:close/>
                  </a:path>
                </a:pathLst>
              </a:custGeom>
              <a:solidFill>
                <a:srgbClr val="00AC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2B3459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625" name="Google Shape;625;p9"/>
            <p:cNvSpPr/>
            <p:nvPr/>
          </p:nvSpPr>
          <p:spPr>
            <a:xfrm>
              <a:off x="889" y="3420"/>
              <a:ext cx="508" cy="211"/>
            </a:xfrm>
            <a:custGeom>
              <a:rect b="b" l="l" r="r" t="t"/>
              <a:pathLst>
                <a:path extrusionOk="0" h="671" w="977">
                  <a:moveTo>
                    <a:pt x="827" y="232"/>
                  </a:moveTo>
                  <a:lnTo>
                    <a:pt x="823" y="245"/>
                  </a:lnTo>
                  <a:lnTo>
                    <a:pt x="819" y="253"/>
                  </a:lnTo>
                  <a:lnTo>
                    <a:pt x="813" y="257"/>
                  </a:lnTo>
                  <a:lnTo>
                    <a:pt x="808" y="259"/>
                  </a:lnTo>
                  <a:lnTo>
                    <a:pt x="801" y="257"/>
                  </a:lnTo>
                  <a:lnTo>
                    <a:pt x="795" y="253"/>
                  </a:lnTo>
                  <a:lnTo>
                    <a:pt x="791" y="242"/>
                  </a:lnTo>
                  <a:lnTo>
                    <a:pt x="787" y="228"/>
                  </a:lnTo>
                  <a:lnTo>
                    <a:pt x="780" y="201"/>
                  </a:lnTo>
                  <a:lnTo>
                    <a:pt x="771" y="182"/>
                  </a:lnTo>
                  <a:lnTo>
                    <a:pt x="762" y="172"/>
                  </a:lnTo>
                  <a:lnTo>
                    <a:pt x="758" y="170"/>
                  </a:lnTo>
                  <a:lnTo>
                    <a:pt x="753" y="180"/>
                  </a:lnTo>
                  <a:lnTo>
                    <a:pt x="749" y="191"/>
                  </a:lnTo>
                  <a:lnTo>
                    <a:pt x="744" y="197"/>
                  </a:lnTo>
                  <a:lnTo>
                    <a:pt x="739" y="201"/>
                  </a:lnTo>
                  <a:lnTo>
                    <a:pt x="734" y="203"/>
                  </a:lnTo>
                  <a:lnTo>
                    <a:pt x="727" y="205"/>
                  </a:lnTo>
                  <a:lnTo>
                    <a:pt x="719" y="205"/>
                  </a:lnTo>
                  <a:lnTo>
                    <a:pt x="710" y="203"/>
                  </a:lnTo>
                  <a:lnTo>
                    <a:pt x="700" y="203"/>
                  </a:lnTo>
                  <a:lnTo>
                    <a:pt x="692" y="205"/>
                  </a:lnTo>
                  <a:lnTo>
                    <a:pt x="685" y="207"/>
                  </a:lnTo>
                  <a:lnTo>
                    <a:pt x="679" y="211"/>
                  </a:lnTo>
                  <a:lnTo>
                    <a:pt x="673" y="216"/>
                  </a:lnTo>
                  <a:lnTo>
                    <a:pt x="670" y="220"/>
                  </a:lnTo>
                  <a:lnTo>
                    <a:pt x="667" y="222"/>
                  </a:lnTo>
                  <a:lnTo>
                    <a:pt x="666" y="224"/>
                  </a:lnTo>
                  <a:lnTo>
                    <a:pt x="672" y="232"/>
                  </a:lnTo>
                  <a:lnTo>
                    <a:pt x="675" y="247"/>
                  </a:lnTo>
                  <a:lnTo>
                    <a:pt x="673" y="265"/>
                  </a:lnTo>
                  <a:lnTo>
                    <a:pt x="670" y="286"/>
                  </a:lnTo>
                  <a:lnTo>
                    <a:pt x="661" y="300"/>
                  </a:lnTo>
                  <a:lnTo>
                    <a:pt x="649" y="309"/>
                  </a:lnTo>
                  <a:lnTo>
                    <a:pt x="635" y="305"/>
                  </a:lnTo>
                  <a:lnTo>
                    <a:pt x="618" y="286"/>
                  </a:lnTo>
                  <a:lnTo>
                    <a:pt x="611" y="286"/>
                  </a:lnTo>
                  <a:lnTo>
                    <a:pt x="604" y="290"/>
                  </a:lnTo>
                  <a:lnTo>
                    <a:pt x="595" y="294"/>
                  </a:lnTo>
                  <a:lnTo>
                    <a:pt x="587" y="300"/>
                  </a:lnTo>
                  <a:lnTo>
                    <a:pt x="581" y="309"/>
                  </a:lnTo>
                  <a:lnTo>
                    <a:pt x="576" y="319"/>
                  </a:lnTo>
                  <a:lnTo>
                    <a:pt x="573" y="332"/>
                  </a:lnTo>
                  <a:lnTo>
                    <a:pt x="573" y="344"/>
                  </a:lnTo>
                  <a:lnTo>
                    <a:pt x="586" y="352"/>
                  </a:lnTo>
                  <a:lnTo>
                    <a:pt x="599" y="365"/>
                  </a:lnTo>
                  <a:lnTo>
                    <a:pt x="608" y="381"/>
                  </a:lnTo>
                  <a:lnTo>
                    <a:pt x="614" y="400"/>
                  </a:lnTo>
                  <a:lnTo>
                    <a:pt x="616" y="419"/>
                  </a:lnTo>
                  <a:lnTo>
                    <a:pt x="613" y="431"/>
                  </a:lnTo>
                  <a:lnTo>
                    <a:pt x="601" y="441"/>
                  </a:lnTo>
                  <a:lnTo>
                    <a:pt x="582" y="441"/>
                  </a:lnTo>
                  <a:lnTo>
                    <a:pt x="585" y="456"/>
                  </a:lnTo>
                  <a:lnTo>
                    <a:pt x="585" y="472"/>
                  </a:lnTo>
                  <a:lnTo>
                    <a:pt x="584" y="487"/>
                  </a:lnTo>
                  <a:lnTo>
                    <a:pt x="581" y="499"/>
                  </a:lnTo>
                  <a:lnTo>
                    <a:pt x="576" y="510"/>
                  </a:lnTo>
                  <a:lnTo>
                    <a:pt x="570" y="514"/>
                  </a:lnTo>
                  <a:lnTo>
                    <a:pt x="562" y="514"/>
                  </a:lnTo>
                  <a:lnTo>
                    <a:pt x="552" y="506"/>
                  </a:lnTo>
                  <a:lnTo>
                    <a:pt x="544" y="499"/>
                  </a:lnTo>
                  <a:lnTo>
                    <a:pt x="538" y="501"/>
                  </a:lnTo>
                  <a:lnTo>
                    <a:pt x="533" y="508"/>
                  </a:lnTo>
                  <a:lnTo>
                    <a:pt x="527" y="516"/>
                  </a:lnTo>
                  <a:lnTo>
                    <a:pt x="520" y="524"/>
                  </a:lnTo>
                  <a:lnTo>
                    <a:pt x="514" y="530"/>
                  </a:lnTo>
                  <a:lnTo>
                    <a:pt x="508" y="535"/>
                  </a:lnTo>
                  <a:lnTo>
                    <a:pt x="499" y="530"/>
                  </a:lnTo>
                  <a:lnTo>
                    <a:pt x="491" y="522"/>
                  </a:lnTo>
                  <a:lnTo>
                    <a:pt x="491" y="508"/>
                  </a:lnTo>
                  <a:lnTo>
                    <a:pt x="490" y="489"/>
                  </a:lnTo>
                  <a:lnTo>
                    <a:pt x="482" y="462"/>
                  </a:lnTo>
                  <a:lnTo>
                    <a:pt x="475" y="450"/>
                  </a:lnTo>
                  <a:lnTo>
                    <a:pt x="466" y="446"/>
                  </a:lnTo>
                  <a:lnTo>
                    <a:pt x="456" y="446"/>
                  </a:lnTo>
                  <a:lnTo>
                    <a:pt x="444" y="448"/>
                  </a:lnTo>
                  <a:lnTo>
                    <a:pt x="432" y="448"/>
                  </a:lnTo>
                  <a:lnTo>
                    <a:pt x="420" y="446"/>
                  </a:lnTo>
                  <a:lnTo>
                    <a:pt x="408" y="437"/>
                  </a:lnTo>
                  <a:lnTo>
                    <a:pt x="396" y="419"/>
                  </a:lnTo>
                  <a:lnTo>
                    <a:pt x="387" y="408"/>
                  </a:lnTo>
                  <a:lnTo>
                    <a:pt x="376" y="400"/>
                  </a:lnTo>
                  <a:lnTo>
                    <a:pt x="365" y="398"/>
                  </a:lnTo>
                  <a:lnTo>
                    <a:pt x="353" y="400"/>
                  </a:lnTo>
                  <a:lnTo>
                    <a:pt x="342" y="406"/>
                  </a:lnTo>
                  <a:lnTo>
                    <a:pt x="332" y="414"/>
                  </a:lnTo>
                  <a:lnTo>
                    <a:pt x="325" y="429"/>
                  </a:lnTo>
                  <a:lnTo>
                    <a:pt x="322" y="448"/>
                  </a:lnTo>
                  <a:lnTo>
                    <a:pt x="306" y="443"/>
                  </a:lnTo>
                  <a:lnTo>
                    <a:pt x="292" y="448"/>
                  </a:lnTo>
                  <a:lnTo>
                    <a:pt x="278" y="460"/>
                  </a:lnTo>
                  <a:lnTo>
                    <a:pt x="266" y="475"/>
                  </a:lnTo>
                  <a:lnTo>
                    <a:pt x="257" y="493"/>
                  </a:lnTo>
                  <a:lnTo>
                    <a:pt x="253" y="512"/>
                  </a:lnTo>
                  <a:lnTo>
                    <a:pt x="253" y="530"/>
                  </a:lnTo>
                  <a:lnTo>
                    <a:pt x="259" y="549"/>
                  </a:lnTo>
                  <a:lnTo>
                    <a:pt x="262" y="559"/>
                  </a:lnTo>
                  <a:lnTo>
                    <a:pt x="261" y="574"/>
                  </a:lnTo>
                  <a:lnTo>
                    <a:pt x="256" y="588"/>
                  </a:lnTo>
                  <a:lnTo>
                    <a:pt x="247" y="599"/>
                  </a:lnTo>
                  <a:lnTo>
                    <a:pt x="237" y="607"/>
                  </a:lnTo>
                  <a:lnTo>
                    <a:pt x="224" y="605"/>
                  </a:lnTo>
                  <a:lnTo>
                    <a:pt x="211" y="597"/>
                  </a:lnTo>
                  <a:lnTo>
                    <a:pt x="200" y="574"/>
                  </a:lnTo>
                  <a:lnTo>
                    <a:pt x="199" y="574"/>
                  </a:lnTo>
                  <a:lnTo>
                    <a:pt x="195" y="576"/>
                  </a:lnTo>
                  <a:lnTo>
                    <a:pt x="190" y="578"/>
                  </a:lnTo>
                  <a:lnTo>
                    <a:pt x="182" y="580"/>
                  </a:lnTo>
                  <a:lnTo>
                    <a:pt x="175" y="582"/>
                  </a:lnTo>
                  <a:lnTo>
                    <a:pt x="166" y="582"/>
                  </a:lnTo>
                  <a:lnTo>
                    <a:pt x="158" y="580"/>
                  </a:lnTo>
                  <a:lnTo>
                    <a:pt x="149" y="574"/>
                  </a:lnTo>
                  <a:lnTo>
                    <a:pt x="142" y="568"/>
                  </a:lnTo>
                  <a:lnTo>
                    <a:pt x="133" y="568"/>
                  </a:lnTo>
                  <a:lnTo>
                    <a:pt x="124" y="570"/>
                  </a:lnTo>
                  <a:lnTo>
                    <a:pt x="115" y="576"/>
                  </a:lnTo>
                  <a:lnTo>
                    <a:pt x="106" y="586"/>
                  </a:lnTo>
                  <a:lnTo>
                    <a:pt x="97" y="601"/>
                  </a:lnTo>
                  <a:lnTo>
                    <a:pt x="90" y="620"/>
                  </a:lnTo>
                  <a:lnTo>
                    <a:pt x="81" y="642"/>
                  </a:lnTo>
                  <a:lnTo>
                    <a:pt x="72" y="661"/>
                  </a:lnTo>
                  <a:lnTo>
                    <a:pt x="62" y="669"/>
                  </a:lnTo>
                  <a:lnTo>
                    <a:pt x="51" y="671"/>
                  </a:lnTo>
                  <a:lnTo>
                    <a:pt x="40" y="665"/>
                  </a:lnTo>
                  <a:lnTo>
                    <a:pt x="32" y="655"/>
                  </a:lnTo>
                  <a:lnTo>
                    <a:pt x="27" y="640"/>
                  </a:lnTo>
                  <a:lnTo>
                    <a:pt x="25" y="624"/>
                  </a:lnTo>
                  <a:lnTo>
                    <a:pt x="30" y="603"/>
                  </a:lnTo>
                  <a:lnTo>
                    <a:pt x="16" y="586"/>
                  </a:lnTo>
                  <a:lnTo>
                    <a:pt x="15" y="555"/>
                  </a:lnTo>
                  <a:lnTo>
                    <a:pt x="20" y="522"/>
                  </a:lnTo>
                  <a:lnTo>
                    <a:pt x="30" y="495"/>
                  </a:lnTo>
                  <a:lnTo>
                    <a:pt x="20" y="435"/>
                  </a:lnTo>
                  <a:lnTo>
                    <a:pt x="20" y="390"/>
                  </a:lnTo>
                  <a:lnTo>
                    <a:pt x="29" y="354"/>
                  </a:lnTo>
                  <a:lnTo>
                    <a:pt x="43" y="334"/>
                  </a:lnTo>
                  <a:lnTo>
                    <a:pt x="61" y="323"/>
                  </a:lnTo>
                  <a:lnTo>
                    <a:pt x="77" y="321"/>
                  </a:lnTo>
                  <a:lnTo>
                    <a:pt x="92" y="327"/>
                  </a:lnTo>
                  <a:lnTo>
                    <a:pt x="103" y="340"/>
                  </a:lnTo>
                  <a:lnTo>
                    <a:pt x="108" y="346"/>
                  </a:lnTo>
                  <a:lnTo>
                    <a:pt x="113" y="348"/>
                  </a:lnTo>
                  <a:lnTo>
                    <a:pt x="118" y="344"/>
                  </a:lnTo>
                  <a:lnTo>
                    <a:pt x="124" y="336"/>
                  </a:lnTo>
                  <a:lnTo>
                    <a:pt x="130" y="327"/>
                  </a:lnTo>
                  <a:lnTo>
                    <a:pt x="137" y="319"/>
                  </a:lnTo>
                  <a:lnTo>
                    <a:pt x="143" y="313"/>
                  </a:lnTo>
                  <a:lnTo>
                    <a:pt x="149" y="311"/>
                  </a:lnTo>
                  <a:lnTo>
                    <a:pt x="149" y="305"/>
                  </a:lnTo>
                  <a:lnTo>
                    <a:pt x="148" y="290"/>
                  </a:lnTo>
                  <a:lnTo>
                    <a:pt x="140" y="276"/>
                  </a:lnTo>
                  <a:lnTo>
                    <a:pt x="125" y="271"/>
                  </a:lnTo>
                  <a:lnTo>
                    <a:pt x="116" y="269"/>
                  </a:lnTo>
                  <a:lnTo>
                    <a:pt x="108" y="263"/>
                  </a:lnTo>
                  <a:lnTo>
                    <a:pt x="101" y="251"/>
                  </a:lnTo>
                  <a:lnTo>
                    <a:pt x="94" y="236"/>
                  </a:lnTo>
                  <a:lnTo>
                    <a:pt x="89" y="224"/>
                  </a:lnTo>
                  <a:lnTo>
                    <a:pt x="82" y="213"/>
                  </a:lnTo>
                  <a:lnTo>
                    <a:pt x="76" y="207"/>
                  </a:lnTo>
                  <a:lnTo>
                    <a:pt x="70" y="209"/>
                  </a:lnTo>
                  <a:lnTo>
                    <a:pt x="62" y="213"/>
                  </a:lnTo>
                  <a:lnTo>
                    <a:pt x="54" y="218"/>
                  </a:lnTo>
                  <a:lnTo>
                    <a:pt x="46" y="218"/>
                  </a:lnTo>
                  <a:lnTo>
                    <a:pt x="37" y="218"/>
                  </a:lnTo>
                  <a:lnTo>
                    <a:pt x="29" y="213"/>
                  </a:lnTo>
                  <a:lnTo>
                    <a:pt x="21" y="207"/>
                  </a:lnTo>
                  <a:lnTo>
                    <a:pt x="15" y="199"/>
                  </a:lnTo>
                  <a:lnTo>
                    <a:pt x="11" y="187"/>
                  </a:lnTo>
                  <a:lnTo>
                    <a:pt x="11" y="174"/>
                  </a:lnTo>
                  <a:lnTo>
                    <a:pt x="15" y="158"/>
                  </a:lnTo>
                  <a:lnTo>
                    <a:pt x="18" y="143"/>
                  </a:lnTo>
                  <a:lnTo>
                    <a:pt x="15" y="135"/>
                  </a:lnTo>
                  <a:lnTo>
                    <a:pt x="3" y="118"/>
                  </a:lnTo>
                  <a:lnTo>
                    <a:pt x="0" y="97"/>
                  </a:lnTo>
                  <a:lnTo>
                    <a:pt x="8" y="75"/>
                  </a:lnTo>
                  <a:lnTo>
                    <a:pt x="21" y="52"/>
                  </a:lnTo>
                  <a:lnTo>
                    <a:pt x="38" y="31"/>
                  </a:lnTo>
                  <a:lnTo>
                    <a:pt x="56" y="15"/>
                  </a:lnTo>
                  <a:lnTo>
                    <a:pt x="72" y="6"/>
                  </a:lnTo>
                  <a:lnTo>
                    <a:pt x="85" y="8"/>
                  </a:lnTo>
                  <a:lnTo>
                    <a:pt x="94" y="0"/>
                  </a:lnTo>
                  <a:lnTo>
                    <a:pt x="104" y="2"/>
                  </a:lnTo>
                  <a:lnTo>
                    <a:pt x="116" y="10"/>
                  </a:lnTo>
                  <a:lnTo>
                    <a:pt x="128" y="23"/>
                  </a:lnTo>
                  <a:lnTo>
                    <a:pt x="137" y="39"/>
                  </a:lnTo>
                  <a:lnTo>
                    <a:pt x="143" y="58"/>
                  </a:lnTo>
                  <a:lnTo>
                    <a:pt x="146" y="75"/>
                  </a:lnTo>
                  <a:lnTo>
                    <a:pt x="140" y="91"/>
                  </a:lnTo>
                  <a:lnTo>
                    <a:pt x="143" y="91"/>
                  </a:lnTo>
                  <a:lnTo>
                    <a:pt x="149" y="89"/>
                  </a:lnTo>
                  <a:lnTo>
                    <a:pt x="158" y="89"/>
                  </a:lnTo>
                  <a:lnTo>
                    <a:pt x="167" y="91"/>
                  </a:lnTo>
                  <a:lnTo>
                    <a:pt x="163" y="108"/>
                  </a:lnTo>
                  <a:lnTo>
                    <a:pt x="163" y="122"/>
                  </a:lnTo>
                  <a:lnTo>
                    <a:pt x="167" y="133"/>
                  </a:lnTo>
                  <a:lnTo>
                    <a:pt x="173" y="139"/>
                  </a:lnTo>
                  <a:lnTo>
                    <a:pt x="181" y="143"/>
                  </a:lnTo>
                  <a:lnTo>
                    <a:pt x="190" y="143"/>
                  </a:lnTo>
                  <a:lnTo>
                    <a:pt x="199" y="141"/>
                  </a:lnTo>
                  <a:lnTo>
                    <a:pt x="206" y="135"/>
                  </a:lnTo>
                  <a:lnTo>
                    <a:pt x="208" y="162"/>
                  </a:lnTo>
                  <a:lnTo>
                    <a:pt x="214" y="189"/>
                  </a:lnTo>
                  <a:lnTo>
                    <a:pt x="225" y="207"/>
                  </a:lnTo>
                  <a:lnTo>
                    <a:pt x="242" y="209"/>
                  </a:lnTo>
                  <a:lnTo>
                    <a:pt x="252" y="205"/>
                  </a:lnTo>
                  <a:lnTo>
                    <a:pt x="262" y="207"/>
                  </a:lnTo>
                  <a:lnTo>
                    <a:pt x="273" y="213"/>
                  </a:lnTo>
                  <a:lnTo>
                    <a:pt x="282" y="222"/>
                  </a:lnTo>
                  <a:lnTo>
                    <a:pt x="290" y="236"/>
                  </a:lnTo>
                  <a:lnTo>
                    <a:pt x="296" y="253"/>
                  </a:lnTo>
                  <a:lnTo>
                    <a:pt x="299" y="276"/>
                  </a:lnTo>
                  <a:lnTo>
                    <a:pt x="299" y="300"/>
                  </a:lnTo>
                  <a:lnTo>
                    <a:pt x="299" y="315"/>
                  </a:lnTo>
                  <a:lnTo>
                    <a:pt x="301" y="327"/>
                  </a:lnTo>
                  <a:lnTo>
                    <a:pt x="305" y="334"/>
                  </a:lnTo>
                  <a:lnTo>
                    <a:pt x="311" y="338"/>
                  </a:lnTo>
                  <a:lnTo>
                    <a:pt x="319" y="336"/>
                  </a:lnTo>
                  <a:lnTo>
                    <a:pt x="328" y="327"/>
                  </a:lnTo>
                  <a:lnTo>
                    <a:pt x="338" y="313"/>
                  </a:lnTo>
                  <a:lnTo>
                    <a:pt x="348" y="292"/>
                  </a:lnTo>
                  <a:lnTo>
                    <a:pt x="360" y="274"/>
                  </a:lnTo>
                  <a:lnTo>
                    <a:pt x="373" y="263"/>
                  </a:lnTo>
                  <a:lnTo>
                    <a:pt x="386" y="261"/>
                  </a:lnTo>
                  <a:lnTo>
                    <a:pt x="399" y="265"/>
                  </a:lnTo>
                  <a:lnTo>
                    <a:pt x="411" y="269"/>
                  </a:lnTo>
                  <a:lnTo>
                    <a:pt x="422" y="276"/>
                  </a:lnTo>
                  <a:lnTo>
                    <a:pt x="430" y="276"/>
                  </a:lnTo>
                  <a:lnTo>
                    <a:pt x="438" y="271"/>
                  </a:lnTo>
                  <a:lnTo>
                    <a:pt x="451" y="257"/>
                  </a:lnTo>
                  <a:lnTo>
                    <a:pt x="460" y="251"/>
                  </a:lnTo>
                  <a:lnTo>
                    <a:pt x="468" y="251"/>
                  </a:lnTo>
                  <a:lnTo>
                    <a:pt x="476" y="255"/>
                  </a:lnTo>
                  <a:lnTo>
                    <a:pt x="481" y="261"/>
                  </a:lnTo>
                  <a:lnTo>
                    <a:pt x="487" y="267"/>
                  </a:lnTo>
                  <a:lnTo>
                    <a:pt x="492" y="267"/>
                  </a:lnTo>
                  <a:lnTo>
                    <a:pt x="499" y="263"/>
                  </a:lnTo>
                  <a:lnTo>
                    <a:pt x="506" y="255"/>
                  </a:lnTo>
                  <a:lnTo>
                    <a:pt x="511" y="251"/>
                  </a:lnTo>
                  <a:lnTo>
                    <a:pt x="515" y="251"/>
                  </a:lnTo>
                  <a:lnTo>
                    <a:pt x="519" y="253"/>
                  </a:lnTo>
                  <a:lnTo>
                    <a:pt x="523" y="259"/>
                  </a:lnTo>
                  <a:lnTo>
                    <a:pt x="528" y="265"/>
                  </a:lnTo>
                  <a:lnTo>
                    <a:pt x="534" y="271"/>
                  </a:lnTo>
                  <a:lnTo>
                    <a:pt x="543" y="278"/>
                  </a:lnTo>
                  <a:lnTo>
                    <a:pt x="561" y="284"/>
                  </a:lnTo>
                  <a:lnTo>
                    <a:pt x="575" y="286"/>
                  </a:lnTo>
                  <a:lnTo>
                    <a:pt x="584" y="282"/>
                  </a:lnTo>
                  <a:lnTo>
                    <a:pt x="589" y="276"/>
                  </a:lnTo>
                  <a:lnTo>
                    <a:pt x="590" y="265"/>
                  </a:lnTo>
                  <a:lnTo>
                    <a:pt x="589" y="253"/>
                  </a:lnTo>
                  <a:lnTo>
                    <a:pt x="586" y="242"/>
                  </a:lnTo>
                  <a:lnTo>
                    <a:pt x="581" y="230"/>
                  </a:lnTo>
                  <a:lnTo>
                    <a:pt x="570" y="203"/>
                  </a:lnTo>
                  <a:lnTo>
                    <a:pt x="566" y="180"/>
                  </a:lnTo>
                  <a:lnTo>
                    <a:pt x="567" y="162"/>
                  </a:lnTo>
                  <a:lnTo>
                    <a:pt x="573" y="145"/>
                  </a:lnTo>
                  <a:lnTo>
                    <a:pt x="579" y="124"/>
                  </a:lnTo>
                  <a:lnTo>
                    <a:pt x="586" y="110"/>
                  </a:lnTo>
                  <a:lnTo>
                    <a:pt x="596" y="100"/>
                  </a:lnTo>
                  <a:lnTo>
                    <a:pt x="609" y="93"/>
                  </a:lnTo>
                  <a:lnTo>
                    <a:pt x="622" y="91"/>
                  </a:lnTo>
                  <a:lnTo>
                    <a:pt x="635" y="93"/>
                  </a:lnTo>
                  <a:lnTo>
                    <a:pt x="649" y="95"/>
                  </a:lnTo>
                  <a:lnTo>
                    <a:pt x="662" y="102"/>
                  </a:lnTo>
                  <a:lnTo>
                    <a:pt x="675" y="106"/>
                  </a:lnTo>
                  <a:lnTo>
                    <a:pt x="685" y="104"/>
                  </a:lnTo>
                  <a:lnTo>
                    <a:pt x="690" y="100"/>
                  </a:lnTo>
                  <a:lnTo>
                    <a:pt x="695" y="91"/>
                  </a:lnTo>
                  <a:lnTo>
                    <a:pt x="698" y="81"/>
                  </a:lnTo>
                  <a:lnTo>
                    <a:pt x="703" y="68"/>
                  </a:lnTo>
                  <a:lnTo>
                    <a:pt x="708" y="58"/>
                  </a:lnTo>
                  <a:lnTo>
                    <a:pt x="716" y="48"/>
                  </a:lnTo>
                  <a:lnTo>
                    <a:pt x="727" y="39"/>
                  </a:lnTo>
                  <a:lnTo>
                    <a:pt x="739" y="35"/>
                  </a:lnTo>
                  <a:lnTo>
                    <a:pt x="752" y="33"/>
                  </a:lnTo>
                  <a:lnTo>
                    <a:pt x="766" y="31"/>
                  </a:lnTo>
                  <a:lnTo>
                    <a:pt x="779" y="29"/>
                  </a:lnTo>
                  <a:lnTo>
                    <a:pt x="791" y="25"/>
                  </a:lnTo>
                  <a:lnTo>
                    <a:pt x="804" y="21"/>
                  </a:lnTo>
                  <a:lnTo>
                    <a:pt x="814" y="15"/>
                  </a:lnTo>
                  <a:lnTo>
                    <a:pt x="824" y="8"/>
                  </a:lnTo>
                  <a:lnTo>
                    <a:pt x="835" y="4"/>
                  </a:lnTo>
                  <a:lnTo>
                    <a:pt x="848" y="4"/>
                  </a:lnTo>
                  <a:lnTo>
                    <a:pt x="861" y="8"/>
                  </a:lnTo>
                  <a:lnTo>
                    <a:pt x="871" y="15"/>
                  </a:lnTo>
                  <a:lnTo>
                    <a:pt x="880" y="23"/>
                  </a:lnTo>
                  <a:lnTo>
                    <a:pt x="886" y="33"/>
                  </a:lnTo>
                  <a:lnTo>
                    <a:pt x="889" y="48"/>
                  </a:lnTo>
                  <a:lnTo>
                    <a:pt x="904" y="41"/>
                  </a:lnTo>
                  <a:lnTo>
                    <a:pt x="917" y="48"/>
                  </a:lnTo>
                  <a:lnTo>
                    <a:pt x="927" y="62"/>
                  </a:lnTo>
                  <a:lnTo>
                    <a:pt x="934" y="83"/>
                  </a:lnTo>
                  <a:lnTo>
                    <a:pt x="939" y="110"/>
                  </a:lnTo>
                  <a:lnTo>
                    <a:pt x="942" y="137"/>
                  </a:lnTo>
                  <a:lnTo>
                    <a:pt x="943" y="164"/>
                  </a:lnTo>
                  <a:lnTo>
                    <a:pt x="942" y="189"/>
                  </a:lnTo>
                  <a:lnTo>
                    <a:pt x="952" y="184"/>
                  </a:lnTo>
                  <a:lnTo>
                    <a:pt x="963" y="191"/>
                  </a:lnTo>
                  <a:lnTo>
                    <a:pt x="972" y="203"/>
                  </a:lnTo>
                  <a:lnTo>
                    <a:pt x="977" y="222"/>
                  </a:lnTo>
                  <a:lnTo>
                    <a:pt x="977" y="245"/>
                  </a:lnTo>
                  <a:lnTo>
                    <a:pt x="970" y="271"/>
                  </a:lnTo>
                  <a:lnTo>
                    <a:pt x="953" y="300"/>
                  </a:lnTo>
                  <a:lnTo>
                    <a:pt x="927" y="329"/>
                  </a:lnTo>
                  <a:lnTo>
                    <a:pt x="908" y="342"/>
                  </a:lnTo>
                  <a:lnTo>
                    <a:pt x="890" y="340"/>
                  </a:lnTo>
                  <a:lnTo>
                    <a:pt x="873" y="329"/>
                  </a:lnTo>
                  <a:lnTo>
                    <a:pt x="858" y="313"/>
                  </a:lnTo>
                  <a:lnTo>
                    <a:pt x="847" y="292"/>
                  </a:lnTo>
                  <a:lnTo>
                    <a:pt x="837" y="269"/>
                  </a:lnTo>
                  <a:lnTo>
                    <a:pt x="830" y="249"/>
                  </a:lnTo>
                  <a:lnTo>
                    <a:pt x="827" y="232"/>
                  </a:lnTo>
                  <a:close/>
                </a:path>
              </a:pathLst>
            </a:custGeom>
            <a:solidFill>
              <a:srgbClr val="00A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pic>
        <p:nvPicPr>
          <p:cNvPr descr="A picture containing chessman&#10;&#10;Description automatically generated" id="626" name="Google Shape;62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8749" y="1998124"/>
            <a:ext cx="623148" cy="6401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7" name="Google Shape;627;p9"/>
          <p:cNvCxnSpPr/>
          <p:nvPr/>
        </p:nvCxnSpPr>
        <p:spPr>
          <a:xfrm>
            <a:off x="5431897" y="2297183"/>
            <a:ext cx="545432" cy="0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628" name="Google Shape;628;p9"/>
          <p:cNvSpPr txBox="1"/>
          <p:nvPr/>
        </p:nvSpPr>
        <p:spPr>
          <a:xfrm>
            <a:off x="1310535" y="3385246"/>
            <a:ext cx="19659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Free troposphere</a:t>
            </a:r>
            <a:endParaRPr/>
          </a:p>
        </p:txBody>
      </p:sp>
      <p:sp>
        <p:nvSpPr>
          <p:cNvPr id="629" name="Google Shape;629;p9"/>
          <p:cNvSpPr txBox="1"/>
          <p:nvPr/>
        </p:nvSpPr>
        <p:spPr>
          <a:xfrm>
            <a:off x="1310535" y="3878553"/>
            <a:ext cx="17283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Boundary layer</a:t>
            </a:r>
            <a:endParaRPr/>
          </a:p>
        </p:txBody>
      </p:sp>
      <p:sp>
        <p:nvSpPr>
          <p:cNvPr id="630" name="Google Shape;630;p9"/>
          <p:cNvSpPr txBox="1"/>
          <p:nvPr/>
        </p:nvSpPr>
        <p:spPr>
          <a:xfrm>
            <a:off x="4808749" y="3016280"/>
            <a:ext cx="18688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+ oxidation products</a:t>
            </a:r>
            <a:endParaRPr/>
          </a:p>
        </p:txBody>
      </p:sp>
      <p:sp>
        <p:nvSpPr>
          <p:cNvPr id="631" name="Google Shape;631;p9"/>
          <p:cNvSpPr txBox="1"/>
          <p:nvPr/>
        </p:nvSpPr>
        <p:spPr>
          <a:xfrm>
            <a:off x="6203687" y="1882414"/>
            <a:ext cx="26346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High NOx           HCHO</a:t>
            </a:r>
            <a:endParaRPr/>
          </a:p>
        </p:txBody>
      </p:sp>
      <p:sp>
        <p:nvSpPr>
          <p:cNvPr id="632" name="Google Shape;632;p9"/>
          <p:cNvSpPr txBox="1"/>
          <p:nvPr/>
        </p:nvSpPr>
        <p:spPr>
          <a:xfrm>
            <a:off x="6203685" y="2389382"/>
            <a:ext cx="39363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Low NOx</a:t>
            </a:r>
            <a:endParaRPr/>
          </a:p>
        </p:txBody>
      </p:sp>
      <p:cxnSp>
        <p:nvCxnSpPr>
          <p:cNvPr id="633" name="Google Shape;633;p9"/>
          <p:cNvCxnSpPr/>
          <p:nvPr/>
        </p:nvCxnSpPr>
        <p:spPr>
          <a:xfrm>
            <a:off x="7408565" y="2068224"/>
            <a:ext cx="545432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34" name="Google Shape;634;p9"/>
          <p:cNvCxnSpPr/>
          <p:nvPr/>
        </p:nvCxnSpPr>
        <p:spPr>
          <a:xfrm>
            <a:off x="6845169" y="2661445"/>
            <a:ext cx="318980" cy="387639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35" name="Google Shape;635;p9"/>
          <p:cNvCxnSpPr/>
          <p:nvPr/>
        </p:nvCxnSpPr>
        <p:spPr>
          <a:xfrm>
            <a:off x="7965397" y="3110061"/>
            <a:ext cx="393032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636" name="Google Shape;636;p9"/>
          <p:cNvSpPr txBox="1"/>
          <p:nvPr/>
        </p:nvSpPr>
        <p:spPr>
          <a:xfrm>
            <a:off x="7850257" y="2729282"/>
            <a:ext cx="5277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OH</a:t>
            </a:r>
            <a:endParaRPr/>
          </a:p>
        </p:txBody>
      </p:sp>
      <p:sp>
        <p:nvSpPr>
          <p:cNvPr id="637" name="Google Shape;637;p9"/>
          <p:cNvSpPr txBox="1"/>
          <p:nvPr/>
        </p:nvSpPr>
        <p:spPr>
          <a:xfrm>
            <a:off x="7632963" y="3128368"/>
            <a:ext cx="10358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~3-5 hrs</a:t>
            </a:r>
            <a:endParaRPr/>
          </a:p>
        </p:txBody>
      </p:sp>
      <p:cxnSp>
        <p:nvCxnSpPr>
          <p:cNvPr id="638" name="Google Shape;638;p9"/>
          <p:cNvCxnSpPr/>
          <p:nvPr/>
        </p:nvCxnSpPr>
        <p:spPr>
          <a:xfrm>
            <a:off x="9220167" y="3099093"/>
            <a:ext cx="393032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639" name="Google Shape;639;p9"/>
          <p:cNvSpPr txBox="1"/>
          <p:nvPr/>
        </p:nvSpPr>
        <p:spPr>
          <a:xfrm>
            <a:off x="9105027" y="2718314"/>
            <a:ext cx="5277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OH</a:t>
            </a:r>
            <a:endParaRPr/>
          </a:p>
        </p:txBody>
      </p:sp>
      <p:sp>
        <p:nvSpPr>
          <p:cNvPr id="640" name="Google Shape;640;p9"/>
          <p:cNvSpPr txBox="1"/>
          <p:nvPr/>
        </p:nvSpPr>
        <p:spPr>
          <a:xfrm>
            <a:off x="8887733" y="3117400"/>
            <a:ext cx="12346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~20-30 hrs</a:t>
            </a:r>
            <a:endParaRPr/>
          </a:p>
        </p:txBody>
      </p:sp>
      <p:sp>
        <p:nvSpPr>
          <p:cNvPr id="641" name="Google Shape;641;p9"/>
          <p:cNvSpPr/>
          <p:nvPr/>
        </p:nvSpPr>
        <p:spPr>
          <a:xfrm>
            <a:off x="7154530" y="2914952"/>
            <a:ext cx="39118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ROOH         IEPOX         IEPOX SOA</a:t>
            </a:r>
            <a:endParaRPr b="0" i="0" sz="1800" u="none" cap="none" strike="noStrike">
              <a:solidFill>
                <a:srgbClr val="2B34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9"/>
          <p:cNvSpPr/>
          <p:nvPr/>
        </p:nvSpPr>
        <p:spPr>
          <a:xfrm>
            <a:off x="10055950" y="3588761"/>
            <a:ext cx="293344" cy="80871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9"/>
          <p:cNvSpPr txBox="1"/>
          <p:nvPr/>
        </p:nvSpPr>
        <p:spPr>
          <a:xfrm>
            <a:off x="9379012" y="3793102"/>
            <a:ext cx="6880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CCN</a:t>
            </a:r>
            <a:endParaRPr/>
          </a:p>
        </p:txBody>
      </p:sp>
      <p:pic>
        <p:nvPicPr>
          <p:cNvPr id="644" name="Google Shape;644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92872" y="4634175"/>
            <a:ext cx="878740" cy="478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59634" y="4798746"/>
            <a:ext cx="878740" cy="478914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9"/>
          <p:cNvSpPr txBox="1"/>
          <p:nvPr/>
        </p:nvSpPr>
        <p:spPr>
          <a:xfrm>
            <a:off x="8781926" y="5455839"/>
            <a:ext cx="17016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200"/>
              <a:buFont typeface="Avenir"/>
              <a:buNone/>
            </a:pPr>
            <a:r>
              <a:rPr b="0" i="0" lang="en-US" sz="12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Williamson et al, 2019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200"/>
              <a:buFont typeface="Avenir"/>
              <a:buNone/>
            </a:pPr>
            <a:r>
              <a:rPr b="0" i="0" lang="en-US" sz="12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Kupc et al, 2020</a:t>
            </a:r>
            <a:endParaRPr/>
          </a:p>
        </p:txBody>
      </p:sp>
      <p:cxnSp>
        <p:nvCxnSpPr>
          <p:cNvPr id="647" name="Google Shape;647;p9"/>
          <p:cNvCxnSpPr/>
          <p:nvPr/>
        </p:nvCxnSpPr>
        <p:spPr>
          <a:xfrm>
            <a:off x="4520351" y="6511409"/>
            <a:ext cx="2191856" cy="0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sp>
        <p:nvSpPr>
          <p:cNvPr id="648" name="Google Shape;648;p9"/>
          <p:cNvSpPr txBox="1"/>
          <p:nvPr/>
        </p:nvSpPr>
        <p:spPr>
          <a:xfrm>
            <a:off x="6542604" y="6509979"/>
            <a:ext cx="9284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Sunrise</a:t>
            </a:r>
            <a:endParaRPr/>
          </a:p>
        </p:txBody>
      </p:sp>
      <p:sp>
        <p:nvSpPr>
          <p:cNvPr id="649" name="Google Shape;649;p9"/>
          <p:cNvSpPr txBox="1"/>
          <p:nvPr/>
        </p:nvSpPr>
        <p:spPr>
          <a:xfrm>
            <a:off x="3887924" y="6509979"/>
            <a:ext cx="8723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459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2B3459"/>
                </a:solidFill>
                <a:latin typeface="Avenir"/>
                <a:ea typeface="Avenir"/>
                <a:cs typeface="Avenir"/>
                <a:sym typeface="Avenir"/>
              </a:rPr>
              <a:t>Sunset</a:t>
            </a:r>
            <a:endParaRPr/>
          </a:p>
        </p:txBody>
      </p:sp>
      <p:pic>
        <p:nvPicPr>
          <p:cNvPr id="650" name="Google Shape;650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27246" y="5497924"/>
            <a:ext cx="454710" cy="561370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9"/>
          <p:cNvSpPr/>
          <p:nvPr/>
        </p:nvSpPr>
        <p:spPr>
          <a:xfrm>
            <a:off x="3224956" y="2351646"/>
            <a:ext cx="362968" cy="708018"/>
          </a:xfrm>
          <a:prstGeom prst="lightningBolt">
            <a:avLst/>
          </a:prstGeom>
          <a:solidFill>
            <a:schemeClr val="lt1"/>
          </a:solidFill>
          <a:ln cap="flat" cmpd="sng" w="12700">
            <a:solidFill>
              <a:srgbClr val="1F28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2" name="Google Shape;652;p9"/>
          <p:cNvSpPr txBox="1"/>
          <p:nvPr/>
        </p:nvSpPr>
        <p:spPr>
          <a:xfrm>
            <a:off x="9114219" y="6368994"/>
            <a:ext cx="29157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Palmer, Marvin et al, 2022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Internal Theme">
  <a:themeElements>
    <a:clrScheme name="NCEO Swatches 1">
      <a:dk1>
        <a:srgbClr val="2B3459"/>
      </a:dk1>
      <a:lt1>
        <a:srgbClr val="FFFFFF"/>
      </a:lt1>
      <a:dk2>
        <a:srgbClr val="2B3890"/>
      </a:dk2>
      <a:lt2>
        <a:srgbClr val="FFFFFF"/>
      </a:lt2>
      <a:accent1>
        <a:srgbClr val="2B3890"/>
      </a:accent1>
      <a:accent2>
        <a:srgbClr val="9B98C6"/>
      </a:accent2>
      <a:accent3>
        <a:srgbClr val="4D71B8"/>
      </a:accent3>
      <a:accent4>
        <a:srgbClr val="2B3459"/>
      </a:accent4>
      <a:accent5>
        <a:srgbClr val="71D8D3"/>
      </a:accent5>
      <a:accent6>
        <a:srgbClr val="647189"/>
      </a:accent6>
      <a:hlink>
        <a:srgbClr val="4C64FF"/>
      </a:hlink>
      <a:folHlink>
        <a:srgbClr val="0023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Internal Theme">
  <a:themeElements>
    <a:clrScheme name="NCEO Swatches 1">
      <a:dk1>
        <a:srgbClr val="2B3459"/>
      </a:dk1>
      <a:lt1>
        <a:srgbClr val="FFFFFF"/>
      </a:lt1>
      <a:dk2>
        <a:srgbClr val="2B3890"/>
      </a:dk2>
      <a:lt2>
        <a:srgbClr val="FFFFFF"/>
      </a:lt2>
      <a:accent1>
        <a:srgbClr val="2B3890"/>
      </a:accent1>
      <a:accent2>
        <a:srgbClr val="9B98C6"/>
      </a:accent2>
      <a:accent3>
        <a:srgbClr val="4D71B8"/>
      </a:accent3>
      <a:accent4>
        <a:srgbClr val="2B3459"/>
      </a:accent4>
      <a:accent5>
        <a:srgbClr val="71D8D3"/>
      </a:accent5>
      <a:accent6>
        <a:srgbClr val="647189"/>
      </a:accent6>
      <a:hlink>
        <a:srgbClr val="4C64FF"/>
      </a:hlink>
      <a:folHlink>
        <a:srgbClr val="0023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2025-07-25T08:56:12Z</dcterms:created>
</cp:coreProperties>
</file>