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4" r:id="rId5"/>
    <p:sldId id="266" r:id="rId6"/>
    <p:sldId id="267" r:id="rId7"/>
    <p:sldId id="268" r:id="rId8"/>
    <p:sldId id="269" r:id="rId9"/>
    <p:sldId id="278" r:id="rId10"/>
    <p:sldId id="270" r:id="rId11"/>
    <p:sldId id="277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7F0E"/>
    <a:srgbClr val="2077B4"/>
    <a:srgbClr val="C42F32"/>
    <a:srgbClr val="FFFFFF"/>
    <a:srgbClr val="4860D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067132-BCC4-47CD-BE56-6E9C1F764AB2}" v="15" dt="2025-08-21T20:19:53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9605" autoAdjust="0"/>
  </p:normalViewPr>
  <p:slideViewPr>
    <p:cSldViewPr snapToGrid="0">
      <p:cViewPr varScale="1">
        <p:scale>
          <a:sx n="74" d="100"/>
          <a:sy n="74" d="100"/>
        </p:scale>
        <p:origin x="965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guk Park" userId="cb8db36ae89a57a2" providerId="LiveId" clId="{CA067132-BCC4-47CD-BE56-6E9C1F764AB2}"/>
    <pc:docChg chg="custSel delSld modSld">
      <pc:chgData name="Jonguk Park" userId="cb8db36ae89a57a2" providerId="LiveId" clId="{CA067132-BCC4-47CD-BE56-6E9C1F764AB2}" dt="2025-08-20T15:54:17.238" v="148" actId="179"/>
      <pc:docMkLst>
        <pc:docMk/>
      </pc:docMkLst>
      <pc:sldChg chg="del">
        <pc:chgData name="Jonguk Park" userId="cb8db36ae89a57a2" providerId="LiveId" clId="{CA067132-BCC4-47CD-BE56-6E9C1F764AB2}" dt="2025-08-20T15:30:22.126" v="0" actId="47"/>
        <pc:sldMkLst>
          <pc:docMk/>
          <pc:sldMk cId="2340713199" sldId="258"/>
        </pc:sldMkLst>
      </pc:sldChg>
      <pc:sldChg chg="del">
        <pc:chgData name="Jonguk Park" userId="cb8db36ae89a57a2" providerId="LiveId" clId="{CA067132-BCC4-47CD-BE56-6E9C1F764AB2}" dt="2025-08-20T15:30:22.126" v="0" actId="47"/>
        <pc:sldMkLst>
          <pc:docMk/>
          <pc:sldMk cId="172552586" sldId="260"/>
        </pc:sldMkLst>
      </pc:sldChg>
      <pc:sldChg chg="del">
        <pc:chgData name="Jonguk Park" userId="cb8db36ae89a57a2" providerId="LiveId" clId="{CA067132-BCC4-47CD-BE56-6E9C1F764AB2}" dt="2025-08-20T15:30:22.126" v="0" actId="47"/>
        <pc:sldMkLst>
          <pc:docMk/>
          <pc:sldMk cId="3454356786" sldId="261"/>
        </pc:sldMkLst>
      </pc:sldChg>
      <pc:sldChg chg="del">
        <pc:chgData name="Jonguk Park" userId="cb8db36ae89a57a2" providerId="LiveId" clId="{CA067132-BCC4-47CD-BE56-6E9C1F764AB2}" dt="2025-08-20T15:30:22.126" v="0" actId="47"/>
        <pc:sldMkLst>
          <pc:docMk/>
          <pc:sldMk cId="3602374921" sldId="262"/>
        </pc:sldMkLst>
      </pc:sldChg>
      <pc:sldChg chg="del">
        <pc:chgData name="Jonguk Park" userId="cb8db36ae89a57a2" providerId="LiveId" clId="{CA067132-BCC4-47CD-BE56-6E9C1F764AB2}" dt="2025-08-20T15:30:22.126" v="0" actId="47"/>
        <pc:sldMkLst>
          <pc:docMk/>
          <pc:sldMk cId="3233015044" sldId="263"/>
        </pc:sldMkLst>
      </pc:sldChg>
      <pc:sldChg chg="del">
        <pc:chgData name="Jonguk Park" userId="cb8db36ae89a57a2" providerId="LiveId" clId="{CA067132-BCC4-47CD-BE56-6E9C1F764AB2}" dt="2025-08-20T15:30:22.126" v="0" actId="47"/>
        <pc:sldMkLst>
          <pc:docMk/>
          <pc:sldMk cId="1449642377" sldId="265"/>
        </pc:sldMkLst>
      </pc:sldChg>
      <pc:sldChg chg="del">
        <pc:chgData name="Jonguk Park" userId="cb8db36ae89a57a2" providerId="LiveId" clId="{CA067132-BCC4-47CD-BE56-6E9C1F764AB2}" dt="2025-08-20T15:30:22.126" v="0" actId="47"/>
        <pc:sldMkLst>
          <pc:docMk/>
          <pc:sldMk cId="2246140133" sldId="271"/>
        </pc:sldMkLst>
      </pc:sldChg>
      <pc:sldChg chg="del">
        <pc:chgData name="Jonguk Park" userId="cb8db36ae89a57a2" providerId="LiveId" clId="{CA067132-BCC4-47CD-BE56-6E9C1F764AB2}" dt="2025-08-20T15:30:22.126" v="0" actId="47"/>
        <pc:sldMkLst>
          <pc:docMk/>
          <pc:sldMk cId="2211693397" sldId="272"/>
        </pc:sldMkLst>
      </pc:sldChg>
      <pc:sldChg chg="del">
        <pc:chgData name="Jonguk Park" userId="cb8db36ae89a57a2" providerId="LiveId" clId="{CA067132-BCC4-47CD-BE56-6E9C1F764AB2}" dt="2025-08-20T15:30:22.126" v="0" actId="47"/>
        <pc:sldMkLst>
          <pc:docMk/>
          <pc:sldMk cId="1053747244" sldId="273"/>
        </pc:sldMkLst>
      </pc:sldChg>
      <pc:sldChg chg="del">
        <pc:chgData name="Jonguk Park" userId="cb8db36ae89a57a2" providerId="LiveId" clId="{CA067132-BCC4-47CD-BE56-6E9C1F764AB2}" dt="2025-08-20T15:30:22.126" v="0" actId="47"/>
        <pc:sldMkLst>
          <pc:docMk/>
          <pc:sldMk cId="3624586048" sldId="274"/>
        </pc:sldMkLst>
      </pc:sldChg>
      <pc:sldChg chg="del">
        <pc:chgData name="Jonguk Park" userId="cb8db36ae89a57a2" providerId="LiveId" clId="{CA067132-BCC4-47CD-BE56-6E9C1F764AB2}" dt="2025-08-20T15:30:22.126" v="0" actId="47"/>
        <pc:sldMkLst>
          <pc:docMk/>
          <pc:sldMk cId="3336487199" sldId="275"/>
        </pc:sldMkLst>
      </pc:sldChg>
      <pc:sldChg chg="modSp mod">
        <pc:chgData name="Jonguk Park" userId="cb8db36ae89a57a2" providerId="LiveId" clId="{CA067132-BCC4-47CD-BE56-6E9C1F764AB2}" dt="2025-08-20T15:54:17.238" v="148" actId="179"/>
        <pc:sldMkLst>
          <pc:docMk/>
          <pc:sldMk cId="1534462799" sldId="276"/>
        </pc:sldMkLst>
        <pc:spChg chg="mod">
          <ac:chgData name="Jonguk Park" userId="cb8db36ae89a57a2" providerId="LiveId" clId="{CA067132-BCC4-47CD-BE56-6E9C1F764AB2}" dt="2025-08-20T15:54:17.238" v="148" actId="179"/>
          <ac:spMkLst>
            <pc:docMk/>
            <pc:sldMk cId="1534462799" sldId="276"/>
            <ac:spMk id="4" creationId="{D1785589-F9BD-589B-815F-39A53D210C63}"/>
          </ac:spMkLst>
        </pc:spChg>
      </pc:sldChg>
    </pc:docChg>
  </pc:docChgLst>
  <pc:docChgLst>
    <pc:chgData name="Jonguk Park" userId="cb8db36ae89a57a2" providerId="LiveId" clId="{4958DFA4-6CE6-4A92-8E3E-5E6039B6C266}"/>
    <pc:docChg chg="undo redo custSel addSld delSld modSld sldOrd">
      <pc:chgData name="Jonguk Park" userId="cb8db36ae89a57a2" providerId="LiveId" clId="{4958DFA4-6CE6-4A92-8E3E-5E6039B6C266}" dt="2025-08-20T14:45:33.943" v="13300" actId="1037"/>
      <pc:docMkLst>
        <pc:docMk/>
      </pc:docMkLst>
      <pc:sldChg chg="addSp delSp modSp mod">
        <pc:chgData name="Jonguk Park" userId="cb8db36ae89a57a2" providerId="LiveId" clId="{4958DFA4-6CE6-4A92-8E3E-5E6039B6C266}" dt="2025-08-19T16:02:46.748" v="9549" actId="20577"/>
        <pc:sldMkLst>
          <pc:docMk/>
          <pc:sldMk cId="1027768578" sldId="256"/>
        </pc:sldMkLst>
        <pc:spChg chg="add mod">
          <ac:chgData name="Jonguk Park" userId="cb8db36ae89a57a2" providerId="LiveId" clId="{4958DFA4-6CE6-4A92-8E3E-5E6039B6C266}" dt="2025-08-15T13:46:29.824" v="5618" actId="1076"/>
          <ac:spMkLst>
            <pc:docMk/>
            <pc:sldMk cId="1027768578" sldId="256"/>
            <ac:spMk id="4" creationId="{B6AA337D-FFAB-2150-AB4B-50EF23D3CE7D}"/>
          </ac:spMkLst>
        </pc:spChg>
        <pc:spChg chg="add mod">
          <ac:chgData name="Jonguk Park" userId="cb8db36ae89a57a2" providerId="LiveId" clId="{4958DFA4-6CE6-4A92-8E3E-5E6039B6C266}" dt="2025-08-19T16:02:46.748" v="9549" actId="20577"/>
          <ac:spMkLst>
            <pc:docMk/>
            <pc:sldMk cId="1027768578" sldId="256"/>
            <ac:spMk id="5" creationId="{31566FBF-E39D-4EF8-E319-9B08E33A8988}"/>
          </ac:spMkLst>
        </pc:spChg>
        <pc:spChg chg="add mod">
          <ac:chgData name="Jonguk Park" userId="cb8db36ae89a57a2" providerId="LiveId" clId="{4958DFA4-6CE6-4A92-8E3E-5E6039B6C266}" dt="2025-08-14T17:16:35.619" v="24" actId="20577"/>
          <ac:spMkLst>
            <pc:docMk/>
            <pc:sldMk cId="1027768578" sldId="256"/>
            <ac:spMk id="6" creationId="{A086E161-EF01-468C-F260-CAB45AB6D897}"/>
          </ac:spMkLst>
        </pc:spChg>
        <pc:spChg chg="add mod">
          <ac:chgData name="Jonguk Park" userId="cb8db36ae89a57a2" providerId="LiveId" clId="{4958DFA4-6CE6-4A92-8E3E-5E6039B6C266}" dt="2025-08-15T14:06:14.844" v="5705" actId="1076"/>
          <ac:spMkLst>
            <pc:docMk/>
            <pc:sldMk cId="1027768578" sldId="256"/>
            <ac:spMk id="7" creationId="{E8F8D523-B999-ECF7-5058-E6FEE54B20AB}"/>
          </ac:spMkLst>
        </pc:spChg>
        <pc:picChg chg="add mod">
          <ac:chgData name="Jonguk Park" userId="cb8db36ae89a57a2" providerId="LiveId" clId="{4958DFA4-6CE6-4A92-8E3E-5E6039B6C266}" dt="2025-08-14T17:20:08.352" v="183" actId="1076"/>
          <ac:picMkLst>
            <pc:docMk/>
            <pc:sldMk cId="1027768578" sldId="256"/>
            <ac:picMk id="1026" creationId="{8BE3841B-F933-DE9D-E849-7B52D965E800}"/>
          </ac:picMkLst>
        </pc:picChg>
        <pc:picChg chg="add mod">
          <ac:chgData name="Jonguk Park" userId="cb8db36ae89a57a2" providerId="LiveId" clId="{4958DFA4-6CE6-4A92-8E3E-5E6039B6C266}" dt="2025-08-14T17:20:04.926" v="182" actId="1076"/>
          <ac:picMkLst>
            <pc:docMk/>
            <pc:sldMk cId="1027768578" sldId="256"/>
            <ac:picMk id="1028" creationId="{A35C303B-D8A3-AB3C-A2DB-2EE6F321C4D6}"/>
          </ac:picMkLst>
        </pc:picChg>
        <pc:picChg chg="add mod">
          <ac:chgData name="Jonguk Park" userId="cb8db36ae89a57a2" providerId="LiveId" clId="{4958DFA4-6CE6-4A92-8E3E-5E6039B6C266}" dt="2025-08-14T17:21:10.522" v="197" actId="1076"/>
          <ac:picMkLst>
            <pc:docMk/>
            <pc:sldMk cId="1027768578" sldId="256"/>
            <ac:picMk id="1032" creationId="{C005A43F-9EE0-EAE7-7866-4EC4F46242EE}"/>
          </ac:picMkLst>
        </pc:picChg>
        <pc:picChg chg="add mod">
          <ac:chgData name="Jonguk Park" userId="cb8db36ae89a57a2" providerId="LiveId" clId="{4958DFA4-6CE6-4A92-8E3E-5E6039B6C266}" dt="2025-08-14T17:21:16.535" v="198" actId="14100"/>
          <ac:picMkLst>
            <pc:docMk/>
            <pc:sldMk cId="1027768578" sldId="256"/>
            <ac:picMk id="1034" creationId="{FBE21EA0-2537-36DF-242E-2052AC2C8479}"/>
          </ac:picMkLst>
        </pc:picChg>
        <pc:picChg chg="add mod">
          <ac:chgData name="Jonguk Park" userId="cb8db36ae89a57a2" providerId="LiveId" clId="{4958DFA4-6CE6-4A92-8E3E-5E6039B6C266}" dt="2025-08-15T13:46:47.868" v="5626" actId="14100"/>
          <ac:picMkLst>
            <pc:docMk/>
            <pc:sldMk cId="1027768578" sldId="256"/>
            <ac:picMk id="1038" creationId="{BB252D8F-AE38-0102-B023-6541725C5188}"/>
          </ac:picMkLst>
        </pc:picChg>
      </pc:sldChg>
      <pc:sldChg chg="addSp delSp modSp new mod modNotesTx">
        <pc:chgData name="Jonguk Park" userId="cb8db36ae89a57a2" providerId="LiveId" clId="{4958DFA4-6CE6-4A92-8E3E-5E6039B6C266}" dt="2025-08-20T14:45:33.943" v="13300" actId="1037"/>
        <pc:sldMkLst>
          <pc:docMk/>
          <pc:sldMk cId="3357320665" sldId="257"/>
        </pc:sldMkLst>
        <pc:spChg chg="add mod">
          <ac:chgData name="Jonguk Park" userId="cb8db36ae89a57a2" providerId="LiveId" clId="{4958DFA4-6CE6-4A92-8E3E-5E6039B6C266}" dt="2025-08-15T15:17:59.672" v="6042" actId="113"/>
          <ac:spMkLst>
            <pc:docMk/>
            <pc:sldMk cId="3357320665" sldId="257"/>
            <ac:spMk id="22" creationId="{98948F5F-C696-B61F-4B8C-F804875F2807}"/>
          </ac:spMkLst>
        </pc:spChg>
        <pc:spChg chg="add mod">
          <ac:chgData name="Jonguk Park" userId="cb8db36ae89a57a2" providerId="LiveId" clId="{4958DFA4-6CE6-4A92-8E3E-5E6039B6C266}" dt="2025-08-15T15:14:21.144" v="5939" actId="6549"/>
          <ac:spMkLst>
            <pc:docMk/>
            <pc:sldMk cId="3357320665" sldId="257"/>
            <ac:spMk id="27" creationId="{0FBB642C-EE64-DA35-E28A-EEC48EA0AF87}"/>
          </ac:spMkLst>
        </pc:spChg>
        <pc:spChg chg="add mod">
          <ac:chgData name="Jonguk Park" userId="cb8db36ae89a57a2" providerId="LiveId" clId="{4958DFA4-6CE6-4A92-8E3E-5E6039B6C266}" dt="2025-08-15T15:14:37.834" v="5943" actId="14100"/>
          <ac:spMkLst>
            <pc:docMk/>
            <pc:sldMk cId="3357320665" sldId="257"/>
            <ac:spMk id="28" creationId="{AD2AB8EC-88D1-7EB9-F9C3-0D7A42E4573E}"/>
          </ac:spMkLst>
        </pc:spChg>
        <pc:spChg chg="add mod">
          <ac:chgData name="Jonguk Park" userId="cb8db36ae89a57a2" providerId="LiveId" clId="{4958DFA4-6CE6-4A92-8E3E-5E6039B6C266}" dt="2025-08-15T15:17:30.009" v="6038" actId="1076"/>
          <ac:spMkLst>
            <pc:docMk/>
            <pc:sldMk cId="3357320665" sldId="257"/>
            <ac:spMk id="31" creationId="{764EDA8C-8E81-A2BC-5222-C88E02B078DC}"/>
          </ac:spMkLst>
        </pc:spChg>
        <pc:spChg chg="add mod">
          <ac:chgData name="Jonguk Park" userId="cb8db36ae89a57a2" providerId="LiveId" clId="{4958DFA4-6CE6-4A92-8E3E-5E6039B6C266}" dt="2025-08-15T15:17:38.136" v="6040" actId="1076"/>
          <ac:spMkLst>
            <pc:docMk/>
            <pc:sldMk cId="3357320665" sldId="257"/>
            <ac:spMk id="34" creationId="{C57EF3E0-20D4-9605-E415-523232B4BCC3}"/>
          </ac:spMkLst>
        </pc:spChg>
        <pc:spChg chg="add mod">
          <ac:chgData name="Jonguk Park" userId="cb8db36ae89a57a2" providerId="LiveId" clId="{4958DFA4-6CE6-4A92-8E3E-5E6039B6C266}" dt="2025-08-14T17:51:02.542" v="978" actId="1076"/>
          <ac:spMkLst>
            <pc:docMk/>
            <pc:sldMk cId="3357320665" sldId="257"/>
            <ac:spMk id="35" creationId="{CDD88657-645C-DAF6-8654-1CB0C6D9A52A}"/>
          </ac:spMkLst>
        </pc:spChg>
        <pc:spChg chg="add mod">
          <ac:chgData name="Jonguk Park" userId="cb8db36ae89a57a2" providerId="LiveId" clId="{4958DFA4-6CE6-4A92-8E3E-5E6039B6C266}" dt="2025-08-20T14:45:23.867" v="13287" actId="1037"/>
          <ac:spMkLst>
            <pc:docMk/>
            <pc:sldMk cId="3357320665" sldId="257"/>
            <ac:spMk id="36" creationId="{1F6A7BFC-54F8-98FB-D272-6BBD377061F9}"/>
          </ac:spMkLst>
        </pc:spChg>
        <pc:spChg chg="add mod">
          <ac:chgData name="Jonguk Park" userId="cb8db36ae89a57a2" providerId="LiveId" clId="{4958DFA4-6CE6-4A92-8E3E-5E6039B6C266}" dt="2025-08-20T14:45:12.686" v="13277" actId="403"/>
          <ac:spMkLst>
            <pc:docMk/>
            <pc:sldMk cId="3357320665" sldId="257"/>
            <ac:spMk id="37" creationId="{73E27C01-12FA-E021-9BF9-E56A2EB3D4EF}"/>
          </ac:spMkLst>
        </pc:spChg>
        <pc:spChg chg="add mod">
          <ac:chgData name="Jonguk Park" userId="cb8db36ae89a57a2" providerId="LiveId" clId="{4958DFA4-6CE6-4A92-8E3E-5E6039B6C266}" dt="2025-08-20T14:45:33.943" v="13300" actId="1037"/>
          <ac:spMkLst>
            <pc:docMk/>
            <pc:sldMk cId="3357320665" sldId="257"/>
            <ac:spMk id="38" creationId="{5DCB3D8D-F581-A958-F9F9-3693B17EA366}"/>
          </ac:spMkLst>
        </pc:spChg>
        <pc:spChg chg="add mod">
          <ac:chgData name="Jonguk Park" userId="cb8db36ae89a57a2" providerId="LiveId" clId="{4958DFA4-6CE6-4A92-8E3E-5E6039B6C266}" dt="2025-08-20T14:45:28.775" v="13288" actId="403"/>
          <ac:spMkLst>
            <pc:docMk/>
            <pc:sldMk cId="3357320665" sldId="257"/>
            <ac:spMk id="39" creationId="{267108D4-15EB-74A4-C07D-1E8894E394AA}"/>
          </ac:spMkLst>
        </pc:spChg>
        <pc:spChg chg="add mod">
          <ac:chgData name="Jonguk Park" userId="cb8db36ae89a57a2" providerId="LiveId" clId="{4958DFA4-6CE6-4A92-8E3E-5E6039B6C266}" dt="2025-08-15T15:17:48.093" v="6041" actId="1076"/>
          <ac:spMkLst>
            <pc:docMk/>
            <pc:sldMk cId="3357320665" sldId="257"/>
            <ac:spMk id="41" creationId="{1A1CCAA8-8573-B3C1-79A8-0728546D4547}"/>
          </ac:spMkLst>
        </pc:spChg>
        <pc:spChg chg="add mod">
          <ac:chgData name="Jonguk Park" userId="cb8db36ae89a57a2" providerId="LiveId" clId="{4958DFA4-6CE6-4A92-8E3E-5E6039B6C266}" dt="2025-08-15T15:17:20.635" v="6037" actId="1076"/>
          <ac:spMkLst>
            <pc:docMk/>
            <pc:sldMk cId="3357320665" sldId="257"/>
            <ac:spMk id="42" creationId="{CE4E5389-BE00-AE48-7D03-B5ADAC59582C}"/>
          </ac:spMkLst>
        </pc:spChg>
        <pc:grpChg chg="add mod">
          <ac:chgData name="Jonguk Park" userId="cb8db36ae89a57a2" providerId="LiveId" clId="{4958DFA4-6CE6-4A92-8E3E-5E6039B6C266}" dt="2025-08-15T15:14:24.887" v="5940" actId="1076"/>
          <ac:grpSpMkLst>
            <pc:docMk/>
            <pc:sldMk cId="3357320665" sldId="257"/>
            <ac:grpSpMk id="26" creationId="{3B4E2701-24B4-BBAA-17F1-E7186B6FC473}"/>
          </ac:grpSpMkLst>
        </pc:grpChg>
        <pc:grpChg chg="add mod">
          <ac:chgData name="Jonguk Park" userId="cb8db36ae89a57a2" providerId="LiveId" clId="{4958DFA4-6CE6-4A92-8E3E-5E6039B6C266}" dt="2025-08-15T15:17:11.785" v="6034" actId="1076"/>
          <ac:grpSpMkLst>
            <pc:docMk/>
            <pc:sldMk cId="3357320665" sldId="257"/>
            <ac:grpSpMk id="43" creationId="{36D06103-0748-B392-BDCA-BBD5C8F1E61D}"/>
          </ac:grpSpMkLst>
        </pc:grpChg>
        <pc:grpChg chg="add mod">
          <ac:chgData name="Jonguk Park" userId="cb8db36ae89a57a2" providerId="LiveId" clId="{4958DFA4-6CE6-4A92-8E3E-5E6039B6C266}" dt="2025-08-15T15:17:11.785" v="6034" actId="1076"/>
          <ac:grpSpMkLst>
            <pc:docMk/>
            <pc:sldMk cId="3357320665" sldId="257"/>
            <ac:grpSpMk id="44" creationId="{6E16BA71-CA5C-16AF-41E1-971577DCD95A}"/>
          </ac:grpSpMkLst>
        </pc:grpChg>
        <pc:picChg chg="add mod">
          <ac:chgData name="Jonguk Park" userId="cb8db36ae89a57a2" providerId="LiveId" clId="{4958DFA4-6CE6-4A92-8E3E-5E6039B6C266}" dt="2025-08-15T15:17:11.785" v="6034" actId="1076"/>
          <ac:picMkLst>
            <pc:docMk/>
            <pc:sldMk cId="3357320665" sldId="257"/>
            <ac:picMk id="15" creationId="{5E2DB26D-CD86-4F53-AFD0-22F3C6DE32A7}"/>
          </ac:picMkLst>
        </pc:picChg>
        <pc:picChg chg="add mod">
          <ac:chgData name="Jonguk Park" userId="cb8db36ae89a57a2" providerId="LiveId" clId="{4958DFA4-6CE6-4A92-8E3E-5E6039B6C266}" dt="2025-08-15T15:17:11.785" v="6034" actId="1076"/>
          <ac:picMkLst>
            <pc:docMk/>
            <pc:sldMk cId="3357320665" sldId="257"/>
            <ac:picMk id="17" creationId="{40DFB7AE-F1D6-497E-BEDE-3BCFBA2D1768}"/>
          </ac:picMkLst>
        </pc:picChg>
        <pc:picChg chg="add mod">
          <ac:chgData name="Jonguk Park" userId="cb8db36ae89a57a2" providerId="LiveId" clId="{4958DFA4-6CE6-4A92-8E3E-5E6039B6C266}" dt="2025-08-15T15:17:06.281" v="6033" actId="164"/>
          <ac:picMkLst>
            <pc:docMk/>
            <pc:sldMk cId="3357320665" sldId="257"/>
            <ac:picMk id="19" creationId="{D848B331-FD63-B8FE-EE85-7BD5E9B4B096}"/>
          </ac:picMkLst>
        </pc:picChg>
        <pc:picChg chg="add mod">
          <ac:chgData name="Jonguk Park" userId="cb8db36ae89a57a2" providerId="LiveId" clId="{4958DFA4-6CE6-4A92-8E3E-5E6039B6C266}" dt="2025-08-15T15:17:01.762" v="6030" actId="164"/>
          <ac:picMkLst>
            <pc:docMk/>
            <pc:sldMk cId="3357320665" sldId="257"/>
            <ac:picMk id="21" creationId="{92524611-5A2C-ACC5-400D-7E72F576F0FD}"/>
          </ac:picMkLst>
        </pc:picChg>
        <pc:picChg chg="add mod modCrop">
          <ac:chgData name="Jonguk Park" userId="cb8db36ae89a57a2" providerId="LiveId" clId="{4958DFA4-6CE6-4A92-8E3E-5E6039B6C266}" dt="2025-08-14T17:45:50.827" v="407" actId="164"/>
          <ac:picMkLst>
            <pc:docMk/>
            <pc:sldMk cId="3357320665" sldId="257"/>
            <ac:picMk id="24" creationId="{51105DAE-AA6C-BCED-E895-6F36179174ED}"/>
          </ac:picMkLst>
        </pc:picChg>
        <pc:picChg chg="add mod modCrop">
          <ac:chgData name="Jonguk Park" userId="cb8db36ae89a57a2" providerId="LiveId" clId="{4958DFA4-6CE6-4A92-8E3E-5E6039B6C266}" dt="2025-08-14T17:45:55.401" v="409" actId="1037"/>
          <ac:picMkLst>
            <pc:docMk/>
            <pc:sldMk cId="3357320665" sldId="257"/>
            <ac:picMk id="25" creationId="{6503FE64-B379-51CB-E45A-D679E38CF589}"/>
          </ac:picMkLst>
        </pc:picChg>
        <pc:cxnChg chg="add mod">
          <ac:chgData name="Jonguk Park" userId="cb8db36ae89a57a2" providerId="LiveId" clId="{4958DFA4-6CE6-4A92-8E3E-5E6039B6C266}" dt="2025-08-15T15:17:34.690" v="6039" actId="14100"/>
          <ac:cxnSpMkLst>
            <pc:docMk/>
            <pc:sldMk cId="3357320665" sldId="257"/>
            <ac:cxnSpMk id="30" creationId="{4E309FAA-9267-A305-82FA-34500AB809CB}"/>
          </ac:cxnSpMkLst>
        </pc:cxnChg>
      </pc:sldChg>
      <pc:sldChg chg="addSp delSp modSp new mod">
        <pc:chgData name="Jonguk Park" userId="cb8db36ae89a57a2" providerId="LiveId" clId="{4958DFA4-6CE6-4A92-8E3E-5E6039B6C266}" dt="2025-08-14T18:55:02.238" v="1929" actId="1076"/>
        <pc:sldMkLst>
          <pc:docMk/>
          <pc:sldMk cId="2340713199" sldId="258"/>
        </pc:sldMkLst>
      </pc:sldChg>
      <pc:sldChg chg="addSp delSp modSp new mod ord modNotesTx">
        <pc:chgData name="Jonguk Park" userId="cb8db36ae89a57a2" providerId="LiveId" clId="{4958DFA4-6CE6-4A92-8E3E-5E6039B6C266}" dt="2025-08-15T19:32:45.306" v="6824" actId="1037"/>
        <pc:sldMkLst>
          <pc:docMk/>
          <pc:sldMk cId="840173435" sldId="259"/>
        </pc:sldMkLst>
        <pc:spChg chg="add mod">
          <ac:chgData name="Jonguk Park" userId="cb8db36ae89a57a2" providerId="LiveId" clId="{4958DFA4-6CE6-4A92-8E3E-5E6039B6C266}" dt="2025-08-15T19:31:51.289" v="6809" actId="1076"/>
          <ac:spMkLst>
            <pc:docMk/>
            <pc:sldMk cId="840173435" sldId="259"/>
            <ac:spMk id="4" creationId="{C377026F-CA98-D272-5259-DCB5FCD5B0E8}"/>
          </ac:spMkLst>
        </pc:spChg>
        <pc:spChg chg="add mod">
          <ac:chgData name="Jonguk Park" userId="cb8db36ae89a57a2" providerId="LiveId" clId="{4958DFA4-6CE6-4A92-8E3E-5E6039B6C266}" dt="2025-08-15T19:29:47.782" v="6783" actId="403"/>
          <ac:spMkLst>
            <pc:docMk/>
            <pc:sldMk cId="840173435" sldId="259"/>
            <ac:spMk id="15" creationId="{B4B36A90-DAE6-1D61-8499-0215C5CA9C01}"/>
          </ac:spMkLst>
        </pc:spChg>
        <pc:spChg chg="add mod">
          <ac:chgData name="Jonguk Park" userId="cb8db36ae89a57a2" providerId="LiveId" clId="{4958DFA4-6CE6-4A92-8E3E-5E6039B6C266}" dt="2025-08-14T18:50:22.034" v="1635" actId="1076"/>
          <ac:spMkLst>
            <pc:docMk/>
            <pc:sldMk cId="840173435" sldId="259"/>
            <ac:spMk id="18" creationId="{121B592A-D0DC-2E03-190D-A85D79B3B471}"/>
          </ac:spMkLst>
        </pc:spChg>
        <pc:spChg chg="add mod">
          <ac:chgData name="Jonguk Park" userId="cb8db36ae89a57a2" providerId="LiveId" clId="{4958DFA4-6CE6-4A92-8E3E-5E6039B6C266}" dt="2025-08-15T19:32:40.096" v="6821" actId="58"/>
          <ac:spMkLst>
            <pc:docMk/>
            <pc:sldMk cId="840173435" sldId="259"/>
            <ac:spMk id="19" creationId="{C26AED29-1C66-B7B8-59EF-385FA7E0F487}"/>
          </ac:spMkLst>
        </pc:spChg>
        <pc:spChg chg="add mod">
          <ac:chgData name="Jonguk Park" userId="cb8db36ae89a57a2" providerId="LiveId" clId="{4958DFA4-6CE6-4A92-8E3E-5E6039B6C266}" dt="2025-08-15T19:30:36.143" v="6790" actId="403"/>
          <ac:spMkLst>
            <pc:docMk/>
            <pc:sldMk cId="840173435" sldId="259"/>
            <ac:spMk id="22" creationId="{4D6B0E52-0F49-32E6-A065-68B7DD04869C}"/>
          </ac:spMkLst>
        </pc:spChg>
        <pc:spChg chg="add mod">
          <ac:chgData name="Jonguk Park" userId="cb8db36ae89a57a2" providerId="LiveId" clId="{4958DFA4-6CE6-4A92-8E3E-5E6039B6C266}" dt="2025-08-15T19:29:23.181" v="6776" actId="164"/>
          <ac:spMkLst>
            <pc:docMk/>
            <pc:sldMk cId="840173435" sldId="259"/>
            <ac:spMk id="36" creationId="{2470BB1A-72ED-6C89-E6BB-3162D2324665}"/>
          </ac:spMkLst>
        </pc:spChg>
        <pc:spChg chg="add mod">
          <ac:chgData name="Jonguk Park" userId="cb8db36ae89a57a2" providerId="LiveId" clId="{4958DFA4-6CE6-4A92-8E3E-5E6039B6C266}" dt="2025-08-15T19:30:00.333" v="6786" actId="1076"/>
          <ac:spMkLst>
            <pc:docMk/>
            <pc:sldMk cId="840173435" sldId="259"/>
            <ac:spMk id="38" creationId="{574391E7-424E-8F2F-D108-8ED190293358}"/>
          </ac:spMkLst>
        </pc:spChg>
        <pc:spChg chg="add mod">
          <ac:chgData name="Jonguk Park" userId="cb8db36ae89a57a2" providerId="LiveId" clId="{4958DFA4-6CE6-4A92-8E3E-5E6039B6C266}" dt="2025-08-15T19:32:17.565" v="6814" actId="207"/>
          <ac:spMkLst>
            <pc:docMk/>
            <pc:sldMk cId="840173435" sldId="259"/>
            <ac:spMk id="41" creationId="{59E7A5F9-9801-C622-C639-09F0426ADF3E}"/>
          </ac:spMkLst>
        </pc:spChg>
        <pc:spChg chg="add mod">
          <ac:chgData name="Jonguk Park" userId="cb8db36ae89a57a2" providerId="LiveId" clId="{4958DFA4-6CE6-4A92-8E3E-5E6039B6C266}" dt="2025-08-15T19:32:21.089" v="6815" actId="207"/>
          <ac:spMkLst>
            <pc:docMk/>
            <pc:sldMk cId="840173435" sldId="259"/>
            <ac:spMk id="42" creationId="{FC658D1C-A610-09E1-7CFD-292C5E4A9A7E}"/>
          </ac:spMkLst>
        </pc:spChg>
        <pc:spChg chg="add mod">
          <ac:chgData name="Jonguk Park" userId="cb8db36ae89a57a2" providerId="LiveId" clId="{4958DFA4-6CE6-4A92-8E3E-5E6039B6C266}" dt="2025-08-15T15:39:30.060" v="6432" actId="164"/>
          <ac:spMkLst>
            <pc:docMk/>
            <pc:sldMk cId="840173435" sldId="259"/>
            <ac:spMk id="43" creationId="{14EF84DD-4725-A56F-A817-CB875A46EB73}"/>
          </ac:spMkLst>
        </pc:spChg>
        <pc:spChg chg="add mod">
          <ac:chgData name="Jonguk Park" userId="cb8db36ae89a57a2" providerId="LiveId" clId="{4958DFA4-6CE6-4A92-8E3E-5E6039B6C266}" dt="2025-08-15T15:39:30.060" v="6432" actId="164"/>
          <ac:spMkLst>
            <pc:docMk/>
            <pc:sldMk cId="840173435" sldId="259"/>
            <ac:spMk id="46" creationId="{4339C7FD-49E4-CC94-6677-8B0CACAF52BB}"/>
          </ac:spMkLst>
        </pc:spChg>
        <pc:spChg chg="add mod">
          <ac:chgData name="Jonguk Park" userId="cb8db36ae89a57a2" providerId="LiveId" clId="{4958DFA4-6CE6-4A92-8E3E-5E6039B6C266}" dt="2025-08-15T15:39:26.656" v="6431" actId="164"/>
          <ac:spMkLst>
            <pc:docMk/>
            <pc:sldMk cId="840173435" sldId="259"/>
            <ac:spMk id="47" creationId="{F1FE95F6-00D6-CC66-9C06-B233E76AD60D}"/>
          </ac:spMkLst>
        </pc:spChg>
        <pc:spChg chg="add mod">
          <ac:chgData name="Jonguk Park" userId="cb8db36ae89a57a2" providerId="LiveId" clId="{4958DFA4-6CE6-4A92-8E3E-5E6039B6C266}" dt="2025-08-15T15:39:26.656" v="6431" actId="164"/>
          <ac:spMkLst>
            <pc:docMk/>
            <pc:sldMk cId="840173435" sldId="259"/>
            <ac:spMk id="48" creationId="{6457E51E-0884-29EE-6BA5-EA6F155D7B57}"/>
          </ac:spMkLst>
        </pc:spChg>
        <pc:grpChg chg="add mod ord">
          <ac:chgData name="Jonguk Park" userId="cb8db36ae89a57a2" providerId="LiveId" clId="{4958DFA4-6CE6-4A92-8E3E-5E6039B6C266}" dt="2025-08-15T19:31:55.409" v="6810" actId="1076"/>
          <ac:grpSpMkLst>
            <pc:docMk/>
            <pc:sldMk cId="840173435" sldId="259"/>
            <ac:grpSpMk id="2" creationId="{EB05F070-06AB-9A71-0C7A-53A6E0A604ED}"/>
          </ac:grpSpMkLst>
        </pc:grpChg>
        <pc:grpChg chg="add mod">
          <ac:chgData name="Jonguk Park" userId="cb8db36ae89a57a2" providerId="LiveId" clId="{4958DFA4-6CE6-4A92-8E3E-5E6039B6C266}" dt="2025-08-15T19:30:49.808" v="6792" actId="1076"/>
          <ac:grpSpMkLst>
            <pc:docMk/>
            <pc:sldMk cId="840173435" sldId="259"/>
            <ac:grpSpMk id="3" creationId="{6523276E-D918-E3B7-A864-F2CA01E0604E}"/>
          </ac:grpSpMkLst>
        </pc:grpChg>
        <pc:grpChg chg="add mod">
          <ac:chgData name="Jonguk Park" userId="cb8db36ae89a57a2" providerId="LiveId" clId="{4958DFA4-6CE6-4A92-8E3E-5E6039B6C266}" dt="2025-08-15T19:29:31.265" v="6780" actId="164"/>
          <ac:grpSpMkLst>
            <pc:docMk/>
            <pc:sldMk cId="840173435" sldId="259"/>
            <ac:grpSpMk id="16" creationId="{66954F51-CFB1-FBEF-6443-CFA11A39FD1F}"/>
          </ac:grpSpMkLst>
        </pc:grpChg>
        <pc:grpChg chg="add mod">
          <ac:chgData name="Jonguk Park" userId="cb8db36ae89a57a2" providerId="LiveId" clId="{4958DFA4-6CE6-4A92-8E3E-5E6039B6C266}" dt="2025-08-15T19:32:45.306" v="6824" actId="1037"/>
          <ac:grpSpMkLst>
            <pc:docMk/>
            <pc:sldMk cId="840173435" sldId="259"/>
            <ac:grpSpMk id="49" creationId="{6A8F84AC-BADC-E9DE-2FC6-9D80293D6A9B}"/>
          </ac:grpSpMkLst>
        </pc:grpChg>
        <pc:grpChg chg="add mod">
          <ac:chgData name="Jonguk Park" userId="cb8db36ae89a57a2" providerId="LiveId" clId="{4958DFA4-6CE6-4A92-8E3E-5E6039B6C266}" dt="2025-08-15T19:32:45.306" v="6824" actId="1037"/>
          <ac:grpSpMkLst>
            <pc:docMk/>
            <pc:sldMk cId="840173435" sldId="259"/>
            <ac:grpSpMk id="50" creationId="{236157FA-EB9B-AAF8-049D-F52D088E0755}"/>
          </ac:grpSpMkLst>
        </pc:grpChg>
        <pc:picChg chg="add mod modCrop">
          <ac:chgData name="Jonguk Park" userId="cb8db36ae89a57a2" providerId="LiveId" clId="{4958DFA4-6CE6-4A92-8E3E-5E6039B6C266}" dt="2025-08-15T15:39:30.060" v="6432" actId="164"/>
          <ac:picMkLst>
            <pc:docMk/>
            <pc:sldMk cId="840173435" sldId="259"/>
            <ac:picMk id="10" creationId="{0437B70A-BB44-974A-906D-B53D256D35A2}"/>
          </ac:picMkLst>
        </pc:picChg>
        <pc:picChg chg="add mod modCrop">
          <ac:chgData name="Jonguk Park" userId="cb8db36ae89a57a2" providerId="LiveId" clId="{4958DFA4-6CE6-4A92-8E3E-5E6039B6C266}" dt="2025-08-15T15:39:26.656" v="6431" actId="164"/>
          <ac:picMkLst>
            <pc:docMk/>
            <pc:sldMk cId="840173435" sldId="259"/>
            <ac:picMk id="12" creationId="{935CF504-7C99-F8A9-B020-A13B17A7D67A}"/>
          </ac:picMkLst>
        </pc:picChg>
        <pc:picChg chg="add mod modCrop">
          <ac:chgData name="Jonguk Park" userId="cb8db36ae89a57a2" providerId="LiveId" clId="{4958DFA4-6CE6-4A92-8E3E-5E6039B6C266}" dt="2025-08-15T19:29:11.389" v="6772" actId="732"/>
          <ac:picMkLst>
            <pc:docMk/>
            <pc:sldMk cId="840173435" sldId="259"/>
            <ac:picMk id="14" creationId="{BD321841-9E00-F71C-47A7-C3732E829AB9}"/>
          </ac:picMkLst>
        </pc:picChg>
        <pc:cxnChg chg="add mod">
          <ac:chgData name="Jonguk Park" userId="cb8db36ae89a57a2" providerId="LiveId" clId="{4958DFA4-6CE6-4A92-8E3E-5E6039B6C266}" dt="2025-08-15T19:29:31.265" v="6780" actId="164"/>
          <ac:cxnSpMkLst>
            <pc:docMk/>
            <pc:sldMk cId="840173435" sldId="259"/>
            <ac:cxnSpMk id="24" creationId="{632E50A4-CEE9-BD9F-58DE-FC8A332CCEBE}"/>
          </ac:cxnSpMkLst>
        </pc:cxnChg>
        <pc:cxnChg chg="add mod">
          <ac:chgData name="Jonguk Park" userId="cb8db36ae89a57a2" providerId="LiveId" clId="{4958DFA4-6CE6-4A92-8E3E-5E6039B6C266}" dt="2025-08-15T19:29:55.031" v="6784" actId="14100"/>
          <ac:cxnSpMkLst>
            <pc:docMk/>
            <pc:sldMk cId="840173435" sldId="259"/>
            <ac:cxnSpMk id="26" creationId="{3FFA5F1C-15CF-78FA-7DEB-C108B2C8DEEF}"/>
          </ac:cxnSpMkLst>
        </pc:cxnChg>
      </pc:sldChg>
      <pc:sldChg chg="new del">
        <pc:chgData name="Jonguk Park" userId="cb8db36ae89a57a2" providerId="LiveId" clId="{4958DFA4-6CE6-4A92-8E3E-5E6039B6C266}" dt="2025-08-14T17:40:12.868" v="263" actId="680"/>
        <pc:sldMkLst>
          <pc:docMk/>
          <pc:sldMk cId="1187808218" sldId="259"/>
        </pc:sldMkLst>
      </pc:sldChg>
      <pc:sldChg chg="addSp delSp modSp new mod">
        <pc:chgData name="Jonguk Park" userId="cb8db36ae89a57a2" providerId="LiveId" clId="{4958DFA4-6CE6-4A92-8E3E-5E6039B6C266}" dt="2025-08-14T18:53:14.937" v="1830" actId="478"/>
        <pc:sldMkLst>
          <pc:docMk/>
          <pc:sldMk cId="172552586" sldId="260"/>
        </pc:sldMkLst>
      </pc:sldChg>
      <pc:sldChg chg="addSp modSp new mod">
        <pc:chgData name="Jonguk Park" userId="cb8db36ae89a57a2" providerId="LiveId" clId="{4958DFA4-6CE6-4A92-8E3E-5E6039B6C266}" dt="2025-08-14T18:53:57.943" v="1861" actId="122"/>
        <pc:sldMkLst>
          <pc:docMk/>
          <pc:sldMk cId="3454356786" sldId="261"/>
        </pc:sldMkLst>
      </pc:sldChg>
      <pc:sldChg chg="addSp delSp modSp new mod">
        <pc:chgData name="Jonguk Park" userId="cb8db36ae89a57a2" providerId="LiveId" clId="{4958DFA4-6CE6-4A92-8E3E-5E6039B6C266}" dt="2025-08-14T18:53:27.508" v="1836" actId="27614"/>
        <pc:sldMkLst>
          <pc:docMk/>
          <pc:sldMk cId="3602374921" sldId="262"/>
        </pc:sldMkLst>
      </pc:sldChg>
      <pc:sldChg chg="addSp delSp modSp new mod ord">
        <pc:chgData name="Jonguk Park" userId="cb8db36ae89a57a2" providerId="LiveId" clId="{4958DFA4-6CE6-4A92-8E3E-5E6039B6C266}" dt="2025-08-14T19:53:25.020" v="2522" actId="1076"/>
        <pc:sldMkLst>
          <pc:docMk/>
          <pc:sldMk cId="3233015044" sldId="263"/>
        </pc:sldMkLst>
      </pc:sldChg>
      <pc:sldChg chg="addSp delSp modSp new mod modNotesTx">
        <pc:chgData name="Jonguk Park" userId="cb8db36ae89a57a2" providerId="LiveId" clId="{4958DFA4-6CE6-4A92-8E3E-5E6039B6C266}" dt="2025-08-15T19:46:40.872" v="7649" actId="1076"/>
        <pc:sldMkLst>
          <pc:docMk/>
          <pc:sldMk cId="2256180866" sldId="264"/>
        </pc:sldMkLst>
        <pc:spChg chg="add mod">
          <ac:chgData name="Jonguk Park" userId="cb8db36ae89a57a2" providerId="LiveId" clId="{4958DFA4-6CE6-4A92-8E3E-5E6039B6C266}" dt="2025-08-15T19:46:12.127" v="7645" actId="20577"/>
          <ac:spMkLst>
            <pc:docMk/>
            <pc:sldMk cId="2256180866" sldId="264"/>
            <ac:spMk id="2" creationId="{B32F23AA-ACD4-3D7B-472D-1CA6DC1D9F7C}"/>
          </ac:spMkLst>
        </pc:spChg>
        <pc:spChg chg="add mod">
          <ac:chgData name="Jonguk Park" userId="cb8db36ae89a57a2" providerId="LiveId" clId="{4958DFA4-6CE6-4A92-8E3E-5E6039B6C266}" dt="2025-08-14T19:01:46.667" v="2037" actId="164"/>
          <ac:spMkLst>
            <pc:docMk/>
            <pc:sldMk cId="2256180866" sldId="264"/>
            <ac:spMk id="14" creationId="{50C342F8-906D-CFB8-9273-788830DC9FD3}"/>
          </ac:spMkLst>
        </pc:spChg>
        <pc:spChg chg="add mod">
          <ac:chgData name="Jonguk Park" userId="cb8db36ae89a57a2" providerId="LiveId" clId="{4958DFA4-6CE6-4A92-8E3E-5E6039B6C266}" dt="2025-08-14T19:05:51.894" v="2166" actId="164"/>
          <ac:spMkLst>
            <pc:docMk/>
            <pc:sldMk cId="2256180866" sldId="264"/>
            <ac:spMk id="20" creationId="{9908EFD5-AA09-C5C0-A353-071D26C38783}"/>
          </ac:spMkLst>
        </pc:spChg>
        <pc:spChg chg="add mod">
          <ac:chgData name="Jonguk Park" userId="cb8db36ae89a57a2" providerId="LiveId" clId="{4958DFA4-6CE6-4A92-8E3E-5E6039B6C266}" dt="2025-08-15T19:44:32.350" v="7581" actId="1076"/>
          <ac:spMkLst>
            <pc:docMk/>
            <pc:sldMk cId="2256180866" sldId="264"/>
            <ac:spMk id="23" creationId="{19808FF5-C822-D8CD-B5ED-55C2AEEEC9A6}"/>
          </ac:spMkLst>
        </pc:spChg>
        <pc:spChg chg="add mod">
          <ac:chgData name="Jonguk Park" userId="cb8db36ae89a57a2" providerId="LiveId" clId="{4958DFA4-6CE6-4A92-8E3E-5E6039B6C266}" dt="2025-08-15T19:44:32.350" v="7581" actId="1076"/>
          <ac:spMkLst>
            <pc:docMk/>
            <pc:sldMk cId="2256180866" sldId="264"/>
            <ac:spMk id="24" creationId="{1F9A502E-8849-0EFA-5731-ED49AEC7718C}"/>
          </ac:spMkLst>
        </pc:spChg>
        <pc:spChg chg="add mod">
          <ac:chgData name="Jonguk Park" userId="cb8db36ae89a57a2" providerId="LiveId" clId="{4958DFA4-6CE6-4A92-8E3E-5E6039B6C266}" dt="2025-08-14T19:09:16.742" v="2212" actId="164"/>
          <ac:spMkLst>
            <pc:docMk/>
            <pc:sldMk cId="2256180866" sldId="264"/>
            <ac:spMk id="26" creationId="{72DBCFAB-E81B-11EB-752F-539349488C03}"/>
          </ac:spMkLst>
        </pc:spChg>
        <pc:spChg chg="add mod">
          <ac:chgData name="Jonguk Park" userId="cb8db36ae89a57a2" providerId="LiveId" clId="{4958DFA4-6CE6-4A92-8E3E-5E6039B6C266}" dt="2025-08-14T19:09:16.742" v="2212" actId="164"/>
          <ac:spMkLst>
            <pc:docMk/>
            <pc:sldMk cId="2256180866" sldId="264"/>
            <ac:spMk id="27" creationId="{0885268A-A513-74EC-F493-3074C5AEEAD7}"/>
          </ac:spMkLst>
        </pc:spChg>
        <pc:spChg chg="add mod">
          <ac:chgData name="Jonguk Park" userId="cb8db36ae89a57a2" providerId="LiveId" clId="{4958DFA4-6CE6-4A92-8E3E-5E6039B6C266}" dt="2025-08-15T19:41:44.755" v="7234" actId="164"/>
          <ac:spMkLst>
            <pc:docMk/>
            <pc:sldMk cId="2256180866" sldId="264"/>
            <ac:spMk id="29" creationId="{0575C19F-D4EE-A25A-F843-B9C4B97DA5E2}"/>
          </ac:spMkLst>
        </pc:spChg>
        <pc:spChg chg="add mod">
          <ac:chgData name="Jonguk Park" userId="cb8db36ae89a57a2" providerId="LiveId" clId="{4958DFA4-6CE6-4A92-8E3E-5E6039B6C266}" dt="2025-08-15T19:41:44.755" v="7234" actId="164"/>
          <ac:spMkLst>
            <pc:docMk/>
            <pc:sldMk cId="2256180866" sldId="264"/>
            <ac:spMk id="30" creationId="{FCE8F93F-C44E-D95F-8D9C-C7533869BDDC}"/>
          </ac:spMkLst>
        </pc:spChg>
        <pc:spChg chg="add mod">
          <ac:chgData name="Jonguk Park" userId="cb8db36ae89a57a2" providerId="LiveId" clId="{4958DFA4-6CE6-4A92-8E3E-5E6039B6C266}" dt="2025-08-15T19:38:38.616" v="7058" actId="20577"/>
          <ac:spMkLst>
            <pc:docMk/>
            <pc:sldMk cId="2256180866" sldId="264"/>
            <ac:spMk id="31" creationId="{ADD2149E-EA05-B6A5-D6C0-2A4BF7F7479E}"/>
          </ac:spMkLst>
        </pc:spChg>
        <pc:grpChg chg="add mod">
          <ac:chgData name="Jonguk Park" userId="cb8db36ae89a57a2" providerId="LiveId" clId="{4958DFA4-6CE6-4A92-8E3E-5E6039B6C266}" dt="2025-08-15T19:46:40.872" v="7649" actId="1076"/>
          <ac:grpSpMkLst>
            <pc:docMk/>
            <pc:sldMk cId="2256180866" sldId="264"/>
            <ac:grpSpMk id="4" creationId="{1B56F756-422F-3751-F662-A519EB73D7A6}"/>
          </ac:grpSpMkLst>
        </pc:grpChg>
        <pc:grpChg chg="add mod">
          <ac:chgData name="Jonguk Park" userId="cb8db36ae89a57a2" providerId="LiveId" clId="{4958DFA4-6CE6-4A92-8E3E-5E6039B6C266}" dt="2025-08-14T19:09:16.742" v="2212" actId="164"/>
          <ac:grpSpMkLst>
            <pc:docMk/>
            <pc:sldMk cId="2256180866" sldId="264"/>
            <ac:grpSpMk id="7" creationId="{09A9E2A6-7B0E-00EF-F529-664F0DE1D540}"/>
          </ac:grpSpMkLst>
        </pc:grpChg>
        <pc:grpChg chg="add mod">
          <ac:chgData name="Jonguk Park" userId="cb8db36ae89a57a2" providerId="LiveId" clId="{4958DFA4-6CE6-4A92-8E3E-5E6039B6C266}" dt="2025-08-14T19:05:51.894" v="2166" actId="164"/>
          <ac:grpSpMkLst>
            <pc:docMk/>
            <pc:sldMk cId="2256180866" sldId="264"/>
            <ac:grpSpMk id="19" creationId="{07F83122-DE44-E96D-1D0B-CFEB36490343}"/>
          </ac:grpSpMkLst>
        </pc:grpChg>
        <pc:grpChg chg="add del mod">
          <ac:chgData name="Jonguk Park" userId="cb8db36ae89a57a2" providerId="LiveId" clId="{4958DFA4-6CE6-4A92-8E3E-5E6039B6C266}" dt="2025-08-15T19:46:40.872" v="7649" actId="1076"/>
          <ac:grpSpMkLst>
            <pc:docMk/>
            <pc:sldMk cId="2256180866" sldId="264"/>
            <ac:grpSpMk id="25" creationId="{9AE1C007-6415-2700-6A38-9B42A864E6E5}"/>
          </ac:grpSpMkLst>
        </pc:grpChg>
        <pc:grpChg chg="add mod">
          <ac:chgData name="Jonguk Park" userId="cb8db36ae89a57a2" providerId="LiveId" clId="{4958DFA4-6CE6-4A92-8E3E-5E6039B6C266}" dt="2025-08-15T19:41:44.755" v="7234" actId="164"/>
          <ac:grpSpMkLst>
            <pc:docMk/>
            <pc:sldMk cId="2256180866" sldId="264"/>
            <ac:grpSpMk id="28" creationId="{742F953D-3A2A-C2C0-E808-AC0A2F4DA994}"/>
          </ac:grpSpMkLst>
        </pc:grpChg>
        <pc:picChg chg="add mod modCrop">
          <ac:chgData name="Jonguk Park" userId="cb8db36ae89a57a2" providerId="LiveId" clId="{4958DFA4-6CE6-4A92-8E3E-5E6039B6C266}" dt="2025-08-14T18:59:00.061" v="1967" actId="164"/>
          <ac:picMkLst>
            <pc:docMk/>
            <pc:sldMk cId="2256180866" sldId="264"/>
            <ac:picMk id="3" creationId="{89E44C56-F56A-3EA0-0FAD-0B30C973A93A}"/>
          </ac:picMkLst>
        </pc:picChg>
        <pc:picChg chg="add mod">
          <ac:chgData name="Jonguk Park" userId="cb8db36ae89a57a2" providerId="LiveId" clId="{4958DFA4-6CE6-4A92-8E3E-5E6039B6C266}" dt="2025-08-14T19:01:46.667" v="2037" actId="164"/>
          <ac:picMkLst>
            <pc:docMk/>
            <pc:sldMk cId="2256180866" sldId="264"/>
            <ac:picMk id="5" creationId="{45123494-AE62-E111-5E0B-780B78BA84C0}"/>
          </ac:picMkLst>
        </pc:picChg>
        <pc:picChg chg="add mod modCrop">
          <ac:chgData name="Jonguk Park" userId="cb8db36ae89a57a2" providerId="LiveId" clId="{4958DFA4-6CE6-4A92-8E3E-5E6039B6C266}" dt="2025-08-14T18:59:00.061" v="1967" actId="164"/>
          <ac:picMkLst>
            <pc:docMk/>
            <pc:sldMk cId="2256180866" sldId="264"/>
            <ac:picMk id="6" creationId="{7E7A8AF2-EF6D-4568-1C93-72B3B32FFD16}"/>
          </ac:picMkLst>
        </pc:picChg>
        <pc:cxnChg chg="add mod">
          <ac:chgData name="Jonguk Park" userId="cb8db36ae89a57a2" providerId="LiveId" clId="{4958DFA4-6CE6-4A92-8E3E-5E6039B6C266}" dt="2025-08-14T19:01:46.667" v="2037" actId="164"/>
          <ac:cxnSpMkLst>
            <pc:docMk/>
            <pc:sldMk cId="2256180866" sldId="264"/>
            <ac:cxnSpMk id="12" creationId="{E172B056-1B8A-56FA-8C0E-4313E03CED2B}"/>
          </ac:cxnSpMkLst>
        </pc:cxnChg>
      </pc:sldChg>
      <pc:sldChg chg="addSp delSp modSp new mod setBg">
        <pc:chgData name="Jonguk Park" userId="cb8db36ae89a57a2" providerId="LiveId" clId="{4958DFA4-6CE6-4A92-8E3E-5E6039B6C266}" dt="2025-08-14T19:01:21.040" v="2015" actId="1076"/>
        <pc:sldMkLst>
          <pc:docMk/>
          <pc:sldMk cId="1449642377" sldId="265"/>
        </pc:sldMkLst>
      </pc:sldChg>
      <pc:sldChg chg="addSp delSp modSp add mod ord modNotesTx">
        <pc:chgData name="Jonguk Park" userId="cb8db36ae89a57a2" providerId="LiveId" clId="{4958DFA4-6CE6-4A92-8E3E-5E6039B6C266}" dt="2025-08-15T19:50:12.474" v="7875" actId="1076"/>
        <pc:sldMkLst>
          <pc:docMk/>
          <pc:sldMk cId="2952560408" sldId="266"/>
        </pc:sldMkLst>
        <pc:spChg chg="add mod">
          <ac:chgData name="Jonguk Park" userId="cb8db36ae89a57a2" providerId="LiveId" clId="{4958DFA4-6CE6-4A92-8E3E-5E6039B6C266}" dt="2025-08-15T19:39:57.212" v="7073" actId="6549"/>
          <ac:spMkLst>
            <pc:docMk/>
            <pc:sldMk cId="2952560408" sldId="266"/>
            <ac:spMk id="7" creationId="{045B6643-A745-2F76-A406-89AB2A3F73F5}"/>
          </ac:spMkLst>
        </pc:spChg>
        <pc:spChg chg="add mod">
          <ac:chgData name="Jonguk Park" userId="cb8db36ae89a57a2" providerId="LiveId" clId="{4958DFA4-6CE6-4A92-8E3E-5E6039B6C266}" dt="2025-08-15T19:46:28.902" v="7647" actId="164"/>
          <ac:spMkLst>
            <pc:docMk/>
            <pc:sldMk cId="2952560408" sldId="266"/>
            <ac:spMk id="9" creationId="{284C377A-7889-7DEA-2852-0373FE33586A}"/>
          </ac:spMkLst>
        </pc:spChg>
        <pc:spChg chg="add mod">
          <ac:chgData name="Jonguk Park" userId="cb8db36ae89a57a2" providerId="LiveId" clId="{4958DFA4-6CE6-4A92-8E3E-5E6039B6C266}" dt="2025-08-15T19:46:28.902" v="7647" actId="164"/>
          <ac:spMkLst>
            <pc:docMk/>
            <pc:sldMk cId="2952560408" sldId="266"/>
            <ac:spMk id="10" creationId="{BD195512-6CBE-CDDE-89B3-F281A960F264}"/>
          </ac:spMkLst>
        </pc:spChg>
        <pc:spChg chg="add mod">
          <ac:chgData name="Jonguk Park" userId="cb8db36ae89a57a2" providerId="LiveId" clId="{4958DFA4-6CE6-4A92-8E3E-5E6039B6C266}" dt="2025-08-15T19:50:12.474" v="7875" actId="1076"/>
          <ac:spMkLst>
            <pc:docMk/>
            <pc:sldMk cId="2952560408" sldId="266"/>
            <ac:spMk id="12" creationId="{EBCF129F-A841-CE6A-29A8-55C5916CF2DB}"/>
          </ac:spMkLst>
        </pc:spChg>
        <pc:grpChg chg="add mod">
          <ac:chgData name="Jonguk Park" userId="cb8db36ae89a57a2" providerId="LiveId" clId="{4958DFA4-6CE6-4A92-8E3E-5E6039B6C266}" dt="2025-08-15T19:46:28.902" v="7647" actId="164"/>
          <ac:grpSpMkLst>
            <pc:docMk/>
            <pc:sldMk cId="2952560408" sldId="266"/>
            <ac:grpSpMk id="8" creationId="{B6C20BA1-E8A2-CE55-7F97-66B2ED212A2C}"/>
          </ac:grpSpMkLst>
        </pc:grpChg>
        <pc:grpChg chg="add mod">
          <ac:chgData name="Jonguk Park" userId="cb8db36ae89a57a2" providerId="LiveId" clId="{4958DFA4-6CE6-4A92-8E3E-5E6039B6C266}" dt="2025-08-15T19:46:30.969" v="7648" actId="1076"/>
          <ac:grpSpMkLst>
            <pc:docMk/>
            <pc:sldMk cId="2952560408" sldId="266"/>
            <ac:grpSpMk id="11" creationId="{0F8BA78D-377D-7AF5-727E-A8D3A507D1AD}"/>
          </ac:grpSpMkLst>
        </pc:grpChg>
        <pc:grpChg chg="add del mod">
          <ac:chgData name="Jonguk Park" userId="cb8db36ae89a57a2" providerId="LiveId" clId="{4958DFA4-6CE6-4A92-8E3E-5E6039B6C266}" dt="2025-08-15T19:46:30.969" v="7648" actId="1076"/>
          <ac:grpSpMkLst>
            <pc:docMk/>
            <pc:sldMk cId="2952560408" sldId="266"/>
            <ac:grpSpMk id="25" creationId="{93819D44-EE68-DC4D-23F4-CFFF063B0AB1}"/>
          </ac:grpSpMkLst>
        </pc:grpChg>
        <pc:picChg chg="add mod ord modCrop">
          <ac:chgData name="Jonguk Park" userId="cb8db36ae89a57a2" providerId="LiveId" clId="{4958DFA4-6CE6-4A92-8E3E-5E6039B6C266}" dt="2025-08-14T19:09:03.606" v="2209" actId="164"/>
          <ac:picMkLst>
            <pc:docMk/>
            <pc:sldMk cId="2952560408" sldId="266"/>
            <ac:picMk id="4" creationId="{59264DD8-5248-8296-8D75-E7AE11DDDB21}"/>
          </ac:picMkLst>
        </pc:picChg>
        <pc:picChg chg="mod topLvl">
          <ac:chgData name="Jonguk Park" userId="cb8db36ae89a57a2" providerId="LiveId" clId="{4958DFA4-6CE6-4A92-8E3E-5E6039B6C266}" dt="2025-08-14T19:09:03.606" v="2209" actId="164"/>
          <ac:picMkLst>
            <pc:docMk/>
            <pc:sldMk cId="2952560408" sldId="266"/>
            <ac:picMk id="6" creationId="{7128812F-E096-C17C-DE86-D439E1CFA939}"/>
          </ac:picMkLst>
        </pc:picChg>
      </pc:sldChg>
      <pc:sldChg chg="addSp delSp modSp new mod modNotesTx">
        <pc:chgData name="Jonguk Park" userId="cb8db36ae89a57a2" providerId="LiveId" clId="{4958DFA4-6CE6-4A92-8E3E-5E6039B6C266}" dt="2025-08-15T20:36:38.435" v="8748" actId="6549"/>
        <pc:sldMkLst>
          <pc:docMk/>
          <pc:sldMk cId="457506173" sldId="267"/>
        </pc:sldMkLst>
        <pc:spChg chg="add mod">
          <ac:chgData name="Jonguk Park" userId="cb8db36ae89a57a2" providerId="LiveId" clId="{4958DFA4-6CE6-4A92-8E3E-5E6039B6C266}" dt="2025-08-15T20:36:38.435" v="8748" actId="6549"/>
          <ac:spMkLst>
            <pc:docMk/>
            <pc:sldMk cId="457506173" sldId="267"/>
            <ac:spMk id="4" creationId="{930537F2-CF2A-8E7D-E770-FC004F8B9840}"/>
          </ac:spMkLst>
        </pc:spChg>
        <pc:spChg chg="add mod">
          <ac:chgData name="Jonguk Park" userId="cb8db36ae89a57a2" providerId="LiveId" clId="{4958DFA4-6CE6-4A92-8E3E-5E6039B6C266}" dt="2025-08-15T19:56:44.490" v="8279" actId="1076"/>
          <ac:spMkLst>
            <pc:docMk/>
            <pc:sldMk cId="457506173" sldId="267"/>
            <ac:spMk id="5" creationId="{72D3CFF2-0048-D310-7798-EB989BADDA18}"/>
          </ac:spMkLst>
        </pc:spChg>
        <pc:spChg chg="add mod">
          <ac:chgData name="Jonguk Park" userId="cb8db36ae89a57a2" providerId="LiveId" clId="{4958DFA4-6CE6-4A92-8E3E-5E6039B6C266}" dt="2025-08-15T19:56:34.550" v="8276" actId="1076"/>
          <ac:spMkLst>
            <pc:docMk/>
            <pc:sldMk cId="457506173" sldId="267"/>
            <ac:spMk id="6" creationId="{85A40CB4-9268-2A1E-DB8D-FA1CA499CE1C}"/>
          </ac:spMkLst>
        </pc:spChg>
        <pc:spChg chg="add mod">
          <ac:chgData name="Jonguk Park" userId="cb8db36ae89a57a2" providerId="LiveId" clId="{4958DFA4-6CE6-4A92-8E3E-5E6039B6C266}" dt="2025-08-15T19:57:18.636" v="8291" actId="1035"/>
          <ac:spMkLst>
            <pc:docMk/>
            <pc:sldMk cId="457506173" sldId="267"/>
            <ac:spMk id="7" creationId="{4E8E116C-4CB3-1533-75F4-FFA04DBB44A6}"/>
          </ac:spMkLst>
        </pc:spChg>
        <pc:spChg chg="add mod">
          <ac:chgData name="Jonguk Park" userId="cb8db36ae89a57a2" providerId="LiveId" clId="{4958DFA4-6CE6-4A92-8E3E-5E6039B6C266}" dt="2025-08-15T19:57:18.636" v="8291" actId="1035"/>
          <ac:spMkLst>
            <pc:docMk/>
            <pc:sldMk cId="457506173" sldId="267"/>
            <ac:spMk id="10" creationId="{E25D7F75-132F-F07F-0B73-8A1B8344972B}"/>
          </ac:spMkLst>
        </pc:spChg>
        <pc:spChg chg="add mod ord topLvl">
          <ac:chgData name="Jonguk Park" userId="cb8db36ae89a57a2" providerId="LiveId" clId="{4958DFA4-6CE6-4A92-8E3E-5E6039B6C266}" dt="2025-08-15T19:53:16.698" v="7896" actId="1076"/>
          <ac:spMkLst>
            <pc:docMk/>
            <pc:sldMk cId="457506173" sldId="267"/>
            <ac:spMk id="11" creationId="{D1DEB941-3B9B-8E15-5BDD-FD582AD09F43}"/>
          </ac:spMkLst>
        </pc:spChg>
        <pc:spChg chg="add mod ord topLvl">
          <ac:chgData name="Jonguk Park" userId="cb8db36ae89a57a2" providerId="LiveId" clId="{4958DFA4-6CE6-4A92-8E3E-5E6039B6C266}" dt="2025-08-15T19:53:08.960" v="7894" actId="1076"/>
          <ac:spMkLst>
            <pc:docMk/>
            <pc:sldMk cId="457506173" sldId="267"/>
            <ac:spMk id="12" creationId="{2A9C656F-C204-15F9-5F5F-4787E412F8EF}"/>
          </ac:spMkLst>
        </pc:spChg>
        <pc:spChg chg="add mod topLvl">
          <ac:chgData name="Jonguk Park" userId="cb8db36ae89a57a2" providerId="LiveId" clId="{4958DFA4-6CE6-4A92-8E3E-5E6039B6C266}" dt="2025-08-15T19:52:03.802" v="7888" actId="1076"/>
          <ac:spMkLst>
            <pc:docMk/>
            <pc:sldMk cId="457506173" sldId="267"/>
            <ac:spMk id="13" creationId="{E9077C52-E37A-0368-B418-FEC83F0F1004}"/>
          </ac:spMkLst>
        </pc:spChg>
        <pc:spChg chg="mod topLvl">
          <ac:chgData name="Jonguk Park" userId="cb8db36ae89a57a2" providerId="LiveId" clId="{4958DFA4-6CE6-4A92-8E3E-5E6039B6C266}" dt="2025-08-15T19:52:20.840" v="7890" actId="164"/>
          <ac:spMkLst>
            <pc:docMk/>
            <pc:sldMk cId="457506173" sldId="267"/>
            <ac:spMk id="17" creationId="{90AB453B-E428-97FA-4F34-DCC37FD80E2C}"/>
          </ac:spMkLst>
        </pc:spChg>
        <pc:spChg chg="mod topLvl">
          <ac:chgData name="Jonguk Park" userId="cb8db36ae89a57a2" providerId="LiveId" clId="{4958DFA4-6CE6-4A92-8E3E-5E6039B6C266}" dt="2025-08-15T19:52:20.840" v="7890" actId="164"/>
          <ac:spMkLst>
            <pc:docMk/>
            <pc:sldMk cId="457506173" sldId="267"/>
            <ac:spMk id="19" creationId="{B3C5C7A9-5BB7-A910-99AC-4516380C41C3}"/>
          </ac:spMkLst>
        </pc:spChg>
        <pc:spChg chg="add mod">
          <ac:chgData name="Jonguk Park" userId="cb8db36ae89a57a2" providerId="LiveId" clId="{4958DFA4-6CE6-4A92-8E3E-5E6039B6C266}" dt="2025-08-15T19:52:20.840" v="7890" actId="164"/>
          <ac:spMkLst>
            <pc:docMk/>
            <pc:sldMk cId="457506173" sldId="267"/>
            <ac:spMk id="32" creationId="{E6D367B4-42EB-394F-EB2D-63E1CB7310B8}"/>
          </ac:spMkLst>
        </pc:spChg>
        <pc:spChg chg="add mod">
          <ac:chgData name="Jonguk Park" userId="cb8db36ae89a57a2" providerId="LiveId" clId="{4958DFA4-6CE6-4A92-8E3E-5E6039B6C266}" dt="2025-08-15T19:52:20.840" v="7890" actId="164"/>
          <ac:spMkLst>
            <pc:docMk/>
            <pc:sldMk cId="457506173" sldId="267"/>
            <ac:spMk id="33" creationId="{369A476C-7A23-F92D-E536-2F6E5F94500E}"/>
          </ac:spMkLst>
        </pc:spChg>
        <pc:spChg chg="add mod">
          <ac:chgData name="Jonguk Park" userId="cb8db36ae89a57a2" providerId="LiveId" clId="{4958DFA4-6CE6-4A92-8E3E-5E6039B6C266}" dt="2025-08-15T19:52:20.840" v="7890" actId="164"/>
          <ac:spMkLst>
            <pc:docMk/>
            <pc:sldMk cId="457506173" sldId="267"/>
            <ac:spMk id="34" creationId="{06669132-393F-52FA-4486-FDCD1FD21695}"/>
          </ac:spMkLst>
        </pc:spChg>
        <pc:spChg chg="add mod">
          <ac:chgData name="Jonguk Park" userId="cb8db36ae89a57a2" providerId="LiveId" clId="{4958DFA4-6CE6-4A92-8E3E-5E6039B6C266}" dt="2025-08-15T19:52:20.840" v="7890" actId="164"/>
          <ac:spMkLst>
            <pc:docMk/>
            <pc:sldMk cId="457506173" sldId="267"/>
            <ac:spMk id="35" creationId="{AEBBE315-327A-6731-2E3F-B8BB0A77A826}"/>
          </ac:spMkLst>
        </pc:spChg>
        <pc:spChg chg="add mod">
          <ac:chgData name="Jonguk Park" userId="cb8db36ae89a57a2" providerId="LiveId" clId="{4958DFA4-6CE6-4A92-8E3E-5E6039B6C266}" dt="2025-08-15T19:52:20.840" v="7890" actId="164"/>
          <ac:spMkLst>
            <pc:docMk/>
            <pc:sldMk cId="457506173" sldId="267"/>
            <ac:spMk id="36" creationId="{0B2480F3-765A-26CD-32AE-0B7C74B8425F}"/>
          </ac:spMkLst>
        </pc:spChg>
        <pc:spChg chg="add mod">
          <ac:chgData name="Jonguk Park" userId="cb8db36ae89a57a2" providerId="LiveId" clId="{4958DFA4-6CE6-4A92-8E3E-5E6039B6C266}" dt="2025-08-15T19:52:20.840" v="7890" actId="164"/>
          <ac:spMkLst>
            <pc:docMk/>
            <pc:sldMk cId="457506173" sldId="267"/>
            <ac:spMk id="39" creationId="{C64A38AA-487A-602D-F151-71C098DCFEAE}"/>
          </ac:spMkLst>
        </pc:spChg>
        <pc:spChg chg="add mod">
          <ac:chgData name="Jonguk Park" userId="cb8db36ae89a57a2" providerId="LiveId" clId="{4958DFA4-6CE6-4A92-8E3E-5E6039B6C266}" dt="2025-08-15T19:52:57.484" v="7893" actId="1076"/>
          <ac:spMkLst>
            <pc:docMk/>
            <pc:sldMk cId="457506173" sldId="267"/>
            <ac:spMk id="42" creationId="{828BFF9B-C603-7CDE-D444-3327A2F1EA63}"/>
          </ac:spMkLst>
        </pc:spChg>
        <pc:spChg chg="add mod">
          <ac:chgData name="Jonguk Park" userId="cb8db36ae89a57a2" providerId="LiveId" clId="{4958DFA4-6CE6-4A92-8E3E-5E6039B6C266}" dt="2025-08-15T19:52:03.802" v="7888" actId="1076"/>
          <ac:spMkLst>
            <pc:docMk/>
            <pc:sldMk cId="457506173" sldId="267"/>
            <ac:spMk id="43" creationId="{344089B4-037C-9DFA-5E40-1E5E0F2A7904}"/>
          </ac:spMkLst>
        </pc:spChg>
        <pc:spChg chg="add mod">
          <ac:chgData name="Jonguk Park" userId="cb8db36ae89a57a2" providerId="LiveId" clId="{4958DFA4-6CE6-4A92-8E3E-5E6039B6C266}" dt="2025-08-15T19:52:03.802" v="7888" actId="1076"/>
          <ac:spMkLst>
            <pc:docMk/>
            <pc:sldMk cId="457506173" sldId="267"/>
            <ac:spMk id="44" creationId="{E57A8FB1-1FF8-CF1A-E986-A841971EF82B}"/>
          </ac:spMkLst>
        </pc:spChg>
        <pc:spChg chg="add mod">
          <ac:chgData name="Jonguk Park" userId="cb8db36ae89a57a2" providerId="LiveId" clId="{4958DFA4-6CE6-4A92-8E3E-5E6039B6C266}" dt="2025-08-15T19:52:57.484" v="7893" actId="1076"/>
          <ac:spMkLst>
            <pc:docMk/>
            <pc:sldMk cId="457506173" sldId="267"/>
            <ac:spMk id="45" creationId="{8CE47F1B-667F-E8D8-4763-2465864DF09A}"/>
          </ac:spMkLst>
        </pc:spChg>
        <pc:spChg chg="add mod">
          <ac:chgData name="Jonguk Park" userId="cb8db36ae89a57a2" providerId="LiveId" clId="{4958DFA4-6CE6-4A92-8E3E-5E6039B6C266}" dt="2025-08-15T19:52:57.484" v="7893" actId="1076"/>
          <ac:spMkLst>
            <pc:docMk/>
            <pc:sldMk cId="457506173" sldId="267"/>
            <ac:spMk id="46" creationId="{88023709-AF4F-1470-D195-543612EA7AB4}"/>
          </ac:spMkLst>
        </pc:spChg>
        <pc:spChg chg="add mod">
          <ac:chgData name="Jonguk Park" userId="cb8db36ae89a57a2" providerId="LiveId" clId="{4958DFA4-6CE6-4A92-8E3E-5E6039B6C266}" dt="2025-08-15T19:52:03.802" v="7888" actId="1076"/>
          <ac:spMkLst>
            <pc:docMk/>
            <pc:sldMk cId="457506173" sldId="267"/>
            <ac:spMk id="48" creationId="{BF17377A-9FD4-BFC6-B2B2-959B2B94DF11}"/>
          </ac:spMkLst>
        </pc:spChg>
        <pc:spChg chg="add mod">
          <ac:chgData name="Jonguk Park" userId="cb8db36ae89a57a2" providerId="LiveId" clId="{4958DFA4-6CE6-4A92-8E3E-5E6039B6C266}" dt="2025-08-15T19:52:03.802" v="7888" actId="1076"/>
          <ac:spMkLst>
            <pc:docMk/>
            <pc:sldMk cId="457506173" sldId="267"/>
            <ac:spMk id="49" creationId="{A77472C6-77E8-2A51-E067-98CA066473FF}"/>
          </ac:spMkLst>
        </pc:spChg>
        <pc:spChg chg="add mod">
          <ac:chgData name="Jonguk Park" userId="cb8db36ae89a57a2" providerId="LiveId" clId="{4958DFA4-6CE6-4A92-8E3E-5E6039B6C266}" dt="2025-08-14T20:16:17.559" v="3543" actId="20577"/>
          <ac:spMkLst>
            <pc:docMk/>
            <pc:sldMk cId="457506173" sldId="267"/>
            <ac:spMk id="50" creationId="{54E38CB0-0FA3-7E00-1A13-CDD3603DCCC6}"/>
          </ac:spMkLst>
        </pc:spChg>
        <pc:spChg chg="add mod">
          <ac:chgData name="Jonguk Park" userId="cb8db36ae89a57a2" providerId="LiveId" clId="{4958DFA4-6CE6-4A92-8E3E-5E6039B6C266}" dt="2025-08-15T19:52:03.802" v="7888" actId="1076"/>
          <ac:spMkLst>
            <pc:docMk/>
            <pc:sldMk cId="457506173" sldId="267"/>
            <ac:spMk id="51" creationId="{87BCA77F-627A-6F14-AE0E-F042165D1AA0}"/>
          </ac:spMkLst>
        </pc:spChg>
        <pc:spChg chg="add mod">
          <ac:chgData name="Jonguk Park" userId="cb8db36ae89a57a2" providerId="LiveId" clId="{4958DFA4-6CE6-4A92-8E3E-5E6039B6C266}" dt="2025-08-15T19:59:19.097" v="8318" actId="1076"/>
          <ac:spMkLst>
            <pc:docMk/>
            <pc:sldMk cId="457506173" sldId="267"/>
            <ac:spMk id="52" creationId="{4CEF3648-EB38-CF05-CAA2-2F6CAC9DE9C7}"/>
          </ac:spMkLst>
        </pc:spChg>
        <pc:spChg chg="add mod">
          <ac:chgData name="Jonguk Park" userId="cb8db36ae89a57a2" providerId="LiveId" clId="{4958DFA4-6CE6-4A92-8E3E-5E6039B6C266}" dt="2025-08-15T19:59:21.333" v="8319" actId="1076"/>
          <ac:spMkLst>
            <pc:docMk/>
            <pc:sldMk cId="457506173" sldId="267"/>
            <ac:spMk id="53" creationId="{B4AF69D5-6363-B29D-AAF6-AB1B43CF0602}"/>
          </ac:spMkLst>
        </pc:spChg>
        <pc:spChg chg="add mod">
          <ac:chgData name="Jonguk Park" userId="cb8db36ae89a57a2" providerId="LiveId" clId="{4958DFA4-6CE6-4A92-8E3E-5E6039B6C266}" dt="2025-08-15T19:52:09.499" v="7889" actId="1076"/>
          <ac:spMkLst>
            <pc:docMk/>
            <pc:sldMk cId="457506173" sldId="267"/>
            <ac:spMk id="54" creationId="{A4F3C8A1-76C6-98B7-EFA5-F28FD0D1B02A}"/>
          </ac:spMkLst>
        </pc:spChg>
        <pc:spChg chg="add mod">
          <ac:chgData name="Jonguk Park" userId="cb8db36ae89a57a2" providerId="LiveId" clId="{4958DFA4-6CE6-4A92-8E3E-5E6039B6C266}" dt="2025-08-15T19:52:09.499" v="7889" actId="1076"/>
          <ac:spMkLst>
            <pc:docMk/>
            <pc:sldMk cId="457506173" sldId="267"/>
            <ac:spMk id="55" creationId="{5F9CD4AC-B525-F435-A672-C7E525F5F515}"/>
          </ac:spMkLst>
        </pc:spChg>
        <pc:grpChg chg="add mod">
          <ac:chgData name="Jonguk Park" userId="cb8db36ae89a57a2" providerId="LiveId" clId="{4958DFA4-6CE6-4A92-8E3E-5E6039B6C266}" dt="2025-08-15T19:52:33.590" v="7892" actId="1076"/>
          <ac:grpSpMkLst>
            <pc:docMk/>
            <pc:sldMk cId="457506173" sldId="267"/>
            <ac:grpSpMk id="2" creationId="{076C7D8F-A77F-F405-42B6-20DA329B7C4C}"/>
          </ac:grpSpMkLst>
        </pc:grpChg>
        <pc:picChg chg="add mod ord topLvl modCrop">
          <ac:chgData name="Jonguk Park" userId="cb8db36ae89a57a2" providerId="LiveId" clId="{4958DFA4-6CE6-4A92-8E3E-5E6039B6C266}" dt="2025-08-14T20:05:13.850" v="2759" actId="1035"/>
          <ac:picMkLst>
            <pc:docMk/>
            <pc:sldMk cId="457506173" sldId="267"/>
            <ac:picMk id="3" creationId="{73734EF7-119D-6E97-88F4-B4496F71A472}"/>
          </ac:picMkLst>
        </pc:picChg>
        <pc:picChg chg="add mod topLvl modCrop">
          <ac:chgData name="Jonguk Park" userId="cb8db36ae89a57a2" providerId="LiveId" clId="{4958DFA4-6CE6-4A92-8E3E-5E6039B6C266}" dt="2025-08-14T20:07:22.243" v="2812" actId="1076"/>
          <ac:picMkLst>
            <pc:docMk/>
            <pc:sldMk cId="457506173" sldId="267"/>
            <ac:picMk id="8" creationId="{4398FE95-EA1B-2BBB-A320-E0A1ADD0B252}"/>
          </ac:picMkLst>
        </pc:picChg>
        <pc:picChg chg="add mod topLvl modCrop">
          <ac:chgData name="Jonguk Park" userId="cb8db36ae89a57a2" providerId="LiveId" clId="{4958DFA4-6CE6-4A92-8E3E-5E6039B6C266}" dt="2025-08-15T19:52:57.484" v="7893" actId="1076"/>
          <ac:picMkLst>
            <pc:docMk/>
            <pc:sldMk cId="457506173" sldId="267"/>
            <ac:picMk id="9" creationId="{1AA37CA3-4C45-309F-BDE2-CA6E6E018ADA}"/>
          </ac:picMkLst>
        </pc:picChg>
        <pc:picChg chg="mod topLvl modCrop">
          <ac:chgData name="Jonguk Park" userId="cb8db36ae89a57a2" providerId="LiveId" clId="{4958DFA4-6CE6-4A92-8E3E-5E6039B6C266}" dt="2025-08-15T19:52:20.840" v="7890" actId="164"/>
          <ac:picMkLst>
            <pc:docMk/>
            <pc:sldMk cId="457506173" sldId="267"/>
            <ac:picMk id="20" creationId="{AFFF2A50-661B-FBBB-CEB9-2BEEC85FBB1E}"/>
          </ac:picMkLst>
        </pc:picChg>
        <pc:picChg chg="add mod modCrop">
          <ac:chgData name="Jonguk Park" userId="cb8db36ae89a57a2" providerId="LiveId" clId="{4958DFA4-6CE6-4A92-8E3E-5E6039B6C266}" dt="2025-08-14T20:04:33.408" v="2740" actId="1076"/>
          <ac:picMkLst>
            <pc:docMk/>
            <pc:sldMk cId="457506173" sldId="267"/>
            <ac:picMk id="24" creationId="{0BCD4063-F6BC-EA34-F9E0-ABC6D52C6F64}"/>
          </ac:picMkLst>
        </pc:picChg>
        <pc:picChg chg="add mod">
          <ac:chgData name="Jonguk Park" userId="cb8db36ae89a57a2" providerId="LiveId" clId="{4958DFA4-6CE6-4A92-8E3E-5E6039B6C266}" dt="2025-08-14T20:06:04.746" v="2771" actId="1076"/>
          <ac:picMkLst>
            <pc:docMk/>
            <pc:sldMk cId="457506173" sldId="267"/>
            <ac:picMk id="26" creationId="{AB04AF60-F903-79CD-C248-A5218B487ED1}"/>
          </ac:picMkLst>
        </pc:picChg>
        <pc:picChg chg="add mod modCrop">
          <ac:chgData name="Jonguk Park" userId="cb8db36ae89a57a2" providerId="LiveId" clId="{4958DFA4-6CE6-4A92-8E3E-5E6039B6C266}" dt="2025-08-15T19:52:57.484" v="7893" actId="1076"/>
          <ac:picMkLst>
            <pc:docMk/>
            <pc:sldMk cId="457506173" sldId="267"/>
            <ac:picMk id="28" creationId="{7F3E560F-51C3-DCE8-8713-4722305EB8AB}"/>
          </ac:picMkLst>
        </pc:picChg>
        <pc:picChg chg="add mod">
          <ac:chgData name="Jonguk Park" userId="cb8db36ae89a57a2" providerId="LiveId" clId="{4958DFA4-6CE6-4A92-8E3E-5E6039B6C266}" dt="2025-08-15T19:52:57.484" v="7893" actId="1076"/>
          <ac:picMkLst>
            <pc:docMk/>
            <pc:sldMk cId="457506173" sldId="267"/>
            <ac:picMk id="30" creationId="{D0618F85-59FD-31F2-47C4-AF6B4CEC6A2A}"/>
          </ac:picMkLst>
        </pc:picChg>
        <pc:picChg chg="add mod">
          <ac:chgData name="Jonguk Park" userId="cb8db36ae89a57a2" providerId="LiveId" clId="{4958DFA4-6CE6-4A92-8E3E-5E6039B6C266}" dt="2025-08-15T19:52:57.484" v="7893" actId="1076"/>
          <ac:picMkLst>
            <pc:docMk/>
            <pc:sldMk cId="457506173" sldId="267"/>
            <ac:picMk id="47" creationId="{865E9260-7D4D-71C8-FCA6-10324FE0DC39}"/>
          </ac:picMkLst>
        </pc:picChg>
        <pc:cxnChg chg="mod topLvl">
          <ac:chgData name="Jonguk Park" userId="cb8db36ae89a57a2" providerId="LiveId" clId="{4958DFA4-6CE6-4A92-8E3E-5E6039B6C266}" dt="2025-08-14T19:57:20.095" v="2574" actId="14100"/>
          <ac:cxnSpMkLst>
            <pc:docMk/>
            <pc:sldMk cId="457506173" sldId="267"/>
            <ac:cxnSpMk id="21" creationId="{06244B6E-AB27-0DC4-BF63-7F5136CE2102}"/>
          </ac:cxnSpMkLst>
        </pc:cxnChg>
        <pc:cxnChg chg="add mod">
          <ac:chgData name="Jonguk Park" userId="cb8db36ae89a57a2" providerId="LiveId" clId="{4958DFA4-6CE6-4A92-8E3E-5E6039B6C266}" dt="2025-08-14T20:01:11.938" v="2663" actId="14100"/>
          <ac:cxnSpMkLst>
            <pc:docMk/>
            <pc:sldMk cId="457506173" sldId="267"/>
            <ac:cxnSpMk id="37" creationId="{56CC6FAA-1F73-A040-361A-BBE20C39A169}"/>
          </ac:cxnSpMkLst>
        </pc:cxnChg>
        <pc:cxnChg chg="add mod">
          <ac:chgData name="Jonguk Park" userId="cb8db36ae89a57a2" providerId="LiveId" clId="{4958DFA4-6CE6-4A92-8E3E-5E6039B6C266}" dt="2025-08-14T20:01:52.629" v="2675" actId="1076"/>
          <ac:cxnSpMkLst>
            <pc:docMk/>
            <pc:sldMk cId="457506173" sldId="267"/>
            <ac:cxnSpMk id="40" creationId="{0ADE20D9-FCF0-BBFF-F07B-07641598761C}"/>
          </ac:cxnSpMkLst>
        </pc:cxnChg>
      </pc:sldChg>
      <pc:sldChg chg="addSp delSp modSp new mod modNotesTx">
        <pc:chgData name="Jonguk Park" userId="cb8db36ae89a57a2" providerId="LiveId" clId="{4958DFA4-6CE6-4A92-8E3E-5E6039B6C266}" dt="2025-08-15T19:58:48.966" v="8317" actId="113"/>
        <pc:sldMkLst>
          <pc:docMk/>
          <pc:sldMk cId="63357643" sldId="268"/>
        </pc:sldMkLst>
        <pc:spChg chg="mod">
          <ac:chgData name="Jonguk Park" userId="cb8db36ae89a57a2" providerId="LiveId" clId="{4958DFA4-6CE6-4A92-8E3E-5E6039B6C266}" dt="2025-08-14T20:27:34.037" v="3774"/>
          <ac:spMkLst>
            <pc:docMk/>
            <pc:sldMk cId="63357643" sldId="268"/>
            <ac:spMk id="17" creationId="{A004848A-6D10-3B27-F581-A67A100F6222}"/>
          </ac:spMkLst>
        </pc:spChg>
        <pc:spChg chg="mod">
          <ac:chgData name="Jonguk Park" userId="cb8db36ae89a57a2" providerId="LiveId" clId="{4958DFA4-6CE6-4A92-8E3E-5E6039B6C266}" dt="2025-08-14T20:27:34.037" v="3774"/>
          <ac:spMkLst>
            <pc:docMk/>
            <pc:sldMk cId="63357643" sldId="268"/>
            <ac:spMk id="18" creationId="{FE539955-B3DD-9DA6-BA0B-AD5B62EFFF7A}"/>
          </ac:spMkLst>
        </pc:spChg>
        <pc:spChg chg="mod">
          <ac:chgData name="Jonguk Park" userId="cb8db36ae89a57a2" providerId="LiveId" clId="{4958DFA4-6CE6-4A92-8E3E-5E6039B6C266}" dt="2025-08-14T20:27:34.037" v="3774"/>
          <ac:spMkLst>
            <pc:docMk/>
            <pc:sldMk cId="63357643" sldId="268"/>
            <ac:spMk id="19" creationId="{2EAC9818-9A98-6AE7-3762-C8F18F0153E9}"/>
          </ac:spMkLst>
        </pc:spChg>
        <pc:spChg chg="mod">
          <ac:chgData name="Jonguk Park" userId="cb8db36ae89a57a2" providerId="LiveId" clId="{4958DFA4-6CE6-4A92-8E3E-5E6039B6C266}" dt="2025-08-14T20:27:34.037" v="3774"/>
          <ac:spMkLst>
            <pc:docMk/>
            <pc:sldMk cId="63357643" sldId="268"/>
            <ac:spMk id="20" creationId="{3F3D8E36-D279-2196-BE9F-1689CD9BFA81}"/>
          </ac:spMkLst>
        </pc:spChg>
        <pc:spChg chg="mod">
          <ac:chgData name="Jonguk Park" userId="cb8db36ae89a57a2" providerId="LiveId" clId="{4958DFA4-6CE6-4A92-8E3E-5E6039B6C266}" dt="2025-08-14T20:27:34.037" v="3774"/>
          <ac:spMkLst>
            <pc:docMk/>
            <pc:sldMk cId="63357643" sldId="268"/>
            <ac:spMk id="21" creationId="{A6072669-AA8A-22BA-AF56-4B3AD53DD912}"/>
          </ac:spMkLst>
        </pc:spChg>
        <pc:spChg chg="add mod">
          <ac:chgData name="Jonguk Park" userId="cb8db36ae89a57a2" providerId="LiveId" clId="{4958DFA4-6CE6-4A92-8E3E-5E6039B6C266}" dt="2025-08-14T20:41:35.962" v="5264" actId="20577"/>
          <ac:spMkLst>
            <pc:docMk/>
            <pc:sldMk cId="63357643" sldId="268"/>
            <ac:spMk id="45" creationId="{3CA55204-7841-556A-0CA0-7E6D362E436E}"/>
          </ac:spMkLst>
        </pc:spChg>
        <pc:spChg chg="add mod">
          <ac:chgData name="Jonguk Park" userId="cb8db36ae89a57a2" providerId="LiveId" clId="{4958DFA4-6CE6-4A92-8E3E-5E6039B6C266}" dt="2025-08-14T20:36:36.116" v="4480" actId="1076"/>
          <ac:spMkLst>
            <pc:docMk/>
            <pc:sldMk cId="63357643" sldId="268"/>
            <ac:spMk id="52" creationId="{EF0B8EF1-461F-BD9A-1B8C-281D2D788414}"/>
          </ac:spMkLst>
        </pc:spChg>
        <pc:spChg chg="add mod">
          <ac:chgData name="Jonguk Park" userId="cb8db36ae89a57a2" providerId="LiveId" clId="{4958DFA4-6CE6-4A92-8E3E-5E6039B6C266}" dt="2025-08-15T19:58:25.508" v="8314" actId="20577"/>
          <ac:spMkLst>
            <pc:docMk/>
            <pc:sldMk cId="63357643" sldId="268"/>
            <ac:spMk id="54" creationId="{9B7D6E25-32DC-A657-4316-0BC3D345B3C8}"/>
          </ac:spMkLst>
        </pc:spChg>
        <pc:spChg chg="add mod">
          <ac:chgData name="Jonguk Park" userId="cb8db36ae89a57a2" providerId="LiveId" clId="{4958DFA4-6CE6-4A92-8E3E-5E6039B6C266}" dt="2025-08-15T19:58:48.966" v="8317" actId="113"/>
          <ac:spMkLst>
            <pc:docMk/>
            <pc:sldMk cId="63357643" sldId="268"/>
            <ac:spMk id="57" creationId="{7299B038-0200-600F-5D25-16F4B16CD0FB}"/>
          </ac:spMkLst>
        </pc:spChg>
        <pc:grpChg chg="add mod">
          <ac:chgData name="Jonguk Park" userId="cb8db36ae89a57a2" providerId="LiveId" clId="{4958DFA4-6CE6-4A92-8E3E-5E6039B6C266}" dt="2025-08-14T20:31:02.768" v="3998" actId="1076"/>
          <ac:grpSpMkLst>
            <pc:docMk/>
            <pc:sldMk cId="63357643" sldId="268"/>
            <ac:grpSpMk id="10" creationId="{2F3703F6-B4A7-3726-E1D1-7098EBC0AE44}"/>
          </ac:grpSpMkLst>
        </pc:grpChg>
        <pc:grpChg chg="mod">
          <ac:chgData name="Jonguk Park" userId="cb8db36ae89a57a2" providerId="LiveId" clId="{4958DFA4-6CE6-4A92-8E3E-5E6039B6C266}" dt="2025-08-14T20:27:34.037" v="3774"/>
          <ac:grpSpMkLst>
            <pc:docMk/>
            <pc:sldMk cId="63357643" sldId="268"/>
            <ac:grpSpMk id="11" creationId="{8FF42EEA-4DE0-0344-BB2E-F1E7516DB934}"/>
          </ac:grpSpMkLst>
        </pc:grpChg>
        <pc:picChg chg="mod">
          <ac:chgData name="Jonguk Park" userId="cb8db36ae89a57a2" providerId="LiveId" clId="{4958DFA4-6CE6-4A92-8E3E-5E6039B6C266}" dt="2025-08-14T20:27:34.037" v="3774"/>
          <ac:picMkLst>
            <pc:docMk/>
            <pc:sldMk cId="63357643" sldId="268"/>
            <ac:picMk id="12" creationId="{E8460537-B1CD-074D-E46C-DC7E37BB4FF7}"/>
          </ac:picMkLst>
        </pc:picChg>
        <pc:picChg chg="add mod">
          <ac:chgData name="Jonguk Park" userId="cb8db36ae89a57a2" providerId="LiveId" clId="{4958DFA4-6CE6-4A92-8E3E-5E6039B6C266}" dt="2025-08-14T20:36:41.885" v="4482" actId="1076"/>
          <ac:picMkLst>
            <pc:docMk/>
            <pc:sldMk cId="63357643" sldId="268"/>
            <ac:picMk id="44" creationId="{F17EBED4-2C6A-F87A-D3BC-860961FF9C44}"/>
          </ac:picMkLst>
        </pc:picChg>
        <pc:picChg chg="add mod">
          <ac:chgData name="Jonguk Park" userId="cb8db36ae89a57a2" providerId="LiveId" clId="{4958DFA4-6CE6-4A92-8E3E-5E6039B6C266}" dt="2025-08-14T20:36:32.987" v="4479" actId="1076"/>
          <ac:picMkLst>
            <pc:docMk/>
            <pc:sldMk cId="63357643" sldId="268"/>
            <ac:picMk id="47" creationId="{CB587257-5FE0-0FA8-9791-F85FA933C5C3}"/>
          </ac:picMkLst>
        </pc:picChg>
        <pc:cxnChg chg="mod">
          <ac:chgData name="Jonguk Park" userId="cb8db36ae89a57a2" providerId="LiveId" clId="{4958DFA4-6CE6-4A92-8E3E-5E6039B6C266}" dt="2025-08-14T20:27:34.037" v="3774"/>
          <ac:cxnSpMkLst>
            <pc:docMk/>
            <pc:sldMk cId="63357643" sldId="268"/>
            <ac:cxnSpMk id="33" creationId="{737BA27A-E5AA-EF05-00A8-92F4EB81315F}"/>
          </ac:cxnSpMkLst>
        </pc:cxnChg>
        <pc:cxnChg chg="mod">
          <ac:chgData name="Jonguk Park" userId="cb8db36ae89a57a2" providerId="LiveId" clId="{4958DFA4-6CE6-4A92-8E3E-5E6039B6C266}" dt="2025-08-14T20:27:34.037" v="3774"/>
          <ac:cxnSpMkLst>
            <pc:docMk/>
            <pc:sldMk cId="63357643" sldId="268"/>
            <ac:cxnSpMk id="37" creationId="{8D82A753-B381-1F9A-C344-401D62D7ACF4}"/>
          </ac:cxnSpMkLst>
        </pc:cxnChg>
        <pc:cxnChg chg="add mod">
          <ac:chgData name="Jonguk Park" userId="cb8db36ae89a57a2" providerId="LiveId" clId="{4958DFA4-6CE6-4A92-8E3E-5E6039B6C266}" dt="2025-08-14T20:36:31.124" v="4478" actId="14100"/>
          <ac:cxnSpMkLst>
            <pc:docMk/>
            <pc:sldMk cId="63357643" sldId="268"/>
            <ac:cxnSpMk id="48" creationId="{60185EC6-D14F-15F8-487C-49B120772AF5}"/>
          </ac:cxnSpMkLst>
        </pc:cxnChg>
        <pc:cxnChg chg="add mod">
          <ac:chgData name="Jonguk Park" userId="cb8db36ae89a57a2" providerId="LiveId" clId="{4958DFA4-6CE6-4A92-8E3E-5E6039B6C266}" dt="2025-08-14T20:36:38.226" v="4481" actId="14100"/>
          <ac:cxnSpMkLst>
            <pc:docMk/>
            <pc:sldMk cId="63357643" sldId="268"/>
            <ac:cxnSpMk id="53" creationId="{3C790B80-70B5-09BD-937B-3339B7309135}"/>
          </ac:cxnSpMkLst>
        </pc:cxnChg>
      </pc:sldChg>
      <pc:sldChg chg="addSp delSp modSp new mod modNotesTx">
        <pc:chgData name="Jonguk Park" userId="cb8db36ae89a57a2" providerId="LiveId" clId="{4958DFA4-6CE6-4A92-8E3E-5E6039B6C266}" dt="2025-08-19T19:54:43.476" v="10862" actId="20577"/>
        <pc:sldMkLst>
          <pc:docMk/>
          <pc:sldMk cId="235757831" sldId="269"/>
        </pc:sldMkLst>
        <pc:spChg chg="add mod">
          <ac:chgData name="Jonguk Park" userId="cb8db36ae89a57a2" providerId="LiveId" clId="{4958DFA4-6CE6-4A92-8E3E-5E6039B6C266}" dt="2025-08-19T15:47:03.159" v="9489" actId="20577"/>
          <ac:spMkLst>
            <pc:docMk/>
            <pc:sldMk cId="235757831" sldId="269"/>
            <ac:spMk id="3" creationId="{76722D77-C8B0-8912-FFD6-C285C864B7B8}"/>
          </ac:spMkLst>
        </pc:spChg>
        <pc:spChg chg="add mod">
          <ac:chgData name="Jonguk Park" userId="cb8db36ae89a57a2" providerId="LiveId" clId="{4958DFA4-6CE6-4A92-8E3E-5E6039B6C266}" dt="2025-08-19T16:35:23.056" v="9700" actId="1076"/>
          <ac:spMkLst>
            <pc:docMk/>
            <pc:sldMk cId="235757831" sldId="269"/>
            <ac:spMk id="24" creationId="{2531A0A2-9ABD-6159-5DCF-DCD5E3E1D02C}"/>
          </ac:spMkLst>
        </pc:spChg>
        <pc:spChg chg="add mod">
          <ac:chgData name="Jonguk Park" userId="cb8db36ae89a57a2" providerId="LiveId" clId="{4958DFA4-6CE6-4A92-8E3E-5E6039B6C266}" dt="2025-08-19T16:35:26.416" v="9701" actId="1076"/>
          <ac:spMkLst>
            <pc:docMk/>
            <pc:sldMk cId="235757831" sldId="269"/>
            <ac:spMk id="25" creationId="{489F9571-9E65-9C70-8C84-B8622A19E22B}"/>
          </ac:spMkLst>
        </pc:spChg>
        <pc:spChg chg="add mod">
          <ac:chgData name="Jonguk Park" userId="cb8db36ae89a57a2" providerId="LiveId" clId="{4958DFA4-6CE6-4A92-8E3E-5E6039B6C266}" dt="2025-08-19T16:35:36.572" v="9706" actId="1037"/>
          <ac:spMkLst>
            <pc:docMk/>
            <pc:sldMk cId="235757831" sldId="269"/>
            <ac:spMk id="26" creationId="{65D77B64-7246-C924-FC7E-0F03C5DA68C9}"/>
          </ac:spMkLst>
        </pc:spChg>
        <pc:spChg chg="add mod">
          <ac:chgData name="Jonguk Park" userId="cb8db36ae89a57a2" providerId="LiveId" clId="{4958DFA4-6CE6-4A92-8E3E-5E6039B6C266}" dt="2025-08-19T16:35:46.016" v="9708" actId="1076"/>
          <ac:spMkLst>
            <pc:docMk/>
            <pc:sldMk cId="235757831" sldId="269"/>
            <ac:spMk id="27" creationId="{0F9E43AC-5130-1DF4-5EA6-D5626669081B}"/>
          </ac:spMkLst>
        </pc:spChg>
        <pc:picChg chg="add mod ord modCrop">
          <ac:chgData name="Jonguk Park" userId="cb8db36ae89a57a2" providerId="LiveId" clId="{4958DFA4-6CE6-4A92-8E3E-5E6039B6C266}" dt="2025-08-19T19:51:35.035" v="10340" actId="1035"/>
          <ac:picMkLst>
            <pc:docMk/>
            <pc:sldMk cId="235757831" sldId="269"/>
            <ac:picMk id="2" creationId="{A17D1783-AC6D-6AAB-BA13-620908BDFE64}"/>
          </ac:picMkLst>
        </pc:picChg>
        <pc:picChg chg="add mod topLvl modCrop">
          <ac:chgData name="Jonguk Park" userId="cb8db36ae89a57a2" providerId="LiveId" clId="{4958DFA4-6CE6-4A92-8E3E-5E6039B6C266}" dt="2025-08-19T16:08:26.309" v="9576" actId="1076"/>
          <ac:picMkLst>
            <pc:docMk/>
            <pc:sldMk cId="235757831" sldId="269"/>
            <ac:picMk id="7" creationId="{DD351B58-1437-7A13-7DC0-67C8B3D9CF37}"/>
          </ac:picMkLst>
        </pc:picChg>
        <pc:picChg chg="add mod modCrop">
          <ac:chgData name="Jonguk Park" userId="cb8db36ae89a57a2" providerId="LiveId" clId="{4958DFA4-6CE6-4A92-8E3E-5E6039B6C266}" dt="2025-08-19T19:51:51.679" v="10347" actId="1035"/>
          <ac:picMkLst>
            <pc:docMk/>
            <pc:sldMk cId="235757831" sldId="269"/>
            <ac:picMk id="17" creationId="{7B30E78E-7F10-0F65-BD8F-23B4E4FE95F9}"/>
          </ac:picMkLst>
        </pc:picChg>
        <pc:picChg chg="add mod modCrop">
          <ac:chgData name="Jonguk Park" userId="cb8db36ae89a57a2" providerId="LiveId" clId="{4958DFA4-6CE6-4A92-8E3E-5E6039B6C266}" dt="2025-08-19T19:51:35.035" v="10340" actId="1035"/>
          <ac:picMkLst>
            <pc:docMk/>
            <pc:sldMk cId="235757831" sldId="269"/>
            <ac:picMk id="18" creationId="{B8A8EE38-76B5-B440-8ED5-CC290BCCCE67}"/>
          </ac:picMkLst>
        </pc:picChg>
        <pc:picChg chg="add mod">
          <ac:chgData name="Jonguk Park" userId="cb8db36ae89a57a2" providerId="LiveId" clId="{4958DFA4-6CE6-4A92-8E3E-5E6039B6C266}" dt="2025-08-19T16:09:28.335" v="9595" actId="1038"/>
          <ac:picMkLst>
            <pc:docMk/>
            <pc:sldMk cId="235757831" sldId="269"/>
            <ac:picMk id="19" creationId="{5A5BD0C3-9076-895A-A56C-9CDF31B11745}"/>
          </ac:picMkLst>
        </pc:picChg>
        <pc:picChg chg="add mod">
          <ac:chgData name="Jonguk Park" userId="cb8db36ae89a57a2" providerId="LiveId" clId="{4958DFA4-6CE6-4A92-8E3E-5E6039B6C266}" dt="2025-08-19T16:12:02.693" v="9619" actId="1076"/>
          <ac:picMkLst>
            <pc:docMk/>
            <pc:sldMk cId="235757831" sldId="269"/>
            <ac:picMk id="23" creationId="{F11C0835-D31E-479E-411F-1ABBEEB042D2}"/>
          </ac:picMkLst>
        </pc:picChg>
      </pc:sldChg>
      <pc:sldChg chg="addSp delSp modSp new mod setBg">
        <pc:chgData name="Jonguk Park" userId="cb8db36ae89a57a2" providerId="LiveId" clId="{4958DFA4-6CE6-4A92-8E3E-5E6039B6C266}" dt="2025-08-19T19:51:27.681" v="10337" actId="1036"/>
        <pc:sldMkLst>
          <pc:docMk/>
          <pc:sldMk cId="296873389" sldId="270"/>
        </pc:sldMkLst>
        <pc:spChg chg="add mod">
          <ac:chgData name="Jonguk Park" userId="cb8db36ae89a57a2" providerId="LiveId" clId="{4958DFA4-6CE6-4A92-8E3E-5E6039B6C266}" dt="2025-08-19T16:37:35.039" v="9721" actId="26606"/>
          <ac:spMkLst>
            <pc:docMk/>
            <pc:sldMk cId="296873389" sldId="270"/>
            <ac:spMk id="15" creationId="{27B7E1AF-111D-8B1D-8B88-BA98848FAB05}"/>
          </ac:spMkLst>
        </pc:spChg>
        <pc:picChg chg="add mod ord topLvl modCrop">
          <ac:chgData name="Jonguk Park" userId="cb8db36ae89a57a2" providerId="LiveId" clId="{4958DFA4-6CE6-4A92-8E3E-5E6039B6C266}" dt="2025-08-19T16:38:52.428" v="9736" actId="1076"/>
          <ac:picMkLst>
            <pc:docMk/>
            <pc:sldMk cId="296873389" sldId="270"/>
            <ac:picMk id="5" creationId="{736FAE57-1F5B-12D7-6060-250F038A4D1F}"/>
          </ac:picMkLst>
        </pc:picChg>
        <pc:picChg chg="add mod ord modCrop">
          <ac:chgData name="Jonguk Park" userId="cb8db36ae89a57a2" providerId="LiveId" clId="{4958DFA4-6CE6-4A92-8E3E-5E6039B6C266}" dt="2025-08-19T19:51:27.681" v="10337" actId="1036"/>
          <ac:picMkLst>
            <pc:docMk/>
            <pc:sldMk cId="296873389" sldId="270"/>
            <ac:picMk id="7" creationId="{0A45A9EB-2E13-5A51-C4B8-D9C49F541066}"/>
          </ac:picMkLst>
        </pc:picChg>
        <pc:picChg chg="add mod ord topLvl modCrop">
          <ac:chgData name="Jonguk Park" userId="cb8db36ae89a57a2" providerId="LiveId" clId="{4958DFA4-6CE6-4A92-8E3E-5E6039B6C266}" dt="2025-08-19T16:39:06.383" v="9740" actId="1076"/>
          <ac:picMkLst>
            <pc:docMk/>
            <pc:sldMk cId="296873389" sldId="270"/>
            <ac:picMk id="11" creationId="{560F3463-F7A0-FD59-D167-C43F4F176FC9}"/>
          </ac:picMkLst>
        </pc:picChg>
        <pc:picChg chg="add mod">
          <ac:chgData name="Jonguk Park" userId="cb8db36ae89a57a2" providerId="LiveId" clId="{4958DFA4-6CE6-4A92-8E3E-5E6039B6C266}" dt="2025-08-19T16:39:24.758" v="9743" actId="14100"/>
          <ac:picMkLst>
            <pc:docMk/>
            <pc:sldMk cId="296873389" sldId="270"/>
            <ac:picMk id="17" creationId="{13ECE1A3-1CEB-A684-CF35-20284EBFFF44}"/>
          </ac:picMkLst>
        </pc:picChg>
        <pc:picChg chg="add mod">
          <ac:chgData name="Jonguk Park" userId="cb8db36ae89a57a2" providerId="LiveId" clId="{4958DFA4-6CE6-4A92-8E3E-5E6039B6C266}" dt="2025-08-19T19:51:27.681" v="10337" actId="1036"/>
          <ac:picMkLst>
            <pc:docMk/>
            <pc:sldMk cId="296873389" sldId="270"/>
            <ac:picMk id="18" creationId="{02936520-CC58-84BD-1158-7AAE13509C83}"/>
          </ac:picMkLst>
        </pc:picChg>
        <pc:picChg chg="add mod modCrop">
          <ac:chgData name="Jonguk Park" userId="cb8db36ae89a57a2" providerId="LiveId" clId="{4958DFA4-6CE6-4A92-8E3E-5E6039B6C266}" dt="2025-08-19T16:39:02.822" v="9739" actId="1076"/>
          <ac:picMkLst>
            <pc:docMk/>
            <pc:sldMk cId="296873389" sldId="270"/>
            <ac:picMk id="19" creationId="{10643E2E-1B8E-2E74-D2B6-B68392409988}"/>
          </ac:picMkLst>
        </pc:picChg>
      </pc:sldChg>
      <pc:sldChg chg="addSp modSp new mod">
        <pc:chgData name="Jonguk Park" userId="cb8db36ae89a57a2" providerId="LiveId" clId="{4958DFA4-6CE6-4A92-8E3E-5E6039B6C266}" dt="2025-08-19T15:43:56.019" v="9418" actId="404"/>
        <pc:sldMkLst>
          <pc:docMk/>
          <pc:sldMk cId="2246140133" sldId="271"/>
        </pc:sldMkLst>
      </pc:sldChg>
      <pc:sldChg chg="addSp modSp new mod">
        <pc:chgData name="Jonguk Park" userId="cb8db36ae89a57a2" providerId="LiveId" clId="{4958DFA4-6CE6-4A92-8E3E-5E6039B6C266}" dt="2025-08-19T15:41:15.588" v="9227" actId="1038"/>
        <pc:sldMkLst>
          <pc:docMk/>
          <pc:sldMk cId="2211693397" sldId="272"/>
        </pc:sldMkLst>
      </pc:sldChg>
      <pc:sldChg chg="addSp modSp new mod">
        <pc:chgData name="Jonguk Park" userId="cb8db36ae89a57a2" providerId="LiveId" clId="{4958DFA4-6CE6-4A92-8E3E-5E6039B6C266}" dt="2025-08-19T15:42:58.281" v="9329" actId="20577"/>
        <pc:sldMkLst>
          <pc:docMk/>
          <pc:sldMk cId="1053747244" sldId="273"/>
        </pc:sldMkLst>
      </pc:sldChg>
      <pc:sldChg chg="addSp modSp new mod">
        <pc:chgData name="Jonguk Park" userId="cb8db36ae89a57a2" providerId="LiveId" clId="{4958DFA4-6CE6-4A92-8E3E-5E6039B6C266}" dt="2025-08-19T15:42:35.292" v="9312" actId="20577"/>
        <pc:sldMkLst>
          <pc:docMk/>
          <pc:sldMk cId="3624586048" sldId="274"/>
        </pc:sldMkLst>
      </pc:sldChg>
      <pc:sldChg chg="addSp modSp new mod">
        <pc:chgData name="Jonguk Park" userId="cb8db36ae89a57a2" providerId="LiveId" clId="{4958DFA4-6CE6-4A92-8E3E-5E6039B6C266}" dt="2025-08-19T15:42:54.718" v="9327" actId="20577"/>
        <pc:sldMkLst>
          <pc:docMk/>
          <pc:sldMk cId="3336487199" sldId="275"/>
        </pc:sldMkLst>
      </pc:sldChg>
      <pc:sldChg chg="addSp modSp new mod">
        <pc:chgData name="Jonguk Park" userId="cb8db36ae89a57a2" providerId="LiveId" clId="{4958DFA4-6CE6-4A92-8E3E-5E6039B6C266}" dt="2025-08-20T14:42:56.314" v="13276" actId="20577"/>
        <pc:sldMkLst>
          <pc:docMk/>
          <pc:sldMk cId="1534462799" sldId="276"/>
        </pc:sldMkLst>
        <pc:spChg chg="add mod">
          <ac:chgData name="Jonguk Park" userId="cb8db36ae89a57a2" providerId="LiveId" clId="{4958DFA4-6CE6-4A92-8E3E-5E6039B6C266}" dt="2025-08-20T14:42:44.247" v="13268" actId="12"/>
          <ac:spMkLst>
            <pc:docMk/>
            <pc:sldMk cId="1534462799" sldId="276"/>
            <ac:spMk id="2" creationId="{939D8356-AA42-16BD-C26F-CA9A10810871}"/>
          </ac:spMkLst>
        </pc:spChg>
        <pc:spChg chg="add mod">
          <ac:chgData name="Jonguk Park" userId="cb8db36ae89a57a2" providerId="LiveId" clId="{4958DFA4-6CE6-4A92-8E3E-5E6039B6C266}" dt="2025-08-20T13:11:12.139" v="12373" actId="20577"/>
          <ac:spMkLst>
            <pc:docMk/>
            <pc:sldMk cId="1534462799" sldId="276"/>
            <ac:spMk id="3" creationId="{AB6A0319-2186-C512-9F05-5D2B264FB05B}"/>
          </ac:spMkLst>
        </pc:spChg>
        <pc:spChg chg="add mod">
          <ac:chgData name="Jonguk Park" userId="cb8db36ae89a57a2" providerId="LiveId" clId="{4958DFA4-6CE6-4A92-8E3E-5E6039B6C266}" dt="2025-08-20T14:42:56.314" v="13276" actId="20577"/>
          <ac:spMkLst>
            <pc:docMk/>
            <pc:sldMk cId="1534462799" sldId="276"/>
            <ac:spMk id="4" creationId="{D1785589-F9BD-589B-815F-39A53D210C63}"/>
          </ac:spMkLst>
        </pc:spChg>
      </pc:sldChg>
      <pc:sldChg chg="addSp delSp modSp add mod modNotesTx">
        <pc:chgData name="Jonguk Park" userId="cb8db36ae89a57a2" providerId="LiveId" clId="{4958DFA4-6CE6-4A92-8E3E-5E6039B6C266}" dt="2025-08-19T19:49:34.590" v="10327" actId="20577"/>
        <pc:sldMkLst>
          <pc:docMk/>
          <pc:sldMk cId="2517933010" sldId="277"/>
        </pc:sldMkLst>
        <pc:spChg chg="add mod">
          <ac:chgData name="Jonguk Park" userId="cb8db36ae89a57a2" providerId="LiveId" clId="{4958DFA4-6CE6-4A92-8E3E-5E6039B6C266}" dt="2025-08-19T19:46:12.566" v="9814" actId="1076"/>
          <ac:spMkLst>
            <pc:docMk/>
            <pc:sldMk cId="2517933010" sldId="277"/>
            <ac:spMk id="9" creationId="{A6D53BCC-1B8A-446D-CB99-B8C52274DA1E}"/>
          </ac:spMkLst>
        </pc:spChg>
        <pc:spChg chg="mod">
          <ac:chgData name="Jonguk Park" userId="cb8db36ae89a57a2" providerId="LiveId" clId="{4958DFA4-6CE6-4A92-8E3E-5E6039B6C266}" dt="2025-08-19T15:46:52.320" v="9478" actId="20577"/>
          <ac:spMkLst>
            <pc:docMk/>
            <pc:sldMk cId="2517933010" sldId="277"/>
            <ac:spMk id="10" creationId="{2AEF0449-FD33-86F5-CD2A-A1D675F9A036}"/>
          </ac:spMkLst>
        </pc:spChg>
        <pc:spChg chg="add mod">
          <ac:chgData name="Jonguk Park" userId="cb8db36ae89a57a2" providerId="LiveId" clId="{4958DFA4-6CE6-4A92-8E3E-5E6039B6C266}" dt="2025-08-19T19:46:29.360" v="9829" actId="1037"/>
          <ac:spMkLst>
            <pc:docMk/>
            <pc:sldMk cId="2517933010" sldId="277"/>
            <ac:spMk id="12" creationId="{5F7F7089-0277-3BC2-FCD0-06D68A2D26D1}"/>
          </ac:spMkLst>
        </pc:spChg>
        <pc:picChg chg="add mod">
          <ac:chgData name="Jonguk Park" userId="cb8db36ae89a57a2" providerId="LiveId" clId="{4958DFA4-6CE6-4A92-8E3E-5E6039B6C266}" dt="2025-08-19T19:43:56.109" v="9810" actId="1038"/>
          <ac:picMkLst>
            <pc:docMk/>
            <pc:sldMk cId="2517933010" sldId="277"/>
            <ac:picMk id="2" creationId="{576A1EC9-9115-D54A-80C2-5769C0989CD3}"/>
          </ac:picMkLst>
        </pc:picChg>
        <pc:picChg chg="add mod modCrop">
          <ac:chgData name="Jonguk Park" userId="cb8db36ae89a57a2" providerId="LiveId" clId="{4958DFA4-6CE6-4A92-8E3E-5E6039B6C266}" dt="2025-08-19T19:43:51.802" v="9807" actId="1076"/>
          <ac:picMkLst>
            <pc:docMk/>
            <pc:sldMk cId="2517933010" sldId="277"/>
            <ac:picMk id="3" creationId="{98E450B5-6376-9944-9504-C205CCF38C52}"/>
          </ac:picMkLst>
        </pc:picChg>
        <pc:picChg chg="mod modCrop">
          <ac:chgData name="Jonguk Park" userId="cb8db36ae89a57a2" providerId="LiveId" clId="{4958DFA4-6CE6-4A92-8E3E-5E6039B6C266}" dt="2025-08-19T19:43:47.543" v="9806" actId="1038"/>
          <ac:picMkLst>
            <pc:docMk/>
            <pc:sldMk cId="2517933010" sldId="277"/>
            <ac:picMk id="4" creationId="{1396A7C5-D9BD-FCE5-0954-BE7BCF468AD6}"/>
          </ac:picMkLst>
        </pc:picChg>
        <pc:picChg chg="add mod">
          <ac:chgData name="Jonguk Park" userId="cb8db36ae89a57a2" providerId="LiveId" clId="{4958DFA4-6CE6-4A92-8E3E-5E6039B6C266}" dt="2025-08-19T19:46:24.727" v="9825" actId="1038"/>
          <ac:picMkLst>
            <pc:docMk/>
            <pc:sldMk cId="2517933010" sldId="277"/>
            <ac:picMk id="6" creationId="{6B703E3C-D33F-B8C0-F365-663822AC36A9}"/>
          </ac:picMkLst>
        </pc:picChg>
        <pc:picChg chg="mod modCrop">
          <ac:chgData name="Jonguk Park" userId="cb8db36ae89a57a2" providerId="LiveId" clId="{4958DFA4-6CE6-4A92-8E3E-5E6039B6C266}" dt="2025-08-19T19:43:15.336" v="9788" actId="1076"/>
          <ac:picMkLst>
            <pc:docMk/>
            <pc:sldMk cId="2517933010" sldId="277"/>
            <ac:picMk id="8" creationId="{CB160351-AFE5-E36D-9A57-B0A99DA83750}"/>
          </ac:picMkLst>
        </pc:picChg>
        <pc:picChg chg="mod modCrop">
          <ac:chgData name="Jonguk Park" userId="cb8db36ae89a57a2" providerId="LiveId" clId="{4958DFA4-6CE6-4A92-8E3E-5E6039B6C266}" dt="2025-08-19T19:43:07.819" v="9781" actId="1076"/>
          <ac:picMkLst>
            <pc:docMk/>
            <pc:sldMk cId="2517933010" sldId="277"/>
            <ac:picMk id="13" creationId="{703D84E2-D41C-7562-D7CD-9AF081D31513}"/>
          </ac:picMkLst>
        </pc:picChg>
      </pc:sldChg>
      <pc:sldChg chg="addSp delSp modSp add mod modNotesTx">
        <pc:chgData name="Jonguk Park" userId="cb8db36ae89a57a2" providerId="LiveId" clId="{4958DFA4-6CE6-4A92-8E3E-5E6039B6C266}" dt="2025-08-19T20:00:04.391" v="11606" actId="20577"/>
        <pc:sldMkLst>
          <pc:docMk/>
          <pc:sldMk cId="4196242826" sldId="278"/>
        </pc:sldMkLst>
        <pc:spChg chg="mod">
          <ac:chgData name="Jonguk Park" userId="cb8db36ae89a57a2" providerId="LiveId" clId="{4958DFA4-6CE6-4A92-8E3E-5E6039B6C266}" dt="2025-08-19T15:46:57.092" v="9479" actId="20577"/>
          <ac:spMkLst>
            <pc:docMk/>
            <pc:sldMk cId="4196242826" sldId="278"/>
            <ac:spMk id="3" creationId="{95F7F70A-89AF-813C-0C17-DF522D56FA13}"/>
          </ac:spMkLst>
        </pc:spChg>
        <pc:spChg chg="add mod">
          <ac:chgData name="Jonguk Park" userId="cb8db36ae89a57a2" providerId="LiveId" clId="{4958DFA4-6CE6-4A92-8E3E-5E6039B6C266}" dt="2025-08-19T16:36:25.777" v="9711" actId="1076"/>
          <ac:spMkLst>
            <pc:docMk/>
            <pc:sldMk cId="4196242826" sldId="278"/>
            <ac:spMk id="13" creationId="{5614538F-6C22-182E-84DC-3FC62877DA5B}"/>
          </ac:spMkLst>
        </pc:spChg>
        <pc:spChg chg="add mod">
          <ac:chgData name="Jonguk Park" userId="cb8db36ae89a57a2" providerId="LiveId" clId="{4958DFA4-6CE6-4A92-8E3E-5E6039B6C266}" dt="2025-08-19T16:36:30.369" v="9712" actId="1076"/>
          <ac:spMkLst>
            <pc:docMk/>
            <pc:sldMk cId="4196242826" sldId="278"/>
            <ac:spMk id="14" creationId="{0C6D0CD0-2CC2-1787-627C-81350C1E95D3}"/>
          </ac:spMkLst>
        </pc:spChg>
        <pc:picChg chg="add mod">
          <ac:chgData name="Jonguk Park" userId="cb8db36ae89a57a2" providerId="LiveId" clId="{4958DFA4-6CE6-4A92-8E3E-5E6039B6C266}" dt="2025-08-19T16:33:21.421" v="9655" actId="1076"/>
          <ac:picMkLst>
            <pc:docMk/>
            <pc:sldMk cId="4196242826" sldId="278"/>
            <ac:picMk id="5" creationId="{06D087A1-23FE-CA47-147A-67C815CDA457}"/>
          </ac:picMkLst>
        </pc:picChg>
        <pc:picChg chg="mod modCrop">
          <ac:chgData name="Jonguk Park" userId="cb8db36ae89a57a2" providerId="LiveId" clId="{4958DFA4-6CE6-4A92-8E3E-5E6039B6C266}" dt="2025-08-19T16:32:01.401" v="9640" actId="1076"/>
          <ac:picMkLst>
            <pc:docMk/>
            <pc:sldMk cId="4196242826" sldId="278"/>
            <ac:picMk id="6" creationId="{FD8F8030-A8DF-E0CF-F751-4D8762306A4C}"/>
          </ac:picMkLst>
        </pc:picChg>
        <pc:picChg chg="add mod">
          <ac:chgData name="Jonguk Park" userId="cb8db36ae89a57a2" providerId="LiveId" clId="{4958DFA4-6CE6-4A92-8E3E-5E6039B6C266}" dt="2025-08-19T19:51:10.591" v="10334" actId="1036"/>
          <ac:picMkLst>
            <pc:docMk/>
            <pc:sldMk cId="4196242826" sldId="278"/>
            <ac:picMk id="9" creationId="{26F8254E-25B7-D903-110D-5FF1AE3C8B3F}"/>
          </ac:picMkLst>
        </pc:picChg>
        <pc:picChg chg="mod modCrop">
          <ac:chgData name="Jonguk Park" userId="cb8db36ae89a57a2" providerId="LiveId" clId="{4958DFA4-6CE6-4A92-8E3E-5E6039B6C266}" dt="2025-08-19T16:32:50.855" v="9651" actId="1076"/>
          <ac:picMkLst>
            <pc:docMk/>
            <pc:sldMk cId="4196242826" sldId="278"/>
            <ac:picMk id="11" creationId="{30AE6EF4-DECE-A9C9-F998-DDC7DFF718B7}"/>
          </ac:picMkLst>
        </pc:picChg>
        <pc:picChg chg="add mod modCrop">
          <ac:chgData name="Jonguk Park" userId="cb8db36ae89a57a2" providerId="LiveId" clId="{4958DFA4-6CE6-4A92-8E3E-5E6039B6C266}" dt="2025-08-19T16:33:04.779" v="9653" actId="1037"/>
          <ac:picMkLst>
            <pc:docMk/>
            <pc:sldMk cId="4196242826" sldId="278"/>
            <ac:picMk id="12" creationId="{0661E788-935B-F741-5011-63CB03CBEBAC}"/>
          </ac:picMkLst>
        </pc:picChg>
        <pc:picChg chg="mod modCrop">
          <ac:chgData name="Jonguk Park" userId="cb8db36ae89a57a2" providerId="LiveId" clId="{4958DFA4-6CE6-4A92-8E3E-5E6039B6C266}" dt="2025-08-19T19:51:10.591" v="10334" actId="1036"/>
          <ac:picMkLst>
            <pc:docMk/>
            <pc:sldMk cId="4196242826" sldId="278"/>
            <ac:picMk id="16" creationId="{A617023B-D53E-E092-55FB-BB8557FA66CB}"/>
          </ac:picMkLst>
        </pc:picChg>
      </pc:sldChg>
    </pc:docChg>
  </pc:docChgLst>
  <pc:docChgLst>
    <pc:chgData name="Jonguk Park" userId="cb8db36ae89a57a2" providerId="LiveId" clId="{8811AA67-2AEB-45C6-912F-232800208FDA}"/>
    <pc:docChg chg="undo custSel modSld sldOrd">
      <pc:chgData name="Jonguk Park" userId="cb8db36ae89a57a2" providerId="LiveId" clId="{8811AA67-2AEB-45C6-912F-232800208FDA}" dt="2025-08-21T20:20:23.392" v="618" actId="20577"/>
      <pc:docMkLst>
        <pc:docMk/>
      </pc:docMkLst>
      <pc:sldChg chg="modSp mod">
        <pc:chgData name="Jonguk Park" userId="cb8db36ae89a57a2" providerId="LiveId" clId="{8811AA67-2AEB-45C6-912F-232800208FDA}" dt="2025-08-21T20:20:23.392" v="618" actId="20577"/>
        <pc:sldMkLst>
          <pc:docMk/>
          <pc:sldMk cId="1027768578" sldId="256"/>
        </pc:sldMkLst>
        <pc:spChg chg="mod">
          <ac:chgData name="Jonguk Park" userId="cb8db36ae89a57a2" providerId="LiveId" clId="{8811AA67-2AEB-45C6-912F-232800208FDA}" dt="2025-08-21T20:20:23.392" v="618" actId="20577"/>
          <ac:spMkLst>
            <pc:docMk/>
            <pc:sldMk cId="1027768578" sldId="256"/>
            <ac:spMk id="5" creationId="{31566FBF-E39D-4EF8-E319-9B08E33A8988}"/>
          </ac:spMkLst>
        </pc:spChg>
      </pc:sldChg>
      <pc:sldChg chg="modSp mod">
        <pc:chgData name="Jonguk Park" userId="cb8db36ae89a57a2" providerId="LiveId" clId="{8811AA67-2AEB-45C6-912F-232800208FDA}" dt="2025-08-21T15:13:46.923" v="3" actId="1038"/>
        <pc:sldMkLst>
          <pc:docMk/>
          <pc:sldMk cId="840173435" sldId="259"/>
        </pc:sldMkLst>
        <pc:cxnChg chg="mod">
          <ac:chgData name="Jonguk Park" userId="cb8db36ae89a57a2" providerId="LiveId" clId="{8811AA67-2AEB-45C6-912F-232800208FDA}" dt="2025-08-21T15:13:46.923" v="3" actId="1038"/>
          <ac:cxnSpMkLst>
            <pc:docMk/>
            <pc:sldMk cId="840173435" sldId="259"/>
            <ac:cxnSpMk id="24" creationId="{632E50A4-CEE9-BD9F-58DE-FC8A332CCEBE}"/>
          </ac:cxnSpMkLst>
        </pc:cxnChg>
      </pc:sldChg>
      <pc:sldChg chg="ord">
        <pc:chgData name="Jonguk Park" userId="cb8db36ae89a57a2" providerId="LiveId" clId="{8811AA67-2AEB-45C6-912F-232800208FDA}" dt="2025-08-21T18:55:11.878" v="601"/>
        <pc:sldMkLst>
          <pc:docMk/>
          <pc:sldMk cId="2952560408" sldId="266"/>
        </pc:sldMkLst>
      </pc:sldChg>
      <pc:sldChg chg="addSp delSp modSp mod">
        <pc:chgData name="Jonguk Park" userId="cb8db36ae89a57a2" providerId="LiveId" clId="{8811AA67-2AEB-45C6-912F-232800208FDA}" dt="2025-08-21T15:23:06.897" v="478" actId="164"/>
        <pc:sldMkLst>
          <pc:docMk/>
          <pc:sldMk cId="235757831" sldId="269"/>
        </pc:sldMkLst>
        <pc:spChg chg="add mod">
          <ac:chgData name="Jonguk Park" userId="cb8db36ae89a57a2" providerId="LiveId" clId="{8811AA67-2AEB-45C6-912F-232800208FDA}" dt="2025-08-21T15:23:06.897" v="478" actId="164"/>
          <ac:spMkLst>
            <pc:docMk/>
            <pc:sldMk cId="235757831" sldId="269"/>
            <ac:spMk id="4" creationId="{71B37541-B501-9101-E899-379DEBFAA7CD}"/>
          </ac:spMkLst>
        </pc:spChg>
        <pc:spChg chg="add mod">
          <ac:chgData name="Jonguk Park" userId="cb8db36ae89a57a2" providerId="LiveId" clId="{8811AA67-2AEB-45C6-912F-232800208FDA}" dt="2025-08-21T15:23:06.897" v="478" actId="164"/>
          <ac:spMkLst>
            <pc:docMk/>
            <pc:sldMk cId="235757831" sldId="269"/>
            <ac:spMk id="5" creationId="{BBA52A8F-9AE7-ABD5-3F1C-EE852E3922CD}"/>
          </ac:spMkLst>
        </pc:spChg>
        <pc:spChg chg="add mod">
          <ac:chgData name="Jonguk Park" userId="cb8db36ae89a57a2" providerId="LiveId" clId="{8811AA67-2AEB-45C6-912F-232800208FDA}" dt="2025-08-21T15:23:06.897" v="478" actId="164"/>
          <ac:spMkLst>
            <pc:docMk/>
            <pc:sldMk cId="235757831" sldId="269"/>
            <ac:spMk id="6" creationId="{41B4D4E9-1B7C-F043-CC71-00C58C86A4AF}"/>
          </ac:spMkLst>
        </pc:spChg>
        <pc:spChg chg="add del mod">
          <ac:chgData name="Jonguk Park" userId="cb8db36ae89a57a2" providerId="LiveId" clId="{8811AA67-2AEB-45C6-912F-232800208FDA}" dt="2025-08-21T15:21:34.103" v="428" actId="478"/>
          <ac:spMkLst>
            <pc:docMk/>
            <pc:sldMk cId="235757831" sldId="269"/>
            <ac:spMk id="8" creationId="{2D32A8C5-4684-E1C1-C406-CB7343DC3DCE}"/>
          </ac:spMkLst>
        </pc:spChg>
        <pc:spChg chg="add mod">
          <ac:chgData name="Jonguk Park" userId="cb8db36ae89a57a2" providerId="LiveId" clId="{8811AA67-2AEB-45C6-912F-232800208FDA}" dt="2025-08-21T15:23:06.897" v="478" actId="164"/>
          <ac:spMkLst>
            <pc:docMk/>
            <pc:sldMk cId="235757831" sldId="269"/>
            <ac:spMk id="9" creationId="{4D0F988A-D383-F9F5-2B65-A16CB3A18EEB}"/>
          </ac:spMkLst>
        </pc:spChg>
        <pc:spChg chg="add mod">
          <ac:chgData name="Jonguk Park" userId="cb8db36ae89a57a2" providerId="LiveId" clId="{8811AA67-2AEB-45C6-912F-232800208FDA}" dt="2025-08-21T15:23:06.897" v="478" actId="164"/>
          <ac:spMkLst>
            <pc:docMk/>
            <pc:sldMk cId="235757831" sldId="269"/>
            <ac:spMk id="10" creationId="{936616AE-668B-DA07-844E-1D19E501E96A}"/>
          </ac:spMkLst>
        </pc:spChg>
        <pc:spChg chg="add mod">
          <ac:chgData name="Jonguk Park" userId="cb8db36ae89a57a2" providerId="LiveId" clId="{8811AA67-2AEB-45C6-912F-232800208FDA}" dt="2025-08-21T15:23:06.897" v="478" actId="164"/>
          <ac:spMkLst>
            <pc:docMk/>
            <pc:sldMk cId="235757831" sldId="269"/>
            <ac:spMk id="11" creationId="{7D656761-BEF6-06C7-FDC1-BA027D4080B1}"/>
          </ac:spMkLst>
        </pc:spChg>
        <pc:spChg chg="mod">
          <ac:chgData name="Jonguk Park" userId="cb8db36ae89a57a2" providerId="LiveId" clId="{8811AA67-2AEB-45C6-912F-232800208FDA}" dt="2025-08-21T15:23:06.897" v="478" actId="164"/>
          <ac:spMkLst>
            <pc:docMk/>
            <pc:sldMk cId="235757831" sldId="269"/>
            <ac:spMk id="24" creationId="{2531A0A2-9ABD-6159-5DCF-DCD5E3E1D02C}"/>
          </ac:spMkLst>
        </pc:spChg>
        <pc:spChg chg="mod">
          <ac:chgData name="Jonguk Park" userId="cb8db36ae89a57a2" providerId="LiveId" clId="{8811AA67-2AEB-45C6-912F-232800208FDA}" dt="2025-08-21T15:23:06.897" v="478" actId="164"/>
          <ac:spMkLst>
            <pc:docMk/>
            <pc:sldMk cId="235757831" sldId="269"/>
            <ac:spMk id="25" creationId="{489F9571-9E65-9C70-8C84-B8622A19E22B}"/>
          </ac:spMkLst>
        </pc:spChg>
        <pc:spChg chg="mod">
          <ac:chgData name="Jonguk Park" userId="cb8db36ae89a57a2" providerId="LiveId" clId="{8811AA67-2AEB-45C6-912F-232800208FDA}" dt="2025-08-21T15:23:06.897" v="478" actId="164"/>
          <ac:spMkLst>
            <pc:docMk/>
            <pc:sldMk cId="235757831" sldId="269"/>
            <ac:spMk id="26" creationId="{65D77B64-7246-C924-FC7E-0F03C5DA68C9}"/>
          </ac:spMkLst>
        </pc:spChg>
        <pc:spChg chg="mod">
          <ac:chgData name="Jonguk Park" userId="cb8db36ae89a57a2" providerId="LiveId" clId="{8811AA67-2AEB-45C6-912F-232800208FDA}" dt="2025-08-21T15:23:06.897" v="478" actId="164"/>
          <ac:spMkLst>
            <pc:docMk/>
            <pc:sldMk cId="235757831" sldId="269"/>
            <ac:spMk id="27" creationId="{0F9E43AC-5130-1DF4-5EA6-D5626669081B}"/>
          </ac:spMkLst>
        </pc:spChg>
        <pc:picChg chg="mod">
          <ac:chgData name="Jonguk Park" userId="cb8db36ae89a57a2" providerId="LiveId" clId="{8811AA67-2AEB-45C6-912F-232800208FDA}" dt="2025-08-21T15:21:03.866" v="295" actId="1036"/>
          <ac:picMkLst>
            <pc:docMk/>
            <pc:sldMk cId="235757831" sldId="269"/>
            <ac:picMk id="23" creationId="{F11C0835-D31E-479E-411F-1ABBEEB042D2}"/>
          </ac:picMkLst>
        </pc:picChg>
      </pc:sldChg>
      <pc:sldChg chg="addSp modSp mod">
        <pc:chgData name="Jonguk Park" userId="cb8db36ae89a57a2" providerId="LiveId" clId="{8811AA67-2AEB-45C6-912F-232800208FDA}" dt="2025-08-21T15:24:24.776" v="545" actId="164"/>
        <pc:sldMkLst>
          <pc:docMk/>
          <pc:sldMk cId="296873389" sldId="270"/>
        </pc:sldMkLst>
        <pc:spChg chg="add mod">
          <ac:chgData name="Jonguk Park" userId="cb8db36ae89a57a2" providerId="LiveId" clId="{8811AA67-2AEB-45C6-912F-232800208FDA}" dt="2025-08-21T15:24:24.776" v="545" actId="164"/>
          <ac:spMkLst>
            <pc:docMk/>
            <pc:sldMk cId="296873389" sldId="270"/>
            <ac:spMk id="2" creationId="{50E8582D-C667-CBB2-B6EA-32A2ED67854D}"/>
          </ac:spMkLst>
        </pc:spChg>
        <pc:spChg chg="add mod">
          <ac:chgData name="Jonguk Park" userId="cb8db36ae89a57a2" providerId="LiveId" clId="{8811AA67-2AEB-45C6-912F-232800208FDA}" dt="2025-08-21T15:24:24.776" v="545" actId="164"/>
          <ac:spMkLst>
            <pc:docMk/>
            <pc:sldMk cId="296873389" sldId="270"/>
            <ac:spMk id="3" creationId="{1DA3A192-E372-081C-6CAC-1B9E0708AE09}"/>
          </ac:spMkLst>
        </pc:spChg>
        <pc:spChg chg="add mod">
          <ac:chgData name="Jonguk Park" userId="cb8db36ae89a57a2" providerId="LiveId" clId="{8811AA67-2AEB-45C6-912F-232800208FDA}" dt="2025-08-21T15:24:24.776" v="545" actId="164"/>
          <ac:spMkLst>
            <pc:docMk/>
            <pc:sldMk cId="296873389" sldId="270"/>
            <ac:spMk id="4" creationId="{3C1404B0-FD27-9191-44C4-7E2B2CF6BD6F}"/>
          </ac:spMkLst>
        </pc:spChg>
        <pc:spChg chg="add mod">
          <ac:chgData name="Jonguk Park" userId="cb8db36ae89a57a2" providerId="LiveId" clId="{8811AA67-2AEB-45C6-912F-232800208FDA}" dt="2025-08-21T15:24:24.776" v="545" actId="164"/>
          <ac:spMkLst>
            <pc:docMk/>
            <pc:sldMk cId="296873389" sldId="270"/>
            <ac:spMk id="6" creationId="{EAC9DDC0-E302-5D66-4741-9CD5DB6319CE}"/>
          </ac:spMkLst>
        </pc:spChg>
        <pc:spChg chg="add mod">
          <ac:chgData name="Jonguk Park" userId="cb8db36ae89a57a2" providerId="LiveId" clId="{8811AA67-2AEB-45C6-912F-232800208FDA}" dt="2025-08-21T15:24:24.776" v="545" actId="164"/>
          <ac:spMkLst>
            <pc:docMk/>
            <pc:sldMk cId="296873389" sldId="270"/>
            <ac:spMk id="8" creationId="{2A8A0DCF-3EF3-8C7A-DF69-2D74EEFE9F38}"/>
          </ac:spMkLst>
        </pc:spChg>
        <pc:spChg chg="add mod">
          <ac:chgData name="Jonguk Park" userId="cb8db36ae89a57a2" providerId="LiveId" clId="{8811AA67-2AEB-45C6-912F-232800208FDA}" dt="2025-08-21T15:24:24.776" v="545" actId="164"/>
          <ac:spMkLst>
            <pc:docMk/>
            <pc:sldMk cId="296873389" sldId="270"/>
            <ac:spMk id="9" creationId="{3D0C979B-0005-4119-C18C-9413EA1CE0E2}"/>
          </ac:spMkLst>
        </pc:spChg>
        <pc:picChg chg="mod">
          <ac:chgData name="Jonguk Park" userId="cb8db36ae89a57a2" providerId="LiveId" clId="{8811AA67-2AEB-45C6-912F-232800208FDA}" dt="2025-08-21T15:24:24.776" v="545" actId="164"/>
          <ac:picMkLst>
            <pc:docMk/>
            <pc:sldMk cId="296873389" sldId="270"/>
            <ac:picMk id="5" creationId="{736FAE57-1F5B-12D7-6060-250F038A4D1F}"/>
          </ac:picMkLst>
        </pc:picChg>
        <pc:picChg chg="mod">
          <ac:chgData name="Jonguk Park" userId="cb8db36ae89a57a2" providerId="LiveId" clId="{8811AA67-2AEB-45C6-912F-232800208FDA}" dt="2025-08-21T15:24:24.776" v="545" actId="164"/>
          <ac:picMkLst>
            <pc:docMk/>
            <pc:sldMk cId="296873389" sldId="270"/>
            <ac:picMk id="11" creationId="{560F3463-F7A0-FD59-D167-C43F4F176FC9}"/>
          </ac:picMkLst>
        </pc:picChg>
        <pc:picChg chg="mod ord">
          <ac:chgData name="Jonguk Park" userId="cb8db36ae89a57a2" providerId="LiveId" clId="{8811AA67-2AEB-45C6-912F-232800208FDA}" dt="2025-08-21T15:24:24.776" v="545" actId="164"/>
          <ac:picMkLst>
            <pc:docMk/>
            <pc:sldMk cId="296873389" sldId="270"/>
            <ac:picMk id="17" creationId="{13ECE1A3-1CEB-A684-CF35-20284EBFFF44}"/>
          </ac:picMkLst>
        </pc:picChg>
        <pc:picChg chg="mod">
          <ac:chgData name="Jonguk Park" userId="cb8db36ae89a57a2" providerId="LiveId" clId="{8811AA67-2AEB-45C6-912F-232800208FDA}" dt="2025-08-21T15:24:24.776" v="545" actId="164"/>
          <ac:picMkLst>
            <pc:docMk/>
            <pc:sldMk cId="296873389" sldId="270"/>
            <ac:picMk id="19" creationId="{10643E2E-1B8E-2E74-D2B6-B68392409988}"/>
          </ac:picMkLst>
        </pc:picChg>
      </pc:sldChg>
      <pc:sldChg chg="addSp modSp mod">
        <pc:chgData name="Jonguk Park" userId="cb8db36ae89a57a2" providerId="LiveId" clId="{8811AA67-2AEB-45C6-912F-232800208FDA}" dt="2025-08-21T15:27:13.888" v="599" actId="1035"/>
        <pc:sldMkLst>
          <pc:docMk/>
          <pc:sldMk cId="2517933010" sldId="277"/>
        </pc:sldMkLst>
        <pc:spChg chg="add mod">
          <ac:chgData name="Jonguk Park" userId="cb8db36ae89a57a2" providerId="LiveId" clId="{8811AA67-2AEB-45C6-912F-232800208FDA}" dt="2025-08-21T15:27:11.549" v="593" actId="164"/>
          <ac:spMkLst>
            <pc:docMk/>
            <pc:sldMk cId="2517933010" sldId="277"/>
            <ac:spMk id="5" creationId="{2ABF95B4-464D-8220-1FDF-7BE427E8062F}"/>
          </ac:spMkLst>
        </pc:spChg>
        <pc:spChg chg="add mod">
          <ac:chgData name="Jonguk Park" userId="cb8db36ae89a57a2" providerId="LiveId" clId="{8811AA67-2AEB-45C6-912F-232800208FDA}" dt="2025-08-21T15:27:11.549" v="593" actId="164"/>
          <ac:spMkLst>
            <pc:docMk/>
            <pc:sldMk cId="2517933010" sldId="277"/>
            <ac:spMk id="7" creationId="{AEB8B683-C12A-E902-C577-48604C2FFFB5}"/>
          </ac:spMkLst>
        </pc:spChg>
        <pc:spChg chg="mod">
          <ac:chgData name="Jonguk Park" userId="cb8db36ae89a57a2" providerId="LiveId" clId="{8811AA67-2AEB-45C6-912F-232800208FDA}" dt="2025-08-21T15:27:11.549" v="593" actId="164"/>
          <ac:spMkLst>
            <pc:docMk/>
            <pc:sldMk cId="2517933010" sldId="277"/>
            <ac:spMk id="9" creationId="{A6D53BCC-1B8A-446D-CB99-B8C52274DA1E}"/>
          </ac:spMkLst>
        </pc:spChg>
        <pc:spChg chg="add mod">
          <ac:chgData name="Jonguk Park" userId="cb8db36ae89a57a2" providerId="LiveId" clId="{8811AA67-2AEB-45C6-912F-232800208FDA}" dt="2025-08-21T15:27:11.549" v="593" actId="164"/>
          <ac:spMkLst>
            <pc:docMk/>
            <pc:sldMk cId="2517933010" sldId="277"/>
            <ac:spMk id="11" creationId="{16801824-E708-1A5D-B9F2-DD6C7F05CC27}"/>
          </ac:spMkLst>
        </pc:spChg>
        <pc:spChg chg="mod">
          <ac:chgData name="Jonguk Park" userId="cb8db36ae89a57a2" providerId="LiveId" clId="{8811AA67-2AEB-45C6-912F-232800208FDA}" dt="2025-08-21T15:27:11.549" v="593" actId="164"/>
          <ac:spMkLst>
            <pc:docMk/>
            <pc:sldMk cId="2517933010" sldId="277"/>
            <ac:spMk id="12" creationId="{5F7F7089-0277-3BC2-FCD0-06D68A2D26D1}"/>
          </ac:spMkLst>
        </pc:spChg>
        <pc:spChg chg="add mod">
          <ac:chgData name="Jonguk Park" userId="cb8db36ae89a57a2" providerId="LiveId" clId="{8811AA67-2AEB-45C6-912F-232800208FDA}" dt="2025-08-21T15:27:11.549" v="593" actId="164"/>
          <ac:spMkLst>
            <pc:docMk/>
            <pc:sldMk cId="2517933010" sldId="277"/>
            <ac:spMk id="14" creationId="{D0338DF5-BF3E-45CD-A194-04C7D9F38D17}"/>
          </ac:spMkLst>
        </pc:spChg>
        <pc:spChg chg="add mod">
          <ac:chgData name="Jonguk Park" userId="cb8db36ae89a57a2" providerId="LiveId" clId="{8811AA67-2AEB-45C6-912F-232800208FDA}" dt="2025-08-21T15:27:11.549" v="593" actId="164"/>
          <ac:spMkLst>
            <pc:docMk/>
            <pc:sldMk cId="2517933010" sldId="277"/>
            <ac:spMk id="15" creationId="{9CB5F52F-8C8A-74BC-D3C9-D8218DCF5A83}"/>
          </ac:spMkLst>
        </pc:spChg>
        <pc:spChg chg="add mod">
          <ac:chgData name="Jonguk Park" userId="cb8db36ae89a57a2" providerId="LiveId" clId="{8811AA67-2AEB-45C6-912F-232800208FDA}" dt="2025-08-21T15:27:11.549" v="593" actId="164"/>
          <ac:spMkLst>
            <pc:docMk/>
            <pc:sldMk cId="2517933010" sldId="277"/>
            <ac:spMk id="16" creationId="{0201E30F-615E-887E-083E-0456D025158B}"/>
          </ac:spMkLst>
        </pc:spChg>
        <pc:grpChg chg="mod">
          <ac:chgData name="Jonguk Park" userId="cb8db36ae89a57a2" providerId="LiveId" clId="{8811AA67-2AEB-45C6-912F-232800208FDA}" dt="2025-08-21T15:27:13.888" v="599" actId="1035"/>
          <ac:grpSpMkLst>
            <pc:docMk/>
            <pc:sldMk cId="2517933010" sldId="277"/>
            <ac:grpSpMk id="17" creationId="{6911AE62-5869-E0FF-4034-8E78DF2ABB8D}"/>
          </ac:grpSpMkLst>
        </pc:grpChg>
        <pc:picChg chg="mod">
          <ac:chgData name="Jonguk Park" userId="cb8db36ae89a57a2" providerId="LiveId" clId="{8811AA67-2AEB-45C6-912F-232800208FDA}" dt="2025-08-21T15:26:51.322" v="581" actId="1037"/>
          <ac:picMkLst>
            <pc:docMk/>
            <pc:sldMk cId="2517933010" sldId="277"/>
            <ac:picMk id="3" creationId="{98E450B5-6376-9944-9504-C205CCF38C52}"/>
          </ac:picMkLst>
        </pc:picChg>
        <pc:picChg chg="mod">
          <ac:chgData name="Jonguk Park" userId="cb8db36ae89a57a2" providerId="LiveId" clId="{8811AA67-2AEB-45C6-912F-232800208FDA}" dt="2025-08-21T15:27:11.549" v="593" actId="164"/>
          <ac:picMkLst>
            <pc:docMk/>
            <pc:sldMk cId="2517933010" sldId="277"/>
            <ac:picMk id="4" creationId="{1396A7C5-D9BD-FCE5-0954-BE7BCF468AD6}"/>
          </ac:picMkLst>
        </pc:picChg>
        <pc:picChg chg="mod">
          <ac:chgData name="Jonguk Park" userId="cb8db36ae89a57a2" providerId="LiveId" clId="{8811AA67-2AEB-45C6-912F-232800208FDA}" dt="2025-08-21T15:27:11.549" v="593" actId="164"/>
          <ac:picMkLst>
            <pc:docMk/>
            <pc:sldMk cId="2517933010" sldId="277"/>
            <ac:picMk id="6" creationId="{6B703E3C-D33F-B8C0-F365-663822AC36A9}"/>
          </ac:picMkLst>
        </pc:picChg>
        <pc:picChg chg="mod">
          <ac:chgData name="Jonguk Park" userId="cb8db36ae89a57a2" providerId="LiveId" clId="{8811AA67-2AEB-45C6-912F-232800208FDA}" dt="2025-08-21T15:26:53.453" v="583" actId="1038"/>
          <ac:picMkLst>
            <pc:docMk/>
            <pc:sldMk cId="2517933010" sldId="277"/>
            <ac:picMk id="13" creationId="{703D84E2-D41C-7562-D7CD-9AF081D31513}"/>
          </ac:picMkLst>
        </pc:picChg>
      </pc:sldChg>
      <pc:sldChg chg="addSp modSp mod">
        <pc:chgData name="Jonguk Park" userId="cb8db36ae89a57a2" providerId="LiveId" clId="{8811AA67-2AEB-45C6-912F-232800208FDA}" dt="2025-08-21T15:22:58.660" v="477" actId="164"/>
        <pc:sldMkLst>
          <pc:docMk/>
          <pc:sldMk cId="4196242826" sldId="278"/>
        </pc:sldMkLst>
        <pc:spChg chg="add mod">
          <ac:chgData name="Jonguk Park" userId="cb8db36ae89a57a2" providerId="LiveId" clId="{8811AA67-2AEB-45C6-912F-232800208FDA}" dt="2025-08-21T15:22:58.660" v="477" actId="164"/>
          <ac:spMkLst>
            <pc:docMk/>
            <pc:sldMk cId="4196242826" sldId="278"/>
            <ac:spMk id="2" creationId="{8546C301-BB8E-32AB-5C18-58249ABD459B}"/>
          </ac:spMkLst>
        </pc:spChg>
        <pc:spChg chg="add mod">
          <ac:chgData name="Jonguk Park" userId="cb8db36ae89a57a2" providerId="LiveId" clId="{8811AA67-2AEB-45C6-912F-232800208FDA}" dt="2025-08-21T15:22:58.660" v="477" actId="164"/>
          <ac:spMkLst>
            <pc:docMk/>
            <pc:sldMk cId="4196242826" sldId="278"/>
            <ac:spMk id="4" creationId="{7C6D684D-D780-AC77-56FA-31AE003D6442}"/>
          </ac:spMkLst>
        </pc:spChg>
        <pc:spChg chg="add mod">
          <ac:chgData name="Jonguk Park" userId="cb8db36ae89a57a2" providerId="LiveId" clId="{8811AA67-2AEB-45C6-912F-232800208FDA}" dt="2025-08-21T15:22:58.660" v="477" actId="164"/>
          <ac:spMkLst>
            <pc:docMk/>
            <pc:sldMk cId="4196242826" sldId="278"/>
            <ac:spMk id="7" creationId="{8F8ADD42-47D6-24C8-D411-8C1D2D3EB608}"/>
          </ac:spMkLst>
        </pc:spChg>
        <pc:spChg chg="add mod">
          <ac:chgData name="Jonguk Park" userId="cb8db36ae89a57a2" providerId="LiveId" clId="{8811AA67-2AEB-45C6-912F-232800208FDA}" dt="2025-08-21T15:22:58.660" v="477" actId="164"/>
          <ac:spMkLst>
            <pc:docMk/>
            <pc:sldMk cId="4196242826" sldId="278"/>
            <ac:spMk id="8" creationId="{2B91CD7C-1A89-CB84-21AE-523787D178C3}"/>
          </ac:spMkLst>
        </pc:spChg>
        <pc:spChg chg="add mod">
          <ac:chgData name="Jonguk Park" userId="cb8db36ae89a57a2" providerId="LiveId" clId="{8811AA67-2AEB-45C6-912F-232800208FDA}" dt="2025-08-21T15:22:58.660" v="477" actId="164"/>
          <ac:spMkLst>
            <pc:docMk/>
            <pc:sldMk cId="4196242826" sldId="278"/>
            <ac:spMk id="10" creationId="{378C18C8-DA1C-3642-DC42-635E14B12C20}"/>
          </ac:spMkLst>
        </pc:spChg>
        <pc:spChg chg="mod">
          <ac:chgData name="Jonguk Park" userId="cb8db36ae89a57a2" providerId="LiveId" clId="{8811AA67-2AEB-45C6-912F-232800208FDA}" dt="2025-08-21T15:22:58.660" v="477" actId="164"/>
          <ac:spMkLst>
            <pc:docMk/>
            <pc:sldMk cId="4196242826" sldId="278"/>
            <ac:spMk id="13" creationId="{5614538F-6C22-182E-84DC-3FC62877DA5B}"/>
          </ac:spMkLst>
        </pc:spChg>
        <pc:spChg chg="mod">
          <ac:chgData name="Jonguk Park" userId="cb8db36ae89a57a2" providerId="LiveId" clId="{8811AA67-2AEB-45C6-912F-232800208FDA}" dt="2025-08-21T15:22:58.660" v="477" actId="164"/>
          <ac:spMkLst>
            <pc:docMk/>
            <pc:sldMk cId="4196242826" sldId="278"/>
            <ac:spMk id="14" creationId="{0C6D0CD0-2CC2-1787-627C-81350C1E95D3}"/>
          </ac:spMkLst>
        </pc:spChg>
        <pc:spChg chg="add mod">
          <ac:chgData name="Jonguk Park" userId="cb8db36ae89a57a2" providerId="LiveId" clId="{8811AA67-2AEB-45C6-912F-232800208FDA}" dt="2025-08-21T15:22:58.660" v="477" actId="164"/>
          <ac:spMkLst>
            <pc:docMk/>
            <pc:sldMk cId="4196242826" sldId="278"/>
            <ac:spMk id="15" creationId="{A9432F50-DA19-C786-C1DB-5BEE391EC33C}"/>
          </ac:spMkLst>
        </pc:spChg>
        <pc:picChg chg="mod">
          <ac:chgData name="Jonguk Park" userId="cb8db36ae89a57a2" providerId="LiveId" clId="{8811AA67-2AEB-45C6-912F-232800208FDA}" dt="2025-08-21T15:22:58.660" v="477" actId="164"/>
          <ac:picMkLst>
            <pc:docMk/>
            <pc:sldMk cId="4196242826" sldId="278"/>
            <ac:picMk id="5" creationId="{06D087A1-23FE-CA47-147A-67C815CDA457}"/>
          </ac:picMkLst>
        </pc:picChg>
        <pc:picChg chg="mod">
          <ac:chgData name="Jonguk Park" userId="cb8db36ae89a57a2" providerId="LiveId" clId="{8811AA67-2AEB-45C6-912F-232800208FDA}" dt="2025-08-21T15:22:40.670" v="467" actId="1036"/>
          <ac:picMkLst>
            <pc:docMk/>
            <pc:sldMk cId="4196242826" sldId="278"/>
            <ac:picMk id="6" creationId="{FD8F8030-A8DF-E0CF-F751-4D8762306A4C}"/>
          </ac:picMkLst>
        </pc:picChg>
        <pc:picChg chg="mod">
          <ac:chgData name="Jonguk Park" userId="cb8db36ae89a57a2" providerId="LiveId" clId="{8811AA67-2AEB-45C6-912F-232800208FDA}" dt="2025-08-21T15:22:58.660" v="477" actId="164"/>
          <ac:picMkLst>
            <pc:docMk/>
            <pc:sldMk cId="4196242826" sldId="278"/>
            <ac:picMk id="11" creationId="{30AE6EF4-DECE-A9C9-F998-DDC7DFF718B7}"/>
          </ac:picMkLst>
        </pc:picChg>
        <pc:picChg chg="mod">
          <ac:chgData name="Jonguk Park" userId="cb8db36ae89a57a2" providerId="LiveId" clId="{8811AA67-2AEB-45C6-912F-232800208FDA}" dt="2025-08-21T15:22:44.265" v="468" actId="1036"/>
          <ac:picMkLst>
            <pc:docMk/>
            <pc:sldMk cId="4196242826" sldId="278"/>
            <ac:picMk id="12" creationId="{0661E788-935B-F741-5011-63CB03CBEBA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926AD-918A-4E1B-BDD5-9439E85F2BF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5C88A-0201-4B6E-A774-35E339A6C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73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 Version 03 (V03) Level 2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5C88A-0201-4B6E-A774-35E339A6CC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8540F-AE5E-926A-2981-17C860D04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4A60E6-8794-0212-0E8F-41E99DABC7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D70AF3-A1AC-E22B-EF91-931BDB946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Pandora MAX-DOAS HCHO and TEMPO shows relatively small site-by-site difference. (i.e., Greenbelt &amp; DC showing similar results) </a:t>
            </a:r>
            <a:r>
              <a:rPr lang="en-US" sz="1200" dirty="0">
                <a:sym typeface="Wingdings" panose="05000000000000000000" pitchFamily="2" charset="2"/>
              </a:rPr>
              <a:t> may indicate spatial distribution is rather homogeneous / and more affected by uncertainties in the retrieval itself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567E5-32B2-51D4-1DD2-51EC29578F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5C88A-0201-4B6E-A774-35E339A6CC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85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5C88A-0201-4B6E-A774-35E339A6CC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49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Pronounced spatial gradient at </a:t>
            </a:r>
            <a:r>
              <a:rPr lang="en-US" dirty="0" err="1"/>
              <a:t>WashingtonDC</a:t>
            </a:r>
            <a:r>
              <a:rPr lang="en-US" dirty="0"/>
              <a:t> (P140) </a:t>
            </a:r>
            <a:r>
              <a:rPr lang="en-US" dirty="0">
                <a:sym typeface="Wingdings" panose="05000000000000000000" pitchFamily="2" charset="2"/>
              </a:rPr>
              <a:t> sky-scan towards downtown area yields relatively higher NO2 under calm wind condition (more pronounced spatial gradient)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5C88A-0201-4B6E-A774-35E339A6CC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6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GreenbeltMD</a:t>
            </a:r>
            <a:r>
              <a:rPr lang="en-US" dirty="0"/>
              <a:t> (P2) at relatively rural area </a:t>
            </a:r>
            <a:r>
              <a:rPr lang="en-US" dirty="0">
                <a:sym typeface="Wingdings" panose="05000000000000000000" pitchFamily="2" charset="2"/>
              </a:rPr>
              <a:t> but still can see that the sky scan is yielding lower NO2 compared to direct-sun under calm wind condition b/c</a:t>
            </a:r>
            <a:r>
              <a:rPr lang="en-US" dirty="0"/>
              <a:t> less spatial mixing (steeper gradient) / but less pronounced compared to D.C.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5C88A-0201-4B6E-A774-35E339A6CC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54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Clear DS VAA-dependency on outskirts where there are pronounced E-W spatial gradient (</a:t>
            </a:r>
            <a:r>
              <a:rPr lang="en-US" dirty="0" err="1"/>
              <a:t>GreenbeltMD</a:t>
            </a:r>
            <a:r>
              <a:rPr lang="en-US" dirty="0"/>
              <a:t>)! </a:t>
            </a:r>
          </a:p>
          <a:p>
            <a:endParaRPr lang="en-US" dirty="0"/>
          </a:p>
          <a:p>
            <a:r>
              <a:rPr lang="en-US" dirty="0"/>
              <a:t>+ Greater variability of DS-sky VCDs @ urban environment (</a:t>
            </a:r>
            <a:r>
              <a:rPr lang="en-US" dirty="0" err="1"/>
              <a:t>WashingtonDC</a:t>
            </a:r>
            <a:r>
              <a:rPr lang="en-US" dirty="0"/>
              <a:t>) – under calm wind condition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5C88A-0201-4B6E-A774-35E339A6CC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number densities of target species along the sight to calculate weights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based on a priori model profiles used in TEMPO retrievals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5C88A-0201-4B6E-A774-35E339A6CC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0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Pandora DS NO2 and TEMPO NO2 shows good agreement. </a:t>
            </a:r>
          </a:p>
          <a:p>
            <a:r>
              <a:rPr lang="en-US" dirty="0"/>
              <a:t>Raytracing has no effect on mean biases or the slope. </a:t>
            </a:r>
          </a:p>
          <a:p>
            <a:r>
              <a:rPr lang="en-US" dirty="0"/>
              <a:t>Slight, but systematically improved correlation and lower random error when comparing Pandora DS NO2 with raytracing-averaged TEMPO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5C88A-0201-4B6E-A774-35E339A6CC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61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pronounced improvement when averaging TEMPO pixel along the viewing direction (VAA) of Pandora sky-scan. </a:t>
            </a:r>
          </a:p>
          <a:p>
            <a:r>
              <a:rPr lang="en-US" dirty="0"/>
              <a:t>In general, Pandora MAX-DOAS NO2 shows lower value – considering VAA significantly affects the slope (reduces mean bias) since Pandora sky-scan actually represents larger area along VAA.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5C88A-0201-4B6E-A774-35E339A6CC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33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/>
              <a:t>Pandora direct-sun HCHO retrievals are susceptible to calibration accuracy (e.g., resolution change)</a:t>
            </a:r>
          </a:p>
          <a:p>
            <a:pPr marL="282575"/>
            <a:r>
              <a:rPr lang="en-US" sz="1200" dirty="0">
                <a:sym typeface="Wingdings" panose="05000000000000000000" pitchFamily="2" charset="2"/>
              </a:rPr>
              <a:t> Potentially (positively or negatively) biased 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5C88A-0201-4B6E-A774-35E339A6CC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DD844-7FFB-D2FA-16FF-E6BCDDB17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22F053-A9DF-D3B7-8B2D-DAAFC37B6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D67C5-8D68-0CDA-5FC2-53E425A7B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66C1-1C08-4FE6-B3C2-A95049D7A1A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2C40-0BA5-0161-BCFC-35AD324AA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DED8D-BB50-B7BF-C08D-4AD30A531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A5FCA-24C0-4C49-8C55-811E4601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FAF22-8502-5C99-52FC-8A91597E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C9118-BA4E-1B56-6498-CED845293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8EACC-7294-2B60-C5D8-CA9FFC761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66C1-1C08-4FE6-B3C2-A95049D7A1A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19627-1419-24DB-1AE0-BBFF787F3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1A226-118E-CA6D-A095-052D673B9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A5FCA-24C0-4C49-8C55-811E4601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9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E5F2E3-A341-80C7-6048-F76948A96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BBFDA-10D4-6476-2FB2-2F28E473A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87C1F-50CD-24DB-4171-C098C6BFD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66C1-1C08-4FE6-B3C2-A95049D7A1A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49C9B-EB4E-D0F6-4F5B-A9B414B12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E8BF5-9E05-846D-D485-2C0BD7E8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A5FCA-24C0-4C49-8C55-811E4601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61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9D72A-8211-A388-43C3-657CAF360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6E393-CB64-47B0-A209-F6EEA3603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7C0DF-24F0-1638-7224-89A3B347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66C1-1C08-4FE6-B3C2-A95049D7A1A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C10FF-CF2D-D4F5-AA58-F8889C378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EC472-DC2B-C2B5-1FBA-354643F8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A5FCA-24C0-4C49-8C55-811E4601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3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5268-7501-819E-FF4D-CAC80994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A57FD-770C-8EE9-C7A1-7226D4CC1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F46FB-5ACC-4BDA-BD1D-F7A81CF16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66C1-1C08-4FE6-B3C2-A95049D7A1A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27ECA-3B2B-E028-64C9-F859664BC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76110-815F-E702-AD2E-90BA4468F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A5FCA-24C0-4C49-8C55-811E4601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6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354B-9E3E-1B21-37C1-B687A4BB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8A806-DF14-1D66-A38C-5AE899C21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00DEB-A251-11C2-7CC4-10C765327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99D7B-126D-8128-9557-3BCEF5C3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66C1-1C08-4FE6-B3C2-A95049D7A1A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15FBA-FB3C-B728-E77A-ED0F9F3EC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1FA0D-01F9-7573-B5F8-47FEDF437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A5FCA-24C0-4C49-8C55-811E4601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57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FCDB8-0943-E0B0-0D40-E32C48DB5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F76C1-0E0C-DAB9-27E0-79218DBD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385DD-3D5C-1ED1-4D43-BBB7B04F3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35AC7-7541-FA29-6795-75AA78487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7EE4B-A705-8AF7-C7D9-9A284C9273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59065-480E-E22C-5D52-DC7F6B5AA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66C1-1C08-4FE6-B3C2-A95049D7A1A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5C92BB-4485-26BE-4125-2B42141BB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588D1-FB29-1B61-76CD-7FD9962D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A5FCA-24C0-4C49-8C55-811E4601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65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5D256-C3E1-F84C-0B14-0B74C466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E8E0A-F9A0-5709-B1D7-05CBC720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66C1-1C08-4FE6-B3C2-A95049D7A1A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3AC904-F524-92A6-1328-61EF925F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3141B7-EF36-0506-464B-00AA74F1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A5FCA-24C0-4C49-8C55-811E4601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7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ABFDAC-E067-120F-329F-4EFCC566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66C1-1C08-4FE6-B3C2-A95049D7A1A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1853B0-AF06-CBC4-BC11-B69701B1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73C17-39AE-293D-98CE-95E2F773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A5FCA-24C0-4C49-8C55-811E4601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97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63AB9-126F-9394-3AE3-7DD0F09D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31688-D3B3-7C15-FF1E-94512FE01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4CD24-29BA-9C14-2D8F-2F3B6AC3C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087F1-4822-20A7-2A67-BDBC013CC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66C1-1C08-4FE6-B3C2-A95049D7A1A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02DF0-23EB-DE86-094E-C0636A75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1E6E8-8115-E3C7-3CD5-077D7D9C0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A5FCA-24C0-4C49-8C55-811E4601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C4F2B-197A-4061-5040-B5DE432C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9F464-B8A6-FB2F-FA7D-8B1170C076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33A4C-2C8B-BFA6-87EB-7F4598183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E4B7-108B-F0CE-4AAB-4E1B8BF6C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566C1-1C08-4FE6-B3C2-A95049D7A1A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D9D2B-579A-EBB6-0376-47E524D6D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0451E-905D-530B-FE55-03AE5073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A5FCA-24C0-4C49-8C55-811E4601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3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6B8177-AC86-152F-06F4-944AD9D96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6671E-2A94-F40C-AC19-54D7F30BD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11656-115C-7B6D-E039-500B96A433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B566C1-1C08-4FE6-B3C2-A95049D7A1A0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D7E37-D96F-B20B-0BC1-323E9ADDF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4392C-CE55-2D74-CA33-BBE243B9E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DA5FCA-24C0-4C49-8C55-811E4601C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AA337D-FFAB-2150-AB4B-50EF23D3CE7D}"/>
              </a:ext>
            </a:extLst>
          </p:cNvPr>
          <p:cNvSpPr txBox="1"/>
          <p:nvPr/>
        </p:nvSpPr>
        <p:spPr>
          <a:xfrm>
            <a:off x="529391" y="1443947"/>
            <a:ext cx="111444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latin typeface="+mj-lt"/>
            </a:endParaRPr>
          </a:p>
          <a:p>
            <a:pPr algn="ctr"/>
            <a:r>
              <a:rPr lang="en-US" sz="2800" b="1" dirty="0">
                <a:latin typeface="+mj-lt"/>
              </a:rPr>
              <a:t>Pandora NO</a:t>
            </a:r>
            <a:r>
              <a:rPr lang="en-US" sz="2800" b="1" baseline="-25000" dirty="0">
                <a:latin typeface="+mj-lt"/>
              </a:rPr>
              <a:t>2</a:t>
            </a:r>
            <a:r>
              <a:rPr lang="en-US" sz="2800" b="1" dirty="0">
                <a:latin typeface="+mj-lt"/>
              </a:rPr>
              <a:t> and HCHO observations in an urban environment: Implications for satellite validation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566FBF-E39D-4EF8-E319-9B08E33A8988}"/>
              </a:ext>
            </a:extLst>
          </p:cNvPr>
          <p:cNvSpPr txBox="1"/>
          <p:nvPr/>
        </p:nvSpPr>
        <p:spPr>
          <a:xfrm>
            <a:off x="2605278" y="4300889"/>
            <a:ext cx="69814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Jonguk Park, Tom Hanisco, Bryan Place, Apoorva Pandey, Luke Valin, Jim </a:t>
            </a:r>
            <a:r>
              <a:rPr lang="en-US" sz="2000" b="1" dirty="0" err="1">
                <a:latin typeface="+mj-lt"/>
              </a:rPr>
              <a:t>Szykman</a:t>
            </a:r>
            <a:endParaRPr lang="en-US" sz="2000" b="1" dirty="0">
              <a:latin typeface="+mj-lt"/>
            </a:endParaRPr>
          </a:p>
          <a:p>
            <a:pPr algn="ctr"/>
            <a:endParaRPr lang="en-US" sz="2000" b="1" dirty="0">
              <a:latin typeface="+mj-lt"/>
            </a:endParaRPr>
          </a:p>
          <a:p>
            <a:pPr algn="ctr"/>
            <a:r>
              <a:rPr lang="en-US" sz="2000" b="1" dirty="0">
                <a:latin typeface="+mj-lt"/>
              </a:rPr>
              <a:t>and special thanks to TEMPO team and </a:t>
            </a:r>
            <a:r>
              <a:rPr lang="en-US" sz="2000" b="1">
                <a:latin typeface="+mj-lt"/>
              </a:rPr>
              <a:t>DC DOEE</a:t>
            </a:r>
            <a:endParaRPr lang="en-US" sz="20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6E161-EF01-468C-F260-CAB45AB6D897}"/>
              </a:ext>
            </a:extLst>
          </p:cNvPr>
          <p:cNvSpPr txBox="1"/>
          <p:nvPr/>
        </p:nvSpPr>
        <p:spPr>
          <a:xfrm>
            <a:off x="8434939" y="115503"/>
            <a:ext cx="3513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TEMPO/</a:t>
            </a:r>
            <a:r>
              <a:rPr lang="en-US" b="1" dirty="0" err="1"/>
              <a:t>GeoXO</a:t>
            </a:r>
            <a:r>
              <a:rPr lang="en-US" b="1" dirty="0"/>
              <a:t> ACX JSTM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8D523-B999-ECF7-5058-E6FEE54B20AB}"/>
              </a:ext>
            </a:extLst>
          </p:cNvPr>
          <p:cNvSpPr txBox="1"/>
          <p:nvPr/>
        </p:nvSpPr>
        <p:spPr>
          <a:xfrm>
            <a:off x="5122127" y="3536122"/>
            <a:ext cx="18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August 22, 2025</a:t>
            </a:r>
          </a:p>
        </p:txBody>
      </p:sp>
      <p:pic>
        <p:nvPicPr>
          <p:cNvPr id="1026" name="Picture 2" descr="tempo logo">
            <a:extLst>
              <a:ext uri="{FF2B5EF4-FFF2-40B4-BE49-F238E27FC236}">
                <a16:creationId xmlns:a16="http://schemas.microsoft.com/office/drawing/2014/main" id="{8BE3841B-F933-DE9D-E849-7B52D965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303" y="5260187"/>
            <a:ext cx="1362540" cy="129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ndonia Global Network">
            <a:extLst>
              <a:ext uri="{FF2B5EF4-FFF2-40B4-BE49-F238E27FC236}">
                <a16:creationId xmlns:a16="http://schemas.microsoft.com/office/drawing/2014/main" id="{A35C303B-D8A3-AB3C-A2DB-2EE6F321C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6" y="5240490"/>
            <a:ext cx="1457601" cy="14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005A43F-9EE0-EAE7-7866-4EC4F4624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810" y="6168978"/>
            <a:ext cx="2230243" cy="4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ASA Logo">
            <a:extLst>
              <a:ext uri="{FF2B5EF4-FFF2-40B4-BE49-F238E27FC236}">
                <a16:creationId xmlns:a16="http://schemas.microsoft.com/office/drawing/2014/main" id="{FBE21EA0-2537-36DF-242E-2052AC2C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49" y="6099853"/>
            <a:ext cx="778672" cy="65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ile:Seal of the United States Environmental Protection ...">
            <a:extLst>
              <a:ext uri="{FF2B5EF4-FFF2-40B4-BE49-F238E27FC236}">
                <a16:creationId xmlns:a16="http://schemas.microsoft.com/office/drawing/2014/main" id="{BB252D8F-AE38-0102-B023-6541725C5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95" y="6168978"/>
            <a:ext cx="529113" cy="5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68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0A45A9EB-2E13-5A51-C4B8-D9C49F541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"/>
          <a:stretch>
            <a:fillRect/>
          </a:stretch>
        </p:blipFill>
        <p:spPr>
          <a:xfrm>
            <a:off x="47200" y="618398"/>
            <a:ext cx="9384298" cy="34930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B7E1AF-111D-8B1D-8B88-BA98848FAB05}"/>
              </a:ext>
            </a:extLst>
          </p:cNvPr>
          <p:cNvSpPr txBox="1"/>
          <p:nvPr/>
        </p:nvSpPr>
        <p:spPr>
          <a:xfrm>
            <a:off x="47200" y="57246"/>
            <a:ext cx="12097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TEMPO vs Pandora (direct-sun) HCHO VCDs: Simple vs Raytraced</a:t>
            </a:r>
            <a:endParaRPr lang="en-US" sz="2800" b="1" dirty="0"/>
          </a:p>
        </p:txBody>
      </p:sp>
      <p:pic>
        <p:nvPicPr>
          <p:cNvPr id="18" name="Picture 17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02936520-CC58-84BD-1158-7AAE13509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7" t="12092" b="73931"/>
          <a:stretch>
            <a:fillRect/>
          </a:stretch>
        </p:blipFill>
        <p:spPr>
          <a:xfrm>
            <a:off x="7623313" y="736985"/>
            <a:ext cx="3277516" cy="9950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897E13-EE8E-2702-3EC3-77D863301934}"/>
              </a:ext>
            </a:extLst>
          </p:cNvPr>
          <p:cNvGrpSpPr/>
          <p:nvPr/>
        </p:nvGrpSpPr>
        <p:grpSpPr>
          <a:xfrm>
            <a:off x="47200" y="4229748"/>
            <a:ext cx="11939959" cy="2598553"/>
            <a:chOff x="47200" y="4229748"/>
            <a:chExt cx="11939959" cy="2598553"/>
          </a:xfrm>
        </p:grpSpPr>
        <p:pic>
          <p:nvPicPr>
            <p:cNvPr id="5" name="Picture 4" descr="A diagram of a graph&#10;&#10;AI-generated content may be incorrect.">
              <a:extLst>
                <a:ext uri="{FF2B5EF4-FFF2-40B4-BE49-F238E27FC236}">
                  <a16:creationId xmlns:a16="http://schemas.microsoft.com/office/drawing/2014/main" id="{736FAE57-1F5B-12D7-6060-250F038A4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580" r="28293"/>
            <a:stretch>
              <a:fillRect/>
            </a:stretch>
          </p:blipFill>
          <p:spPr>
            <a:xfrm>
              <a:off x="47200" y="4401069"/>
              <a:ext cx="3927941" cy="2240280"/>
            </a:xfrm>
            <a:prstGeom prst="rect">
              <a:avLst/>
            </a:prstGeom>
          </p:spPr>
        </p:pic>
        <p:pic>
          <p:nvPicPr>
            <p:cNvPr id="11" name="Picture 10" descr="A diagram of a graph&#10;&#10;AI-generated content may be incorrect.">
              <a:extLst>
                <a:ext uri="{FF2B5EF4-FFF2-40B4-BE49-F238E27FC236}">
                  <a16:creationId xmlns:a16="http://schemas.microsoft.com/office/drawing/2014/main" id="{560F3463-F7A0-FD59-D167-C43F4F176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61" r="28293" b="65218"/>
            <a:stretch>
              <a:fillRect/>
            </a:stretch>
          </p:blipFill>
          <p:spPr>
            <a:xfrm>
              <a:off x="4041781" y="4366779"/>
              <a:ext cx="3927939" cy="2240280"/>
            </a:xfrm>
            <a:prstGeom prst="rect">
              <a:avLst/>
            </a:prstGeom>
          </p:spPr>
        </p:pic>
        <p:pic>
          <p:nvPicPr>
            <p:cNvPr id="19" name="Picture 18" descr="A diagram of a graph&#10;&#10;AI-generated content may be incorrect.">
              <a:extLst>
                <a:ext uri="{FF2B5EF4-FFF2-40B4-BE49-F238E27FC236}">
                  <a16:creationId xmlns:a16="http://schemas.microsoft.com/office/drawing/2014/main" id="{10643E2E-1B8E-2E74-D2B6-B68392409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02" r="28293" b="49077"/>
            <a:stretch>
              <a:fillRect/>
            </a:stretch>
          </p:blipFill>
          <p:spPr>
            <a:xfrm>
              <a:off x="8059220" y="4355349"/>
              <a:ext cx="3927939" cy="22402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0E8582D-C667-CBB2-B6EA-32A2ED67854D}"/>
                </a:ext>
              </a:extLst>
            </p:cNvPr>
            <p:cNvSpPr txBox="1"/>
            <p:nvPr/>
          </p:nvSpPr>
          <p:spPr>
            <a:xfrm>
              <a:off x="1819451" y="6458969"/>
              <a:ext cx="8611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SZA (</a:t>
              </a:r>
              <a:r>
                <a:rPr lang="en-US" b="1" baseline="30000" dirty="0"/>
                <a:t>o</a:t>
              </a:r>
              <a:r>
                <a:rPr lang="en-US" b="1" dirty="0"/>
                <a:t>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A3A192-E372-081C-6CAC-1B9E0708AE09}"/>
                </a:ext>
              </a:extLst>
            </p:cNvPr>
            <p:cNvSpPr txBox="1"/>
            <p:nvPr/>
          </p:nvSpPr>
          <p:spPr>
            <a:xfrm>
              <a:off x="5893500" y="6450344"/>
              <a:ext cx="8611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SZA (</a:t>
              </a:r>
              <a:r>
                <a:rPr lang="en-US" b="1" baseline="30000" dirty="0"/>
                <a:t>o</a:t>
              </a:r>
              <a:r>
                <a:rPr lang="en-US" b="1" dirty="0"/>
                <a:t>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1404B0-FD27-9191-44C4-7E2B2CF6BD6F}"/>
                </a:ext>
              </a:extLst>
            </p:cNvPr>
            <p:cNvSpPr txBox="1"/>
            <p:nvPr/>
          </p:nvSpPr>
          <p:spPr>
            <a:xfrm>
              <a:off x="9884372" y="6458969"/>
              <a:ext cx="8611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SZA (</a:t>
              </a:r>
              <a:r>
                <a:rPr lang="en-US" b="1" baseline="30000" dirty="0"/>
                <a:t>o</a:t>
              </a:r>
              <a:r>
                <a:rPr lang="en-US" b="1" dirty="0"/>
                <a:t>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C9DDC0-E302-5D66-4741-9CD5DB6319CE}"/>
                </a:ext>
              </a:extLst>
            </p:cNvPr>
            <p:cNvSpPr txBox="1"/>
            <p:nvPr/>
          </p:nvSpPr>
          <p:spPr>
            <a:xfrm>
              <a:off x="5500379" y="4229748"/>
              <a:ext cx="16473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Correlation (r)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8A0DCF-3EF3-8C7A-DF69-2D74EEFE9F38}"/>
                </a:ext>
              </a:extLst>
            </p:cNvPr>
            <p:cNvSpPr txBox="1"/>
            <p:nvPr/>
          </p:nvSpPr>
          <p:spPr>
            <a:xfrm>
              <a:off x="9715549" y="4229748"/>
              <a:ext cx="11544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MAE (DU)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0C979B-0005-4119-C18C-9413EA1CE0E2}"/>
                </a:ext>
              </a:extLst>
            </p:cNvPr>
            <p:cNvSpPr txBox="1"/>
            <p:nvPr/>
          </p:nvSpPr>
          <p:spPr>
            <a:xfrm>
              <a:off x="1857660" y="4233302"/>
              <a:ext cx="7873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Slope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ECE1A3-1CEB-A684-CF35-20284EBFF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07862" y="4596930"/>
              <a:ext cx="2121006" cy="867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73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D8AAE-F75A-94E5-8D61-40F9A8A1D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CB160351-AFE5-E36D-9A57-B0A99DA83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" r="18994"/>
          <a:stretch>
            <a:fillRect/>
          </a:stretch>
        </p:blipFill>
        <p:spPr>
          <a:xfrm>
            <a:off x="59634" y="630161"/>
            <a:ext cx="7725200" cy="3493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EF0449-FD33-86F5-CD2A-A1D675F9A036}"/>
              </a:ext>
            </a:extLst>
          </p:cNvPr>
          <p:cNvSpPr txBox="1"/>
          <p:nvPr/>
        </p:nvSpPr>
        <p:spPr>
          <a:xfrm>
            <a:off x="47200" y="57246"/>
            <a:ext cx="12097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TEMPO vs Pandora (sky-scan) HCHO VCDs: Simple vs Raytraced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6A1EC9-9115-D54A-80C2-5769C0989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773" y="779174"/>
            <a:ext cx="3543608" cy="7781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911AE62-5869-E0FF-4034-8E78DF2ABB8D}"/>
              </a:ext>
            </a:extLst>
          </p:cNvPr>
          <p:cNvGrpSpPr/>
          <p:nvPr/>
        </p:nvGrpSpPr>
        <p:grpSpPr>
          <a:xfrm>
            <a:off x="82494" y="4058298"/>
            <a:ext cx="12068625" cy="2770003"/>
            <a:chOff x="82494" y="4126878"/>
            <a:chExt cx="12068625" cy="2770003"/>
          </a:xfrm>
        </p:grpSpPr>
        <p:pic>
          <p:nvPicPr>
            <p:cNvPr id="4" name="Picture 3" descr="A diagram of a graph&#10;&#10;AI-generated content may be incorrect.">
              <a:extLst>
                <a:ext uri="{FF2B5EF4-FFF2-40B4-BE49-F238E27FC236}">
                  <a16:creationId xmlns:a16="http://schemas.microsoft.com/office/drawing/2014/main" id="{1396A7C5-D9BD-FCE5-0954-BE7BCF468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0" r="29653" b="49037"/>
            <a:stretch>
              <a:fillRect/>
            </a:stretch>
          </p:blipFill>
          <p:spPr>
            <a:xfrm>
              <a:off x="8187587" y="4415406"/>
              <a:ext cx="3963532" cy="2240280"/>
            </a:xfrm>
            <a:prstGeom prst="rect">
              <a:avLst/>
            </a:prstGeom>
          </p:spPr>
        </p:pic>
        <p:pic>
          <p:nvPicPr>
            <p:cNvPr id="13" name="Picture 1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703D84E2-D41C-7562-D7CD-9AF081D31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27" r="29653"/>
            <a:stretch>
              <a:fillRect/>
            </a:stretch>
          </p:blipFill>
          <p:spPr>
            <a:xfrm>
              <a:off x="82494" y="4461586"/>
              <a:ext cx="3963534" cy="2240280"/>
            </a:xfrm>
            <a:prstGeom prst="rect">
              <a:avLst/>
            </a:prstGeom>
          </p:spPr>
        </p:pic>
        <p:pic>
          <p:nvPicPr>
            <p:cNvPr id="3" name="Picture 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98E450B5-6376-9944-9504-C205CCF38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9" t="18334" r="29882" b="65393"/>
            <a:stretch>
              <a:fillRect/>
            </a:stretch>
          </p:blipFill>
          <p:spPr>
            <a:xfrm>
              <a:off x="4140756" y="4415406"/>
              <a:ext cx="3963532" cy="22402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703E3C-D33F-B8C0-F365-663822AC3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9702" y="4591229"/>
              <a:ext cx="1936063" cy="73695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D53BCC-1B8A-446D-CB99-B8C52274DA1E}"/>
                </a:ext>
              </a:extLst>
            </p:cNvPr>
            <p:cNvSpPr txBox="1"/>
            <p:nvPr/>
          </p:nvSpPr>
          <p:spPr>
            <a:xfrm>
              <a:off x="2506590" y="5668329"/>
              <a:ext cx="1415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FF0000"/>
                  </a:solidFill>
                </a:rPr>
                <a:t>GreenbeltMD</a:t>
              </a:r>
              <a:r>
                <a:rPr lang="en-US" sz="1200" b="1" dirty="0">
                  <a:solidFill>
                    <a:srgbClr val="FF0000"/>
                  </a:solidFill>
                </a:rPr>
                <a:t> (P2)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7F7089-0277-3BC2-FCD0-06D68A2D26D1}"/>
                </a:ext>
              </a:extLst>
            </p:cNvPr>
            <p:cNvSpPr txBox="1"/>
            <p:nvPr/>
          </p:nvSpPr>
          <p:spPr>
            <a:xfrm>
              <a:off x="2309228" y="4911792"/>
              <a:ext cx="16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000FF"/>
                  </a:solidFill>
                </a:rPr>
                <a:t>WashingtonDC</a:t>
              </a:r>
              <a:r>
                <a:rPr lang="en-US" sz="1200" b="1" dirty="0">
                  <a:solidFill>
                    <a:srgbClr val="0000FF"/>
                  </a:solidFill>
                </a:rPr>
                <a:t> (P140)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BF95B4-464D-8220-1FDF-7BE427E8062F}"/>
                </a:ext>
              </a:extLst>
            </p:cNvPr>
            <p:cNvSpPr txBox="1"/>
            <p:nvPr/>
          </p:nvSpPr>
          <p:spPr>
            <a:xfrm>
              <a:off x="1842311" y="6527549"/>
              <a:ext cx="8611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SZA (</a:t>
              </a:r>
              <a:r>
                <a:rPr lang="en-US" b="1" baseline="30000" dirty="0"/>
                <a:t>o</a:t>
              </a:r>
              <a:r>
                <a:rPr lang="en-US" b="1" dirty="0"/>
                <a:t>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B8B683-C12A-E902-C577-48604C2FFFB5}"/>
                </a:ext>
              </a:extLst>
            </p:cNvPr>
            <p:cNvSpPr txBox="1"/>
            <p:nvPr/>
          </p:nvSpPr>
          <p:spPr>
            <a:xfrm>
              <a:off x="5916360" y="6518924"/>
              <a:ext cx="8611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SZA (</a:t>
              </a:r>
              <a:r>
                <a:rPr lang="en-US" b="1" baseline="30000" dirty="0"/>
                <a:t>o</a:t>
              </a:r>
              <a:r>
                <a:rPr lang="en-US" b="1" dirty="0"/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801824-E708-1A5D-B9F2-DD6C7F05CC27}"/>
                </a:ext>
              </a:extLst>
            </p:cNvPr>
            <p:cNvSpPr txBox="1"/>
            <p:nvPr/>
          </p:nvSpPr>
          <p:spPr>
            <a:xfrm>
              <a:off x="9907232" y="6516119"/>
              <a:ext cx="8611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SZA (</a:t>
              </a:r>
              <a:r>
                <a:rPr lang="en-US" b="1" baseline="30000" dirty="0"/>
                <a:t>o</a:t>
              </a:r>
              <a:r>
                <a:rPr lang="en-US" b="1" dirty="0"/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338DF5-BF3E-45CD-A194-04C7D9F38D17}"/>
                </a:ext>
              </a:extLst>
            </p:cNvPr>
            <p:cNvSpPr txBox="1"/>
            <p:nvPr/>
          </p:nvSpPr>
          <p:spPr>
            <a:xfrm>
              <a:off x="5523239" y="4126878"/>
              <a:ext cx="16473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Correlation (r)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5F52F-8C8A-74BC-D3C9-D8218DCF5A83}"/>
                </a:ext>
              </a:extLst>
            </p:cNvPr>
            <p:cNvSpPr txBox="1"/>
            <p:nvPr/>
          </p:nvSpPr>
          <p:spPr>
            <a:xfrm>
              <a:off x="9784129" y="4241178"/>
              <a:ext cx="11544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MAE (DU)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01E30F-615E-887E-083E-0456D025158B}"/>
                </a:ext>
              </a:extLst>
            </p:cNvPr>
            <p:cNvSpPr txBox="1"/>
            <p:nvPr/>
          </p:nvSpPr>
          <p:spPr>
            <a:xfrm>
              <a:off x="1880520" y="4244732"/>
              <a:ext cx="7873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Slope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933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D8356-AA42-16BD-C26F-CA9A10810871}"/>
              </a:ext>
            </a:extLst>
          </p:cNvPr>
          <p:cNvSpPr txBox="1"/>
          <p:nvPr/>
        </p:nvSpPr>
        <p:spPr>
          <a:xfrm>
            <a:off x="279233" y="3429000"/>
            <a:ext cx="116335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Demonstrate effectiveness of ray-tracing method by applying same concept on sites with greater spatial inhomogeneity (e.g., NYC, LA, Chicago, Houston, etc.)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Updated TEMPO data should be accessed (i.e., v4 TEMPO products) 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Access how effective the ray-tracing method is by comparing Pandora observations with GCAS measurements (may require high-resolution CTM data used in GCAS retrievals)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Should investigate whether the satellite viewing geometry also matters significantly (i.e., satellite is not really observing “vertical column” data from TOA to surface of the Earth)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6A0319-2186-C512-9F05-5D2B264FB05B}"/>
              </a:ext>
            </a:extLst>
          </p:cNvPr>
          <p:cNvSpPr txBox="1"/>
          <p:nvPr/>
        </p:nvSpPr>
        <p:spPr>
          <a:xfrm>
            <a:off x="345232" y="186612"/>
            <a:ext cx="405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Summary and Further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85589-F9BD-589B-815F-39A53D210C63}"/>
              </a:ext>
            </a:extLst>
          </p:cNvPr>
          <p:cNvSpPr txBox="1"/>
          <p:nvPr/>
        </p:nvSpPr>
        <p:spPr>
          <a:xfrm>
            <a:off x="279234" y="843677"/>
            <a:ext cx="11633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Pandora observations (direct-sun, sky) are not really a point-wise observation</a:t>
            </a:r>
          </a:p>
          <a:p>
            <a:pPr marL="1027113" indent="-280988"/>
            <a:r>
              <a:rPr lang="en-US" b="1" dirty="0">
                <a:sym typeface="Wingdings" panose="05000000000000000000" pitchFamily="2" charset="2"/>
              </a:rPr>
              <a:t> Observed data is significantly affected by viewing geometry, </a:t>
            </a:r>
            <a:r>
              <a:rPr lang="en-US" b="1" dirty="0"/>
              <a:t>especially NO</a:t>
            </a:r>
            <a:r>
              <a:rPr lang="en-US" b="1" baseline="-25000" dirty="0"/>
              <a:t>2</a:t>
            </a:r>
            <a:r>
              <a:rPr lang="en-US" b="1" dirty="0"/>
              <a:t> with high spatiotemporal variability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/>
              <a:t>Satellite (TEMPO) validation should consider viewing geometry (or effective light path) of ground-based instrument (Pandora) </a:t>
            </a:r>
          </a:p>
          <a:p>
            <a:pPr marL="747713"/>
            <a:r>
              <a:rPr lang="en-US" b="1" dirty="0">
                <a:sym typeface="Wingdings" panose="05000000000000000000" pitchFamily="2" charset="2"/>
              </a:rPr>
              <a:t> Especially when validating GEO &amp; higher spatial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62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map of a storm&#10;&#10;AI-generated content may be incorrect.">
            <a:extLst>
              <a:ext uri="{FF2B5EF4-FFF2-40B4-BE49-F238E27FC236}">
                <a16:creationId xmlns:a16="http://schemas.microsoft.com/office/drawing/2014/main" id="{5E2DB26D-CD86-4F53-AFD0-22F3C6DE3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11" y="3618571"/>
            <a:ext cx="3179437" cy="3093352"/>
          </a:xfrm>
          <a:prstGeom prst="rect">
            <a:avLst/>
          </a:prstGeom>
        </p:spPr>
      </p:pic>
      <p:pic>
        <p:nvPicPr>
          <p:cNvPr id="17" name="Picture 16" descr="A map of a weather station&#10;&#10;AI-generated content may be incorrect.">
            <a:extLst>
              <a:ext uri="{FF2B5EF4-FFF2-40B4-BE49-F238E27FC236}">
                <a16:creationId xmlns:a16="http://schemas.microsoft.com/office/drawing/2014/main" id="{40DFB7AE-F1D6-497E-BEDE-3BCFBA2D1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66" y="3618571"/>
            <a:ext cx="3179437" cy="30933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948F5F-C696-B61F-4B8C-F804875F2807}"/>
              </a:ext>
            </a:extLst>
          </p:cNvPr>
          <p:cNvSpPr txBox="1"/>
          <p:nvPr/>
        </p:nvSpPr>
        <p:spPr>
          <a:xfrm>
            <a:off x="66857" y="40864"/>
            <a:ext cx="10132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</a:t>
            </a:r>
            <a:r>
              <a:rPr lang="en-US" sz="2800" b="1" baseline="-25000" dirty="0"/>
              <a:t>2</a:t>
            </a:r>
            <a:r>
              <a:rPr lang="en-US" sz="2800" b="1" dirty="0"/>
              <a:t> and HCHO VCD</a:t>
            </a:r>
            <a:r>
              <a:rPr lang="en-US" sz="2800" b="1" baseline="-25000" dirty="0"/>
              <a:t>trop </a:t>
            </a:r>
            <a:r>
              <a:rPr lang="en-US" sz="2800" b="1" dirty="0"/>
              <a:t>around Washington D.C. area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4E2701-24B4-BBAA-17F1-E7186B6FC473}"/>
              </a:ext>
            </a:extLst>
          </p:cNvPr>
          <p:cNvGrpSpPr/>
          <p:nvPr/>
        </p:nvGrpSpPr>
        <p:grpSpPr>
          <a:xfrm>
            <a:off x="509177" y="1288140"/>
            <a:ext cx="4193176" cy="1550964"/>
            <a:chOff x="438563" y="4576188"/>
            <a:chExt cx="4631525" cy="1713100"/>
          </a:xfrm>
        </p:grpSpPr>
        <p:pic>
          <p:nvPicPr>
            <p:cNvPr id="24" name="Picture 23" descr="A graph with colorful lines&#10;&#10;AI-generated content may be incorrect.">
              <a:extLst>
                <a:ext uri="{FF2B5EF4-FFF2-40B4-BE49-F238E27FC236}">
                  <a16:creationId xmlns:a16="http://schemas.microsoft.com/office/drawing/2014/main" id="{51105DAE-AA6C-BCED-E895-6F3617917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96"/>
            <a:stretch>
              <a:fillRect/>
            </a:stretch>
          </p:blipFill>
          <p:spPr>
            <a:xfrm>
              <a:off x="438563" y="4576188"/>
              <a:ext cx="4631525" cy="1713100"/>
            </a:xfrm>
            <a:prstGeom prst="rect">
              <a:avLst/>
            </a:prstGeom>
          </p:spPr>
        </p:pic>
        <p:pic>
          <p:nvPicPr>
            <p:cNvPr id="25" name="Picture 24" descr="A graph with colorful lines&#10;&#10;AI-generated content may be incorrect.">
              <a:extLst>
                <a:ext uri="{FF2B5EF4-FFF2-40B4-BE49-F238E27FC236}">
                  <a16:creationId xmlns:a16="http://schemas.microsoft.com/office/drawing/2014/main" id="{6503FE64-B379-51CB-E45A-D679E38CF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35" t="30933" b="29577"/>
            <a:stretch>
              <a:fillRect/>
            </a:stretch>
          </p:blipFill>
          <p:spPr>
            <a:xfrm>
              <a:off x="1662522" y="4743221"/>
              <a:ext cx="776284" cy="67650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FBB642C-EE64-DA35-E28A-EEC48EA0AF87}"/>
              </a:ext>
            </a:extLst>
          </p:cNvPr>
          <p:cNvSpPr txBox="1"/>
          <p:nvPr/>
        </p:nvSpPr>
        <p:spPr>
          <a:xfrm>
            <a:off x="482063" y="960011"/>
            <a:ext cx="4586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Pandora observations around DC/Baltimore area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2AB8EC-88D1-7EB9-F9C3-0D7A42E4573E}"/>
              </a:ext>
            </a:extLst>
          </p:cNvPr>
          <p:cNvSpPr/>
          <p:nvPr/>
        </p:nvSpPr>
        <p:spPr>
          <a:xfrm>
            <a:off x="3533441" y="1380032"/>
            <a:ext cx="756061" cy="1095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E309FAA-9267-A305-82FA-34500AB809CB}"/>
              </a:ext>
            </a:extLst>
          </p:cNvPr>
          <p:cNvCxnSpPr>
            <a:cxnSpLocks/>
          </p:cNvCxnSpPr>
          <p:nvPr/>
        </p:nvCxnSpPr>
        <p:spPr>
          <a:xfrm>
            <a:off x="4059043" y="2475572"/>
            <a:ext cx="0" cy="454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64EDA8C-8E81-A2BC-5222-C88E02B078DC}"/>
              </a:ext>
            </a:extLst>
          </p:cNvPr>
          <p:cNvSpPr txBox="1"/>
          <p:nvPr/>
        </p:nvSpPr>
        <p:spPr>
          <a:xfrm>
            <a:off x="1390316" y="2929970"/>
            <a:ext cx="313957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Target study period: year 2024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7EF3E0-20D4-9605-E415-523232B4BCC3}"/>
              </a:ext>
            </a:extLst>
          </p:cNvPr>
          <p:cNvSpPr txBox="1"/>
          <p:nvPr/>
        </p:nvSpPr>
        <p:spPr>
          <a:xfrm>
            <a:off x="140930" y="3549597"/>
            <a:ext cx="48119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Pandoras with good data span for both direct-sun (DS) and sky-scan (MAX) data*: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D88657-645C-DAF6-8654-1CB0C6D9A52A}"/>
              </a:ext>
            </a:extLst>
          </p:cNvPr>
          <p:cNvSpPr txBox="1"/>
          <p:nvPr/>
        </p:nvSpPr>
        <p:spPr>
          <a:xfrm>
            <a:off x="0" y="6604084"/>
            <a:ext cx="59202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* </a:t>
            </a:r>
            <a:r>
              <a:rPr lang="en-US" sz="1050" dirty="0" err="1"/>
              <a:t>GreenbeltMD</a:t>
            </a:r>
            <a:r>
              <a:rPr lang="en-US" sz="1050" dirty="0"/>
              <a:t> (P32) had known issues with instrument stability and sky-scan viewing angle in 2024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E16BA71-CA5C-16AF-41E1-971577DCD95A}"/>
              </a:ext>
            </a:extLst>
          </p:cNvPr>
          <p:cNvGrpSpPr/>
          <p:nvPr/>
        </p:nvGrpSpPr>
        <p:grpSpPr>
          <a:xfrm>
            <a:off x="5638012" y="525219"/>
            <a:ext cx="3179436" cy="3093352"/>
            <a:chOff x="5457277" y="525219"/>
            <a:chExt cx="3179436" cy="3093352"/>
          </a:xfrm>
        </p:grpSpPr>
        <p:pic>
          <p:nvPicPr>
            <p:cNvPr id="19" name="Picture 18" descr="A map of a weather station&#10;&#10;AI-generated content may be incorrect.">
              <a:extLst>
                <a:ext uri="{FF2B5EF4-FFF2-40B4-BE49-F238E27FC236}">
                  <a16:creationId xmlns:a16="http://schemas.microsoft.com/office/drawing/2014/main" id="{D848B331-FD63-B8FE-EE85-7BD5E9B4B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277" y="525219"/>
              <a:ext cx="3179436" cy="309335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6A7BFC-54F8-98FB-D272-6BBD377061F9}"/>
                </a:ext>
              </a:extLst>
            </p:cNvPr>
            <p:cNvSpPr txBox="1"/>
            <p:nvPr/>
          </p:nvSpPr>
          <p:spPr>
            <a:xfrm>
              <a:off x="6273589" y="1298681"/>
              <a:ext cx="1831848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b="1" dirty="0" err="1">
                  <a:ln w="3175">
                    <a:solidFill>
                      <a:schemeClr val="bg1"/>
                    </a:solidFill>
                  </a:ln>
                </a:rPr>
                <a:t>GreenbeltMD</a:t>
              </a:r>
              <a:r>
                <a:rPr lang="en-US" sz="1600" b="1" dirty="0">
                  <a:ln w="3175">
                    <a:solidFill>
                      <a:schemeClr val="bg1"/>
                    </a:solidFill>
                  </a:ln>
                </a:rPr>
                <a:t> (P2)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3E27C01-12FA-E021-9BF9-E56A2EB3D4EF}"/>
                </a:ext>
              </a:extLst>
            </p:cNvPr>
            <p:cNvSpPr txBox="1"/>
            <p:nvPr/>
          </p:nvSpPr>
          <p:spPr>
            <a:xfrm>
              <a:off x="5825152" y="2297043"/>
              <a:ext cx="219630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b="1" dirty="0" err="1">
                  <a:ln w="3175">
                    <a:solidFill>
                      <a:schemeClr val="bg1"/>
                    </a:solidFill>
                  </a:ln>
                </a:rPr>
                <a:t>WashingtonDC</a:t>
              </a:r>
              <a:r>
                <a:rPr lang="en-US" sz="1600" b="1" dirty="0">
                  <a:ln w="3175">
                    <a:solidFill>
                      <a:schemeClr val="bg1"/>
                    </a:solidFill>
                  </a:ln>
                </a:rPr>
                <a:t> (P140)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6D06103-0748-B392-BDCA-BBD5C8F1E61D}"/>
              </a:ext>
            </a:extLst>
          </p:cNvPr>
          <p:cNvGrpSpPr/>
          <p:nvPr/>
        </p:nvGrpSpPr>
        <p:grpSpPr>
          <a:xfrm>
            <a:off x="8860568" y="525219"/>
            <a:ext cx="3179436" cy="3093352"/>
            <a:chOff x="8679833" y="525219"/>
            <a:chExt cx="3179436" cy="3093352"/>
          </a:xfrm>
        </p:grpSpPr>
        <p:pic>
          <p:nvPicPr>
            <p:cNvPr id="21" name="Picture 20" descr="A map of the temperature of a region&#10;&#10;AI-generated content may be incorrect.">
              <a:extLst>
                <a:ext uri="{FF2B5EF4-FFF2-40B4-BE49-F238E27FC236}">
                  <a16:creationId xmlns:a16="http://schemas.microsoft.com/office/drawing/2014/main" id="{92524611-5A2C-ACC5-400D-7E72F576F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9833" y="525219"/>
              <a:ext cx="3179436" cy="309335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DCB3D8D-F581-A958-F9F9-3693B17EA366}"/>
                </a:ext>
              </a:extLst>
            </p:cNvPr>
            <p:cNvSpPr txBox="1"/>
            <p:nvPr/>
          </p:nvSpPr>
          <p:spPr>
            <a:xfrm>
              <a:off x="9536192" y="1281995"/>
              <a:ext cx="1831848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b="1" dirty="0" err="1">
                  <a:ln w="3175">
                    <a:solidFill>
                      <a:schemeClr val="bg1"/>
                    </a:solidFill>
                  </a:ln>
                </a:rPr>
                <a:t>GreenbeltMD</a:t>
              </a:r>
              <a:r>
                <a:rPr lang="en-US" sz="1600" b="1" dirty="0">
                  <a:ln w="3175">
                    <a:solidFill>
                      <a:schemeClr val="bg1"/>
                    </a:solidFill>
                  </a:ln>
                </a:rPr>
                <a:t> (P2)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67108D4-15EB-74A4-C07D-1E8894E394AA}"/>
                </a:ext>
              </a:extLst>
            </p:cNvPr>
            <p:cNvSpPr txBox="1"/>
            <p:nvPr/>
          </p:nvSpPr>
          <p:spPr>
            <a:xfrm>
              <a:off x="9066973" y="2280357"/>
              <a:ext cx="2196307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b="1" dirty="0" err="1">
                  <a:ln w="3175">
                    <a:solidFill>
                      <a:schemeClr val="bg1"/>
                    </a:solidFill>
                  </a:ln>
                </a:rPr>
                <a:t>WashingtonDC</a:t>
              </a:r>
              <a:r>
                <a:rPr lang="en-US" sz="1600" b="1" dirty="0">
                  <a:ln w="3175">
                    <a:solidFill>
                      <a:schemeClr val="bg1"/>
                    </a:solidFill>
                  </a:ln>
                </a:rPr>
                <a:t> (P140)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A1CCAA8-8573-B3C1-79A8-0728546D4547}"/>
              </a:ext>
            </a:extLst>
          </p:cNvPr>
          <p:cNvSpPr txBox="1"/>
          <p:nvPr/>
        </p:nvSpPr>
        <p:spPr>
          <a:xfrm>
            <a:off x="731411" y="4164089"/>
            <a:ext cx="4679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err="1"/>
              <a:t>GreenbeltMD</a:t>
            </a:r>
            <a:r>
              <a:rPr lang="en-US" b="1" i="1" dirty="0"/>
              <a:t> (P2) &amp; </a:t>
            </a:r>
            <a:r>
              <a:rPr lang="en-US" b="1" i="1" dirty="0" err="1"/>
              <a:t>WashingtonDC</a:t>
            </a:r>
            <a:r>
              <a:rPr lang="en-US" b="1" i="1" dirty="0"/>
              <a:t> (P140)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4E5389-BE00-AE48-7D03-B5ADAC59582C}"/>
              </a:ext>
            </a:extLst>
          </p:cNvPr>
          <p:cNvSpPr txBox="1"/>
          <p:nvPr/>
        </p:nvSpPr>
        <p:spPr>
          <a:xfrm>
            <a:off x="118895" y="5037356"/>
            <a:ext cx="5534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Year-round TEMPO observations show:</a:t>
            </a:r>
          </a:p>
          <a:p>
            <a:pPr marL="341313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Significant spatial gradient of NO</a:t>
            </a:r>
            <a:r>
              <a:rPr lang="en-US" sz="1600" baseline="-25000" dirty="0"/>
              <a:t>2</a:t>
            </a:r>
            <a:r>
              <a:rPr lang="en-US" sz="1600" dirty="0"/>
              <a:t> VCD</a:t>
            </a:r>
          </a:p>
          <a:p>
            <a:pPr marL="341313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Noisy, but spatially coincident HCHO peaks in D.C. area</a:t>
            </a:r>
          </a:p>
        </p:txBody>
      </p:sp>
    </p:spTree>
    <p:extLst>
      <p:ext uri="{BB962C8B-B14F-4D97-AF65-F5344CB8AC3E}">
        <p14:creationId xmlns:p14="http://schemas.microsoft.com/office/powerpoint/2010/main" val="335732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77026F-CA98-D272-5259-DCB5FCD5B0E8}"/>
              </a:ext>
            </a:extLst>
          </p:cNvPr>
          <p:cNvSpPr txBox="1"/>
          <p:nvPr/>
        </p:nvSpPr>
        <p:spPr>
          <a:xfrm>
            <a:off x="20459" y="4873615"/>
            <a:ext cx="80342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/>
              <a:t>NO</a:t>
            </a:r>
            <a:r>
              <a:rPr lang="en-US" sz="1600" b="1" baseline="-25000" dirty="0"/>
              <a:t>2</a:t>
            </a:r>
            <a:r>
              <a:rPr lang="en-US" sz="1600" b="1" dirty="0"/>
              <a:t> VCD</a:t>
            </a:r>
            <a:r>
              <a:rPr lang="en-US" sz="1600" b="1" baseline="-25000" dirty="0"/>
              <a:t>trop</a:t>
            </a:r>
            <a:r>
              <a:rPr lang="en-US" sz="1600" dirty="0"/>
              <a:t> shows relatively good agreement between direct-sun and sky data, but with some:</a:t>
            </a:r>
          </a:p>
          <a:p>
            <a:pPr marL="341313" indent="-171450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anose="05000000000000000000" pitchFamily="2" charset="2"/>
              </a:rPr>
              <a:t>Random biases </a:t>
            </a:r>
          </a:p>
          <a:p>
            <a:pPr marL="914400"/>
            <a:r>
              <a:rPr lang="en-US" sz="1600" dirty="0">
                <a:sym typeface="Wingdings" panose="05000000000000000000" pitchFamily="2" charset="2"/>
              </a:rPr>
              <a:t> due to inhomogeneous NO</a:t>
            </a:r>
            <a:r>
              <a:rPr lang="en-US" sz="1600" baseline="-25000" dirty="0">
                <a:sym typeface="Wingdings" panose="05000000000000000000" pitchFamily="2" charset="2"/>
              </a:rPr>
              <a:t>2</a:t>
            </a:r>
            <a:r>
              <a:rPr lang="en-US" sz="1600" dirty="0">
                <a:sym typeface="Wingdings" panose="05000000000000000000" pitchFamily="2" charset="2"/>
              </a:rPr>
              <a:t> distribution (especially in urban areas) </a:t>
            </a:r>
          </a:p>
          <a:p>
            <a:pPr marL="341313" indent="-171450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anose="05000000000000000000" pitchFamily="2" charset="2"/>
              </a:rPr>
              <a:t>DS &gt; Sky in general </a:t>
            </a:r>
          </a:p>
          <a:p>
            <a:pPr marL="914400"/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dirty="0">
                <a:sym typeface="Wingdings" panose="05000000000000000000" pitchFamily="2" charset="2"/>
              </a:rPr>
              <a:t>sky measurements may miss some fraction of NO</a:t>
            </a:r>
            <a:r>
              <a:rPr lang="en-US" sz="1600" baseline="-25000" dirty="0">
                <a:sym typeface="Wingdings" panose="05000000000000000000" pitchFamily="2" charset="2"/>
              </a:rPr>
              <a:t>2</a:t>
            </a:r>
            <a:r>
              <a:rPr lang="en-US" sz="1600" dirty="0">
                <a:sym typeface="Wingdings" panose="05000000000000000000" pitchFamily="2" charset="2"/>
              </a:rPr>
              <a:t> in the upper troposphere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1B592A-D0DC-2E03-190D-A85D79B3B471}"/>
              </a:ext>
            </a:extLst>
          </p:cNvPr>
          <p:cNvSpPr txBox="1"/>
          <p:nvPr/>
        </p:nvSpPr>
        <p:spPr>
          <a:xfrm>
            <a:off x="9312897" y="6531798"/>
            <a:ext cx="2772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Temporally collocated: ±10 min window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6AED29-1C66-B7B8-59EF-385FA7E0F487}"/>
              </a:ext>
            </a:extLst>
          </p:cNvPr>
          <p:cNvSpPr txBox="1"/>
          <p:nvPr/>
        </p:nvSpPr>
        <p:spPr>
          <a:xfrm>
            <a:off x="66857" y="64592"/>
            <a:ext cx="1054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Pandora Direct-Sun </a:t>
            </a:r>
            <a:r>
              <a:rPr lang="en-US" sz="2800" b="1" baseline="-25000" dirty="0"/>
              <a:t>(DS)</a:t>
            </a:r>
            <a:r>
              <a:rPr lang="en-US" sz="2800" b="1" dirty="0"/>
              <a:t> and Sky </a:t>
            </a:r>
            <a:r>
              <a:rPr lang="en-US" sz="2800" b="1" baseline="-25000" dirty="0"/>
              <a:t>(MAX-DOAS)</a:t>
            </a:r>
            <a:r>
              <a:rPr lang="en-US" sz="2800" b="1" dirty="0"/>
              <a:t> NO</a:t>
            </a:r>
            <a:r>
              <a:rPr lang="en-US" sz="2800" b="1" baseline="-25000" dirty="0"/>
              <a:t>2</a:t>
            </a:r>
            <a:r>
              <a:rPr lang="en-US" sz="2800" b="1" dirty="0"/>
              <a:t> VCD</a:t>
            </a:r>
            <a:r>
              <a:rPr lang="en-US" sz="2800" b="1" baseline="-25000" dirty="0"/>
              <a:t>trop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23276E-D918-E3B7-A864-F2CA01E0604E}"/>
              </a:ext>
            </a:extLst>
          </p:cNvPr>
          <p:cNvGrpSpPr/>
          <p:nvPr/>
        </p:nvGrpSpPr>
        <p:grpSpPr>
          <a:xfrm>
            <a:off x="284772" y="978051"/>
            <a:ext cx="7620360" cy="3077453"/>
            <a:chOff x="408267" y="1137708"/>
            <a:chExt cx="5977665" cy="241405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6954F51-CFB1-FBEF-6443-CFA11A39FD1F}"/>
                </a:ext>
              </a:extLst>
            </p:cNvPr>
            <p:cNvGrpSpPr/>
            <p:nvPr/>
          </p:nvGrpSpPr>
          <p:grpSpPr>
            <a:xfrm>
              <a:off x="408267" y="1137708"/>
              <a:ext cx="5977665" cy="2414057"/>
              <a:chOff x="-454297" y="1122556"/>
              <a:chExt cx="6553079" cy="264643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D321841-9E00-F71C-47A7-C3732E829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50152"/>
              <a:stretch>
                <a:fillRect/>
              </a:stretch>
            </p:blipFill>
            <p:spPr>
              <a:xfrm>
                <a:off x="-454297" y="1122556"/>
                <a:ext cx="4755765" cy="264643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B36A90-DAE6-1D61-8499-0215C5CA9C01}"/>
                  </a:ext>
                </a:extLst>
              </p:cNvPr>
              <p:cNvSpPr txBox="1"/>
              <p:nvPr/>
            </p:nvSpPr>
            <p:spPr>
              <a:xfrm>
                <a:off x="4342217" y="2576500"/>
                <a:ext cx="1756565" cy="26467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b="1" dirty="0"/>
                  <a:t>VCD</a:t>
                </a:r>
                <a:r>
                  <a:rPr lang="en-US" sz="1400" b="1" baseline="-25000" dirty="0"/>
                  <a:t>trop, sky (MAX-DOAS)</a:t>
                </a: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2E50A4-CEE9-BD9F-58DE-FC8A332CCEBE}"/>
                </a:ext>
              </a:extLst>
            </p:cNvPr>
            <p:cNvCxnSpPr>
              <a:cxnSpLocks/>
            </p:cNvCxnSpPr>
            <p:nvPr/>
          </p:nvCxnSpPr>
          <p:spPr>
            <a:xfrm>
              <a:off x="4401379" y="1922522"/>
              <a:ext cx="390026" cy="5492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FA5F1C-15CF-78FA-7DEB-C108B2C8DE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0752" y="2705414"/>
              <a:ext cx="352855" cy="2457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4391E7-424E-8F2F-D108-8ED190293358}"/>
                </a:ext>
              </a:extLst>
            </p:cNvPr>
            <p:cNvSpPr txBox="1"/>
            <p:nvPr/>
          </p:nvSpPr>
          <p:spPr>
            <a:xfrm>
              <a:off x="4746437" y="2245595"/>
              <a:ext cx="1315843" cy="217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Shade</a:t>
              </a:r>
              <a:r>
                <a:rPr lang="en-US" sz="1200" b="1" baseline="-25000" dirty="0"/>
                <a:t>(25 – 75th)</a:t>
              </a:r>
              <a:r>
                <a:rPr lang="en-US" sz="1200" b="1" dirty="0"/>
                <a:t>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36157FA-EB9B-AAF8-049D-F52D088E0755}"/>
              </a:ext>
            </a:extLst>
          </p:cNvPr>
          <p:cNvGrpSpPr/>
          <p:nvPr/>
        </p:nvGrpSpPr>
        <p:grpSpPr>
          <a:xfrm>
            <a:off x="7995505" y="638175"/>
            <a:ext cx="4068025" cy="2913590"/>
            <a:chOff x="7697528" y="638175"/>
            <a:chExt cx="4068025" cy="2913590"/>
          </a:xfrm>
        </p:grpSpPr>
        <p:pic>
          <p:nvPicPr>
            <p:cNvPr id="10" name="Picture 9" descr="A graph of a line graph&#10;&#10;AI-generated content may be incorrect.">
              <a:extLst>
                <a:ext uri="{FF2B5EF4-FFF2-40B4-BE49-F238E27FC236}">
                  <a16:creationId xmlns:a16="http://schemas.microsoft.com/office/drawing/2014/main" id="{0437B70A-BB44-974A-906D-B53D256D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3"/>
            <a:stretch>
              <a:fillRect/>
            </a:stretch>
          </p:blipFill>
          <p:spPr>
            <a:xfrm>
              <a:off x="7734402" y="638175"/>
              <a:ext cx="4031151" cy="288769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9E7A5F9-9801-C622-C639-09F0426ADF3E}"/>
                </a:ext>
              </a:extLst>
            </p:cNvPr>
            <p:cNvSpPr txBox="1"/>
            <p:nvPr/>
          </p:nvSpPr>
          <p:spPr>
            <a:xfrm>
              <a:off x="8070671" y="673838"/>
              <a:ext cx="1679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Greenbelt (P2)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4EF84DD-4725-A56F-A817-CB875A46EB73}"/>
                </a:ext>
              </a:extLst>
            </p:cNvPr>
            <p:cNvSpPr txBox="1"/>
            <p:nvPr/>
          </p:nvSpPr>
          <p:spPr>
            <a:xfrm>
              <a:off x="8833586" y="3367099"/>
              <a:ext cx="169867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200" b="1" dirty="0"/>
                <a:t>Sky</a:t>
              </a:r>
              <a:r>
                <a:rPr lang="en-US" sz="1200" b="1" baseline="-25000" dirty="0"/>
                <a:t>(MAX-DOAS)</a:t>
              </a:r>
              <a:r>
                <a:rPr lang="en-US" sz="1200" b="1" dirty="0"/>
                <a:t> VCD</a:t>
              </a:r>
              <a:r>
                <a:rPr lang="en-US" sz="1200" b="1" baseline="-25000" dirty="0"/>
                <a:t>trop</a:t>
              </a:r>
              <a:r>
                <a:rPr lang="en-US" sz="1200" b="1" dirty="0"/>
                <a:t> (DU)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339C7FD-49E4-CC94-6677-8B0CACAF52BB}"/>
                </a:ext>
              </a:extLst>
            </p:cNvPr>
            <p:cNvSpPr txBox="1"/>
            <p:nvPr/>
          </p:nvSpPr>
          <p:spPr>
            <a:xfrm rot="16200000">
              <a:off x="6814722" y="1814150"/>
              <a:ext cx="195027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200" b="1" dirty="0"/>
                <a:t>Direct-Sun (DS) VCD</a:t>
              </a:r>
              <a:r>
                <a:rPr lang="en-US" sz="1200" b="1" baseline="-25000" dirty="0"/>
                <a:t>trop</a:t>
              </a:r>
              <a:r>
                <a:rPr lang="en-US" sz="1200" b="1" dirty="0"/>
                <a:t> (DU)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A8F84AC-BADC-E9DE-2FC6-9D80293D6A9B}"/>
              </a:ext>
            </a:extLst>
          </p:cNvPr>
          <p:cNvGrpSpPr/>
          <p:nvPr/>
        </p:nvGrpSpPr>
        <p:grpSpPr>
          <a:xfrm>
            <a:off x="7995507" y="3621796"/>
            <a:ext cx="4068023" cy="2910582"/>
            <a:chOff x="7697530" y="3644098"/>
            <a:chExt cx="4068023" cy="2910582"/>
          </a:xfrm>
        </p:grpSpPr>
        <p:pic>
          <p:nvPicPr>
            <p:cNvPr id="12" name="Picture 11" descr="A diagram of a graph&#10;&#10;AI-generated content may be incorrect.">
              <a:extLst>
                <a:ext uri="{FF2B5EF4-FFF2-40B4-BE49-F238E27FC236}">
                  <a16:creationId xmlns:a16="http://schemas.microsoft.com/office/drawing/2014/main" id="{935CF504-7C99-F8A9-B020-A13B17A7D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3"/>
            <a:stretch>
              <a:fillRect/>
            </a:stretch>
          </p:blipFill>
          <p:spPr>
            <a:xfrm>
              <a:off x="7734402" y="3644098"/>
              <a:ext cx="4031151" cy="288769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658D1C-A610-09E1-7CFD-292C5E4A9A7E}"/>
                </a:ext>
              </a:extLst>
            </p:cNvPr>
            <p:cNvSpPr txBox="1"/>
            <p:nvPr/>
          </p:nvSpPr>
          <p:spPr>
            <a:xfrm>
              <a:off x="8070671" y="3679762"/>
              <a:ext cx="2446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00FF"/>
                  </a:solidFill>
                </a:rPr>
                <a:t>WashingtonDC</a:t>
              </a:r>
              <a:r>
                <a:rPr lang="en-US" b="1" dirty="0">
                  <a:solidFill>
                    <a:srgbClr val="0000FF"/>
                  </a:solidFill>
                </a:rPr>
                <a:t> (P140)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1FE95F6-00D6-CC66-9C06-B233E76AD60D}"/>
                </a:ext>
              </a:extLst>
            </p:cNvPr>
            <p:cNvSpPr txBox="1"/>
            <p:nvPr/>
          </p:nvSpPr>
          <p:spPr>
            <a:xfrm rot="16200000">
              <a:off x="6814724" y="4846862"/>
              <a:ext cx="1950277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200" b="1" dirty="0"/>
                <a:t>Direct-Sun (DS) VCD</a:t>
              </a:r>
              <a:r>
                <a:rPr lang="en-US" sz="1200" b="1" baseline="-25000" dirty="0"/>
                <a:t>trop</a:t>
              </a:r>
              <a:r>
                <a:rPr lang="en-US" sz="1200" b="1" dirty="0"/>
                <a:t> (DU)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57E51E-0884-29EE-6BA5-EA6F155D7B57}"/>
                </a:ext>
              </a:extLst>
            </p:cNvPr>
            <p:cNvSpPr txBox="1"/>
            <p:nvPr/>
          </p:nvSpPr>
          <p:spPr>
            <a:xfrm>
              <a:off x="8833586" y="6370014"/>
              <a:ext cx="169867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200" b="1" dirty="0"/>
                <a:t>Sky</a:t>
              </a:r>
              <a:r>
                <a:rPr lang="en-US" sz="1200" b="1" baseline="-25000" dirty="0"/>
                <a:t>(MAX-DOAS)</a:t>
              </a:r>
              <a:r>
                <a:rPr lang="en-US" sz="1200" b="1" dirty="0"/>
                <a:t> VCD</a:t>
              </a:r>
              <a:r>
                <a:rPr lang="en-US" sz="1200" b="1" baseline="-25000" dirty="0"/>
                <a:t>trop</a:t>
              </a:r>
              <a:r>
                <a:rPr lang="en-US" sz="1200" b="1" dirty="0"/>
                <a:t> (DU)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B05F070-06AB-9A71-0C7A-53A6E0A604ED}"/>
              </a:ext>
            </a:extLst>
          </p:cNvPr>
          <p:cNvGrpSpPr/>
          <p:nvPr/>
        </p:nvGrpSpPr>
        <p:grpSpPr>
          <a:xfrm>
            <a:off x="5162255" y="3903255"/>
            <a:ext cx="2594518" cy="746725"/>
            <a:chOff x="4705814" y="1189828"/>
            <a:chExt cx="2594518" cy="74672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D6B0E52-0F49-32E6-A065-68B7DD04869C}"/>
                </a:ext>
              </a:extLst>
            </p:cNvPr>
            <p:cNvSpPr txBox="1"/>
            <p:nvPr/>
          </p:nvSpPr>
          <p:spPr>
            <a:xfrm>
              <a:off x="4783607" y="1444110"/>
              <a:ext cx="2516725" cy="4924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b="1" dirty="0"/>
                <a:t>VCD</a:t>
              </a:r>
              <a:r>
                <a:rPr lang="en-US" sz="1400" b="1" baseline="-25000" dirty="0"/>
                <a:t>trop, direct-sun</a:t>
              </a:r>
            </a:p>
            <a:p>
              <a:pPr algn="just"/>
              <a:r>
                <a:rPr lang="en-US" sz="1200" dirty="0"/>
                <a:t>(=VCD</a:t>
              </a:r>
              <a:r>
                <a:rPr lang="en-US" sz="1200" baseline="-25000" dirty="0"/>
                <a:t>total</a:t>
              </a:r>
              <a:r>
                <a:rPr lang="en-US" sz="1200" dirty="0"/>
                <a:t> – VCD</a:t>
              </a:r>
              <a:r>
                <a:rPr lang="en-US" sz="1200" baseline="-25000" dirty="0"/>
                <a:t>strat, clim</a:t>
              </a:r>
              <a:r>
                <a:rPr lang="en-US" sz="1200" dirty="0"/>
                <a:t>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470BB1A-72ED-6C89-E6BB-3162D2324665}"/>
                </a:ext>
              </a:extLst>
            </p:cNvPr>
            <p:cNvSpPr txBox="1"/>
            <p:nvPr/>
          </p:nvSpPr>
          <p:spPr>
            <a:xfrm>
              <a:off x="4705814" y="1189828"/>
              <a:ext cx="195119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/>
                <a:t>Box</a:t>
              </a:r>
              <a:r>
                <a:rPr lang="en-US" sz="1200" b="1" baseline="-25000" dirty="0"/>
                <a:t>(25–75th)</a:t>
              </a:r>
              <a:r>
                <a:rPr lang="en-US" sz="1200" b="1" dirty="0"/>
                <a:t>-whisker</a:t>
              </a:r>
              <a:r>
                <a:rPr lang="en-US" sz="1200" b="1" baseline="-25000" dirty="0"/>
                <a:t>(10–90th)</a:t>
              </a:r>
              <a:r>
                <a:rPr lang="en-US" sz="1200" b="1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173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1C007-6415-2700-6A38-9B42A864E6E5}"/>
              </a:ext>
            </a:extLst>
          </p:cNvPr>
          <p:cNvGrpSpPr/>
          <p:nvPr/>
        </p:nvGrpSpPr>
        <p:grpSpPr>
          <a:xfrm>
            <a:off x="185500" y="665717"/>
            <a:ext cx="5085104" cy="5254215"/>
            <a:chOff x="185500" y="871142"/>
            <a:chExt cx="5085104" cy="525421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7F83122-DE44-E96D-1D0B-CFEB36490343}"/>
                </a:ext>
              </a:extLst>
            </p:cNvPr>
            <p:cNvGrpSpPr/>
            <p:nvPr/>
          </p:nvGrpSpPr>
          <p:grpSpPr>
            <a:xfrm>
              <a:off x="185500" y="871142"/>
              <a:ext cx="5085104" cy="4947423"/>
              <a:chOff x="185500" y="871142"/>
              <a:chExt cx="5085104" cy="4947423"/>
            </a:xfrm>
          </p:grpSpPr>
          <p:pic>
            <p:nvPicPr>
              <p:cNvPr id="5" name="Picture 4" descr="A map of a weather forecast&#10;&#10;AI-generated content may be incorrect.">
                <a:extLst>
                  <a:ext uri="{FF2B5EF4-FFF2-40B4-BE49-F238E27FC236}">
                    <a16:creationId xmlns:a16="http://schemas.microsoft.com/office/drawing/2014/main" id="{45123494-AE62-E111-5E0B-780B78BA8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500" y="871142"/>
                <a:ext cx="5085104" cy="4947423"/>
              </a:xfrm>
              <a:prstGeom prst="rect">
                <a:avLst/>
              </a:prstGeom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E172B056-1B8A-56FA-8C0E-4313E03CED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5000" y="3760470"/>
                <a:ext cx="26670" cy="84201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C342F8-906D-CFB8-9273-788830DC9FD3}"/>
                  </a:ext>
                </a:extLst>
              </p:cNvPr>
              <p:cNvSpPr txBox="1"/>
              <p:nvPr/>
            </p:nvSpPr>
            <p:spPr>
              <a:xfrm>
                <a:off x="808412" y="4602480"/>
                <a:ext cx="14226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</a:rPr>
                  <a:t>Sky scan VAA</a:t>
                </a:r>
              </a:p>
            </p:txBody>
          </p:sp>
        </p:grpSp>
        <p:sp>
          <p:nvSpPr>
            <p:cNvPr id="20" name="Partial Circle 19">
              <a:extLst>
                <a:ext uri="{FF2B5EF4-FFF2-40B4-BE49-F238E27FC236}">
                  <a16:creationId xmlns:a16="http://schemas.microsoft.com/office/drawing/2014/main" id="{9908EFD5-AA09-C5C0-A353-071D26C38783}"/>
                </a:ext>
              </a:extLst>
            </p:cNvPr>
            <p:cNvSpPr/>
            <p:nvPr/>
          </p:nvSpPr>
          <p:spPr>
            <a:xfrm>
              <a:off x="1684973" y="3540443"/>
              <a:ext cx="440054" cy="440054"/>
            </a:xfrm>
            <a:prstGeom prst="pie">
              <a:avLst>
                <a:gd name="adj1" fmla="val 20954978"/>
                <a:gd name="adj2" fmla="val 11392290"/>
              </a:avLst>
            </a:prstGeom>
            <a:solidFill>
              <a:srgbClr val="7030A0">
                <a:alpha val="29000"/>
              </a:srgb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19808FF5-C822-D8CD-B5ED-55C2AEEEC9A6}"/>
                </a:ext>
              </a:extLst>
            </p:cNvPr>
            <p:cNvSpPr/>
            <p:nvPr/>
          </p:nvSpPr>
          <p:spPr>
            <a:xfrm>
              <a:off x="808412" y="5660725"/>
              <a:ext cx="440054" cy="440054"/>
            </a:xfrm>
            <a:prstGeom prst="pie">
              <a:avLst>
                <a:gd name="adj1" fmla="val 20954978"/>
                <a:gd name="adj2" fmla="val 11392290"/>
              </a:avLst>
            </a:prstGeom>
            <a:solidFill>
              <a:srgbClr val="7030A0">
                <a:alpha val="29000"/>
              </a:srgb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F9A502E-8849-0EFA-5731-ED49AEC7718C}"/>
                </a:ext>
              </a:extLst>
            </p:cNvPr>
            <p:cNvSpPr txBox="1"/>
            <p:nvPr/>
          </p:nvSpPr>
          <p:spPr>
            <a:xfrm>
              <a:off x="1248466" y="5848358"/>
              <a:ext cx="3272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Direct-sun viewing area (approx. up to PBLH)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B56F756-422F-3751-F662-A519EB73D7A6}"/>
              </a:ext>
            </a:extLst>
          </p:cNvPr>
          <p:cNvGrpSpPr/>
          <p:nvPr/>
        </p:nvGrpSpPr>
        <p:grpSpPr>
          <a:xfrm>
            <a:off x="5329427" y="665717"/>
            <a:ext cx="6598920" cy="5115715"/>
            <a:chOff x="5329427" y="871142"/>
            <a:chExt cx="6598920" cy="511571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42F953D-3A2A-C2C0-E808-AC0A2F4DA994}"/>
                </a:ext>
              </a:extLst>
            </p:cNvPr>
            <p:cNvGrpSpPr/>
            <p:nvPr/>
          </p:nvGrpSpPr>
          <p:grpSpPr>
            <a:xfrm>
              <a:off x="5329427" y="871142"/>
              <a:ext cx="6598920" cy="4947423"/>
              <a:chOff x="5329427" y="871142"/>
              <a:chExt cx="6598920" cy="494742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9A9E2A6-7B0E-00EF-F529-664F0DE1D540}"/>
                  </a:ext>
                </a:extLst>
              </p:cNvPr>
              <p:cNvGrpSpPr/>
              <p:nvPr/>
            </p:nvGrpSpPr>
            <p:grpSpPr>
              <a:xfrm>
                <a:off x="5329427" y="1039435"/>
                <a:ext cx="6598920" cy="4779130"/>
                <a:chOff x="4930139" y="713679"/>
                <a:chExt cx="6598920" cy="4779130"/>
              </a:xfrm>
            </p:grpSpPr>
            <p:pic>
              <p:nvPicPr>
                <p:cNvPr id="3" name="Picture 2" descr="A screenshot of a computer screen&#10;&#10;AI-generated content may be incorrect.">
                  <a:extLst>
                    <a:ext uri="{FF2B5EF4-FFF2-40B4-BE49-F238E27FC236}">
                      <a16:creationId xmlns:a16="http://schemas.microsoft.com/office/drawing/2014/main" id="{89E44C56-F56A-3EA0-0FAD-0B30C973A9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978" b="10064"/>
                <a:stretch>
                  <a:fillRect/>
                </a:stretch>
              </p:blipFill>
              <p:spPr>
                <a:xfrm>
                  <a:off x="5047785" y="713679"/>
                  <a:ext cx="6363629" cy="4351667"/>
                </a:xfrm>
                <a:prstGeom prst="rect">
                  <a:avLst/>
                </a:prstGeom>
              </p:spPr>
            </p:pic>
            <p:pic>
              <p:nvPicPr>
                <p:cNvPr id="6" name="Picture 5" descr="A screenshot of a computer screen&#10;&#10;AI-generated content may be incorrect.">
                  <a:extLst>
                    <a:ext uri="{FF2B5EF4-FFF2-40B4-BE49-F238E27FC236}">
                      <a16:creationId xmlns:a16="http://schemas.microsoft.com/office/drawing/2014/main" id="{7E7A8AF2-EF6D-4568-1C93-72B3B32FFD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808" t="91166" r="12397"/>
                <a:stretch>
                  <a:fillRect/>
                </a:stretch>
              </p:blipFill>
              <p:spPr>
                <a:xfrm>
                  <a:off x="4930139" y="5065346"/>
                  <a:ext cx="6598920" cy="427463"/>
                </a:xfrm>
                <a:prstGeom prst="rect">
                  <a:avLst/>
                </a:prstGeom>
              </p:spPr>
            </p:pic>
          </p:grp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72DBCFAB-E81B-11EB-752F-539349488C03}"/>
                  </a:ext>
                </a:extLst>
              </p:cNvPr>
              <p:cNvSpPr/>
              <p:nvPr/>
            </p:nvSpPr>
            <p:spPr>
              <a:xfrm>
                <a:off x="5388250" y="871142"/>
                <a:ext cx="2183893" cy="2344126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885268A-A513-74EC-F493-3074C5AEEAD7}"/>
                  </a:ext>
                </a:extLst>
              </p:cNvPr>
              <p:cNvSpPr txBox="1"/>
              <p:nvPr/>
            </p:nvSpPr>
            <p:spPr>
              <a:xfrm>
                <a:off x="6667119" y="871142"/>
                <a:ext cx="7489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Calm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75C19F-D4EE-A25A-F843-B9C4B97DA5E2}"/>
                </a:ext>
              </a:extLst>
            </p:cNvPr>
            <p:cNvSpPr txBox="1"/>
            <p:nvPr/>
          </p:nvSpPr>
          <p:spPr>
            <a:xfrm>
              <a:off x="10263431" y="5617525"/>
              <a:ext cx="1624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Direct-Sun ↑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E8F93F-C44E-D95F-8D9C-C7533869BDDC}"/>
                </a:ext>
              </a:extLst>
            </p:cNvPr>
            <p:cNvSpPr txBox="1"/>
            <p:nvPr/>
          </p:nvSpPr>
          <p:spPr>
            <a:xfrm>
              <a:off x="5329427" y="5617525"/>
              <a:ext cx="1624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Sky-scan ↑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DD2149E-EA05-B6A5-D6C0-2A4BF7F7479E}"/>
              </a:ext>
            </a:extLst>
          </p:cNvPr>
          <p:cNvSpPr txBox="1"/>
          <p:nvPr/>
        </p:nvSpPr>
        <p:spPr>
          <a:xfrm>
            <a:off x="37170" y="64592"/>
            <a:ext cx="121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Pronounced NO</a:t>
            </a:r>
            <a:r>
              <a:rPr lang="en-US" sz="2800" b="1" baseline="-25000" dirty="0"/>
              <a:t>2</a:t>
            </a:r>
            <a:r>
              <a:rPr lang="en-US" sz="2800" b="1" dirty="0"/>
              <a:t> VCD spatial gradient under calm wind : </a:t>
            </a:r>
            <a:r>
              <a:rPr lang="en-US" sz="2800" b="1" dirty="0" err="1"/>
              <a:t>WashingtonDC</a:t>
            </a:r>
            <a:endParaRPr lang="en-US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2F23AA-ACD4-3D7B-472D-1CA6DC1D9F7C}"/>
              </a:ext>
            </a:extLst>
          </p:cNvPr>
          <p:cNvSpPr txBox="1"/>
          <p:nvPr/>
        </p:nvSpPr>
        <p:spPr>
          <a:xfrm>
            <a:off x="163374" y="5919932"/>
            <a:ext cx="11865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Wind speed ↓ (Calm): Greater variance in NO</a:t>
            </a:r>
            <a:r>
              <a:rPr lang="en-US" baseline="-25000" dirty="0"/>
              <a:t>2</a:t>
            </a:r>
            <a:r>
              <a:rPr lang="en-US" dirty="0"/>
              <a:t> VCD bias between direct-sun and sky measurements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 VCD</a:t>
            </a:r>
            <a:r>
              <a:rPr lang="en-US" baseline="-25000" dirty="0"/>
              <a:t>trop, sky</a:t>
            </a:r>
            <a:r>
              <a:rPr lang="en-US" dirty="0"/>
              <a:t> showing higher value even under general tendency of DS overestimation </a:t>
            </a:r>
          </a:p>
          <a:p>
            <a:pPr marL="7656513"/>
            <a:r>
              <a:rPr lang="en-US" dirty="0">
                <a:sym typeface="Wingdings" panose="05000000000000000000" pitchFamily="2" charset="2"/>
              </a:rPr>
              <a:t> Sky VAA heading downtown D.C. area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618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910F2-70B5-1E26-9846-0B2ABEA2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3819D44-EE68-DC4D-23F4-CFFF063B0AB1}"/>
              </a:ext>
            </a:extLst>
          </p:cNvPr>
          <p:cNvGrpSpPr/>
          <p:nvPr/>
        </p:nvGrpSpPr>
        <p:grpSpPr>
          <a:xfrm>
            <a:off x="185500" y="655552"/>
            <a:ext cx="5085104" cy="5254215"/>
            <a:chOff x="185500" y="871142"/>
            <a:chExt cx="5085104" cy="525421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9D2DD2-7AE0-0006-14FC-F6865C982066}"/>
                </a:ext>
              </a:extLst>
            </p:cNvPr>
            <p:cNvGrpSpPr/>
            <p:nvPr/>
          </p:nvGrpSpPr>
          <p:grpSpPr>
            <a:xfrm>
              <a:off x="185500" y="871142"/>
              <a:ext cx="5085104" cy="4947423"/>
              <a:chOff x="185500" y="871142"/>
              <a:chExt cx="5085104" cy="4947423"/>
            </a:xfrm>
          </p:grpSpPr>
          <p:pic>
            <p:nvPicPr>
              <p:cNvPr id="5" name="Picture 4" descr="A map of a weather forecast&#10;&#10;AI-generated content may be incorrect.">
                <a:extLst>
                  <a:ext uri="{FF2B5EF4-FFF2-40B4-BE49-F238E27FC236}">
                    <a16:creationId xmlns:a16="http://schemas.microsoft.com/office/drawing/2014/main" id="{CB0FA43B-2156-FE6D-D67D-F21835608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500" y="871142"/>
                <a:ext cx="5085104" cy="4947423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7530DD96-7BE9-97BC-3E4E-D372E4059B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23920" y="1823720"/>
                <a:ext cx="0" cy="8953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1497DC7-35D7-BD0A-0801-792B66A8B158}"/>
                  </a:ext>
                </a:extLst>
              </p:cNvPr>
              <p:cNvSpPr txBox="1"/>
              <p:nvPr/>
            </p:nvSpPr>
            <p:spPr>
              <a:xfrm>
                <a:off x="2667692" y="1485166"/>
                <a:ext cx="14226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</a:rPr>
                  <a:t>Sky scan VAA</a:t>
                </a:r>
              </a:p>
            </p:txBody>
          </p:sp>
        </p:grpSp>
        <p:sp>
          <p:nvSpPr>
            <p:cNvPr id="22" name="Partial Circle 21">
              <a:extLst>
                <a:ext uri="{FF2B5EF4-FFF2-40B4-BE49-F238E27FC236}">
                  <a16:creationId xmlns:a16="http://schemas.microsoft.com/office/drawing/2014/main" id="{B10F38FF-3069-91CD-393E-D865D80A2E14}"/>
                </a:ext>
              </a:extLst>
            </p:cNvPr>
            <p:cNvSpPr/>
            <p:nvPr/>
          </p:nvSpPr>
          <p:spPr>
            <a:xfrm>
              <a:off x="3196273" y="2775214"/>
              <a:ext cx="440054" cy="440054"/>
            </a:xfrm>
            <a:prstGeom prst="pie">
              <a:avLst>
                <a:gd name="adj1" fmla="val 20954978"/>
                <a:gd name="adj2" fmla="val 11392290"/>
              </a:avLst>
            </a:prstGeom>
            <a:solidFill>
              <a:srgbClr val="7030A0">
                <a:alpha val="29000"/>
              </a:srgb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Partial Circle 22">
              <a:extLst>
                <a:ext uri="{FF2B5EF4-FFF2-40B4-BE49-F238E27FC236}">
                  <a16:creationId xmlns:a16="http://schemas.microsoft.com/office/drawing/2014/main" id="{ED687C88-198C-B928-47A1-6365272E08AD}"/>
                </a:ext>
              </a:extLst>
            </p:cNvPr>
            <p:cNvSpPr/>
            <p:nvPr/>
          </p:nvSpPr>
          <p:spPr>
            <a:xfrm>
              <a:off x="808412" y="5660725"/>
              <a:ext cx="440054" cy="440054"/>
            </a:xfrm>
            <a:prstGeom prst="pie">
              <a:avLst>
                <a:gd name="adj1" fmla="val 20954978"/>
                <a:gd name="adj2" fmla="val 11392290"/>
              </a:avLst>
            </a:prstGeom>
            <a:solidFill>
              <a:srgbClr val="7030A0">
                <a:alpha val="29000"/>
              </a:srgb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7DC02D-87A5-A75A-C47C-01867623AFEF}"/>
                </a:ext>
              </a:extLst>
            </p:cNvPr>
            <p:cNvSpPr txBox="1"/>
            <p:nvPr/>
          </p:nvSpPr>
          <p:spPr>
            <a:xfrm>
              <a:off x="1248466" y="5848358"/>
              <a:ext cx="3272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Direct-sun viewing area (approx. up to PBLH)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8BA78D-377D-7AF5-727E-A8D3A507D1AD}"/>
              </a:ext>
            </a:extLst>
          </p:cNvPr>
          <p:cNvGrpSpPr/>
          <p:nvPr/>
        </p:nvGrpSpPr>
        <p:grpSpPr>
          <a:xfrm>
            <a:off x="5329427" y="780954"/>
            <a:ext cx="6598920" cy="4990313"/>
            <a:chOff x="5329427" y="996544"/>
            <a:chExt cx="6598920" cy="49903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C20BA1-E8A2-CE55-7F97-66B2ED212A2C}"/>
                </a:ext>
              </a:extLst>
            </p:cNvPr>
            <p:cNvGrpSpPr/>
            <p:nvPr/>
          </p:nvGrpSpPr>
          <p:grpSpPr>
            <a:xfrm>
              <a:off x="5329427" y="996544"/>
              <a:ext cx="6598920" cy="4822021"/>
              <a:chOff x="5329427" y="996544"/>
              <a:chExt cx="6598920" cy="4822021"/>
            </a:xfrm>
          </p:grpSpPr>
          <p:pic>
            <p:nvPicPr>
              <p:cNvPr id="4" name="Picture 3" descr="A screen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59264DD8-5248-8296-8D75-E7AE11DD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49" b="10683"/>
              <a:stretch>
                <a:fillRect/>
              </a:stretch>
            </p:blipFill>
            <p:spPr>
              <a:xfrm>
                <a:off x="5409120" y="996544"/>
                <a:ext cx="6478585" cy="4409798"/>
              </a:xfrm>
              <a:prstGeom prst="rect">
                <a:avLst/>
              </a:prstGeom>
            </p:spPr>
          </p:pic>
          <p:pic>
            <p:nvPicPr>
              <p:cNvPr id="6" name="Picture 5" descr="A screen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7128812F-E096-C17C-DE86-D439E1CFA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08" t="91166" r="12397"/>
              <a:stretch>
                <a:fillRect/>
              </a:stretch>
            </p:blipFill>
            <p:spPr>
              <a:xfrm>
                <a:off x="5329427" y="5391102"/>
                <a:ext cx="6598920" cy="427463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4C377A-7889-7DEA-2852-0373FE33586A}"/>
                </a:ext>
              </a:extLst>
            </p:cNvPr>
            <p:cNvSpPr txBox="1"/>
            <p:nvPr/>
          </p:nvSpPr>
          <p:spPr>
            <a:xfrm>
              <a:off x="10263431" y="5617525"/>
              <a:ext cx="1624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Direct-Sun ↑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195512-6CBE-CDDE-89B3-F281A960F264}"/>
                </a:ext>
              </a:extLst>
            </p:cNvPr>
            <p:cNvSpPr txBox="1"/>
            <p:nvPr/>
          </p:nvSpPr>
          <p:spPr>
            <a:xfrm>
              <a:off x="5329427" y="5617525"/>
              <a:ext cx="1624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Sky-scan ↑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45B6643-A745-2F76-A406-89AB2A3F73F5}"/>
              </a:ext>
            </a:extLst>
          </p:cNvPr>
          <p:cNvSpPr txBox="1"/>
          <p:nvPr/>
        </p:nvSpPr>
        <p:spPr>
          <a:xfrm>
            <a:off x="37170" y="64592"/>
            <a:ext cx="121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</a:t>
            </a:r>
            <a:r>
              <a:rPr lang="en-US" sz="2800" b="1" baseline="-25000" dirty="0"/>
              <a:t>2</a:t>
            </a:r>
            <a:r>
              <a:rPr lang="en-US" sz="2800" b="1" dirty="0"/>
              <a:t> VCD spatial gradient under calm wind : </a:t>
            </a:r>
            <a:r>
              <a:rPr lang="en-US" sz="2800" b="1" dirty="0" err="1"/>
              <a:t>GreenbeltMD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CF129F-A841-CE6A-29A8-55C5916CF2DB}"/>
              </a:ext>
            </a:extLst>
          </p:cNvPr>
          <p:cNvSpPr txBox="1"/>
          <p:nvPr/>
        </p:nvSpPr>
        <p:spPr>
          <a:xfrm>
            <a:off x="163374" y="5997690"/>
            <a:ext cx="11865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VAA of sky scan at </a:t>
            </a:r>
            <a:r>
              <a:rPr lang="en-US" dirty="0" err="1"/>
              <a:t>GreenbeltMD</a:t>
            </a:r>
            <a:r>
              <a:rPr lang="en-US" dirty="0"/>
              <a:t> (P2) is toward north (rural) </a:t>
            </a:r>
            <a:r>
              <a:rPr lang="en-US" dirty="0">
                <a:sym typeface="Wingdings" panose="05000000000000000000" pitchFamily="2" charset="2"/>
              </a:rPr>
              <a:t> DS&gt;sky always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ym typeface="Wingdings" panose="05000000000000000000" pitchFamily="2" charset="2"/>
              </a:rPr>
              <a:t>Calm wind condition still yields greater variability in biases due to</a:t>
            </a:r>
            <a:r>
              <a:rPr lang="en-US" dirty="0"/>
              <a:t> less spatial mixing (steeper gradient) </a:t>
            </a:r>
          </a:p>
        </p:txBody>
      </p:sp>
    </p:spTree>
    <p:extLst>
      <p:ext uri="{BB962C8B-B14F-4D97-AF65-F5344CB8AC3E}">
        <p14:creationId xmlns:p14="http://schemas.microsoft.com/office/powerpoint/2010/main" val="2952560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diagram&#10;&#10;AI-generated content may be incorrect.">
            <a:extLst>
              <a:ext uri="{FF2B5EF4-FFF2-40B4-BE49-F238E27FC236}">
                <a16:creationId xmlns:a16="http://schemas.microsoft.com/office/drawing/2014/main" id="{4398FE95-EA1B-2BBB-A320-E0A1ADD0B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22733" r="65355" b="33333"/>
          <a:stretch>
            <a:fillRect/>
          </a:stretch>
        </p:blipFill>
        <p:spPr>
          <a:xfrm>
            <a:off x="4188807" y="680362"/>
            <a:ext cx="2606041" cy="2609119"/>
          </a:xfrm>
          <a:prstGeom prst="rect">
            <a:avLst/>
          </a:prstGeom>
        </p:spPr>
      </p:pic>
      <p:pic>
        <p:nvPicPr>
          <p:cNvPr id="9" name="Picture 8" descr="A screenshot of a diagram&#10;&#10;AI-generated content may be incorrect.">
            <a:extLst>
              <a:ext uri="{FF2B5EF4-FFF2-40B4-BE49-F238E27FC236}">
                <a16:creationId xmlns:a16="http://schemas.microsoft.com/office/drawing/2014/main" id="{1AA37CA3-4C45-309F-BDE2-CA6E6E018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22672" r="65191" b="33110"/>
          <a:stretch>
            <a:fillRect/>
          </a:stretch>
        </p:blipFill>
        <p:spPr>
          <a:xfrm>
            <a:off x="4218956" y="3876878"/>
            <a:ext cx="2606041" cy="2609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077C52-E37A-0368-B418-FEC83F0F1004}"/>
              </a:ext>
            </a:extLst>
          </p:cNvPr>
          <p:cNvSpPr txBox="1"/>
          <p:nvPr/>
        </p:nvSpPr>
        <p:spPr>
          <a:xfrm>
            <a:off x="4622199" y="1416938"/>
            <a:ext cx="17776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Calm wind (&lt; 2 m/s)</a:t>
            </a:r>
          </a:p>
        </p:txBody>
      </p:sp>
      <p:pic>
        <p:nvPicPr>
          <p:cNvPr id="24" name="Picture 23" descr="A graph of a line graph&#10;&#10;AI-generated content may be incorrect.">
            <a:extLst>
              <a:ext uri="{FF2B5EF4-FFF2-40B4-BE49-F238E27FC236}">
                <a16:creationId xmlns:a16="http://schemas.microsoft.com/office/drawing/2014/main" id="{0BCD4063-F6BC-EA34-F9E0-ABC6D52C6F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2"/>
          <a:stretch>
            <a:fillRect/>
          </a:stretch>
        </p:blipFill>
        <p:spPr>
          <a:xfrm>
            <a:off x="6833257" y="1124473"/>
            <a:ext cx="2503073" cy="2103120"/>
          </a:xfrm>
          <a:prstGeom prst="rect">
            <a:avLst/>
          </a:prstGeom>
        </p:spPr>
      </p:pic>
      <p:pic>
        <p:nvPicPr>
          <p:cNvPr id="26" name="Picture 25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AB04AF60-F903-79CD-C248-A5218B487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930" y="1129914"/>
            <a:ext cx="2820428" cy="2103120"/>
          </a:xfrm>
          <a:prstGeom prst="rect">
            <a:avLst/>
          </a:prstGeom>
        </p:spPr>
      </p:pic>
      <p:pic>
        <p:nvPicPr>
          <p:cNvPr id="28" name="Picture 27" descr="A diagram of a graph&#10;&#10;AI-generated content may be incorrect.">
            <a:extLst>
              <a:ext uri="{FF2B5EF4-FFF2-40B4-BE49-F238E27FC236}">
                <a16:creationId xmlns:a16="http://schemas.microsoft.com/office/drawing/2014/main" id="{7F3E560F-51C3-DCE8-8713-4722305EB8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2"/>
          <a:stretch>
            <a:fillRect/>
          </a:stretch>
        </p:blipFill>
        <p:spPr>
          <a:xfrm>
            <a:off x="6863407" y="4237063"/>
            <a:ext cx="2503073" cy="2103120"/>
          </a:xfrm>
          <a:prstGeom prst="rect">
            <a:avLst/>
          </a:prstGeom>
        </p:spPr>
      </p:pic>
      <p:pic>
        <p:nvPicPr>
          <p:cNvPr id="30" name="Picture 29" descr="A diagram of a graph&#10;&#10;AI-generated content may be incorrect.">
            <a:extLst>
              <a:ext uri="{FF2B5EF4-FFF2-40B4-BE49-F238E27FC236}">
                <a16:creationId xmlns:a16="http://schemas.microsoft.com/office/drawing/2014/main" id="{D0618F85-59FD-31F2-47C4-AF6B4CEC6A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80" y="4237063"/>
            <a:ext cx="2820428" cy="21031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76C7D8F-A77F-F405-42B6-20DA329B7C4C}"/>
              </a:ext>
            </a:extLst>
          </p:cNvPr>
          <p:cNvGrpSpPr/>
          <p:nvPr/>
        </p:nvGrpSpPr>
        <p:grpSpPr>
          <a:xfrm>
            <a:off x="129401" y="1281010"/>
            <a:ext cx="3810255" cy="4745502"/>
            <a:chOff x="60642" y="688859"/>
            <a:chExt cx="3993081" cy="4973203"/>
          </a:xfrm>
        </p:grpSpPr>
        <p:pic>
          <p:nvPicPr>
            <p:cNvPr id="20" name="Picture 19" descr="A map of a weather forecast&#10;&#10;AI-generated content may be incorrect.">
              <a:extLst>
                <a:ext uri="{FF2B5EF4-FFF2-40B4-BE49-F238E27FC236}">
                  <a16:creationId xmlns:a16="http://schemas.microsoft.com/office/drawing/2014/main" id="{AFFF2A50-661B-FBBB-CEB9-2BEEC85F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3" b="4436"/>
            <a:stretch>
              <a:fillRect/>
            </a:stretch>
          </p:blipFill>
          <p:spPr>
            <a:xfrm>
              <a:off x="102027" y="799638"/>
              <a:ext cx="3951696" cy="4221403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6244B6E-AB27-0DC4-BF63-7F5136CE21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575" y="1729740"/>
              <a:ext cx="0" cy="7561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artial Circle 16">
              <a:extLst>
                <a:ext uri="{FF2B5EF4-FFF2-40B4-BE49-F238E27FC236}">
                  <a16:creationId xmlns:a16="http://schemas.microsoft.com/office/drawing/2014/main" id="{90AB453B-E428-97FA-4F34-DCC37FD80E2C}"/>
                </a:ext>
              </a:extLst>
            </p:cNvPr>
            <p:cNvSpPr/>
            <p:nvPr/>
          </p:nvSpPr>
          <p:spPr>
            <a:xfrm>
              <a:off x="2217260" y="2485926"/>
              <a:ext cx="366637" cy="366637"/>
            </a:xfrm>
            <a:prstGeom prst="pie">
              <a:avLst>
                <a:gd name="adj1" fmla="val 20954978"/>
                <a:gd name="adj2" fmla="val 11392290"/>
              </a:avLst>
            </a:prstGeom>
            <a:solidFill>
              <a:srgbClr val="7030A0">
                <a:alpha val="29000"/>
              </a:srgb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C5C7A9-5BB7-A910-99AC-4516380C41C3}"/>
                </a:ext>
              </a:extLst>
            </p:cNvPr>
            <p:cNvSpPr txBox="1"/>
            <p:nvPr/>
          </p:nvSpPr>
          <p:spPr>
            <a:xfrm>
              <a:off x="527214" y="5156886"/>
              <a:ext cx="30219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Direct-sun viewing area (approx. up to PBLH)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D367B4-42EB-394F-EB2D-63E1CB7310B8}"/>
                </a:ext>
              </a:extLst>
            </p:cNvPr>
            <p:cNvSpPr txBox="1"/>
            <p:nvPr/>
          </p:nvSpPr>
          <p:spPr>
            <a:xfrm>
              <a:off x="935046" y="2297364"/>
              <a:ext cx="1415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/>
                <a:t>GreenbeltMD</a:t>
              </a:r>
              <a:r>
                <a:rPr lang="en-US" sz="1200" b="1" dirty="0"/>
                <a:t> (P2)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69A476C-7A23-F92D-E536-2F6E5F94500E}"/>
                </a:ext>
              </a:extLst>
            </p:cNvPr>
            <p:cNvSpPr txBox="1"/>
            <p:nvPr/>
          </p:nvSpPr>
          <p:spPr>
            <a:xfrm>
              <a:off x="661640" y="688859"/>
              <a:ext cx="20836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Calm wind (&lt; 2 m/s)</a:t>
              </a: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06669132-393F-52FA-4486-FDCD1FD21695}"/>
                </a:ext>
              </a:extLst>
            </p:cNvPr>
            <p:cNvSpPr/>
            <p:nvPr/>
          </p:nvSpPr>
          <p:spPr>
            <a:xfrm>
              <a:off x="159860" y="5021041"/>
              <a:ext cx="366637" cy="366637"/>
            </a:xfrm>
            <a:prstGeom prst="pie">
              <a:avLst>
                <a:gd name="adj1" fmla="val 20954978"/>
                <a:gd name="adj2" fmla="val 11392290"/>
              </a:avLst>
            </a:prstGeom>
            <a:solidFill>
              <a:srgbClr val="7030A0">
                <a:alpha val="29000"/>
              </a:srgb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artial Circle 34">
              <a:extLst>
                <a:ext uri="{FF2B5EF4-FFF2-40B4-BE49-F238E27FC236}">
                  <a16:creationId xmlns:a16="http://schemas.microsoft.com/office/drawing/2014/main" id="{AEBBE315-327A-6731-2E3F-B8BB0A77A826}"/>
                </a:ext>
              </a:extLst>
            </p:cNvPr>
            <p:cNvSpPr/>
            <p:nvPr/>
          </p:nvSpPr>
          <p:spPr>
            <a:xfrm>
              <a:off x="865980" y="3207286"/>
              <a:ext cx="366637" cy="366637"/>
            </a:xfrm>
            <a:prstGeom prst="pie">
              <a:avLst>
                <a:gd name="adj1" fmla="val 20954978"/>
                <a:gd name="adj2" fmla="val 11392290"/>
              </a:avLst>
            </a:prstGeom>
            <a:solidFill>
              <a:srgbClr val="7030A0">
                <a:alpha val="29000"/>
              </a:srgbClr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B2480F3-765A-26CD-32AE-0B7C74B8425F}"/>
                </a:ext>
              </a:extLst>
            </p:cNvPr>
            <p:cNvSpPr txBox="1"/>
            <p:nvPr/>
          </p:nvSpPr>
          <p:spPr>
            <a:xfrm>
              <a:off x="60642" y="2921361"/>
              <a:ext cx="16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/>
                <a:t>WashingtonDC</a:t>
              </a:r>
              <a:r>
                <a:rPr lang="en-US" sz="1200" b="1" dirty="0"/>
                <a:t> (P140)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56CC6FAA-1F73-A040-361A-BBE20C39A169}"/>
                </a:ext>
              </a:extLst>
            </p:cNvPr>
            <p:cNvCxnSpPr>
              <a:cxnSpLocks/>
            </p:cNvCxnSpPr>
            <p:nvPr/>
          </p:nvCxnSpPr>
          <p:spPr>
            <a:xfrm>
              <a:off x="1049298" y="3390604"/>
              <a:ext cx="23988" cy="7573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64A38AA-487A-602D-F151-71C098DCFEAE}"/>
                </a:ext>
              </a:extLst>
            </p:cNvPr>
            <p:cNvSpPr txBox="1"/>
            <p:nvPr/>
          </p:nvSpPr>
          <p:spPr>
            <a:xfrm>
              <a:off x="551348" y="5400452"/>
              <a:ext cx="10438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</a:rPr>
                <a:t>Sky scan VAA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ADE20D9-FCF0-BBFF-F07B-076415987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5053" y="5531257"/>
              <a:ext cx="40144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28BFF9B-C603-7CDE-D444-3327A2F1EA63}"/>
              </a:ext>
            </a:extLst>
          </p:cNvPr>
          <p:cNvSpPr txBox="1"/>
          <p:nvPr/>
        </p:nvSpPr>
        <p:spPr>
          <a:xfrm>
            <a:off x="4652349" y="4597527"/>
            <a:ext cx="17776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Calm wind (&lt; 2 m/s)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089B4-037C-9DFA-5E40-1E5E0F2A7904}"/>
              </a:ext>
            </a:extLst>
          </p:cNvPr>
          <p:cNvSpPr txBox="1"/>
          <p:nvPr/>
        </p:nvSpPr>
        <p:spPr>
          <a:xfrm>
            <a:off x="9857711" y="912064"/>
            <a:ext cx="17776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Calm wind (&lt; 2 m/s)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7A8FB1-1FF8-CF1A-E986-A841971EF82B}"/>
              </a:ext>
            </a:extLst>
          </p:cNvPr>
          <p:cNvSpPr txBox="1"/>
          <p:nvPr/>
        </p:nvSpPr>
        <p:spPr>
          <a:xfrm>
            <a:off x="7548123" y="912064"/>
            <a:ext cx="135960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All data points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E47F1B-667F-E8D8-4763-2465864DF09A}"/>
              </a:ext>
            </a:extLst>
          </p:cNvPr>
          <p:cNvSpPr txBox="1"/>
          <p:nvPr/>
        </p:nvSpPr>
        <p:spPr>
          <a:xfrm>
            <a:off x="9849761" y="4022904"/>
            <a:ext cx="17776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Calm wind (&lt; 2 m/s)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023709-AF4F-1470-D195-543612EA7AB4}"/>
              </a:ext>
            </a:extLst>
          </p:cNvPr>
          <p:cNvSpPr txBox="1"/>
          <p:nvPr/>
        </p:nvSpPr>
        <p:spPr>
          <a:xfrm>
            <a:off x="7540173" y="4022904"/>
            <a:ext cx="135960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All data points</a:t>
            </a:r>
          </a:p>
        </p:txBody>
      </p:sp>
      <p:pic>
        <p:nvPicPr>
          <p:cNvPr id="47" name="Picture 46" descr="A screenshot of a diagram&#10;&#10;AI-generated content may be incorrect.">
            <a:extLst>
              <a:ext uri="{FF2B5EF4-FFF2-40B4-BE49-F238E27FC236}">
                <a16:creationId xmlns:a16="http://schemas.microsoft.com/office/drawing/2014/main" id="{865E9260-7D4D-71C8-FCA6-10324FE0D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91561" r="7619"/>
          <a:stretch>
            <a:fillRect/>
          </a:stretch>
        </p:blipFill>
        <p:spPr>
          <a:xfrm>
            <a:off x="4249106" y="6448821"/>
            <a:ext cx="2545743" cy="381000"/>
          </a:xfrm>
          <a:prstGeom prst="rect">
            <a:avLst/>
          </a:prstGeom>
        </p:spPr>
      </p:pic>
      <p:pic>
        <p:nvPicPr>
          <p:cNvPr id="3" name="Picture 2" descr="A screenshot of a diagram&#10;&#10;AI-generated content may be incorrect.">
            <a:extLst>
              <a:ext uri="{FF2B5EF4-FFF2-40B4-BE49-F238E27FC236}">
                <a16:creationId xmlns:a16="http://schemas.microsoft.com/office/drawing/2014/main" id="{73734EF7-119D-6E97-88F4-B4496F71A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t="91561" r="7619"/>
          <a:stretch>
            <a:fillRect/>
          </a:stretch>
        </p:blipFill>
        <p:spPr>
          <a:xfrm>
            <a:off x="4218956" y="3303943"/>
            <a:ext cx="2545743" cy="381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F17377A-9FD4-BFC6-B2B2-959B2B94DF11}"/>
              </a:ext>
            </a:extLst>
          </p:cNvPr>
          <p:cNvSpPr txBox="1"/>
          <p:nvPr/>
        </p:nvSpPr>
        <p:spPr>
          <a:xfrm>
            <a:off x="10746544" y="202455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860D1"/>
                </a:solidFill>
              </a:rPr>
              <a:t>Morning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7472C6-77E8-2A51-E067-98CA066473FF}"/>
              </a:ext>
            </a:extLst>
          </p:cNvPr>
          <p:cNvSpPr txBox="1"/>
          <p:nvPr/>
        </p:nvSpPr>
        <p:spPr>
          <a:xfrm>
            <a:off x="9550563" y="1267819"/>
            <a:ext cx="117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42F32"/>
                </a:solidFill>
              </a:rPr>
              <a:t>Afternoon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E38CB0-0FA3-7E00-1A13-CDD3603DCCC6}"/>
              </a:ext>
            </a:extLst>
          </p:cNvPr>
          <p:cNvSpPr txBox="1"/>
          <p:nvPr/>
        </p:nvSpPr>
        <p:spPr>
          <a:xfrm>
            <a:off x="4003764" y="1984921"/>
            <a:ext cx="999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Afternoon</a:t>
            </a:r>
          </a:p>
          <a:p>
            <a:r>
              <a:rPr lang="en-US" sz="1400" b="1" dirty="0"/>
              <a:t>West (DS)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BCA77F-627A-6F14-AE0E-F042165D1AA0}"/>
              </a:ext>
            </a:extLst>
          </p:cNvPr>
          <p:cNvSpPr txBox="1"/>
          <p:nvPr/>
        </p:nvSpPr>
        <p:spPr>
          <a:xfrm>
            <a:off x="5975710" y="1984920"/>
            <a:ext cx="920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Morning</a:t>
            </a:r>
          </a:p>
          <a:p>
            <a:r>
              <a:rPr lang="en-US" sz="1400" b="1" dirty="0"/>
              <a:t>East (DS)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EF3648-EB38-CF05-CAA2-2F6CAC9DE9C7}"/>
              </a:ext>
            </a:extLst>
          </p:cNvPr>
          <p:cNvSpPr txBox="1"/>
          <p:nvPr/>
        </p:nvSpPr>
        <p:spPr>
          <a:xfrm>
            <a:off x="7083747" y="6348835"/>
            <a:ext cx="478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More randomly inhomogeneous NO</a:t>
            </a:r>
            <a:r>
              <a:rPr lang="en-US" baseline="-25000" dirty="0"/>
              <a:t>2</a:t>
            </a:r>
            <a:r>
              <a:rPr lang="en-US" dirty="0"/>
              <a:t> at D.C.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4AF69D5-6363-B29D-AAF6-AB1B43CF0602}"/>
              </a:ext>
            </a:extLst>
          </p:cNvPr>
          <p:cNvSpPr txBox="1"/>
          <p:nvPr/>
        </p:nvSpPr>
        <p:spPr>
          <a:xfrm>
            <a:off x="7053597" y="3241686"/>
            <a:ext cx="474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Pronounced s</a:t>
            </a:r>
            <a:r>
              <a:rPr lang="en-US" dirty="0"/>
              <a:t>patial gradient (E</a:t>
            </a:r>
            <a:r>
              <a:rPr lang="en-US" dirty="0">
                <a:sym typeface="Wingdings" panose="05000000000000000000" pitchFamily="2" charset="2"/>
              </a:rPr>
              <a:t>W) of </a:t>
            </a:r>
            <a:r>
              <a:rPr lang="en-US" dirty="0"/>
              <a:t>NO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4F3C8A1-76C6-98B7-EFA5-F28FD0D1B02A}"/>
              </a:ext>
            </a:extLst>
          </p:cNvPr>
          <p:cNvSpPr txBox="1"/>
          <p:nvPr/>
        </p:nvSpPr>
        <p:spPr>
          <a:xfrm>
            <a:off x="5587727" y="2989654"/>
            <a:ext cx="162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Direct-Sun ↑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9CD4AC-B525-F435-A672-C7E525F5F515}"/>
              </a:ext>
            </a:extLst>
          </p:cNvPr>
          <p:cNvSpPr txBox="1"/>
          <p:nvPr/>
        </p:nvSpPr>
        <p:spPr>
          <a:xfrm>
            <a:off x="3810062" y="2983595"/>
            <a:ext cx="162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Direct-Sun 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DEB941-3B9B-8E15-5BDD-FD582AD09F43}"/>
              </a:ext>
            </a:extLst>
          </p:cNvPr>
          <p:cNvSpPr txBox="1"/>
          <p:nvPr/>
        </p:nvSpPr>
        <p:spPr>
          <a:xfrm>
            <a:off x="4503548" y="665900"/>
            <a:ext cx="20319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GreenbeltMD</a:t>
            </a:r>
            <a:r>
              <a:rPr lang="en-US" b="1" dirty="0"/>
              <a:t> (P2)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C656F-C204-15F9-5F5F-4787E412F8EF}"/>
              </a:ext>
            </a:extLst>
          </p:cNvPr>
          <p:cNvSpPr txBox="1"/>
          <p:nvPr/>
        </p:nvSpPr>
        <p:spPr>
          <a:xfrm>
            <a:off x="4287748" y="3854254"/>
            <a:ext cx="24465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WashingtonDC</a:t>
            </a:r>
            <a:r>
              <a:rPr lang="en-US" b="1" dirty="0"/>
              <a:t> (P140)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537F2-CF2A-8E7D-E770-FC004F8B9840}"/>
              </a:ext>
            </a:extLst>
          </p:cNvPr>
          <p:cNvSpPr txBox="1"/>
          <p:nvPr/>
        </p:nvSpPr>
        <p:spPr>
          <a:xfrm>
            <a:off x="37170" y="64592"/>
            <a:ext cx="12125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Direct-sun (DS) VAA-dependence showing spatial gradient of NO</a:t>
            </a:r>
            <a:r>
              <a:rPr lang="en-US" sz="2800" b="1" baseline="-25000" dirty="0"/>
              <a:t>2</a:t>
            </a:r>
            <a:r>
              <a:rPr lang="en-US" sz="2800" b="1" dirty="0"/>
              <a:t> VCD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3CFF2-0048-D310-7798-EB989BADDA18}"/>
              </a:ext>
            </a:extLst>
          </p:cNvPr>
          <p:cNvSpPr txBox="1"/>
          <p:nvPr/>
        </p:nvSpPr>
        <p:spPr>
          <a:xfrm rot="16200000">
            <a:off x="6650653" y="1768222"/>
            <a:ext cx="110665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/>
              <a:t>DS  VCD</a:t>
            </a:r>
            <a:r>
              <a:rPr lang="en-US" sz="1200" b="1" baseline="-25000" dirty="0"/>
              <a:t>trop</a:t>
            </a:r>
            <a:r>
              <a:rPr lang="en-US" sz="1200" b="1" dirty="0"/>
              <a:t> (DU)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40CB4-9268-2A1E-DB8D-FA1CA499CE1C}"/>
              </a:ext>
            </a:extLst>
          </p:cNvPr>
          <p:cNvSpPr txBox="1"/>
          <p:nvPr/>
        </p:nvSpPr>
        <p:spPr>
          <a:xfrm>
            <a:off x="7540173" y="2786161"/>
            <a:ext cx="112357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/>
              <a:t>Sky VCD</a:t>
            </a:r>
            <a:r>
              <a:rPr lang="en-US" sz="1200" b="1" baseline="-25000" dirty="0"/>
              <a:t>trop</a:t>
            </a:r>
            <a:r>
              <a:rPr lang="en-US" sz="1200" b="1" dirty="0"/>
              <a:t> (DU)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E116C-4CB3-1533-75F4-FFA04DBB44A6}"/>
              </a:ext>
            </a:extLst>
          </p:cNvPr>
          <p:cNvSpPr txBox="1"/>
          <p:nvPr/>
        </p:nvSpPr>
        <p:spPr>
          <a:xfrm rot="16200000">
            <a:off x="6697631" y="4891374"/>
            <a:ext cx="1106650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/>
              <a:t>DS  VCD</a:t>
            </a:r>
            <a:r>
              <a:rPr lang="en-US" sz="1200" b="1" baseline="-25000" dirty="0"/>
              <a:t>trop</a:t>
            </a:r>
            <a:r>
              <a:rPr lang="en-US" sz="1200" b="1" dirty="0"/>
              <a:t> (DU)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5D7F75-132F-F07F-0B73-8A1B8344972B}"/>
              </a:ext>
            </a:extLst>
          </p:cNvPr>
          <p:cNvSpPr txBox="1"/>
          <p:nvPr/>
        </p:nvSpPr>
        <p:spPr>
          <a:xfrm>
            <a:off x="7587151" y="5909313"/>
            <a:ext cx="1123576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200" b="1" dirty="0"/>
              <a:t>Sky VCD</a:t>
            </a:r>
            <a:r>
              <a:rPr lang="en-US" sz="1200" b="1" baseline="-25000" dirty="0"/>
              <a:t>trop</a:t>
            </a:r>
            <a:r>
              <a:rPr lang="en-US" sz="1200" b="1" dirty="0"/>
              <a:t> (DU)</a:t>
            </a:r>
          </a:p>
        </p:txBody>
      </p:sp>
    </p:spTree>
    <p:extLst>
      <p:ext uri="{BB962C8B-B14F-4D97-AF65-F5344CB8AC3E}">
        <p14:creationId xmlns:p14="http://schemas.microsoft.com/office/powerpoint/2010/main" val="457506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5">
            <a:extLst>
              <a:ext uri="{FF2B5EF4-FFF2-40B4-BE49-F238E27FC236}">
                <a16:creationId xmlns:a16="http://schemas.microsoft.com/office/drawing/2014/main" id="{2F3703F6-B4A7-3726-E1D1-7098EBC0AE44}"/>
              </a:ext>
            </a:extLst>
          </p:cNvPr>
          <p:cNvGrpSpPr/>
          <p:nvPr/>
        </p:nvGrpSpPr>
        <p:grpSpPr>
          <a:xfrm>
            <a:off x="2870287" y="3276776"/>
            <a:ext cx="3099967" cy="3083491"/>
            <a:chOff x="671512" y="3020023"/>
            <a:chExt cx="3099967" cy="3083491"/>
          </a:xfrm>
        </p:grpSpPr>
        <p:grpSp>
          <p:nvGrpSpPr>
            <p:cNvPr id="11" name="그룹 83">
              <a:extLst>
                <a:ext uri="{FF2B5EF4-FFF2-40B4-BE49-F238E27FC236}">
                  <a16:creationId xmlns:a16="http://schemas.microsoft.com/office/drawing/2014/main" id="{8FF42EEA-4DE0-0344-BB2E-F1E7516DB934}"/>
                </a:ext>
              </a:extLst>
            </p:cNvPr>
            <p:cNvGrpSpPr/>
            <p:nvPr/>
          </p:nvGrpSpPr>
          <p:grpSpPr>
            <a:xfrm>
              <a:off x="671512" y="3020023"/>
              <a:ext cx="3099967" cy="3079549"/>
              <a:chOff x="2352674" y="699297"/>
              <a:chExt cx="4133289" cy="4106065"/>
            </a:xfrm>
          </p:grpSpPr>
          <p:sp>
            <p:nvSpPr>
              <p:cNvPr id="17" name="정육면체 6">
                <a:extLst>
                  <a:ext uri="{FF2B5EF4-FFF2-40B4-BE49-F238E27FC236}">
                    <a16:creationId xmlns:a16="http://schemas.microsoft.com/office/drawing/2014/main" id="{A004848A-6D10-3B27-F581-A67A100F6222}"/>
                  </a:ext>
                </a:extLst>
              </p:cNvPr>
              <p:cNvSpPr/>
              <p:nvPr/>
            </p:nvSpPr>
            <p:spPr>
              <a:xfrm>
                <a:off x="2352674" y="3429000"/>
                <a:ext cx="1371600" cy="1371600"/>
              </a:xfrm>
              <a:prstGeom prst="cub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정육면체 10">
                <a:extLst>
                  <a:ext uri="{FF2B5EF4-FFF2-40B4-BE49-F238E27FC236}">
                    <a16:creationId xmlns:a16="http://schemas.microsoft.com/office/drawing/2014/main" id="{FE539955-B3DD-9DA6-BA0B-AD5B62EFFF7A}"/>
                  </a:ext>
                </a:extLst>
              </p:cNvPr>
              <p:cNvSpPr/>
              <p:nvPr/>
            </p:nvSpPr>
            <p:spPr>
              <a:xfrm>
                <a:off x="2352674" y="2399807"/>
                <a:ext cx="1371600" cy="1371600"/>
              </a:xfrm>
              <a:prstGeom prst="cub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정육면체 11">
                <a:extLst>
                  <a:ext uri="{FF2B5EF4-FFF2-40B4-BE49-F238E27FC236}">
                    <a16:creationId xmlns:a16="http://schemas.microsoft.com/office/drawing/2014/main" id="{2EAC9818-9A98-6AE7-3762-C8F18F0153E9}"/>
                  </a:ext>
                </a:extLst>
              </p:cNvPr>
              <p:cNvSpPr/>
              <p:nvPr/>
            </p:nvSpPr>
            <p:spPr>
              <a:xfrm>
                <a:off x="5095874" y="699297"/>
                <a:ext cx="1371600" cy="1371600"/>
              </a:xfrm>
              <a:prstGeom prst="cub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" name="정육면체 33">
                <a:extLst>
                  <a:ext uri="{FF2B5EF4-FFF2-40B4-BE49-F238E27FC236}">
                    <a16:creationId xmlns:a16="http://schemas.microsoft.com/office/drawing/2014/main" id="{3F3D8E36-D279-2196-BE9F-1689CD9BFA81}"/>
                  </a:ext>
                </a:extLst>
              </p:cNvPr>
              <p:cNvSpPr/>
              <p:nvPr/>
            </p:nvSpPr>
            <p:spPr>
              <a:xfrm>
                <a:off x="2352674" y="1370614"/>
                <a:ext cx="1371600" cy="1371600"/>
              </a:xfrm>
              <a:prstGeom prst="cub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정육면체 34">
                <a:extLst>
                  <a:ext uri="{FF2B5EF4-FFF2-40B4-BE49-F238E27FC236}">
                    <a16:creationId xmlns:a16="http://schemas.microsoft.com/office/drawing/2014/main" id="{A6072669-AA8A-22BA-AF56-4B3AD53DD912}"/>
                  </a:ext>
                </a:extLst>
              </p:cNvPr>
              <p:cNvSpPr/>
              <p:nvPr/>
            </p:nvSpPr>
            <p:spPr>
              <a:xfrm>
                <a:off x="3724274" y="2057400"/>
                <a:ext cx="1371600" cy="1371600"/>
              </a:xfrm>
              <a:prstGeom prst="cube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2" name="직선 연결선 36">
                <a:extLst>
                  <a:ext uri="{FF2B5EF4-FFF2-40B4-BE49-F238E27FC236}">
                    <a16:creationId xmlns:a16="http://schemas.microsoft.com/office/drawing/2014/main" id="{B275DEBB-FF20-0BD9-C53D-69BAD788D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5874" y="3085607"/>
                <a:ext cx="0" cy="1005678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40">
                <a:extLst>
                  <a:ext uri="{FF2B5EF4-FFF2-40B4-BE49-F238E27FC236}">
                    <a16:creationId xmlns:a16="http://schemas.microsoft.com/office/drawing/2014/main" id="{21B413EC-F819-B60C-5CB0-C5342119BF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4" y="3429000"/>
                <a:ext cx="0" cy="101917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45">
                <a:extLst>
                  <a:ext uri="{FF2B5EF4-FFF2-40B4-BE49-F238E27FC236}">
                    <a16:creationId xmlns:a16="http://schemas.microsoft.com/office/drawing/2014/main" id="{8DC99541-2278-9248-B692-D6E752E4B0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52974" y="3734542"/>
                <a:ext cx="690001" cy="709168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50">
                <a:extLst>
                  <a:ext uri="{FF2B5EF4-FFF2-40B4-BE49-F238E27FC236}">
                    <a16:creationId xmlns:a16="http://schemas.microsoft.com/office/drawing/2014/main" id="{D45DFF6D-60A5-59BA-340E-F4DBA7817F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19599" y="4434678"/>
                <a:ext cx="342900" cy="35242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51">
                <a:extLst>
                  <a:ext uri="{FF2B5EF4-FFF2-40B4-BE49-F238E27FC236}">
                    <a16:creationId xmlns:a16="http://schemas.microsoft.com/office/drawing/2014/main" id="{A6348BCD-3F83-43E8-9A27-3048F82CCA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4274" y="4109791"/>
                <a:ext cx="342900" cy="35242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52">
                <a:extLst>
                  <a:ext uri="{FF2B5EF4-FFF2-40B4-BE49-F238E27FC236}">
                    <a16:creationId xmlns:a16="http://schemas.microsoft.com/office/drawing/2014/main" id="{D62A546F-24C9-6453-B844-EB93A4664E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7174" y="2070897"/>
                <a:ext cx="0" cy="2038894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56">
                <a:extLst>
                  <a:ext uri="{FF2B5EF4-FFF2-40B4-BE49-F238E27FC236}">
                    <a16:creationId xmlns:a16="http://schemas.microsoft.com/office/drawing/2014/main" id="{EB6FD8BC-4F7D-4708-94CE-42F9D3A819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81461" y="3080844"/>
                <a:ext cx="2038260" cy="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57">
                <a:extLst>
                  <a:ext uri="{FF2B5EF4-FFF2-40B4-BE49-F238E27FC236}">
                    <a16:creationId xmlns:a16="http://schemas.microsoft.com/office/drawing/2014/main" id="{78F26A0D-B78F-CF03-E137-F72E37C086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38561" y="3065583"/>
                <a:ext cx="342900" cy="35242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58">
                <a:extLst>
                  <a:ext uri="{FF2B5EF4-FFF2-40B4-BE49-F238E27FC236}">
                    <a16:creationId xmlns:a16="http://schemas.microsoft.com/office/drawing/2014/main" id="{91B1B377-7E9D-099C-C6DC-AB42450513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6050" y="4462463"/>
                <a:ext cx="3095626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직선 연결선 59">
                <a:extLst>
                  <a:ext uri="{FF2B5EF4-FFF2-40B4-BE49-F238E27FC236}">
                    <a16:creationId xmlns:a16="http://schemas.microsoft.com/office/drawing/2014/main" id="{EBF4ADEA-A968-BE53-9A16-BA94786303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67174" y="4104237"/>
                <a:ext cx="2057402" cy="1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직선 연결선 60">
                <a:extLst>
                  <a:ext uri="{FF2B5EF4-FFF2-40B4-BE49-F238E27FC236}">
                    <a16:creationId xmlns:a16="http://schemas.microsoft.com/office/drawing/2014/main" id="{E7C27DFB-CCA5-72A3-269A-9C082660FA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0899" y="4805362"/>
                <a:ext cx="2052076" cy="0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61">
                <a:extLst>
                  <a:ext uri="{FF2B5EF4-FFF2-40B4-BE49-F238E27FC236}">
                    <a16:creationId xmlns:a16="http://schemas.microsoft.com/office/drawing/2014/main" id="{737BA27A-E5AA-EF05-00A8-92F4EB8131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10068" y="2713158"/>
                <a:ext cx="342900" cy="35242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62">
                <a:extLst>
                  <a:ext uri="{FF2B5EF4-FFF2-40B4-BE49-F238E27FC236}">
                    <a16:creationId xmlns:a16="http://schemas.microsoft.com/office/drawing/2014/main" id="{95AF5F19-6EB9-CF7D-311B-D2C4E44422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2968" y="699297"/>
                <a:ext cx="0" cy="301998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직선 연결선 67">
                <a:extLst>
                  <a:ext uri="{FF2B5EF4-FFF2-40B4-BE49-F238E27FC236}">
                    <a16:creationId xmlns:a16="http://schemas.microsoft.com/office/drawing/2014/main" id="{30D9F342-308B-F07F-07A3-CA6EF03D64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91018" y="1713463"/>
                <a:ext cx="342900" cy="35242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68">
                <a:extLst>
                  <a:ext uri="{FF2B5EF4-FFF2-40B4-BE49-F238E27FC236}">
                    <a16:creationId xmlns:a16="http://schemas.microsoft.com/office/drawing/2014/main" id="{0893B928-62C5-1FB3-8548-F8FF2A5292A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962556" y="1207416"/>
                <a:ext cx="0" cy="101917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69">
                <a:extLst>
                  <a:ext uri="{FF2B5EF4-FFF2-40B4-BE49-F238E27FC236}">
                    <a16:creationId xmlns:a16="http://schemas.microsoft.com/office/drawing/2014/main" id="{8D82A753-B381-1F9A-C344-401D62D7A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7474" y="1707480"/>
                <a:ext cx="0" cy="2027062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연결선 71">
                <a:extLst>
                  <a:ext uri="{FF2B5EF4-FFF2-40B4-BE49-F238E27FC236}">
                    <a16:creationId xmlns:a16="http://schemas.microsoft.com/office/drawing/2014/main" id="{6AE64F4C-7B80-3E6C-E96B-04D153156F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4574" y="2087738"/>
                <a:ext cx="0" cy="2027062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직선 연결선 73">
                <a:extLst>
                  <a:ext uri="{FF2B5EF4-FFF2-40B4-BE49-F238E27FC236}">
                    <a16:creationId xmlns:a16="http://schemas.microsoft.com/office/drawing/2014/main" id="{0F5A50DE-8A87-E574-3CDF-F8A605BA31D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962556" y="3218479"/>
                <a:ext cx="0" cy="101917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직선 연결선 74">
                <a:extLst>
                  <a:ext uri="{FF2B5EF4-FFF2-40B4-BE49-F238E27FC236}">
                    <a16:creationId xmlns:a16="http://schemas.microsoft.com/office/drawing/2014/main" id="{A9FAE989-E0D0-D662-E1AC-751C5938A9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57824" y="3736701"/>
                <a:ext cx="1028139" cy="1056698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직선 연결선 81">
                <a:extLst>
                  <a:ext uri="{FF2B5EF4-FFF2-40B4-BE49-F238E27FC236}">
                    <a16:creationId xmlns:a16="http://schemas.microsoft.com/office/drawing/2014/main" id="{81DEE89E-A890-6EAE-C341-D6FCA82AB79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971893" y="2208403"/>
                <a:ext cx="0" cy="101917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직선 연결선 82">
                <a:extLst>
                  <a:ext uri="{FF2B5EF4-FFF2-40B4-BE49-F238E27FC236}">
                    <a16:creationId xmlns:a16="http://schemas.microsoft.com/office/drawing/2014/main" id="{2E97CA26-E11F-24AC-D231-7FF7B855C3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15237" y="2713158"/>
                <a:ext cx="342900" cy="352425"/>
              </a:xfrm>
              <a:prstGeom prst="line">
                <a:avLst/>
              </a:prstGeom>
              <a:ln>
                <a:solidFill>
                  <a:schemeClr val="bg2">
                    <a:lumMod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그림 85">
              <a:extLst>
                <a:ext uri="{FF2B5EF4-FFF2-40B4-BE49-F238E27FC236}">
                  <a16:creationId xmlns:a16="http://schemas.microsoft.com/office/drawing/2014/main" id="{E8460537-B1CD-074D-E46C-DC7E37BB4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5691" y="5573728"/>
              <a:ext cx="385763" cy="442913"/>
            </a:xfrm>
            <a:prstGeom prst="rect">
              <a:avLst/>
            </a:prstGeom>
          </p:spPr>
        </p:pic>
        <p:cxnSp>
          <p:nvCxnSpPr>
            <p:cNvPr id="13" name="직선 연결선 87">
              <a:extLst>
                <a:ext uri="{FF2B5EF4-FFF2-40B4-BE49-F238E27FC236}">
                  <a16:creationId xmlns:a16="http://schemas.microsoft.com/office/drawing/2014/main" id="{9411CB05-1761-01CA-944E-D240D24C7767}"/>
                </a:ext>
              </a:extLst>
            </p:cNvPr>
            <p:cNvCxnSpPr>
              <a:cxnSpLocks/>
            </p:cNvCxnSpPr>
            <p:nvPr/>
          </p:nvCxnSpPr>
          <p:spPr>
            <a:xfrm>
              <a:off x="928688" y="3530083"/>
              <a:ext cx="0" cy="2312129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89">
              <a:extLst>
                <a:ext uri="{FF2B5EF4-FFF2-40B4-BE49-F238E27FC236}">
                  <a16:creationId xmlns:a16="http://schemas.microsoft.com/office/drawing/2014/main" id="{92FE3848-2E7F-B0BB-8645-3E19201671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514" y="5839195"/>
              <a:ext cx="257175" cy="264319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91">
              <a:extLst>
                <a:ext uri="{FF2B5EF4-FFF2-40B4-BE49-F238E27FC236}">
                  <a16:creationId xmlns:a16="http://schemas.microsoft.com/office/drawing/2014/main" id="{33BC4EA1-13A7-99C4-949B-2EE70B43C6B1}"/>
                </a:ext>
              </a:extLst>
            </p:cNvPr>
            <p:cNvCxnSpPr/>
            <p:nvPr/>
          </p:nvCxnSpPr>
          <p:spPr>
            <a:xfrm flipV="1">
              <a:off x="1257301" y="3020023"/>
              <a:ext cx="2421731" cy="2561627"/>
            </a:xfrm>
            <a:prstGeom prst="line">
              <a:avLst/>
            </a:prstGeom>
            <a:ln w="57150">
              <a:solidFill>
                <a:srgbClr val="2077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92">
              <a:extLst>
                <a:ext uri="{FF2B5EF4-FFF2-40B4-BE49-F238E27FC236}">
                  <a16:creationId xmlns:a16="http://schemas.microsoft.com/office/drawing/2014/main" id="{8E99242C-5E27-CA8A-D387-8C7BDC467E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722" y="3633627"/>
              <a:ext cx="0" cy="1928768"/>
            </a:xfrm>
            <a:prstGeom prst="line">
              <a:avLst/>
            </a:prstGeom>
            <a:ln w="57150">
              <a:solidFill>
                <a:srgbClr val="FF7F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Graphic 43" descr="Satellite outline">
            <a:extLst>
              <a:ext uri="{FF2B5EF4-FFF2-40B4-BE49-F238E27FC236}">
                <a16:creationId xmlns:a16="http://schemas.microsoft.com/office/drawing/2014/main" id="{F17EBED4-2C6A-F87A-D3BC-860961FF9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029661">
            <a:off x="3956137" y="574564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CA55204-7841-556A-0CA0-7E6D362E436E}"/>
              </a:ext>
            </a:extLst>
          </p:cNvPr>
          <p:cNvSpPr txBox="1"/>
          <p:nvPr/>
        </p:nvSpPr>
        <p:spPr>
          <a:xfrm>
            <a:off x="6773858" y="2385241"/>
            <a:ext cx="5279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077B4"/>
                </a:solidFill>
              </a:rPr>
              <a:t>Raytracing: </a:t>
            </a:r>
          </a:p>
          <a:p>
            <a:r>
              <a:rPr lang="en-US" dirty="0">
                <a:solidFill>
                  <a:srgbClr val="2077B4"/>
                </a:solidFill>
              </a:rPr>
              <a:t>Calculating weighted average of satellite (TEMPO) data along the line of sight of Pandora  Direct-sun measurements </a:t>
            </a:r>
          </a:p>
        </p:txBody>
      </p:sp>
      <p:pic>
        <p:nvPicPr>
          <p:cNvPr id="47" name="Graphic 46" descr="Dim (Smaller Sun) outline">
            <a:extLst>
              <a:ext uri="{FF2B5EF4-FFF2-40B4-BE49-F238E27FC236}">
                <a16:creationId xmlns:a16="http://schemas.microsoft.com/office/drawing/2014/main" id="{CB587257-5FE0-0FA8-9791-F85FA933C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6908" y="366427"/>
            <a:ext cx="914400" cy="914400"/>
          </a:xfrm>
          <a:prstGeom prst="rect">
            <a:avLst/>
          </a:prstGeom>
        </p:spPr>
      </p:pic>
      <p:cxnSp>
        <p:nvCxnSpPr>
          <p:cNvPr id="48" name="직선 연결선 91">
            <a:extLst>
              <a:ext uri="{FF2B5EF4-FFF2-40B4-BE49-F238E27FC236}">
                <a16:creationId xmlns:a16="http://schemas.microsoft.com/office/drawing/2014/main" id="{60185EC6-D14F-15F8-487C-49B120772AF5}"/>
              </a:ext>
            </a:extLst>
          </p:cNvPr>
          <p:cNvCxnSpPr>
            <a:cxnSpLocks/>
          </p:cNvCxnSpPr>
          <p:nvPr/>
        </p:nvCxnSpPr>
        <p:spPr>
          <a:xfrm flipV="1">
            <a:off x="5876927" y="1052524"/>
            <a:ext cx="2098673" cy="2219907"/>
          </a:xfrm>
          <a:prstGeom prst="line">
            <a:avLst/>
          </a:prstGeom>
          <a:ln w="57150">
            <a:solidFill>
              <a:srgbClr val="2077B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F0B8EF1-461F-BD9A-1B8C-281D2D788414}"/>
              </a:ext>
            </a:extLst>
          </p:cNvPr>
          <p:cNvSpPr txBox="1"/>
          <p:nvPr/>
        </p:nvSpPr>
        <p:spPr>
          <a:xfrm>
            <a:off x="97952" y="1267185"/>
            <a:ext cx="5801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F0E"/>
                </a:solidFill>
              </a:rPr>
              <a:t>1 pixel collocation (conventional): </a:t>
            </a:r>
          </a:p>
          <a:p>
            <a:r>
              <a:rPr lang="en-US" dirty="0">
                <a:solidFill>
                  <a:srgbClr val="FF7F0E"/>
                </a:solidFill>
              </a:rPr>
              <a:t>Comparing ground-based measurements (i.e., Pandora) with satellite (TEMPO) pixel data that contains Pandora ground-location</a:t>
            </a:r>
          </a:p>
        </p:txBody>
      </p:sp>
      <p:cxnSp>
        <p:nvCxnSpPr>
          <p:cNvPr id="53" name="직선 연결선 92">
            <a:extLst>
              <a:ext uri="{FF2B5EF4-FFF2-40B4-BE49-F238E27FC236}">
                <a16:creationId xmlns:a16="http://schemas.microsoft.com/office/drawing/2014/main" id="{3C790B80-70B5-09BD-937B-3339B7309135}"/>
              </a:ext>
            </a:extLst>
          </p:cNvPr>
          <p:cNvCxnSpPr>
            <a:cxnSpLocks/>
          </p:cNvCxnSpPr>
          <p:nvPr/>
        </p:nvCxnSpPr>
        <p:spPr>
          <a:xfrm flipV="1">
            <a:off x="3384497" y="2162477"/>
            <a:ext cx="0" cy="1727903"/>
          </a:xfrm>
          <a:prstGeom prst="line">
            <a:avLst/>
          </a:prstGeom>
          <a:ln w="57150">
            <a:solidFill>
              <a:srgbClr val="FF7F0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B7D6E25-32DC-A657-4316-0BC3D345B3C8}"/>
              </a:ext>
            </a:extLst>
          </p:cNvPr>
          <p:cNvSpPr txBox="1"/>
          <p:nvPr/>
        </p:nvSpPr>
        <p:spPr>
          <a:xfrm>
            <a:off x="47200" y="57246"/>
            <a:ext cx="12097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Methods: TEMPO and Pandora collocation for an intercomparison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299B038-0200-600F-5D25-16F4B16CD0FB}"/>
              </a:ext>
            </a:extLst>
          </p:cNvPr>
          <p:cNvSpPr txBox="1"/>
          <p:nvPr/>
        </p:nvSpPr>
        <p:spPr>
          <a:xfrm>
            <a:off x="6251519" y="4431924"/>
            <a:ext cx="58018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more intuitive to compare ground-based Pandora observations with raytraced-average satellite data </a:t>
            </a:r>
          </a:p>
          <a:p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Raytracing can significantly improve satellite validation results, especially for TEMPO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TEMPO has </a:t>
            </a:r>
            <a:r>
              <a:rPr lang="en-US" b="1" dirty="0">
                <a:sym typeface="Wingdings" panose="05000000000000000000" pitchFamily="2" charset="2"/>
              </a:rPr>
              <a:t>unprecedentedly high spatial resolution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TEMPO is </a:t>
            </a:r>
            <a:r>
              <a:rPr lang="en-US" b="1" dirty="0">
                <a:sym typeface="Wingdings" panose="05000000000000000000" pitchFamily="2" charset="2"/>
              </a:rPr>
              <a:t>GEO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b="1" dirty="0">
                <a:sym typeface="Wingdings" panose="05000000000000000000" pitchFamily="2" charset="2"/>
              </a:rPr>
              <a:t>observations under high SZA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5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A17D1783-AC6D-6AAB-BA13-620908BDF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2" r="17913"/>
          <a:stretch>
            <a:fillRect/>
          </a:stretch>
        </p:blipFill>
        <p:spPr>
          <a:xfrm>
            <a:off x="55280" y="687406"/>
            <a:ext cx="7637607" cy="3489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722D77-C8B0-8912-FFD6-C285C864B7B8}"/>
              </a:ext>
            </a:extLst>
          </p:cNvPr>
          <p:cNvSpPr txBox="1"/>
          <p:nvPr/>
        </p:nvSpPr>
        <p:spPr>
          <a:xfrm>
            <a:off x="47200" y="57246"/>
            <a:ext cx="12097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TEMPO vs Pandora (direct-sun) NO</a:t>
            </a:r>
            <a:r>
              <a:rPr lang="en-US" sz="2800" b="1" baseline="-25000" dirty="0"/>
              <a:t>2</a:t>
            </a:r>
            <a:r>
              <a:rPr lang="en-US" sz="2800" b="1" dirty="0"/>
              <a:t> VCDs: Simple vs Raytraced</a:t>
            </a:r>
          </a:p>
        </p:txBody>
      </p:sp>
      <p:pic>
        <p:nvPicPr>
          <p:cNvPr id="18" name="Picture 17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B8A8EE38-76B5-B440-8ED5-CC290BCCC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7" t="12092" b="73931"/>
          <a:stretch>
            <a:fillRect/>
          </a:stretch>
        </p:blipFill>
        <p:spPr>
          <a:xfrm>
            <a:off x="7603435" y="825629"/>
            <a:ext cx="3277516" cy="99505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D532D5-5D42-A5B8-6622-6559BD13308D}"/>
              </a:ext>
            </a:extLst>
          </p:cNvPr>
          <p:cNvGrpSpPr/>
          <p:nvPr/>
        </p:nvGrpSpPr>
        <p:grpSpPr>
          <a:xfrm>
            <a:off x="55280" y="4184028"/>
            <a:ext cx="12106903" cy="2598553"/>
            <a:chOff x="55280" y="4184028"/>
            <a:chExt cx="12106903" cy="2598553"/>
          </a:xfrm>
        </p:grpSpPr>
        <p:pic>
          <p:nvPicPr>
            <p:cNvPr id="7" name="Picture 6" descr="A graph of a graph&#10;&#10;AI-generated content may be incorrect.">
              <a:extLst>
                <a:ext uri="{FF2B5EF4-FFF2-40B4-BE49-F238E27FC236}">
                  <a16:creationId xmlns:a16="http://schemas.microsoft.com/office/drawing/2014/main" id="{DD351B58-1437-7A13-7DC0-67C8B3D9C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80" r="27918" b="40"/>
            <a:stretch>
              <a:fillRect/>
            </a:stretch>
          </p:blipFill>
          <p:spPr>
            <a:xfrm>
              <a:off x="55280" y="4340073"/>
              <a:ext cx="4032996" cy="2241362"/>
            </a:xfrm>
            <a:prstGeom prst="rect">
              <a:avLst/>
            </a:prstGeom>
          </p:spPr>
        </p:pic>
        <p:pic>
          <p:nvPicPr>
            <p:cNvPr id="17" name="Picture 16" descr="A graph of a graph&#10;&#10;AI-generated content may be incorrect.">
              <a:extLst>
                <a:ext uri="{FF2B5EF4-FFF2-40B4-BE49-F238E27FC236}">
                  <a16:creationId xmlns:a16="http://schemas.microsoft.com/office/drawing/2014/main" id="{7B30E78E-7F10-0F65-BD8F-23B4E4FE9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99" r="27918" b="65421"/>
            <a:stretch>
              <a:fillRect/>
            </a:stretch>
          </p:blipFill>
          <p:spPr>
            <a:xfrm>
              <a:off x="4088276" y="4274757"/>
              <a:ext cx="4032994" cy="2241362"/>
            </a:xfrm>
            <a:prstGeom prst="rect">
              <a:avLst/>
            </a:prstGeom>
          </p:spPr>
        </p:pic>
        <p:pic>
          <p:nvPicPr>
            <p:cNvPr id="19" name="Picture 18" descr="A graph of a graph&#10;&#10;AI-generated content may be incorrect.">
              <a:extLst>
                <a:ext uri="{FF2B5EF4-FFF2-40B4-BE49-F238E27FC236}">
                  <a16:creationId xmlns:a16="http://schemas.microsoft.com/office/drawing/2014/main" id="{5A5BD0C3-9076-895A-A56C-9CDF31B11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61" r="27918" b="49055"/>
            <a:stretch>
              <a:fillRect/>
            </a:stretch>
          </p:blipFill>
          <p:spPr>
            <a:xfrm>
              <a:off x="8095092" y="4310257"/>
              <a:ext cx="4057152" cy="224136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11C0835-D31E-479E-411F-1ABBEEB04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927" y="4689373"/>
              <a:ext cx="2039517" cy="83381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31A0A2-9ABD-6159-5DCF-DCD5E3E1D02C}"/>
                </a:ext>
              </a:extLst>
            </p:cNvPr>
            <p:cNvSpPr txBox="1"/>
            <p:nvPr/>
          </p:nvSpPr>
          <p:spPr>
            <a:xfrm>
              <a:off x="5088835" y="5595730"/>
              <a:ext cx="1415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FF0000"/>
                  </a:solidFill>
                </a:rPr>
                <a:t>GreenbeltMD</a:t>
              </a:r>
              <a:r>
                <a:rPr lang="en-US" sz="1200" b="1" dirty="0">
                  <a:solidFill>
                    <a:srgbClr val="FF0000"/>
                  </a:solidFill>
                </a:rPr>
                <a:t> (P2)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9F9571-9E65-9C70-8C84-B8622A19E22B}"/>
                </a:ext>
              </a:extLst>
            </p:cNvPr>
            <p:cNvSpPr txBox="1"/>
            <p:nvPr/>
          </p:nvSpPr>
          <p:spPr>
            <a:xfrm>
              <a:off x="5100188" y="4816466"/>
              <a:ext cx="16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000FF"/>
                  </a:solidFill>
                </a:rPr>
                <a:t>WashingtonDC</a:t>
              </a:r>
              <a:r>
                <a:rPr lang="en-US" sz="1200" b="1" dirty="0">
                  <a:solidFill>
                    <a:srgbClr val="0000FF"/>
                  </a:solidFill>
                </a:rPr>
                <a:t> (P140)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D77B64-7246-C924-FC7E-0F03C5DA68C9}"/>
                </a:ext>
              </a:extLst>
            </p:cNvPr>
            <p:cNvSpPr txBox="1"/>
            <p:nvPr/>
          </p:nvSpPr>
          <p:spPr>
            <a:xfrm>
              <a:off x="10746539" y="6003729"/>
              <a:ext cx="1415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FF0000"/>
                  </a:solidFill>
                </a:rPr>
                <a:t>GreenbeltMD</a:t>
              </a:r>
              <a:r>
                <a:rPr lang="en-US" sz="1200" b="1" dirty="0">
                  <a:solidFill>
                    <a:srgbClr val="FF0000"/>
                  </a:solidFill>
                </a:rPr>
                <a:t> (P2)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F9E43AC-5130-1DF4-5EA6-D5626669081B}"/>
                </a:ext>
              </a:extLst>
            </p:cNvPr>
            <p:cNvSpPr txBox="1"/>
            <p:nvPr/>
          </p:nvSpPr>
          <p:spPr>
            <a:xfrm>
              <a:off x="10285578" y="4478572"/>
              <a:ext cx="16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000FF"/>
                  </a:solidFill>
                </a:rPr>
                <a:t>WashingtonDC</a:t>
              </a:r>
              <a:r>
                <a:rPr lang="en-US" sz="1200" b="1" dirty="0">
                  <a:solidFill>
                    <a:srgbClr val="0000FF"/>
                  </a:solidFill>
                </a:rPr>
                <a:t> (P140)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B37541-B501-9101-E899-379DEBFAA7CD}"/>
                </a:ext>
              </a:extLst>
            </p:cNvPr>
            <p:cNvSpPr txBox="1"/>
            <p:nvPr/>
          </p:nvSpPr>
          <p:spPr>
            <a:xfrm>
              <a:off x="1842311" y="6413249"/>
              <a:ext cx="8611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SZA (</a:t>
              </a:r>
              <a:r>
                <a:rPr lang="en-US" b="1" baseline="30000" dirty="0"/>
                <a:t>o</a:t>
              </a:r>
              <a:r>
                <a:rPr lang="en-US" b="1" dirty="0"/>
                <a:t>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A52A8F-9AE7-ABD5-3F1C-EE852E3922CD}"/>
                </a:ext>
              </a:extLst>
            </p:cNvPr>
            <p:cNvSpPr txBox="1"/>
            <p:nvPr/>
          </p:nvSpPr>
          <p:spPr>
            <a:xfrm>
              <a:off x="5916360" y="6404624"/>
              <a:ext cx="8611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SZA (</a:t>
              </a:r>
              <a:r>
                <a:rPr lang="en-US" b="1" baseline="30000" dirty="0"/>
                <a:t>o</a:t>
              </a:r>
              <a:r>
                <a:rPr lang="en-US" b="1" dirty="0"/>
                <a:t>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B4D4E9-1B7C-F043-CC71-00C58C86A4AF}"/>
                </a:ext>
              </a:extLst>
            </p:cNvPr>
            <p:cNvSpPr txBox="1"/>
            <p:nvPr/>
          </p:nvSpPr>
          <p:spPr>
            <a:xfrm>
              <a:off x="9907232" y="6413249"/>
              <a:ext cx="8611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SZA (</a:t>
              </a:r>
              <a:r>
                <a:rPr lang="en-US" b="1" baseline="30000" dirty="0"/>
                <a:t>o</a:t>
              </a:r>
              <a:r>
                <a:rPr lang="en-US" b="1" dirty="0"/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0F988A-D383-F9F5-2B65-A16CB3A18EEB}"/>
                </a:ext>
              </a:extLst>
            </p:cNvPr>
            <p:cNvSpPr txBox="1"/>
            <p:nvPr/>
          </p:nvSpPr>
          <p:spPr>
            <a:xfrm>
              <a:off x="5523239" y="4184028"/>
              <a:ext cx="16473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Correlation (r)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6616AE-668B-DA07-844E-1D19E501E96A}"/>
                </a:ext>
              </a:extLst>
            </p:cNvPr>
            <p:cNvSpPr txBox="1"/>
            <p:nvPr/>
          </p:nvSpPr>
          <p:spPr>
            <a:xfrm>
              <a:off x="9784129" y="4184028"/>
              <a:ext cx="11544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MAE (DU)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656761-BEF6-06C7-FDC1-BA027D4080B1}"/>
                </a:ext>
              </a:extLst>
            </p:cNvPr>
            <p:cNvSpPr txBox="1"/>
            <p:nvPr/>
          </p:nvSpPr>
          <p:spPr>
            <a:xfrm>
              <a:off x="1880520" y="4187582"/>
              <a:ext cx="7873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Slope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757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B9C00-224E-BA71-3779-1950FA90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F7F70A-89AF-813C-0C17-DF522D56FA13}"/>
              </a:ext>
            </a:extLst>
          </p:cNvPr>
          <p:cNvSpPr txBox="1"/>
          <p:nvPr/>
        </p:nvSpPr>
        <p:spPr>
          <a:xfrm>
            <a:off x="47200" y="57246"/>
            <a:ext cx="12097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TEMPO vs Pandora (sky-scan) NO</a:t>
            </a:r>
            <a:r>
              <a:rPr lang="en-US" sz="2800" b="1" baseline="-25000" dirty="0"/>
              <a:t>2</a:t>
            </a:r>
            <a:r>
              <a:rPr lang="en-US" sz="2800" b="1" dirty="0"/>
              <a:t> VCDs: Simple vs Raytraced</a:t>
            </a:r>
          </a:p>
        </p:txBody>
      </p:sp>
      <p:pic>
        <p:nvPicPr>
          <p:cNvPr id="16" name="Picture 15" descr="A diagram of a graph&#10;&#10;AI-generated content may be incorrect.">
            <a:extLst>
              <a:ext uri="{FF2B5EF4-FFF2-40B4-BE49-F238E27FC236}">
                <a16:creationId xmlns:a16="http://schemas.microsoft.com/office/drawing/2014/main" id="{A617023B-D53E-E092-55FB-BB8557FA6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" r="18603"/>
          <a:stretch>
            <a:fillRect/>
          </a:stretch>
        </p:blipFill>
        <p:spPr>
          <a:xfrm>
            <a:off x="47200" y="685455"/>
            <a:ext cx="7715261" cy="3493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8254E-25B7-D903-110D-5FF1AE3C8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431" y="844491"/>
            <a:ext cx="3543608" cy="77816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C27D6-4CAD-179E-BA4B-08EC61BA3F50}"/>
              </a:ext>
            </a:extLst>
          </p:cNvPr>
          <p:cNvGrpSpPr/>
          <p:nvPr/>
        </p:nvGrpSpPr>
        <p:grpSpPr>
          <a:xfrm>
            <a:off x="47200" y="4229748"/>
            <a:ext cx="12011811" cy="2587123"/>
            <a:chOff x="47200" y="4229748"/>
            <a:chExt cx="12011811" cy="2587123"/>
          </a:xfrm>
        </p:grpSpPr>
        <p:pic>
          <p:nvPicPr>
            <p:cNvPr id="6" name="Picture 5" descr="A diagram of a graph&#10;&#10;AI-generated content may be incorrect.">
              <a:extLst>
                <a:ext uri="{FF2B5EF4-FFF2-40B4-BE49-F238E27FC236}">
                  <a16:creationId xmlns:a16="http://schemas.microsoft.com/office/drawing/2014/main" id="{FD8F8030-A8DF-E0CF-F751-4D8762306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19" r="29191"/>
            <a:stretch>
              <a:fillRect/>
            </a:stretch>
          </p:blipFill>
          <p:spPr>
            <a:xfrm>
              <a:off x="47200" y="4380057"/>
              <a:ext cx="4035287" cy="2240280"/>
            </a:xfrm>
            <a:prstGeom prst="rect">
              <a:avLst/>
            </a:prstGeom>
          </p:spPr>
        </p:pic>
        <p:pic>
          <p:nvPicPr>
            <p:cNvPr id="11" name="Picture 10" descr="A diagram of a graph&#10;&#10;AI-generated content may be incorrect.">
              <a:extLst>
                <a:ext uri="{FF2B5EF4-FFF2-40B4-BE49-F238E27FC236}">
                  <a16:creationId xmlns:a16="http://schemas.microsoft.com/office/drawing/2014/main" id="{30AE6EF4-DECE-A9C9-F998-DDC7DFF71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92" r="29266" b="49169"/>
            <a:stretch>
              <a:fillRect/>
            </a:stretch>
          </p:blipFill>
          <p:spPr>
            <a:xfrm>
              <a:off x="8042398" y="4368627"/>
              <a:ext cx="4016613" cy="224028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D087A1-23FE-CA47-147A-67C815CDA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76861" y="4611896"/>
              <a:ext cx="1936063" cy="736953"/>
            </a:xfrm>
            <a:prstGeom prst="rect">
              <a:avLst/>
            </a:prstGeom>
          </p:spPr>
        </p:pic>
        <p:pic>
          <p:nvPicPr>
            <p:cNvPr id="12" name="Picture 11" descr="A diagram of a graph&#10;&#10;AI-generated content may be incorrect.">
              <a:extLst>
                <a:ext uri="{FF2B5EF4-FFF2-40B4-BE49-F238E27FC236}">
                  <a16:creationId xmlns:a16="http://schemas.microsoft.com/office/drawing/2014/main" id="{0661E788-935B-F741-5011-63CB03CBE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64" r="29266" b="65197"/>
            <a:stretch>
              <a:fillRect/>
            </a:stretch>
          </p:blipFill>
          <p:spPr>
            <a:xfrm>
              <a:off x="4062609" y="4368627"/>
              <a:ext cx="4016613" cy="22402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14538F-6C22-182E-84DC-3FC62877DA5B}"/>
                </a:ext>
              </a:extLst>
            </p:cNvPr>
            <p:cNvSpPr txBox="1"/>
            <p:nvPr/>
          </p:nvSpPr>
          <p:spPr>
            <a:xfrm>
              <a:off x="734858" y="4831782"/>
              <a:ext cx="1415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FF0000"/>
                  </a:solidFill>
                </a:rPr>
                <a:t>GreenbeltMD</a:t>
              </a:r>
              <a:r>
                <a:rPr lang="en-US" sz="1200" b="1" dirty="0">
                  <a:solidFill>
                    <a:srgbClr val="FF0000"/>
                  </a:solidFill>
                </a:rPr>
                <a:t> (P2)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6D0CD0-2CC2-1787-627C-81350C1E95D3}"/>
                </a:ext>
              </a:extLst>
            </p:cNvPr>
            <p:cNvSpPr txBox="1"/>
            <p:nvPr/>
          </p:nvSpPr>
          <p:spPr>
            <a:xfrm>
              <a:off x="2258663" y="5880853"/>
              <a:ext cx="16957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000FF"/>
                  </a:solidFill>
                </a:rPr>
                <a:t>WashingtonDC</a:t>
              </a:r>
              <a:r>
                <a:rPr lang="en-US" sz="1200" b="1" dirty="0">
                  <a:solidFill>
                    <a:srgbClr val="0000FF"/>
                  </a:solidFill>
                </a:rPr>
                <a:t> (P140)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546C301-BB8E-32AB-5C18-58249ABD459B}"/>
                </a:ext>
              </a:extLst>
            </p:cNvPr>
            <p:cNvSpPr txBox="1"/>
            <p:nvPr/>
          </p:nvSpPr>
          <p:spPr>
            <a:xfrm>
              <a:off x="1842311" y="6447539"/>
              <a:ext cx="8611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SZA (</a:t>
              </a:r>
              <a:r>
                <a:rPr lang="en-US" b="1" baseline="30000" dirty="0"/>
                <a:t>o</a:t>
              </a:r>
              <a:r>
                <a:rPr lang="en-US" b="1" dirty="0"/>
                <a:t>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6D684D-D780-AC77-56FA-31AE003D6442}"/>
                </a:ext>
              </a:extLst>
            </p:cNvPr>
            <p:cNvSpPr txBox="1"/>
            <p:nvPr/>
          </p:nvSpPr>
          <p:spPr>
            <a:xfrm>
              <a:off x="5916360" y="6438914"/>
              <a:ext cx="8611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SZA (</a:t>
              </a:r>
              <a:r>
                <a:rPr lang="en-US" b="1" baseline="30000" dirty="0"/>
                <a:t>o</a:t>
              </a:r>
              <a:r>
                <a:rPr lang="en-US" b="1" dirty="0"/>
                <a:t>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8ADD42-47D6-24C8-D411-8C1D2D3EB608}"/>
                </a:ext>
              </a:extLst>
            </p:cNvPr>
            <p:cNvSpPr txBox="1"/>
            <p:nvPr/>
          </p:nvSpPr>
          <p:spPr>
            <a:xfrm>
              <a:off x="9907232" y="6447539"/>
              <a:ext cx="8611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SZA (</a:t>
              </a:r>
              <a:r>
                <a:rPr lang="en-US" b="1" baseline="30000" dirty="0"/>
                <a:t>o</a:t>
              </a:r>
              <a:r>
                <a:rPr lang="en-US" b="1" dirty="0"/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91CD7C-1A89-CB84-21AE-523787D178C3}"/>
                </a:ext>
              </a:extLst>
            </p:cNvPr>
            <p:cNvSpPr txBox="1"/>
            <p:nvPr/>
          </p:nvSpPr>
          <p:spPr>
            <a:xfrm>
              <a:off x="5523239" y="4229748"/>
              <a:ext cx="16473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Correlation (r)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8C18C8-DA1C-3642-DC42-635E14B12C20}"/>
                </a:ext>
              </a:extLst>
            </p:cNvPr>
            <p:cNvSpPr txBox="1"/>
            <p:nvPr/>
          </p:nvSpPr>
          <p:spPr>
            <a:xfrm>
              <a:off x="9784129" y="4229748"/>
              <a:ext cx="11544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MAE (DU)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432F50-DA19-C786-C1DB-5BEE391EC33C}"/>
                </a:ext>
              </a:extLst>
            </p:cNvPr>
            <p:cNvSpPr txBox="1"/>
            <p:nvPr/>
          </p:nvSpPr>
          <p:spPr>
            <a:xfrm>
              <a:off x="1880520" y="4233302"/>
              <a:ext cx="7873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Slope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6242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8418</TotalTime>
  <Words>1301</Words>
  <Application>Microsoft Office PowerPoint</Application>
  <PresentationFormat>Widescreen</PresentationFormat>
  <Paragraphs>167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Jonguk Park</dc:creator>
  <cp:lastModifiedBy>Jonguk Park</cp:lastModifiedBy>
  <cp:revision>1</cp:revision>
  <dcterms:created xsi:type="dcterms:W3CDTF">2025-08-14T17:13:50Z</dcterms:created>
  <dcterms:modified xsi:type="dcterms:W3CDTF">2025-08-21T20:20:28Z</dcterms:modified>
</cp:coreProperties>
</file>