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3"/>
  </p:notesMasterIdLst>
  <p:sldIdLst>
    <p:sldId id="257" r:id="rId4"/>
    <p:sldId id="259" r:id="rId5"/>
    <p:sldId id="286" r:id="rId6"/>
    <p:sldId id="261" r:id="rId7"/>
    <p:sldId id="287" r:id="rId8"/>
    <p:sldId id="290" r:id="rId9"/>
    <p:sldId id="288" r:id="rId10"/>
    <p:sldId id="289" r:id="rId11"/>
    <p:sldId id="28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599D"/>
    <a:srgbClr val="0A223F"/>
    <a:srgbClr val="112B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2025" autoAdjust="0"/>
  </p:normalViewPr>
  <p:slideViewPr>
    <p:cSldViewPr snapToGrid="0">
      <p:cViewPr varScale="1">
        <p:scale>
          <a:sx n="92" d="100"/>
          <a:sy n="92" d="100"/>
        </p:scale>
        <p:origin x="21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656173-FE2F-DD45-BD6C-4AB01CF97F25}" type="datetimeFigureOut">
              <a:rPr lang="en-US" smtClean="0"/>
              <a:t>8/19/2025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658C43-B040-7643-97F8-7BA8361B9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29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58C43-B040-7643-97F8-7BA8361B9A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96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658C43-B040-7643-97F8-7BA8361B9A1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52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3CDB0-F7B5-9C39-BF14-6D546735B8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350" y="-22887"/>
            <a:ext cx="12270208" cy="6901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BB0110-F8FE-A954-B345-ADA0109A79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599" y="2122367"/>
            <a:ext cx="4251609" cy="2137614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7F76313A-54CC-0F30-2F0A-5F9C6F07E3D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57707" y="4383173"/>
            <a:ext cx="5212080" cy="341632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C9324C-291B-DEDE-BA1B-165CF0963A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688" y="346938"/>
            <a:ext cx="1075663" cy="90539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5161582-0127-0CCD-5131-55A2D02E4D9A}"/>
              </a:ext>
            </a:extLst>
          </p:cNvPr>
          <p:cNvCxnSpPr/>
          <p:nvPr userDrawn="1"/>
        </p:nvCxnSpPr>
        <p:spPr>
          <a:xfrm>
            <a:off x="1495740" y="450064"/>
            <a:ext cx="0" cy="73445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DB5D795-5D20-35C8-58F0-7731CA2858E1}"/>
              </a:ext>
            </a:extLst>
          </p:cNvPr>
          <p:cNvSpPr txBox="1"/>
          <p:nvPr userDrawn="1"/>
        </p:nvSpPr>
        <p:spPr>
          <a:xfrm>
            <a:off x="1567874" y="624950"/>
            <a:ext cx="1608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Helvetica" pitchFamily="2" charset="0"/>
              </a:rPr>
              <a:t>National Aeronautics and</a:t>
            </a:r>
          </a:p>
          <a:p>
            <a:r>
              <a:rPr lang="en-US" sz="1000" dirty="0">
                <a:solidFill>
                  <a:schemeClr val="tx1"/>
                </a:solidFill>
                <a:latin typeface="Helvetica" pitchFamily="2" charset="0"/>
              </a:rPr>
              <a:t>Space Administration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5574A3B4-E63D-1A4E-8198-878F42CDFF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7707" y="5474070"/>
            <a:ext cx="5212080" cy="343235"/>
          </a:xfrm>
        </p:spPr>
        <p:txBody>
          <a:bodyPr/>
          <a:lstStyle>
            <a:lvl1pPr marL="0" indent="0">
              <a:buNone/>
              <a:defRPr lang="en-US" sz="18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Bef>
                <a:spcPts val="400"/>
              </a:spcBef>
            </a:pPr>
            <a:r>
              <a:rPr lang="en-US" dirty="0"/>
              <a:t>Presenter Name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8921C8E-0A5B-7595-A011-82AEBA9251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7707" y="5806672"/>
            <a:ext cx="5212080" cy="287515"/>
          </a:xfrm>
        </p:spPr>
        <p:txBody>
          <a:bodyPr/>
          <a:lstStyle>
            <a:lvl1pPr marL="0" indent="0">
              <a:buNone/>
              <a:defRPr lang="en-US" sz="1400" b="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Bef>
                <a:spcPts val="400"/>
              </a:spcBef>
            </a:pPr>
            <a:r>
              <a:rPr lang="en-US" dirty="0"/>
              <a:t>Presenter Title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0EC219-7738-E551-294B-3F5B50C61E1B}"/>
              </a:ext>
            </a:extLst>
          </p:cNvPr>
          <p:cNvSpPr txBox="1"/>
          <p:nvPr userDrawn="1"/>
        </p:nvSpPr>
        <p:spPr>
          <a:xfrm>
            <a:off x="555584" y="6076708"/>
            <a:ext cx="55095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chemeClr val="tx1"/>
                </a:solidFill>
              </a:rPr>
              <a:t>Earth Science Division</a:t>
            </a:r>
          </a:p>
        </p:txBody>
      </p:sp>
    </p:spTree>
    <p:extLst>
      <p:ext uri="{BB962C8B-B14F-4D97-AF65-F5344CB8AC3E}">
        <p14:creationId xmlns:p14="http://schemas.microsoft.com/office/powerpoint/2010/main" val="3446015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slide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0BF7A82-E21E-F1DF-1185-700F0721D9E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82000">
                <a:schemeClr val="bg1"/>
              </a:gs>
              <a:gs pos="23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40BECF2-9752-E14B-C2DB-AC6F8C9F2D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112" y="1166451"/>
            <a:ext cx="3319272" cy="563231"/>
          </a:xfrm>
        </p:spPr>
        <p:txBody>
          <a:bodyPr wrap="square">
            <a:spAutoFit/>
          </a:bodyPr>
          <a:lstStyle>
            <a:lvl1pPr>
              <a:defRPr sz="3400" b="1" i="0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667AB7-00B3-9E30-F8BF-7CCB0504723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2112" y="1728215"/>
            <a:ext cx="3319272" cy="3280898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2020"/>
              </a:lnSpc>
            </a:pPr>
            <a:r>
              <a:rPr lang="en-US" dirty="0"/>
              <a:t>Body Copy Lorem ipsum dolor sit </a:t>
            </a:r>
            <a:r>
              <a:rPr lang="en-US" dirty="0" err="1"/>
              <a:t>amet</a:t>
            </a:r>
            <a:r>
              <a:rPr lang="en-US" dirty="0"/>
              <a:t>, con </a:t>
            </a:r>
            <a:r>
              <a:rPr lang="en-US" dirty="0" err="1"/>
              <a:t>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</a:t>
            </a:r>
            <a:r>
              <a:rPr lang="en-US" dirty="0"/>
              <a:t> </a:t>
            </a:r>
            <a:r>
              <a:rPr lang="en-US" dirty="0" err="1"/>
              <a:t>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com modo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>
              <a:lnSpc>
                <a:spcPts val="2020"/>
              </a:lnSpc>
            </a:pPr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</a:t>
            </a:r>
            <a:r>
              <a:rPr lang="en-US" dirty="0"/>
              <a:t> </a:t>
            </a:r>
            <a:r>
              <a:rPr lang="en-US" dirty="0" err="1"/>
              <a:t>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83CB16EF-D9A5-C0BD-86DF-C0CD62A417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2112" y="5891666"/>
            <a:ext cx="3319272" cy="307777"/>
          </a:xfrm>
        </p:spPr>
        <p:txBody>
          <a:bodyPr/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www.science.nasa.gov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eso</a:t>
            </a:r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471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with image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8D424A-D1D0-86A0-30A3-15A7E4600080}"/>
              </a:ext>
            </a:extLst>
          </p:cNvPr>
          <p:cNvSpPr/>
          <p:nvPr userDrawn="1"/>
        </p:nvSpPr>
        <p:spPr>
          <a:xfrm>
            <a:off x="0" y="0"/>
            <a:ext cx="12237868" cy="6937867"/>
          </a:xfrm>
          <a:prstGeom prst="rect">
            <a:avLst/>
          </a:prstGeom>
          <a:gradFill flip="none" rotWithShape="1">
            <a:gsLst>
              <a:gs pos="26000">
                <a:schemeClr val="bg1"/>
              </a:gs>
              <a:gs pos="67000">
                <a:schemeClr val="bg1">
                  <a:alpha val="91275"/>
                </a:schemeClr>
              </a:gs>
              <a:gs pos="98000">
                <a:schemeClr val="bg1">
                  <a:alpha val="18956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729D4AB-FDD9-C7D0-5244-E72C0066269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351463" y="4592638"/>
            <a:ext cx="6483350" cy="1323439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tx1"/>
                </a:solidFill>
              </a:rPr>
              <a:t>Body Copy Lorem ipsum dolor sit </a:t>
            </a:r>
            <a:r>
              <a:rPr lang="en-US" sz="1600" dirty="0" err="1">
                <a:solidFill>
                  <a:schemeClr val="tx1"/>
                </a:solidFill>
              </a:rPr>
              <a:t>amet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consectetur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adipiscing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elit</a:t>
            </a:r>
            <a:r>
              <a:rPr lang="en-US" sz="1600" dirty="0">
                <a:solidFill>
                  <a:schemeClr val="tx1"/>
                </a:solidFill>
              </a:rPr>
              <a:t>, sed do </a:t>
            </a:r>
            <a:r>
              <a:rPr lang="en-US" sz="1600" dirty="0" err="1">
                <a:solidFill>
                  <a:schemeClr val="tx1"/>
                </a:solidFill>
              </a:rPr>
              <a:t>eiusmod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tempor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incididunt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ut</a:t>
            </a:r>
            <a:r>
              <a:rPr lang="en-US" sz="1600" dirty="0">
                <a:solidFill>
                  <a:schemeClr val="tx1"/>
                </a:solidFill>
              </a:rPr>
              <a:t> labore et do lore magna </a:t>
            </a:r>
            <a:r>
              <a:rPr lang="en-US" sz="1600" dirty="0" err="1">
                <a:solidFill>
                  <a:schemeClr val="tx1"/>
                </a:solidFill>
              </a:rPr>
              <a:t>aliqua</a:t>
            </a:r>
            <a:r>
              <a:rPr lang="en-US" sz="1600" dirty="0">
                <a:solidFill>
                  <a:schemeClr val="tx1"/>
                </a:solidFill>
              </a:rPr>
              <a:t>. Ut </a:t>
            </a:r>
            <a:r>
              <a:rPr lang="en-US" sz="1600" dirty="0" err="1">
                <a:solidFill>
                  <a:schemeClr val="tx1"/>
                </a:solidFill>
              </a:rPr>
              <a:t>enim</a:t>
            </a:r>
            <a:r>
              <a:rPr lang="en-US" sz="1600" dirty="0">
                <a:solidFill>
                  <a:schemeClr val="tx1"/>
                </a:solidFill>
              </a:rPr>
              <a:t> ad minim </a:t>
            </a:r>
            <a:r>
              <a:rPr lang="en-US" sz="1600" dirty="0" err="1">
                <a:solidFill>
                  <a:schemeClr val="tx1"/>
                </a:solidFill>
              </a:rPr>
              <a:t>veniam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quis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nostrud</a:t>
            </a:r>
            <a:r>
              <a:rPr lang="en-US" sz="1600" dirty="0">
                <a:solidFill>
                  <a:schemeClr val="tx1"/>
                </a:solidFill>
              </a:rPr>
              <a:t> exercitation </a:t>
            </a:r>
            <a:r>
              <a:rPr lang="en-US" sz="1600" dirty="0" err="1">
                <a:solidFill>
                  <a:schemeClr val="tx1"/>
                </a:solidFill>
              </a:rPr>
              <a:t>ullamco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laboris</a:t>
            </a:r>
            <a:r>
              <a:rPr lang="en-US" sz="1600" dirty="0">
                <a:solidFill>
                  <a:schemeClr val="tx1"/>
                </a:solidFill>
              </a:rPr>
              <a:t> nisi </a:t>
            </a:r>
            <a:r>
              <a:rPr lang="en-US" sz="1600" dirty="0" err="1">
                <a:solidFill>
                  <a:schemeClr val="tx1"/>
                </a:solidFill>
              </a:rPr>
              <a:t>ut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aliquip</a:t>
            </a:r>
            <a:r>
              <a:rPr lang="en-US" sz="1600" dirty="0">
                <a:solidFill>
                  <a:schemeClr val="tx1"/>
                </a:solidFill>
              </a:rPr>
              <a:t> ex </a:t>
            </a:r>
            <a:r>
              <a:rPr lang="en-US" sz="1600" dirty="0" err="1">
                <a:solidFill>
                  <a:schemeClr val="tx1"/>
                </a:solidFill>
              </a:rPr>
              <a:t>ea</a:t>
            </a:r>
            <a:r>
              <a:rPr lang="en-US" sz="1600" dirty="0">
                <a:solidFill>
                  <a:schemeClr val="tx1"/>
                </a:solidFill>
              </a:rPr>
              <a:t> comm. Duis </a:t>
            </a:r>
            <a:r>
              <a:rPr lang="en-US" sz="1600" dirty="0" err="1">
                <a:solidFill>
                  <a:schemeClr val="tx1"/>
                </a:solidFill>
              </a:rPr>
              <a:t>aute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irure</a:t>
            </a:r>
            <a:r>
              <a:rPr lang="en-US" sz="1600" dirty="0">
                <a:solidFill>
                  <a:schemeClr val="tx1"/>
                </a:solidFill>
              </a:rPr>
              <a:t> dolor in </a:t>
            </a:r>
            <a:r>
              <a:rPr lang="en-US" sz="1600" dirty="0" err="1">
                <a:solidFill>
                  <a:schemeClr val="tx1"/>
                </a:solidFill>
              </a:rPr>
              <a:t>reprehenderit</a:t>
            </a:r>
            <a:r>
              <a:rPr lang="en-US" sz="1600" dirty="0">
                <a:solidFill>
                  <a:schemeClr val="tx1"/>
                </a:solidFill>
              </a:rPr>
              <a:t> minim </a:t>
            </a:r>
            <a:r>
              <a:rPr lang="en-US" sz="1600" dirty="0" err="1">
                <a:solidFill>
                  <a:schemeClr val="tx1"/>
                </a:solidFill>
              </a:rPr>
              <a:t>veniam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quis</a:t>
            </a:r>
            <a:r>
              <a:rPr lang="en-US" sz="16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40B708E-2232-E28A-F912-EA0C7DB2E4C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18550" y="2025650"/>
            <a:ext cx="3106738" cy="2267287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>
              <a:spcBef>
                <a:spcPts val="10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Body Copy Lorem ipsum dolor sit </a:t>
            </a:r>
            <a:r>
              <a:rPr lang="en-US" sz="1600" dirty="0" err="1">
                <a:solidFill>
                  <a:schemeClr val="tx1"/>
                </a:solidFill>
              </a:rPr>
              <a:t>amet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consectetur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adipiscing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elit</a:t>
            </a:r>
            <a:r>
              <a:rPr lang="en-US" sz="1600" dirty="0">
                <a:solidFill>
                  <a:schemeClr val="tx1"/>
                </a:solidFill>
              </a:rPr>
              <a:t>, sed do </a:t>
            </a:r>
            <a:r>
              <a:rPr lang="en-US" sz="1600" dirty="0" err="1">
                <a:solidFill>
                  <a:schemeClr val="tx1"/>
                </a:solidFill>
              </a:rPr>
              <a:t>eiusmod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tempor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incididunt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ut</a:t>
            </a:r>
            <a:r>
              <a:rPr lang="en-US" sz="1600" dirty="0">
                <a:solidFill>
                  <a:schemeClr val="tx1"/>
                </a:solidFill>
              </a:rPr>
              <a:t> labore et do lore labore et do lore </a:t>
            </a:r>
            <a:r>
              <a:rPr lang="en-US" sz="1600" dirty="0" err="1">
                <a:solidFill>
                  <a:schemeClr val="tx1"/>
                </a:solidFill>
              </a:rPr>
              <a:t>magn</a:t>
            </a:r>
            <a:r>
              <a:rPr lang="en-US" sz="1600" dirty="0">
                <a:solidFill>
                  <a:schemeClr val="tx1"/>
                </a:solidFill>
              </a:rPr>
              <a:t> nisi </a:t>
            </a:r>
            <a:r>
              <a:rPr lang="en-US" sz="1600" dirty="0" err="1">
                <a:solidFill>
                  <a:schemeClr val="tx1"/>
                </a:solidFill>
              </a:rPr>
              <a:t>ut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aliquip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aliqua</a:t>
            </a:r>
            <a:r>
              <a:rPr lang="en-US" sz="1600" dirty="0">
                <a:solidFill>
                  <a:schemeClr val="tx1"/>
                </a:solidFill>
              </a:rPr>
              <a:t>. </a:t>
            </a:r>
          </a:p>
          <a:p>
            <a:pPr lvl="0">
              <a:spcBef>
                <a:spcPts val="10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Ut </a:t>
            </a:r>
            <a:r>
              <a:rPr lang="en-US" sz="1600" dirty="0" err="1">
                <a:solidFill>
                  <a:schemeClr val="tx1"/>
                </a:solidFill>
              </a:rPr>
              <a:t>enim</a:t>
            </a:r>
            <a:r>
              <a:rPr lang="en-US" sz="1600" dirty="0">
                <a:solidFill>
                  <a:schemeClr val="tx1"/>
                </a:solidFill>
              </a:rPr>
              <a:t> ad minim </a:t>
            </a:r>
            <a:r>
              <a:rPr lang="en-US" sz="1600" dirty="0" err="1">
                <a:solidFill>
                  <a:schemeClr val="tx1"/>
                </a:solidFill>
              </a:rPr>
              <a:t>veniam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quis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nostrud</a:t>
            </a:r>
            <a:r>
              <a:rPr lang="en-US" sz="1600" dirty="0">
                <a:solidFill>
                  <a:schemeClr val="tx1"/>
                </a:solidFill>
              </a:rPr>
              <a:t> exercitation.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D3D1651-D6C4-75B4-8B48-D389E735C502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FF4DBB-42D1-EC53-2BCD-AAB4585154AA}"/>
              </a:ext>
            </a:extLst>
          </p:cNvPr>
          <p:cNvSpPr/>
          <p:nvPr userDrawn="1"/>
        </p:nvSpPr>
        <p:spPr>
          <a:xfrm rot="16200000">
            <a:off x="-3143992" y="3143992"/>
            <a:ext cx="6858000" cy="570016"/>
          </a:xfrm>
          <a:prstGeom prst="rect">
            <a:avLst/>
          </a:prstGeom>
          <a:gradFill>
            <a:gsLst>
              <a:gs pos="47000">
                <a:srgbClr val="245898"/>
              </a:gs>
              <a:gs pos="0">
                <a:schemeClr val="bg1">
                  <a:alpha val="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0064CB9-7F64-A089-4EDE-E79B73647A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6516" y="1107704"/>
            <a:ext cx="6481488" cy="701731"/>
          </a:xfrm>
        </p:spPr>
        <p:txBody>
          <a:bodyPr wrap="square">
            <a:spAutoFit/>
          </a:bodyPr>
          <a:lstStyle>
            <a:lvl1pPr>
              <a:defRPr b="1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2" name="Content Placeholder 35">
            <a:extLst>
              <a:ext uri="{FF2B5EF4-FFF2-40B4-BE49-F238E27FC236}">
                <a16:creationId xmlns:a16="http://schemas.microsoft.com/office/drawing/2014/main" id="{F6DD2613-C0D9-50C0-9CFD-5E1C9E4BBFE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5381898" y="2020018"/>
            <a:ext cx="3135278" cy="2258568"/>
          </a:xfrm>
          <a:solidFill>
            <a:srgbClr val="01599D"/>
          </a:solidFill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image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A00DD11E-908B-B1B5-6519-90D84F2CB6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16200000">
            <a:off x="-2895764" y="3220715"/>
            <a:ext cx="6393426" cy="410882"/>
          </a:xfrm>
        </p:spPr>
        <p:txBody>
          <a:bodyPr/>
          <a:lstStyle>
            <a:lvl1pPr marL="0" indent="0" algn="r">
              <a:buNone/>
              <a:defRPr sz="23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09235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831A628-ABFF-BC1D-EDE9-747D5691C09F}"/>
              </a:ext>
            </a:extLst>
          </p:cNvPr>
          <p:cNvSpPr/>
          <p:nvPr userDrawn="1"/>
        </p:nvSpPr>
        <p:spPr>
          <a:xfrm>
            <a:off x="0" y="-37214"/>
            <a:ext cx="12192000" cy="6895214"/>
          </a:xfrm>
          <a:prstGeom prst="rect">
            <a:avLst/>
          </a:prstGeom>
          <a:gradFill>
            <a:gsLst>
              <a:gs pos="89000">
                <a:srgbClr val="869BC1">
                  <a:lumMod val="59000"/>
                  <a:lumOff val="41000"/>
                </a:srgbClr>
              </a:gs>
              <a:gs pos="0">
                <a:srgbClr val="01599D">
                  <a:alpha val="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C1E9876-E285-0796-7998-DBFBFBD4E431}"/>
              </a:ext>
            </a:extLst>
          </p:cNvPr>
          <p:cNvSpPr/>
          <p:nvPr userDrawn="1"/>
        </p:nvSpPr>
        <p:spPr>
          <a:xfrm>
            <a:off x="0" y="-1"/>
            <a:ext cx="12192000" cy="458547"/>
          </a:xfrm>
          <a:prstGeom prst="rect">
            <a:avLst/>
          </a:prstGeom>
          <a:solidFill>
            <a:srgbClr val="016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BD0B57A3-ABE9-8637-BE67-E4C96D025B55}"/>
              </a:ext>
            </a:extLst>
          </p:cNvPr>
          <p:cNvSpPr/>
          <p:nvPr userDrawn="1"/>
        </p:nvSpPr>
        <p:spPr>
          <a:xfrm>
            <a:off x="11260264" y="0"/>
            <a:ext cx="931736" cy="458548"/>
          </a:xfrm>
          <a:custGeom>
            <a:avLst/>
            <a:gdLst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0 w 931736"/>
              <a:gd name="connsiteY3" fmla="*/ 495760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467832 w 931736"/>
              <a:gd name="connsiteY3" fmla="*/ 479812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590106 w 931736"/>
              <a:gd name="connsiteY3" fmla="*/ 485128 h 495760"/>
              <a:gd name="connsiteX4" fmla="*/ 0 w 931736"/>
              <a:gd name="connsiteY4" fmla="*/ 0 h 495760"/>
              <a:gd name="connsiteX0" fmla="*/ 0 w 931736"/>
              <a:gd name="connsiteY0" fmla="*/ 0 h 495761"/>
              <a:gd name="connsiteX1" fmla="*/ 931736 w 931736"/>
              <a:gd name="connsiteY1" fmla="*/ 0 h 495761"/>
              <a:gd name="connsiteX2" fmla="*/ 931736 w 931736"/>
              <a:gd name="connsiteY2" fmla="*/ 495760 h 495761"/>
              <a:gd name="connsiteX3" fmla="*/ 499730 w 931736"/>
              <a:gd name="connsiteY3" fmla="*/ 495761 h 495761"/>
              <a:gd name="connsiteX4" fmla="*/ 0 w 931736"/>
              <a:gd name="connsiteY4" fmla="*/ 0 h 49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736" h="495761">
                <a:moveTo>
                  <a:pt x="0" y="0"/>
                </a:moveTo>
                <a:lnTo>
                  <a:pt x="931736" y="0"/>
                </a:lnTo>
                <a:lnTo>
                  <a:pt x="931736" y="495760"/>
                </a:lnTo>
                <a:lnTo>
                  <a:pt x="499730" y="495761"/>
                </a:lnTo>
                <a:lnTo>
                  <a:pt x="0" y="0"/>
                </a:lnTo>
                <a:close/>
              </a:path>
            </a:pathLst>
          </a:custGeom>
          <a:solidFill>
            <a:srgbClr val="258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2ECBC9AD-6C67-0686-94E3-79A393AC4F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6369" y="1157668"/>
            <a:ext cx="10428940" cy="701731"/>
          </a:xfrm>
        </p:spPr>
        <p:txBody>
          <a:bodyPr/>
          <a:lstStyle>
            <a:lvl1pPr marL="0" indent="0" algn="l">
              <a:buNone/>
              <a:defRPr sz="4400" b="1" i="0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Science Themes</a:t>
            </a: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F517558C-8A6F-CC08-BF9B-DCA9C419EF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39795" y="4628980"/>
            <a:ext cx="3200400" cy="1861029"/>
          </a:xfrm>
        </p:spPr>
        <p:txBody>
          <a:bodyPr/>
          <a:lstStyle>
            <a:lvl1pPr marL="0" indent="0" algn="ctr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THEME 2</a:t>
            </a:r>
            <a:endParaRPr lang="en-US" dirty="0"/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D6AD7E88-4D79-879B-A49D-7C91F4BF53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93168" y="4628980"/>
            <a:ext cx="3208570" cy="1861029"/>
          </a:xfrm>
        </p:spPr>
        <p:txBody>
          <a:bodyPr/>
          <a:lstStyle>
            <a:lvl1pPr marL="0" indent="0" algn="ctr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THEME 3</a:t>
            </a:r>
            <a:endParaRPr lang="en-US" dirty="0"/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EA0FD7EE-B95E-B6F3-FE0A-BB0A985111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65827" y="4628980"/>
            <a:ext cx="3207174" cy="1861029"/>
          </a:xfrm>
        </p:spPr>
        <p:txBody>
          <a:bodyPr/>
          <a:lstStyle>
            <a:lvl1pPr marL="0" indent="0" algn="ctr"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400">
                <a:solidFill>
                  <a:schemeClr val="bg1"/>
                </a:solidFill>
              </a:defRPr>
            </a:lvl4pPr>
            <a:lvl5pPr>
              <a:defRPr sz="2400">
                <a:solidFill>
                  <a:schemeClr val="bg1"/>
                </a:solidFill>
              </a:defRPr>
            </a:lvl5pPr>
          </a:lstStyle>
          <a:p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THEME 1</a:t>
            </a:r>
            <a:endParaRPr lang="en-US" dirty="0"/>
          </a:p>
        </p:txBody>
      </p:sp>
      <p:sp>
        <p:nvSpPr>
          <p:cNvPr id="17" name="Content Placeholder 35">
            <a:extLst>
              <a:ext uri="{FF2B5EF4-FFF2-40B4-BE49-F238E27FC236}">
                <a16:creationId xmlns:a16="http://schemas.microsoft.com/office/drawing/2014/main" id="{6B646BF0-5141-D034-456D-FD0E5F8A388D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969214" y="2229744"/>
            <a:ext cx="3200400" cy="2130552"/>
          </a:xfrm>
          <a:solidFill>
            <a:srgbClr val="01599D"/>
          </a:solidFill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image</a:t>
            </a:r>
          </a:p>
        </p:txBody>
      </p:sp>
      <p:sp>
        <p:nvSpPr>
          <p:cNvPr id="18" name="Content Placeholder 35">
            <a:extLst>
              <a:ext uri="{FF2B5EF4-FFF2-40B4-BE49-F238E27FC236}">
                <a16:creationId xmlns:a16="http://schemas.microsoft.com/office/drawing/2014/main" id="{E4BD7F18-75AE-9F30-940F-6525D50597BF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539795" y="2229744"/>
            <a:ext cx="3200400" cy="2130552"/>
          </a:xfrm>
          <a:solidFill>
            <a:srgbClr val="01599D"/>
          </a:solidFill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image</a:t>
            </a:r>
          </a:p>
        </p:txBody>
      </p:sp>
      <p:sp>
        <p:nvSpPr>
          <p:cNvPr id="19" name="Content Placeholder 35">
            <a:extLst>
              <a:ext uri="{FF2B5EF4-FFF2-40B4-BE49-F238E27FC236}">
                <a16:creationId xmlns:a16="http://schemas.microsoft.com/office/drawing/2014/main" id="{E6CEC075-8866-B747-D574-1E9E9DC4D0C1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097253" y="2229744"/>
            <a:ext cx="3200400" cy="2130552"/>
          </a:xfrm>
          <a:solidFill>
            <a:srgbClr val="01599D"/>
          </a:solidFill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image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9812A2B3-DDEA-9F13-27BB-C822FEDBA8F4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19EF4E-9BED-9577-250D-D4C18D481803}"/>
              </a:ext>
            </a:extLst>
          </p:cNvPr>
          <p:cNvSpPr txBox="1"/>
          <p:nvPr userDrawn="1"/>
        </p:nvSpPr>
        <p:spPr>
          <a:xfrm>
            <a:off x="629588" y="59960"/>
            <a:ext cx="3252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 SCIENCE DIVISION</a:t>
            </a:r>
          </a:p>
        </p:txBody>
      </p:sp>
    </p:spTree>
    <p:extLst>
      <p:ext uri="{BB962C8B-B14F-4D97-AF65-F5344CB8AC3E}">
        <p14:creationId xmlns:p14="http://schemas.microsoft.com/office/powerpoint/2010/main" val="3137179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1E63D85-E63A-A16D-7E22-BB8CB93DBF20}"/>
              </a:ext>
            </a:extLst>
          </p:cNvPr>
          <p:cNvSpPr/>
          <p:nvPr userDrawn="1"/>
        </p:nvSpPr>
        <p:spPr>
          <a:xfrm>
            <a:off x="-9817" y="-23529"/>
            <a:ext cx="12210167" cy="6891801"/>
          </a:xfrm>
          <a:prstGeom prst="rect">
            <a:avLst/>
          </a:prstGeom>
          <a:gradFill flip="none" rotWithShape="1">
            <a:gsLst>
              <a:gs pos="18000">
                <a:srgbClr val="CCD0E1"/>
              </a:gs>
              <a:gs pos="59000">
                <a:schemeClr val="bg1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20EE26-B65D-D802-0D5A-4019D123CD62}"/>
              </a:ext>
            </a:extLst>
          </p:cNvPr>
          <p:cNvSpPr/>
          <p:nvPr userDrawn="1"/>
        </p:nvSpPr>
        <p:spPr>
          <a:xfrm>
            <a:off x="0" y="-1"/>
            <a:ext cx="12192000" cy="458547"/>
          </a:xfrm>
          <a:prstGeom prst="rect">
            <a:avLst/>
          </a:prstGeom>
          <a:solidFill>
            <a:srgbClr val="016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6241417A-E115-F2E2-EDD4-0F655948F214}"/>
              </a:ext>
            </a:extLst>
          </p:cNvPr>
          <p:cNvSpPr/>
          <p:nvPr userDrawn="1"/>
        </p:nvSpPr>
        <p:spPr>
          <a:xfrm>
            <a:off x="11260264" y="0"/>
            <a:ext cx="931736" cy="458548"/>
          </a:xfrm>
          <a:custGeom>
            <a:avLst/>
            <a:gdLst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0 w 931736"/>
              <a:gd name="connsiteY3" fmla="*/ 495760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467832 w 931736"/>
              <a:gd name="connsiteY3" fmla="*/ 479812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590106 w 931736"/>
              <a:gd name="connsiteY3" fmla="*/ 485128 h 495760"/>
              <a:gd name="connsiteX4" fmla="*/ 0 w 931736"/>
              <a:gd name="connsiteY4" fmla="*/ 0 h 495760"/>
              <a:gd name="connsiteX0" fmla="*/ 0 w 931736"/>
              <a:gd name="connsiteY0" fmla="*/ 0 h 495761"/>
              <a:gd name="connsiteX1" fmla="*/ 931736 w 931736"/>
              <a:gd name="connsiteY1" fmla="*/ 0 h 495761"/>
              <a:gd name="connsiteX2" fmla="*/ 931736 w 931736"/>
              <a:gd name="connsiteY2" fmla="*/ 495760 h 495761"/>
              <a:gd name="connsiteX3" fmla="*/ 499730 w 931736"/>
              <a:gd name="connsiteY3" fmla="*/ 495761 h 495761"/>
              <a:gd name="connsiteX4" fmla="*/ 0 w 931736"/>
              <a:gd name="connsiteY4" fmla="*/ 0 h 49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736" h="495761">
                <a:moveTo>
                  <a:pt x="0" y="0"/>
                </a:moveTo>
                <a:lnTo>
                  <a:pt x="931736" y="0"/>
                </a:lnTo>
                <a:lnTo>
                  <a:pt x="931736" y="495760"/>
                </a:lnTo>
                <a:lnTo>
                  <a:pt x="499730" y="495761"/>
                </a:lnTo>
                <a:lnTo>
                  <a:pt x="0" y="0"/>
                </a:lnTo>
                <a:close/>
              </a:path>
            </a:pathLst>
          </a:custGeom>
          <a:solidFill>
            <a:srgbClr val="258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6FCDBCD-5243-8A37-2B0F-EECB519C9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0517" y="988138"/>
            <a:ext cx="6481488" cy="701731"/>
          </a:xfrm>
        </p:spPr>
        <p:txBody>
          <a:bodyPr wrap="square">
            <a:spAutoFit/>
          </a:bodyPr>
          <a:lstStyle>
            <a:lvl1pPr>
              <a:defRPr b="1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F055783-1324-8688-2540-8BD7B588BD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43378" y="1889198"/>
            <a:ext cx="6435767" cy="3498394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>
              <a:spcAft>
                <a:spcPts val="600"/>
              </a:spcAft>
            </a:pPr>
            <a:r>
              <a:rPr lang="en-US" dirty="0"/>
              <a:t>Body Copy </a:t>
            </a:r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</a:t>
            </a:r>
            <a:r>
              <a:rPr lang="en-US" sz="1600" dirty="0" err="1"/>
              <a:t>consectetuer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, sed diam </a:t>
            </a:r>
            <a:r>
              <a:rPr lang="en-US" sz="1600" dirty="0" err="1"/>
              <a:t>nonummy</a:t>
            </a:r>
            <a:r>
              <a:rPr lang="en-US" sz="1600" dirty="0"/>
              <a:t> </a:t>
            </a:r>
            <a:r>
              <a:rPr lang="en-US" sz="1600" dirty="0" err="1"/>
              <a:t>nibh</a:t>
            </a:r>
            <a:r>
              <a:rPr lang="en-US" sz="1600" dirty="0"/>
              <a:t> </a:t>
            </a:r>
            <a:r>
              <a:rPr lang="en-US" sz="1600" dirty="0" err="1"/>
              <a:t>euismod</a:t>
            </a:r>
            <a:r>
              <a:rPr lang="en-US" sz="1600" dirty="0"/>
              <a:t> </a:t>
            </a:r>
            <a:r>
              <a:rPr lang="en-US" sz="1600" dirty="0" err="1"/>
              <a:t>tincidunt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laoreet</a:t>
            </a:r>
            <a:r>
              <a:rPr lang="en-US" sz="1600" dirty="0"/>
              <a:t> dolore magna </a:t>
            </a:r>
            <a:r>
              <a:rPr lang="en-US" sz="1600" dirty="0" err="1"/>
              <a:t>aliquam</a:t>
            </a:r>
            <a:r>
              <a:rPr lang="en-US" sz="1600" dirty="0"/>
              <a:t> </a:t>
            </a:r>
            <a:r>
              <a:rPr lang="en-US" sz="1600" dirty="0" err="1"/>
              <a:t>erat</a:t>
            </a:r>
            <a:r>
              <a:rPr lang="en-US" sz="1600" dirty="0"/>
              <a:t> </a:t>
            </a:r>
            <a:r>
              <a:rPr lang="en-US" sz="1600" dirty="0" err="1"/>
              <a:t>volutpat</a:t>
            </a:r>
            <a:r>
              <a:rPr lang="en-US" sz="1600" dirty="0"/>
              <a:t>. Ut </a:t>
            </a:r>
            <a:r>
              <a:rPr lang="en-US" sz="1600" dirty="0" err="1"/>
              <a:t>wisi</a:t>
            </a:r>
            <a:r>
              <a:rPr lang="en-US" sz="1600" dirty="0"/>
              <a:t> </a:t>
            </a:r>
            <a:r>
              <a:rPr lang="en-US" sz="1600" dirty="0" err="1"/>
              <a:t>enim</a:t>
            </a:r>
            <a:r>
              <a:rPr lang="en-US" sz="1600" dirty="0"/>
              <a:t> ad minim </a:t>
            </a:r>
            <a:r>
              <a:rPr lang="en-US" sz="1600" dirty="0" err="1"/>
              <a:t>veniam</a:t>
            </a:r>
            <a:r>
              <a:rPr lang="en-US" sz="1600" dirty="0"/>
              <a:t>, </a:t>
            </a:r>
            <a:r>
              <a:rPr lang="en-US" sz="1600" dirty="0" err="1"/>
              <a:t>quis</a:t>
            </a:r>
            <a:r>
              <a:rPr lang="en-US" sz="1600" dirty="0"/>
              <a:t> </a:t>
            </a:r>
            <a:r>
              <a:rPr lang="en-US" sz="1600" dirty="0" err="1"/>
              <a:t>nostrud</a:t>
            </a:r>
            <a:r>
              <a:rPr lang="en-US" sz="1600" dirty="0"/>
              <a:t> </a:t>
            </a:r>
            <a:r>
              <a:rPr lang="en-US" sz="1600" dirty="0" err="1"/>
              <a:t>exerci</a:t>
            </a:r>
            <a:r>
              <a:rPr lang="en-US" sz="1600" dirty="0"/>
              <a:t> </a:t>
            </a:r>
            <a:r>
              <a:rPr lang="en-US" sz="1600" dirty="0" err="1"/>
              <a:t>tation</a:t>
            </a:r>
            <a:r>
              <a:rPr lang="en-US" sz="1600" dirty="0"/>
              <a:t> </a:t>
            </a:r>
            <a:r>
              <a:rPr lang="en-US" sz="1600" dirty="0" err="1"/>
              <a:t>ullamcorper</a:t>
            </a:r>
            <a:r>
              <a:rPr lang="en-US" sz="1600" dirty="0"/>
              <a:t> </a:t>
            </a:r>
            <a:r>
              <a:rPr lang="en-US" sz="1600" dirty="0" err="1"/>
              <a:t>suscipit</a:t>
            </a:r>
            <a:r>
              <a:rPr lang="en-US" sz="1600" dirty="0"/>
              <a:t> </a:t>
            </a:r>
            <a:r>
              <a:rPr lang="en-US" sz="1600" dirty="0" err="1"/>
              <a:t>lobortis</a:t>
            </a:r>
            <a:r>
              <a:rPr lang="en-US" sz="1600" dirty="0"/>
              <a:t> </a:t>
            </a:r>
            <a:r>
              <a:rPr lang="en-US" sz="1600" dirty="0" err="1"/>
              <a:t>nisl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aliquip</a:t>
            </a:r>
            <a:r>
              <a:rPr lang="en-US" sz="1600" dirty="0"/>
              <a:t> ex </a:t>
            </a:r>
            <a:r>
              <a:rPr lang="en-US" sz="1600" dirty="0" err="1"/>
              <a:t>ea</a:t>
            </a:r>
            <a:r>
              <a:rPr lang="en-US" sz="1600" dirty="0"/>
              <a:t> </a:t>
            </a:r>
            <a:r>
              <a:rPr lang="en-US" sz="1600" dirty="0" err="1"/>
              <a:t>commodo</a:t>
            </a:r>
            <a:r>
              <a:rPr lang="en-US" sz="1600" dirty="0"/>
              <a:t> </a:t>
            </a:r>
            <a:r>
              <a:rPr lang="en-US" sz="1600" dirty="0" err="1"/>
              <a:t>consequat</a:t>
            </a:r>
            <a:r>
              <a:rPr lang="en-US" sz="1600" dirty="0"/>
              <a:t>. Duis autem vel </a:t>
            </a:r>
            <a:r>
              <a:rPr lang="en-US" sz="1600" dirty="0" err="1"/>
              <a:t>eum</a:t>
            </a:r>
            <a:r>
              <a:rPr lang="en-US" sz="1600" dirty="0"/>
              <a:t> </a:t>
            </a:r>
            <a:r>
              <a:rPr lang="en-US" sz="1600" dirty="0" err="1"/>
              <a:t>iriure</a:t>
            </a:r>
            <a:r>
              <a:rPr lang="en-US" sz="1600" dirty="0"/>
              <a:t> dolor in </a:t>
            </a:r>
            <a:r>
              <a:rPr lang="en-US" sz="1600" dirty="0" err="1"/>
              <a:t>hendrerit</a:t>
            </a:r>
            <a:r>
              <a:rPr lang="en-US" sz="1600" dirty="0"/>
              <a:t> in </a:t>
            </a:r>
            <a:r>
              <a:rPr lang="en-US" sz="1600" dirty="0" err="1"/>
              <a:t>vulputate</a:t>
            </a:r>
            <a:r>
              <a:rPr lang="en-US" sz="1600" dirty="0"/>
              <a:t> </a:t>
            </a:r>
            <a:r>
              <a:rPr lang="en-US" sz="1600" dirty="0" err="1"/>
              <a:t>velit</a:t>
            </a:r>
            <a:r>
              <a:rPr lang="en-US" sz="1600" dirty="0"/>
              <a:t> </a:t>
            </a:r>
            <a:r>
              <a:rPr lang="en-US" sz="1600" dirty="0" err="1"/>
              <a:t>esse</a:t>
            </a:r>
            <a:r>
              <a:rPr lang="en-US" sz="1600" dirty="0"/>
              <a:t> </a:t>
            </a:r>
            <a:r>
              <a:rPr lang="en-US" sz="1600" dirty="0" err="1"/>
              <a:t>molestie</a:t>
            </a:r>
            <a:r>
              <a:rPr lang="en-US" sz="1600" dirty="0"/>
              <a:t> </a:t>
            </a:r>
            <a:r>
              <a:rPr lang="en-US" sz="1600" dirty="0" err="1"/>
              <a:t>consequat</a:t>
            </a:r>
            <a:r>
              <a:rPr lang="en-US" sz="1600" dirty="0"/>
              <a:t>, vel illum dolore </a:t>
            </a:r>
            <a:r>
              <a:rPr lang="en-US" sz="1600" dirty="0" err="1"/>
              <a:t>eu</a:t>
            </a:r>
            <a:r>
              <a:rPr lang="en-US" sz="1600" dirty="0"/>
              <a:t> </a:t>
            </a:r>
            <a:r>
              <a:rPr lang="en-US" sz="1600" dirty="0" err="1"/>
              <a:t>feugiat</a:t>
            </a:r>
            <a:r>
              <a:rPr lang="en-US" sz="1600" dirty="0"/>
              <a:t> </a:t>
            </a:r>
            <a:r>
              <a:rPr lang="en-US" sz="1600" dirty="0" err="1"/>
              <a:t>nulla</a:t>
            </a:r>
            <a:r>
              <a:rPr lang="en-US" sz="1600" dirty="0"/>
              <a:t> </a:t>
            </a:r>
            <a:r>
              <a:rPr lang="en-US" sz="1600" dirty="0" err="1"/>
              <a:t>facilisis</a:t>
            </a:r>
            <a:r>
              <a:rPr lang="en-US" sz="1600" dirty="0"/>
              <a:t> at </a:t>
            </a:r>
            <a:r>
              <a:rPr lang="en-US" sz="1600" dirty="0" err="1"/>
              <a:t>vero</a:t>
            </a:r>
            <a:r>
              <a:rPr lang="en-US" sz="1600" dirty="0"/>
              <a:t> eros et </a:t>
            </a:r>
            <a:r>
              <a:rPr lang="en-US" sz="1600" dirty="0" err="1"/>
              <a:t>accumsan</a:t>
            </a:r>
            <a:r>
              <a:rPr lang="en-US" sz="1600" dirty="0"/>
              <a:t> et </a:t>
            </a:r>
            <a:r>
              <a:rPr lang="en-US" sz="1600" dirty="0" err="1"/>
              <a:t>iusto</a:t>
            </a:r>
            <a:r>
              <a:rPr lang="en-US" sz="1600" dirty="0"/>
              <a:t> </a:t>
            </a:r>
            <a:r>
              <a:rPr lang="en-US" sz="1600" dirty="0" err="1"/>
              <a:t>odio</a:t>
            </a:r>
            <a:r>
              <a:rPr lang="en-US" sz="1600" dirty="0"/>
              <a:t> </a:t>
            </a:r>
            <a:r>
              <a:rPr lang="en-US" sz="1600" dirty="0" err="1"/>
              <a:t>dignissim</a:t>
            </a:r>
            <a:r>
              <a:rPr lang="en-US" sz="1600" dirty="0"/>
              <a:t> qui </a:t>
            </a:r>
            <a:r>
              <a:rPr lang="en-US" sz="1600" dirty="0" err="1"/>
              <a:t>blandit</a:t>
            </a:r>
            <a:r>
              <a:rPr lang="en-US" sz="1600" dirty="0"/>
              <a:t> </a:t>
            </a:r>
            <a:r>
              <a:rPr lang="en-US" sz="1600" dirty="0" err="1"/>
              <a:t>praesent</a:t>
            </a:r>
            <a:r>
              <a:rPr lang="en-US" sz="1600" dirty="0"/>
              <a:t> </a:t>
            </a:r>
            <a:r>
              <a:rPr lang="en-US" sz="1600" dirty="0" err="1"/>
              <a:t>luptatum</a:t>
            </a:r>
            <a:r>
              <a:rPr lang="en-US" sz="1600" dirty="0"/>
              <a:t> </a:t>
            </a:r>
            <a:r>
              <a:rPr lang="en-US" sz="1600" dirty="0" err="1"/>
              <a:t>zzril</a:t>
            </a:r>
            <a:r>
              <a:rPr lang="en-US" sz="1600" dirty="0"/>
              <a:t> </a:t>
            </a:r>
            <a:r>
              <a:rPr lang="en-US" sz="1600" dirty="0" err="1"/>
              <a:t>delenit</a:t>
            </a:r>
            <a:r>
              <a:rPr lang="en-US" sz="1600" dirty="0"/>
              <a:t> </a:t>
            </a:r>
            <a:r>
              <a:rPr lang="en-US" sz="1600" dirty="0" err="1"/>
              <a:t>augue</a:t>
            </a:r>
            <a:r>
              <a:rPr lang="en-US" sz="1600" dirty="0"/>
              <a:t> </a:t>
            </a:r>
            <a:r>
              <a:rPr lang="en-US" sz="1600" dirty="0" err="1"/>
              <a:t>duis</a:t>
            </a:r>
            <a:r>
              <a:rPr lang="en-US" sz="1600" dirty="0"/>
              <a:t> dolore </a:t>
            </a:r>
            <a:r>
              <a:rPr lang="en-US" sz="1600" dirty="0" err="1"/>
              <a:t>te</a:t>
            </a:r>
            <a:r>
              <a:rPr lang="en-US" sz="1600" dirty="0"/>
              <a:t> </a:t>
            </a:r>
            <a:r>
              <a:rPr lang="en-US" sz="1600" dirty="0" err="1"/>
              <a:t>feugait</a:t>
            </a:r>
            <a:r>
              <a:rPr lang="en-US" sz="1600" dirty="0"/>
              <a:t>.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cons </a:t>
            </a:r>
            <a:r>
              <a:rPr lang="en-US" sz="1600" dirty="0" err="1"/>
              <a:t>ectetuer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, sed diam </a:t>
            </a:r>
            <a:r>
              <a:rPr lang="en-US" sz="1600" dirty="0" err="1"/>
              <a:t>nonummy</a:t>
            </a:r>
            <a:r>
              <a:rPr lang="en-US" sz="1600" dirty="0"/>
              <a:t> </a:t>
            </a:r>
            <a:r>
              <a:rPr lang="en-US" sz="1600" dirty="0" err="1"/>
              <a:t>nibh</a:t>
            </a:r>
            <a:r>
              <a:rPr lang="en-US" sz="1600" dirty="0"/>
              <a:t> </a:t>
            </a:r>
            <a:r>
              <a:rPr lang="en-US" sz="1600" dirty="0" err="1"/>
              <a:t>euismod</a:t>
            </a:r>
            <a:r>
              <a:rPr lang="en-US" sz="1600" dirty="0"/>
              <a:t> </a:t>
            </a:r>
            <a:r>
              <a:rPr lang="en-US" sz="1600" dirty="0" err="1"/>
              <a:t>tincidunt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laoreet</a:t>
            </a:r>
            <a:r>
              <a:rPr lang="en-US" sz="1600" dirty="0"/>
              <a:t> dolore magna </a:t>
            </a:r>
            <a:r>
              <a:rPr lang="en-US" sz="1600" dirty="0" err="1"/>
              <a:t>aliquam</a:t>
            </a:r>
            <a:r>
              <a:rPr lang="en-US" sz="1600" dirty="0"/>
              <a:t> </a:t>
            </a:r>
            <a:r>
              <a:rPr lang="en-US" sz="1600" dirty="0" err="1"/>
              <a:t>erat</a:t>
            </a:r>
            <a:r>
              <a:rPr lang="en-US" sz="1600" dirty="0"/>
              <a:t> </a:t>
            </a:r>
            <a:r>
              <a:rPr lang="en-US" sz="1600" dirty="0" err="1"/>
              <a:t>volutpat</a:t>
            </a:r>
            <a:r>
              <a:rPr lang="en-US" sz="1600" dirty="0"/>
              <a:t>. Ut </a:t>
            </a:r>
            <a:r>
              <a:rPr lang="en-US" sz="1600" dirty="0" err="1"/>
              <a:t>wisi</a:t>
            </a:r>
            <a:r>
              <a:rPr lang="en-US" sz="1600" dirty="0"/>
              <a:t> </a:t>
            </a:r>
            <a:r>
              <a:rPr lang="en-US" sz="1600" dirty="0" err="1"/>
              <a:t>enim</a:t>
            </a:r>
            <a:r>
              <a:rPr lang="en-US" sz="1600" dirty="0"/>
              <a:t> ad minim </a:t>
            </a:r>
            <a:r>
              <a:rPr lang="en-US" sz="1600" dirty="0" err="1"/>
              <a:t>veniam</a:t>
            </a:r>
            <a:r>
              <a:rPr lang="en-US" sz="1600" dirty="0"/>
              <a:t>, </a:t>
            </a:r>
            <a:r>
              <a:rPr lang="en-US" sz="1600" dirty="0" err="1"/>
              <a:t>quis</a:t>
            </a:r>
            <a:r>
              <a:rPr lang="en-US" sz="1600" dirty="0"/>
              <a:t> </a:t>
            </a:r>
            <a:r>
              <a:rPr lang="en-US" sz="1600" dirty="0" err="1"/>
              <a:t>nostrud</a:t>
            </a:r>
            <a:r>
              <a:rPr lang="en-US" sz="1600" dirty="0"/>
              <a:t> </a:t>
            </a:r>
            <a:r>
              <a:rPr lang="en-US" sz="1600" dirty="0" err="1"/>
              <a:t>exerci</a:t>
            </a:r>
            <a:r>
              <a:rPr lang="en-US" sz="1600" dirty="0"/>
              <a:t> </a:t>
            </a:r>
            <a:r>
              <a:rPr lang="en-US" sz="1600" dirty="0" err="1"/>
              <a:t>tation</a:t>
            </a:r>
            <a:r>
              <a:rPr lang="en-US" sz="1600" dirty="0"/>
              <a:t> </a:t>
            </a:r>
            <a:r>
              <a:rPr lang="en-US" sz="1600" dirty="0" err="1"/>
              <a:t>ullamcorper</a:t>
            </a:r>
            <a:r>
              <a:rPr lang="en-US" sz="1600" dirty="0"/>
              <a:t> </a:t>
            </a:r>
            <a:r>
              <a:rPr lang="en-US" sz="1600" dirty="0" err="1"/>
              <a:t>suscipit</a:t>
            </a:r>
            <a:r>
              <a:rPr lang="en-US" sz="1600" dirty="0"/>
              <a:t> </a:t>
            </a:r>
            <a:r>
              <a:rPr lang="en-US" sz="1600" dirty="0" err="1"/>
              <a:t>lobortis</a:t>
            </a:r>
            <a:r>
              <a:rPr lang="en-US" sz="1600" dirty="0"/>
              <a:t> </a:t>
            </a:r>
            <a:r>
              <a:rPr lang="en-US" sz="1600" dirty="0" err="1"/>
              <a:t>nisl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aliquip</a:t>
            </a:r>
            <a:r>
              <a:rPr lang="en-US" sz="1600" dirty="0"/>
              <a:t> ex </a:t>
            </a:r>
            <a:r>
              <a:rPr lang="en-US" sz="1600" dirty="0" err="1"/>
              <a:t>ea</a:t>
            </a:r>
            <a:r>
              <a:rPr lang="en-US" sz="1600" dirty="0"/>
              <a:t> </a:t>
            </a:r>
            <a:r>
              <a:rPr lang="en-US" sz="1600" dirty="0" err="1"/>
              <a:t>commodo</a:t>
            </a:r>
            <a:r>
              <a:rPr lang="en-US" sz="1600" dirty="0"/>
              <a:t> dolore </a:t>
            </a:r>
            <a:r>
              <a:rPr lang="en-US" sz="1600" dirty="0" err="1"/>
              <a:t>te</a:t>
            </a:r>
            <a:r>
              <a:rPr lang="en-US" sz="1600" dirty="0"/>
              <a:t> </a:t>
            </a:r>
            <a:r>
              <a:rPr lang="en-US" sz="1600" dirty="0" err="1"/>
              <a:t>consequat</a:t>
            </a:r>
            <a:r>
              <a:rPr lang="en-US" sz="1600" dirty="0"/>
              <a:t>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CE8316D-E83D-0E12-EF49-1B460820C047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Content Placeholder 35">
            <a:extLst>
              <a:ext uri="{FF2B5EF4-FFF2-40B4-BE49-F238E27FC236}">
                <a16:creationId xmlns:a16="http://schemas.microsoft.com/office/drawing/2014/main" id="{583911EE-6895-17DA-83B2-50EE72C24018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-1" y="458548"/>
            <a:ext cx="4540380" cy="6399452"/>
          </a:xfrm>
          <a:solidFill>
            <a:srgbClr val="01599D"/>
          </a:solidFill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image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1524E25-67BC-11D8-91C6-A5F624DA4C53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5266238" y="6228343"/>
            <a:ext cx="6435767" cy="272382"/>
          </a:xfrm>
        </p:spPr>
        <p:txBody>
          <a:bodyPr wrap="square">
            <a:spAutoFit/>
          </a:bodyPr>
          <a:lstStyle>
            <a:lvl1pPr marL="0" indent="0">
              <a:buNone/>
              <a:defRPr sz="13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CAPTION – Caption text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6F786C-563A-8229-5DC5-5DC8D04C7ED7}"/>
              </a:ext>
            </a:extLst>
          </p:cNvPr>
          <p:cNvSpPr txBox="1"/>
          <p:nvPr userDrawn="1"/>
        </p:nvSpPr>
        <p:spPr>
          <a:xfrm>
            <a:off x="629588" y="59960"/>
            <a:ext cx="3252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 SCIENCE DIVISION</a:t>
            </a:r>
          </a:p>
        </p:txBody>
      </p:sp>
    </p:spTree>
    <p:extLst>
      <p:ext uri="{BB962C8B-B14F-4D97-AF65-F5344CB8AC3E}">
        <p14:creationId xmlns:p14="http://schemas.microsoft.com/office/powerpoint/2010/main" val="1046843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80B022-718D-AD88-4ECC-99A8E87707D7}"/>
              </a:ext>
            </a:extLst>
          </p:cNvPr>
          <p:cNvSpPr/>
          <p:nvPr userDrawn="1"/>
        </p:nvSpPr>
        <p:spPr>
          <a:xfrm>
            <a:off x="-9817" y="-23529"/>
            <a:ext cx="12210167" cy="6891801"/>
          </a:xfrm>
          <a:prstGeom prst="rect">
            <a:avLst/>
          </a:prstGeom>
          <a:gradFill flip="none" rotWithShape="1">
            <a:gsLst>
              <a:gs pos="18000">
                <a:srgbClr val="CCD0E1"/>
              </a:gs>
              <a:gs pos="59000">
                <a:schemeClr val="bg1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443414-744A-9A4A-1AC4-522FE6BC084D}"/>
              </a:ext>
            </a:extLst>
          </p:cNvPr>
          <p:cNvSpPr/>
          <p:nvPr userDrawn="1"/>
        </p:nvSpPr>
        <p:spPr>
          <a:xfrm>
            <a:off x="0" y="-1"/>
            <a:ext cx="12192000" cy="458547"/>
          </a:xfrm>
          <a:prstGeom prst="rect">
            <a:avLst/>
          </a:prstGeom>
          <a:solidFill>
            <a:srgbClr val="016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8693D320-B336-BFA5-A553-76AC18C959CF}"/>
              </a:ext>
            </a:extLst>
          </p:cNvPr>
          <p:cNvSpPr/>
          <p:nvPr userDrawn="1"/>
        </p:nvSpPr>
        <p:spPr>
          <a:xfrm>
            <a:off x="11260264" y="0"/>
            <a:ext cx="931736" cy="458548"/>
          </a:xfrm>
          <a:custGeom>
            <a:avLst/>
            <a:gdLst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0 w 931736"/>
              <a:gd name="connsiteY3" fmla="*/ 495760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467832 w 931736"/>
              <a:gd name="connsiteY3" fmla="*/ 479812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590106 w 931736"/>
              <a:gd name="connsiteY3" fmla="*/ 485128 h 495760"/>
              <a:gd name="connsiteX4" fmla="*/ 0 w 931736"/>
              <a:gd name="connsiteY4" fmla="*/ 0 h 495760"/>
              <a:gd name="connsiteX0" fmla="*/ 0 w 931736"/>
              <a:gd name="connsiteY0" fmla="*/ 0 h 495761"/>
              <a:gd name="connsiteX1" fmla="*/ 931736 w 931736"/>
              <a:gd name="connsiteY1" fmla="*/ 0 h 495761"/>
              <a:gd name="connsiteX2" fmla="*/ 931736 w 931736"/>
              <a:gd name="connsiteY2" fmla="*/ 495760 h 495761"/>
              <a:gd name="connsiteX3" fmla="*/ 499730 w 931736"/>
              <a:gd name="connsiteY3" fmla="*/ 495761 h 495761"/>
              <a:gd name="connsiteX4" fmla="*/ 0 w 931736"/>
              <a:gd name="connsiteY4" fmla="*/ 0 h 49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736" h="495761">
                <a:moveTo>
                  <a:pt x="0" y="0"/>
                </a:moveTo>
                <a:lnTo>
                  <a:pt x="931736" y="0"/>
                </a:lnTo>
                <a:lnTo>
                  <a:pt x="931736" y="495760"/>
                </a:lnTo>
                <a:lnTo>
                  <a:pt x="499730" y="495761"/>
                </a:lnTo>
                <a:lnTo>
                  <a:pt x="0" y="0"/>
                </a:lnTo>
                <a:close/>
              </a:path>
            </a:pathLst>
          </a:custGeom>
          <a:solidFill>
            <a:srgbClr val="258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35">
            <a:extLst>
              <a:ext uri="{FF2B5EF4-FFF2-40B4-BE49-F238E27FC236}">
                <a16:creationId xmlns:a16="http://schemas.microsoft.com/office/drawing/2014/main" id="{6CFA8CBC-40B1-C633-DF83-4774A2DE995F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1272636" y="1845359"/>
            <a:ext cx="4448921" cy="2386584"/>
          </a:xfrm>
          <a:solidFill>
            <a:srgbClr val="01599D"/>
          </a:solidFill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image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526BABF-EAC2-3562-8831-7E40A644A5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9719" y="999085"/>
            <a:ext cx="6481488" cy="701731"/>
          </a:xfrm>
        </p:spPr>
        <p:txBody>
          <a:bodyPr wrap="square">
            <a:spAutoFit/>
          </a:bodyPr>
          <a:lstStyle>
            <a:lvl1pPr>
              <a:defRPr b="1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DDA6A10-646B-BC8B-6DD5-EB6B456D19EC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E27A64B-1D50-F8D2-64BC-C3075EE9316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1143288" y="4408838"/>
            <a:ext cx="4578269" cy="461665"/>
          </a:xfrm>
        </p:spPr>
        <p:txBody>
          <a:bodyPr wrap="square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CAPTION – </a:t>
            </a:r>
            <a:r>
              <a:rPr lang="en-US" sz="1200" dirty="0"/>
              <a:t>Lorem ipsum dolor sit </a:t>
            </a:r>
            <a:r>
              <a:rPr lang="en-US" sz="1200" dirty="0" err="1"/>
              <a:t>amet</a:t>
            </a:r>
            <a:r>
              <a:rPr lang="en-US" sz="1200" dirty="0"/>
              <a:t>, </a:t>
            </a:r>
            <a:r>
              <a:rPr lang="en-US" sz="1200" dirty="0" err="1"/>
              <a:t>consectetur</a:t>
            </a:r>
            <a:r>
              <a:rPr lang="en-US" sz="1200" dirty="0"/>
              <a:t> </a:t>
            </a:r>
            <a:r>
              <a:rPr lang="en-US" sz="1200" dirty="0" err="1"/>
              <a:t>adipiscing</a:t>
            </a:r>
            <a:r>
              <a:rPr lang="en-US" sz="1200" dirty="0"/>
              <a:t> </a:t>
            </a:r>
            <a:r>
              <a:rPr lang="en-US" sz="1200" dirty="0" err="1"/>
              <a:t>elit</a:t>
            </a:r>
            <a:r>
              <a:rPr lang="en-US" sz="1200" dirty="0"/>
              <a:t> sed do </a:t>
            </a:r>
            <a:r>
              <a:rPr lang="en-US" sz="1200" dirty="0" err="1"/>
              <a:t>eiusmod</a:t>
            </a:r>
            <a:r>
              <a:rPr lang="en-US" sz="1200" dirty="0"/>
              <a:t> </a:t>
            </a:r>
            <a:r>
              <a:rPr lang="en-US" sz="1200" dirty="0" err="1"/>
              <a:t>tempor</a:t>
            </a:r>
            <a:r>
              <a:rPr lang="en-US" sz="1200" dirty="0"/>
              <a:t> 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0B83C1F-AC53-31FB-D1A3-3F92D6744F0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096000" y="4408838"/>
            <a:ext cx="4578270" cy="461665"/>
          </a:xfrm>
        </p:spPr>
        <p:txBody>
          <a:bodyPr wrap="square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CAPTION – </a:t>
            </a:r>
            <a:r>
              <a:rPr lang="en-US" sz="1200" dirty="0"/>
              <a:t>Lorem ipsum dolor sit </a:t>
            </a:r>
            <a:r>
              <a:rPr lang="en-US" sz="1200" dirty="0" err="1"/>
              <a:t>amet</a:t>
            </a:r>
            <a:r>
              <a:rPr lang="en-US" sz="1200" dirty="0"/>
              <a:t>, </a:t>
            </a:r>
            <a:r>
              <a:rPr lang="en-US" sz="1200" dirty="0" err="1"/>
              <a:t>consectetur</a:t>
            </a:r>
            <a:r>
              <a:rPr lang="en-US" sz="1200" dirty="0"/>
              <a:t> </a:t>
            </a:r>
            <a:r>
              <a:rPr lang="en-US" sz="1200" dirty="0" err="1"/>
              <a:t>adipiscing</a:t>
            </a:r>
            <a:r>
              <a:rPr lang="en-US" sz="1200" dirty="0"/>
              <a:t> </a:t>
            </a:r>
            <a:r>
              <a:rPr lang="en-US" sz="1200" dirty="0" err="1"/>
              <a:t>elit</a:t>
            </a:r>
            <a:r>
              <a:rPr lang="en-US" sz="1200" dirty="0"/>
              <a:t> sed do </a:t>
            </a:r>
            <a:r>
              <a:rPr lang="en-US" sz="1200" dirty="0" err="1"/>
              <a:t>eiusmod</a:t>
            </a:r>
            <a:r>
              <a:rPr lang="en-US" sz="1200" dirty="0"/>
              <a:t> </a:t>
            </a:r>
            <a:r>
              <a:rPr lang="en-US" sz="1200" dirty="0" err="1"/>
              <a:t>tempor</a:t>
            </a:r>
            <a:r>
              <a:rPr lang="en-US" sz="1200" dirty="0"/>
              <a:t> 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" name="Content Placeholder 35">
            <a:extLst>
              <a:ext uri="{FF2B5EF4-FFF2-40B4-BE49-F238E27FC236}">
                <a16:creationId xmlns:a16="http://schemas.microsoft.com/office/drawing/2014/main" id="{EAE3A7EC-B397-D076-FE38-28965478C0E5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89663" y="1845359"/>
            <a:ext cx="4448921" cy="2386584"/>
          </a:xfrm>
          <a:solidFill>
            <a:srgbClr val="01599D"/>
          </a:solidFill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image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239A88-09DA-024C-844F-811FED28DBA0}"/>
              </a:ext>
            </a:extLst>
          </p:cNvPr>
          <p:cNvSpPr txBox="1"/>
          <p:nvPr userDrawn="1"/>
        </p:nvSpPr>
        <p:spPr>
          <a:xfrm>
            <a:off x="629588" y="59960"/>
            <a:ext cx="3252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 SCIENCE DIVISION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02E116F-9892-53E1-438D-740E7A9A324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131888" y="5115168"/>
            <a:ext cx="9577387" cy="83099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r>
              <a:rPr lang="en-US" sz="1600" dirty="0"/>
              <a:t>Body Copy Lorem ipsum dolor sit </a:t>
            </a:r>
            <a:r>
              <a:rPr lang="en-US" sz="1600" dirty="0" err="1"/>
              <a:t>amet</a:t>
            </a:r>
            <a:r>
              <a:rPr lang="en-US" sz="1600" dirty="0"/>
              <a:t>, </a:t>
            </a:r>
            <a:r>
              <a:rPr lang="en-US" sz="1600" dirty="0" err="1"/>
              <a:t>consectetur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, sed do </a:t>
            </a:r>
            <a:r>
              <a:rPr lang="en-US" sz="1600" dirty="0" err="1"/>
              <a:t>eiusmod</a:t>
            </a:r>
            <a:r>
              <a:rPr lang="en-US" sz="1600" dirty="0"/>
              <a:t> </a:t>
            </a:r>
            <a:r>
              <a:rPr lang="en-US" sz="1600" dirty="0" err="1"/>
              <a:t>tempor</a:t>
            </a:r>
            <a:r>
              <a:rPr lang="en-US" sz="1600" dirty="0"/>
              <a:t> </a:t>
            </a:r>
            <a:r>
              <a:rPr lang="en-US" sz="1600" dirty="0" err="1"/>
              <a:t>incididunt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labore et do lore magna </a:t>
            </a:r>
            <a:r>
              <a:rPr lang="en-US" sz="1600" dirty="0" err="1"/>
              <a:t>aliqua</a:t>
            </a:r>
            <a:r>
              <a:rPr lang="en-US" sz="1600" dirty="0"/>
              <a:t>. Ut </a:t>
            </a:r>
            <a:r>
              <a:rPr lang="en-US" sz="1600" dirty="0" err="1"/>
              <a:t>enim</a:t>
            </a:r>
            <a:r>
              <a:rPr lang="en-US" sz="1600" dirty="0"/>
              <a:t> ad minim </a:t>
            </a:r>
            <a:r>
              <a:rPr lang="en-US" sz="1600" dirty="0" err="1"/>
              <a:t>veniam</a:t>
            </a:r>
            <a:r>
              <a:rPr lang="en-US" sz="1600" dirty="0"/>
              <a:t>, </a:t>
            </a:r>
            <a:r>
              <a:rPr lang="en-US" sz="1600" dirty="0" err="1"/>
              <a:t>quis</a:t>
            </a:r>
            <a:r>
              <a:rPr lang="en-US" sz="1600" dirty="0"/>
              <a:t> </a:t>
            </a:r>
            <a:r>
              <a:rPr lang="en-US" sz="1600" dirty="0" err="1"/>
              <a:t>nostrud</a:t>
            </a:r>
            <a:r>
              <a:rPr lang="en-US" sz="1600" dirty="0"/>
              <a:t> exercitation </a:t>
            </a:r>
            <a:r>
              <a:rPr lang="en-US" sz="1600" dirty="0" err="1"/>
              <a:t>ullamco</a:t>
            </a:r>
            <a:r>
              <a:rPr lang="en-US" sz="1600" dirty="0"/>
              <a:t> </a:t>
            </a:r>
            <a:r>
              <a:rPr lang="en-US" sz="1600" dirty="0" err="1"/>
              <a:t>laboris</a:t>
            </a:r>
            <a:r>
              <a:rPr lang="en-US" sz="1600" dirty="0"/>
              <a:t> nisi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aliquip</a:t>
            </a:r>
            <a:r>
              <a:rPr lang="en-US" sz="1600" dirty="0"/>
              <a:t> ex </a:t>
            </a:r>
            <a:r>
              <a:rPr lang="en-US" sz="1600" dirty="0" err="1"/>
              <a:t>ea</a:t>
            </a:r>
            <a:r>
              <a:rPr lang="en-US" sz="1600" dirty="0"/>
              <a:t> comm. Duis </a:t>
            </a:r>
            <a:r>
              <a:rPr lang="en-US" sz="1600" dirty="0" err="1"/>
              <a:t>aute</a:t>
            </a:r>
            <a:r>
              <a:rPr lang="en-US" sz="1600" dirty="0"/>
              <a:t> </a:t>
            </a:r>
            <a:r>
              <a:rPr lang="en-US" sz="1600" dirty="0" err="1"/>
              <a:t>irure</a:t>
            </a:r>
            <a:r>
              <a:rPr lang="en-US" sz="1600" dirty="0"/>
              <a:t> dolor in </a:t>
            </a:r>
            <a:r>
              <a:rPr lang="en-US" sz="1600" dirty="0" err="1"/>
              <a:t>reprehenderit</a:t>
            </a:r>
            <a:r>
              <a:rPr lang="en-US" sz="1600" dirty="0"/>
              <a:t> in </a:t>
            </a:r>
            <a:r>
              <a:rPr lang="en-US" sz="1600" dirty="0" err="1"/>
              <a:t>volu</a:t>
            </a:r>
            <a:r>
              <a:rPr lang="en-US" sz="1600" dirty="0"/>
              <a:t> </a:t>
            </a:r>
            <a:r>
              <a:rPr lang="en-US" sz="1600" dirty="0" err="1"/>
              <a:t>ptate</a:t>
            </a:r>
            <a:r>
              <a:rPr lang="en-US" sz="1600" dirty="0"/>
              <a:t> </a:t>
            </a:r>
            <a:r>
              <a:rPr lang="en-US" sz="1600" dirty="0" err="1"/>
              <a:t>velit</a:t>
            </a:r>
            <a:r>
              <a:rPr lang="en-US" sz="1600" dirty="0"/>
              <a:t> </a:t>
            </a:r>
            <a:r>
              <a:rPr lang="en-US" sz="1600" dirty="0" err="1"/>
              <a:t>esse</a:t>
            </a:r>
            <a:r>
              <a:rPr lang="en-US" sz="1600" dirty="0"/>
              <a:t> </a:t>
            </a:r>
            <a:r>
              <a:rPr lang="en-US" sz="1600" dirty="0" err="1"/>
              <a:t>cillum</a:t>
            </a:r>
            <a:r>
              <a:rPr lang="en-US" sz="1600" dirty="0"/>
              <a:t> dolore </a:t>
            </a:r>
            <a:r>
              <a:rPr lang="en-US" sz="1600" dirty="0" err="1"/>
              <a:t>eu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8893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A2C312-F33D-B2F3-CC5F-9456B3CE4E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33453"/>
            <a:ext cx="12305326" cy="68913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AC1EBA-5D5D-93C5-4D07-8535FA4ED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946" y="2761590"/>
            <a:ext cx="6025896" cy="701731"/>
          </a:xfrm>
        </p:spPr>
        <p:txBody>
          <a:bodyPr wrap="square" anchor="b">
            <a:spAutoFit/>
          </a:bodyPr>
          <a:lstStyle>
            <a:lvl1pPr>
              <a:defRPr sz="4400" b="1" i="0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Chapter title here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B719C285-AF43-51CC-A168-38B79AF076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9891" y="3482258"/>
            <a:ext cx="6025896" cy="36933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title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5F0C5C-7E97-BA9E-7CC0-1F2B0F6CF4BF}"/>
              </a:ext>
            </a:extLst>
          </p:cNvPr>
          <p:cNvSpPr/>
          <p:nvPr userDrawn="1"/>
        </p:nvSpPr>
        <p:spPr>
          <a:xfrm rot="16200000">
            <a:off x="-3337165" y="3325589"/>
            <a:ext cx="6902929" cy="228599"/>
          </a:xfrm>
          <a:prstGeom prst="rect">
            <a:avLst/>
          </a:prstGeom>
          <a:gradFill>
            <a:gsLst>
              <a:gs pos="52000">
                <a:srgbClr val="01599D"/>
              </a:gs>
              <a:gs pos="11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436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slide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1765A4-9B26-C34B-8F5B-C05E603984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88644" cy="68827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AC1EBA-5D5D-93C5-4D07-8535FA4ED3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946" y="2761590"/>
            <a:ext cx="6025896" cy="701731"/>
          </a:xfrm>
        </p:spPr>
        <p:txBody>
          <a:bodyPr wrap="square" anchor="b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Chapter title here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B719C285-AF43-51CC-A168-38B79AF076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9891" y="3482258"/>
            <a:ext cx="6025896" cy="36933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title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A763D5-2573-5D54-3E43-CA53E9218E4D}"/>
              </a:ext>
            </a:extLst>
          </p:cNvPr>
          <p:cNvSpPr/>
          <p:nvPr userDrawn="1"/>
        </p:nvSpPr>
        <p:spPr>
          <a:xfrm rot="16200000">
            <a:off x="-3337165" y="3325589"/>
            <a:ext cx="6902929" cy="228599"/>
          </a:xfrm>
          <a:prstGeom prst="rect">
            <a:avLst/>
          </a:prstGeom>
          <a:gradFill>
            <a:gsLst>
              <a:gs pos="52000">
                <a:schemeClr val="bg1"/>
              </a:gs>
              <a:gs pos="11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630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2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C2D997-7E1E-A9F1-97E0-07CE23E232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262836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CF5D1BB-B698-26A0-D0A2-4701107175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946" y="2761590"/>
            <a:ext cx="6025896" cy="701731"/>
          </a:xfrm>
        </p:spPr>
        <p:txBody>
          <a:bodyPr wrap="square" anchor="b">
            <a:spAutoFit/>
          </a:bodyPr>
          <a:lstStyle>
            <a:lvl1pPr>
              <a:defRPr sz="4400" b="1" i="0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Chapter title here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444C41D-6636-F741-69CD-A72CF64F65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9891" y="3482258"/>
            <a:ext cx="6025896" cy="36933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title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A7C27A-4D69-19F9-33B3-12B800AABE5B}"/>
              </a:ext>
            </a:extLst>
          </p:cNvPr>
          <p:cNvSpPr/>
          <p:nvPr userDrawn="1"/>
        </p:nvSpPr>
        <p:spPr>
          <a:xfrm rot="16200000">
            <a:off x="-3337165" y="3325589"/>
            <a:ext cx="6902929" cy="228599"/>
          </a:xfrm>
          <a:prstGeom prst="rect">
            <a:avLst/>
          </a:prstGeom>
          <a:gradFill>
            <a:gsLst>
              <a:gs pos="52000">
                <a:srgbClr val="01599D"/>
              </a:gs>
              <a:gs pos="11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370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slide 2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black logo&#10;&#10;Description automatically generated">
            <a:extLst>
              <a:ext uri="{FF2B5EF4-FFF2-40B4-BE49-F238E27FC236}">
                <a16:creationId xmlns:a16="http://schemas.microsoft.com/office/drawing/2014/main" id="{80CD14B8-0A76-9A68-E5F4-6F9308C559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277493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CF5D1BB-B698-26A0-D0A2-4701107175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946" y="2761590"/>
            <a:ext cx="6025896" cy="701731"/>
          </a:xfrm>
        </p:spPr>
        <p:txBody>
          <a:bodyPr wrap="square" anchor="b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Chapter title here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444C41D-6636-F741-69CD-A72CF64F65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9891" y="3482258"/>
            <a:ext cx="6025896" cy="36933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title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C2E8BA-0C53-CBA2-5C60-A2ABACE73711}"/>
              </a:ext>
            </a:extLst>
          </p:cNvPr>
          <p:cNvSpPr/>
          <p:nvPr userDrawn="1"/>
        </p:nvSpPr>
        <p:spPr>
          <a:xfrm rot="16200000">
            <a:off x="-3337165" y="3325589"/>
            <a:ext cx="6902929" cy="228599"/>
          </a:xfrm>
          <a:prstGeom prst="rect">
            <a:avLst/>
          </a:prstGeom>
          <a:gradFill>
            <a:gsLst>
              <a:gs pos="52000">
                <a:schemeClr val="bg1"/>
              </a:gs>
              <a:gs pos="11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2614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2F644E-257B-4D1F-E7B1-C88687AAA6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576"/>
            <a:ext cx="12192000" cy="68532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C4FE23-350D-6B90-5DD8-85BF23EAF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946" y="2761590"/>
            <a:ext cx="6025896" cy="701731"/>
          </a:xfrm>
        </p:spPr>
        <p:txBody>
          <a:bodyPr wrap="square" anchor="b">
            <a:spAutoFit/>
          </a:bodyPr>
          <a:lstStyle>
            <a:lvl1pPr>
              <a:defRPr sz="4400" b="1" i="0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Chapter title here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416A1C52-B1BA-9B9D-FC0E-94B5DCC003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9891" y="3482258"/>
            <a:ext cx="6025896" cy="36933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title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9589A5-6AAA-FBEA-DB0D-4125FF62CFA0}"/>
              </a:ext>
            </a:extLst>
          </p:cNvPr>
          <p:cNvSpPr/>
          <p:nvPr userDrawn="1"/>
        </p:nvSpPr>
        <p:spPr>
          <a:xfrm rot="16200000">
            <a:off x="-3337165" y="3325589"/>
            <a:ext cx="6902929" cy="228599"/>
          </a:xfrm>
          <a:prstGeom prst="rect">
            <a:avLst/>
          </a:prstGeom>
          <a:gradFill>
            <a:gsLst>
              <a:gs pos="52000">
                <a:srgbClr val="01599D"/>
              </a:gs>
              <a:gs pos="11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692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B0C0A9-6877-0302-210C-93E9F5DDF0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305327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 Placeholder 41">
            <a:extLst>
              <a:ext uri="{FF2B5EF4-FFF2-40B4-BE49-F238E27FC236}">
                <a16:creationId xmlns:a16="http://schemas.microsoft.com/office/drawing/2014/main" id="{9E732E17-5DDE-86B5-EAEC-C89F5277A5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1058" y="4574045"/>
            <a:ext cx="2141906" cy="343235"/>
          </a:xfr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4" name="Text Placeholder 41">
            <a:extLst>
              <a:ext uri="{FF2B5EF4-FFF2-40B4-BE49-F238E27FC236}">
                <a16:creationId xmlns:a16="http://schemas.microsoft.com/office/drawing/2014/main" id="{689090BC-6283-78D4-6727-9D6080BA12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1058" y="4825652"/>
            <a:ext cx="2141906" cy="343235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Subtitle here</a:t>
            </a:r>
          </a:p>
        </p:txBody>
      </p:sp>
      <p:sp>
        <p:nvSpPr>
          <p:cNvPr id="5" name="Text Placeholder 41">
            <a:extLst>
              <a:ext uri="{FF2B5EF4-FFF2-40B4-BE49-F238E27FC236}">
                <a16:creationId xmlns:a16="http://schemas.microsoft.com/office/drawing/2014/main" id="{6E5036A2-C902-FF43-1497-432A1A8D64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91058" y="3558393"/>
            <a:ext cx="2141906" cy="343235"/>
          </a:xfr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6" name="Text Placeholder 41">
            <a:extLst>
              <a:ext uri="{FF2B5EF4-FFF2-40B4-BE49-F238E27FC236}">
                <a16:creationId xmlns:a16="http://schemas.microsoft.com/office/drawing/2014/main" id="{F36C51A6-AEAF-FAAB-95DF-ACA9EAFE251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1058" y="3810000"/>
            <a:ext cx="2141906" cy="343235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Subtitle here</a:t>
            </a:r>
          </a:p>
        </p:txBody>
      </p:sp>
      <p:sp>
        <p:nvSpPr>
          <p:cNvPr id="18" name="Text Placeholder 41">
            <a:extLst>
              <a:ext uri="{FF2B5EF4-FFF2-40B4-BE49-F238E27FC236}">
                <a16:creationId xmlns:a16="http://schemas.microsoft.com/office/drawing/2014/main" id="{274275F5-D508-3552-6B72-62E68FB5A0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91058" y="2530215"/>
            <a:ext cx="2141906" cy="343235"/>
          </a:xfr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19" name="Text Placeholder 41">
            <a:extLst>
              <a:ext uri="{FF2B5EF4-FFF2-40B4-BE49-F238E27FC236}">
                <a16:creationId xmlns:a16="http://schemas.microsoft.com/office/drawing/2014/main" id="{AB994E00-05C4-839E-E3C5-52F5FE4976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91058" y="2781822"/>
            <a:ext cx="2141906" cy="343235"/>
          </a:xfrm>
          <a:noFill/>
        </p:spPr>
        <p:txBody>
          <a:bodyPr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Subtitle here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5B24CFA-F9B4-CE7C-6370-C78F8E1B63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3315" y="1471408"/>
            <a:ext cx="5648605" cy="701731"/>
          </a:xfrm>
        </p:spPr>
        <p:txBody>
          <a:bodyPr wrap="square" anchor="b">
            <a:spAutoFit/>
          </a:bodyPr>
          <a:lstStyle>
            <a:lvl1pPr>
              <a:defRPr sz="4400" b="1" i="0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CF69F453-AC94-0C18-63AE-8D6FDE12940D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Text Placeholder 37">
            <a:extLst>
              <a:ext uri="{FF2B5EF4-FFF2-40B4-BE49-F238E27FC236}">
                <a16:creationId xmlns:a16="http://schemas.microsoft.com/office/drawing/2014/main" id="{2D9EB73E-BD23-FF3E-399F-5195C55940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321" y="2515922"/>
            <a:ext cx="995044" cy="705642"/>
          </a:xfrm>
        </p:spPr>
        <p:txBody>
          <a:bodyPr/>
          <a:lstStyle>
            <a:lvl1pPr marL="0" indent="0" algn="r"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24" name="Text Placeholder 37">
            <a:extLst>
              <a:ext uri="{FF2B5EF4-FFF2-40B4-BE49-F238E27FC236}">
                <a16:creationId xmlns:a16="http://schemas.microsoft.com/office/drawing/2014/main" id="{8302E955-2B25-1294-9CF8-E2FC895C0E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321" y="3564420"/>
            <a:ext cx="995044" cy="701731"/>
          </a:xfrm>
        </p:spPr>
        <p:txBody>
          <a:bodyPr/>
          <a:lstStyle>
            <a:lvl1pPr marL="0" indent="0" algn="r"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25" name="Text Placeholder 37">
            <a:extLst>
              <a:ext uri="{FF2B5EF4-FFF2-40B4-BE49-F238E27FC236}">
                <a16:creationId xmlns:a16="http://schemas.microsoft.com/office/drawing/2014/main" id="{97B14034-5093-068E-3167-91E1FFD6AE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321" y="4570608"/>
            <a:ext cx="995044" cy="705642"/>
          </a:xfrm>
        </p:spPr>
        <p:txBody>
          <a:bodyPr/>
          <a:lstStyle>
            <a:lvl1pPr marL="0" indent="0" algn="r"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26" name="Text Placeholder 41">
            <a:extLst>
              <a:ext uri="{FF2B5EF4-FFF2-40B4-BE49-F238E27FC236}">
                <a16:creationId xmlns:a16="http://schemas.microsoft.com/office/drawing/2014/main" id="{D11EEB5B-C0DD-121B-C446-237A7B58DE9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29200" y="4574045"/>
            <a:ext cx="2141906" cy="343235"/>
          </a:xfr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27" name="Text Placeholder 41">
            <a:extLst>
              <a:ext uri="{FF2B5EF4-FFF2-40B4-BE49-F238E27FC236}">
                <a16:creationId xmlns:a16="http://schemas.microsoft.com/office/drawing/2014/main" id="{D37F8DFE-85F6-AB48-DAE8-A1490629AC9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29200" y="4825652"/>
            <a:ext cx="2141906" cy="343235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Subtitle here</a:t>
            </a:r>
          </a:p>
        </p:txBody>
      </p:sp>
      <p:sp>
        <p:nvSpPr>
          <p:cNvPr id="28" name="Text Placeholder 41">
            <a:extLst>
              <a:ext uri="{FF2B5EF4-FFF2-40B4-BE49-F238E27FC236}">
                <a16:creationId xmlns:a16="http://schemas.microsoft.com/office/drawing/2014/main" id="{87343ABB-BC9C-EC98-F4F1-DC4B3BC60A2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29200" y="3558393"/>
            <a:ext cx="2141906" cy="343235"/>
          </a:xfr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29" name="Text Placeholder 41">
            <a:extLst>
              <a:ext uri="{FF2B5EF4-FFF2-40B4-BE49-F238E27FC236}">
                <a16:creationId xmlns:a16="http://schemas.microsoft.com/office/drawing/2014/main" id="{5A247A24-22B2-4749-18EA-48C57CFBB47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29200" y="3810000"/>
            <a:ext cx="2141906" cy="343235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Subtitle here</a:t>
            </a:r>
          </a:p>
        </p:txBody>
      </p:sp>
      <p:sp>
        <p:nvSpPr>
          <p:cNvPr id="30" name="Text Placeholder 41">
            <a:extLst>
              <a:ext uri="{FF2B5EF4-FFF2-40B4-BE49-F238E27FC236}">
                <a16:creationId xmlns:a16="http://schemas.microsoft.com/office/drawing/2014/main" id="{3AEC8290-4B58-6FFF-0B70-AFD88E3D12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29200" y="2530215"/>
            <a:ext cx="2141906" cy="343235"/>
          </a:xfr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31" name="Text Placeholder 41">
            <a:extLst>
              <a:ext uri="{FF2B5EF4-FFF2-40B4-BE49-F238E27FC236}">
                <a16:creationId xmlns:a16="http://schemas.microsoft.com/office/drawing/2014/main" id="{E02CBD99-D663-19D3-C128-AE5C9BD1992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29200" y="2781822"/>
            <a:ext cx="2141906" cy="343235"/>
          </a:xfrm>
        </p:spPr>
        <p:txBody>
          <a:bodyPr/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Subtitle here</a:t>
            </a:r>
          </a:p>
        </p:txBody>
      </p:sp>
      <p:sp>
        <p:nvSpPr>
          <p:cNvPr id="32" name="Text Placeholder 37">
            <a:extLst>
              <a:ext uri="{FF2B5EF4-FFF2-40B4-BE49-F238E27FC236}">
                <a16:creationId xmlns:a16="http://schemas.microsoft.com/office/drawing/2014/main" id="{85DDE9CF-9D0F-265D-95F3-419B596BE96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66463" y="2515922"/>
            <a:ext cx="995044" cy="705642"/>
          </a:xfrm>
        </p:spPr>
        <p:txBody>
          <a:bodyPr/>
          <a:lstStyle>
            <a:lvl1pPr marL="0" indent="0" algn="r"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33" name="Text Placeholder 37">
            <a:extLst>
              <a:ext uri="{FF2B5EF4-FFF2-40B4-BE49-F238E27FC236}">
                <a16:creationId xmlns:a16="http://schemas.microsoft.com/office/drawing/2014/main" id="{F29D0526-0166-38F1-9610-A259C02AD21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66463" y="3564420"/>
            <a:ext cx="995044" cy="701731"/>
          </a:xfrm>
        </p:spPr>
        <p:txBody>
          <a:bodyPr/>
          <a:lstStyle>
            <a:lvl1pPr marL="0" indent="0" algn="r"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34" name="Text Placeholder 37">
            <a:extLst>
              <a:ext uri="{FF2B5EF4-FFF2-40B4-BE49-F238E27FC236}">
                <a16:creationId xmlns:a16="http://schemas.microsoft.com/office/drawing/2014/main" id="{C0CFB644-E570-9CC8-1CCB-EA1BAD3C99F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866463" y="4570608"/>
            <a:ext cx="995044" cy="705642"/>
          </a:xfrm>
        </p:spPr>
        <p:txBody>
          <a:bodyPr/>
          <a:lstStyle>
            <a:lvl1pPr marL="0" indent="0" algn="r">
              <a:buNone/>
              <a:defRPr sz="4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06</a:t>
            </a:r>
          </a:p>
        </p:txBody>
      </p:sp>
      <p:pic>
        <p:nvPicPr>
          <p:cNvPr id="7" name="Picture 6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9503C553-D09A-378D-F44E-FD282CD230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0234" y="2098724"/>
            <a:ext cx="3223393" cy="162065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FDFF871-2978-7FDA-EAC2-68E21AFEFB75}"/>
              </a:ext>
            </a:extLst>
          </p:cNvPr>
          <p:cNvSpPr/>
          <p:nvPr userDrawn="1"/>
        </p:nvSpPr>
        <p:spPr>
          <a:xfrm rot="16200000">
            <a:off x="-3314699" y="3314699"/>
            <a:ext cx="6858000" cy="228600"/>
          </a:xfrm>
          <a:prstGeom prst="rect">
            <a:avLst/>
          </a:prstGeom>
          <a:gradFill>
            <a:gsLst>
              <a:gs pos="52000">
                <a:srgbClr val="01599D"/>
              </a:gs>
              <a:gs pos="11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4157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slide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28E12D-9449-0183-9019-8580DC32EB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6406"/>
            <a:ext cx="12192000" cy="69029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C4FE23-350D-6B90-5DD8-85BF23EAF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946" y="2761590"/>
            <a:ext cx="6025896" cy="701731"/>
          </a:xfrm>
        </p:spPr>
        <p:txBody>
          <a:bodyPr wrap="square" anchor="b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Chapter title here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416A1C52-B1BA-9B9D-FC0E-94B5DCC003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9891" y="3482258"/>
            <a:ext cx="6025896" cy="36933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title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1D7E6A-F1E7-CA4E-C7D1-AD66675799D1}"/>
              </a:ext>
            </a:extLst>
          </p:cNvPr>
          <p:cNvSpPr/>
          <p:nvPr userDrawn="1"/>
        </p:nvSpPr>
        <p:spPr>
          <a:xfrm rot="16200000">
            <a:off x="-3337165" y="3315315"/>
            <a:ext cx="6902929" cy="228599"/>
          </a:xfrm>
          <a:prstGeom prst="rect">
            <a:avLst/>
          </a:prstGeom>
          <a:gradFill>
            <a:gsLst>
              <a:gs pos="52000">
                <a:schemeClr val="bg1"/>
              </a:gs>
              <a:gs pos="11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867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4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FD77DA07-EF94-256E-9869-70A16431056C}"/>
              </a:ext>
            </a:extLst>
          </p:cNvPr>
          <p:cNvSpPr/>
          <p:nvPr userDrawn="1"/>
        </p:nvSpPr>
        <p:spPr>
          <a:xfrm>
            <a:off x="0" y="0"/>
            <a:ext cx="7620000" cy="6858000"/>
          </a:xfrm>
          <a:custGeom>
            <a:avLst/>
            <a:gdLst>
              <a:gd name="connsiteX0" fmla="*/ 0 w 7620000"/>
              <a:gd name="connsiteY0" fmla="*/ 0 h 6858000"/>
              <a:gd name="connsiteX1" fmla="*/ 7620000 w 7620000"/>
              <a:gd name="connsiteY1" fmla="*/ 0 h 6858000"/>
              <a:gd name="connsiteX2" fmla="*/ 5918736 w 7620000"/>
              <a:gd name="connsiteY2" fmla="*/ 6858000 h 6858000"/>
              <a:gd name="connsiteX3" fmla="*/ 0 w 7620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20000" h="6858000">
                <a:moveTo>
                  <a:pt x="0" y="0"/>
                </a:moveTo>
                <a:lnTo>
                  <a:pt x="7620000" y="0"/>
                </a:lnTo>
                <a:lnTo>
                  <a:pt x="5918736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52000">
                <a:schemeClr val="bg1"/>
              </a:gs>
              <a:gs pos="11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7B5793-8A5C-5849-0529-B05A1CE687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946" y="2761590"/>
            <a:ext cx="5464750" cy="701731"/>
          </a:xfrm>
        </p:spPr>
        <p:txBody>
          <a:bodyPr wrap="square" anchor="b">
            <a:spAutoFit/>
          </a:bodyPr>
          <a:lstStyle>
            <a:lvl1pPr>
              <a:defRPr sz="4400" b="1" i="0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Chapter title here</a:t>
            </a:r>
            <a:endParaRPr lang="en-US" noProof="0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30E636D-2E5B-AA1F-B489-F4FFCF19A05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9891" y="3482258"/>
            <a:ext cx="5464750" cy="36933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noProof="0" dirty="0"/>
              <a:t>Subhead title</a:t>
            </a:r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2302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5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93E2DCEC-3907-21D0-77D4-E1251EB87AF4}"/>
              </a:ext>
            </a:extLst>
          </p:cNvPr>
          <p:cNvSpPr/>
          <p:nvPr userDrawn="1"/>
        </p:nvSpPr>
        <p:spPr>
          <a:xfrm>
            <a:off x="0" y="0"/>
            <a:ext cx="7620000" cy="6858000"/>
          </a:xfrm>
          <a:custGeom>
            <a:avLst/>
            <a:gdLst>
              <a:gd name="connsiteX0" fmla="*/ 0 w 7620000"/>
              <a:gd name="connsiteY0" fmla="*/ 0 h 6858000"/>
              <a:gd name="connsiteX1" fmla="*/ 7620000 w 7620000"/>
              <a:gd name="connsiteY1" fmla="*/ 0 h 6858000"/>
              <a:gd name="connsiteX2" fmla="*/ 5918736 w 7620000"/>
              <a:gd name="connsiteY2" fmla="*/ 6858000 h 6858000"/>
              <a:gd name="connsiteX3" fmla="*/ 0 w 7620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20000" h="6858000">
                <a:moveTo>
                  <a:pt x="0" y="0"/>
                </a:moveTo>
                <a:lnTo>
                  <a:pt x="7620000" y="0"/>
                </a:lnTo>
                <a:lnTo>
                  <a:pt x="5918736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52000">
                <a:srgbClr val="869BC1">
                  <a:lumMod val="75924"/>
                </a:srgbClr>
              </a:gs>
              <a:gs pos="10000">
                <a:srgbClr val="01599D">
                  <a:alpha val="0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57C2A9B-8E62-5872-3236-603750FCF9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946" y="2761590"/>
            <a:ext cx="5464750" cy="701731"/>
          </a:xfrm>
        </p:spPr>
        <p:txBody>
          <a:bodyPr wrap="square" anchor="b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Chapter title here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8986A3B-1C07-3221-EC69-0132C503F5C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9891" y="3482258"/>
            <a:ext cx="5464750" cy="369332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Subhead title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6645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with graph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51C2E2-CBD2-B6A0-57EE-E665AF1FDE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682"/>
          <a:stretch/>
        </p:blipFill>
        <p:spPr>
          <a:xfrm>
            <a:off x="66102" y="0"/>
            <a:ext cx="6290785" cy="6878309"/>
          </a:xfrm>
          <a:prstGeom prst="rect">
            <a:avLst/>
          </a:prstGeom>
        </p:spPr>
      </p:pic>
      <p:sp>
        <p:nvSpPr>
          <p:cNvPr id="7" name="Freeform 9">
            <a:extLst>
              <a:ext uri="{FF2B5EF4-FFF2-40B4-BE49-F238E27FC236}">
                <a16:creationId xmlns:a16="http://schemas.microsoft.com/office/drawing/2014/main" id="{51210053-E5CB-D085-6617-B587B6CA0EF9}"/>
              </a:ext>
            </a:extLst>
          </p:cNvPr>
          <p:cNvSpPr>
            <a:spLocks/>
          </p:cNvSpPr>
          <p:nvPr userDrawn="1"/>
        </p:nvSpPr>
        <p:spPr bwMode="auto">
          <a:xfrm>
            <a:off x="-422655" y="541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B1C6BC1E-35B1-2CC6-4350-3AE568F776B3}"/>
              </a:ext>
            </a:extLst>
          </p:cNvPr>
          <p:cNvSpPr>
            <a:spLocks/>
          </p:cNvSpPr>
          <p:nvPr userDrawn="1"/>
        </p:nvSpPr>
        <p:spPr bwMode="auto">
          <a:xfrm>
            <a:off x="1490927" y="2369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44B66B1-8222-1362-089F-3FA46A93BB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1938" y="1074489"/>
            <a:ext cx="6672111" cy="70564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b="1" i="0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1287B9C-ED7B-A179-2616-05193CCEF27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01939" y="2214710"/>
            <a:ext cx="6678104" cy="325217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/>
              <a:t>Body copy </a:t>
            </a:r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</a:t>
            </a:r>
            <a:r>
              <a:rPr lang="en-US" sz="1600" dirty="0" err="1"/>
              <a:t>consectetuer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, sed diam </a:t>
            </a:r>
            <a:r>
              <a:rPr lang="en-US" sz="1600" dirty="0" err="1"/>
              <a:t>nonummy</a:t>
            </a:r>
            <a:r>
              <a:rPr lang="en-US" sz="1600" dirty="0"/>
              <a:t> </a:t>
            </a:r>
            <a:r>
              <a:rPr lang="en-US" sz="1600" dirty="0" err="1"/>
              <a:t>nibh</a:t>
            </a:r>
            <a:r>
              <a:rPr lang="en-US" sz="1600" dirty="0"/>
              <a:t> </a:t>
            </a:r>
            <a:r>
              <a:rPr lang="en-US" sz="1600" dirty="0" err="1"/>
              <a:t>euismod</a:t>
            </a:r>
            <a:r>
              <a:rPr lang="en-US" sz="1600" dirty="0"/>
              <a:t> </a:t>
            </a:r>
            <a:r>
              <a:rPr lang="en-US" sz="1600" dirty="0" err="1"/>
              <a:t>tincidunt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laoreet</a:t>
            </a:r>
            <a:r>
              <a:rPr lang="en-US" sz="1600" dirty="0"/>
              <a:t> dolore magna </a:t>
            </a:r>
            <a:r>
              <a:rPr lang="en-US" sz="1600" dirty="0" err="1"/>
              <a:t>aliquam</a:t>
            </a:r>
            <a:r>
              <a:rPr lang="en-US" sz="1600" dirty="0"/>
              <a:t> </a:t>
            </a:r>
            <a:r>
              <a:rPr lang="en-US" sz="1600" dirty="0" err="1"/>
              <a:t>erat</a:t>
            </a:r>
            <a:r>
              <a:rPr lang="en-US" sz="1600" dirty="0"/>
              <a:t> </a:t>
            </a:r>
            <a:r>
              <a:rPr lang="en-US" sz="1600" dirty="0" err="1"/>
              <a:t>volutpat</a:t>
            </a:r>
            <a:r>
              <a:rPr lang="en-US" sz="1600" dirty="0"/>
              <a:t>. Ut </a:t>
            </a:r>
            <a:r>
              <a:rPr lang="en-US" sz="1600" dirty="0" err="1"/>
              <a:t>wisi</a:t>
            </a:r>
            <a:r>
              <a:rPr lang="en-US" sz="1600" dirty="0"/>
              <a:t> </a:t>
            </a:r>
            <a:r>
              <a:rPr lang="en-US" sz="1600" dirty="0" err="1"/>
              <a:t>enim</a:t>
            </a:r>
            <a:r>
              <a:rPr lang="en-US" sz="1600" dirty="0"/>
              <a:t> ad minim </a:t>
            </a:r>
            <a:r>
              <a:rPr lang="en-US" sz="1600" dirty="0" err="1"/>
              <a:t>veniam</a:t>
            </a:r>
            <a:r>
              <a:rPr lang="en-US" sz="1600" dirty="0"/>
              <a:t>, </a:t>
            </a:r>
            <a:r>
              <a:rPr lang="en-US" sz="1600" dirty="0" err="1"/>
              <a:t>quis</a:t>
            </a:r>
            <a:r>
              <a:rPr lang="en-US" sz="1600" dirty="0"/>
              <a:t> </a:t>
            </a:r>
            <a:r>
              <a:rPr lang="en-US" sz="1600" dirty="0" err="1"/>
              <a:t>nostrud</a:t>
            </a:r>
            <a:r>
              <a:rPr lang="en-US" sz="1600" dirty="0"/>
              <a:t> </a:t>
            </a:r>
            <a:r>
              <a:rPr lang="en-US" sz="1600" dirty="0" err="1"/>
              <a:t>exerci</a:t>
            </a:r>
            <a:r>
              <a:rPr lang="en-US" sz="1600" dirty="0"/>
              <a:t> </a:t>
            </a:r>
            <a:r>
              <a:rPr lang="en-US" sz="1600" dirty="0" err="1"/>
              <a:t>tation</a:t>
            </a:r>
            <a:r>
              <a:rPr lang="en-US" sz="1600" dirty="0"/>
              <a:t> </a:t>
            </a:r>
            <a:r>
              <a:rPr lang="en-US" sz="1600" dirty="0" err="1"/>
              <a:t>ullamcorper</a:t>
            </a:r>
            <a:r>
              <a:rPr lang="en-US" sz="1600" dirty="0"/>
              <a:t> </a:t>
            </a:r>
            <a:r>
              <a:rPr lang="en-US" sz="1600" dirty="0" err="1"/>
              <a:t>suscipit</a:t>
            </a:r>
            <a:r>
              <a:rPr lang="en-US" sz="1600" dirty="0"/>
              <a:t> </a:t>
            </a:r>
            <a:r>
              <a:rPr lang="en-US" sz="1600" dirty="0" err="1"/>
              <a:t>lobortis</a:t>
            </a:r>
            <a:r>
              <a:rPr lang="en-US" sz="1600" dirty="0"/>
              <a:t> </a:t>
            </a:r>
            <a:r>
              <a:rPr lang="en-US" sz="1600" dirty="0" err="1"/>
              <a:t>nisl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aliquip</a:t>
            </a:r>
            <a:r>
              <a:rPr lang="en-US" sz="1600" dirty="0"/>
              <a:t> ex </a:t>
            </a:r>
            <a:r>
              <a:rPr lang="en-US" sz="1600" dirty="0" err="1"/>
              <a:t>ea</a:t>
            </a:r>
            <a:r>
              <a:rPr lang="en-US" sz="1600" dirty="0"/>
              <a:t> </a:t>
            </a:r>
            <a:r>
              <a:rPr lang="en-US" sz="1600" dirty="0" err="1"/>
              <a:t>commodo</a:t>
            </a:r>
            <a:r>
              <a:rPr lang="en-US" sz="1600" dirty="0"/>
              <a:t> </a:t>
            </a:r>
            <a:r>
              <a:rPr lang="en-US" sz="1600" dirty="0" err="1"/>
              <a:t>consequat</a:t>
            </a:r>
            <a:r>
              <a:rPr lang="en-US" sz="1600" dirty="0"/>
              <a:t>. Duis autem vel </a:t>
            </a:r>
            <a:r>
              <a:rPr lang="en-US" sz="1600" dirty="0" err="1"/>
              <a:t>eum</a:t>
            </a:r>
            <a:r>
              <a:rPr lang="en-US" sz="1600" dirty="0"/>
              <a:t> </a:t>
            </a:r>
            <a:r>
              <a:rPr lang="en-US" sz="1600" dirty="0" err="1"/>
              <a:t>iriure</a:t>
            </a:r>
            <a:r>
              <a:rPr lang="en-US" sz="1600" dirty="0"/>
              <a:t> dolor in </a:t>
            </a:r>
            <a:r>
              <a:rPr lang="en-US" sz="1600" dirty="0" err="1"/>
              <a:t>hendrerit</a:t>
            </a:r>
            <a:r>
              <a:rPr lang="en-US" sz="1600" dirty="0"/>
              <a:t> in </a:t>
            </a:r>
            <a:r>
              <a:rPr lang="en-US" sz="1600" dirty="0" err="1"/>
              <a:t>vulputate</a:t>
            </a:r>
            <a:r>
              <a:rPr lang="en-US" sz="1600" dirty="0"/>
              <a:t> </a:t>
            </a:r>
            <a:r>
              <a:rPr lang="en-US" sz="1600" dirty="0" err="1"/>
              <a:t>velit</a:t>
            </a:r>
            <a:r>
              <a:rPr lang="en-US" sz="1600" dirty="0"/>
              <a:t> </a:t>
            </a:r>
            <a:r>
              <a:rPr lang="en-US" sz="1600" dirty="0" err="1"/>
              <a:t>esse</a:t>
            </a:r>
            <a:r>
              <a:rPr lang="en-US" sz="1600" dirty="0"/>
              <a:t> </a:t>
            </a:r>
            <a:r>
              <a:rPr lang="en-US" sz="1600" dirty="0" err="1"/>
              <a:t>molestie</a:t>
            </a:r>
            <a:r>
              <a:rPr lang="en-US" sz="1600" dirty="0"/>
              <a:t> </a:t>
            </a:r>
            <a:r>
              <a:rPr lang="en-US" sz="1600" dirty="0" err="1"/>
              <a:t>consequat</a:t>
            </a:r>
            <a:r>
              <a:rPr lang="en-US" sz="1600" dirty="0"/>
              <a:t>, vel illum dolore </a:t>
            </a:r>
            <a:r>
              <a:rPr lang="en-US" sz="1600" dirty="0" err="1"/>
              <a:t>eu</a:t>
            </a:r>
            <a:r>
              <a:rPr lang="en-US" sz="1600" dirty="0"/>
              <a:t> </a:t>
            </a:r>
            <a:r>
              <a:rPr lang="en-US" sz="1600" dirty="0" err="1"/>
              <a:t>feugiat</a:t>
            </a:r>
            <a:r>
              <a:rPr lang="en-US" sz="1600" dirty="0"/>
              <a:t> </a:t>
            </a:r>
            <a:r>
              <a:rPr lang="en-US" sz="1600" dirty="0" err="1"/>
              <a:t>nulla</a:t>
            </a:r>
            <a:r>
              <a:rPr lang="en-US" sz="1600" dirty="0"/>
              <a:t> </a:t>
            </a:r>
            <a:r>
              <a:rPr lang="en-US" sz="1600" dirty="0" err="1"/>
              <a:t>facilisis</a:t>
            </a:r>
            <a:r>
              <a:rPr lang="en-US" sz="1600" dirty="0"/>
              <a:t> at </a:t>
            </a:r>
            <a:r>
              <a:rPr lang="en-US" sz="1600" dirty="0" err="1"/>
              <a:t>vero</a:t>
            </a:r>
            <a:r>
              <a:rPr lang="en-US" sz="1600" dirty="0"/>
              <a:t> eros et </a:t>
            </a:r>
            <a:r>
              <a:rPr lang="en-US" sz="1600" dirty="0" err="1"/>
              <a:t>accumsan</a:t>
            </a:r>
            <a:r>
              <a:rPr lang="en-US" sz="1600" dirty="0"/>
              <a:t> et </a:t>
            </a:r>
            <a:r>
              <a:rPr lang="en-US" sz="1600" dirty="0" err="1"/>
              <a:t>iusto</a:t>
            </a:r>
            <a:r>
              <a:rPr lang="en-US" sz="1600" dirty="0"/>
              <a:t> </a:t>
            </a:r>
            <a:r>
              <a:rPr lang="en-US" sz="1600" dirty="0" err="1"/>
              <a:t>odio</a:t>
            </a:r>
            <a:r>
              <a:rPr lang="en-US" sz="1600" dirty="0"/>
              <a:t> </a:t>
            </a:r>
            <a:r>
              <a:rPr lang="en-US" sz="1600" dirty="0" err="1"/>
              <a:t>dignissim</a:t>
            </a:r>
            <a:r>
              <a:rPr lang="en-US" sz="1600" dirty="0"/>
              <a:t> qui </a:t>
            </a:r>
            <a:r>
              <a:rPr lang="en-US" sz="1600" dirty="0" err="1"/>
              <a:t>blandit</a:t>
            </a:r>
            <a:r>
              <a:rPr lang="en-US" sz="1600" dirty="0"/>
              <a:t> </a:t>
            </a:r>
            <a:r>
              <a:rPr lang="en-US" sz="1600" dirty="0" err="1"/>
              <a:t>praesent</a:t>
            </a:r>
            <a:r>
              <a:rPr lang="en-US" sz="1600" dirty="0"/>
              <a:t> </a:t>
            </a:r>
            <a:r>
              <a:rPr lang="en-US" sz="1600" dirty="0" err="1"/>
              <a:t>luptatum</a:t>
            </a:r>
            <a:r>
              <a:rPr lang="en-US" sz="1600" dirty="0"/>
              <a:t> </a:t>
            </a:r>
            <a:r>
              <a:rPr lang="en-US" sz="1600" dirty="0" err="1"/>
              <a:t>zzril</a:t>
            </a:r>
            <a:r>
              <a:rPr lang="en-US" sz="1600" dirty="0"/>
              <a:t> </a:t>
            </a:r>
            <a:r>
              <a:rPr lang="en-US" sz="1600" dirty="0" err="1"/>
              <a:t>delenit</a:t>
            </a:r>
            <a:r>
              <a:rPr lang="en-US" sz="1600" dirty="0"/>
              <a:t> </a:t>
            </a:r>
            <a:r>
              <a:rPr lang="en-US" sz="1600" dirty="0" err="1"/>
              <a:t>augue</a:t>
            </a:r>
            <a:r>
              <a:rPr lang="en-US" sz="1600" dirty="0"/>
              <a:t> </a:t>
            </a:r>
            <a:r>
              <a:rPr lang="en-US" sz="1600" dirty="0" err="1"/>
              <a:t>duis</a:t>
            </a:r>
            <a:r>
              <a:rPr lang="en-US" sz="1600" dirty="0"/>
              <a:t> dolore </a:t>
            </a:r>
            <a:r>
              <a:rPr lang="en-US" sz="1600" dirty="0" err="1"/>
              <a:t>te</a:t>
            </a:r>
            <a:r>
              <a:rPr lang="en-US" sz="1600" dirty="0"/>
              <a:t> </a:t>
            </a:r>
            <a:r>
              <a:rPr lang="en-US" sz="1600" dirty="0" err="1"/>
              <a:t>feugait</a:t>
            </a:r>
            <a:r>
              <a:rPr lang="en-US" sz="1600" dirty="0"/>
              <a:t> </a:t>
            </a:r>
            <a:r>
              <a:rPr lang="en-US" sz="1600" dirty="0" err="1"/>
              <a:t>nulla</a:t>
            </a:r>
            <a:r>
              <a:rPr lang="en-US" sz="1600" dirty="0"/>
              <a:t>.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cons </a:t>
            </a:r>
            <a:r>
              <a:rPr lang="en-US" sz="1600" dirty="0" err="1"/>
              <a:t>ectetuer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, sed diam </a:t>
            </a:r>
            <a:r>
              <a:rPr lang="en-US" sz="1600" dirty="0" err="1"/>
              <a:t>nonummy</a:t>
            </a:r>
            <a:r>
              <a:rPr lang="en-US" sz="1600" dirty="0"/>
              <a:t> </a:t>
            </a:r>
            <a:r>
              <a:rPr lang="en-US" sz="1600" dirty="0" err="1"/>
              <a:t>nibh</a:t>
            </a:r>
            <a:r>
              <a:rPr lang="en-US" sz="1600" dirty="0"/>
              <a:t> </a:t>
            </a:r>
            <a:r>
              <a:rPr lang="en-US" sz="1600" dirty="0" err="1"/>
              <a:t>euismod</a:t>
            </a:r>
            <a:r>
              <a:rPr lang="en-US" sz="1600" dirty="0"/>
              <a:t> </a:t>
            </a:r>
            <a:r>
              <a:rPr lang="en-US" sz="1600" dirty="0" err="1"/>
              <a:t>tincidunt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laoreet</a:t>
            </a:r>
            <a:r>
              <a:rPr lang="en-US" sz="1600" dirty="0"/>
              <a:t> dolore magna </a:t>
            </a:r>
            <a:r>
              <a:rPr lang="en-US" sz="1600" dirty="0" err="1"/>
              <a:t>aliquam</a:t>
            </a:r>
            <a:r>
              <a:rPr lang="en-US" sz="1600" dirty="0"/>
              <a:t> </a:t>
            </a:r>
            <a:r>
              <a:rPr lang="en-US" sz="1600" dirty="0" err="1"/>
              <a:t>erat</a:t>
            </a:r>
            <a:r>
              <a:rPr lang="en-US" sz="1600" dirty="0"/>
              <a:t> </a:t>
            </a:r>
            <a:r>
              <a:rPr lang="en-US" sz="1600" dirty="0" err="1"/>
              <a:t>volutpat</a:t>
            </a:r>
            <a:r>
              <a:rPr lang="en-US" sz="1600" dirty="0"/>
              <a:t>. Ut </a:t>
            </a:r>
            <a:r>
              <a:rPr lang="en-US" sz="1600" dirty="0" err="1"/>
              <a:t>wisi</a:t>
            </a:r>
            <a:r>
              <a:rPr lang="en-US" sz="1600" dirty="0"/>
              <a:t> </a:t>
            </a:r>
            <a:r>
              <a:rPr lang="en-US" sz="1600" dirty="0" err="1"/>
              <a:t>enim</a:t>
            </a:r>
            <a:r>
              <a:rPr lang="en-US" sz="1600" dirty="0"/>
              <a:t> ad minim </a:t>
            </a:r>
            <a:r>
              <a:rPr lang="en-US" sz="1600" dirty="0" err="1"/>
              <a:t>veniam</a:t>
            </a:r>
            <a:r>
              <a:rPr lang="en-US" sz="1600" dirty="0"/>
              <a:t>, </a:t>
            </a:r>
            <a:r>
              <a:rPr lang="en-US" sz="1600" dirty="0" err="1"/>
              <a:t>quis</a:t>
            </a:r>
            <a:r>
              <a:rPr lang="en-US" sz="1600" dirty="0"/>
              <a:t> </a:t>
            </a:r>
            <a:r>
              <a:rPr lang="en-US" sz="1600" dirty="0" err="1"/>
              <a:t>nostrud</a:t>
            </a:r>
            <a:r>
              <a:rPr lang="en-US" sz="1600" dirty="0"/>
              <a:t> </a:t>
            </a:r>
            <a:r>
              <a:rPr lang="en-US" sz="1600" dirty="0" err="1"/>
              <a:t>exerci</a:t>
            </a:r>
            <a:r>
              <a:rPr lang="en-US" sz="1600" dirty="0"/>
              <a:t> </a:t>
            </a:r>
            <a:r>
              <a:rPr lang="en-US" sz="1600" dirty="0" err="1"/>
              <a:t>tation</a:t>
            </a:r>
            <a:r>
              <a:rPr lang="en-US" sz="1600" dirty="0"/>
              <a:t> </a:t>
            </a:r>
            <a:r>
              <a:rPr lang="en-US" sz="1600" dirty="0" err="1"/>
              <a:t>ullamcorper</a:t>
            </a:r>
            <a:r>
              <a:rPr lang="en-US" sz="1600" dirty="0"/>
              <a:t> </a:t>
            </a:r>
            <a:r>
              <a:rPr lang="en-US" sz="1600" dirty="0" err="1"/>
              <a:t>suscipit</a:t>
            </a:r>
            <a:r>
              <a:rPr lang="en-US" sz="1600" dirty="0"/>
              <a:t> </a:t>
            </a:r>
            <a:r>
              <a:rPr lang="en-US" sz="1600" dirty="0" err="1"/>
              <a:t>lobortis</a:t>
            </a:r>
            <a:r>
              <a:rPr lang="en-US" sz="1600" dirty="0"/>
              <a:t> </a:t>
            </a:r>
            <a:r>
              <a:rPr lang="en-US" sz="1600" dirty="0" err="1"/>
              <a:t>nisl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aliquip</a:t>
            </a:r>
            <a:r>
              <a:rPr lang="en-US" sz="1600" dirty="0"/>
              <a:t> ex </a:t>
            </a:r>
            <a:r>
              <a:rPr lang="en-US" sz="1600" dirty="0" err="1"/>
              <a:t>ea</a:t>
            </a:r>
            <a:r>
              <a:rPr lang="en-US" sz="1600" dirty="0"/>
              <a:t> </a:t>
            </a:r>
            <a:r>
              <a:rPr lang="en-US" sz="1600" dirty="0" err="1"/>
              <a:t>commodo</a:t>
            </a:r>
            <a:r>
              <a:rPr lang="en-US" sz="1600" dirty="0"/>
              <a:t> dolore </a:t>
            </a:r>
            <a:r>
              <a:rPr lang="en-US" sz="1600" dirty="0" err="1"/>
              <a:t>te</a:t>
            </a:r>
            <a:r>
              <a:rPr lang="en-US" sz="1600" dirty="0"/>
              <a:t>.</a:t>
            </a:r>
          </a:p>
        </p:txBody>
      </p:sp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2144160-A779-0255-D9C3-CD1E14A1BA61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6136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with graph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71F2629-BCB8-3B8D-6ACE-80CE03826F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3870" y="-22887"/>
            <a:ext cx="10698480" cy="6901992"/>
          </a:xfrm>
          <a:prstGeom prst="rect">
            <a:avLst/>
          </a:prstGeom>
        </p:spPr>
      </p:pic>
      <p:sp>
        <p:nvSpPr>
          <p:cNvPr id="3" name="Freeform 9">
            <a:extLst>
              <a:ext uri="{FF2B5EF4-FFF2-40B4-BE49-F238E27FC236}">
                <a16:creationId xmlns:a16="http://schemas.microsoft.com/office/drawing/2014/main" id="{2BE3719D-2D01-0FC8-6C44-A43A166CEE06}"/>
              </a:ext>
            </a:extLst>
          </p:cNvPr>
          <p:cNvSpPr>
            <a:spLocks/>
          </p:cNvSpPr>
          <p:nvPr userDrawn="1"/>
        </p:nvSpPr>
        <p:spPr bwMode="auto">
          <a:xfrm flipH="1">
            <a:off x="10562077" y="541"/>
            <a:ext cx="206654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B50D787C-D3C7-7581-A8C8-2FEE5839A9F5}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350" y="11093"/>
            <a:ext cx="10698480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5">
            <a:extLst>
              <a:ext uri="{FF2B5EF4-FFF2-40B4-BE49-F238E27FC236}">
                <a16:creationId xmlns:a16="http://schemas.microsoft.com/office/drawing/2014/main" id="{1F2FEE42-533A-0954-C1D0-8C66A73DC7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275" y="1464046"/>
            <a:ext cx="6816649" cy="705642"/>
          </a:xfrm>
        </p:spPr>
        <p:txBody>
          <a:bodyPr/>
          <a:lstStyle>
            <a:lvl1pPr>
              <a:defRPr b="1" i="0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5B6DF05-17D1-5782-0BB0-E9D526CE3D3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1776" y="2543323"/>
            <a:ext cx="6801209" cy="325217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/>
              <a:t>Body copy </a:t>
            </a:r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</a:t>
            </a:r>
            <a:r>
              <a:rPr lang="en-US" sz="1600" dirty="0" err="1"/>
              <a:t>consectetuer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, sed diam </a:t>
            </a:r>
            <a:r>
              <a:rPr lang="en-US" sz="1600" dirty="0" err="1"/>
              <a:t>nonummy</a:t>
            </a:r>
            <a:r>
              <a:rPr lang="en-US" sz="1600" dirty="0"/>
              <a:t> </a:t>
            </a:r>
            <a:r>
              <a:rPr lang="en-US" sz="1600" dirty="0" err="1"/>
              <a:t>nibh</a:t>
            </a:r>
            <a:r>
              <a:rPr lang="en-US" sz="1600" dirty="0"/>
              <a:t> </a:t>
            </a:r>
            <a:r>
              <a:rPr lang="en-US" sz="1600" dirty="0" err="1"/>
              <a:t>euismod</a:t>
            </a:r>
            <a:r>
              <a:rPr lang="en-US" sz="1600" dirty="0"/>
              <a:t> </a:t>
            </a:r>
            <a:r>
              <a:rPr lang="en-US" sz="1600" dirty="0" err="1"/>
              <a:t>tincidunt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laoreet</a:t>
            </a:r>
            <a:r>
              <a:rPr lang="en-US" sz="1600" dirty="0"/>
              <a:t> dolore magna </a:t>
            </a:r>
            <a:r>
              <a:rPr lang="en-US" sz="1600" dirty="0" err="1"/>
              <a:t>aliquam</a:t>
            </a:r>
            <a:r>
              <a:rPr lang="en-US" sz="1600" dirty="0"/>
              <a:t> </a:t>
            </a:r>
            <a:r>
              <a:rPr lang="en-US" sz="1600" dirty="0" err="1"/>
              <a:t>erat</a:t>
            </a:r>
            <a:r>
              <a:rPr lang="en-US" sz="1600" dirty="0"/>
              <a:t> </a:t>
            </a:r>
            <a:r>
              <a:rPr lang="en-US" sz="1600" dirty="0" err="1"/>
              <a:t>volutpat</a:t>
            </a:r>
            <a:r>
              <a:rPr lang="en-US" sz="1600" dirty="0"/>
              <a:t>. Ut </a:t>
            </a:r>
            <a:r>
              <a:rPr lang="en-US" sz="1600" dirty="0" err="1"/>
              <a:t>wisi</a:t>
            </a:r>
            <a:r>
              <a:rPr lang="en-US" sz="1600" dirty="0"/>
              <a:t> </a:t>
            </a:r>
            <a:r>
              <a:rPr lang="en-US" sz="1600" dirty="0" err="1"/>
              <a:t>enim</a:t>
            </a:r>
            <a:r>
              <a:rPr lang="en-US" sz="1600" dirty="0"/>
              <a:t> ad minim </a:t>
            </a:r>
            <a:r>
              <a:rPr lang="en-US" sz="1600" dirty="0" err="1"/>
              <a:t>veniam</a:t>
            </a:r>
            <a:r>
              <a:rPr lang="en-US" sz="1600" dirty="0"/>
              <a:t>, </a:t>
            </a:r>
            <a:r>
              <a:rPr lang="en-US" sz="1600" dirty="0" err="1"/>
              <a:t>quis</a:t>
            </a:r>
            <a:r>
              <a:rPr lang="en-US" sz="1600" dirty="0"/>
              <a:t> </a:t>
            </a:r>
            <a:r>
              <a:rPr lang="en-US" sz="1600" dirty="0" err="1"/>
              <a:t>nostrud</a:t>
            </a:r>
            <a:r>
              <a:rPr lang="en-US" sz="1600" dirty="0"/>
              <a:t> </a:t>
            </a:r>
            <a:r>
              <a:rPr lang="en-US" sz="1600" dirty="0" err="1"/>
              <a:t>exerci</a:t>
            </a:r>
            <a:r>
              <a:rPr lang="en-US" sz="1600" dirty="0"/>
              <a:t> </a:t>
            </a:r>
            <a:r>
              <a:rPr lang="en-US" sz="1600" dirty="0" err="1"/>
              <a:t>tation</a:t>
            </a:r>
            <a:r>
              <a:rPr lang="en-US" sz="1600" dirty="0"/>
              <a:t> </a:t>
            </a:r>
            <a:r>
              <a:rPr lang="en-US" sz="1600" dirty="0" err="1"/>
              <a:t>ullamcorper</a:t>
            </a:r>
            <a:r>
              <a:rPr lang="en-US" sz="1600" dirty="0"/>
              <a:t> </a:t>
            </a:r>
            <a:r>
              <a:rPr lang="en-US" sz="1600" dirty="0" err="1"/>
              <a:t>suscipit</a:t>
            </a:r>
            <a:r>
              <a:rPr lang="en-US" sz="1600" dirty="0"/>
              <a:t> </a:t>
            </a:r>
            <a:r>
              <a:rPr lang="en-US" sz="1600" dirty="0" err="1"/>
              <a:t>lobortis</a:t>
            </a:r>
            <a:r>
              <a:rPr lang="en-US" sz="1600" dirty="0"/>
              <a:t> </a:t>
            </a:r>
            <a:r>
              <a:rPr lang="en-US" sz="1600" dirty="0" err="1"/>
              <a:t>nisl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aliquip</a:t>
            </a:r>
            <a:r>
              <a:rPr lang="en-US" sz="1600" dirty="0"/>
              <a:t> ex </a:t>
            </a:r>
            <a:r>
              <a:rPr lang="en-US" sz="1600" dirty="0" err="1"/>
              <a:t>ea</a:t>
            </a:r>
            <a:r>
              <a:rPr lang="en-US" sz="1600" dirty="0"/>
              <a:t> </a:t>
            </a:r>
            <a:r>
              <a:rPr lang="en-US" sz="1600" dirty="0" err="1"/>
              <a:t>commodo</a:t>
            </a:r>
            <a:r>
              <a:rPr lang="en-US" sz="1600" dirty="0"/>
              <a:t> </a:t>
            </a:r>
            <a:r>
              <a:rPr lang="en-US" sz="1600" dirty="0" err="1"/>
              <a:t>consequat</a:t>
            </a:r>
            <a:r>
              <a:rPr lang="en-US" sz="1600" dirty="0"/>
              <a:t>. Duis autem vel </a:t>
            </a:r>
            <a:r>
              <a:rPr lang="en-US" sz="1600" dirty="0" err="1"/>
              <a:t>eum</a:t>
            </a:r>
            <a:r>
              <a:rPr lang="en-US" sz="1600" dirty="0"/>
              <a:t> </a:t>
            </a:r>
            <a:r>
              <a:rPr lang="en-US" sz="1600" dirty="0" err="1"/>
              <a:t>iriure</a:t>
            </a:r>
            <a:r>
              <a:rPr lang="en-US" sz="1600" dirty="0"/>
              <a:t> dolor in </a:t>
            </a:r>
            <a:r>
              <a:rPr lang="en-US" sz="1600" dirty="0" err="1"/>
              <a:t>hendrerit</a:t>
            </a:r>
            <a:r>
              <a:rPr lang="en-US" sz="1600" dirty="0"/>
              <a:t> in </a:t>
            </a:r>
            <a:r>
              <a:rPr lang="en-US" sz="1600" dirty="0" err="1"/>
              <a:t>vulputate</a:t>
            </a:r>
            <a:r>
              <a:rPr lang="en-US" sz="1600" dirty="0"/>
              <a:t> </a:t>
            </a:r>
            <a:r>
              <a:rPr lang="en-US" sz="1600" dirty="0" err="1"/>
              <a:t>velit</a:t>
            </a:r>
            <a:r>
              <a:rPr lang="en-US" sz="1600" dirty="0"/>
              <a:t> </a:t>
            </a:r>
            <a:r>
              <a:rPr lang="en-US" sz="1600" dirty="0" err="1"/>
              <a:t>esse</a:t>
            </a:r>
            <a:r>
              <a:rPr lang="en-US" sz="1600" dirty="0"/>
              <a:t> </a:t>
            </a:r>
            <a:r>
              <a:rPr lang="en-US" sz="1600" dirty="0" err="1"/>
              <a:t>molestie</a:t>
            </a:r>
            <a:r>
              <a:rPr lang="en-US" sz="1600" dirty="0"/>
              <a:t> </a:t>
            </a:r>
            <a:r>
              <a:rPr lang="en-US" sz="1600" dirty="0" err="1"/>
              <a:t>consequat</a:t>
            </a:r>
            <a:r>
              <a:rPr lang="en-US" sz="1600" dirty="0"/>
              <a:t>, vel illum dolore </a:t>
            </a:r>
            <a:r>
              <a:rPr lang="en-US" sz="1600" dirty="0" err="1"/>
              <a:t>eu</a:t>
            </a:r>
            <a:r>
              <a:rPr lang="en-US" sz="1600" dirty="0"/>
              <a:t> </a:t>
            </a:r>
            <a:r>
              <a:rPr lang="en-US" sz="1600" dirty="0" err="1"/>
              <a:t>feugiat</a:t>
            </a:r>
            <a:r>
              <a:rPr lang="en-US" sz="1600" dirty="0"/>
              <a:t> </a:t>
            </a:r>
            <a:r>
              <a:rPr lang="en-US" sz="1600" dirty="0" err="1"/>
              <a:t>nulla</a:t>
            </a:r>
            <a:r>
              <a:rPr lang="en-US" sz="1600" dirty="0"/>
              <a:t> </a:t>
            </a:r>
            <a:r>
              <a:rPr lang="en-US" sz="1600" dirty="0" err="1"/>
              <a:t>facilisis</a:t>
            </a:r>
            <a:r>
              <a:rPr lang="en-US" sz="1600" dirty="0"/>
              <a:t> at </a:t>
            </a:r>
            <a:r>
              <a:rPr lang="en-US" sz="1600" dirty="0" err="1"/>
              <a:t>vero</a:t>
            </a:r>
            <a:r>
              <a:rPr lang="en-US" sz="1600" dirty="0"/>
              <a:t> eros et </a:t>
            </a:r>
            <a:r>
              <a:rPr lang="en-US" sz="1600" dirty="0" err="1"/>
              <a:t>accumsan</a:t>
            </a:r>
            <a:r>
              <a:rPr lang="en-US" sz="1600" dirty="0"/>
              <a:t> et </a:t>
            </a:r>
            <a:r>
              <a:rPr lang="en-US" sz="1600" dirty="0" err="1"/>
              <a:t>iusto</a:t>
            </a:r>
            <a:r>
              <a:rPr lang="en-US" sz="1600" dirty="0"/>
              <a:t> </a:t>
            </a:r>
            <a:r>
              <a:rPr lang="en-US" sz="1600" dirty="0" err="1"/>
              <a:t>odio</a:t>
            </a:r>
            <a:r>
              <a:rPr lang="en-US" sz="1600" dirty="0"/>
              <a:t> </a:t>
            </a:r>
            <a:r>
              <a:rPr lang="en-US" sz="1600" dirty="0" err="1"/>
              <a:t>dignissim</a:t>
            </a:r>
            <a:r>
              <a:rPr lang="en-US" sz="1600" dirty="0"/>
              <a:t> qui </a:t>
            </a:r>
            <a:r>
              <a:rPr lang="en-US" sz="1600" dirty="0" err="1"/>
              <a:t>blandit</a:t>
            </a:r>
            <a:r>
              <a:rPr lang="en-US" sz="1600" dirty="0"/>
              <a:t> </a:t>
            </a:r>
            <a:r>
              <a:rPr lang="en-US" sz="1600" dirty="0" err="1"/>
              <a:t>praesent</a:t>
            </a:r>
            <a:r>
              <a:rPr lang="en-US" sz="1600" dirty="0"/>
              <a:t> </a:t>
            </a:r>
            <a:r>
              <a:rPr lang="en-US" sz="1600" dirty="0" err="1"/>
              <a:t>luptatum</a:t>
            </a:r>
            <a:r>
              <a:rPr lang="en-US" sz="1600" dirty="0"/>
              <a:t> </a:t>
            </a:r>
            <a:r>
              <a:rPr lang="en-US" sz="1600" dirty="0" err="1"/>
              <a:t>zzril</a:t>
            </a:r>
            <a:r>
              <a:rPr lang="en-US" sz="1600" dirty="0"/>
              <a:t> </a:t>
            </a:r>
            <a:r>
              <a:rPr lang="en-US" sz="1600" dirty="0" err="1"/>
              <a:t>delenit</a:t>
            </a:r>
            <a:r>
              <a:rPr lang="en-US" sz="1600" dirty="0"/>
              <a:t> </a:t>
            </a:r>
            <a:r>
              <a:rPr lang="en-US" sz="1600" dirty="0" err="1"/>
              <a:t>augue</a:t>
            </a:r>
            <a:r>
              <a:rPr lang="en-US" sz="1600" dirty="0"/>
              <a:t> </a:t>
            </a:r>
            <a:r>
              <a:rPr lang="en-US" sz="1600" dirty="0" err="1"/>
              <a:t>duis</a:t>
            </a:r>
            <a:r>
              <a:rPr lang="en-US" sz="1600" dirty="0"/>
              <a:t> dolore </a:t>
            </a:r>
            <a:r>
              <a:rPr lang="en-US" sz="1600" dirty="0" err="1"/>
              <a:t>te</a:t>
            </a:r>
            <a:r>
              <a:rPr lang="en-US" sz="1600" dirty="0"/>
              <a:t> </a:t>
            </a:r>
            <a:r>
              <a:rPr lang="en-US" sz="1600" dirty="0" err="1"/>
              <a:t>feugait</a:t>
            </a:r>
            <a:r>
              <a:rPr lang="en-US" sz="1600" dirty="0"/>
              <a:t> </a:t>
            </a:r>
            <a:r>
              <a:rPr lang="en-US" sz="1600" dirty="0" err="1"/>
              <a:t>nulla</a:t>
            </a:r>
            <a:r>
              <a:rPr lang="en-US" sz="1600" dirty="0"/>
              <a:t>.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cons </a:t>
            </a:r>
            <a:r>
              <a:rPr lang="en-US" sz="1600" dirty="0" err="1"/>
              <a:t>ectetuer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, sed diam </a:t>
            </a:r>
            <a:r>
              <a:rPr lang="en-US" sz="1600" dirty="0" err="1"/>
              <a:t>nonummy</a:t>
            </a:r>
            <a:r>
              <a:rPr lang="en-US" sz="1600" dirty="0"/>
              <a:t> </a:t>
            </a:r>
            <a:r>
              <a:rPr lang="en-US" sz="1600" dirty="0" err="1"/>
              <a:t>nibh</a:t>
            </a:r>
            <a:r>
              <a:rPr lang="en-US" sz="1600" dirty="0"/>
              <a:t> </a:t>
            </a:r>
            <a:r>
              <a:rPr lang="en-US" sz="1600" dirty="0" err="1"/>
              <a:t>euismod</a:t>
            </a:r>
            <a:r>
              <a:rPr lang="en-US" sz="1600" dirty="0"/>
              <a:t> </a:t>
            </a:r>
            <a:r>
              <a:rPr lang="en-US" sz="1600" dirty="0" err="1"/>
              <a:t>tincidunt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laoreet</a:t>
            </a:r>
            <a:r>
              <a:rPr lang="en-US" sz="1600" dirty="0"/>
              <a:t> dolore magna </a:t>
            </a:r>
            <a:r>
              <a:rPr lang="en-US" sz="1600" dirty="0" err="1"/>
              <a:t>aliquam</a:t>
            </a:r>
            <a:r>
              <a:rPr lang="en-US" sz="1600" dirty="0"/>
              <a:t> </a:t>
            </a:r>
            <a:r>
              <a:rPr lang="en-US" sz="1600" dirty="0" err="1"/>
              <a:t>erat</a:t>
            </a:r>
            <a:r>
              <a:rPr lang="en-US" sz="1600" dirty="0"/>
              <a:t> </a:t>
            </a:r>
            <a:r>
              <a:rPr lang="en-US" sz="1600" dirty="0" err="1"/>
              <a:t>volutpat</a:t>
            </a:r>
            <a:r>
              <a:rPr lang="en-US" sz="1600" dirty="0"/>
              <a:t>. Ut </a:t>
            </a:r>
            <a:r>
              <a:rPr lang="en-US" sz="1600" dirty="0" err="1"/>
              <a:t>wisi</a:t>
            </a:r>
            <a:r>
              <a:rPr lang="en-US" sz="1600" dirty="0"/>
              <a:t> </a:t>
            </a:r>
            <a:r>
              <a:rPr lang="en-US" sz="1600" dirty="0" err="1"/>
              <a:t>enim</a:t>
            </a:r>
            <a:r>
              <a:rPr lang="en-US" sz="1600" dirty="0"/>
              <a:t> ad minim </a:t>
            </a:r>
            <a:r>
              <a:rPr lang="en-US" sz="1600" dirty="0" err="1"/>
              <a:t>veniam</a:t>
            </a:r>
            <a:r>
              <a:rPr lang="en-US" sz="1600" dirty="0"/>
              <a:t>, </a:t>
            </a:r>
            <a:r>
              <a:rPr lang="en-US" sz="1600" dirty="0" err="1"/>
              <a:t>quis</a:t>
            </a:r>
            <a:r>
              <a:rPr lang="en-US" sz="1600" dirty="0"/>
              <a:t> </a:t>
            </a:r>
            <a:r>
              <a:rPr lang="en-US" sz="1600" dirty="0" err="1"/>
              <a:t>nostrud</a:t>
            </a:r>
            <a:r>
              <a:rPr lang="en-US" sz="1600" dirty="0"/>
              <a:t> </a:t>
            </a:r>
            <a:r>
              <a:rPr lang="en-US" sz="1600" dirty="0" err="1"/>
              <a:t>exerci</a:t>
            </a:r>
            <a:r>
              <a:rPr lang="en-US" sz="1600" dirty="0"/>
              <a:t> </a:t>
            </a:r>
            <a:r>
              <a:rPr lang="en-US" sz="1600" dirty="0" err="1"/>
              <a:t>tation</a:t>
            </a:r>
            <a:r>
              <a:rPr lang="en-US" sz="1600" dirty="0"/>
              <a:t> </a:t>
            </a:r>
            <a:r>
              <a:rPr lang="en-US" sz="1600" dirty="0" err="1"/>
              <a:t>ullamcorper</a:t>
            </a:r>
            <a:r>
              <a:rPr lang="en-US" sz="1600" dirty="0"/>
              <a:t> </a:t>
            </a:r>
            <a:r>
              <a:rPr lang="en-US" sz="1600" dirty="0" err="1"/>
              <a:t>suscipit</a:t>
            </a:r>
            <a:r>
              <a:rPr lang="en-US" sz="1600" dirty="0"/>
              <a:t> </a:t>
            </a:r>
            <a:r>
              <a:rPr lang="en-US" sz="1600" dirty="0" err="1"/>
              <a:t>lobortis</a:t>
            </a:r>
            <a:r>
              <a:rPr lang="en-US" sz="1600" dirty="0"/>
              <a:t> </a:t>
            </a:r>
            <a:r>
              <a:rPr lang="en-US" sz="1600" dirty="0" err="1"/>
              <a:t>nisl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aliquip</a:t>
            </a:r>
            <a:r>
              <a:rPr lang="en-US" sz="1600" dirty="0"/>
              <a:t> ex </a:t>
            </a:r>
            <a:r>
              <a:rPr lang="en-US" sz="1600" dirty="0" err="1"/>
              <a:t>ea</a:t>
            </a:r>
            <a:r>
              <a:rPr lang="en-US" sz="1600" dirty="0"/>
              <a:t> </a:t>
            </a:r>
            <a:r>
              <a:rPr lang="en-US" sz="1600" dirty="0" err="1"/>
              <a:t>commodo</a:t>
            </a:r>
            <a:r>
              <a:rPr lang="en-US" sz="1600" dirty="0"/>
              <a:t> dolore </a:t>
            </a:r>
            <a:r>
              <a:rPr lang="en-US" sz="1600" dirty="0" err="1"/>
              <a:t>te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2718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72C2FDC-81C0-D75C-5796-27B961B040DA}"/>
              </a:ext>
            </a:extLst>
          </p:cNvPr>
          <p:cNvSpPr/>
          <p:nvPr userDrawn="1"/>
        </p:nvSpPr>
        <p:spPr>
          <a:xfrm rot="10800000">
            <a:off x="-9817" y="-23529"/>
            <a:ext cx="12210167" cy="6891801"/>
          </a:xfrm>
          <a:prstGeom prst="rect">
            <a:avLst/>
          </a:prstGeom>
          <a:gradFill flip="none" rotWithShape="1">
            <a:gsLst>
              <a:gs pos="18000">
                <a:srgbClr val="CCD0E1"/>
              </a:gs>
              <a:gs pos="59000">
                <a:schemeClr val="bg1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80BE22-01AF-8D32-7305-F04C6A08A078}"/>
              </a:ext>
            </a:extLst>
          </p:cNvPr>
          <p:cNvSpPr/>
          <p:nvPr userDrawn="1"/>
        </p:nvSpPr>
        <p:spPr>
          <a:xfrm>
            <a:off x="0" y="-1"/>
            <a:ext cx="12192000" cy="458547"/>
          </a:xfrm>
          <a:prstGeom prst="rect">
            <a:avLst/>
          </a:prstGeom>
          <a:solidFill>
            <a:srgbClr val="016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9A77E9DA-6791-090B-4538-649F1A86F377}"/>
              </a:ext>
            </a:extLst>
          </p:cNvPr>
          <p:cNvSpPr/>
          <p:nvPr userDrawn="1"/>
        </p:nvSpPr>
        <p:spPr>
          <a:xfrm>
            <a:off x="11260264" y="0"/>
            <a:ext cx="931736" cy="458548"/>
          </a:xfrm>
          <a:custGeom>
            <a:avLst/>
            <a:gdLst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0 w 931736"/>
              <a:gd name="connsiteY3" fmla="*/ 495760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467832 w 931736"/>
              <a:gd name="connsiteY3" fmla="*/ 479812 h 495760"/>
              <a:gd name="connsiteX4" fmla="*/ 0 w 931736"/>
              <a:gd name="connsiteY4" fmla="*/ 0 h 495760"/>
              <a:gd name="connsiteX0" fmla="*/ 0 w 931736"/>
              <a:gd name="connsiteY0" fmla="*/ 0 h 495760"/>
              <a:gd name="connsiteX1" fmla="*/ 931736 w 931736"/>
              <a:gd name="connsiteY1" fmla="*/ 0 h 495760"/>
              <a:gd name="connsiteX2" fmla="*/ 931736 w 931736"/>
              <a:gd name="connsiteY2" fmla="*/ 495760 h 495760"/>
              <a:gd name="connsiteX3" fmla="*/ 590106 w 931736"/>
              <a:gd name="connsiteY3" fmla="*/ 485128 h 495760"/>
              <a:gd name="connsiteX4" fmla="*/ 0 w 931736"/>
              <a:gd name="connsiteY4" fmla="*/ 0 h 495760"/>
              <a:gd name="connsiteX0" fmla="*/ 0 w 931736"/>
              <a:gd name="connsiteY0" fmla="*/ 0 h 495761"/>
              <a:gd name="connsiteX1" fmla="*/ 931736 w 931736"/>
              <a:gd name="connsiteY1" fmla="*/ 0 h 495761"/>
              <a:gd name="connsiteX2" fmla="*/ 931736 w 931736"/>
              <a:gd name="connsiteY2" fmla="*/ 495760 h 495761"/>
              <a:gd name="connsiteX3" fmla="*/ 499730 w 931736"/>
              <a:gd name="connsiteY3" fmla="*/ 495761 h 495761"/>
              <a:gd name="connsiteX4" fmla="*/ 0 w 931736"/>
              <a:gd name="connsiteY4" fmla="*/ 0 h 495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1736" h="495761">
                <a:moveTo>
                  <a:pt x="0" y="0"/>
                </a:moveTo>
                <a:lnTo>
                  <a:pt x="931736" y="0"/>
                </a:lnTo>
                <a:lnTo>
                  <a:pt x="931736" y="495760"/>
                </a:lnTo>
                <a:lnTo>
                  <a:pt x="499730" y="495761"/>
                </a:lnTo>
                <a:lnTo>
                  <a:pt x="0" y="0"/>
                </a:lnTo>
                <a:close/>
              </a:path>
            </a:pathLst>
          </a:custGeom>
          <a:solidFill>
            <a:srgbClr val="258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5AEE0-8E1B-B264-B24F-58E820DD5951}"/>
              </a:ext>
            </a:extLst>
          </p:cNvPr>
          <p:cNvSpPr txBox="1"/>
          <p:nvPr userDrawn="1"/>
        </p:nvSpPr>
        <p:spPr>
          <a:xfrm>
            <a:off x="629588" y="59960"/>
            <a:ext cx="32528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0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 SCIENCE DIVISION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52198C6-2BC8-8028-0CDB-DBC5471D651D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b="0" smtClean="0">
                <a:solidFill>
                  <a:schemeClr val="bg1"/>
                </a:solidFill>
              </a:rPr>
              <a:pPr/>
              <a:t>‹#›</a:t>
            </a:fld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E6B5B81-8270-0FC1-C6DB-C3850CB5EAA3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95C1D026-14CA-9A36-0FF1-72AE552AA8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4909" y="1043538"/>
            <a:ext cx="10668515" cy="590931"/>
          </a:xfrm>
        </p:spPr>
        <p:txBody>
          <a:bodyPr/>
          <a:lstStyle>
            <a:lvl1pPr algn="l">
              <a:defRPr sz="3600" b="1" i="0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6F61DA1-8341-127D-9998-5AAAAB1CEB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0875" y="1879600"/>
            <a:ext cx="10634663" cy="226728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/>
              <a:t>Body Copy </a:t>
            </a:r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</a:t>
            </a:r>
            <a:r>
              <a:rPr lang="en-US" sz="1600" dirty="0" err="1"/>
              <a:t>consectetuer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, sed diam </a:t>
            </a:r>
            <a:r>
              <a:rPr lang="en-US" sz="1600" dirty="0" err="1"/>
              <a:t>nonummy</a:t>
            </a:r>
            <a:r>
              <a:rPr lang="en-US" sz="1600" dirty="0"/>
              <a:t> </a:t>
            </a:r>
            <a:r>
              <a:rPr lang="en-US" sz="1600" dirty="0" err="1"/>
              <a:t>nibh</a:t>
            </a:r>
            <a:r>
              <a:rPr lang="en-US" sz="1600" dirty="0"/>
              <a:t> </a:t>
            </a:r>
            <a:r>
              <a:rPr lang="en-US" sz="1600" dirty="0" err="1"/>
              <a:t>euismod</a:t>
            </a:r>
            <a:r>
              <a:rPr lang="en-US" sz="1600" dirty="0"/>
              <a:t> </a:t>
            </a:r>
            <a:r>
              <a:rPr lang="en-US" sz="1600" dirty="0" err="1"/>
              <a:t>tincidunt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laoreet</a:t>
            </a:r>
            <a:r>
              <a:rPr lang="en-US" sz="1600" dirty="0"/>
              <a:t> dolore magna </a:t>
            </a:r>
            <a:r>
              <a:rPr lang="en-US" sz="1600" dirty="0" err="1"/>
              <a:t>aliquam</a:t>
            </a:r>
            <a:r>
              <a:rPr lang="en-US" sz="1600" dirty="0"/>
              <a:t> </a:t>
            </a:r>
            <a:r>
              <a:rPr lang="en-US" sz="1600" dirty="0" err="1"/>
              <a:t>erat</a:t>
            </a:r>
            <a:r>
              <a:rPr lang="en-US" sz="1600" dirty="0"/>
              <a:t> </a:t>
            </a:r>
            <a:r>
              <a:rPr lang="en-US" sz="1600" dirty="0" err="1"/>
              <a:t>volutpat</a:t>
            </a:r>
            <a:r>
              <a:rPr lang="en-US" sz="1600" dirty="0"/>
              <a:t>. Ut </a:t>
            </a:r>
            <a:r>
              <a:rPr lang="en-US" sz="1600" dirty="0" err="1"/>
              <a:t>wisi</a:t>
            </a:r>
            <a:r>
              <a:rPr lang="en-US" sz="1600" dirty="0"/>
              <a:t> </a:t>
            </a:r>
            <a:r>
              <a:rPr lang="en-US" sz="1600" dirty="0" err="1"/>
              <a:t>enim</a:t>
            </a:r>
            <a:r>
              <a:rPr lang="en-US" sz="1600" dirty="0"/>
              <a:t> ad minim </a:t>
            </a:r>
            <a:r>
              <a:rPr lang="en-US" sz="1600" dirty="0" err="1"/>
              <a:t>veniam</a:t>
            </a:r>
            <a:r>
              <a:rPr lang="en-US" sz="1600" dirty="0"/>
              <a:t>, </a:t>
            </a:r>
            <a:r>
              <a:rPr lang="en-US" sz="1600" dirty="0" err="1"/>
              <a:t>quis</a:t>
            </a:r>
            <a:r>
              <a:rPr lang="en-US" sz="1600" dirty="0"/>
              <a:t> </a:t>
            </a:r>
            <a:r>
              <a:rPr lang="en-US" sz="1600" dirty="0" err="1"/>
              <a:t>nostrud</a:t>
            </a:r>
            <a:r>
              <a:rPr lang="en-US" sz="1600" dirty="0"/>
              <a:t> </a:t>
            </a:r>
            <a:r>
              <a:rPr lang="en-US" sz="1600" dirty="0" err="1"/>
              <a:t>exerci</a:t>
            </a:r>
            <a:r>
              <a:rPr lang="en-US" sz="1600" dirty="0"/>
              <a:t> </a:t>
            </a:r>
            <a:r>
              <a:rPr lang="en-US" sz="1600" dirty="0" err="1"/>
              <a:t>tation</a:t>
            </a:r>
            <a:r>
              <a:rPr lang="en-US" sz="1600" dirty="0"/>
              <a:t> </a:t>
            </a:r>
            <a:r>
              <a:rPr lang="en-US" sz="1600" dirty="0" err="1"/>
              <a:t>ullamcorper</a:t>
            </a:r>
            <a:r>
              <a:rPr lang="en-US" sz="1600" dirty="0"/>
              <a:t> </a:t>
            </a:r>
            <a:r>
              <a:rPr lang="en-US" sz="1600" dirty="0" err="1"/>
              <a:t>suscipit</a:t>
            </a:r>
            <a:r>
              <a:rPr lang="en-US" sz="1600" dirty="0"/>
              <a:t> </a:t>
            </a:r>
            <a:r>
              <a:rPr lang="en-US" sz="1600" dirty="0" err="1"/>
              <a:t>lobortis</a:t>
            </a:r>
            <a:r>
              <a:rPr lang="en-US" sz="1600" dirty="0"/>
              <a:t> </a:t>
            </a:r>
            <a:r>
              <a:rPr lang="en-US" sz="1600" dirty="0" err="1"/>
              <a:t>nisl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aliquip</a:t>
            </a:r>
            <a:r>
              <a:rPr lang="en-US" sz="1600" dirty="0"/>
              <a:t> ex </a:t>
            </a:r>
            <a:r>
              <a:rPr lang="en-US" sz="1600" dirty="0" err="1"/>
              <a:t>ea</a:t>
            </a:r>
            <a:r>
              <a:rPr lang="en-US" sz="1600" dirty="0"/>
              <a:t> </a:t>
            </a:r>
            <a:r>
              <a:rPr lang="en-US" sz="1600" dirty="0" err="1"/>
              <a:t>commodo</a:t>
            </a:r>
            <a:r>
              <a:rPr lang="en-US" sz="1600" dirty="0"/>
              <a:t> </a:t>
            </a:r>
            <a:r>
              <a:rPr lang="en-US" sz="1600" dirty="0" err="1"/>
              <a:t>consequat</a:t>
            </a:r>
            <a:r>
              <a:rPr lang="en-US" sz="1600" dirty="0"/>
              <a:t>. Duis autem vel </a:t>
            </a:r>
            <a:r>
              <a:rPr lang="en-US" sz="1600" dirty="0" err="1"/>
              <a:t>eum</a:t>
            </a:r>
            <a:r>
              <a:rPr lang="en-US" sz="1600" dirty="0"/>
              <a:t> </a:t>
            </a:r>
            <a:r>
              <a:rPr lang="en-US" sz="1600" dirty="0" err="1"/>
              <a:t>iriure</a:t>
            </a:r>
            <a:r>
              <a:rPr lang="en-US" sz="1600" dirty="0"/>
              <a:t> dolor in </a:t>
            </a:r>
            <a:r>
              <a:rPr lang="en-US" sz="1600" dirty="0" err="1"/>
              <a:t>hendrerit</a:t>
            </a:r>
            <a:r>
              <a:rPr lang="en-US" sz="1600" dirty="0"/>
              <a:t> in </a:t>
            </a:r>
            <a:r>
              <a:rPr lang="en-US" sz="1600" dirty="0" err="1"/>
              <a:t>vulputate</a:t>
            </a:r>
            <a:r>
              <a:rPr lang="en-US" sz="1600" dirty="0"/>
              <a:t> </a:t>
            </a:r>
            <a:r>
              <a:rPr lang="en-US" sz="1600" dirty="0" err="1"/>
              <a:t>velit</a:t>
            </a:r>
            <a:r>
              <a:rPr lang="en-US" sz="1600" dirty="0"/>
              <a:t> </a:t>
            </a:r>
            <a:r>
              <a:rPr lang="en-US" sz="1600" dirty="0" err="1"/>
              <a:t>esse</a:t>
            </a:r>
            <a:r>
              <a:rPr lang="en-US" sz="1600" dirty="0"/>
              <a:t> </a:t>
            </a:r>
            <a:r>
              <a:rPr lang="en-US" sz="1600" dirty="0" err="1"/>
              <a:t>molestie</a:t>
            </a:r>
            <a:r>
              <a:rPr lang="en-US" sz="1600" dirty="0"/>
              <a:t> </a:t>
            </a:r>
            <a:r>
              <a:rPr lang="en-US" sz="1600" dirty="0" err="1"/>
              <a:t>consequat</a:t>
            </a:r>
            <a:r>
              <a:rPr lang="en-US" sz="1600" dirty="0"/>
              <a:t>, vel illum dolore </a:t>
            </a:r>
            <a:r>
              <a:rPr lang="en-US" sz="1600" dirty="0" err="1"/>
              <a:t>eu</a:t>
            </a:r>
            <a:r>
              <a:rPr lang="en-US" sz="1600" dirty="0"/>
              <a:t> </a:t>
            </a:r>
            <a:r>
              <a:rPr lang="en-US" sz="1600" dirty="0" err="1"/>
              <a:t>feugiat</a:t>
            </a:r>
            <a:r>
              <a:rPr lang="en-US" sz="1600" dirty="0"/>
              <a:t> </a:t>
            </a:r>
            <a:r>
              <a:rPr lang="en-US" sz="1600" dirty="0" err="1"/>
              <a:t>nulla</a:t>
            </a:r>
            <a:r>
              <a:rPr lang="en-US" sz="1600" dirty="0"/>
              <a:t> </a:t>
            </a:r>
            <a:r>
              <a:rPr lang="en-US" sz="1600" dirty="0" err="1"/>
              <a:t>facilisis</a:t>
            </a:r>
            <a:r>
              <a:rPr lang="en-US" sz="1600" dirty="0"/>
              <a:t> at </a:t>
            </a:r>
            <a:r>
              <a:rPr lang="en-US" sz="1600" dirty="0" err="1"/>
              <a:t>vero</a:t>
            </a:r>
            <a:r>
              <a:rPr lang="en-US" sz="1600" dirty="0"/>
              <a:t> eros et </a:t>
            </a:r>
            <a:r>
              <a:rPr lang="en-US" sz="1600" dirty="0" err="1"/>
              <a:t>accumsan</a:t>
            </a:r>
            <a:r>
              <a:rPr lang="en-US" sz="1600" dirty="0"/>
              <a:t> et </a:t>
            </a:r>
            <a:r>
              <a:rPr lang="en-US" sz="1600" dirty="0" err="1"/>
              <a:t>iusto</a:t>
            </a:r>
            <a:r>
              <a:rPr lang="en-US" sz="1600" dirty="0"/>
              <a:t> </a:t>
            </a:r>
            <a:r>
              <a:rPr lang="en-US" sz="1600" dirty="0" err="1"/>
              <a:t>odio</a:t>
            </a:r>
            <a:r>
              <a:rPr lang="en-US" sz="1600" dirty="0"/>
              <a:t> </a:t>
            </a:r>
            <a:r>
              <a:rPr lang="en-US" sz="1600" dirty="0" err="1"/>
              <a:t>dignissim</a:t>
            </a:r>
            <a:r>
              <a:rPr lang="en-US" sz="1600" dirty="0"/>
              <a:t> qui </a:t>
            </a:r>
            <a:r>
              <a:rPr lang="en-US" sz="1600" dirty="0" err="1"/>
              <a:t>blandit</a:t>
            </a:r>
            <a:r>
              <a:rPr lang="en-US" sz="1600" dirty="0"/>
              <a:t> </a:t>
            </a:r>
            <a:r>
              <a:rPr lang="en-US" sz="1600" dirty="0" err="1"/>
              <a:t>praesent</a:t>
            </a:r>
            <a:r>
              <a:rPr lang="en-US" sz="1600" dirty="0"/>
              <a:t> </a:t>
            </a:r>
            <a:r>
              <a:rPr lang="en-US" sz="1600" dirty="0" err="1"/>
              <a:t>luptatum</a:t>
            </a:r>
            <a:r>
              <a:rPr lang="en-US" sz="1600" dirty="0"/>
              <a:t> </a:t>
            </a:r>
            <a:r>
              <a:rPr lang="en-US" sz="1600" dirty="0" err="1"/>
              <a:t>zzril</a:t>
            </a:r>
            <a:r>
              <a:rPr lang="en-US" sz="1600" dirty="0"/>
              <a:t> </a:t>
            </a:r>
            <a:r>
              <a:rPr lang="en-US" sz="1600" dirty="0" err="1"/>
              <a:t>delenit</a:t>
            </a:r>
            <a:r>
              <a:rPr lang="en-US" sz="1600" dirty="0"/>
              <a:t> </a:t>
            </a:r>
            <a:r>
              <a:rPr lang="en-US" sz="1600" dirty="0" err="1"/>
              <a:t>augue</a:t>
            </a:r>
            <a:r>
              <a:rPr lang="en-US" sz="1600" dirty="0"/>
              <a:t> </a:t>
            </a:r>
            <a:r>
              <a:rPr lang="en-US" sz="1600" dirty="0" err="1"/>
              <a:t>duis</a:t>
            </a:r>
            <a:r>
              <a:rPr lang="en-US" sz="1600" dirty="0"/>
              <a:t> dolore </a:t>
            </a:r>
            <a:r>
              <a:rPr lang="en-US" sz="1600" dirty="0" err="1"/>
              <a:t>te</a:t>
            </a:r>
            <a:r>
              <a:rPr lang="en-US" sz="1600" dirty="0"/>
              <a:t> </a:t>
            </a:r>
            <a:r>
              <a:rPr lang="en-US" sz="1600" dirty="0" err="1"/>
              <a:t>feugait</a:t>
            </a:r>
            <a:r>
              <a:rPr lang="en-US" sz="1600" dirty="0"/>
              <a:t> </a:t>
            </a:r>
            <a:r>
              <a:rPr lang="en-US" sz="1600" dirty="0" err="1"/>
              <a:t>nulla</a:t>
            </a:r>
            <a:r>
              <a:rPr lang="en-US" sz="1600" dirty="0"/>
              <a:t> </a:t>
            </a:r>
            <a:r>
              <a:rPr lang="en-US" sz="1600" dirty="0" err="1"/>
              <a:t>facilisi</a:t>
            </a:r>
            <a:r>
              <a:rPr lang="en-US" sz="1600" dirty="0"/>
              <a:t>.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cons </a:t>
            </a:r>
            <a:r>
              <a:rPr lang="en-US" sz="1600" dirty="0" err="1"/>
              <a:t>ectetuer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, sed diam </a:t>
            </a:r>
            <a:r>
              <a:rPr lang="en-US" sz="1600" dirty="0" err="1"/>
              <a:t>nonummy</a:t>
            </a:r>
            <a:r>
              <a:rPr lang="en-US" sz="1600" dirty="0"/>
              <a:t> </a:t>
            </a:r>
            <a:r>
              <a:rPr lang="en-US" sz="1600" dirty="0" err="1"/>
              <a:t>nibh</a:t>
            </a:r>
            <a:r>
              <a:rPr lang="en-US" sz="1600" dirty="0"/>
              <a:t> </a:t>
            </a:r>
            <a:r>
              <a:rPr lang="en-US" sz="1600" dirty="0" err="1"/>
              <a:t>euismod</a:t>
            </a:r>
            <a:r>
              <a:rPr lang="en-US" sz="1600" dirty="0"/>
              <a:t> </a:t>
            </a:r>
            <a:r>
              <a:rPr lang="en-US" sz="1600" dirty="0" err="1"/>
              <a:t>tincidunt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laoreet</a:t>
            </a:r>
            <a:r>
              <a:rPr lang="en-US" sz="1600" dirty="0"/>
              <a:t> dolore magna </a:t>
            </a:r>
            <a:r>
              <a:rPr lang="en-US" sz="1600" dirty="0" err="1"/>
              <a:t>aliquam</a:t>
            </a:r>
            <a:r>
              <a:rPr lang="en-US" sz="1600" dirty="0"/>
              <a:t> </a:t>
            </a:r>
            <a:r>
              <a:rPr lang="en-US" sz="1600" dirty="0" err="1"/>
              <a:t>erat</a:t>
            </a:r>
            <a:r>
              <a:rPr lang="en-US" sz="1600" dirty="0"/>
              <a:t> </a:t>
            </a:r>
            <a:r>
              <a:rPr lang="en-US" sz="1600" dirty="0" err="1"/>
              <a:t>volutpat</a:t>
            </a:r>
            <a:r>
              <a:rPr lang="en-US" sz="1600" dirty="0"/>
              <a:t>. Ut </a:t>
            </a:r>
            <a:r>
              <a:rPr lang="en-US" sz="1600" dirty="0" err="1"/>
              <a:t>wisi</a:t>
            </a:r>
            <a:r>
              <a:rPr lang="en-US" sz="1600" dirty="0"/>
              <a:t> </a:t>
            </a:r>
            <a:r>
              <a:rPr lang="en-US" sz="1600" dirty="0" err="1"/>
              <a:t>enim</a:t>
            </a:r>
            <a:r>
              <a:rPr lang="en-US" sz="1600" dirty="0"/>
              <a:t> ad minim </a:t>
            </a:r>
            <a:r>
              <a:rPr lang="en-US" sz="1600" dirty="0" err="1"/>
              <a:t>veniam</a:t>
            </a:r>
            <a:r>
              <a:rPr lang="en-US" sz="1600" dirty="0"/>
              <a:t>, </a:t>
            </a:r>
            <a:r>
              <a:rPr lang="en-US" sz="1600" dirty="0" err="1"/>
              <a:t>quis</a:t>
            </a:r>
            <a:r>
              <a:rPr lang="en-US" sz="1600" dirty="0"/>
              <a:t> </a:t>
            </a:r>
            <a:r>
              <a:rPr lang="en-US" sz="1600" dirty="0" err="1"/>
              <a:t>nostrud</a:t>
            </a:r>
            <a:r>
              <a:rPr lang="en-US" sz="1600" dirty="0"/>
              <a:t> </a:t>
            </a:r>
            <a:r>
              <a:rPr lang="en-US" sz="1600" dirty="0" err="1"/>
              <a:t>exerci</a:t>
            </a:r>
            <a:r>
              <a:rPr lang="en-US" sz="1600" dirty="0"/>
              <a:t> </a:t>
            </a:r>
            <a:r>
              <a:rPr lang="en-US" sz="1600" dirty="0" err="1"/>
              <a:t>tation</a:t>
            </a:r>
            <a:r>
              <a:rPr lang="en-US" sz="1600" dirty="0"/>
              <a:t> </a:t>
            </a:r>
            <a:r>
              <a:rPr lang="en-US" sz="1600" dirty="0" err="1"/>
              <a:t>ullamcorper</a:t>
            </a:r>
            <a:r>
              <a:rPr lang="en-US" sz="1600" dirty="0"/>
              <a:t> </a:t>
            </a:r>
            <a:r>
              <a:rPr lang="en-US" sz="1600" dirty="0" err="1"/>
              <a:t>suscipit</a:t>
            </a:r>
            <a:r>
              <a:rPr lang="en-US" sz="1600" dirty="0"/>
              <a:t> </a:t>
            </a:r>
            <a:r>
              <a:rPr lang="en-US" sz="1600" dirty="0" err="1"/>
              <a:t>lobortis</a:t>
            </a:r>
            <a:r>
              <a:rPr lang="en-US" sz="1600" dirty="0"/>
              <a:t> </a:t>
            </a:r>
            <a:r>
              <a:rPr lang="en-US" sz="1600" dirty="0" err="1"/>
              <a:t>nisl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aliquip</a:t>
            </a:r>
            <a:r>
              <a:rPr lang="en-US" sz="1600" dirty="0"/>
              <a:t> ex </a:t>
            </a:r>
            <a:r>
              <a:rPr lang="en-US" sz="1600" dirty="0" err="1"/>
              <a:t>ea</a:t>
            </a:r>
            <a:r>
              <a:rPr lang="en-US" sz="1600" dirty="0"/>
              <a:t> </a:t>
            </a:r>
            <a:r>
              <a:rPr lang="en-US" sz="1600" dirty="0" err="1"/>
              <a:t>commodo</a:t>
            </a:r>
            <a:r>
              <a:rPr lang="en-US" sz="1600" dirty="0"/>
              <a:t> </a:t>
            </a:r>
            <a:r>
              <a:rPr lang="en-US" sz="1600" dirty="0" err="1"/>
              <a:t>consequat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9025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E7BF2C5-374C-C5AF-80E0-A402CD35B92B}"/>
              </a:ext>
            </a:extLst>
          </p:cNvPr>
          <p:cNvSpPr/>
          <p:nvPr userDrawn="1"/>
        </p:nvSpPr>
        <p:spPr>
          <a:xfrm rot="10800000">
            <a:off x="-9817" y="-23529"/>
            <a:ext cx="12210167" cy="6891801"/>
          </a:xfrm>
          <a:prstGeom prst="rect">
            <a:avLst/>
          </a:prstGeom>
          <a:gradFill flip="none" rotWithShape="1">
            <a:gsLst>
              <a:gs pos="18000">
                <a:srgbClr val="CCD0E1"/>
              </a:gs>
              <a:gs pos="59000">
                <a:schemeClr val="bg1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52198C6-2BC8-8028-0CDB-DBC5471D651D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b="0" smtClean="0">
                <a:solidFill>
                  <a:schemeClr val="bg1"/>
                </a:solidFill>
              </a:rPr>
              <a:pPr/>
              <a:t>‹#›</a:t>
            </a:fld>
            <a:endParaRPr lang="en-US" b="0">
              <a:solidFill>
                <a:schemeClr val="bg1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E6B5B81-8270-0FC1-C6DB-C3850CB5EAA3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3118E579-8A2E-2F88-F0AF-490943C2A3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4909" y="1043538"/>
            <a:ext cx="10668515" cy="590931"/>
          </a:xfrm>
        </p:spPr>
        <p:txBody>
          <a:bodyPr/>
          <a:lstStyle>
            <a:lvl1pPr algn="ctr">
              <a:defRPr sz="3600" b="1" i="0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Text Placeholder 15">
            <a:extLst>
              <a:ext uri="{FF2B5EF4-FFF2-40B4-BE49-F238E27FC236}">
                <a16:creationId xmlns:a16="http://schemas.microsoft.com/office/drawing/2014/main" id="{10805BB9-5666-F79C-ECB6-E0ABD45226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0875" y="1879600"/>
            <a:ext cx="10634663" cy="2267287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/>
              <a:t>Body Copy </a:t>
            </a:r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</a:t>
            </a:r>
            <a:r>
              <a:rPr lang="en-US" sz="1600" dirty="0" err="1"/>
              <a:t>consectetuer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, sed diam </a:t>
            </a:r>
            <a:r>
              <a:rPr lang="en-US" sz="1600" dirty="0" err="1"/>
              <a:t>nonummy</a:t>
            </a:r>
            <a:r>
              <a:rPr lang="en-US" sz="1600" dirty="0"/>
              <a:t> </a:t>
            </a:r>
            <a:r>
              <a:rPr lang="en-US" sz="1600" dirty="0" err="1"/>
              <a:t>nibh</a:t>
            </a:r>
            <a:r>
              <a:rPr lang="en-US" sz="1600" dirty="0"/>
              <a:t> </a:t>
            </a:r>
            <a:r>
              <a:rPr lang="en-US" sz="1600" dirty="0" err="1"/>
              <a:t>euismod</a:t>
            </a:r>
            <a:r>
              <a:rPr lang="en-US" sz="1600" dirty="0"/>
              <a:t> </a:t>
            </a:r>
            <a:r>
              <a:rPr lang="en-US" sz="1600" dirty="0" err="1"/>
              <a:t>tincidunt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laoreet</a:t>
            </a:r>
            <a:r>
              <a:rPr lang="en-US" sz="1600" dirty="0"/>
              <a:t> dolore magna </a:t>
            </a:r>
            <a:r>
              <a:rPr lang="en-US" sz="1600" dirty="0" err="1"/>
              <a:t>aliquam</a:t>
            </a:r>
            <a:r>
              <a:rPr lang="en-US" sz="1600" dirty="0"/>
              <a:t> </a:t>
            </a:r>
            <a:r>
              <a:rPr lang="en-US" sz="1600" dirty="0" err="1"/>
              <a:t>erat</a:t>
            </a:r>
            <a:r>
              <a:rPr lang="en-US" sz="1600" dirty="0"/>
              <a:t> </a:t>
            </a:r>
            <a:r>
              <a:rPr lang="en-US" sz="1600" dirty="0" err="1"/>
              <a:t>volutpat</a:t>
            </a:r>
            <a:r>
              <a:rPr lang="en-US" sz="1600" dirty="0"/>
              <a:t>. Ut </a:t>
            </a:r>
            <a:r>
              <a:rPr lang="en-US" sz="1600" dirty="0" err="1"/>
              <a:t>wisi</a:t>
            </a:r>
            <a:r>
              <a:rPr lang="en-US" sz="1600" dirty="0"/>
              <a:t> </a:t>
            </a:r>
            <a:r>
              <a:rPr lang="en-US" sz="1600" dirty="0" err="1"/>
              <a:t>enim</a:t>
            </a:r>
            <a:r>
              <a:rPr lang="en-US" sz="1600" dirty="0"/>
              <a:t> ad minim </a:t>
            </a:r>
            <a:r>
              <a:rPr lang="en-US" sz="1600" dirty="0" err="1"/>
              <a:t>veniam</a:t>
            </a:r>
            <a:r>
              <a:rPr lang="en-US" sz="1600" dirty="0"/>
              <a:t>, </a:t>
            </a:r>
            <a:r>
              <a:rPr lang="en-US" sz="1600" dirty="0" err="1"/>
              <a:t>quis</a:t>
            </a:r>
            <a:r>
              <a:rPr lang="en-US" sz="1600" dirty="0"/>
              <a:t> </a:t>
            </a:r>
            <a:r>
              <a:rPr lang="en-US" sz="1600" dirty="0" err="1"/>
              <a:t>nostrud</a:t>
            </a:r>
            <a:r>
              <a:rPr lang="en-US" sz="1600" dirty="0"/>
              <a:t> </a:t>
            </a:r>
            <a:r>
              <a:rPr lang="en-US" sz="1600" dirty="0" err="1"/>
              <a:t>exerci</a:t>
            </a:r>
            <a:r>
              <a:rPr lang="en-US" sz="1600" dirty="0"/>
              <a:t> </a:t>
            </a:r>
            <a:r>
              <a:rPr lang="en-US" sz="1600" dirty="0" err="1"/>
              <a:t>tation</a:t>
            </a:r>
            <a:r>
              <a:rPr lang="en-US" sz="1600" dirty="0"/>
              <a:t> </a:t>
            </a:r>
            <a:r>
              <a:rPr lang="en-US" sz="1600" dirty="0" err="1"/>
              <a:t>ullamcorper</a:t>
            </a:r>
            <a:r>
              <a:rPr lang="en-US" sz="1600" dirty="0"/>
              <a:t> </a:t>
            </a:r>
            <a:r>
              <a:rPr lang="en-US" sz="1600" dirty="0" err="1"/>
              <a:t>suscipit</a:t>
            </a:r>
            <a:r>
              <a:rPr lang="en-US" sz="1600" dirty="0"/>
              <a:t> </a:t>
            </a:r>
            <a:r>
              <a:rPr lang="en-US" sz="1600" dirty="0" err="1"/>
              <a:t>lobortis</a:t>
            </a:r>
            <a:r>
              <a:rPr lang="en-US" sz="1600" dirty="0"/>
              <a:t> </a:t>
            </a:r>
            <a:r>
              <a:rPr lang="en-US" sz="1600" dirty="0" err="1"/>
              <a:t>nisl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aliquip</a:t>
            </a:r>
            <a:r>
              <a:rPr lang="en-US" sz="1600" dirty="0"/>
              <a:t> ex </a:t>
            </a:r>
            <a:r>
              <a:rPr lang="en-US" sz="1600" dirty="0" err="1"/>
              <a:t>ea</a:t>
            </a:r>
            <a:r>
              <a:rPr lang="en-US" sz="1600" dirty="0"/>
              <a:t> </a:t>
            </a:r>
            <a:r>
              <a:rPr lang="en-US" sz="1600" dirty="0" err="1"/>
              <a:t>commodo</a:t>
            </a:r>
            <a:r>
              <a:rPr lang="en-US" sz="1600" dirty="0"/>
              <a:t> </a:t>
            </a:r>
            <a:r>
              <a:rPr lang="en-US" sz="1600" dirty="0" err="1"/>
              <a:t>consequat</a:t>
            </a:r>
            <a:r>
              <a:rPr lang="en-US" sz="1600" dirty="0"/>
              <a:t>. Duis autem vel </a:t>
            </a:r>
            <a:r>
              <a:rPr lang="en-US" sz="1600" dirty="0" err="1"/>
              <a:t>eum</a:t>
            </a:r>
            <a:r>
              <a:rPr lang="en-US" sz="1600" dirty="0"/>
              <a:t> </a:t>
            </a:r>
            <a:r>
              <a:rPr lang="en-US" sz="1600" dirty="0" err="1"/>
              <a:t>iriure</a:t>
            </a:r>
            <a:r>
              <a:rPr lang="en-US" sz="1600" dirty="0"/>
              <a:t> dolor in </a:t>
            </a:r>
            <a:r>
              <a:rPr lang="en-US" sz="1600" dirty="0" err="1"/>
              <a:t>hendrerit</a:t>
            </a:r>
            <a:r>
              <a:rPr lang="en-US" sz="1600" dirty="0"/>
              <a:t> in </a:t>
            </a:r>
            <a:r>
              <a:rPr lang="en-US" sz="1600" dirty="0" err="1"/>
              <a:t>vulputate</a:t>
            </a:r>
            <a:r>
              <a:rPr lang="en-US" sz="1600" dirty="0"/>
              <a:t> </a:t>
            </a:r>
            <a:r>
              <a:rPr lang="en-US" sz="1600" dirty="0" err="1"/>
              <a:t>velit</a:t>
            </a:r>
            <a:r>
              <a:rPr lang="en-US" sz="1600" dirty="0"/>
              <a:t> </a:t>
            </a:r>
            <a:r>
              <a:rPr lang="en-US" sz="1600" dirty="0" err="1"/>
              <a:t>esse</a:t>
            </a:r>
            <a:r>
              <a:rPr lang="en-US" sz="1600" dirty="0"/>
              <a:t> </a:t>
            </a:r>
            <a:r>
              <a:rPr lang="en-US" sz="1600" dirty="0" err="1"/>
              <a:t>molestie</a:t>
            </a:r>
            <a:r>
              <a:rPr lang="en-US" sz="1600" dirty="0"/>
              <a:t> </a:t>
            </a:r>
            <a:r>
              <a:rPr lang="en-US" sz="1600" dirty="0" err="1"/>
              <a:t>consequat</a:t>
            </a:r>
            <a:r>
              <a:rPr lang="en-US" sz="1600" dirty="0"/>
              <a:t>, vel illum dolore </a:t>
            </a:r>
            <a:r>
              <a:rPr lang="en-US" sz="1600" dirty="0" err="1"/>
              <a:t>eu</a:t>
            </a:r>
            <a:r>
              <a:rPr lang="en-US" sz="1600" dirty="0"/>
              <a:t> </a:t>
            </a:r>
            <a:r>
              <a:rPr lang="en-US" sz="1600" dirty="0" err="1"/>
              <a:t>feugiat</a:t>
            </a:r>
            <a:r>
              <a:rPr lang="en-US" sz="1600" dirty="0"/>
              <a:t> </a:t>
            </a:r>
            <a:r>
              <a:rPr lang="en-US" sz="1600" dirty="0" err="1"/>
              <a:t>nulla</a:t>
            </a:r>
            <a:r>
              <a:rPr lang="en-US" sz="1600" dirty="0"/>
              <a:t> </a:t>
            </a:r>
            <a:r>
              <a:rPr lang="en-US" sz="1600" dirty="0" err="1"/>
              <a:t>facilisis</a:t>
            </a:r>
            <a:r>
              <a:rPr lang="en-US" sz="1600" dirty="0"/>
              <a:t> at </a:t>
            </a:r>
            <a:r>
              <a:rPr lang="en-US" sz="1600" dirty="0" err="1"/>
              <a:t>vero</a:t>
            </a:r>
            <a:r>
              <a:rPr lang="en-US" sz="1600" dirty="0"/>
              <a:t> eros et </a:t>
            </a:r>
            <a:r>
              <a:rPr lang="en-US" sz="1600" dirty="0" err="1"/>
              <a:t>accumsan</a:t>
            </a:r>
            <a:r>
              <a:rPr lang="en-US" sz="1600" dirty="0"/>
              <a:t> et </a:t>
            </a:r>
            <a:r>
              <a:rPr lang="en-US" sz="1600" dirty="0" err="1"/>
              <a:t>iusto</a:t>
            </a:r>
            <a:r>
              <a:rPr lang="en-US" sz="1600" dirty="0"/>
              <a:t> </a:t>
            </a:r>
            <a:r>
              <a:rPr lang="en-US" sz="1600" dirty="0" err="1"/>
              <a:t>odio</a:t>
            </a:r>
            <a:r>
              <a:rPr lang="en-US" sz="1600" dirty="0"/>
              <a:t> </a:t>
            </a:r>
            <a:r>
              <a:rPr lang="en-US" sz="1600" dirty="0" err="1"/>
              <a:t>dignissim</a:t>
            </a:r>
            <a:r>
              <a:rPr lang="en-US" sz="1600" dirty="0"/>
              <a:t> qui </a:t>
            </a:r>
            <a:r>
              <a:rPr lang="en-US" sz="1600" dirty="0" err="1"/>
              <a:t>blandit</a:t>
            </a:r>
            <a:r>
              <a:rPr lang="en-US" sz="1600" dirty="0"/>
              <a:t> </a:t>
            </a:r>
            <a:r>
              <a:rPr lang="en-US" sz="1600" dirty="0" err="1"/>
              <a:t>praesent</a:t>
            </a:r>
            <a:r>
              <a:rPr lang="en-US" sz="1600" dirty="0"/>
              <a:t> </a:t>
            </a:r>
            <a:r>
              <a:rPr lang="en-US" sz="1600" dirty="0" err="1"/>
              <a:t>luptatum</a:t>
            </a:r>
            <a:r>
              <a:rPr lang="en-US" sz="1600" dirty="0"/>
              <a:t> </a:t>
            </a:r>
            <a:r>
              <a:rPr lang="en-US" sz="1600" dirty="0" err="1"/>
              <a:t>zzril</a:t>
            </a:r>
            <a:r>
              <a:rPr lang="en-US" sz="1600" dirty="0"/>
              <a:t> </a:t>
            </a:r>
            <a:r>
              <a:rPr lang="en-US" sz="1600" dirty="0" err="1"/>
              <a:t>delenit</a:t>
            </a:r>
            <a:r>
              <a:rPr lang="en-US" sz="1600" dirty="0"/>
              <a:t> </a:t>
            </a:r>
            <a:r>
              <a:rPr lang="en-US" sz="1600" dirty="0" err="1"/>
              <a:t>augue</a:t>
            </a:r>
            <a:r>
              <a:rPr lang="en-US" sz="1600" dirty="0"/>
              <a:t> </a:t>
            </a:r>
            <a:r>
              <a:rPr lang="en-US" sz="1600" dirty="0" err="1"/>
              <a:t>duis</a:t>
            </a:r>
            <a:r>
              <a:rPr lang="en-US" sz="1600" dirty="0"/>
              <a:t> dolore </a:t>
            </a:r>
            <a:r>
              <a:rPr lang="en-US" sz="1600" dirty="0" err="1"/>
              <a:t>te</a:t>
            </a:r>
            <a:r>
              <a:rPr lang="en-US" sz="1600" dirty="0"/>
              <a:t> </a:t>
            </a:r>
            <a:r>
              <a:rPr lang="en-US" sz="1600" dirty="0" err="1"/>
              <a:t>feugait</a:t>
            </a:r>
            <a:r>
              <a:rPr lang="en-US" sz="1600" dirty="0"/>
              <a:t> </a:t>
            </a:r>
            <a:r>
              <a:rPr lang="en-US" sz="1600" dirty="0" err="1"/>
              <a:t>nulla</a:t>
            </a:r>
            <a:r>
              <a:rPr lang="en-US" sz="1600" dirty="0"/>
              <a:t> </a:t>
            </a:r>
            <a:r>
              <a:rPr lang="en-US" sz="1600" dirty="0" err="1"/>
              <a:t>facilisi</a:t>
            </a:r>
            <a:r>
              <a:rPr lang="en-US" sz="1600" dirty="0"/>
              <a:t>.</a:t>
            </a:r>
          </a:p>
          <a:p>
            <a:pPr>
              <a:spcAft>
                <a:spcPts val="600"/>
              </a:spcAft>
            </a:pPr>
            <a:r>
              <a:rPr lang="en-US" sz="1600" dirty="0"/>
              <a:t>Lorem ipsum dolor sit </a:t>
            </a:r>
            <a:r>
              <a:rPr lang="en-US" sz="1600" dirty="0" err="1"/>
              <a:t>amet</a:t>
            </a:r>
            <a:r>
              <a:rPr lang="en-US" sz="1600" dirty="0"/>
              <a:t>, cons </a:t>
            </a:r>
            <a:r>
              <a:rPr lang="en-US" sz="1600" dirty="0" err="1"/>
              <a:t>ectetuer</a:t>
            </a:r>
            <a:r>
              <a:rPr lang="en-US" sz="1600" dirty="0"/>
              <a:t> </a:t>
            </a:r>
            <a:r>
              <a:rPr lang="en-US" sz="1600" dirty="0" err="1"/>
              <a:t>adipiscing</a:t>
            </a:r>
            <a:r>
              <a:rPr lang="en-US" sz="1600" dirty="0"/>
              <a:t> </a:t>
            </a:r>
            <a:r>
              <a:rPr lang="en-US" sz="1600" dirty="0" err="1"/>
              <a:t>elit</a:t>
            </a:r>
            <a:r>
              <a:rPr lang="en-US" sz="1600" dirty="0"/>
              <a:t>, sed diam </a:t>
            </a:r>
            <a:r>
              <a:rPr lang="en-US" sz="1600" dirty="0" err="1"/>
              <a:t>nonummy</a:t>
            </a:r>
            <a:r>
              <a:rPr lang="en-US" sz="1600" dirty="0"/>
              <a:t> </a:t>
            </a:r>
            <a:r>
              <a:rPr lang="en-US" sz="1600" dirty="0" err="1"/>
              <a:t>nibh</a:t>
            </a:r>
            <a:r>
              <a:rPr lang="en-US" sz="1600" dirty="0"/>
              <a:t> </a:t>
            </a:r>
            <a:r>
              <a:rPr lang="en-US" sz="1600" dirty="0" err="1"/>
              <a:t>euismod</a:t>
            </a:r>
            <a:r>
              <a:rPr lang="en-US" sz="1600" dirty="0"/>
              <a:t> </a:t>
            </a:r>
            <a:r>
              <a:rPr lang="en-US" sz="1600" dirty="0" err="1"/>
              <a:t>tincidunt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laoreet</a:t>
            </a:r>
            <a:r>
              <a:rPr lang="en-US" sz="1600" dirty="0"/>
              <a:t> dolore magna </a:t>
            </a:r>
            <a:r>
              <a:rPr lang="en-US" sz="1600" dirty="0" err="1"/>
              <a:t>aliquam</a:t>
            </a:r>
            <a:r>
              <a:rPr lang="en-US" sz="1600" dirty="0"/>
              <a:t> </a:t>
            </a:r>
            <a:r>
              <a:rPr lang="en-US" sz="1600" dirty="0" err="1"/>
              <a:t>erat</a:t>
            </a:r>
            <a:r>
              <a:rPr lang="en-US" sz="1600" dirty="0"/>
              <a:t> </a:t>
            </a:r>
            <a:r>
              <a:rPr lang="en-US" sz="1600" dirty="0" err="1"/>
              <a:t>volutpat</a:t>
            </a:r>
            <a:r>
              <a:rPr lang="en-US" sz="1600" dirty="0"/>
              <a:t>. Ut </a:t>
            </a:r>
            <a:r>
              <a:rPr lang="en-US" sz="1600" dirty="0" err="1"/>
              <a:t>wisi</a:t>
            </a:r>
            <a:r>
              <a:rPr lang="en-US" sz="1600" dirty="0"/>
              <a:t> </a:t>
            </a:r>
            <a:r>
              <a:rPr lang="en-US" sz="1600" dirty="0" err="1"/>
              <a:t>enim</a:t>
            </a:r>
            <a:r>
              <a:rPr lang="en-US" sz="1600" dirty="0"/>
              <a:t> ad minim </a:t>
            </a:r>
            <a:r>
              <a:rPr lang="en-US" sz="1600" dirty="0" err="1"/>
              <a:t>veniam</a:t>
            </a:r>
            <a:r>
              <a:rPr lang="en-US" sz="1600" dirty="0"/>
              <a:t>, </a:t>
            </a:r>
            <a:r>
              <a:rPr lang="en-US" sz="1600" dirty="0" err="1"/>
              <a:t>quis</a:t>
            </a:r>
            <a:r>
              <a:rPr lang="en-US" sz="1600" dirty="0"/>
              <a:t> </a:t>
            </a:r>
            <a:r>
              <a:rPr lang="en-US" sz="1600" dirty="0" err="1"/>
              <a:t>nostrud</a:t>
            </a:r>
            <a:r>
              <a:rPr lang="en-US" sz="1600" dirty="0"/>
              <a:t> </a:t>
            </a:r>
            <a:r>
              <a:rPr lang="en-US" sz="1600" dirty="0" err="1"/>
              <a:t>exerci</a:t>
            </a:r>
            <a:r>
              <a:rPr lang="en-US" sz="1600" dirty="0"/>
              <a:t> </a:t>
            </a:r>
            <a:r>
              <a:rPr lang="en-US" sz="1600" dirty="0" err="1"/>
              <a:t>tation</a:t>
            </a:r>
            <a:r>
              <a:rPr lang="en-US" sz="1600" dirty="0"/>
              <a:t> </a:t>
            </a:r>
            <a:r>
              <a:rPr lang="en-US" sz="1600" dirty="0" err="1"/>
              <a:t>ullamcorper</a:t>
            </a:r>
            <a:r>
              <a:rPr lang="en-US" sz="1600" dirty="0"/>
              <a:t> </a:t>
            </a:r>
            <a:r>
              <a:rPr lang="en-US" sz="1600" dirty="0" err="1"/>
              <a:t>suscipit</a:t>
            </a:r>
            <a:r>
              <a:rPr lang="en-US" sz="1600" dirty="0"/>
              <a:t> </a:t>
            </a:r>
            <a:r>
              <a:rPr lang="en-US" sz="1600" dirty="0" err="1"/>
              <a:t>lobortis</a:t>
            </a:r>
            <a:r>
              <a:rPr lang="en-US" sz="1600" dirty="0"/>
              <a:t> </a:t>
            </a:r>
            <a:r>
              <a:rPr lang="en-US" sz="1600" dirty="0" err="1"/>
              <a:t>nisl</a:t>
            </a:r>
            <a:r>
              <a:rPr lang="en-US" sz="1600" dirty="0"/>
              <a:t> </a:t>
            </a:r>
            <a:r>
              <a:rPr lang="en-US" sz="1600" dirty="0" err="1"/>
              <a:t>ut</a:t>
            </a:r>
            <a:r>
              <a:rPr lang="en-US" sz="1600" dirty="0"/>
              <a:t> </a:t>
            </a:r>
            <a:r>
              <a:rPr lang="en-US" sz="1600" dirty="0" err="1"/>
              <a:t>aliquip</a:t>
            </a:r>
            <a:r>
              <a:rPr lang="en-US" sz="1600" dirty="0"/>
              <a:t> ex </a:t>
            </a:r>
            <a:r>
              <a:rPr lang="en-US" sz="1600" dirty="0" err="1"/>
              <a:t>ea</a:t>
            </a:r>
            <a:r>
              <a:rPr lang="en-US" sz="1600" dirty="0"/>
              <a:t> </a:t>
            </a:r>
            <a:r>
              <a:rPr lang="en-US" sz="1600" dirty="0" err="1"/>
              <a:t>commodo</a:t>
            </a:r>
            <a:r>
              <a:rPr lang="en-US" sz="1600" dirty="0"/>
              <a:t> </a:t>
            </a:r>
            <a:r>
              <a:rPr lang="en-US" sz="1600" dirty="0" err="1"/>
              <a:t>consequat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85865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lanet earth&#10;&#10;Description automatically generated">
            <a:extLst>
              <a:ext uri="{FF2B5EF4-FFF2-40B4-BE49-F238E27FC236}">
                <a16:creationId xmlns:a16="http://schemas.microsoft.com/office/drawing/2014/main" id="{1E281045-9AD6-0922-58BB-8F87F069BB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A2082E2-C342-9B46-4438-55D822BADC85}"/>
              </a:ext>
            </a:extLst>
          </p:cNvPr>
          <p:cNvSpPr txBox="1"/>
          <p:nvPr userDrawn="1"/>
        </p:nvSpPr>
        <p:spPr>
          <a:xfrm>
            <a:off x="8129736" y="4341816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chemeClr val="tx1"/>
                </a:solidFill>
                <a:latin typeface="Helvetica" pitchFamily="2" charset="0"/>
              </a:rPr>
              <a:t>science.nasa.gov/earth</a:t>
            </a:r>
          </a:p>
        </p:txBody>
      </p:sp>
    </p:spTree>
    <p:extLst>
      <p:ext uri="{BB962C8B-B14F-4D97-AF65-F5344CB8AC3E}">
        <p14:creationId xmlns:p14="http://schemas.microsoft.com/office/powerpoint/2010/main" val="129363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F79F53-D3E8-0C6E-B3DE-31AE6354B859}"/>
              </a:ext>
            </a:extLst>
          </p:cNvPr>
          <p:cNvPicPr>
            <a:picLocks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2728"/>
            <a:ext cx="12271248" cy="69025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CF69F453-AC94-0C18-63AE-8D6FDE12940D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955A9F3-2B97-C867-2E0B-EF05799DBD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060" y="694795"/>
            <a:ext cx="6404203" cy="701731"/>
          </a:xfrm>
        </p:spPr>
        <p:txBody>
          <a:bodyPr wrap="square">
            <a:spAutoFit/>
          </a:bodyPr>
          <a:lstStyle>
            <a:lvl1pPr>
              <a:defRPr sz="4400" b="1" i="0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36ABD0A9-9F08-4DFB-1055-15283294842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640931"/>
            <a:ext cx="6011775" cy="1491434"/>
          </a:xfrm>
        </p:spPr>
        <p:txBody>
          <a:bodyPr/>
          <a:lstStyle>
            <a:lvl1pPr marL="0" indent="0">
              <a:lnSpc>
                <a:spcPts val="2820"/>
              </a:lnSpc>
              <a:spcBef>
                <a:spcPts val="1000"/>
              </a:spcBef>
              <a:spcAft>
                <a:spcPts val="600"/>
              </a:spcAft>
              <a:buNone/>
              <a:defRPr sz="1800" b="0" i="0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82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1599D"/>
                </a:solidFill>
              </a:rPr>
              <a:t>Intro Text Lorem ipsum dolor sit </a:t>
            </a:r>
            <a:r>
              <a:rPr lang="en-US" dirty="0" err="1">
                <a:solidFill>
                  <a:srgbClr val="01599D"/>
                </a:solidFill>
              </a:rPr>
              <a:t>amet</a:t>
            </a:r>
            <a:r>
              <a:rPr lang="en-US" dirty="0">
                <a:solidFill>
                  <a:srgbClr val="01599D"/>
                </a:solidFill>
              </a:rPr>
              <a:t>, </a:t>
            </a:r>
            <a:r>
              <a:rPr lang="en-US" dirty="0" err="1">
                <a:solidFill>
                  <a:srgbClr val="01599D"/>
                </a:solidFill>
              </a:rPr>
              <a:t>consectetuer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adipiscing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elit</a:t>
            </a:r>
            <a:r>
              <a:rPr lang="en-US" dirty="0">
                <a:solidFill>
                  <a:srgbClr val="01599D"/>
                </a:solidFill>
              </a:rPr>
              <a:t>, sed diam </a:t>
            </a:r>
            <a:r>
              <a:rPr lang="en-US" dirty="0" err="1">
                <a:solidFill>
                  <a:srgbClr val="01599D"/>
                </a:solidFill>
              </a:rPr>
              <a:t>nonummy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nibh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euismod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tincidunt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ut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laoreet</a:t>
            </a:r>
            <a:r>
              <a:rPr lang="en-US" dirty="0">
                <a:solidFill>
                  <a:srgbClr val="01599D"/>
                </a:solidFill>
              </a:rPr>
              <a:t> dolore magna </a:t>
            </a:r>
            <a:r>
              <a:rPr lang="en-US" dirty="0" err="1">
                <a:solidFill>
                  <a:srgbClr val="01599D"/>
                </a:solidFill>
              </a:rPr>
              <a:t>aliquam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erat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volutpat</a:t>
            </a:r>
            <a:r>
              <a:rPr lang="en-US" dirty="0">
                <a:solidFill>
                  <a:srgbClr val="01599D"/>
                </a:solidFill>
              </a:rPr>
              <a:t>. Ut </a:t>
            </a:r>
            <a:r>
              <a:rPr lang="en-US" dirty="0" err="1">
                <a:solidFill>
                  <a:srgbClr val="01599D"/>
                </a:solidFill>
              </a:rPr>
              <a:t>wisi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enim</a:t>
            </a:r>
            <a:r>
              <a:rPr lang="en-US" dirty="0">
                <a:solidFill>
                  <a:srgbClr val="01599D"/>
                </a:solidFill>
              </a:rPr>
              <a:t> ad minim </a:t>
            </a:r>
            <a:r>
              <a:rPr lang="en-US" dirty="0" err="1">
                <a:solidFill>
                  <a:srgbClr val="01599D"/>
                </a:solidFill>
              </a:rPr>
              <a:t>veniam</a:t>
            </a:r>
            <a:r>
              <a:rPr lang="en-US" dirty="0">
                <a:solidFill>
                  <a:srgbClr val="01599D"/>
                </a:solidFill>
              </a:rPr>
              <a:t>, </a:t>
            </a:r>
            <a:r>
              <a:rPr lang="en-US" dirty="0" err="1">
                <a:solidFill>
                  <a:srgbClr val="01599D"/>
                </a:solidFill>
              </a:rPr>
              <a:t>quis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nostrud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exerci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tation</a:t>
            </a:r>
            <a:r>
              <a:rPr lang="en-US" dirty="0">
                <a:solidFill>
                  <a:srgbClr val="01599D"/>
                </a:solidFill>
              </a:rPr>
              <a:t>.</a:t>
            </a:r>
          </a:p>
        </p:txBody>
      </p:sp>
      <p:pic>
        <p:nvPicPr>
          <p:cNvPr id="2" name="Picture 1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E3EEB9E3-91DA-0C08-81A9-FA7F0226D86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0234" y="2098724"/>
            <a:ext cx="3223393" cy="162065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2D4AEBC-D527-5BE9-39DF-905AD3551040}"/>
              </a:ext>
            </a:extLst>
          </p:cNvPr>
          <p:cNvSpPr/>
          <p:nvPr userDrawn="1"/>
        </p:nvSpPr>
        <p:spPr>
          <a:xfrm rot="16200000">
            <a:off x="-3337165" y="3325589"/>
            <a:ext cx="6902929" cy="228599"/>
          </a:xfrm>
          <a:prstGeom prst="rect">
            <a:avLst/>
          </a:prstGeom>
          <a:gradFill>
            <a:gsLst>
              <a:gs pos="52000">
                <a:srgbClr val="01599D"/>
              </a:gs>
              <a:gs pos="11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2AF7C84-34D8-C190-617E-42FA054DED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375" y="3543300"/>
            <a:ext cx="6069013" cy="2291909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spcBef>
                <a:spcPts val="10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Body Copy Lorem ipsum dolor sit </a:t>
            </a:r>
            <a:r>
              <a:rPr lang="en-US" sz="1600" dirty="0" err="1">
                <a:solidFill>
                  <a:schemeClr val="tx1"/>
                </a:solidFill>
              </a:rPr>
              <a:t>amet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consectetuer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adipiscing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elit</a:t>
            </a:r>
            <a:r>
              <a:rPr lang="en-US" sz="1600" dirty="0">
                <a:solidFill>
                  <a:schemeClr val="tx1"/>
                </a:solidFill>
              </a:rPr>
              <a:t>, sed diam </a:t>
            </a:r>
            <a:r>
              <a:rPr lang="en-US" sz="1600" dirty="0" err="1">
                <a:solidFill>
                  <a:schemeClr val="tx1"/>
                </a:solidFill>
              </a:rPr>
              <a:t>nonummy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nibh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euismod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tincidunt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laoreet</a:t>
            </a:r>
            <a:r>
              <a:rPr lang="en-US" sz="1600" dirty="0">
                <a:solidFill>
                  <a:schemeClr val="tx1"/>
                </a:solidFill>
              </a:rPr>
              <a:t> dolore magna </a:t>
            </a:r>
            <a:r>
              <a:rPr lang="en-US" sz="1600" dirty="0" err="1">
                <a:solidFill>
                  <a:schemeClr val="tx1"/>
                </a:solidFill>
              </a:rPr>
              <a:t>aliquam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erat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volutpat</a:t>
            </a:r>
            <a:r>
              <a:rPr lang="en-US" sz="1600" dirty="0">
                <a:solidFill>
                  <a:schemeClr val="tx1"/>
                </a:solidFill>
              </a:rPr>
              <a:t>. Ut </a:t>
            </a:r>
            <a:r>
              <a:rPr lang="en-US" sz="1600" dirty="0" err="1">
                <a:solidFill>
                  <a:schemeClr val="tx1"/>
                </a:solidFill>
              </a:rPr>
              <a:t>wisi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enim</a:t>
            </a:r>
            <a:r>
              <a:rPr lang="en-US" sz="1600" dirty="0">
                <a:solidFill>
                  <a:schemeClr val="tx1"/>
                </a:solidFill>
              </a:rPr>
              <a:t> ad minim </a:t>
            </a:r>
            <a:r>
              <a:rPr lang="en-US" sz="1600" dirty="0" err="1">
                <a:solidFill>
                  <a:schemeClr val="tx1"/>
                </a:solidFill>
              </a:rPr>
              <a:t>veniam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quis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nostrud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exerci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tation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ullamcorper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suscipit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lobortis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nisl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aliquip</a:t>
            </a:r>
            <a:r>
              <a:rPr lang="en-US" sz="1600" dirty="0">
                <a:solidFill>
                  <a:schemeClr val="tx1"/>
                </a:solidFill>
              </a:rPr>
              <a:t> ex </a:t>
            </a:r>
            <a:r>
              <a:rPr lang="en-US" sz="1600" dirty="0" err="1">
                <a:solidFill>
                  <a:schemeClr val="tx1"/>
                </a:solidFill>
              </a:rPr>
              <a:t>ea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commodo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consequat</a:t>
            </a:r>
            <a:r>
              <a:rPr lang="en-US" sz="1600" dirty="0">
                <a:solidFill>
                  <a:schemeClr val="tx1"/>
                </a:solidFill>
              </a:rPr>
              <a:t>. Duis autem vel </a:t>
            </a:r>
            <a:r>
              <a:rPr lang="en-US" sz="1600" dirty="0" err="1">
                <a:solidFill>
                  <a:schemeClr val="tx1"/>
                </a:solidFill>
              </a:rPr>
              <a:t>eum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iriure</a:t>
            </a:r>
            <a:r>
              <a:rPr lang="en-US" sz="1600" dirty="0">
                <a:solidFill>
                  <a:schemeClr val="tx1"/>
                </a:solidFill>
              </a:rPr>
              <a:t> dolor in </a:t>
            </a:r>
            <a:r>
              <a:rPr lang="en-US" sz="1600" dirty="0" err="1">
                <a:solidFill>
                  <a:schemeClr val="tx1"/>
                </a:solidFill>
              </a:rPr>
              <a:t>hendrerit</a:t>
            </a:r>
            <a:r>
              <a:rPr lang="en-US" sz="1600" dirty="0">
                <a:solidFill>
                  <a:schemeClr val="tx1"/>
                </a:solidFill>
              </a:rPr>
              <a:t> in </a:t>
            </a:r>
            <a:r>
              <a:rPr lang="en-US" sz="1600" dirty="0" err="1">
                <a:solidFill>
                  <a:schemeClr val="tx1"/>
                </a:solidFill>
              </a:rPr>
              <a:t>vulputate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velit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esse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molestie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consequat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  <a:p>
            <a:pPr>
              <a:spcBef>
                <a:spcPts val="10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Lorem ipsum dolor sit </a:t>
            </a:r>
            <a:r>
              <a:rPr lang="en-US" sz="1600" dirty="0" err="1">
                <a:solidFill>
                  <a:schemeClr val="tx1"/>
                </a:solidFill>
              </a:rPr>
              <a:t>amet</a:t>
            </a:r>
            <a:r>
              <a:rPr lang="en-US" sz="1600" dirty="0">
                <a:solidFill>
                  <a:schemeClr val="tx1"/>
                </a:solidFill>
              </a:rPr>
              <a:t>, cons </a:t>
            </a:r>
            <a:r>
              <a:rPr lang="en-US" sz="1600" dirty="0" err="1">
                <a:solidFill>
                  <a:schemeClr val="tx1"/>
                </a:solidFill>
              </a:rPr>
              <a:t>ectetuer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adipiscing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elit</a:t>
            </a:r>
            <a:r>
              <a:rPr lang="en-US" sz="1600" dirty="0">
                <a:solidFill>
                  <a:schemeClr val="tx1"/>
                </a:solidFill>
              </a:rPr>
              <a:t>, sed diam </a:t>
            </a:r>
            <a:r>
              <a:rPr lang="en-US" sz="1600" dirty="0" err="1">
                <a:solidFill>
                  <a:schemeClr val="tx1"/>
                </a:solidFill>
              </a:rPr>
              <a:t>nonummy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nibh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euismod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tincidunt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laoreet</a:t>
            </a:r>
            <a:r>
              <a:rPr lang="en-US" sz="1600" dirty="0">
                <a:solidFill>
                  <a:schemeClr val="tx1"/>
                </a:solidFill>
              </a:rPr>
              <a:t> dolore magna </a:t>
            </a:r>
            <a:r>
              <a:rPr lang="en-US" sz="1600" dirty="0" err="1">
                <a:solidFill>
                  <a:schemeClr val="tx1"/>
                </a:solidFill>
              </a:rPr>
              <a:t>aliquam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erat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volutpat</a:t>
            </a:r>
            <a:r>
              <a:rPr lang="en-US" sz="1600" dirty="0">
                <a:solidFill>
                  <a:schemeClr val="tx1"/>
                </a:solidFill>
              </a:rPr>
              <a:t>. Ut </a:t>
            </a:r>
            <a:r>
              <a:rPr lang="en-US" sz="1600" dirty="0" err="1">
                <a:solidFill>
                  <a:schemeClr val="tx1"/>
                </a:solidFill>
              </a:rPr>
              <a:t>wisi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enim</a:t>
            </a:r>
            <a:r>
              <a:rPr lang="en-US" sz="1600" dirty="0">
                <a:solidFill>
                  <a:schemeClr val="tx1"/>
                </a:solidFill>
              </a:rPr>
              <a:t> ad minim </a:t>
            </a:r>
            <a:r>
              <a:rPr lang="en-US" sz="1600" dirty="0" err="1">
                <a:solidFill>
                  <a:schemeClr val="tx1"/>
                </a:solidFill>
              </a:rPr>
              <a:t>veniam</a:t>
            </a:r>
            <a:r>
              <a:rPr lang="en-US" sz="1600" dirty="0">
                <a:solidFill>
                  <a:schemeClr val="tx1"/>
                </a:solidFill>
              </a:rPr>
              <a:t>, qui.</a:t>
            </a:r>
          </a:p>
        </p:txBody>
      </p:sp>
    </p:spTree>
    <p:extLst>
      <p:ext uri="{BB962C8B-B14F-4D97-AF65-F5344CB8AC3E}">
        <p14:creationId xmlns:p14="http://schemas.microsoft.com/office/powerpoint/2010/main" val="683105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3C9D33-315F-88BB-6984-54C17F5AF8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262836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CF69F453-AC94-0C18-63AE-8D6FDE12940D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9965EE-060D-922A-FCB6-7CE05094D6B4}"/>
              </a:ext>
            </a:extLst>
          </p:cNvPr>
          <p:cNvSpPr/>
          <p:nvPr userDrawn="1"/>
        </p:nvSpPr>
        <p:spPr>
          <a:xfrm rot="16200000">
            <a:off x="-3337165" y="3325589"/>
            <a:ext cx="6902929" cy="228599"/>
          </a:xfrm>
          <a:prstGeom prst="rect">
            <a:avLst/>
          </a:prstGeom>
          <a:gradFill>
            <a:gsLst>
              <a:gs pos="52000">
                <a:srgbClr val="01599D"/>
              </a:gs>
              <a:gs pos="11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9F0637-C02A-28AA-9BF2-683BB385A2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060" y="694795"/>
            <a:ext cx="6404203" cy="701731"/>
          </a:xfrm>
        </p:spPr>
        <p:txBody>
          <a:bodyPr wrap="square">
            <a:spAutoFit/>
          </a:bodyPr>
          <a:lstStyle>
            <a:lvl1pPr>
              <a:defRPr sz="4400" b="1" i="0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6805224B-ABB1-6961-3901-4C4191520F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640931"/>
            <a:ext cx="6011775" cy="1491434"/>
          </a:xfrm>
        </p:spPr>
        <p:txBody>
          <a:bodyPr/>
          <a:lstStyle>
            <a:lvl1pPr marL="0" indent="0">
              <a:lnSpc>
                <a:spcPts val="2820"/>
              </a:lnSpc>
              <a:spcBef>
                <a:spcPts val="1000"/>
              </a:spcBef>
              <a:spcAft>
                <a:spcPts val="600"/>
              </a:spcAft>
              <a:buNone/>
              <a:defRPr sz="1800" b="0" i="0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82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1599D"/>
                </a:solidFill>
              </a:rPr>
              <a:t>Intro Text Lorem ipsum dolor sit </a:t>
            </a:r>
            <a:r>
              <a:rPr lang="en-US" dirty="0" err="1">
                <a:solidFill>
                  <a:srgbClr val="01599D"/>
                </a:solidFill>
              </a:rPr>
              <a:t>amet</a:t>
            </a:r>
            <a:r>
              <a:rPr lang="en-US" dirty="0">
                <a:solidFill>
                  <a:srgbClr val="01599D"/>
                </a:solidFill>
              </a:rPr>
              <a:t>, </a:t>
            </a:r>
            <a:r>
              <a:rPr lang="en-US" dirty="0" err="1">
                <a:solidFill>
                  <a:srgbClr val="01599D"/>
                </a:solidFill>
              </a:rPr>
              <a:t>consectetuer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adipiscing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elit</a:t>
            </a:r>
            <a:r>
              <a:rPr lang="en-US" dirty="0">
                <a:solidFill>
                  <a:srgbClr val="01599D"/>
                </a:solidFill>
              </a:rPr>
              <a:t>, sed diam </a:t>
            </a:r>
            <a:r>
              <a:rPr lang="en-US" dirty="0" err="1">
                <a:solidFill>
                  <a:srgbClr val="01599D"/>
                </a:solidFill>
              </a:rPr>
              <a:t>nonummy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nibh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euismod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tincidunt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ut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laoreet</a:t>
            </a:r>
            <a:r>
              <a:rPr lang="en-US" dirty="0">
                <a:solidFill>
                  <a:srgbClr val="01599D"/>
                </a:solidFill>
              </a:rPr>
              <a:t> dolore magna </a:t>
            </a:r>
            <a:r>
              <a:rPr lang="en-US" dirty="0" err="1">
                <a:solidFill>
                  <a:srgbClr val="01599D"/>
                </a:solidFill>
              </a:rPr>
              <a:t>aliquam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erat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volutpat</a:t>
            </a:r>
            <a:r>
              <a:rPr lang="en-US" dirty="0">
                <a:solidFill>
                  <a:srgbClr val="01599D"/>
                </a:solidFill>
              </a:rPr>
              <a:t>. Ut </a:t>
            </a:r>
            <a:r>
              <a:rPr lang="en-US" dirty="0" err="1">
                <a:solidFill>
                  <a:srgbClr val="01599D"/>
                </a:solidFill>
              </a:rPr>
              <a:t>wisi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enim</a:t>
            </a:r>
            <a:r>
              <a:rPr lang="en-US" dirty="0">
                <a:solidFill>
                  <a:srgbClr val="01599D"/>
                </a:solidFill>
              </a:rPr>
              <a:t> ad minim </a:t>
            </a:r>
            <a:r>
              <a:rPr lang="en-US" dirty="0" err="1">
                <a:solidFill>
                  <a:srgbClr val="01599D"/>
                </a:solidFill>
              </a:rPr>
              <a:t>veniam</a:t>
            </a:r>
            <a:r>
              <a:rPr lang="en-US" dirty="0">
                <a:solidFill>
                  <a:srgbClr val="01599D"/>
                </a:solidFill>
              </a:rPr>
              <a:t>, </a:t>
            </a:r>
            <a:r>
              <a:rPr lang="en-US" dirty="0" err="1">
                <a:solidFill>
                  <a:srgbClr val="01599D"/>
                </a:solidFill>
              </a:rPr>
              <a:t>quis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nostrud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exerci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tation</a:t>
            </a:r>
            <a:r>
              <a:rPr lang="en-US" dirty="0">
                <a:solidFill>
                  <a:srgbClr val="01599D"/>
                </a:solidFill>
              </a:rPr>
              <a:t>.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744F44EC-3099-4E10-2991-E8726E15E1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375" y="3543300"/>
            <a:ext cx="6069013" cy="2291909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spcBef>
                <a:spcPts val="10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Body Copy Lorem ipsum dolor sit </a:t>
            </a:r>
            <a:r>
              <a:rPr lang="en-US" sz="1600" dirty="0" err="1">
                <a:solidFill>
                  <a:schemeClr val="tx1"/>
                </a:solidFill>
              </a:rPr>
              <a:t>amet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consectetuer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adipiscing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elit</a:t>
            </a:r>
            <a:r>
              <a:rPr lang="en-US" sz="1600" dirty="0">
                <a:solidFill>
                  <a:schemeClr val="tx1"/>
                </a:solidFill>
              </a:rPr>
              <a:t>, sed diam </a:t>
            </a:r>
            <a:r>
              <a:rPr lang="en-US" sz="1600" dirty="0" err="1">
                <a:solidFill>
                  <a:schemeClr val="tx1"/>
                </a:solidFill>
              </a:rPr>
              <a:t>nonummy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nibh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euismod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tincidunt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laoreet</a:t>
            </a:r>
            <a:r>
              <a:rPr lang="en-US" sz="1600" dirty="0">
                <a:solidFill>
                  <a:schemeClr val="tx1"/>
                </a:solidFill>
              </a:rPr>
              <a:t> dolore magna </a:t>
            </a:r>
            <a:r>
              <a:rPr lang="en-US" sz="1600" dirty="0" err="1">
                <a:solidFill>
                  <a:schemeClr val="tx1"/>
                </a:solidFill>
              </a:rPr>
              <a:t>aliquam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erat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volutpat</a:t>
            </a:r>
            <a:r>
              <a:rPr lang="en-US" sz="1600" dirty="0">
                <a:solidFill>
                  <a:schemeClr val="tx1"/>
                </a:solidFill>
              </a:rPr>
              <a:t>. Ut </a:t>
            </a:r>
            <a:r>
              <a:rPr lang="en-US" sz="1600" dirty="0" err="1">
                <a:solidFill>
                  <a:schemeClr val="tx1"/>
                </a:solidFill>
              </a:rPr>
              <a:t>wisi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enim</a:t>
            </a:r>
            <a:r>
              <a:rPr lang="en-US" sz="1600" dirty="0">
                <a:solidFill>
                  <a:schemeClr val="tx1"/>
                </a:solidFill>
              </a:rPr>
              <a:t> ad minim </a:t>
            </a:r>
            <a:r>
              <a:rPr lang="en-US" sz="1600" dirty="0" err="1">
                <a:solidFill>
                  <a:schemeClr val="tx1"/>
                </a:solidFill>
              </a:rPr>
              <a:t>veniam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quis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nostrud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exerci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tation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ullamcorper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suscipit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lobortis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nisl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aliquip</a:t>
            </a:r>
            <a:r>
              <a:rPr lang="en-US" sz="1600" dirty="0">
                <a:solidFill>
                  <a:schemeClr val="tx1"/>
                </a:solidFill>
              </a:rPr>
              <a:t> ex </a:t>
            </a:r>
            <a:r>
              <a:rPr lang="en-US" sz="1600" dirty="0" err="1">
                <a:solidFill>
                  <a:schemeClr val="tx1"/>
                </a:solidFill>
              </a:rPr>
              <a:t>ea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commodo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consequat</a:t>
            </a:r>
            <a:r>
              <a:rPr lang="en-US" sz="1600" dirty="0">
                <a:solidFill>
                  <a:schemeClr val="tx1"/>
                </a:solidFill>
              </a:rPr>
              <a:t>. Duis autem vel </a:t>
            </a:r>
            <a:r>
              <a:rPr lang="en-US" sz="1600" dirty="0" err="1">
                <a:solidFill>
                  <a:schemeClr val="tx1"/>
                </a:solidFill>
              </a:rPr>
              <a:t>eum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iriure</a:t>
            </a:r>
            <a:r>
              <a:rPr lang="en-US" sz="1600" dirty="0">
                <a:solidFill>
                  <a:schemeClr val="tx1"/>
                </a:solidFill>
              </a:rPr>
              <a:t> dolor in </a:t>
            </a:r>
            <a:r>
              <a:rPr lang="en-US" sz="1600" dirty="0" err="1">
                <a:solidFill>
                  <a:schemeClr val="tx1"/>
                </a:solidFill>
              </a:rPr>
              <a:t>hendrerit</a:t>
            </a:r>
            <a:r>
              <a:rPr lang="en-US" sz="1600" dirty="0">
                <a:solidFill>
                  <a:schemeClr val="tx1"/>
                </a:solidFill>
              </a:rPr>
              <a:t> in </a:t>
            </a:r>
            <a:r>
              <a:rPr lang="en-US" sz="1600" dirty="0" err="1">
                <a:solidFill>
                  <a:schemeClr val="tx1"/>
                </a:solidFill>
              </a:rPr>
              <a:t>vulputate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velit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esse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molestie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consequat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  <a:p>
            <a:pPr>
              <a:spcBef>
                <a:spcPts val="10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Lorem ipsum dolor sit </a:t>
            </a:r>
            <a:r>
              <a:rPr lang="en-US" sz="1600" dirty="0" err="1">
                <a:solidFill>
                  <a:schemeClr val="tx1"/>
                </a:solidFill>
              </a:rPr>
              <a:t>amet</a:t>
            </a:r>
            <a:r>
              <a:rPr lang="en-US" sz="1600" dirty="0">
                <a:solidFill>
                  <a:schemeClr val="tx1"/>
                </a:solidFill>
              </a:rPr>
              <a:t>, cons </a:t>
            </a:r>
            <a:r>
              <a:rPr lang="en-US" sz="1600" dirty="0" err="1">
                <a:solidFill>
                  <a:schemeClr val="tx1"/>
                </a:solidFill>
              </a:rPr>
              <a:t>ectetuer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adipiscing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elit</a:t>
            </a:r>
            <a:r>
              <a:rPr lang="en-US" sz="1600" dirty="0">
                <a:solidFill>
                  <a:schemeClr val="tx1"/>
                </a:solidFill>
              </a:rPr>
              <a:t>, sed diam </a:t>
            </a:r>
            <a:r>
              <a:rPr lang="en-US" sz="1600" dirty="0" err="1">
                <a:solidFill>
                  <a:schemeClr val="tx1"/>
                </a:solidFill>
              </a:rPr>
              <a:t>nonummy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nibh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euismod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tincidunt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laoreet</a:t>
            </a:r>
            <a:r>
              <a:rPr lang="en-US" sz="1600" dirty="0">
                <a:solidFill>
                  <a:schemeClr val="tx1"/>
                </a:solidFill>
              </a:rPr>
              <a:t> dolore magna </a:t>
            </a:r>
            <a:r>
              <a:rPr lang="en-US" sz="1600" dirty="0" err="1">
                <a:solidFill>
                  <a:schemeClr val="tx1"/>
                </a:solidFill>
              </a:rPr>
              <a:t>aliquam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erat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volutpat</a:t>
            </a:r>
            <a:r>
              <a:rPr lang="en-US" sz="1600" dirty="0">
                <a:solidFill>
                  <a:schemeClr val="tx1"/>
                </a:solidFill>
              </a:rPr>
              <a:t>. Ut </a:t>
            </a:r>
            <a:r>
              <a:rPr lang="en-US" sz="1600" dirty="0" err="1">
                <a:solidFill>
                  <a:schemeClr val="tx1"/>
                </a:solidFill>
              </a:rPr>
              <a:t>wisi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enim</a:t>
            </a:r>
            <a:r>
              <a:rPr lang="en-US" sz="1600" dirty="0">
                <a:solidFill>
                  <a:schemeClr val="tx1"/>
                </a:solidFill>
              </a:rPr>
              <a:t> ad minim </a:t>
            </a:r>
            <a:r>
              <a:rPr lang="en-US" sz="1600" dirty="0" err="1">
                <a:solidFill>
                  <a:schemeClr val="tx1"/>
                </a:solidFill>
              </a:rPr>
              <a:t>veniam</a:t>
            </a:r>
            <a:r>
              <a:rPr lang="en-US" sz="1600" dirty="0">
                <a:solidFill>
                  <a:schemeClr val="tx1"/>
                </a:solidFill>
              </a:rPr>
              <a:t>, qui.</a:t>
            </a:r>
          </a:p>
        </p:txBody>
      </p:sp>
    </p:spTree>
    <p:extLst>
      <p:ext uri="{BB962C8B-B14F-4D97-AF65-F5344CB8AC3E}">
        <p14:creationId xmlns:p14="http://schemas.microsoft.com/office/powerpoint/2010/main" val="2902448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3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1CE6A0-B8CB-5B4D-B925-82652A2601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576"/>
            <a:ext cx="12192000" cy="68532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CF69F453-AC94-0C18-63AE-8D6FDE12940D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ACDD070-79AE-284E-9743-B96FAE344BB7}"/>
              </a:ext>
            </a:extLst>
          </p:cNvPr>
          <p:cNvSpPr/>
          <p:nvPr userDrawn="1"/>
        </p:nvSpPr>
        <p:spPr>
          <a:xfrm rot="16200000">
            <a:off x="-3337165" y="3325589"/>
            <a:ext cx="6902929" cy="228599"/>
          </a:xfrm>
          <a:prstGeom prst="rect">
            <a:avLst/>
          </a:prstGeom>
          <a:gradFill>
            <a:gsLst>
              <a:gs pos="52000">
                <a:srgbClr val="01599D"/>
              </a:gs>
              <a:gs pos="11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67E04DB-E07A-F483-4A22-B7D72E043F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0060" y="694795"/>
            <a:ext cx="6404203" cy="701731"/>
          </a:xfrm>
        </p:spPr>
        <p:txBody>
          <a:bodyPr wrap="square">
            <a:spAutoFit/>
          </a:bodyPr>
          <a:lstStyle>
            <a:lvl1pPr>
              <a:defRPr sz="4400" b="1" i="0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02EEC24A-46BF-4D4D-85B0-C30E9D5F380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9788" y="1640931"/>
            <a:ext cx="6011775" cy="1491434"/>
          </a:xfrm>
        </p:spPr>
        <p:txBody>
          <a:bodyPr/>
          <a:lstStyle>
            <a:lvl1pPr marL="0" indent="0">
              <a:lnSpc>
                <a:spcPts val="2820"/>
              </a:lnSpc>
              <a:spcBef>
                <a:spcPts val="1000"/>
              </a:spcBef>
              <a:spcAft>
                <a:spcPts val="600"/>
              </a:spcAft>
              <a:buNone/>
              <a:defRPr sz="1800" b="0" i="0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82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1599D"/>
                </a:solidFill>
              </a:rPr>
              <a:t>Intro Text Lorem ipsum dolor sit </a:t>
            </a:r>
            <a:r>
              <a:rPr lang="en-US" dirty="0" err="1">
                <a:solidFill>
                  <a:srgbClr val="01599D"/>
                </a:solidFill>
              </a:rPr>
              <a:t>amet</a:t>
            </a:r>
            <a:r>
              <a:rPr lang="en-US" dirty="0">
                <a:solidFill>
                  <a:srgbClr val="01599D"/>
                </a:solidFill>
              </a:rPr>
              <a:t>, </a:t>
            </a:r>
            <a:r>
              <a:rPr lang="en-US" dirty="0" err="1">
                <a:solidFill>
                  <a:srgbClr val="01599D"/>
                </a:solidFill>
              </a:rPr>
              <a:t>consectetuer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adipiscing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elit</a:t>
            </a:r>
            <a:r>
              <a:rPr lang="en-US" dirty="0">
                <a:solidFill>
                  <a:srgbClr val="01599D"/>
                </a:solidFill>
              </a:rPr>
              <a:t>, sed diam </a:t>
            </a:r>
            <a:r>
              <a:rPr lang="en-US" dirty="0" err="1">
                <a:solidFill>
                  <a:srgbClr val="01599D"/>
                </a:solidFill>
              </a:rPr>
              <a:t>nonummy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nibh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euismod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tincidunt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ut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laoreet</a:t>
            </a:r>
            <a:r>
              <a:rPr lang="en-US" dirty="0">
                <a:solidFill>
                  <a:srgbClr val="01599D"/>
                </a:solidFill>
              </a:rPr>
              <a:t> dolore magna </a:t>
            </a:r>
            <a:r>
              <a:rPr lang="en-US" dirty="0" err="1">
                <a:solidFill>
                  <a:srgbClr val="01599D"/>
                </a:solidFill>
              </a:rPr>
              <a:t>aliquam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erat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volutpat</a:t>
            </a:r>
            <a:r>
              <a:rPr lang="en-US" dirty="0">
                <a:solidFill>
                  <a:srgbClr val="01599D"/>
                </a:solidFill>
              </a:rPr>
              <a:t>. Ut </a:t>
            </a:r>
            <a:r>
              <a:rPr lang="en-US" dirty="0" err="1">
                <a:solidFill>
                  <a:srgbClr val="01599D"/>
                </a:solidFill>
              </a:rPr>
              <a:t>wisi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enim</a:t>
            </a:r>
            <a:r>
              <a:rPr lang="en-US" dirty="0">
                <a:solidFill>
                  <a:srgbClr val="01599D"/>
                </a:solidFill>
              </a:rPr>
              <a:t> ad minim </a:t>
            </a:r>
            <a:r>
              <a:rPr lang="en-US" dirty="0" err="1">
                <a:solidFill>
                  <a:srgbClr val="01599D"/>
                </a:solidFill>
              </a:rPr>
              <a:t>veniam</a:t>
            </a:r>
            <a:r>
              <a:rPr lang="en-US" dirty="0">
                <a:solidFill>
                  <a:srgbClr val="01599D"/>
                </a:solidFill>
              </a:rPr>
              <a:t>, </a:t>
            </a:r>
            <a:r>
              <a:rPr lang="en-US" dirty="0" err="1">
                <a:solidFill>
                  <a:srgbClr val="01599D"/>
                </a:solidFill>
              </a:rPr>
              <a:t>quis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nostrud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exerci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tation</a:t>
            </a:r>
            <a:r>
              <a:rPr lang="en-US" dirty="0">
                <a:solidFill>
                  <a:srgbClr val="01599D"/>
                </a:solidFill>
              </a:rPr>
              <a:t>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4233C9D-0048-2BAD-BE7B-C8BA76684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375" y="3543300"/>
            <a:ext cx="6069013" cy="2291909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spcBef>
                <a:spcPts val="10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Body Copy Lorem ipsum dolor sit </a:t>
            </a:r>
            <a:r>
              <a:rPr lang="en-US" sz="1600" dirty="0" err="1">
                <a:solidFill>
                  <a:schemeClr val="tx1"/>
                </a:solidFill>
              </a:rPr>
              <a:t>amet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consectetuer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adipiscing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elit</a:t>
            </a:r>
            <a:r>
              <a:rPr lang="en-US" sz="1600" dirty="0">
                <a:solidFill>
                  <a:schemeClr val="tx1"/>
                </a:solidFill>
              </a:rPr>
              <a:t>, sed diam </a:t>
            </a:r>
            <a:r>
              <a:rPr lang="en-US" sz="1600" dirty="0" err="1">
                <a:solidFill>
                  <a:schemeClr val="tx1"/>
                </a:solidFill>
              </a:rPr>
              <a:t>nonummy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nibh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euismod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tincidunt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laoreet</a:t>
            </a:r>
            <a:r>
              <a:rPr lang="en-US" sz="1600" dirty="0">
                <a:solidFill>
                  <a:schemeClr val="tx1"/>
                </a:solidFill>
              </a:rPr>
              <a:t> dolore magna </a:t>
            </a:r>
            <a:r>
              <a:rPr lang="en-US" sz="1600" dirty="0" err="1">
                <a:solidFill>
                  <a:schemeClr val="tx1"/>
                </a:solidFill>
              </a:rPr>
              <a:t>aliquam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erat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volutpat</a:t>
            </a:r>
            <a:r>
              <a:rPr lang="en-US" sz="1600" dirty="0">
                <a:solidFill>
                  <a:schemeClr val="tx1"/>
                </a:solidFill>
              </a:rPr>
              <a:t>. Ut </a:t>
            </a:r>
            <a:r>
              <a:rPr lang="en-US" sz="1600" dirty="0" err="1">
                <a:solidFill>
                  <a:schemeClr val="tx1"/>
                </a:solidFill>
              </a:rPr>
              <a:t>wisi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enim</a:t>
            </a:r>
            <a:r>
              <a:rPr lang="en-US" sz="1600" dirty="0">
                <a:solidFill>
                  <a:schemeClr val="tx1"/>
                </a:solidFill>
              </a:rPr>
              <a:t> ad minim </a:t>
            </a:r>
            <a:r>
              <a:rPr lang="en-US" sz="1600" dirty="0" err="1">
                <a:solidFill>
                  <a:schemeClr val="tx1"/>
                </a:solidFill>
              </a:rPr>
              <a:t>veniam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quis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nostrud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exerci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tation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ullamcorper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suscipit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lobortis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nisl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aliquip</a:t>
            </a:r>
            <a:r>
              <a:rPr lang="en-US" sz="1600" dirty="0">
                <a:solidFill>
                  <a:schemeClr val="tx1"/>
                </a:solidFill>
              </a:rPr>
              <a:t> ex </a:t>
            </a:r>
            <a:r>
              <a:rPr lang="en-US" sz="1600" dirty="0" err="1">
                <a:solidFill>
                  <a:schemeClr val="tx1"/>
                </a:solidFill>
              </a:rPr>
              <a:t>ea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commodo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consequat</a:t>
            </a:r>
            <a:r>
              <a:rPr lang="en-US" sz="1600" dirty="0">
                <a:solidFill>
                  <a:schemeClr val="tx1"/>
                </a:solidFill>
              </a:rPr>
              <a:t>. Duis autem vel </a:t>
            </a:r>
            <a:r>
              <a:rPr lang="en-US" sz="1600" dirty="0" err="1">
                <a:solidFill>
                  <a:schemeClr val="tx1"/>
                </a:solidFill>
              </a:rPr>
              <a:t>eum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iriure</a:t>
            </a:r>
            <a:r>
              <a:rPr lang="en-US" sz="1600" dirty="0">
                <a:solidFill>
                  <a:schemeClr val="tx1"/>
                </a:solidFill>
              </a:rPr>
              <a:t> dolor in </a:t>
            </a:r>
            <a:r>
              <a:rPr lang="en-US" sz="1600" dirty="0" err="1">
                <a:solidFill>
                  <a:schemeClr val="tx1"/>
                </a:solidFill>
              </a:rPr>
              <a:t>hendrerit</a:t>
            </a:r>
            <a:r>
              <a:rPr lang="en-US" sz="1600" dirty="0">
                <a:solidFill>
                  <a:schemeClr val="tx1"/>
                </a:solidFill>
              </a:rPr>
              <a:t> in </a:t>
            </a:r>
            <a:r>
              <a:rPr lang="en-US" sz="1600" dirty="0" err="1">
                <a:solidFill>
                  <a:schemeClr val="tx1"/>
                </a:solidFill>
              </a:rPr>
              <a:t>vulputate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velit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esse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molestie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consequat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  <a:p>
            <a:pPr>
              <a:spcBef>
                <a:spcPts val="10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Lorem ipsum dolor sit </a:t>
            </a:r>
            <a:r>
              <a:rPr lang="en-US" sz="1600" dirty="0" err="1">
                <a:solidFill>
                  <a:schemeClr val="tx1"/>
                </a:solidFill>
              </a:rPr>
              <a:t>amet</a:t>
            </a:r>
            <a:r>
              <a:rPr lang="en-US" sz="1600" dirty="0">
                <a:solidFill>
                  <a:schemeClr val="tx1"/>
                </a:solidFill>
              </a:rPr>
              <a:t>, cons </a:t>
            </a:r>
            <a:r>
              <a:rPr lang="en-US" sz="1600" dirty="0" err="1">
                <a:solidFill>
                  <a:schemeClr val="tx1"/>
                </a:solidFill>
              </a:rPr>
              <a:t>ectetuer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adipiscing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elit</a:t>
            </a:r>
            <a:r>
              <a:rPr lang="en-US" sz="1600" dirty="0">
                <a:solidFill>
                  <a:schemeClr val="tx1"/>
                </a:solidFill>
              </a:rPr>
              <a:t>, sed diam </a:t>
            </a:r>
            <a:r>
              <a:rPr lang="en-US" sz="1600" dirty="0" err="1">
                <a:solidFill>
                  <a:schemeClr val="tx1"/>
                </a:solidFill>
              </a:rPr>
              <a:t>nonummy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nibh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euismod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tincidunt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laoreet</a:t>
            </a:r>
            <a:r>
              <a:rPr lang="en-US" sz="1600" dirty="0">
                <a:solidFill>
                  <a:schemeClr val="tx1"/>
                </a:solidFill>
              </a:rPr>
              <a:t> dolore magna </a:t>
            </a:r>
            <a:r>
              <a:rPr lang="en-US" sz="1600" dirty="0" err="1">
                <a:solidFill>
                  <a:schemeClr val="tx1"/>
                </a:solidFill>
              </a:rPr>
              <a:t>aliquam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erat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volutpat</a:t>
            </a:r>
            <a:r>
              <a:rPr lang="en-US" sz="1600" dirty="0">
                <a:solidFill>
                  <a:schemeClr val="tx1"/>
                </a:solidFill>
              </a:rPr>
              <a:t>. Ut </a:t>
            </a:r>
            <a:r>
              <a:rPr lang="en-US" sz="1600" dirty="0" err="1">
                <a:solidFill>
                  <a:schemeClr val="tx1"/>
                </a:solidFill>
              </a:rPr>
              <a:t>wisi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enim</a:t>
            </a:r>
            <a:r>
              <a:rPr lang="en-US" sz="1600" dirty="0">
                <a:solidFill>
                  <a:schemeClr val="tx1"/>
                </a:solidFill>
              </a:rPr>
              <a:t> ad minim </a:t>
            </a:r>
            <a:r>
              <a:rPr lang="en-US" sz="1600" dirty="0" err="1">
                <a:solidFill>
                  <a:schemeClr val="tx1"/>
                </a:solidFill>
              </a:rPr>
              <a:t>veniam</a:t>
            </a:r>
            <a:r>
              <a:rPr lang="en-US" sz="1600" dirty="0">
                <a:solidFill>
                  <a:schemeClr val="tx1"/>
                </a:solidFill>
              </a:rPr>
              <a:t>, qui.</a:t>
            </a:r>
          </a:p>
        </p:txBody>
      </p:sp>
    </p:spTree>
    <p:extLst>
      <p:ext uri="{BB962C8B-B14F-4D97-AF65-F5344CB8AC3E}">
        <p14:creationId xmlns:p14="http://schemas.microsoft.com/office/powerpoint/2010/main" val="1766510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Layout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C30653-81B9-20CD-2190-C60D2E394503}"/>
              </a:ext>
            </a:extLst>
          </p:cNvPr>
          <p:cNvSpPr/>
          <p:nvPr userDrawn="1"/>
        </p:nvSpPr>
        <p:spPr>
          <a:xfrm>
            <a:off x="0" y="2618509"/>
            <a:ext cx="12192001" cy="4239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599BD5A-E9AD-AE97-55CC-B8DFD372E8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060" y="3107795"/>
            <a:ext cx="4619940" cy="701731"/>
          </a:xfrm>
        </p:spPr>
        <p:txBody>
          <a:bodyPr wrap="square">
            <a:spAutoFit/>
          </a:bodyPr>
          <a:lstStyle>
            <a:lvl1pPr>
              <a:defRPr sz="4400" b="1" i="0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6DE41D-33BE-32A4-8C7B-14D7C3C8D3ED}"/>
              </a:ext>
            </a:extLst>
          </p:cNvPr>
          <p:cNvSpPr/>
          <p:nvPr userDrawn="1"/>
        </p:nvSpPr>
        <p:spPr>
          <a:xfrm rot="16200000">
            <a:off x="-3337165" y="3325589"/>
            <a:ext cx="6902929" cy="228599"/>
          </a:xfrm>
          <a:prstGeom prst="rect">
            <a:avLst/>
          </a:prstGeom>
          <a:gradFill>
            <a:gsLst>
              <a:gs pos="52000">
                <a:srgbClr val="01599D"/>
              </a:gs>
              <a:gs pos="11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483BF39-CE7E-8AF6-A450-82B64F49524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49338" y="3875088"/>
            <a:ext cx="4156075" cy="1491434"/>
          </a:xfrm>
        </p:spPr>
        <p:txBody>
          <a:bodyPr/>
          <a:lstStyle>
            <a:lvl1pPr marL="0" indent="0">
              <a:buNone/>
              <a:defRPr sz="1800">
                <a:solidFill>
                  <a:srgbClr val="01599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2820"/>
              </a:lnSpc>
              <a:spcBef>
                <a:spcPts val="10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Intro Text </a:t>
            </a:r>
            <a:r>
              <a:rPr lang="en-US" dirty="0">
                <a:solidFill>
                  <a:srgbClr val="01599D"/>
                </a:solidFill>
              </a:rPr>
              <a:t>Lorem ipsum dolor sit </a:t>
            </a:r>
            <a:r>
              <a:rPr lang="en-US" dirty="0" err="1">
                <a:solidFill>
                  <a:srgbClr val="01599D"/>
                </a:solidFill>
              </a:rPr>
              <a:t>amet</a:t>
            </a:r>
            <a:r>
              <a:rPr lang="en-US" dirty="0">
                <a:solidFill>
                  <a:srgbClr val="01599D"/>
                </a:solidFill>
              </a:rPr>
              <a:t>, </a:t>
            </a:r>
            <a:r>
              <a:rPr lang="en-US" dirty="0" err="1">
                <a:solidFill>
                  <a:srgbClr val="01599D"/>
                </a:solidFill>
              </a:rPr>
              <a:t>consec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tetuer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adipiscing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elit</a:t>
            </a:r>
            <a:r>
              <a:rPr lang="en-US" dirty="0">
                <a:solidFill>
                  <a:srgbClr val="01599D"/>
                </a:solidFill>
              </a:rPr>
              <a:t>, sed </a:t>
            </a:r>
            <a:r>
              <a:rPr lang="en-US" dirty="0" err="1">
                <a:solidFill>
                  <a:srgbClr val="01599D"/>
                </a:solidFill>
              </a:rPr>
              <a:t>nonummy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nibh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euismodz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tincidunt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ut</a:t>
            </a:r>
            <a:r>
              <a:rPr lang="en-US" dirty="0">
                <a:solidFill>
                  <a:srgbClr val="01599D"/>
                </a:solidFill>
              </a:rPr>
              <a:t> </a:t>
            </a:r>
            <a:r>
              <a:rPr lang="en-US" dirty="0" err="1">
                <a:solidFill>
                  <a:srgbClr val="01599D"/>
                </a:solidFill>
              </a:rPr>
              <a:t>laoreet</a:t>
            </a:r>
            <a:r>
              <a:rPr lang="en-US" dirty="0">
                <a:solidFill>
                  <a:srgbClr val="01599D"/>
                </a:solidFill>
              </a:rPr>
              <a:t> dolore magna </a:t>
            </a:r>
            <a:r>
              <a:rPr lang="en-US" dirty="0" err="1">
                <a:solidFill>
                  <a:srgbClr val="01599D"/>
                </a:solidFill>
              </a:rPr>
              <a:t>aliquam</a:t>
            </a:r>
            <a:r>
              <a:rPr lang="en-US" dirty="0">
                <a:solidFill>
                  <a:srgbClr val="01599D"/>
                </a:solidFill>
              </a:rPr>
              <a:t>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7BE5AC1-B731-FEAD-C1DE-F33B7A1B6AE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72100" y="3086100"/>
            <a:ext cx="6411913" cy="2291909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>
              <a:spcBef>
                <a:spcPts val="10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Body Copy Lorem ipsum dolor sit </a:t>
            </a:r>
            <a:r>
              <a:rPr lang="en-US" sz="1600" dirty="0" err="1">
                <a:solidFill>
                  <a:schemeClr val="tx1"/>
                </a:solidFill>
              </a:rPr>
              <a:t>amet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consectetuer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adipiscing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elit</a:t>
            </a:r>
            <a:r>
              <a:rPr lang="en-US" sz="1600" dirty="0">
                <a:solidFill>
                  <a:schemeClr val="tx1"/>
                </a:solidFill>
              </a:rPr>
              <a:t>, sed diam </a:t>
            </a:r>
            <a:r>
              <a:rPr lang="en-US" sz="1600" dirty="0" err="1">
                <a:solidFill>
                  <a:schemeClr val="tx1"/>
                </a:solidFill>
              </a:rPr>
              <a:t>nonummy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nibh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euismod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tincidunt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laoreet</a:t>
            </a:r>
            <a:r>
              <a:rPr lang="en-US" sz="1600" dirty="0">
                <a:solidFill>
                  <a:schemeClr val="tx1"/>
                </a:solidFill>
              </a:rPr>
              <a:t> dolore magna </a:t>
            </a:r>
            <a:r>
              <a:rPr lang="en-US" sz="1600" dirty="0" err="1">
                <a:solidFill>
                  <a:schemeClr val="tx1"/>
                </a:solidFill>
              </a:rPr>
              <a:t>aliquam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erat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volutpat</a:t>
            </a:r>
            <a:r>
              <a:rPr lang="en-US" sz="1600" dirty="0">
                <a:solidFill>
                  <a:schemeClr val="tx1"/>
                </a:solidFill>
              </a:rPr>
              <a:t>. Ut </a:t>
            </a:r>
            <a:r>
              <a:rPr lang="en-US" sz="1600" dirty="0" err="1">
                <a:solidFill>
                  <a:schemeClr val="tx1"/>
                </a:solidFill>
              </a:rPr>
              <a:t>wisi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enim</a:t>
            </a:r>
            <a:r>
              <a:rPr lang="en-US" sz="1600" dirty="0">
                <a:solidFill>
                  <a:schemeClr val="tx1"/>
                </a:solidFill>
              </a:rPr>
              <a:t> ad minim </a:t>
            </a:r>
            <a:r>
              <a:rPr lang="en-US" sz="1600" dirty="0" err="1">
                <a:solidFill>
                  <a:schemeClr val="tx1"/>
                </a:solidFill>
              </a:rPr>
              <a:t>veniam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quis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nostrud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exerci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tation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ullamcorper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suscipit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lobortis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nisl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aliquip</a:t>
            </a:r>
            <a:r>
              <a:rPr lang="en-US" sz="1600" dirty="0">
                <a:solidFill>
                  <a:schemeClr val="tx1"/>
                </a:solidFill>
              </a:rPr>
              <a:t> ex </a:t>
            </a:r>
            <a:r>
              <a:rPr lang="en-US" sz="1600" dirty="0" err="1">
                <a:solidFill>
                  <a:schemeClr val="tx1"/>
                </a:solidFill>
              </a:rPr>
              <a:t>ea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commodo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consequat</a:t>
            </a:r>
            <a:r>
              <a:rPr lang="en-US" sz="1600" dirty="0">
                <a:solidFill>
                  <a:schemeClr val="tx1"/>
                </a:solidFill>
              </a:rPr>
              <a:t>. Duis autem vel </a:t>
            </a:r>
            <a:r>
              <a:rPr lang="en-US" sz="1600" dirty="0" err="1">
                <a:solidFill>
                  <a:schemeClr val="tx1"/>
                </a:solidFill>
              </a:rPr>
              <a:t>eum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iriure</a:t>
            </a:r>
            <a:r>
              <a:rPr lang="en-US" sz="1600" dirty="0">
                <a:solidFill>
                  <a:schemeClr val="tx1"/>
                </a:solidFill>
              </a:rPr>
              <a:t> dolor in </a:t>
            </a:r>
            <a:r>
              <a:rPr lang="en-US" sz="1600" dirty="0" err="1">
                <a:solidFill>
                  <a:schemeClr val="tx1"/>
                </a:solidFill>
              </a:rPr>
              <a:t>hendrerit</a:t>
            </a:r>
            <a:r>
              <a:rPr lang="en-US" sz="1600" dirty="0">
                <a:solidFill>
                  <a:schemeClr val="tx1"/>
                </a:solidFill>
              </a:rPr>
              <a:t> in </a:t>
            </a:r>
            <a:r>
              <a:rPr lang="en-US" sz="1600" dirty="0" err="1">
                <a:solidFill>
                  <a:schemeClr val="tx1"/>
                </a:solidFill>
              </a:rPr>
              <a:t>vulputate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velit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esse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molestie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consequat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  <a:p>
            <a:pPr>
              <a:spcBef>
                <a:spcPts val="10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Lorem ipsum dolor sit </a:t>
            </a:r>
            <a:r>
              <a:rPr lang="en-US" sz="1600" dirty="0" err="1">
                <a:solidFill>
                  <a:schemeClr val="tx1"/>
                </a:solidFill>
              </a:rPr>
              <a:t>amet</a:t>
            </a:r>
            <a:r>
              <a:rPr lang="en-US" sz="1600" dirty="0">
                <a:solidFill>
                  <a:schemeClr val="tx1"/>
                </a:solidFill>
              </a:rPr>
              <a:t>, cons </a:t>
            </a:r>
            <a:r>
              <a:rPr lang="en-US" sz="1600" dirty="0" err="1">
                <a:solidFill>
                  <a:schemeClr val="tx1"/>
                </a:solidFill>
              </a:rPr>
              <a:t>ectetuer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adipiscing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elit</a:t>
            </a:r>
            <a:r>
              <a:rPr lang="en-US" sz="1600" dirty="0">
                <a:solidFill>
                  <a:schemeClr val="tx1"/>
                </a:solidFill>
              </a:rPr>
              <a:t>, sed diam </a:t>
            </a:r>
            <a:r>
              <a:rPr lang="en-US" sz="1600" dirty="0" err="1">
                <a:solidFill>
                  <a:schemeClr val="tx1"/>
                </a:solidFill>
              </a:rPr>
              <a:t>nonummy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nibh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euismod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tincidunt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laoreet</a:t>
            </a:r>
            <a:r>
              <a:rPr lang="en-US" sz="1600" dirty="0">
                <a:solidFill>
                  <a:schemeClr val="tx1"/>
                </a:solidFill>
              </a:rPr>
              <a:t> dolore magna </a:t>
            </a:r>
            <a:r>
              <a:rPr lang="en-US" sz="1600" dirty="0" err="1">
                <a:solidFill>
                  <a:schemeClr val="tx1"/>
                </a:solidFill>
              </a:rPr>
              <a:t>aliquam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erat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volutpat</a:t>
            </a:r>
            <a:r>
              <a:rPr lang="en-US" sz="1600" dirty="0">
                <a:solidFill>
                  <a:schemeClr val="tx1"/>
                </a:solidFill>
              </a:rPr>
              <a:t>. Ut </a:t>
            </a:r>
            <a:r>
              <a:rPr lang="en-US" sz="1600" dirty="0" err="1">
                <a:solidFill>
                  <a:schemeClr val="tx1"/>
                </a:solidFill>
              </a:rPr>
              <a:t>wisi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enim</a:t>
            </a:r>
            <a:r>
              <a:rPr lang="en-US" sz="1600" dirty="0">
                <a:solidFill>
                  <a:schemeClr val="tx1"/>
                </a:solidFill>
              </a:rPr>
              <a:t> ad minim </a:t>
            </a:r>
            <a:r>
              <a:rPr lang="en-US" sz="1600" dirty="0" err="1">
                <a:solidFill>
                  <a:schemeClr val="tx1"/>
                </a:solidFill>
              </a:rPr>
              <a:t>veniam</a:t>
            </a:r>
            <a:r>
              <a:rPr lang="en-US" sz="1600" dirty="0">
                <a:solidFill>
                  <a:schemeClr val="tx1"/>
                </a:solidFill>
              </a:rPr>
              <a:t>, qui.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0353AD3-E0B9-4F13-42D5-238207A3B6C2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184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wi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FD22F3-CCDA-3BFF-3CCE-784C318853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  <a:solidFill>
            <a:srgbClr val="7C87AD"/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3036FE-1FDB-C1E1-58E4-C69C643DE1BB}"/>
              </a:ext>
            </a:extLst>
          </p:cNvPr>
          <p:cNvSpPr/>
          <p:nvPr userDrawn="1"/>
        </p:nvSpPr>
        <p:spPr>
          <a:xfrm>
            <a:off x="0" y="0"/>
            <a:ext cx="925975" cy="6858000"/>
          </a:xfrm>
          <a:prstGeom prst="rect">
            <a:avLst/>
          </a:prstGeom>
          <a:gradFill>
            <a:gsLst>
              <a:gs pos="18000">
                <a:srgbClr val="01599D"/>
              </a:gs>
              <a:gs pos="92000">
                <a:schemeClr val="bg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D56AB58-EF7D-4F98-4E7E-7767191A8D1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2606770" y="3212260"/>
            <a:ext cx="6369611" cy="410882"/>
          </a:xfrm>
        </p:spPr>
        <p:txBody>
          <a:bodyPr/>
          <a:lstStyle>
            <a:lvl1pPr algn="r">
              <a:defRPr sz="2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CLOUDS AND RAIN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FA0BB-138A-B5AE-7863-8CF0AC0235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382713" y="1776413"/>
            <a:ext cx="5984875" cy="3498394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>
              <a:spcBef>
                <a:spcPts val="1000"/>
              </a:spcBef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Body Copy </a:t>
            </a:r>
            <a:r>
              <a:rPr lang="en-US" sz="1600" dirty="0">
                <a:solidFill>
                  <a:schemeClr val="tx1"/>
                </a:solidFill>
              </a:rPr>
              <a:t>Lorem ipsum dolor sit </a:t>
            </a:r>
            <a:r>
              <a:rPr lang="en-US" sz="1600" dirty="0" err="1">
                <a:solidFill>
                  <a:schemeClr val="tx1"/>
                </a:solidFill>
              </a:rPr>
              <a:t>amet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consectetuer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adipiscing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elit</a:t>
            </a:r>
            <a:r>
              <a:rPr lang="en-US" sz="1600" dirty="0">
                <a:solidFill>
                  <a:schemeClr val="tx1"/>
                </a:solidFill>
              </a:rPr>
              <a:t>, sed diam </a:t>
            </a:r>
            <a:r>
              <a:rPr lang="en-US" sz="1600" dirty="0" err="1">
                <a:solidFill>
                  <a:schemeClr val="tx1"/>
                </a:solidFill>
              </a:rPr>
              <a:t>nonummy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nibh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euismod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tincidunt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laoreet</a:t>
            </a:r>
            <a:r>
              <a:rPr lang="en-US" sz="1600" dirty="0">
                <a:solidFill>
                  <a:schemeClr val="tx1"/>
                </a:solidFill>
              </a:rPr>
              <a:t> dolore magna </a:t>
            </a:r>
            <a:r>
              <a:rPr lang="en-US" sz="1600" dirty="0" err="1">
                <a:solidFill>
                  <a:schemeClr val="tx1"/>
                </a:solidFill>
              </a:rPr>
              <a:t>aliquam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erat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volutpat</a:t>
            </a:r>
            <a:r>
              <a:rPr lang="en-US" sz="1600" dirty="0">
                <a:solidFill>
                  <a:schemeClr val="tx1"/>
                </a:solidFill>
              </a:rPr>
              <a:t>. Ut </a:t>
            </a:r>
            <a:r>
              <a:rPr lang="en-US" sz="1600" dirty="0" err="1">
                <a:solidFill>
                  <a:schemeClr val="tx1"/>
                </a:solidFill>
              </a:rPr>
              <a:t>wisi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enim</a:t>
            </a:r>
            <a:r>
              <a:rPr lang="en-US" sz="1600" dirty="0">
                <a:solidFill>
                  <a:schemeClr val="tx1"/>
                </a:solidFill>
              </a:rPr>
              <a:t> ad minim </a:t>
            </a:r>
            <a:r>
              <a:rPr lang="en-US" sz="1600" dirty="0" err="1">
                <a:solidFill>
                  <a:schemeClr val="tx1"/>
                </a:solidFill>
              </a:rPr>
              <a:t>veniam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quis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nostrud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exerci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tation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ullamcorper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suscipit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lobortis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nisl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aliquip</a:t>
            </a:r>
            <a:r>
              <a:rPr lang="en-US" sz="1600" dirty="0">
                <a:solidFill>
                  <a:schemeClr val="tx1"/>
                </a:solidFill>
              </a:rPr>
              <a:t> ex </a:t>
            </a:r>
            <a:r>
              <a:rPr lang="en-US" sz="1600" dirty="0" err="1">
                <a:solidFill>
                  <a:schemeClr val="tx1"/>
                </a:solidFill>
              </a:rPr>
              <a:t>ea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commodo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consequat</a:t>
            </a:r>
            <a:r>
              <a:rPr lang="en-US" sz="1600" dirty="0">
                <a:solidFill>
                  <a:schemeClr val="tx1"/>
                </a:solidFill>
              </a:rPr>
              <a:t>. Duis autem vel </a:t>
            </a:r>
            <a:r>
              <a:rPr lang="en-US" sz="1600" dirty="0" err="1">
                <a:solidFill>
                  <a:schemeClr val="tx1"/>
                </a:solidFill>
              </a:rPr>
              <a:t>eum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iriure</a:t>
            </a:r>
            <a:r>
              <a:rPr lang="en-US" sz="1600" dirty="0">
                <a:solidFill>
                  <a:schemeClr val="tx1"/>
                </a:solidFill>
              </a:rPr>
              <a:t> dolor in </a:t>
            </a:r>
            <a:r>
              <a:rPr lang="en-US" sz="1600" dirty="0" err="1">
                <a:solidFill>
                  <a:schemeClr val="tx1"/>
                </a:solidFill>
              </a:rPr>
              <a:t>hendrerit</a:t>
            </a:r>
            <a:r>
              <a:rPr lang="en-US" sz="1600" dirty="0">
                <a:solidFill>
                  <a:schemeClr val="tx1"/>
                </a:solidFill>
              </a:rPr>
              <a:t> in </a:t>
            </a:r>
            <a:r>
              <a:rPr lang="en-US" sz="1600" dirty="0" err="1">
                <a:solidFill>
                  <a:schemeClr val="tx1"/>
                </a:solidFill>
              </a:rPr>
              <a:t>vulputate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velit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esse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molestie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consequat</a:t>
            </a:r>
            <a:r>
              <a:rPr lang="en-US" sz="1600" dirty="0">
                <a:solidFill>
                  <a:schemeClr val="tx1"/>
                </a:solidFill>
              </a:rPr>
              <a:t>, vel illum dolore </a:t>
            </a:r>
            <a:r>
              <a:rPr lang="en-US" sz="1600" dirty="0" err="1">
                <a:solidFill>
                  <a:schemeClr val="tx1"/>
                </a:solidFill>
              </a:rPr>
              <a:t>eu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feugiat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nulla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facilisis</a:t>
            </a:r>
            <a:r>
              <a:rPr lang="en-US" sz="1600" dirty="0">
                <a:solidFill>
                  <a:schemeClr val="tx1"/>
                </a:solidFill>
              </a:rPr>
              <a:t> at </a:t>
            </a:r>
            <a:r>
              <a:rPr lang="en-US" sz="1600" dirty="0" err="1">
                <a:solidFill>
                  <a:schemeClr val="tx1"/>
                </a:solidFill>
              </a:rPr>
              <a:t>vero</a:t>
            </a:r>
            <a:r>
              <a:rPr lang="en-US" sz="1600" dirty="0">
                <a:solidFill>
                  <a:schemeClr val="tx1"/>
                </a:solidFill>
              </a:rPr>
              <a:t> eros et </a:t>
            </a:r>
            <a:r>
              <a:rPr lang="en-US" sz="1600" dirty="0" err="1">
                <a:solidFill>
                  <a:schemeClr val="tx1"/>
                </a:solidFill>
              </a:rPr>
              <a:t>accumsan</a:t>
            </a:r>
            <a:r>
              <a:rPr lang="en-US" sz="1600" dirty="0">
                <a:solidFill>
                  <a:schemeClr val="tx1"/>
                </a:solidFill>
              </a:rPr>
              <a:t> et </a:t>
            </a:r>
            <a:r>
              <a:rPr lang="en-US" sz="1600" dirty="0" err="1">
                <a:solidFill>
                  <a:schemeClr val="tx1"/>
                </a:solidFill>
              </a:rPr>
              <a:t>iusto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odio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dignissim</a:t>
            </a:r>
            <a:r>
              <a:rPr lang="en-US" sz="1600" dirty="0">
                <a:solidFill>
                  <a:schemeClr val="tx1"/>
                </a:solidFill>
              </a:rPr>
              <a:t> qui </a:t>
            </a:r>
            <a:r>
              <a:rPr lang="en-US" sz="1600" dirty="0" err="1">
                <a:solidFill>
                  <a:schemeClr val="tx1"/>
                </a:solidFill>
              </a:rPr>
              <a:t>blandit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praesent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luptatum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zzril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delenit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  <a:p>
            <a:pPr>
              <a:spcBef>
                <a:spcPts val="1000"/>
              </a:spcBef>
              <a:spcAft>
                <a:spcPts val="600"/>
              </a:spcAft>
            </a:pPr>
            <a:r>
              <a:rPr lang="en-US" sz="1600" dirty="0">
                <a:solidFill>
                  <a:schemeClr val="tx1"/>
                </a:solidFill>
              </a:rPr>
              <a:t>Lorem ipsum dolor sit </a:t>
            </a:r>
            <a:r>
              <a:rPr lang="en-US" sz="1600" dirty="0" err="1">
                <a:solidFill>
                  <a:schemeClr val="tx1"/>
                </a:solidFill>
              </a:rPr>
              <a:t>amet</a:t>
            </a:r>
            <a:r>
              <a:rPr lang="en-US" sz="1600" dirty="0">
                <a:solidFill>
                  <a:schemeClr val="tx1"/>
                </a:solidFill>
              </a:rPr>
              <a:t>, cons </a:t>
            </a:r>
            <a:r>
              <a:rPr lang="en-US" sz="1600" dirty="0" err="1">
                <a:solidFill>
                  <a:schemeClr val="tx1"/>
                </a:solidFill>
              </a:rPr>
              <a:t>ectetuer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adipiscing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elit</a:t>
            </a:r>
            <a:r>
              <a:rPr lang="en-US" sz="1600" dirty="0">
                <a:solidFill>
                  <a:schemeClr val="tx1"/>
                </a:solidFill>
              </a:rPr>
              <a:t>, sed diam </a:t>
            </a:r>
            <a:r>
              <a:rPr lang="en-US" sz="1600" dirty="0" err="1">
                <a:solidFill>
                  <a:schemeClr val="tx1"/>
                </a:solidFill>
              </a:rPr>
              <a:t>nonummy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nibh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euismod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tincidunt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laoreet</a:t>
            </a:r>
            <a:r>
              <a:rPr lang="en-US" sz="1600" dirty="0">
                <a:solidFill>
                  <a:schemeClr val="tx1"/>
                </a:solidFill>
              </a:rPr>
              <a:t> dolore magna </a:t>
            </a:r>
            <a:r>
              <a:rPr lang="en-US" sz="1600" dirty="0" err="1">
                <a:solidFill>
                  <a:schemeClr val="tx1"/>
                </a:solidFill>
              </a:rPr>
              <a:t>aliquam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erat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volutpat</a:t>
            </a:r>
            <a:r>
              <a:rPr lang="en-US" sz="1600" dirty="0">
                <a:solidFill>
                  <a:schemeClr val="tx1"/>
                </a:solidFill>
              </a:rPr>
              <a:t>. Ut </a:t>
            </a:r>
            <a:r>
              <a:rPr lang="en-US" sz="1600" dirty="0" err="1">
                <a:solidFill>
                  <a:schemeClr val="tx1"/>
                </a:solidFill>
              </a:rPr>
              <a:t>wisi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enim</a:t>
            </a:r>
            <a:r>
              <a:rPr lang="en-US" sz="1600" dirty="0">
                <a:solidFill>
                  <a:schemeClr val="tx1"/>
                </a:solidFill>
              </a:rPr>
              <a:t> ad minim </a:t>
            </a:r>
            <a:r>
              <a:rPr lang="en-US" sz="1600" dirty="0" err="1">
                <a:solidFill>
                  <a:schemeClr val="tx1"/>
                </a:solidFill>
              </a:rPr>
              <a:t>veniam</a:t>
            </a:r>
            <a:r>
              <a:rPr lang="en-US" sz="1600" dirty="0">
                <a:solidFill>
                  <a:schemeClr val="tx1"/>
                </a:solidFill>
              </a:rPr>
              <a:t>, </a:t>
            </a:r>
            <a:r>
              <a:rPr lang="en-US" sz="1600" dirty="0" err="1">
                <a:solidFill>
                  <a:schemeClr val="tx1"/>
                </a:solidFill>
              </a:rPr>
              <a:t>quis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nostrud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exerci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tation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ullamcorper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suscipit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lobortis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nisl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ut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aliquip</a:t>
            </a:r>
            <a:r>
              <a:rPr lang="en-US" sz="1600" dirty="0">
                <a:solidFill>
                  <a:schemeClr val="tx1"/>
                </a:solidFill>
              </a:rPr>
              <a:t> ex </a:t>
            </a:r>
            <a:r>
              <a:rPr lang="en-US" sz="1600" dirty="0" err="1">
                <a:solidFill>
                  <a:schemeClr val="tx1"/>
                </a:solidFill>
              </a:rPr>
              <a:t>ea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commodo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consequat</a:t>
            </a:r>
            <a:r>
              <a:rPr lang="en-US" sz="1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ADE32384-EDE5-44BC-E1A7-63040A5F96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82632" y="911346"/>
            <a:ext cx="5947558" cy="701731"/>
          </a:xfrm>
        </p:spPr>
        <p:txBody>
          <a:bodyPr/>
          <a:lstStyle>
            <a:lvl1pPr>
              <a:defRPr b="1" i="0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723493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withou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06D3233-6D71-9BBF-6A79-7E70A4298433}"/>
              </a:ext>
            </a:extLst>
          </p:cNvPr>
          <p:cNvSpPr/>
          <p:nvPr userDrawn="1"/>
        </p:nvSpPr>
        <p:spPr>
          <a:xfrm>
            <a:off x="0" y="0"/>
            <a:ext cx="925975" cy="6858000"/>
          </a:xfrm>
          <a:prstGeom prst="rect">
            <a:avLst/>
          </a:prstGeom>
          <a:gradFill>
            <a:gsLst>
              <a:gs pos="56000">
                <a:srgbClr val="01599D"/>
              </a:gs>
              <a:gs pos="100000">
                <a:schemeClr val="bg1">
                  <a:alpha val="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D3D1651-D6C4-75B4-8B48-D389E735C502}"/>
              </a:ext>
            </a:extLst>
          </p:cNvPr>
          <p:cNvSpPr txBox="1">
            <a:spLocks/>
          </p:cNvSpPr>
          <p:nvPr userDrawn="1"/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Arial Narrow" panose="020B0604020202020204" pitchFamily="34" charset="0"/>
                <a:ea typeface="+mn-ea"/>
                <a:cs typeface="Arial Narrow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01B597-00A6-23F9-94CC-5C485402F4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9978" y="988138"/>
            <a:ext cx="10161545" cy="701731"/>
          </a:xfrm>
        </p:spPr>
        <p:txBody>
          <a:bodyPr wrap="square">
            <a:spAutoFit/>
          </a:bodyPr>
          <a:lstStyle>
            <a:lvl1pPr>
              <a:defRPr b="1">
                <a:solidFill>
                  <a:srgbClr val="01599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503ED-E057-56DD-CA4C-454258CBF9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45699" y="1889198"/>
            <a:ext cx="10130562" cy="2267287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Aft>
                <a:spcPts val="600"/>
              </a:spcAft>
              <a:buNone/>
              <a:defRPr sz="16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>
                <a:solidFill>
                  <a:schemeClr val="bg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bg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bg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bg1"/>
                </a:solidFill>
              </a:defRPr>
            </a:lvl5pPr>
          </a:lstStyle>
          <a:p>
            <a:pPr>
              <a:spcBef>
                <a:spcPts val="1000"/>
              </a:spcBef>
              <a:spcAft>
                <a:spcPts val="600"/>
              </a:spcAft>
            </a:pPr>
            <a:r>
              <a:rPr lang="en-US" dirty="0"/>
              <a:t>Body Copy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Duis autem vel </a:t>
            </a:r>
            <a:r>
              <a:rPr lang="en-US" dirty="0" err="1"/>
              <a:t>eum</a:t>
            </a:r>
            <a:r>
              <a:rPr lang="en-US" dirty="0"/>
              <a:t> </a:t>
            </a:r>
            <a:r>
              <a:rPr lang="en-US" dirty="0" err="1"/>
              <a:t>iriure</a:t>
            </a:r>
            <a:r>
              <a:rPr lang="en-US" dirty="0"/>
              <a:t> dolor in </a:t>
            </a:r>
            <a:r>
              <a:rPr lang="en-US" dirty="0" err="1"/>
              <a:t>hendrerit</a:t>
            </a:r>
            <a:r>
              <a:rPr lang="en-US" dirty="0"/>
              <a:t> in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, vel illum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at </a:t>
            </a:r>
            <a:r>
              <a:rPr lang="en-US" dirty="0" err="1"/>
              <a:t>vero</a:t>
            </a:r>
            <a:r>
              <a:rPr lang="en-US" dirty="0"/>
              <a:t> eros et </a:t>
            </a:r>
            <a:r>
              <a:rPr lang="en-US" dirty="0" err="1"/>
              <a:t>accumsan</a:t>
            </a:r>
            <a:r>
              <a:rPr lang="en-US" dirty="0"/>
              <a:t> et </a:t>
            </a:r>
            <a:r>
              <a:rPr lang="en-US" dirty="0" err="1"/>
              <a:t>iusto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qui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praesent</a:t>
            </a:r>
            <a:r>
              <a:rPr lang="en-US" dirty="0"/>
              <a:t> </a:t>
            </a:r>
            <a:r>
              <a:rPr lang="en-US" dirty="0" err="1"/>
              <a:t>luptatum</a:t>
            </a:r>
            <a:r>
              <a:rPr lang="en-US" dirty="0"/>
              <a:t> </a:t>
            </a:r>
            <a:r>
              <a:rPr lang="en-US" dirty="0" err="1"/>
              <a:t>zzril</a:t>
            </a:r>
            <a:r>
              <a:rPr lang="en-US" dirty="0"/>
              <a:t> </a:t>
            </a:r>
            <a:r>
              <a:rPr lang="en-US" dirty="0" err="1"/>
              <a:t>delenit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duis</a:t>
            </a:r>
            <a:r>
              <a:rPr lang="en-US" dirty="0"/>
              <a:t>.</a:t>
            </a:r>
          </a:p>
          <a:p>
            <a:pPr>
              <a:spcBef>
                <a:spcPts val="1000"/>
              </a:spcBef>
              <a:spcAft>
                <a:spcPts val="600"/>
              </a:spcAft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cons </a:t>
            </a:r>
            <a:r>
              <a:rPr lang="en-US" dirty="0" err="1"/>
              <a:t>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3C7313F-CD5B-4872-7158-DEDAD63C89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-2606770" y="3212260"/>
            <a:ext cx="6369611" cy="410882"/>
          </a:xfrm>
        </p:spPr>
        <p:txBody>
          <a:bodyPr/>
          <a:lstStyle>
            <a:lvl1pPr algn="r">
              <a:defRPr sz="2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CLOUDS AND RAIN</a:t>
            </a:r>
          </a:p>
        </p:txBody>
      </p:sp>
    </p:spTree>
    <p:extLst>
      <p:ext uri="{BB962C8B-B14F-4D97-AF65-F5344CB8AC3E}">
        <p14:creationId xmlns:p14="http://schemas.microsoft.com/office/powerpoint/2010/main" val="3378432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 slide 1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C11D3B-58DC-FF2C-0CC2-A638EC001E4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73000">
                <a:srgbClr val="02599D"/>
              </a:gs>
              <a:gs pos="23000">
                <a:srgbClr val="01599D">
                  <a:alpha val="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BB3E83-BA85-0839-5E9C-5E04838A07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3225" y="5889906"/>
            <a:ext cx="3319272" cy="268847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www.science.nasa.gov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eso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DD35BE9-A121-8BDA-E4E6-7E42A9105B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2112" y="1166451"/>
            <a:ext cx="3319272" cy="563231"/>
          </a:xfrm>
        </p:spPr>
        <p:txBody>
          <a:bodyPr wrap="square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36D5FD4-EBBA-D16F-14A7-71451969819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92112" y="1728215"/>
            <a:ext cx="3319272" cy="328269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ts val="2020"/>
              </a:lnSpc>
            </a:pPr>
            <a:r>
              <a:rPr lang="en-US" dirty="0"/>
              <a:t>Body Copy Lorem ipsum dolor sit </a:t>
            </a:r>
            <a:r>
              <a:rPr lang="en-US" dirty="0" err="1"/>
              <a:t>amet</a:t>
            </a:r>
            <a:r>
              <a:rPr lang="en-US" dirty="0"/>
              <a:t>, con </a:t>
            </a:r>
            <a:r>
              <a:rPr lang="en-US" dirty="0" err="1"/>
              <a:t>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</a:t>
            </a:r>
            <a:r>
              <a:rPr lang="en-US" dirty="0"/>
              <a:t> </a:t>
            </a:r>
            <a:r>
              <a:rPr lang="en-US" dirty="0" err="1"/>
              <a:t>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 et dolore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/>
              <a:t>Ut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com modo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>
              <a:lnSpc>
                <a:spcPts val="2020"/>
              </a:lnSpc>
            </a:pPr>
            <a:r>
              <a:rPr lang="en-US" dirty="0"/>
              <a:t>Duis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</a:t>
            </a:r>
            <a:r>
              <a:rPr lang="en-US" dirty="0"/>
              <a:t> </a:t>
            </a:r>
            <a:r>
              <a:rPr lang="en-US" dirty="0" err="1"/>
              <a:t>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dolore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4270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561FEA0-6552-448A-B177-773BBF10B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75" y="1161303"/>
            <a:ext cx="6816649" cy="1311128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93BABF1-A032-983D-DA4A-0C539A7500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76" y="2677419"/>
            <a:ext cx="6678104" cy="482633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F644C3D-AEEB-CC5E-DDAE-20E7BC526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2698" y="435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5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73" r:id="rId15"/>
    <p:sldLayoutId id="2147483677" r:id="rId16"/>
    <p:sldLayoutId id="2147483674" r:id="rId17"/>
    <p:sldLayoutId id="2147483678" r:id="rId18"/>
    <p:sldLayoutId id="2147483675" r:id="rId19"/>
    <p:sldLayoutId id="2147483679" r:id="rId20"/>
    <p:sldLayoutId id="2147483667" r:id="rId21"/>
    <p:sldLayoutId id="2147483668" r:id="rId22"/>
    <p:sldLayoutId id="2147483669" r:id="rId23"/>
    <p:sldLayoutId id="2147483671" r:id="rId24"/>
    <p:sldLayoutId id="2147483676" r:id="rId25"/>
    <p:sldLayoutId id="2147483670" r:id="rId26"/>
    <p:sldLayoutId id="2147483672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microsoft.com/office/2007/relationships/hdphoto" Target="../media/hdphoto3.wdp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microsoft.com/office/2007/relationships/hdphoto" Target="../media/hdphoto2.wdp"/><Relationship Id="rId9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hyperlink" Target="https://spacenews.com/viewing-earth-from-space-at-night-tracking-our-changing-black-marble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8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D7C397-2740-436A-3D82-8530E2D190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Miguel O. Román, PhD</a:t>
            </a:r>
            <a:endParaRPr lang="en-US" b="1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839730D-F38A-14F0-8EAE-FAA7E8E41D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NASA Goddard Space Flight Center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0527B2E0-9050-709F-2EFF-9BE397AA70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706" y="4383173"/>
            <a:ext cx="5538293" cy="1373709"/>
          </a:xfrm>
        </p:spPr>
        <p:txBody>
          <a:bodyPr/>
          <a:lstStyle/>
          <a:p>
            <a:r>
              <a:rPr lang="en-US" sz="2000" dirty="0"/>
              <a:t>NASA’s Black Marble Product Suite</a:t>
            </a:r>
          </a:p>
          <a:p>
            <a:r>
              <a:rPr lang="en-US" b="1" dirty="0"/>
              <a:t>Turning Night Lights into Actionable Intelligence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252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>
            <a:extLst>
              <a:ext uri="{FF2B5EF4-FFF2-40B4-BE49-F238E27FC236}">
                <a16:creationId xmlns:a16="http://schemas.microsoft.com/office/drawing/2014/main" id="{44416BED-51EB-3016-BAE4-4FF052DE1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60" y="194052"/>
            <a:ext cx="6404203" cy="701731"/>
          </a:xfrm>
        </p:spPr>
        <p:txBody>
          <a:bodyPr/>
          <a:lstStyle/>
          <a:p>
            <a:r>
              <a:rPr lang="en-US" dirty="0"/>
              <a:t>Black Marble Data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AC38FD-87B2-EF8B-182F-CF541DE3EB98}"/>
              </a:ext>
            </a:extLst>
          </p:cNvPr>
          <p:cNvSpPr/>
          <p:nvPr/>
        </p:nvSpPr>
        <p:spPr>
          <a:xfrm>
            <a:off x="0" y="1108954"/>
            <a:ext cx="12192000" cy="513780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7E249F7-1A48-A914-C095-7EE912058F59}"/>
              </a:ext>
            </a:extLst>
          </p:cNvPr>
          <p:cNvGrpSpPr>
            <a:grpSpLocks noChangeAspect="1"/>
          </p:cNvGrpSpPr>
          <p:nvPr/>
        </p:nvGrpSpPr>
        <p:grpSpPr>
          <a:xfrm>
            <a:off x="6352908" y="1235980"/>
            <a:ext cx="5637266" cy="4386040"/>
            <a:chOff x="0" y="1003041"/>
            <a:chExt cx="6345156" cy="5120010"/>
          </a:xfrm>
        </p:grpSpPr>
        <p:pic>
          <p:nvPicPr>
            <p:cNvPr id="8" name="Picture 2" descr="Nighttime satellite image of Earth showing North and South America">
              <a:extLst>
                <a:ext uri="{FF2B5EF4-FFF2-40B4-BE49-F238E27FC236}">
                  <a16:creationId xmlns:a16="http://schemas.microsoft.com/office/drawing/2014/main" id="{60D00BCE-4EE1-6176-C8A4-F84D95EC96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03041"/>
              <a:ext cx="6345156" cy="5120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6B23662-E3C4-BA43-9779-2C1882D249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6630" t="76430" r="26116" b="5825"/>
            <a:stretch/>
          </p:blipFill>
          <p:spPr>
            <a:xfrm>
              <a:off x="4823629" y="1003041"/>
              <a:ext cx="912454" cy="612323"/>
            </a:xfrm>
            <a:prstGeom prst="rect">
              <a:avLst/>
            </a:prstGeom>
          </p:spPr>
        </p:pic>
      </p:grp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EA84C7BD-25F1-EE57-0133-0C444C586EA3}"/>
              </a:ext>
            </a:extLst>
          </p:cNvPr>
          <p:cNvSpPr txBox="1">
            <a:spLocks/>
          </p:cNvSpPr>
          <p:nvPr/>
        </p:nvSpPr>
        <p:spPr>
          <a:xfrm>
            <a:off x="152979" y="2824959"/>
            <a:ext cx="6656035" cy="3086434"/>
          </a:xfrm>
          <a:prstGeom prst="roundRect">
            <a:avLst/>
          </a:prstGeom>
          <a:gradFill>
            <a:gsLst>
              <a:gs pos="0">
                <a:schemeClr val="tx1">
                  <a:lumMod val="75000"/>
                  <a:lumOff val="25000"/>
                  <a:shade val="30000"/>
                  <a:satMod val="115000"/>
                </a:schemeClr>
              </a:gs>
              <a:gs pos="62000">
                <a:schemeClr val="tx1"/>
              </a:gs>
              <a:gs pos="100000">
                <a:schemeClr val="tx1">
                  <a:lumMod val="75000"/>
                  <a:lumOff val="25000"/>
                  <a:shade val="100000"/>
                  <a:satMod val="115000"/>
                </a:schemeClr>
              </a:gs>
            </a:gsLst>
            <a:lin ang="2700000" scaled="1"/>
          </a:gradFill>
          <a:ln>
            <a:solidFill>
              <a:schemeClr val="bg1"/>
            </a:solidFill>
          </a:ln>
        </p:spPr>
        <p:txBody>
          <a:bodyPr lIns="91440" tIns="45720" rIns="91440" bIns="45720" anchor="t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only operational, publicly available nightlights product delivering calibrated, high-resolution observations.</a:t>
            </a:r>
            <a:endParaRPr lang="en-US" sz="2000" dirty="0">
              <a:solidFill>
                <a:schemeClr val="bg1"/>
              </a:solidFill>
              <a:cs typeface="Arial"/>
            </a:endParaRP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Provides a consistent global view of Earth at Night since 2012, with daily data captured at 1:30 AM local time.</a:t>
            </a:r>
            <a:endParaRPr lang="en-US" sz="2000" dirty="0">
              <a:solidFill>
                <a:schemeClr val="bg1"/>
              </a:solidFill>
              <a:cs typeface="Arial"/>
            </a:endParaRPr>
          </a:p>
          <a:p>
            <a:pPr marL="342900" indent="-3429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Offers a common operating picture of human activity and infrastructure, empowering innovation and informing U.S. economic and security interests.</a:t>
            </a:r>
            <a:endParaRPr lang="en-US" sz="20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A244EA-C5E9-D02E-DBA2-7C2792ED9F08}"/>
              </a:ext>
            </a:extLst>
          </p:cNvPr>
          <p:cNvSpPr txBox="1"/>
          <p:nvPr/>
        </p:nvSpPr>
        <p:spPr>
          <a:xfrm>
            <a:off x="152979" y="1249651"/>
            <a:ext cx="6656035" cy="146423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</a:rPr>
              <a:t>“Since its creation, NASA has been at the forefront of our </a:t>
            </a:r>
            <a:r>
              <a:rPr lang="en-US" sz="2000" b="1" i="1" dirty="0">
                <a:solidFill>
                  <a:schemeClr val="bg1"/>
                </a:solidFill>
              </a:rPr>
              <a:t>national security</a:t>
            </a:r>
            <a:r>
              <a:rPr lang="en-US" sz="2000" i="1" dirty="0">
                <a:solidFill>
                  <a:schemeClr val="bg1"/>
                </a:solidFill>
              </a:rPr>
              <a:t>, </a:t>
            </a:r>
            <a:r>
              <a:rPr lang="en-US" sz="2000" b="1" i="1" dirty="0">
                <a:solidFill>
                  <a:schemeClr val="bg1"/>
                </a:solidFill>
              </a:rPr>
              <a:t>technological innovation</a:t>
            </a:r>
            <a:r>
              <a:rPr lang="en-US" sz="2000" i="1" dirty="0">
                <a:solidFill>
                  <a:schemeClr val="bg1"/>
                </a:solidFill>
              </a:rPr>
              <a:t>,       and </a:t>
            </a:r>
            <a:r>
              <a:rPr lang="en-US" sz="2000" b="1" i="1" dirty="0">
                <a:solidFill>
                  <a:schemeClr val="bg1"/>
                </a:solidFill>
              </a:rPr>
              <a:t>economic prosperity</a:t>
            </a:r>
            <a:r>
              <a:rPr lang="en-US" sz="2000" i="1" dirty="0">
                <a:solidFill>
                  <a:schemeClr val="bg1"/>
                </a:solidFill>
              </a:rPr>
              <a:t>.”  </a:t>
            </a:r>
            <a:br>
              <a:rPr lang="en-US" sz="2000" i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Sen. Ted Cruz (R-Texas)</a:t>
            </a:r>
          </a:p>
        </p:txBody>
      </p:sp>
      <p:pic>
        <p:nvPicPr>
          <p:cNvPr id="12" name="Picture 11" descr="Text, logo&#10;&#10;Description automatically generated">
            <a:extLst>
              <a:ext uri="{FF2B5EF4-FFF2-40B4-BE49-F238E27FC236}">
                <a16:creationId xmlns:a16="http://schemas.microsoft.com/office/drawing/2014/main" id="{7F639425-E75E-A1F2-CA18-B73A5111A5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15" y="6333815"/>
            <a:ext cx="1724564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16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7">
            <a:extLst>
              <a:ext uri="{FF2B5EF4-FFF2-40B4-BE49-F238E27FC236}">
                <a16:creationId xmlns:a16="http://schemas.microsoft.com/office/drawing/2014/main" id="{505D2BBC-BDA8-E725-8809-FC1932894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60" y="249452"/>
            <a:ext cx="8139654" cy="590931"/>
          </a:xfrm>
        </p:spPr>
        <p:txBody>
          <a:bodyPr/>
          <a:lstStyle/>
          <a:p>
            <a:r>
              <a:rPr lang="en-US" sz="3600" dirty="0"/>
              <a:t>Global Nighttime Intelligence</a:t>
            </a:r>
          </a:p>
        </p:txBody>
      </p:sp>
      <p:pic>
        <p:nvPicPr>
          <p:cNvPr id="16" name="Picture 15" descr="Text, logo&#10;&#10;Description automatically generated">
            <a:extLst>
              <a:ext uri="{FF2B5EF4-FFF2-40B4-BE49-F238E27FC236}">
                <a16:creationId xmlns:a16="http://schemas.microsoft.com/office/drawing/2014/main" id="{E674E543-AA6C-7FED-4921-EDBFD9284F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15" y="6333815"/>
            <a:ext cx="1724564" cy="36576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178265C-BCE9-28D6-2BBC-9F4D0413176B}"/>
              </a:ext>
            </a:extLst>
          </p:cNvPr>
          <p:cNvSpPr/>
          <p:nvPr/>
        </p:nvSpPr>
        <p:spPr>
          <a:xfrm>
            <a:off x="0" y="1108954"/>
            <a:ext cx="12192000" cy="51945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3EC28BA7-B20E-FB56-EC5B-3E8F822E4753}"/>
              </a:ext>
            </a:extLst>
          </p:cNvPr>
          <p:cNvSpPr txBox="1">
            <a:spLocks/>
          </p:cNvSpPr>
          <p:nvPr/>
        </p:nvSpPr>
        <p:spPr>
          <a:xfrm>
            <a:off x="48129" y="1167666"/>
            <a:ext cx="6070972" cy="5033733"/>
          </a:xfrm>
          <a:prstGeom prst="round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  <a:shade val="30000"/>
                  <a:satMod val="115000"/>
                </a:schemeClr>
              </a:gs>
              <a:gs pos="62000">
                <a:schemeClr val="tx1"/>
              </a:gs>
              <a:gs pos="100000">
                <a:schemeClr val="tx1">
                  <a:lumMod val="75000"/>
                  <a:lumOff val="25000"/>
                  <a:shade val="100000"/>
                  <a:satMod val="115000"/>
                </a:schemeClr>
              </a:gs>
            </a:gsLst>
            <a:lin ang="2700000" scaled="1"/>
            <a:tileRect/>
          </a:gradFill>
          <a:ln w="1905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>
                <a:solidFill>
                  <a:schemeClr val="bg1"/>
                </a:solidFill>
              </a:rPr>
              <a:t>A common operating picture of Earth at Night that…</a:t>
            </a:r>
          </a:p>
          <a:p>
            <a:pPr marL="13716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AutoNum type="arabicParenR"/>
            </a:pPr>
            <a:r>
              <a:rPr lang="en-US" sz="1900" b="1" dirty="0">
                <a:solidFill>
                  <a:schemeClr val="bg1"/>
                </a:solidFill>
              </a:rPr>
              <a:t>Securing National Interests</a:t>
            </a:r>
          </a:p>
          <a:p>
            <a:pPr marL="13716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AutoNum type="arabicParenR"/>
            </a:pPr>
            <a:r>
              <a:rPr lang="en-US" sz="1900" b="1" dirty="0">
                <a:solidFill>
                  <a:schemeClr val="bg1"/>
                </a:solidFill>
              </a:rPr>
              <a:t>Strengthening the U.S. Economy</a:t>
            </a:r>
          </a:p>
          <a:p>
            <a:pPr marL="137160" indent="-27432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AutoNum type="arabicParenR"/>
            </a:pPr>
            <a:r>
              <a:rPr lang="en-US" sz="1900" b="1" dirty="0">
                <a:solidFill>
                  <a:schemeClr val="bg1"/>
                </a:solidFill>
              </a:rPr>
              <a:t>Protecting Lives and Critical Infrastructure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900" dirty="0">
                <a:solidFill>
                  <a:schemeClr val="bg1"/>
                </a:solidFill>
              </a:rPr>
              <a:t>Use Cases Include:</a:t>
            </a:r>
          </a:p>
          <a:p>
            <a:pPr marL="182880" indent="-18288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Tracking disruptions across global supply chains.</a:t>
            </a:r>
          </a:p>
          <a:p>
            <a:pPr marL="182880" indent="-18288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Monitoring industrial growth and encroachment in the Arctic.</a:t>
            </a:r>
          </a:p>
          <a:p>
            <a:pPr marL="182880" indent="-18288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Observing fishing fleets and maritime operations in strategic waters.</a:t>
            </a:r>
          </a:p>
          <a:p>
            <a:pPr marL="182880" indent="-18288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Enhancing energy sector oversight with improved flare detection and infrastructure monitoring.</a:t>
            </a:r>
          </a:p>
          <a:p>
            <a:pPr marL="182880" indent="-18288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Supporting U.S. forces, businesses, and first responders during major disasters.</a:t>
            </a:r>
            <a:endParaRPr lang="en-US" sz="1800" dirty="0">
              <a:solidFill>
                <a:schemeClr val="bg1"/>
              </a:solidFill>
              <a:cs typeface="Arial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06E06C-3D1D-F778-DFC6-AE5AAD5DFCD4}"/>
              </a:ext>
            </a:extLst>
          </p:cNvPr>
          <p:cNvGrpSpPr/>
          <p:nvPr/>
        </p:nvGrpSpPr>
        <p:grpSpPr>
          <a:xfrm>
            <a:off x="6056515" y="1308398"/>
            <a:ext cx="6267889" cy="4784700"/>
            <a:chOff x="210047" y="1419101"/>
            <a:chExt cx="6205026" cy="473671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EC964A0-748E-A7A4-AB43-6D9240BAF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47016" y="2184901"/>
              <a:ext cx="3416722" cy="308993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17B6817-54BD-CD2C-96A6-49296D1BF3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790" r="6669"/>
            <a:stretch/>
          </p:blipFill>
          <p:spPr>
            <a:xfrm>
              <a:off x="1526180" y="4883468"/>
              <a:ext cx="1289006" cy="1267737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</p:spPr>
        </p:pic>
        <p:pic>
          <p:nvPicPr>
            <p:cNvPr id="25" name="Picture 10" descr="New satellite views show impact of coronavirus on emissions, China's night  lights | Space">
              <a:extLst>
                <a:ext uri="{FF2B5EF4-FFF2-40B4-BE49-F238E27FC236}">
                  <a16:creationId xmlns:a16="http://schemas.microsoft.com/office/drawing/2014/main" id="{844568F8-4E5C-4BAA-373B-3906229E3C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12604" y="4887550"/>
              <a:ext cx="1231607" cy="1268268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A57B2CF-12BA-3D37-6098-285FAF72B079}"/>
                </a:ext>
              </a:extLst>
            </p:cNvPr>
            <p:cNvSpPr txBox="1"/>
            <p:nvPr/>
          </p:nvSpPr>
          <p:spPr>
            <a:xfrm>
              <a:off x="4785539" y="4580652"/>
              <a:ext cx="1279264" cy="446452"/>
            </a:xfrm>
            <a:prstGeom prst="rect">
              <a:avLst/>
            </a:prstGeom>
            <a:noFill/>
          </p:spPr>
          <p:txBody>
            <a:bodyPr wrap="square" lIns="9144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Human Health</a:t>
              </a:r>
            </a:p>
          </p:txBody>
        </p:sp>
        <p:pic>
          <p:nvPicPr>
            <p:cNvPr id="27" name="Picture 12">
              <a:extLst>
                <a:ext uri="{FF2B5EF4-FFF2-40B4-BE49-F238E27FC236}">
                  <a16:creationId xmlns:a16="http://schemas.microsoft.com/office/drawing/2014/main" id="{A7EC758E-B6F0-1A18-C8C1-223146D388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34158" y="3195279"/>
              <a:ext cx="1271594" cy="1263288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E093B8B-2727-D48F-F236-0FB8A0FE65AD}"/>
                </a:ext>
              </a:extLst>
            </p:cNvPr>
            <p:cNvSpPr txBox="1"/>
            <p:nvPr/>
          </p:nvSpPr>
          <p:spPr>
            <a:xfrm>
              <a:off x="906454" y="4561714"/>
              <a:ext cx="1094332" cy="438108"/>
            </a:xfrm>
            <a:prstGeom prst="rect">
              <a:avLst/>
            </a:prstGeom>
            <a:noFill/>
          </p:spPr>
          <p:txBody>
            <a:bodyPr wrap="square" lIns="9144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Global Conflicts</a:t>
              </a:r>
            </a:p>
          </p:txBody>
        </p:sp>
        <p:pic>
          <p:nvPicPr>
            <p:cNvPr id="30" name="Picture 14">
              <a:extLst>
                <a:ext uri="{FF2B5EF4-FFF2-40B4-BE49-F238E27FC236}">
                  <a16:creationId xmlns:a16="http://schemas.microsoft.com/office/drawing/2014/main" id="{87EBDDCC-44C6-0BD5-5000-29B58A2246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/>
            <a:stretch/>
          </p:blipFill>
          <p:spPr bwMode="auto">
            <a:xfrm>
              <a:off x="1497107" y="1419101"/>
              <a:ext cx="1245025" cy="1219898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DF72D21-23DA-8B02-EFA9-6319AB31BD5C}"/>
                </a:ext>
              </a:extLst>
            </p:cNvPr>
            <p:cNvSpPr txBox="1"/>
            <p:nvPr/>
          </p:nvSpPr>
          <p:spPr>
            <a:xfrm>
              <a:off x="2845059" y="1457519"/>
              <a:ext cx="1220636" cy="410800"/>
            </a:xfrm>
            <a:prstGeom prst="rect">
              <a:avLst/>
            </a:prstGeom>
            <a:noFill/>
          </p:spPr>
          <p:txBody>
            <a:bodyPr wrap="square" lIns="9144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Electrical Infrastructure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&amp; Gas Flares</a:t>
              </a:r>
            </a:p>
          </p:txBody>
        </p:sp>
        <p:pic>
          <p:nvPicPr>
            <p:cNvPr id="32" name="Picture 18">
              <a:extLst>
                <a:ext uri="{FF2B5EF4-FFF2-40B4-BE49-F238E27FC236}">
                  <a16:creationId xmlns:a16="http://schemas.microsoft.com/office/drawing/2014/main" id="{5FE53C05-FCD1-7FB2-DEB3-4240BEE776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169527" y="1419489"/>
              <a:ext cx="1256365" cy="1240766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E91BB08-FF63-5F5F-DC38-75A91CB3871F}"/>
                </a:ext>
              </a:extLst>
            </p:cNvPr>
            <p:cNvSpPr txBox="1"/>
            <p:nvPr/>
          </p:nvSpPr>
          <p:spPr>
            <a:xfrm>
              <a:off x="2785993" y="5219351"/>
              <a:ext cx="1289006" cy="414485"/>
            </a:xfrm>
            <a:prstGeom prst="rect">
              <a:avLst/>
            </a:prstGeom>
            <a:noFill/>
          </p:spPr>
          <p:txBody>
            <a:bodyPr wrap="square" lIns="9144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Disasters, Fires, &amp; Power Outages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B881DC3-7E33-89BD-4D4B-50A1D4948F80}"/>
                </a:ext>
              </a:extLst>
            </p:cNvPr>
            <p:cNvSpPr txBox="1"/>
            <p:nvPr/>
          </p:nvSpPr>
          <p:spPr>
            <a:xfrm>
              <a:off x="210047" y="2601413"/>
              <a:ext cx="2056878" cy="438108"/>
            </a:xfrm>
            <a:prstGeom prst="rect">
              <a:avLst/>
            </a:prstGeom>
            <a:noFill/>
          </p:spPr>
          <p:txBody>
            <a:bodyPr wrap="square" lIns="9144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Maritime Activity &amp; </a:t>
              </a:r>
              <a:r>
                <a:rPr lang="en-US" sz="1200" b="1" dirty="0">
                  <a:solidFill>
                    <a:prstClr val="white">
                      <a:lumMod val="95000"/>
                    </a:prst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Clandestine Operations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4FFDCC4-CBE2-016D-D98B-81E0CE2240D3}"/>
                </a:ext>
              </a:extLst>
            </p:cNvPr>
            <p:cNvSpPr txBox="1"/>
            <p:nvPr/>
          </p:nvSpPr>
          <p:spPr>
            <a:xfrm>
              <a:off x="4890786" y="2638999"/>
              <a:ext cx="1524287" cy="414485"/>
            </a:xfrm>
            <a:prstGeom prst="rect">
              <a:avLst/>
            </a:prstGeom>
            <a:noFill/>
          </p:spPr>
          <p:txBody>
            <a:bodyPr wrap="square" lIns="9144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dirty="0">
                  <a:solidFill>
                    <a:prstClr val="white">
                      <a:lumMod val="95000"/>
                    </a:prstClr>
                  </a:solidFill>
                  <a:latin typeface="Arial" panose="020B0604020202020204" pitchFamily="34" charset="0"/>
                  <a:ea typeface="Verdana" panose="020B0604030504040204" pitchFamily="34" charset="0"/>
                  <a:cs typeface="Arial" panose="020B0604020202020204" pitchFamily="34" charset="0"/>
                </a:rPr>
                <a:t>Arctic Interest</a:t>
              </a:r>
              <a:endPara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6" name="Picture 10">
              <a:extLst>
                <a:ext uri="{FF2B5EF4-FFF2-40B4-BE49-F238E27FC236}">
                  <a16:creationId xmlns:a16="http://schemas.microsoft.com/office/drawing/2014/main" id="{0B8CFED1-0BBF-0A9E-3FC4-60C0B367BB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8496" r="8496"/>
            <a:stretch/>
          </p:blipFill>
          <p:spPr bwMode="auto">
            <a:xfrm>
              <a:off x="4932120" y="3108071"/>
              <a:ext cx="1311458" cy="1350496"/>
            </a:xfrm>
            <a:prstGeom prst="ellipse">
              <a:avLst/>
            </a:prstGeom>
            <a:noFill/>
            <a:ln w="63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81801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7">
            <a:extLst>
              <a:ext uri="{FF2B5EF4-FFF2-40B4-BE49-F238E27FC236}">
                <a16:creationId xmlns:a16="http://schemas.microsoft.com/office/drawing/2014/main" id="{10E33769-D870-B811-FFAA-F430900CE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60" y="194052"/>
            <a:ext cx="6404203" cy="701731"/>
          </a:xfrm>
        </p:spPr>
        <p:txBody>
          <a:bodyPr/>
          <a:lstStyle/>
          <a:p>
            <a:r>
              <a:rPr lang="en-US" dirty="0"/>
              <a:t>Black Marble Data</a:t>
            </a:r>
          </a:p>
        </p:txBody>
      </p:sp>
      <p:pic>
        <p:nvPicPr>
          <p:cNvPr id="24" name="Picture 23" descr="Text, logo&#10;&#10;Description automatically generated">
            <a:extLst>
              <a:ext uri="{FF2B5EF4-FFF2-40B4-BE49-F238E27FC236}">
                <a16:creationId xmlns:a16="http://schemas.microsoft.com/office/drawing/2014/main" id="{EE77C068-8DC9-6E78-7C11-465D415A98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15" y="6333815"/>
            <a:ext cx="1724564" cy="36576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6E52A6D-05BD-DFF2-3B29-F858A7C67065}"/>
              </a:ext>
            </a:extLst>
          </p:cNvPr>
          <p:cNvSpPr/>
          <p:nvPr/>
        </p:nvSpPr>
        <p:spPr>
          <a:xfrm>
            <a:off x="-12033" y="1000094"/>
            <a:ext cx="12204033" cy="51945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D8D074C-14C6-9C80-085D-42A5E7480D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2033" y="1000093"/>
            <a:ext cx="7961029" cy="519457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D36092F-B70C-B396-51C1-908B0E0EC972}"/>
              </a:ext>
            </a:extLst>
          </p:cNvPr>
          <p:cNvSpPr txBox="1"/>
          <p:nvPr/>
        </p:nvSpPr>
        <p:spPr>
          <a:xfrm>
            <a:off x="7624238" y="1200828"/>
            <a:ext cx="4371247" cy="4793099"/>
          </a:xfrm>
          <a:prstGeom prst="roundRect">
            <a:avLst/>
          </a:prstGeom>
          <a:gradFill>
            <a:gsLst>
              <a:gs pos="0">
                <a:schemeClr val="tx1">
                  <a:lumMod val="75000"/>
                  <a:lumOff val="25000"/>
                  <a:shade val="30000"/>
                  <a:satMod val="115000"/>
                </a:schemeClr>
              </a:gs>
              <a:gs pos="62000">
                <a:schemeClr val="tx1"/>
              </a:gs>
              <a:gs pos="100000">
                <a:schemeClr val="tx1">
                  <a:lumMod val="75000"/>
                  <a:lumOff val="25000"/>
                  <a:shade val="100000"/>
                  <a:satMod val="115000"/>
                </a:schemeClr>
              </a:gs>
            </a:gsLst>
            <a:lin ang="2700000" scaled="1"/>
          </a:gra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Agencies: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NASA-built and NOAA-operated.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NASA creates and distributes the data product.</a:t>
            </a:r>
          </a:p>
          <a:p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Operating Satellites: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SNPP (Suomi-NPP)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NOAA-20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NOAA-21</a:t>
            </a:r>
          </a:p>
          <a:p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Instrument: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Visible Infrared Imaging Radiometer Suite (VIIRS) </a:t>
            </a:r>
            <a:endParaRPr lang="en-US" sz="1600" b="1" dirty="0">
              <a:solidFill>
                <a:schemeClr val="bg1"/>
              </a:solidFill>
            </a:endParaRPr>
          </a:p>
          <a:p>
            <a:endParaRPr lang="en-US" sz="1600" b="1" dirty="0">
              <a:solidFill>
                <a:schemeClr val="bg1"/>
              </a:solidFill>
            </a:endParaRPr>
          </a:p>
          <a:p>
            <a:r>
              <a:rPr lang="en-US" sz="1600" b="1" dirty="0">
                <a:solidFill>
                  <a:schemeClr val="bg1"/>
                </a:solidFill>
              </a:rPr>
              <a:t>Sensor: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Day-night-band (DNB) on the VIIRS instrument</a:t>
            </a:r>
          </a:p>
        </p:txBody>
      </p:sp>
    </p:spTree>
    <p:extLst>
      <p:ext uri="{BB962C8B-B14F-4D97-AF65-F5344CB8AC3E}">
        <p14:creationId xmlns:p14="http://schemas.microsoft.com/office/powerpoint/2010/main" val="1199365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81BDEE-38A3-6C1E-0AD2-352790B85917}"/>
              </a:ext>
            </a:extLst>
          </p:cNvPr>
          <p:cNvSpPr/>
          <p:nvPr/>
        </p:nvSpPr>
        <p:spPr>
          <a:xfrm>
            <a:off x="0" y="891239"/>
            <a:ext cx="12192000" cy="51945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7">
            <a:extLst>
              <a:ext uri="{FF2B5EF4-FFF2-40B4-BE49-F238E27FC236}">
                <a16:creationId xmlns:a16="http://schemas.microsoft.com/office/drawing/2014/main" id="{D06DBFF2-86F1-2B1A-D1A3-16B801DB2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332" y="238720"/>
            <a:ext cx="7502840" cy="535531"/>
          </a:xfrm>
        </p:spPr>
        <p:txBody>
          <a:bodyPr/>
          <a:lstStyle/>
          <a:p>
            <a:r>
              <a:rPr lang="en-US" sz="3200" dirty="0"/>
              <a:t>1) Securing National Interests</a:t>
            </a:r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D7B36878-D9A8-5A87-15AE-BC84F6B3E1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72" y="6314426"/>
            <a:ext cx="1726879" cy="3657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2FB9CA3-1479-411C-5025-810554858976}"/>
              </a:ext>
            </a:extLst>
          </p:cNvPr>
          <p:cNvSpPr txBox="1"/>
          <p:nvPr/>
        </p:nvSpPr>
        <p:spPr>
          <a:xfrm>
            <a:off x="139285" y="1080152"/>
            <a:ext cx="5639477" cy="4629458"/>
          </a:xfrm>
          <a:prstGeom prst="roundRect">
            <a:avLst>
              <a:gd name="adj" fmla="val 9963"/>
            </a:avLst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indent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2400">
                <a:solidFill>
                  <a:schemeClr val="dk1"/>
                </a:solidFill>
                <a:latin typeface="+mj-lt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</a:defRPr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</a:defRPr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</a:defRPr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ts val="2200"/>
              </a:lnSpc>
            </a:pPr>
            <a:r>
              <a:rPr lang="en-US" sz="2100" b="1" dirty="0"/>
              <a:t>Quantifying Global Economic Shifts</a:t>
            </a:r>
          </a:p>
          <a:p>
            <a:pPr marL="182880" indent="-18288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Energy Transitions in Europe:</a:t>
            </a:r>
            <a:r>
              <a:rPr lang="en-US" sz="1600" dirty="0"/>
              <a:t> Captures the widespread shift to LED lighting, offering a spatially resolved, time-stamped record of reduced radiance consistent with national energy efficiency policies and urban lighting retrofits.</a:t>
            </a:r>
          </a:p>
          <a:p>
            <a:pPr marL="182880" indent="-18288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Electrification in India:</a:t>
            </a:r>
            <a:r>
              <a:rPr lang="en-US" sz="1600" dirty="0"/>
              <a:t> Reveals accelerating access to electricity through measurable increases in nighttime radiance across rural and peri-urban regions, supporting insights into infrastructure expansion and development equity.</a:t>
            </a:r>
          </a:p>
          <a:p>
            <a:pPr marL="182880" indent="-18288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Conflict-Driven Deurbanization:</a:t>
            </a:r>
            <a:r>
              <a:rPr lang="en-US" sz="1600" dirty="0"/>
              <a:t> Tracks abrupt light loss and gradual recovery in areas affected by conflict and instability (e.g., Ukraine, Syria, and Venezuela), providing timely data for humanitarian assessments and resilience monitoring.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3D5799-8ECC-C5D3-0716-626489662467}"/>
              </a:ext>
            </a:extLst>
          </p:cNvPr>
          <p:cNvSpPr txBox="1"/>
          <p:nvPr/>
        </p:nvSpPr>
        <p:spPr>
          <a:xfrm>
            <a:off x="2412735" y="5709610"/>
            <a:ext cx="98570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ighlight>
                  <a:srgbClr val="C0C0C0"/>
                </a:highlight>
                <a:hlinkClick r:id="rId4"/>
              </a:rPr>
              <a:t>https://spacenews.com/viewing-earth-from-space-at-night-tracking-our-changing-black-marble/</a:t>
            </a:r>
            <a:r>
              <a:rPr lang="en-US" dirty="0">
                <a:highlight>
                  <a:srgbClr val="C0C0C0"/>
                </a:highlight>
              </a:rPr>
              <a:t>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315C0E1-F463-069C-A2AB-534F64514C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4263" y="1699418"/>
            <a:ext cx="6139939" cy="357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90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81BDEE-38A3-6C1E-0AD2-352790B85917}"/>
              </a:ext>
            </a:extLst>
          </p:cNvPr>
          <p:cNvSpPr/>
          <p:nvPr/>
        </p:nvSpPr>
        <p:spPr>
          <a:xfrm>
            <a:off x="0" y="891239"/>
            <a:ext cx="12192000" cy="51945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7">
            <a:extLst>
              <a:ext uri="{FF2B5EF4-FFF2-40B4-BE49-F238E27FC236}">
                <a16:creationId xmlns:a16="http://schemas.microsoft.com/office/drawing/2014/main" id="{D06DBFF2-86F1-2B1A-D1A3-16B801DB2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332" y="238720"/>
            <a:ext cx="7502840" cy="535531"/>
          </a:xfrm>
        </p:spPr>
        <p:txBody>
          <a:bodyPr/>
          <a:lstStyle/>
          <a:p>
            <a:r>
              <a:rPr lang="en-US" sz="3200" dirty="0"/>
              <a:t>1) Securing National Interests</a:t>
            </a:r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D7B36878-D9A8-5A87-15AE-BC84F6B3E1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72" y="6314426"/>
            <a:ext cx="1726879" cy="365760"/>
          </a:xfrm>
          <a:prstGeom prst="rect">
            <a:avLst/>
          </a:prstGeom>
        </p:spPr>
      </p:pic>
      <p:pic>
        <p:nvPicPr>
          <p:cNvPr id="2" name="nightlights_flat_series_and_change_wZooms_09">
            <a:hlinkClick r:id="" action="ppaction://media"/>
            <a:extLst>
              <a:ext uri="{FF2B5EF4-FFF2-40B4-BE49-F238E27FC236}">
                <a16:creationId xmlns:a16="http://schemas.microsoft.com/office/drawing/2014/main" id="{29533CBE-4841-3BE7-2BEB-B59FCACD0E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48672" y="927378"/>
            <a:ext cx="8894655" cy="500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5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27">
            <a:extLst>
              <a:ext uri="{FF2B5EF4-FFF2-40B4-BE49-F238E27FC236}">
                <a16:creationId xmlns:a16="http://schemas.microsoft.com/office/drawing/2014/main" id="{505D2BBC-BDA8-E725-8809-FC1932894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746" y="179790"/>
            <a:ext cx="8139654" cy="535531"/>
          </a:xfrm>
        </p:spPr>
        <p:txBody>
          <a:bodyPr/>
          <a:lstStyle/>
          <a:p>
            <a:r>
              <a:rPr lang="en-US" sz="3200" dirty="0"/>
              <a:t>2) Strengthening the U.S. Economy</a:t>
            </a:r>
          </a:p>
        </p:txBody>
      </p:sp>
      <p:pic>
        <p:nvPicPr>
          <p:cNvPr id="16" name="Picture 15" descr="Text, logo&#10;&#10;Description automatically generated">
            <a:extLst>
              <a:ext uri="{FF2B5EF4-FFF2-40B4-BE49-F238E27FC236}">
                <a16:creationId xmlns:a16="http://schemas.microsoft.com/office/drawing/2014/main" id="{E674E543-AA6C-7FED-4921-EDBFD9284F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15" y="6333815"/>
            <a:ext cx="1724564" cy="3657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3F9C09-3AFA-3959-8EE1-D3550CF9745A}"/>
              </a:ext>
            </a:extLst>
          </p:cNvPr>
          <p:cNvSpPr/>
          <p:nvPr/>
        </p:nvSpPr>
        <p:spPr>
          <a:xfrm>
            <a:off x="0" y="891239"/>
            <a:ext cx="12192000" cy="51945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771540E-A14B-BBD7-A162-539EDB6EB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586" y="2153238"/>
            <a:ext cx="7181908" cy="3666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Differentiating Capabilities:</a:t>
            </a:r>
          </a:p>
          <a:p>
            <a:pPr marL="285750" marR="0" lvl="0" indent="-28575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b="1" dirty="0">
                <a:solidFill>
                  <a:schemeClr val="bg1"/>
                </a:solidFill>
                <a:latin typeface="Arial" panose="020B0604020202020204" pitchFamily="34" charset="0"/>
              </a:rPr>
              <a:t>Automated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Detection: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Uses AI/ML to accurately distinguish gas flares from other nightlight sources, capturing subtle operational signals in key energy regions such as the Eagle Ford Shale, Texas.</a:t>
            </a:r>
          </a:p>
          <a:p>
            <a:pPr marL="285750" marR="0" lvl="0" indent="-28575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Smart Data Fusion: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Combines VIIRS observations with advanced cross-calibration and filtering techniques to minimize false positives, resolve overlapping signals, and adjust for environmental conditions like moonlight, haze, and cloud cover.</a:t>
            </a:r>
          </a:p>
          <a:p>
            <a:pPr marL="285750" marR="0" lvl="0" indent="-285750" algn="l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Low-Latency Intelligence: </a:t>
            </a: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Provides near-real-time visibility to support faster, more informed decisions across energy and infrastructure operations.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9E5748-A493-7DBC-3AC6-E16FF03F59A1}"/>
              </a:ext>
            </a:extLst>
          </p:cNvPr>
          <p:cNvSpPr txBox="1"/>
          <p:nvPr/>
        </p:nvSpPr>
        <p:spPr>
          <a:xfrm>
            <a:off x="5636046" y="6079256"/>
            <a:ext cx="66357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/>
              <a:t>Chakraborty et al., 2023. </a:t>
            </a:r>
            <a:endParaRPr lang="en-US" sz="1400" b="1" i="1" dirty="0">
              <a:solidFill>
                <a:srgbClr val="111111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B98B88-1FD5-6895-A085-5825446B3165}"/>
              </a:ext>
            </a:extLst>
          </p:cNvPr>
          <p:cNvSpPr txBox="1"/>
          <p:nvPr/>
        </p:nvSpPr>
        <p:spPr>
          <a:xfrm>
            <a:off x="172270" y="1106616"/>
            <a:ext cx="7176896" cy="78319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</a:rPr>
              <a:t>Applying cutting-edge AI/ML to deliver actionable intelligence for a resilient and competitive U.S. energy sector.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5B73170-373D-0360-0A04-8E2646336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6457" y="1028940"/>
            <a:ext cx="4042228" cy="491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34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81BDEE-38A3-6C1E-0AD2-352790B85917}"/>
              </a:ext>
            </a:extLst>
          </p:cNvPr>
          <p:cNvSpPr/>
          <p:nvPr/>
        </p:nvSpPr>
        <p:spPr>
          <a:xfrm>
            <a:off x="0" y="891239"/>
            <a:ext cx="12192000" cy="519457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7">
            <a:extLst>
              <a:ext uri="{FF2B5EF4-FFF2-40B4-BE49-F238E27FC236}">
                <a16:creationId xmlns:a16="http://schemas.microsoft.com/office/drawing/2014/main" id="{D06DBFF2-86F1-2B1A-D1A3-16B801DB2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332" y="280269"/>
            <a:ext cx="7502840" cy="452432"/>
          </a:xfrm>
        </p:spPr>
        <p:txBody>
          <a:bodyPr/>
          <a:lstStyle/>
          <a:p>
            <a:r>
              <a:rPr lang="en-US" sz="2500" dirty="0"/>
              <a:t>3) Protecting Lives &amp; Critical Infrastructure</a:t>
            </a:r>
          </a:p>
        </p:txBody>
      </p:sp>
      <p:pic>
        <p:nvPicPr>
          <p:cNvPr id="9" name="black_marble_slide_line4">
            <a:hlinkClick r:id="" action="ppaction://media"/>
            <a:extLst>
              <a:ext uri="{FF2B5EF4-FFF2-40B4-BE49-F238E27FC236}">
                <a16:creationId xmlns:a16="http://schemas.microsoft.com/office/drawing/2014/main" id="{E34A30BA-9750-604B-6D50-F4B62DD221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8023" y="1360367"/>
            <a:ext cx="7566781" cy="4256314"/>
          </a:xfrm>
          <a:prstGeom prst="rect">
            <a:avLst/>
          </a:prstGeom>
        </p:spPr>
      </p:pic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D7B36878-D9A8-5A87-15AE-BC84F6B3E1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72" y="6314426"/>
            <a:ext cx="1726879" cy="365760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1D9B8A02-7ADB-1285-F389-94E4D65542C8}"/>
              </a:ext>
            </a:extLst>
          </p:cNvPr>
          <p:cNvSpPr txBox="1">
            <a:spLocks/>
          </p:cNvSpPr>
          <p:nvPr/>
        </p:nvSpPr>
        <p:spPr>
          <a:xfrm>
            <a:off x="181916" y="1032076"/>
            <a:ext cx="4175609" cy="4895195"/>
          </a:xfrm>
          <a:prstGeom prst="roundRect">
            <a:avLst/>
          </a:prstGeom>
          <a:gradFill>
            <a:gsLst>
              <a:gs pos="0">
                <a:schemeClr val="tx1">
                  <a:lumMod val="75000"/>
                  <a:lumOff val="25000"/>
                  <a:shade val="30000"/>
                  <a:satMod val="115000"/>
                </a:schemeClr>
              </a:gs>
              <a:gs pos="62000">
                <a:schemeClr val="tx1"/>
              </a:gs>
              <a:gs pos="100000">
                <a:schemeClr val="tx1">
                  <a:lumMod val="75000"/>
                  <a:lumOff val="25000"/>
                  <a:shade val="100000"/>
                  <a:satMod val="115000"/>
                </a:schemeClr>
              </a:gs>
            </a:gsLst>
            <a:lin ang="2700000" scaled="1"/>
          </a:gradFill>
          <a:ln>
            <a:solidFill>
              <a:schemeClr val="bg1"/>
            </a:solidFill>
          </a:ln>
        </p:spPr>
        <p:txBody>
          <a:bodyPr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indent="-182880">
              <a:lnSpc>
                <a:spcPts val="19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Captured widespread outages in Southwest Florida during Hurricane Ian (Sept 29, 2022), revealing power loss that disrupted ports, fuel depots, and transportation routes.</a:t>
            </a:r>
          </a:p>
          <a:p>
            <a:pPr marL="182880" indent="-182880">
              <a:lnSpc>
                <a:spcPts val="19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Enabled granular, neighborhood-level outage mapping, empowering emergency teams to assess conditions near critical supply chain nodes and hazardous sites.</a:t>
            </a:r>
          </a:p>
          <a:p>
            <a:pPr marL="182880" indent="-182880">
              <a:lnSpc>
                <a:spcPts val="19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Informed real-time supply chain continuity, guiding restoration efforts at logistics hubs, terminals, and distribution networks.</a:t>
            </a:r>
          </a:p>
        </p:txBody>
      </p:sp>
    </p:spTree>
    <p:extLst>
      <p:ext uri="{BB962C8B-B14F-4D97-AF65-F5344CB8AC3E}">
        <p14:creationId xmlns:p14="http://schemas.microsoft.com/office/powerpoint/2010/main" val="22962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3348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SD Light Template External_150ppi " id="{398822B6-486C-134C-985D-380DEDFCA873}" vid="{E83F43C3-3B7A-FA4C-974E-B82EEDA1E33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81E3C07CD1D340952BFC017B33582D" ma:contentTypeVersion="15" ma:contentTypeDescription="Create a new document." ma:contentTypeScope="" ma:versionID="f7f3f3a0743e7a08c343fb278ca1d8fd">
  <xsd:schema xmlns:xsd="http://www.w3.org/2001/XMLSchema" xmlns:xs="http://www.w3.org/2001/XMLSchema" xmlns:p="http://schemas.microsoft.com/office/2006/metadata/properties" xmlns:ns2="54a11ef6-fb77-4ad4-af65-afd12eb58726" xmlns:ns3="d900e117-17a0-4b24-9e47-511ef1d02c43" xmlns:ns4="5ca52806-bbe6-4709-85d7-76db3d52e22e" targetNamespace="http://schemas.microsoft.com/office/2006/metadata/properties" ma:root="true" ma:fieldsID="81e181df67cf3692b5427566e70c712e" ns2:_="" ns3:_="" ns4:_="">
    <xsd:import namespace="54a11ef6-fb77-4ad4-af65-afd12eb58726"/>
    <xsd:import namespace="d900e117-17a0-4b24-9e47-511ef1d02c43"/>
    <xsd:import namespace="5ca52806-bbe6-4709-85d7-76db3d52e22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4:SharedWithUsers" minOccurs="0"/>
                <xsd:element ref="ns4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a11ef6-fb77-4ad4-af65-afd12eb587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00e117-17a0-4b24-9e47-511ef1d02c43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1f51d53f-c7f7-46c7-9aea-9a85d16d99ce}" ma:internalName="TaxCatchAll" ma:showField="CatchAllData" ma:web="5ca52806-bbe6-4709-85d7-76db3d52e22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a52806-bbe6-4709-85d7-76db3d52e22e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E6C9F67-11E8-4251-91D1-E34C5CA9CA0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68B527-589E-455C-9A0D-740F355D81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4a11ef6-fb77-4ad4-af65-afd12eb58726"/>
    <ds:schemaRef ds:uri="d900e117-17a0-4b24-9e47-511ef1d02c43"/>
    <ds:schemaRef ds:uri="5ca52806-bbe6-4709-85d7-76db3d52e22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ESD Light Template External </Template>
  <TotalTime>78</TotalTime>
  <Words>602</Words>
  <Application>Microsoft Office PowerPoint</Application>
  <PresentationFormat>Widescreen</PresentationFormat>
  <Paragraphs>62</Paragraphs>
  <Slides>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Aptos</vt:lpstr>
      <vt:lpstr>Arial</vt:lpstr>
      <vt:lpstr>Arial Narrow</vt:lpstr>
      <vt:lpstr>Helvetica</vt:lpstr>
      <vt:lpstr>Roboto</vt:lpstr>
      <vt:lpstr>Office Theme</vt:lpstr>
      <vt:lpstr>PowerPoint Presentation</vt:lpstr>
      <vt:lpstr>Black Marble Data</vt:lpstr>
      <vt:lpstr>Global Nighttime Intelligence</vt:lpstr>
      <vt:lpstr>Black Marble Data</vt:lpstr>
      <vt:lpstr>1) Securing National Interests</vt:lpstr>
      <vt:lpstr>1) Securing National Interests</vt:lpstr>
      <vt:lpstr>2) Strengthening the U.S. Economy</vt:lpstr>
      <vt:lpstr>3) Protecting Lives &amp; Critical Infrastructure</vt:lpstr>
      <vt:lpstr>PowerPoint Presentation</vt:lpstr>
    </vt:vector>
  </TitlesOfParts>
  <Company>NASA OCIO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Roman, Miguel O. (GSFC-6100)</dc:creator>
  <cp:lastModifiedBy>Roman, Miguel O. (GSFC-6100)</cp:lastModifiedBy>
  <cp:revision>15</cp:revision>
  <dcterms:created xsi:type="dcterms:W3CDTF">2025-06-20T13:51:15Z</dcterms:created>
  <dcterms:modified xsi:type="dcterms:W3CDTF">2025-08-20T02:12:59Z</dcterms:modified>
</cp:coreProperties>
</file>