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416" r:id="rId6"/>
    <p:sldId id="383" r:id="rId7"/>
    <p:sldId id="465" r:id="rId8"/>
    <p:sldId id="419" r:id="rId9"/>
    <p:sldId id="533" r:id="rId10"/>
    <p:sldId id="478" r:id="rId11"/>
    <p:sldId id="536" r:id="rId12"/>
    <p:sldId id="479" r:id="rId13"/>
    <p:sldId id="534" r:id="rId14"/>
    <p:sldId id="4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5F0"/>
    <a:srgbClr val="85AFDC"/>
    <a:srgbClr val="3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729" autoAdjust="0"/>
  </p:normalViewPr>
  <p:slideViewPr>
    <p:cSldViewPr snapToGrid="0">
      <p:cViewPr varScale="1">
        <p:scale>
          <a:sx n="79" d="100"/>
          <a:sy n="79" d="100"/>
        </p:scale>
        <p:origin x="170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40" d="100"/>
          <a:sy n="140" d="100"/>
        </p:scale>
        <p:origin x="1968" y="-14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Hourly PM2.5:</a:t>
            </a:r>
            <a:r>
              <a:rPr lang="en-US" sz="1600" b="1" baseline="0"/>
              <a:t> June 4 - 6, 2025</a:t>
            </a:r>
            <a:endParaRPr lang="en-US" sz="1600" b="1"/>
          </a:p>
        </c:rich>
      </c:tx>
      <c:layout>
        <c:manualLayout>
          <c:xMode val="edge"/>
          <c:yMode val="edge"/>
          <c:x val="0.28896326676325196"/>
          <c:y val="1.864280387770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250497188330812E-2"/>
          <c:y val="0.14695190156599552"/>
          <c:w val="0.7302301061489489"/>
          <c:h val="0.75013174737386024"/>
        </c:manualLayout>
      </c:layout>
      <c:scatterChart>
        <c:scatterStyle val="lineMarker"/>
        <c:varyColors val="0"/>
        <c:ser>
          <c:idx val="0"/>
          <c:order val="0"/>
          <c:tx>
            <c:strRef>
              <c:f>'export (68)'!$A$2</c:f>
              <c:strCache>
                <c:ptCount val="1"/>
                <c:pt idx="0">
                  <c:v>Bridgeport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'export (68)'!$B$1:$BT$1</c:f>
              <c:numCache>
                <c:formatCode>[$-409]m/d/yy\ h:mm\ AM/PM;@</c:formatCode>
                <c:ptCount val="71"/>
                <c:pt idx="0">
                  <c:v>45812.041666666664</c:v>
                </c:pt>
                <c:pt idx="1">
                  <c:v>45812.083333333328</c:v>
                </c:pt>
                <c:pt idx="2">
                  <c:v>45812.124999999993</c:v>
                </c:pt>
                <c:pt idx="3">
                  <c:v>45812.166666666657</c:v>
                </c:pt>
                <c:pt idx="4">
                  <c:v>45812.208333333321</c:v>
                </c:pt>
                <c:pt idx="5">
                  <c:v>45812.249999999985</c:v>
                </c:pt>
                <c:pt idx="6">
                  <c:v>45812.29166666665</c:v>
                </c:pt>
                <c:pt idx="7">
                  <c:v>45812.333333333314</c:v>
                </c:pt>
                <c:pt idx="8">
                  <c:v>45812.374999999978</c:v>
                </c:pt>
                <c:pt idx="9">
                  <c:v>45812.416666666642</c:v>
                </c:pt>
                <c:pt idx="10">
                  <c:v>45812.458333333307</c:v>
                </c:pt>
                <c:pt idx="11">
                  <c:v>45812.499999999971</c:v>
                </c:pt>
                <c:pt idx="12">
                  <c:v>45812.541666666635</c:v>
                </c:pt>
                <c:pt idx="13">
                  <c:v>45812.583333333299</c:v>
                </c:pt>
                <c:pt idx="14">
                  <c:v>45812.624999999964</c:v>
                </c:pt>
                <c:pt idx="15">
                  <c:v>45812.666666666628</c:v>
                </c:pt>
                <c:pt idx="16">
                  <c:v>45812.708333333292</c:v>
                </c:pt>
                <c:pt idx="17">
                  <c:v>45812.749999999956</c:v>
                </c:pt>
                <c:pt idx="18">
                  <c:v>45812.791666666621</c:v>
                </c:pt>
                <c:pt idx="19">
                  <c:v>45812.833333333285</c:v>
                </c:pt>
                <c:pt idx="20">
                  <c:v>45812.874999999949</c:v>
                </c:pt>
                <c:pt idx="21">
                  <c:v>45812.916666666613</c:v>
                </c:pt>
                <c:pt idx="22">
                  <c:v>45812.958333333278</c:v>
                </c:pt>
                <c:pt idx="23">
                  <c:v>45812.999999999942</c:v>
                </c:pt>
                <c:pt idx="24">
                  <c:v>45813.041666666606</c:v>
                </c:pt>
                <c:pt idx="25">
                  <c:v>45813.08333333327</c:v>
                </c:pt>
                <c:pt idx="26">
                  <c:v>45813.124999999935</c:v>
                </c:pt>
                <c:pt idx="27">
                  <c:v>45813.166666666599</c:v>
                </c:pt>
                <c:pt idx="28">
                  <c:v>45813.208333333263</c:v>
                </c:pt>
                <c:pt idx="29">
                  <c:v>45813.249999999927</c:v>
                </c:pt>
                <c:pt idx="30">
                  <c:v>45813.291666666591</c:v>
                </c:pt>
                <c:pt idx="31">
                  <c:v>45813.333333333256</c:v>
                </c:pt>
                <c:pt idx="32">
                  <c:v>45813.37499999992</c:v>
                </c:pt>
                <c:pt idx="33">
                  <c:v>45813.416666666584</c:v>
                </c:pt>
                <c:pt idx="34">
                  <c:v>45813.458333333248</c:v>
                </c:pt>
                <c:pt idx="35">
                  <c:v>45813.499999999913</c:v>
                </c:pt>
                <c:pt idx="36">
                  <c:v>45813.541666666577</c:v>
                </c:pt>
                <c:pt idx="37">
                  <c:v>45813.583333333241</c:v>
                </c:pt>
                <c:pt idx="38">
                  <c:v>45813.624999999905</c:v>
                </c:pt>
                <c:pt idx="39">
                  <c:v>45813.66666666657</c:v>
                </c:pt>
                <c:pt idx="40">
                  <c:v>45813.708333333234</c:v>
                </c:pt>
                <c:pt idx="41">
                  <c:v>45813.749999999898</c:v>
                </c:pt>
                <c:pt idx="42">
                  <c:v>45813.791666666562</c:v>
                </c:pt>
                <c:pt idx="43">
                  <c:v>45813.833333333227</c:v>
                </c:pt>
                <c:pt idx="44">
                  <c:v>45813.874999999891</c:v>
                </c:pt>
                <c:pt idx="45">
                  <c:v>45813.916666666555</c:v>
                </c:pt>
                <c:pt idx="46">
                  <c:v>45813.958333333219</c:v>
                </c:pt>
                <c:pt idx="47">
                  <c:v>45813.999999999884</c:v>
                </c:pt>
                <c:pt idx="48">
                  <c:v>45814.041666666548</c:v>
                </c:pt>
                <c:pt idx="49">
                  <c:v>45814.083333333212</c:v>
                </c:pt>
                <c:pt idx="50">
                  <c:v>45814.124999999876</c:v>
                </c:pt>
                <c:pt idx="51">
                  <c:v>45814.166666666541</c:v>
                </c:pt>
                <c:pt idx="52">
                  <c:v>45814.208333333205</c:v>
                </c:pt>
                <c:pt idx="53">
                  <c:v>45814.249999999869</c:v>
                </c:pt>
                <c:pt idx="54">
                  <c:v>45814.291666666533</c:v>
                </c:pt>
                <c:pt idx="55">
                  <c:v>45814.333333333198</c:v>
                </c:pt>
                <c:pt idx="56">
                  <c:v>45814.374999999862</c:v>
                </c:pt>
                <c:pt idx="57">
                  <c:v>45814.416666666526</c:v>
                </c:pt>
                <c:pt idx="58">
                  <c:v>45814.45833333319</c:v>
                </c:pt>
                <c:pt idx="59">
                  <c:v>45814.499999999854</c:v>
                </c:pt>
                <c:pt idx="60">
                  <c:v>45814.541666666519</c:v>
                </c:pt>
                <c:pt idx="61">
                  <c:v>45814.583333333183</c:v>
                </c:pt>
                <c:pt idx="62">
                  <c:v>45814.624999999847</c:v>
                </c:pt>
                <c:pt idx="63">
                  <c:v>45814.666666666511</c:v>
                </c:pt>
                <c:pt idx="64">
                  <c:v>45814.708333333176</c:v>
                </c:pt>
                <c:pt idx="65">
                  <c:v>45814.74999999984</c:v>
                </c:pt>
                <c:pt idx="66">
                  <c:v>45814.791666666504</c:v>
                </c:pt>
                <c:pt idx="67">
                  <c:v>45814.833333333168</c:v>
                </c:pt>
                <c:pt idx="68">
                  <c:v>45814.874999999833</c:v>
                </c:pt>
                <c:pt idx="69">
                  <c:v>45814.916666666497</c:v>
                </c:pt>
                <c:pt idx="70">
                  <c:v>45814.958333333161</c:v>
                </c:pt>
              </c:numCache>
            </c:numRef>
          </c:xVal>
          <c:yVal>
            <c:numRef>
              <c:f>'export (68)'!$B$2:$BT$2</c:f>
              <c:numCache>
                <c:formatCode>General</c:formatCode>
                <c:ptCount val="71"/>
                <c:pt idx="0">
                  <c:v>4.9000000000000004</c:v>
                </c:pt>
                <c:pt idx="1">
                  <c:v>5.2</c:v>
                </c:pt>
                <c:pt idx="2">
                  <c:v>5.4</c:v>
                </c:pt>
                <c:pt idx="3">
                  <c:v>5.6</c:v>
                </c:pt>
                <c:pt idx="4">
                  <c:v>6.2</c:v>
                </c:pt>
                <c:pt idx="5">
                  <c:v>6.8</c:v>
                </c:pt>
                <c:pt idx="6">
                  <c:v>7.7</c:v>
                </c:pt>
                <c:pt idx="7">
                  <c:v>6.8</c:v>
                </c:pt>
                <c:pt idx="8">
                  <c:v>7.3</c:v>
                </c:pt>
                <c:pt idx="9">
                  <c:v>8.9</c:v>
                </c:pt>
                <c:pt idx="10">
                  <c:v>8.4</c:v>
                </c:pt>
                <c:pt idx="11">
                  <c:v>8.5</c:v>
                </c:pt>
                <c:pt idx="12">
                  <c:v>8.9</c:v>
                </c:pt>
                <c:pt idx="13">
                  <c:v>8.6</c:v>
                </c:pt>
                <c:pt idx="14">
                  <c:v>7.7</c:v>
                </c:pt>
                <c:pt idx="15">
                  <c:v>7.5</c:v>
                </c:pt>
                <c:pt idx="16">
                  <c:v>8.3000000000000007</c:v>
                </c:pt>
                <c:pt idx="17">
                  <c:v>10.4</c:v>
                </c:pt>
                <c:pt idx="18">
                  <c:v>9.6999999999999993</c:v>
                </c:pt>
                <c:pt idx="19">
                  <c:v>10</c:v>
                </c:pt>
                <c:pt idx="20">
                  <c:v>9.6</c:v>
                </c:pt>
                <c:pt idx="21">
                  <c:v>8.3000000000000007</c:v>
                </c:pt>
                <c:pt idx="22">
                  <c:v>10.199999999999999</c:v>
                </c:pt>
                <c:pt idx="23">
                  <c:v>13.4</c:v>
                </c:pt>
                <c:pt idx="24">
                  <c:v>13.8</c:v>
                </c:pt>
                <c:pt idx="25">
                  <c:v>12</c:v>
                </c:pt>
                <c:pt idx="26">
                  <c:v>11.8</c:v>
                </c:pt>
                <c:pt idx="27">
                  <c:v>12.3</c:v>
                </c:pt>
                <c:pt idx="28">
                  <c:v>14.8</c:v>
                </c:pt>
                <c:pt idx="29">
                  <c:v>16.2</c:v>
                </c:pt>
                <c:pt idx="30">
                  <c:v>14.5</c:v>
                </c:pt>
                <c:pt idx="31">
                  <c:v>15.1</c:v>
                </c:pt>
                <c:pt idx="32">
                  <c:v>16.399999999999999</c:v>
                </c:pt>
                <c:pt idx="33">
                  <c:v>18.3</c:v>
                </c:pt>
                <c:pt idx="34">
                  <c:v>19.8</c:v>
                </c:pt>
                <c:pt idx="35">
                  <c:v>20.7</c:v>
                </c:pt>
                <c:pt idx="36">
                  <c:v>19.7</c:v>
                </c:pt>
                <c:pt idx="37">
                  <c:v>20.399999999999999</c:v>
                </c:pt>
                <c:pt idx="38">
                  <c:v>18.899999999999999</c:v>
                </c:pt>
                <c:pt idx="39">
                  <c:v>17</c:v>
                </c:pt>
                <c:pt idx="40">
                  <c:v>15</c:v>
                </c:pt>
                <c:pt idx="41">
                  <c:v>13.7</c:v>
                </c:pt>
                <c:pt idx="42">
                  <c:v>12.3</c:v>
                </c:pt>
                <c:pt idx="43">
                  <c:v>12.9</c:v>
                </c:pt>
                <c:pt idx="44">
                  <c:v>12.3</c:v>
                </c:pt>
                <c:pt idx="45">
                  <c:v>12.1</c:v>
                </c:pt>
                <c:pt idx="46">
                  <c:v>12.5</c:v>
                </c:pt>
                <c:pt idx="47">
                  <c:v>12.9</c:v>
                </c:pt>
                <c:pt idx="48">
                  <c:v>14.5</c:v>
                </c:pt>
                <c:pt idx="49">
                  <c:v>14.9</c:v>
                </c:pt>
                <c:pt idx="50">
                  <c:v>15.9</c:v>
                </c:pt>
                <c:pt idx="51">
                  <c:v>17.2</c:v>
                </c:pt>
                <c:pt idx="52">
                  <c:v>16.5</c:v>
                </c:pt>
                <c:pt idx="53">
                  <c:v>17.600000000000001</c:v>
                </c:pt>
                <c:pt idx="54">
                  <c:v>18.100000000000001</c:v>
                </c:pt>
                <c:pt idx="55">
                  <c:v>16.8</c:v>
                </c:pt>
                <c:pt idx="56">
                  <c:v>18.100000000000001</c:v>
                </c:pt>
                <c:pt idx="57">
                  <c:v>20.2</c:v>
                </c:pt>
                <c:pt idx="58">
                  <c:v>20.100000000000001</c:v>
                </c:pt>
                <c:pt idx="59">
                  <c:v>19.600000000000001</c:v>
                </c:pt>
                <c:pt idx="60">
                  <c:v>18.600000000000001</c:v>
                </c:pt>
                <c:pt idx="61">
                  <c:v>15.7</c:v>
                </c:pt>
                <c:pt idx="62">
                  <c:v>14.2</c:v>
                </c:pt>
                <c:pt idx="63">
                  <c:v>11.9</c:v>
                </c:pt>
                <c:pt idx="64">
                  <c:v>11.9</c:v>
                </c:pt>
                <c:pt idx="65">
                  <c:v>11.6</c:v>
                </c:pt>
                <c:pt idx="66">
                  <c:v>9.6</c:v>
                </c:pt>
                <c:pt idx="67">
                  <c:v>10.1</c:v>
                </c:pt>
                <c:pt idx="68">
                  <c:v>9.9</c:v>
                </c:pt>
                <c:pt idx="69">
                  <c:v>9.5</c:v>
                </c:pt>
                <c:pt idx="70">
                  <c:v>9.6999999999999993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A5-4992-9215-F22B01D0867F}"/>
            </c:ext>
          </c:extLst>
        </c:ser>
        <c:ser>
          <c:idx val="1"/>
          <c:order val="1"/>
          <c:tx>
            <c:strRef>
              <c:f>'export (68)'!$A$3</c:f>
              <c:strCache>
                <c:ptCount val="1"/>
                <c:pt idx="0">
                  <c:v>Cornwall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5.3166762580216229E-2"/>
                  <c:y val="-3.28906034396707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Cornwall,</a:t>
                    </a:r>
                    <a:br>
                      <a:rPr lang="en-US"/>
                    </a:br>
                    <a:fld id="{5BAC2A54-9CC4-4961-8A85-E9CE32FA68A4}" type="YVALUE">
                      <a:rPr lang="en-US"/>
                      <a:pPr/>
                      <a:t>[Y VALUE]</a:t>
                    </a:fld>
                    <a:r>
                      <a:rPr lang="en-US"/>
                      <a:t> </a:t>
                    </a:r>
                    <a:r>
                      <a:rPr lang="en-US" sz="900" b="1" i="0" u="none" strike="noStrike" kern="1200" baseline="0">
                        <a:solidFill>
                          <a:sysClr val="windowText" lastClr="000000"/>
                        </a:solidFill>
                        <a:effectLst/>
                      </a:rPr>
                      <a:t>µg/m³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A5-4992-9215-F22B01D08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'export (68)'!$B$1:$BT$1</c:f>
              <c:numCache>
                <c:formatCode>[$-409]m/d/yy\ h:mm\ AM/PM;@</c:formatCode>
                <c:ptCount val="71"/>
                <c:pt idx="0">
                  <c:v>45812.041666666664</c:v>
                </c:pt>
                <c:pt idx="1">
                  <c:v>45812.083333333328</c:v>
                </c:pt>
                <c:pt idx="2">
                  <c:v>45812.124999999993</c:v>
                </c:pt>
                <c:pt idx="3">
                  <c:v>45812.166666666657</c:v>
                </c:pt>
                <c:pt idx="4">
                  <c:v>45812.208333333321</c:v>
                </c:pt>
                <c:pt idx="5">
                  <c:v>45812.249999999985</c:v>
                </c:pt>
                <c:pt idx="6">
                  <c:v>45812.29166666665</c:v>
                </c:pt>
                <c:pt idx="7">
                  <c:v>45812.333333333314</c:v>
                </c:pt>
                <c:pt idx="8">
                  <c:v>45812.374999999978</c:v>
                </c:pt>
                <c:pt idx="9">
                  <c:v>45812.416666666642</c:v>
                </c:pt>
                <c:pt idx="10">
                  <c:v>45812.458333333307</c:v>
                </c:pt>
                <c:pt idx="11">
                  <c:v>45812.499999999971</c:v>
                </c:pt>
                <c:pt idx="12">
                  <c:v>45812.541666666635</c:v>
                </c:pt>
                <c:pt idx="13">
                  <c:v>45812.583333333299</c:v>
                </c:pt>
                <c:pt idx="14">
                  <c:v>45812.624999999964</c:v>
                </c:pt>
                <c:pt idx="15">
                  <c:v>45812.666666666628</c:v>
                </c:pt>
                <c:pt idx="16">
                  <c:v>45812.708333333292</c:v>
                </c:pt>
                <c:pt idx="17">
                  <c:v>45812.749999999956</c:v>
                </c:pt>
                <c:pt idx="18">
                  <c:v>45812.791666666621</c:v>
                </c:pt>
                <c:pt idx="19">
                  <c:v>45812.833333333285</c:v>
                </c:pt>
                <c:pt idx="20">
                  <c:v>45812.874999999949</c:v>
                </c:pt>
                <c:pt idx="21">
                  <c:v>45812.916666666613</c:v>
                </c:pt>
                <c:pt idx="22">
                  <c:v>45812.958333333278</c:v>
                </c:pt>
                <c:pt idx="23">
                  <c:v>45812.999999999942</c:v>
                </c:pt>
                <c:pt idx="24">
                  <c:v>45813.041666666606</c:v>
                </c:pt>
                <c:pt idx="25">
                  <c:v>45813.08333333327</c:v>
                </c:pt>
                <c:pt idx="26">
                  <c:v>45813.124999999935</c:v>
                </c:pt>
                <c:pt idx="27">
                  <c:v>45813.166666666599</c:v>
                </c:pt>
                <c:pt idx="28">
                  <c:v>45813.208333333263</c:v>
                </c:pt>
                <c:pt idx="29">
                  <c:v>45813.249999999927</c:v>
                </c:pt>
                <c:pt idx="30">
                  <c:v>45813.291666666591</c:v>
                </c:pt>
                <c:pt idx="31">
                  <c:v>45813.333333333256</c:v>
                </c:pt>
                <c:pt idx="32">
                  <c:v>45813.37499999992</c:v>
                </c:pt>
                <c:pt idx="33">
                  <c:v>45813.416666666584</c:v>
                </c:pt>
                <c:pt idx="34">
                  <c:v>45813.458333333248</c:v>
                </c:pt>
                <c:pt idx="35">
                  <c:v>45813.499999999913</c:v>
                </c:pt>
                <c:pt idx="36">
                  <c:v>45813.541666666577</c:v>
                </c:pt>
                <c:pt idx="37">
                  <c:v>45813.583333333241</c:v>
                </c:pt>
                <c:pt idx="38">
                  <c:v>45813.624999999905</c:v>
                </c:pt>
                <c:pt idx="39">
                  <c:v>45813.66666666657</c:v>
                </c:pt>
                <c:pt idx="40">
                  <c:v>45813.708333333234</c:v>
                </c:pt>
                <c:pt idx="41">
                  <c:v>45813.749999999898</c:v>
                </c:pt>
                <c:pt idx="42">
                  <c:v>45813.791666666562</c:v>
                </c:pt>
                <c:pt idx="43">
                  <c:v>45813.833333333227</c:v>
                </c:pt>
                <c:pt idx="44">
                  <c:v>45813.874999999891</c:v>
                </c:pt>
                <c:pt idx="45">
                  <c:v>45813.916666666555</c:v>
                </c:pt>
                <c:pt idx="46">
                  <c:v>45813.958333333219</c:v>
                </c:pt>
                <c:pt idx="47">
                  <c:v>45813.999999999884</c:v>
                </c:pt>
                <c:pt idx="48">
                  <c:v>45814.041666666548</c:v>
                </c:pt>
                <c:pt idx="49">
                  <c:v>45814.083333333212</c:v>
                </c:pt>
                <c:pt idx="50">
                  <c:v>45814.124999999876</c:v>
                </c:pt>
                <c:pt idx="51">
                  <c:v>45814.166666666541</c:v>
                </c:pt>
                <c:pt idx="52">
                  <c:v>45814.208333333205</c:v>
                </c:pt>
                <c:pt idx="53">
                  <c:v>45814.249999999869</c:v>
                </c:pt>
                <c:pt idx="54">
                  <c:v>45814.291666666533</c:v>
                </c:pt>
                <c:pt idx="55">
                  <c:v>45814.333333333198</c:v>
                </c:pt>
                <c:pt idx="56">
                  <c:v>45814.374999999862</c:v>
                </c:pt>
                <c:pt idx="57">
                  <c:v>45814.416666666526</c:v>
                </c:pt>
                <c:pt idx="58">
                  <c:v>45814.45833333319</c:v>
                </c:pt>
                <c:pt idx="59">
                  <c:v>45814.499999999854</c:v>
                </c:pt>
                <c:pt idx="60">
                  <c:v>45814.541666666519</c:v>
                </c:pt>
                <c:pt idx="61">
                  <c:v>45814.583333333183</c:v>
                </c:pt>
                <c:pt idx="62">
                  <c:v>45814.624999999847</c:v>
                </c:pt>
                <c:pt idx="63">
                  <c:v>45814.666666666511</c:v>
                </c:pt>
                <c:pt idx="64">
                  <c:v>45814.708333333176</c:v>
                </c:pt>
                <c:pt idx="65">
                  <c:v>45814.74999999984</c:v>
                </c:pt>
                <c:pt idx="66">
                  <c:v>45814.791666666504</c:v>
                </c:pt>
                <c:pt idx="67">
                  <c:v>45814.833333333168</c:v>
                </c:pt>
                <c:pt idx="68">
                  <c:v>45814.874999999833</c:v>
                </c:pt>
                <c:pt idx="69">
                  <c:v>45814.916666666497</c:v>
                </c:pt>
                <c:pt idx="70">
                  <c:v>45814.958333333161</c:v>
                </c:pt>
              </c:numCache>
            </c:numRef>
          </c:xVal>
          <c:yVal>
            <c:numRef>
              <c:f>'export (68)'!$B$3:$BT$3</c:f>
              <c:numCache>
                <c:formatCode>General</c:formatCode>
                <c:ptCount val="71"/>
                <c:pt idx="0">
                  <c:v>5.5</c:v>
                </c:pt>
                <c:pt idx="1">
                  <c:v>6</c:v>
                </c:pt>
                <c:pt idx="2">
                  <c:v>6.4</c:v>
                </c:pt>
                <c:pt idx="3">
                  <c:v>7.7</c:v>
                </c:pt>
                <c:pt idx="4">
                  <c:v>7.7</c:v>
                </c:pt>
                <c:pt idx="5">
                  <c:v>7.4</c:v>
                </c:pt>
                <c:pt idx="6">
                  <c:v>6.5</c:v>
                </c:pt>
                <c:pt idx="7">
                  <c:v>7</c:v>
                </c:pt>
                <c:pt idx="8">
                  <c:v>7.2</c:v>
                </c:pt>
                <c:pt idx="9">
                  <c:v>7.8</c:v>
                </c:pt>
                <c:pt idx="10">
                  <c:v>8.1999999999999993</c:v>
                </c:pt>
                <c:pt idx="11">
                  <c:v>8.6999999999999993</c:v>
                </c:pt>
                <c:pt idx="12">
                  <c:v>10.3</c:v>
                </c:pt>
                <c:pt idx="13">
                  <c:v>12.3</c:v>
                </c:pt>
                <c:pt idx="14">
                  <c:v>13.6</c:v>
                </c:pt>
                <c:pt idx="15">
                  <c:v>14.1</c:v>
                </c:pt>
                <c:pt idx="16">
                  <c:v>14.3</c:v>
                </c:pt>
                <c:pt idx="17">
                  <c:v>14</c:v>
                </c:pt>
                <c:pt idx="18">
                  <c:v>13.2</c:v>
                </c:pt>
                <c:pt idx="19">
                  <c:v>12</c:v>
                </c:pt>
                <c:pt idx="20">
                  <c:v>13.4</c:v>
                </c:pt>
                <c:pt idx="21">
                  <c:v>13.8</c:v>
                </c:pt>
                <c:pt idx="22">
                  <c:v>18.8</c:v>
                </c:pt>
                <c:pt idx="23">
                  <c:v>18.3</c:v>
                </c:pt>
                <c:pt idx="24">
                  <c:v>18.600000000000001</c:v>
                </c:pt>
                <c:pt idx="25">
                  <c:v>19.3</c:v>
                </c:pt>
                <c:pt idx="26">
                  <c:v>20.399999999999999</c:v>
                </c:pt>
                <c:pt idx="27">
                  <c:v>19.5</c:v>
                </c:pt>
                <c:pt idx="28">
                  <c:v>20.6</c:v>
                </c:pt>
                <c:pt idx="29">
                  <c:v>21.5</c:v>
                </c:pt>
                <c:pt idx="30">
                  <c:v>20.100000000000001</c:v>
                </c:pt>
                <c:pt idx="31">
                  <c:v>20.6</c:v>
                </c:pt>
                <c:pt idx="32">
                  <c:v>21.1</c:v>
                </c:pt>
                <c:pt idx="33">
                  <c:v>20.100000000000001</c:v>
                </c:pt>
                <c:pt idx="34">
                  <c:v>21.2</c:v>
                </c:pt>
                <c:pt idx="35">
                  <c:v>20.3</c:v>
                </c:pt>
                <c:pt idx="36">
                  <c:v>19.7</c:v>
                </c:pt>
                <c:pt idx="37">
                  <c:v>18.899999999999999</c:v>
                </c:pt>
                <c:pt idx="38">
                  <c:v>18.8</c:v>
                </c:pt>
                <c:pt idx="39">
                  <c:v>20</c:v>
                </c:pt>
                <c:pt idx="40">
                  <c:v>24</c:v>
                </c:pt>
                <c:pt idx="41">
                  <c:v>28.5</c:v>
                </c:pt>
                <c:pt idx="42">
                  <c:v>28.3</c:v>
                </c:pt>
                <c:pt idx="43">
                  <c:v>26.4</c:v>
                </c:pt>
                <c:pt idx="44">
                  <c:v>24.7</c:v>
                </c:pt>
                <c:pt idx="45">
                  <c:v>24.1</c:v>
                </c:pt>
                <c:pt idx="46">
                  <c:v>24.6</c:v>
                </c:pt>
                <c:pt idx="47">
                  <c:v>24.1</c:v>
                </c:pt>
                <c:pt idx="48">
                  <c:v>15.7</c:v>
                </c:pt>
                <c:pt idx="49">
                  <c:v>12.3</c:v>
                </c:pt>
                <c:pt idx="50">
                  <c:v>12.6</c:v>
                </c:pt>
                <c:pt idx="51">
                  <c:v>13.4</c:v>
                </c:pt>
                <c:pt idx="52">
                  <c:v>12.1</c:v>
                </c:pt>
                <c:pt idx="53">
                  <c:v>12.1</c:v>
                </c:pt>
                <c:pt idx="54">
                  <c:v>13.2</c:v>
                </c:pt>
                <c:pt idx="55">
                  <c:v>13.7</c:v>
                </c:pt>
                <c:pt idx="56">
                  <c:v>14.8</c:v>
                </c:pt>
                <c:pt idx="57">
                  <c:v>15.9</c:v>
                </c:pt>
                <c:pt idx="58">
                  <c:v>17.2</c:v>
                </c:pt>
                <c:pt idx="59">
                  <c:v>19.100000000000001</c:v>
                </c:pt>
                <c:pt idx="60">
                  <c:v>21</c:v>
                </c:pt>
                <c:pt idx="61">
                  <c:v>24.1</c:v>
                </c:pt>
                <c:pt idx="62">
                  <c:v>24.1</c:v>
                </c:pt>
                <c:pt idx="63">
                  <c:v>24</c:v>
                </c:pt>
                <c:pt idx="64">
                  <c:v>7.2</c:v>
                </c:pt>
                <c:pt idx="65">
                  <c:v>8.4</c:v>
                </c:pt>
                <c:pt idx="66">
                  <c:v>8</c:v>
                </c:pt>
                <c:pt idx="67">
                  <c:v>7.4</c:v>
                </c:pt>
                <c:pt idx="68">
                  <c:v>7.9</c:v>
                </c:pt>
                <c:pt idx="69">
                  <c:v>9</c:v>
                </c:pt>
                <c:pt idx="70">
                  <c:v>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EA5-4992-9215-F22B01D0867F}"/>
            </c:ext>
          </c:extLst>
        </c:ser>
        <c:ser>
          <c:idx val="2"/>
          <c:order val="2"/>
          <c:tx>
            <c:strRef>
              <c:f>'export (68)'!$A$4</c:f>
              <c:strCache>
                <c:ptCount val="1"/>
                <c:pt idx="0">
                  <c:v>Danbury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'export (68)'!$B$1:$BT$1</c:f>
              <c:numCache>
                <c:formatCode>[$-409]m/d/yy\ h:mm\ AM/PM;@</c:formatCode>
                <c:ptCount val="71"/>
                <c:pt idx="0">
                  <c:v>45812.041666666664</c:v>
                </c:pt>
                <c:pt idx="1">
                  <c:v>45812.083333333328</c:v>
                </c:pt>
                <c:pt idx="2">
                  <c:v>45812.124999999993</c:v>
                </c:pt>
                <c:pt idx="3">
                  <c:v>45812.166666666657</c:v>
                </c:pt>
                <c:pt idx="4">
                  <c:v>45812.208333333321</c:v>
                </c:pt>
                <c:pt idx="5">
                  <c:v>45812.249999999985</c:v>
                </c:pt>
                <c:pt idx="6">
                  <c:v>45812.29166666665</c:v>
                </c:pt>
                <c:pt idx="7">
                  <c:v>45812.333333333314</c:v>
                </c:pt>
                <c:pt idx="8">
                  <c:v>45812.374999999978</c:v>
                </c:pt>
                <c:pt idx="9">
                  <c:v>45812.416666666642</c:v>
                </c:pt>
                <c:pt idx="10">
                  <c:v>45812.458333333307</c:v>
                </c:pt>
                <c:pt idx="11">
                  <c:v>45812.499999999971</c:v>
                </c:pt>
                <c:pt idx="12">
                  <c:v>45812.541666666635</c:v>
                </c:pt>
                <c:pt idx="13">
                  <c:v>45812.583333333299</c:v>
                </c:pt>
                <c:pt idx="14">
                  <c:v>45812.624999999964</c:v>
                </c:pt>
                <c:pt idx="15">
                  <c:v>45812.666666666628</c:v>
                </c:pt>
                <c:pt idx="16">
                  <c:v>45812.708333333292</c:v>
                </c:pt>
                <c:pt idx="17">
                  <c:v>45812.749999999956</c:v>
                </c:pt>
                <c:pt idx="18">
                  <c:v>45812.791666666621</c:v>
                </c:pt>
                <c:pt idx="19">
                  <c:v>45812.833333333285</c:v>
                </c:pt>
                <c:pt idx="20">
                  <c:v>45812.874999999949</c:v>
                </c:pt>
                <c:pt idx="21">
                  <c:v>45812.916666666613</c:v>
                </c:pt>
                <c:pt idx="22">
                  <c:v>45812.958333333278</c:v>
                </c:pt>
                <c:pt idx="23">
                  <c:v>45812.999999999942</c:v>
                </c:pt>
                <c:pt idx="24">
                  <c:v>45813.041666666606</c:v>
                </c:pt>
                <c:pt idx="25">
                  <c:v>45813.08333333327</c:v>
                </c:pt>
                <c:pt idx="26">
                  <c:v>45813.124999999935</c:v>
                </c:pt>
                <c:pt idx="27">
                  <c:v>45813.166666666599</c:v>
                </c:pt>
                <c:pt idx="28">
                  <c:v>45813.208333333263</c:v>
                </c:pt>
                <c:pt idx="29">
                  <c:v>45813.249999999927</c:v>
                </c:pt>
                <c:pt idx="30">
                  <c:v>45813.291666666591</c:v>
                </c:pt>
                <c:pt idx="31">
                  <c:v>45813.333333333256</c:v>
                </c:pt>
                <c:pt idx="32">
                  <c:v>45813.37499999992</c:v>
                </c:pt>
                <c:pt idx="33">
                  <c:v>45813.416666666584</c:v>
                </c:pt>
                <c:pt idx="34">
                  <c:v>45813.458333333248</c:v>
                </c:pt>
                <c:pt idx="35">
                  <c:v>45813.499999999913</c:v>
                </c:pt>
                <c:pt idx="36">
                  <c:v>45813.541666666577</c:v>
                </c:pt>
                <c:pt idx="37">
                  <c:v>45813.583333333241</c:v>
                </c:pt>
                <c:pt idx="38">
                  <c:v>45813.624999999905</c:v>
                </c:pt>
                <c:pt idx="39">
                  <c:v>45813.66666666657</c:v>
                </c:pt>
                <c:pt idx="40">
                  <c:v>45813.708333333234</c:v>
                </c:pt>
                <c:pt idx="41">
                  <c:v>45813.749999999898</c:v>
                </c:pt>
                <c:pt idx="42">
                  <c:v>45813.791666666562</c:v>
                </c:pt>
                <c:pt idx="43">
                  <c:v>45813.833333333227</c:v>
                </c:pt>
                <c:pt idx="44">
                  <c:v>45813.874999999891</c:v>
                </c:pt>
                <c:pt idx="45">
                  <c:v>45813.916666666555</c:v>
                </c:pt>
                <c:pt idx="46">
                  <c:v>45813.958333333219</c:v>
                </c:pt>
                <c:pt idx="47">
                  <c:v>45813.999999999884</c:v>
                </c:pt>
                <c:pt idx="48">
                  <c:v>45814.041666666548</c:v>
                </c:pt>
                <c:pt idx="49">
                  <c:v>45814.083333333212</c:v>
                </c:pt>
                <c:pt idx="50">
                  <c:v>45814.124999999876</c:v>
                </c:pt>
                <c:pt idx="51">
                  <c:v>45814.166666666541</c:v>
                </c:pt>
                <c:pt idx="52">
                  <c:v>45814.208333333205</c:v>
                </c:pt>
                <c:pt idx="53">
                  <c:v>45814.249999999869</c:v>
                </c:pt>
                <c:pt idx="54">
                  <c:v>45814.291666666533</c:v>
                </c:pt>
                <c:pt idx="55">
                  <c:v>45814.333333333198</c:v>
                </c:pt>
                <c:pt idx="56">
                  <c:v>45814.374999999862</c:v>
                </c:pt>
                <c:pt idx="57">
                  <c:v>45814.416666666526</c:v>
                </c:pt>
                <c:pt idx="58">
                  <c:v>45814.45833333319</c:v>
                </c:pt>
                <c:pt idx="59">
                  <c:v>45814.499999999854</c:v>
                </c:pt>
                <c:pt idx="60">
                  <c:v>45814.541666666519</c:v>
                </c:pt>
                <c:pt idx="61">
                  <c:v>45814.583333333183</c:v>
                </c:pt>
                <c:pt idx="62">
                  <c:v>45814.624999999847</c:v>
                </c:pt>
                <c:pt idx="63">
                  <c:v>45814.666666666511</c:v>
                </c:pt>
                <c:pt idx="64">
                  <c:v>45814.708333333176</c:v>
                </c:pt>
                <c:pt idx="65">
                  <c:v>45814.74999999984</c:v>
                </c:pt>
                <c:pt idx="66">
                  <c:v>45814.791666666504</c:v>
                </c:pt>
                <c:pt idx="67">
                  <c:v>45814.833333333168</c:v>
                </c:pt>
                <c:pt idx="68">
                  <c:v>45814.874999999833</c:v>
                </c:pt>
                <c:pt idx="69">
                  <c:v>45814.916666666497</c:v>
                </c:pt>
                <c:pt idx="70">
                  <c:v>45814.958333333161</c:v>
                </c:pt>
              </c:numCache>
            </c:numRef>
          </c:xVal>
          <c:yVal>
            <c:numRef>
              <c:f>'export (68)'!$B$4:$BT$4</c:f>
              <c:numCache>
                <c:formatCode>General</c:formatCode>
                <c:ptCount val="71"/>
                <c:pt idx="0">
                  <c:v>5.5</c:v>
                </c:pt>
                <c:pt idx="1">
                  <c:v>5.6</c:v>
                </c:pt>
                <c:pt idx="2">
                  <c:v>5.8</c:v>
                </c:pt>
                <c:pt idx="3">
                  <c:v>6.3</c:v>
                </c:pt>
                <c:pt idx="4">
                  <c:v>7.1</c:v>
                </c:pt>
                <c:pt idx="5">
                  <c:v>8.8000000000000007</c:v>
                </c:pt>
                <c:pt idx="6">
                  <c:v>8.5</c:v>
                </c:pt>
                <c:pt idx="7">
                  <c:v>7.3</c:v>
                </c:pt>
                <c:pt idx="8">
                  <c:v>6.7</c:v>
                </c:pt>
                <c:pt idx="9">
                  <c:v>7.5</c:v>
                </c:pt>
                <c:pt idx="10">
                  <c:v>8.6</c:v>
                </c:pt>
                <c:pt idx="11">
                  <c:v>9.6999999999999993</c:v>
                </c:pt>
                <c:pt idx="12">
                  <c:v>11.5</c:v>
                </c:pt>
                <c:pt idx="13">
                  <c:v>12.6</c:v>
                </c:pt>
                <c:pt idx="14">
                  <c:v>12.6</c:v>
                </c:pt>
                <c:pt idx="15">
                  <c:v>13.1</c:v>
                </c:pt>
                <c:pt idx="16">
                  <c:v>12</c:v>
                </c:pt>
                <c:pt idx="17">
                  <c:v>12.3</c:v>
                </c:pt>
                <c:pt idx="18">
                  <c:v>11.7</c:v>
                </c:pt>
                <c:pt idx="19">
                  <c:v>11.1</c:v>
                </c:pt>
                <c:pt idx="20">
                  <c:v>11.3</c:v>
                </c:pt>
                <c:pt idx="21">
                  <c:v>11.2</c:v>
                </c:pt>
                <c:pt idx="22">
                  <c:v>11.9</c:v>
                </c:pt>
                <c:pt idx="23">
                  <c:v>12.9</c:v>
                </c:pt>
                <c:pt idx="24">
                  <c:v>15.4</c:v>
                </c:pt>
                <c:pt idx="25">
                  <c:v>15.3</c:v>
                </c:pt>
                <c:pt idx="26">
                  <c:v>15.1</c:v>
                </c:pt>
                <c:pt idx="27">
                  <c:v>15.3</c:v>
                </c:pt>
                <c:pt idx="28">
                  <c:v>15.6</c:v>
                </c:pt>
                <c:pt idx="29">
                  <c:v>17.7</c:v>
                </c:pt>
                <c:pt idx="30">
                  <c:v>17.399999999999999</c:v>
                </c:pt>
                <c:pt idx="31">
                  <c:v>18.8</c:v>
                </c:pt>
                <c:pt idx="32">
                  <c:v>20.399999999999999</c:v>
                </c:pt>
                <c:pt idx="33">
                  <c:v>20.399999999999999</c:v>
                </c:pt>
                <c:pt idx="34">
                  <c:v>19.600000000000001</c:v>
                </c:pt>
                <c:pt idx="35">
                  <c:v>18.5</c:v>
                </c:pt>
                <c:pt idx="36">
                  <c:v>20.100000000000001</c:v>
                </c:pt>
                <c:pt idx="37">
                  <c:v>24.2</c:v>
                </c:pt>
                <c:pt idx="38">
                  <c:v>24.9</c:v>
                </c:pt>
                <c:pt idx="39">
                  <c:v>25.9</c:v>
                </c:pt>
                <c:pt idx="40">
                  <c:v>23.8</c:v>
                </c:pt>
                <c:pt idx="41">
                  <c:v>21.9</c:v>
                </c:pt>
                <c:pt idx="42">
                  <c:v>20.399999999999999</c:v>
                </c:pt>
                <c:pt idx="43">
                  <c:v>19</c:v>
                </c:pt>
                <c:pt idx="44">
                  <c:v>20</c:v>
                </c:pt>
                <c:pt idx="45">
                  <c:v>22.1</c:v>
                </c:pt>
                <c:pt idx="46">
                  <c:v>22.9</c:v>
                </c:pt>
                <c:pt idx="47">
                  <c:v>23.2</c:v>
                </c:pt>
                <c:pt idx="48">
                  <c:v>23.3</c:v>
                </c:pt>
                <c:pt idx="49">
                  <c:v>23.3</c:v>
                </c:pt>
                <c:pt idx="50">
                  <c:v>21.9</c:v>
                </c:pt>
                <c:pt idx="51">
                  <c:v>24.5</c:v>
                </c:pt>
                <c:pt idx="52">
                  <c:v>23.2</c:v>
                </c:pt>
                <c:pt idx="53">
                  <c:v>18.899999999999999</c:v>
                </c:pt>
                <c:pt idx="54">
                  <c:v>14.3</c:v>
                </c:pt>
                <c:pt idx="55">
                  <c:v>15.2</c:v>
                </c:pt>
                <c:pt idx="56">
                  <c:v>17.3</c:v>
                </c:pt>
                <c:pt idx="57">
                  <c:v>18</c:v>
                </c:pt>
                <c:pt idx="58">
                  <c:v>20</c:v>
                </c:pt>
                <c:pt idx="59">
                  <c:v>21.9</c:v>
                </c:pt>
                <c:pt idx="60">
                  <c:v>22.8</c:v>
                </c:pt>
                <c:pt idx="61">
                  <c:v>23.3</c:v>
                </c:pt>
                <c:pt idx="62">
                  <c:v>23.4</c:v>
                </c:pt>
                <c:pt idx="63">
                  <c:v>21.5</c:v>
                </c:pt>
                <c:pt idx="64">
                  <c:v>20.399999999999999</c:v>
                </c:pt>
                <c:pt idx="65">
                  <c:v>19.2</c:v>
                </c:pt>
                <c:pt idx="66">
                  <c:v>15.1</c:v>
                </c:pt>
                <c:pt idx="67">
                  <c:v>12.7</c:v>
                </c:pt>
                <c:pt idx="68">
                  <c:v>11.8</c:v>
                </c:pt>
                <c:pt idx="69">
                  <c:v>12</c:v>
                </c:pt>
                <c:pt idx="70">
                  <c:v>11.3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EA5-4992-9215-F22B01D0867F}"/>
            </c:ext>
          </c:extLst>
        </c:ser>
        <c:ser>
          <c:idx val="3"/>
          <c:order val="3"/>
          <c:tx>
            <c:strRef>
              <c:f>'export (68)'!$A$5</c:f>
              <c:strCache>
                <c:ptCount val="1"/>
                <c:pt idx="0">
                  <c:v>East Hartford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53"/>
              <c:layout>
                <c:manualLayout>
                  <c:x val="5.0782465830198152E-2"/>
                  <c:y val="-0.111856823266219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East Hartford</a:t>
                    </a:r>
                    <a:br>
                      <a:rPr lang="en-US" baseline="0" dirty="0"/>
                    </a:br>
                    <a:fld id="{9A2E6A67-B867-480D-B173-C13986A41A37}" type="YVALUE">
                      <a:rPr lang="en-US" smtClean="0"/>
                      <a:pPr/>
                      <a:t>[Y VALUE]</a:t>
                    </a:fld>
                    <a:r>
                      <a:rPr lang="en-US" dirty="0"/>
                      <a:t> </a:t>
                    </a:r>
                    <a:r>
                      <a:rPr lang="en-US" sz="900" b="1" i="0" u="none" strike="noStrike" kern="1200" baseline="0" dirty="0">
                        <a:solidFill>
                          <a:sysClr val="windowText" lastClr="000000"/>
                        </a:solidFill>
                        <a:effectLst/>
                      </a:rPr>
                      <a:t>µg/m³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35E-44F2-9577-9008421EA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'export (68)'!$B$1:$BT$1</c:f>
              <c:numCache>
                <c:formatCode>[$-409]m/d/yy\ h:mm\ AM/PM;@</c:formatCode>
                <c:ptCount val="71"/>
                <c:pt idx="0">
                  <c:v>45812.041666666664</c:v>
                </c:pt>
                <c:pt idx="1">
                  <c:v>45812.083333333328</c:v>
                </c:pt>
                <c:pt idx="2">
                  <c:v>45812.124999999993</c:v>
                </c:pt>
                <c:pt idx="3">
                  <c:v>45812.166666666657</c:v>
                </c:pt>
                <c:pt idx="4">
                  <c:v>45812.208333333321</c:v>
                </c:pt>
                <c:pt idx="5">
                  <c:v>45812.249999999985</c:v>
                </c:pt>
                <c:pt idx="6">
                  <c:v>45812.29166666665</c:v>
                </c:pt>
                <c:pt idx="7">
                  <c:v>45812.333333333314</c:v>
                </c:pt>
                <c:pt idx="8">
                  <c:v>45812.374999999978</c:v>
                </c:pt>
                <c:pt idx="9">
                  <c:v>45812.416666666642</c:v>
                </c:pt>
                <c:pt idx="10">
                  <c:v>45812.458333333307</c:v>
                </c:pt>
                <c:pt idx="11">
                  <c:v>45812.499999999971</c:v>
                </c:pt>
                <c:pt idx="12">
                  <c:v>45812.541666666635</c:v>
                </c:pt>
                <c:pt idx="13">
                  <c:v>45812.583333333299</c:v>
                </c:pt>
                <c:pt idx="14">
                  <c:v>45812.624999999964</c:v>
                </c:pt>
                <c:pt idx="15">
                  <c:v>45812.666666666628</c:v>
                </c:pt>
                <c:pt idx="16">
                  <c:v>45812.708333333292</c:v>
                </c:pt>
                <c:pt idx="17">
                  <c:v>45812.749999999956</c:v>
                </c:pt>
                <c:pt idx="18">
                  <c:v>45812.791666666621</c:v>
                </c:pt>
                <c:pt idx="19">
                  <c:v>45812.833333333285</c:v>
                </c:pt>
                <c:pt idx="20">
                  <c:v>45812.874999999949</c:v>
                </c:pt>
                <c:pt idx="21">
                  <c:v>45812.916666666613</c:v>
                </c:pt>
                <c:pt idx="22">
                  <c:v>45812.958333333278</c:v>
                </c:pt>
                <c:pt idx="23">
                  <c:v>45812.999999999942</c:v>
                </c:pt>
                <c:pt idx="24">
                  <c:v>45813.041666666606</c:v>
                </c:pt>
                <c:pt idx="25">
                  <c:v>45813.08333333327</c:v>
                </c:pt>
                <c:pt idx="26">
                  <c:v>45813.124999999935</c:v>
                </c:pt>
                <c:pt idx="27">
                  <c:v>45813.166666666599</c:v>
                </c:pt>
                <c:pt idx="28">
                  <c:v>45813.208333333263</c:v>
                </c:pt>
                <c:pt idx="29">
                  <c:v>45813.249999999927</c:v>
                </c:pt>
                <c:pt idx="30">
                  <c:v>45813.291666666591</c:v>
                </c:pt>
                <c:pt idx="31">
                  <c:v>45813.333333333256</c:v>
                </c:pt>
                <c:pt idx="32">
                  <c:v>45813.37499999992</c:v>
                </c:pt>
                <c:pt idx="33">
                  <c:v>45813.416666666584</c:v>
                </c:pt>
                <c:pt idx="34">
                  <c:v>45813.458333333248</c:v>
                </c:pt>
                <c:pt idx="35">
                  <c:v>45813.499999999913</c:v>
                </c:pt>
                <c:pt idx="36">
                  <c:v>45813.541666666577</c:v>
                </c:pt>
                <c:pt idx="37">
                  <c:v>45813.583333333241</c:v>
                </c:pt>
                <c:pt idx="38">
                  <c:v>45813.624999999905</c:v>
                </c:pt>
                <c:pt idx="39">
                  <c:v>45813.66666666657</c:v>
                </c:pt>
                <c:pt idx="40">
                  <c:v>45813.708333333234</c:v>
                </c:pt>
                <c:pt idx="41">
                  <c:v>45813.749999999898</c:v>
                </c:pt>
                <c:pt idx="42">
                  <c:v>45813.791666666562</c:v>
                </c:pt>
                <c:pt idx="43">
                  <c:v>45813.833333333227</c:v>
                </c:pt>
                <c:pt idx="44">
                  <c:v>45813.874999999891</c:v>
                </c:pt>
                <c:pt idx="45">
                  <c:v>45813.916666666555</c:v>
                </c:pt>
                <c:pt idx="46">
                  <c:v>45813.958333333219</c:v>
                </c:pt>
                <c:pt idx="47">
                  <c:v>45813.999999999884</c:v>
                </c:pt>
                <c:pt idx="48">
                  <c:v>45814.041666666548</c:v>
                </c:pt>
                <c:pt idx="49">
                  <c:v>45814.083333333212</c:v>
                </c:pt>
                <c:pt idx="50">
                  <c:v>45814.124999999876</c:v>
                </c:pt>
                <c:pt idx="51">
                  <c:v>45814.166666666541</c:v>
                </c:pt>
                <c:pt idx="52">
                  <c:v>45814.208333333205</c:v>
                </c:pt>
                <c:pt idx="53">
                  <c:v>45814.249999999869</c:v>
                </c:pt>
                <c:pt idx="54">
                  <c:v>45814.291666666533</c:v>
                </c:pt>
                <c:pt idx="55">
                  <c:v>45814.333333333198</c:v>
                </c:pt>
                <c:pt idx="56">
                  <c:v>45814.374999999862</c:v>
                </c:pt>
                <c:pt idx="57">
                  <c:v>45814.416666666526</c:v>
                </c:pt>
                <c:pt idx="58">
                  <c:v>45814.45833333319</c:v>
                </c:pt>
                <c:pt idx="59">
                  <c:v>45814.499999999854</c:v>
                </c:pt>
                <c:pt idx="60">
                  <c:v>45814.541666666519</c:v>
                </c:pt>
                <c:pt idx="61">
                  <c:v>45814.583333333183</c:v>
                </c:pt>
                <c:pt idx="62">
                  <c:v>45814.624999999847</c:v>
                </c:pt>
                <c:pt idx="63">
                  <c:v>45814.666666666511</c:v>
                </c:pt>
                <c:pt idx="64">
                  <c:v>45814.708333333176</c:v>
                </c:pt>
                <c:pt idx="65">
                  <c:v>45814.74999999984</c:v>
                </c:pt>
                <c:pt idx="66">
                  <c:v>45814.791666666504</c:v>
                </c:pt>
                <c:pt idx="67">
                  <c:v>45814.833333333168</c:v>
                </c:pt>
                <c:pt idx="68">
                  <c:v>45814.874999999833</c:v>
                </c:pt>
                <c:pt idx="69">
                  <c:v>45814.916666666497</c:v>
                </c:pt>
                <c:pt idx="70">
                  <c:v>45814.958333333161</c:v>
                </c:pt>
              </c:numCache>
            </c:numRef>
          </c:xVal>
          <c:yVal>
            <c:numRef>
              <c:f>'export (68)'!$B$5:$BT$5</c:f>
              <c:numCache>
                <c:formatCode>General</c:formatCode>
                <c:ptCount val="71"/>
                <c:pt idx="0">
                  <c:v>4.5999999999999996</c:v>
                </c:pt>
                <c:pt idx="1">
                  <c:v>5</c:v>
                </c:pt>
                <c:pt idx="2">
                  <c:v>4.9000000000000004</c:v>
                </c:pt>
                <c:pt idx="3">
                  <c:v>5.2</c:v>
                </c:pt>
                <c:pt idx="4">
                  <c:v>5.3</c:v>
                </c:pt>
                <c:pt idx="5">
                  <c:v>5.3</c:v>
                </c:pt>
                <c:pt idx="6">
                  <c:v>5.4</c:v>
                </c:pt>
                <c:pt idx="7">
                  <c:v>6.4</c:v>
                </c:pt>
                <c:pt idx="8">
                  <c:v>7</c:v>
                </c:pt>
                <c:pt idx="9">
                  <c:v>8.3000000000000007</c:v>
                </c:pt>
                <c:pt idx="10">
                  <c:v>9</c:v>
                </c:pt>
                <c:pt idx="11">
                  <c:v>9.5</c:v>
                </c:pt>
                <c:pt idx="12">
                  <c:v>10.6</c:v>
                </c:pt>
                <c:pt idx="13">
                  <c:v>11.4</c:v>
                </c:pt>
                <c:pt idx="14">
                  <c:v>11.8</c:v>
                </c:pt>
                <c:pt idx="15">
                  <c:v>12.6</c:v>
                </c:pt>
                <c:pt idx="16">
                  <c:v>13.2</c:v>
                </c:pt>
                <c:pt idx="17">
                  <c:v>11.7</c:v>
                </c:pt>
                <c:pt idx="18">
                  <c:v>9.6999999999999993</c:v>
                </c:pt>
                <c:pt idx="19">
                  <c:v>10.6</c:v>
                </c:pt>
                <c:pt idx="20">
                  <c:v>10.3</c:v>
                </c:pt>
                <c:pt idx="21">
                  <c:v>10.5</c:v>
                </c:pt>
                <c:pt idx="22">
                  <c:v>10.1</c:v>
                </c:pt>
                <c:pt idx="23">
                  <c:v>10.8</c:v>
                </c:pt>
                <c:pt idx="24">
                  <c:v>11</c:v>
                </c:pt>
                <c:pt idx="25">
                  <c:v>10.8</c:v>
                </c:pt>
                <c:pt idx="26">
                  <c:v>11.6</c:v>
                </c:pt>
                <c:pt idx="27">
                  <c:v>12.5</c:v>
                </c:pt>
                <c:pt idx="28">
                  <c:v>15</c:v>
                </c:pt>
                <c:pt idx="29">
                  <c:v>17.600000000000001</c:v>
                </c:pt>
                <c:pt idx="30">
                  <c:v>18.2</c:v>
                </c:pt>
                <c:pt idx="31">
                  <c:v>19.600000000000001</c:v>
                </c:pt>
                <c:pt idx="32">
                  <c:v>20.7</c:v>
                </c:pt>
                <c:pt idx="33">
                  <c:v>23.1</c:v>
                </c:pt>
                <c:pt idx="34">
                  <c:v>23.5</c:v>
                </c:pt>
                <c:pt idx="35">
                  <c:v>24.4</c:v>
                </c:pt>
                <c:pt idx="36">
                  <c:v>24</c:v>
                </c:pt>
                <c:pt idx="37">
                  <c:v>25</c:v>
                </c:pt>
                <c:pt idx="38">
                  <c:v>24.9</c:v>
                </c:pt>
                <c:pt idx="39">
                  <c:v>24.7</c:v>
                </c:pt>
                <c:pt idx="40">
                  <c:v>25.4</c:v>
                </c:pt>
                <c:pt idx="41">
                  <c:v>24.5</c:v>
                </c:pt>
                <c:pt idx="42">
                  <c:v>22.5</c:v>
                </c:pt>
                <c:pt idx="43">
                  <c:v>21.3</c:v>
                </c:pt>
                <c:pt idx="44">
                  <c:v>20.6</c:v>
                </c:pt>
                <c:pt idx="45">
                  <c:v>18.899999999999999</c:v>
                </c:pt>
                <c:pt idx="46">
                  <c:v>18</c:v>
                </c:pt>
                <c:pt idx="47">
                  <c:v>18</c:v>
                </c:pt>
                <c:pt idx="48">
                  <c:v>18.399999999999999</c:v>
                </c:pt>
                <c:pt idx="49">
                  <c:v>19.100000000000001</c:v>
                </c:pt>
                <c:pt idx="50">
                  <c:v>20.6</c:v>
                </c:pt>
                <c:pt idx="51">
                  <c:v>22.5</c:v>
                </c:pt>
                <c:pt idx="52">
                  <c:v>22.4</c:v>
                </c:pt>
                <c:pt idx="53">
                  <c:v>24.1</c:v>
                </c:pt>
                <c:pt idx="54">
                  <c:v>22.5</c:v>
                </c:pt>
                <c:pt idx="55">
                  <c:v>19.5</c:v>
                </c:pt>
                <c:pt idx="56">
                  <c:v>18.5</c:v>
                </c:pt>
                <c:pt idx="57">
                  <c:v>20.6</c:v>
                </c:pt>
                <c:pt idx="58">
                  <c:v>23.2</c:v>
                </c:pt>
                <c:pt idx="59">
                  <c:v>25.2</c:v>
                </c:pt>
                <c:pt idx="60">
                  <c:v>25.3</c:v>
                </c:pt>
                <c:pt idx="61">
                  <c:v>25.6</c:v>
                </c:pt>
                <c:pt idx="62">
                  <c:v>24.4</c:v>
                </c:pt>
                <c:pt idx="63">
                  <c:v>21.5</c:v>
                </c:pt>
                <c:pt idx="64">
                  <c:v>21.2</c:v>
                </c:pt>
                <c:pt idx="65">
                  <c:v>16.5</c:v>
                </c:pt>
                <c:pt idx="66">
                  <c:v>12.3</c:v>
                </c:pt>
                <c:pt idx="67">
                  <c:v>13.5</c:v>
                </c:pt>
                <c:pt idx="68">
                  <c:v>14.8</c:v>
                </c:pt>
                <c:pt idx="69">
                  <c:v>15.8</c:v>
                </c:pt>
                <c:pt idx="70">
                  <c:v>15.7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EA5-4992-9215-F22B01D0867F}"/>
            </c:ext>
          </c:extLst>
        </c:ser>
        <c:ser>
          <c:idx val="4"/>
          <c:order val="4"/>
          <c:tx>
            <c:strRef>
              <c:f>'export (68)'!$A$6</c:f>
              <c:strCache>
                <c:ptCount val="1"/>
                <c:pt idx="0">
                  <c:v>Groton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'export (68)'!$B$1:$BT$1</c:f>
              <c:numCache>
                <c:formatCode>[$-409]m/d/yy\ h:mm\ AM/PM;@</c:formatCode>
                <c:ptCount val="71"/>
                <c:pt idx="0">
                  <c:v>45812.041666666664</c:v>
                </c:pt>
                <c:pt idx="1">
                  <c:v>45812.083333333328</c:v>
                </c:pt>
                <c:pt idx="2">
                  <c:v>45812.124999999993</c:v>
                </c:pt>
                <c:pt idx="3">
                  <c:v>45812.166666666657</c:v>
                </c:pt>
                <c:pt idx="4">
                  <c:v>45812.208333333321</c:v>
                </c:pt>
                <c:pt idx="5">
                  <c:v>45812.249999999985</c:v>
                </c:pt>
                <c:pt idx="6">
                  <c:v>45812.29166666665</c:v>
                </c:pt>
                <c:pt idx="7">
                  <c:v>45812.333333333314</c:v>
                </c:pt>
                <c:pt idx="8">
                  <c:v>45812.374999999978</c:v>
                </c:pt>
                <c:pt idx="9">
                  <c:v>45812.416666666642</c:v>
                </c:pt>
                <c:pt idx="10">
                  <c:v>45812.458333333307</c:v>
                </c:pt>
                <c:pt idx="11">
                  <c:v>45812.499999999971</c:v>
                </c:pt>
                <c:pt idx="12">
                  <c:v>45812.541666666635</c:v>
                </c:pt>
                <c:pt idx="13">
                  <c:v>45812.583333333299</c:v>
                </c:pt>
                <c:pt idx="14">
                  <c:v>45812.624999999964</c:v>
                </c:pt>
                <c:pt idx="15">
                  <c:v>45812.666666666628</c:v>
                </c:pt>
                <c:pt idx="16">
                  <c:v>45812.708333333292</c:v>
                </c:pt>
                <c:pt idx="17">
                  <c:v>45812.749999999956</c:v>
                </c:pt>
                <c:pt idx="18">
                  <c:v>45812.791666666621</c:v>
                </c:pt>
                <c:pt idx="19">
                  <c:v>45812.833333333285</c:v>
                </c:pt>
                <c:pt idx="20">
                  <c:v>45812.874999999949</c:v>
                </c:pt>
                <c:pt idx="21">
                  <c:v>45812.916666666613</c:v>
                </c:pt>
                <c:pt idx="22">
                  <c:v>45812.958333333278</c:v>
                </c:pt>
                <c:pt idx="23">
                  <c:v>45812.999999999942</c:v>
                </c:pt>
                <c:pt idx="24">
                  <c:v>45813.041666666606</c:v>
                </c:pt>
                <c:pt idx="25">
                  <c:v>45813.08333333327</c:v>
                </c:pt>
                <c:pt idx="26">
                  <c:v>45813.124999999935</c:v>
                </c:pt>
                <c:pt idx="27">
                  <c:v>45813.166666666599</c:v>
                </c:pt>
                <c:pt idx="28">
                  <c:v>45813.208333333263</c:v>
                </c:pt>
                <c:pt idx="29">
                  <c:v>45813.249999999927</c:v>
                </c:pt>
                <c:pt idx="30">
                  <c:v>45813.291666666591</c:v>
                </c:pt>
                <c:pt idx="31">
                  <c:v>45813.333333333256</c:v>
                </c:pt>
                <c:pt idx="32">
                  <c:v>45813.37499999992</c:v>
                </c:pt>
                <c:pt idx="33">
                  <c:v>45813.416666666584</c:v>
                </c:pt>
                <c:pt idx="34">
                  <c:v>45813.458333333248</c:v>
                </c:pt>
                <c:pt idx="35">
                  <c:v>45813.499999999913</c:v>
                </c:pt>
                <c:pt idx="36">
                  <c:v>45813.541666666577</c:v>
                </c:pt>
                <c:pt idx="37">
                  <c:v>45813.583333333241</c:v>
                </c:pt>
                <c:pt idx="38">
                  <c:v>45813.624999999905</c:v>
                </c:pt>
                <c:pt idx="39">
                  <c:v>45813.66666666657</c:v>
                </c:pt>
                <c:pt idx="40">
                  <c:v>45813.708333333234</c:v>
                </c:pt>
                <c:pt idx="41">
                  <c:v>45813.749999999898</c:v>
                </c:pt>
                <c:pt idx="42">
                  <c:v>45813.791666666562</c:v>
                </c:pt>
                <c:pt idx="43">
                  <c:v>45813.833333333227</c:v>
                </c:pt>
                <c:pt idx="44">
                  <c:v>45813.874999999891</c:v>
                </c:pt>
                <c:pt idx="45">
                  <c:v>45813.916666666555</c:v>
                </c:pt>
                <c:pt idx="46">
                  <c:v>45813.958333333219</c:v>
                </c:pt>
                <c:pt idx="47">
                  <c:v>45813.999999999884</c:v>
                </c:pt>
                <c:pt idx="48">
                  <c:v>45814.041666666548</c:v>
                </c:pt>
                <c:pt idx="49">
                  <c:v>45814.083333333212</c:v>
                </c:pt>
                <c:pt idx="50">
                  <c:v>45814.124999999876</c:v>
                </c:pt>
                <c:pt idx="51">
                  <c:v>45814.166666666541</c:v>
                </c:pt>
                <c:pt idx="52">
                  <c:v>45814.208333333205</c:v>
                </c:pt>
                <c:pt idx="53">
                  <c:v>45814.249999999869</c:v>
                </c:pt>
                <c:pt idx="54">
                  <c:v>45814.291666666533</c:v>
                </c:pt>
                <c:pt idx="55">
                  <c:v>45814.333333333198</c:v>
                </c:pt>
                <c:pt idx="56">
                  <c:v>45814.374999999862</c:v>
                </c:pt>
                <c:pt idx="57">
                  <c:v>45814.416666666526</c:v>
                </c:pt>
                <c:pt idx="58">
                  <c:v>45814.45833333319</c:v>
                </c:pt>
                <c:pt idx="59">
                  <c:v>45814.499999999854</c:v>
                </c:pt>
                <c:pt idx="60">
                  <c:v>45814.541666666519</c:v>
                </c:pt>
                <c:pt idx="61">
                  <c:v>45814.583333333183</c:v>
                </c:pt>
                <c:pt idx="62">
                  <c:v>45814.624999999847</c:v>
                </c:pt>
                <c:pt idx="63">
                  <c:v>45814.666666666511</c:v>
                </c:pt>
                <c:pt idx="64">
                  <c:v>45814.708333333176</c:v>
                </c:pt>
                <c:pt idx="65">
                  <c:v>45814.74999999984</c:v>
                </c:pt>
                <c:pt idx="66">
                  <c:v>45814.791666666504</c:v>
                </c:pt>
                <c:pt idx="67">
                  <c:v>45814.833333333168</c:v>
                </c:pt>
                <c:pt idx="68">
                  <c:v>45814.874999999833</c:v>
                </c:pt>
                <c:pt idx="69">
                  <c:v>45814.916666666497</c:v>
                </c:pt>
                <c:pt idx="70">
                  <c:v>45814.958333333161</c:v>
                </c:pt>
              </c:numCache>
            </c:numRef>
          </c:xVal>
          <c:yVal>
            <c:numRef>
              <c:f>'export (68)'!$B$6:$BT$6</c:f>
              <c:numCache>
                <c:formatCode>General</c:formatCode>
                <c:ptCount val="71"/>
                <c:pt idx="0">
                  <c:v>4.4000000000000004</c:v>
                </c:pt>
                <c:pt idx="1">
                  <c:v>4.3</c:v>
                </c:pt>
                <c:pt idx="2">
                  <c:v>4.4000000000000004</c:v>
                </c:pt>
                <c:pt idx="3">
                  <c:v>4.7</c:v>
                </c:pt>
                <c:pt idx="4">
                  <c:v>4.7</c:v>
                </c:pt>
                <c:pt idx="5">
                  <c:v>5.6</c:v>
                </c:pt>
                <c:pt idx="6">
                  <c:v>14.8</c:v>
                </c:pt>
                <c:pt idx="7">
                  <c:v>7.8</c:v>
                </c:pt>
                <c:pt idx="8">
                  <c:v>10.6</c:v>
                </c:pt>
                <c:pt idx="9">
                  <c:v>7.8</c:v>
                </c:pt>
                <c:pt idx="10">
                  <c:v>7.2</c:v>
                </c:pt>
                <c:pt idx="11">
                  <c:v>6.9</c:v>
                </c:pt>
                <c:pt idx="12">
                  <c:v>6.6</c:v>
                </c:pt>
                <c:pt idx="13">
                  <c:v>6.8</c:v>
                </c:pt>
                <c:pt idx="14">
                  <c:v>6.7</c:v>
                </c:pt>
                <c:pt idx="15">
                  <c:v>5.8</c:v>
                </c:pt>
                <c:pt idx="16">
                  <c:v>5.9</c:v>
                </c:pt>
                <c:pt idx="17">
                  <c:v>6.5</c:v>
                </c:pt>
                <c:pt idx="18">
                  <c:v>6.7</c:v>
                </c:pt>
                <c:pt idx="19">
                  <c:v>6.8</c:v>
                </c:pt>
                <c:pt idx="20">
                  <c:v>6.8</c:v>
                </c:pt>
                <c:pt idx="21">
                  <c:v>7.1</c:v>
                </c:pt>
                <c:pt idx="22">
                  <c:v>6.9</c:v>
                </c:pt>
                <c:pt idx="23">
                  <c:v>7.4</c:v>
                </c:pt>
                <c:pt idx="24">
                  <c:v>7.4</c:v>
                </c:pt>
                <c:pt idx="25">
                  <c:v>7.5</c:v>
                </c:pt>
                <c:pt idx="26">
                  <c:v>8.1</c:v>
                </c:pt>
                <c:pt idx="27">
                  <c:v>8.6999999999999993</c:v>
                </c:pt>
                <c:pt idx="28">
                  <c:v>9.1</c:v>
                </c:pt>
                <c:pt idx="29">
                  <c:v>9.5</c:v>
                </c:pt>
                <c:pt idx="30">
                  <c:v>11.9</c:v>
                </c:pt>
                <c:pt idx="31">
                  <c:v>12.9</c:v>
                </c:pt>
                <c:pt idx="32">
                  <c:v>13.2</c:v>
                </c:pt>
                <c:pt idx="33">
                  <c:v>14.6</c:v>
                </c:pt>
                <c:pt idx="34">
                  <c:v>16.600000000000001</c:v>
                </c:pt>
                <c:pt idx="35">
                  <c:v>17.7</c:v>
                </c:pt>
                <c:pt idx="36">
                  <c:v>18.7</c:v>
                </c:pt>
                <c:pt idx="37">
                  <c:v>19.100000000000001</c:v>
                </c:pt>
                <c:pt idx="38">
                  <c:v>17.100000000000001</c:v>
                </c:pt>
                <c:pt idx="39">
                  <c:v>17.899999999999999</c:v>
                </c:pt>
                <c:pt idx="40">
                  <c:v>17.899999999999999</c:v>
                </c:pt>
                <c:pt idx="41">
                  <c:v>15.9</c:v>
                </c:pt>
                <c:pt idx="42">
                  <c:v>15.1</c:v>
                </c:pt>
                <c:pt idx="43">
                  <c:v>13.1</c:v>
                </c:pt>
                <c:pt idx="44">
                  <c:v>11.9</c:v>
                </c:pt>
                <c:pt idx="45">
                  <c:v>11.3</c:v>
                </c:pt>
                <c:pt idx="46">
                  <c:v>11</c:v>
                </c:pt>
                <c:pt idx="47">
                  <c:v>11.2</c:v>
                </c:pt>
                <c:pt idx="48">
                  <c:v>10.8</c:v>
                </c:pt>
                <c:pt idx="49">
                  <c:v>10.6</c:v>
                </c:pt>
                <c:pt idx="50">
                  <c:v>11.2</c:v>
                </c:pt>
                <c:pt idx="51">
                  <c:v>11.3</c:v>
                </c:pt>
                <c:pt idx="52">
                  <c:v>11.8</c:v>
                </c:pt>
                <c:pt idx="53">
                  <c:v>12.8</c:v>
                </c:pt>
                <c:pt idx="54">
                  <c:v>15.1</c:v>
                </c:pt>
                <c:pt idx="55">
                  <c:v>18.7</c:v>
                </c:pt>
                <c:pt idx="56">
                  <c:v>18.2</c:v>
                </c:pt>
                <c:pt idx="57">
                  <c:v>20.6</c:v>
                </c:pt>
                <c:pt idx="58">
                  <c:v>18.899999999999999</c:v>
                </c:pt>
                <c:pt idx="59">
                  <c:v>17.7</c:v>
                </c:pt>
                <c:pt idx="60">
                  <c:v>14</c:v>
                </c:pt>
                <c:pt idx="61">
                  <c:v>11.7</c:v>
                </c:pt>
                <c:pt idx="62">
                  <c:v>10.5</c:v>
                </c:pt>
                <c:pt idx="63">
                  <c:v>7.9</c:v>
                </c:pt>
                <c:pt idx="64">
                  <c:v>7.2</c:v>
                </c:pt>
                <c:pt idx="65">
                  <c:v>7.4</c:v>
                </c:pt>
                <c:pt idx="66">
                  <c:v>6.9</c:v>
                </c:pt>
                <c:pt idx="67">
                  <c:v>7</c:v>
                </c:pt>
                <c:pt idx="68">
                  <c:v>6.1</c:v>
                </c:pt>
                <c:pt idx="69">
                  <c:v>7.2</c:v>
                </c:pt>
                <c:pt idx="70">
                  <c:v>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EA5-4992-9215-F22B01D0867F}"/>
            </c:ext>
          </c:extLst>
        </c:ser>
        <c:ser>
          <c:idx val="5"/>
          <c:order val="5"/>
          <c:tx>
            <c:strRef>
              <c:f>'export (68)'!$A$7</c:f>
              <c:strCache>
                <c:ptCount val="1"/>
                <c:pt idx="0">
                  <c:v>Hartford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'export (68)'!$B$1:$BT$1</c:f>
              <c:numCache>
                <c:formatCode>[$-409]m/d/yy\ h:mm\ AM/PM;@</c:formatCode>
                <c:ptCount val="71"/>
                <c:pt idx="0">
                  <c:v>45812.041666666664</c:v>
                </c:pt>
                <c:pt idx="1">
                  <c:v>45812.083333333328</c:v>
                </c:pt>
                <c:pt idx="2">
                  <c:v>45812.124999999993</c:v>
                </c:pt>
                <c:pt idx="3">
                  <c:v>45812.166666666657</c:v>
                </c:pt>
                <c:pt idx="4">
                  <c:v>45812.208333333321</c:v>
                </c:pt>
                <c:pt idx="5">
                  <c:v>45812.249999999985</c:v>
                </c:pt>
                <c:pt idx="6">
                  <c:v>45812.29166666665</c:v>
                </c:pt>
                <c:pt idx="7">
                  <c:v>45812.333333333314</c:v>
                </c:pt>
                <c:pt idx="8">
                  <c:v>45812.374999999978</c:v>
                </c:pt>
                <c:pt idx="9">
                  <c:v>45812.416666666642</c:v>
                </c:pt>
                <c:pt idx="10">
                  <c:v>45812.458333333307</c:v>
                </c:pt>
                <c:pt idx="11">
                  <c:v>45812.499999999971</c:v>
                </c:pt>
                <c:pt idx="12">
                  <c:v>45812.541666666635</c:v>
                </c:pt>
                <c:pt idx="13">
                  <c:v>45812.583333333299</c:v>
                </c:pt>
                <c:pt idx="14">
                  <c:v>45812.624999999964</c:v>
                </c:pt>
                <c:pt idx="15">
                  <c:v>45812.666666666628</c:v>
                </c:pt>
                <c:pt idx="16">
                  <c:v>45812.708333333292</c:v>
                </c:pt>
                <c:pt idx="17">
                  <c:v>45812.749999999956</c:v>
                </c:pt>
                <c:pt idx="18">
                  <c:v>45812.791666666621</c:v>
                </c:pt>
                <c:pt idx="19">
                  <c:v>45812.833333333285</c:v>
                </c:pt>
                <c:pt idx="20">
                  <c:v>45812.874999999949</c:v>
                </c:pt>
                <c:pt idx="21">
                  <c:v>45812.916666666613</c:v>
                </c:pt>
                <c:pt idx="22">
                  <c:v>45812.958333333278</c:v>
                </c:pt>
                <c:pt idx="23">
                  <c:v>45812.999999999942</c:v>
                </c:pt>
                <c:pt idx="24">
                  <c:v>45813.041666666606</c:v>
                </c:pt>
                <c:pt idx="25">
                  <c:v>45813.08333333327</c:v>
                </c:pt>
                <c:pt idx="26">
                  <c:v>45813.124999999935</c:v>
                </c:pt>
                <c:pt idx="27">
                  <c:v>45813.166666666599</c:v>
                </c:pt>
                <c:pt idx="28">
                  <c:v>45813.208333333263</c:v>
                </c:pt>
                <c:pt idx="29">
                  <c:v>45813.249999999927</c:v>
                </c:pt>
                <c:pt idx="30">
                  <c:v>45813.291666666591</c:v>
                </c:pt>
                <c:pt idx="31">
                  <c:v>45813.333333333256</c:v>
                </c:pt>
                <c:pt idx="32">
                  <c:v>45813.37499999992</c:v>
                </c:pt>
                <c:pt idx="33">
                  <c:v>45813.416666666584</c:v>
                </c:pt>
                <c:pt idx="34">
                  <c:v>45813.458333333248</c:v>
                </c:pt>
                <c:pt idx="35">
                  <c:v>45813.499999999913</c:v>
                </c:pt>
                <c:pt idx="36">
                  <c:v>45813.541666666577</c:v>
                </c:pt>
                <c:pt idx="37">
                  <c:v>45813.583333333241</c:v>
                </c:pt>
                <c:pt idx="38">
                  <c:v>45813.624999999905</c:v>
                </c:pt>
                <c:pt idx="39">
                  <c:v>45813.66666666657</c:v>
                </c:pt>
                <c:pt idx="40">
                  <c:v>45813.708333333234</c:v>
                </c:pt>
                <c:pt idx="41">
                  <c:v>45813.749999999898</c:v>
                </c:pt>
                <c:pt idx="42">
                  <c:v>45813.791666666562</c:v>
                </c:pt>
                <c:pt idx="43">
                  <c:v>45813.833333333227</c:v>
                </c:pt>
                <c:pt idx="44">
                  <c:v>45813.874999999891</c:v>
                </c:pt>
                <c:pt idx="45">
                  <c:v>45813.916666666555</c:v>
                </c:pt>
                <c:pt idx="46">
                  <c:v>45813.958333333219</c:v>
                </c:pt>
                <c:pt idx="47">
                  <c:v>45813.999999999884</c:v>
                </c:pt>
                <c:pt idx="48">
                  <c:v>45814.041666666548</c:v>
                </c:pt>
                <c:pt idx="49">
                  <c:v>45814.083333333212</c:v>
                </c:pt>
                <c:pt idx="50">
                  <c:v>45814.124999999876</c:v>
                </c:pt>
                <c:pt idx="51">
                  <c:v>45814.166666666541</c:v>
                </c:pt>
                <c:pt idx="52">
                  <c:v>45814.208333333205</c:v>
                </c:pt>
                <c:pt idx="53">
                  <c:v>45814.249999999869</c:v>
                </c:pt>
                <c:pt idx="54">
                  <c:v>45814.291666666533</c:v>
                </c:pt>
                <c:pt idx="55">
                  <c:v>45814.333333333198</c:v>
                </c:pt>
                <c:pt idx="56">
                  <c:v>45814.374999999862</c:v>
                </c:pt>
                <c:pt idx="57">
                  <c:v>45814.416666666526</c:v>
                </c:pt>
                <c:pt idx="58">
                  <c:v>45814.45833333319</c:v>
                </c:pt>
                <c:pt idx="59">
                  <c:v>45814.499999999854</c:v>
                </c:pt>
                <c:pt idx="60">
                  <c:v>45814.541666666519</c:v>
                </c:pt>
                <c:pt idx="61">
                  <c:v>45814.583333333183</c:v>
                </c:pt>
                <c:pt idx="62">
                  <c:v>45814.624999999847</c:v>
                </c:pt>
                <c:pt idx="63">
                  <c:v>45814.666666666511</c:v>
                </c:pt>
                <c:pt idx="64">
                  <c:v>45814.708333333176</c:v>
                </c:pt>
                <c:pt idx="65">
                  <c:v>45814.74999999984</c:v>
                </c:pt>
                <c:pt idx="66">
                  <c:v>45814.791666666504</c:v>
                </c:pt>
                <c:pt idx="67">
                  <c:v>45814.833333333168</c:v>
                </c:pt>
                <c:pt idx="68">
                  <c:v>45814.874999999833</c:v>
                </c:pt>
                <c:pt idx="69">
                  <c:v>45814.916666666497</c:v>
                </c:pt>
                <c:pt idx="70">
                  <c:v>45814.958333333161</c:v>
                </c:pt>
              </c:numCache>
            </c:numRef>
          </c:xVal>
          <c:yVal>
            <c:numRef>
              <c:f>'export (68)'!$B$7:$BT$7</c:f>
              <c:numCache>
                <c:formatCode>General</c:formatCode>
                <c:ptCount val="71"/>
                <c:pt idx="0">
                  <c:v>4.8</c:v>
                </c:pt>
                <c:pt idx="1">
                  <c:v>4.9000000000000004</c:v>
                </c:pt>
                <c:pt idx="2">
                  <c:v>5.0999999999999996</c:v>
                </c:pt>
                <c:pt idx="3">
                  <c:v>5.4</c:v>
                </c:pt>
                <c:pt idx="4">
                  <c:v>6</c:v>
                </c:pt>
                <c:pt idx="5">
                  <c:v>7</c:v>
                </c:pt>
                <c:pt idx="6">
                  <c:v>7.8</c:v>
                </c:pt>
                <c:pt idx="7">
                  <c:v>7.7</c:v>
                </c:pt>
                <c:pt idx="8">
                  <c:v>7.8</c:v>
                </c:pt>
                <c:pt idx="9">
                  <c:v>8.3000000000000007</c:v>
                </c:pt>
                <c:pt idx="10">
                  <c:v>8.6</c:v>
                </c:pt>
                <c:pt idx="11">
                  <c:v>9.1</c:v>
                </c:pt>
                <c:pt idx="12">
                  <c:v>10</c:v>
                </c:pt>
                <c:pt idx="13">
                  <c:v>11.2</c:v>
                </c:pt>
                <c:pt idx="14">
                  <c:v>12.2</c:v>
                </c:pt>
                <c:pt idx="15">
                  <c:v>11.9</c:v>
                </c:pt>
                <c:pt idx="16">
                  <c:v>12</c:v>
                </c:pt>
                <c:pt idx="17">
                  <c:v>10.6</c:v>
                </c:pt>
                <c:pt idx="18">
                  <c:v>9.4</c:v>
                </c:pt>
                <c:pt idx="19">
                  <c:v>9.8000000000000007</c:v>
                </c:pt>
                <c:pt idx="20">
                  <c:v>9.6</c:v>
                </c:pt>
                <c:pt idx="21">
                  <c:v>10.4</c:v>
                </c:pt>
                <c:pt idx="22">
                  <c:v>10.199999999999999</c:v>
                </c:pt>
                <c:pt idx="23">
                  <c:v>10.1</c:v>
                </c:pt>
                <c:pt idx="24">
                  <c:v>10.3</c:v>
                </c:pt>
                <c:pt idx="25">
                  <c:v>11</c:v>
                </c:pt>
                <c:pt idx="26">
                  <c:v>12.2</c:v>
                </c:pt>
                <c:pt idx="27">
                  <c:v>13.1</c:v>
                </c:pt>
                <c:pt idx="28">
                  <c:v>15.4</c:v>
                </c:pt>
                <c:pt idx="29">
                  <c:v>16.5</c:v>
                </c:pt>
                <c:pt idx="30">
                  <c:v>18.2</c:v>
                </c:pt>
                <c:pt idx="31">
                  <c:v>19.5</c:v>
                </c:pt>
                <c:pt idx="32">
                  <c:v>20.3</c:v>
                </c:pt>
                <c:pt idx="33">
                  <c:v>22.4</c:v>
                </c:pt>
                <c:pt idx="34">
                  <c:v>22.2</c:v>
                </c:pt>
                <c:pt idx="35">
                  <c:v>22.8</c:v>
                </c:pt>
                <c:pt idx="36">
                  <c:v>22.1</c:v>
                </c:pt>
                <c:pt idx="37">
                  <c:v>21.9</c:v>
                </c:pt>
                <c:pt idx="38">
                  <c:v>22.5</c:v>
                </c:pt>
                <c:pt idx="39">
                  <c:v>23.5</c:v>
                </c:pt>
                <c:pt idx="40">
                  <c:v>23</c:v>
                </c:pt>
                <c:pt idx="41">
                  <c:v>21.3</c:v>
                </c:pt>
                <c:pt idx="42">
                  <c:v>20</c:v>
                </c:pt>
                <c:pt idx="43">
                  <c:v>19</c:v>
                </c:pt>
                <c:pt idx="44">
                  <c:v>19</c:v>
                </c:pt>
                <c:pt idx="45">
                  <c:v>16.899999999999999</c:v>
                </c:pt>
                <c:pt idx="46">
                  <c:v>16.399999999999999</c:v>
                </c:pt>
                <c:pt idx="47">
                  <c:v>15.5</c:v>
                </c:pt>
                <c:pt idx="48">
                  <c:v>17</c:v>
                </c:pt>
                <c:pt idx="49">
                  <c:v>17.899999999999999</c:v>
                </c:pt>
                <c:pt idx="50">
                  <c:v>18.2</c:v>
                </c:pt>
                <c:pt idx="51">
                  <c:v>18.7</c:v>
                </c:pt>
                <c:pt idx="52">
                  <c:v>19.5</c:v>
                </c:pt>
                <c:pt idx="53">
                  <c:v>19.2</c:v>
                </c:pt>
                <c:pt idx="54">
                  <c:v>18.600000000000001</c:v>
                </c:pt>
                <c:pt idx="55">
                  <c:v>17.600000000000001</c:v>
                </c:pt>
                <c:pt idx="56">
                  <c:v>17.2</c:v>
                </c:pt>
                <c:pt idx="57">
                  <c:v>19.3</c:v>
                </c:pt>
                <c:pt idx="58">
                  <c:v>21.7</c:v>
                </c:pt>
                <c:pt idx="59">
                  <c:v>22.4</c:v>
                </c:pt>
                <c:pt idx="60">
                  <c:v>22.7</c:v>
                </c:pt>
                <c:pt idx="61">
                  <c:v>23.1</c:v>
                </c:pt>
                <c:pt idx="62">
                  <c:v>21.6</c:v>
                </c:pt>
                <c:pt idx="63">
                  <c:v>19.2</c:v>
                </c:pt>
                <c:pt idx="64">
                  <c:v>19.100000000000001</c:v>
                </c:pt>
                <c:pt idx="65">
                  <c:v>14.2</c:v>
                </c:pt>
                <c:pt idx="66">
                  <c:v>11.2</c:v>
                </c:pt>
                <c:pt idx="67">
                  <c:v>12.5</c:v>
                </c:pt>
                <c:pt idx="68">
                  <c:v>13.1</c:v>
                </c:pt>
                <c:pt idx="69">
                  <c:v>13</c:v>
                </c:pt>
                <c:pt idx="70">
                  <c:v>12.7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EA5-4992-9215-F22B01D0867F}"/>
            </c:ext>
          </c:extLst>
        </c:ser>
        <c:ser>
          <c:idx val="6"/>
          <c:order val="6"/>
          <c:tx>
            <c:strRef>
              <c:f>'export (68)'!$A$8</c:f>
              <c:strCache>
                <c:ptCount val="1"/>
                <c:pt idx="0">
                  <c:v>New Haven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0.16899748854715443"/>
                  <c:y val="-8.07024226837417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/>
                      <a:t>New Haven,</a:t>
                    </a:r>
                    <a:r>
                      <a:rPr lang="en-US" sz="1000" b="1" baseline="0" dirty="0"/>
                      <a:t> </a:t>
                    </a:r>
                    <a:fld id="{92AC8BD1-5C17-42FC-9BEF-F0019E34500A}" type="YVALUE">
                      <a:rPr lang="en-US" sz="1000" b="1"/>
                      <a:pPr>
                        <a:defRPr sz="1000" b="1"/>
                      </a:pPr>
                      <a:t>[Y VALUE]</a:t>
                    </a:fld>
                    <a:r>
                      <a:rPr lang="en-US" sz="1000" b="1" dirty="0"/>
                      <a:t> </a:t>
                    </a:r>
                    <a:r>
                      <a:rPr lang="en-US" sz="1000" b="1" i="0" u="none" strike="noStrike" baseline="0" dirty="0">
                        <a:effectLst/>
                      </a:rPr>
                      <a:t>µg/m³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55646066526151"/>
                      <c:h val="6.71607009694258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A5-4992-9215-F22B01D08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'export (68)'!$B$1:$BT$1</c:f>
              <c:numCache>
                <c:formatCode>[$-409]m/d/yy\ h:mm\ AM/PM;@</c:formatCode>
                <c:ptCount val="71"/>
                <c:pt idx="0">
                  <c:v>45812.041666666664</c:v>
                </c:pt>
                <c:pt idx="1">
                  <c:v>45812.083333333328</c:v>
                </c:pt>
                <c:pt idx="2">
                  <c:v>45812.124999999993</c:v>
                </c:pt>
                <c:pt idx="3">
                  <c:v>45812.166666666657</c:v>
                </c:pt>
                <c:pt idx="4">
                  <c:v>45812.208333333321</c:v>
                </c:pt>
                <c:pt idx="5">
                  <c:v>45812.249999999985</c:v>
                </c:pt>
                <c:pt idx="6">
                  <c:v>45812.29166666665</c:v>
                </c:pt>
                <c:pt idx="7">
                  <c:v>45812.333333333314</c:v>
                </c:pt>
                <c:pt idx="8">
                  <c:v>45812.374999999978</c:v>
                </c:pt>
                <c:pt idx="9">
                  <c:v>45812.416666666642</c:v>
                </c:pt>
                <c:pt idx="10">
                  <c:v>45812.458333333307</c:v>
                </c:pt>
                <c:pt idx="11">
                  <c:v>45812.499999999971</c:v>
                </c:pt>
                <c:pt idx="12">
                  <c:v>45812.541666666635</c:v>
                </c:pt>
                <c:pt idx="13">
                  <c:v>45812.583333333299</c:v>
                </c:pt>
                <c:pt idx="14">
                  <c:v>45812.624999999964</c:v>
                </c:pt>
                <c:pt idx="15">
                  <c:v>45812.666666666628</c:v>
                </c:pt>
                <c:pt idx="16">
                  <c:v>45812.708333333292</c:v>
                </c:pt>
                <c:pt idx="17">
                  <c:v>45812.749999999956</c:v>
                </c:pt>
                <c:pt idx="18">
                  <c:v>45812.791666666621</c:v>
                </c:pt>
                <c:pt idx="19">
                  <c:v>45812.833333333285</c:v>
                </c:pt>
                <c:pt idx="20">
                  <c:v>45812.874999999949</c:v>
                </c:pt>
                <c:pt idx="21">
                  <c:v>45812.916666666613</c:v>
                </c:pt>
                <c:pt idx="22">
                  <c:v>45812.958333333278</c:v>
                </c:pt>
                <c:pt idx="23">
                  <c:v>45812.999999999942</c:v>
                </c:pt>
                <c:pt idx="24">
                  <c:v>45813.041666666606</c:v>
                </c:pt>
                <c:pt idx="25">
                  <c:v>45813.08333333327</c:v>
                </c:pt>
                <c:pt idx="26">
                  <c:v>45813.124999999935</c:v>
                </c:pt>
                <c:pt idx="27">
                  <c:v>45813.166666666599</c:v>
                </c:pt>
                <c:pt idx="28">
                  <c:v>45813.208333333263</c:v>
                </c:pt>
                <c:pt idx="29">
                  <c:v>45813.249999999927</c:v>
                </c:pt>
                <c:pt idx="30">
                  <c:v>45813.291666666591</c:v>
                </c:pt>
                <c:pt idx="31">
                  <c:v>45813.333333333256</c:v>
                </c:pt>
                <c:pt idx="32">
                  <c:v>45813.37499999992</c:v>
                </c:pt>
                <c:pt idx="33">
                  <c:v>45813.416666666584</c:v>
                </c:pt>
                <c:pt idx="34">
                  <c:v>45813.458333333248</c:v>
                </c:pt>
                <c:pt idx="35">
                  <c:v>45813.499999999913</c:v>
                </c:pt>
                <c:pt idx="36">
                  <c:v>45813.541666666577</c:v>
                </c:pt>
                <c:pt idx="37">
                  <c:v>45813.583333333241</c:v>
                </c:pt>
                <c:pt idx="38">
                  <c:v>45813.624999999905</c:v>
                </c:pt>
                <c:pt idx="39">
                  <c:v>45813.66666666657</c:v>
                </c:pt>
                <c:pt idx="40">
                  <c:v>45813.708333333234</c:v>
                </c:pt>
                <c:pt idx="41">
                  <c:v>45813.749999999898</c:v>
                </c:pt>
                <c:pt idx="42">
                  <c:v>45813.791666666562</c:v>
                </c:pt>
                <c:pt idx="43">
                  <c:v>45813.833333333227</c:v>
                </c:pt>
                <c:pt idx="44">
                  <c:v>45813.874999999891</c:v>
                </c:pt>
                <c:pt idx="45">
                  <c:v>45813.916666666555</c:v>
                </c:pt>
                <c:pt idx="46">
                  <c:v>45813.958333333219</c:v>
                </c:pt>
                <c:pt idx="47">
                  <c:v>45813.999999999884</c:v>
                </c:pt>
                <c:pt idx="48">
                  <c:v>45814.041666666548</c:v>
                </c:pt>
                <c:pt idx="49">
                  <c:v>45814.083333333212</c:v>
                </c:pt>
                <c:pt idx="50">
                  <c:v>45814.124999999876</c:v>
                </c:pt>
                <c:pt idx="51">
                  <c:v>45814.166666666541</c:v>
                </c:pt>
                <c:pt idx="52">
                  <c:v>45814.208333333205</c:v>
                </c:pt>
                <c:pt idx="53">
                  <c:v>45814.249999999869</c:v>
                </c:pt>
                <c:pt idx="54">
                  <c:v>45814.291666666533</c:v>
                </c:pt>
                <c:pt idx="55">
                  <c:v>45814.333333333198</c:v>
                </c:pt>
                <c:pt idx="56">
                  <c:v>45814.374999999862</c:v>
                </c:pt>
                <c:pt idx="57">
                  <c:v>45814.416666666526</c:v>
                </c:pt>
                <c:pt idx="58">
                  <c:v>45814.45833333319</c:v>
                </c:pt>
                <c:pt idx="59">
                  <c:v>45814.499999999854</c:v>
                </c:pt>
                <c:pt idx="60">
                  <c:v>45814.541666666519</c:v>
                </c:pt>
                <c:pt idx="61">
                  <c:v>45814.583333333183</c:v>
                </c:pt>
                <c:pt idx="62">
                  <c:v>45814.624999999847</c:v>
                </c:pt>
                <c:pt idx="63">
                  <c:v>45814.666666666511</c:v>
                </c:pt>
                <c:pt idx="64">
                  <c:v>45814.708333333176</c:v>
                </c:pt>
                <c:pt idx="65">
                  <c:v>45814.74999999984</c:v>
                </c:pt>
                <c:pt idx="66">
                  <c:v>45814.791666666504</c:v>
                </c:pt>
                <c:pt idx="67">
                  <c:v>45814.833333333168</c:v>
                </c:pt>
                <c:pt idx="68">
                  <c:v>45814.874999999833</c:v>
                </c:pt>
                <c:pt idx="69">
                  <c:v>45814.916666666497</c:v>
                </c:pt>
                <c:pt idx="70">
                  <c:v>45814.958333333161</c:v>
                </c:pt>
              </c:numCache>
            </c:numRef>
          </c:xVal>
          <c:yVal>
            <c:numRef>
              <c:f>'export (68)'!$B$8:$BT$8</c:f>
              <c:numCache>
                <c:formatCode>General</c:formatCode>
                <c:ptCount val="71"/>
                <c:pt idx="0">
                  <c:v>5.2</c:v>
                </c:pt>
                <c:pt idx="1">
                  <c:v>5.0999999999999996</c:v>
                </c:pt>
                <c:pt idx="2">
                  <c:v>4.8</c:v>
                </c:pt>
                <c:pt idx="3">
                  <c:v>6.3</c:v>
                </c:pt>
                <c:pt idx="4">
                  <c:v>7.1</c:v>
                </c:pt>
                <c:pt idx="5">
                  <c:v>7.1</c:v>
                </c:pt>
                <c:pt idx="6">
                  <c:v>8.1</c:v>
                </c:pt>
                <c:pt idx="7">
                  <c:v>6.6</c:v>
                </c:pt>
                <c:pt idx="8">
                  <c:v>7.2</c:v>
                </c:pt>
                <c:pt idx="9">
                  <c:v>8.6999999999999993</c:v>
                </c:pt>
                <c:pt idx="10">
                  <c:v>12.2</c:v>
                </c:pt>
                <c:pt idx="11">
                  <c:v>10.4</c:v>
                </c:pt>
                <c:pt idx="12">
                  <c:v>10.4</c:v>
                </c:pt>
                <c:pt idx="13">
                  <c:v>11.7</c:v>
                </c:pt>
                <c:pt idx="14">
                  <c:v>15.1</c:v>
                </c:pt>
                <c:pt idx="15">
                  <c:v>15.4</c:v>
                </c:pt>
                <c:pt idx="16">
                  <c:v>13.9</c:v>
                </c:pt>
                <c:pt idx="17">
                  <c:v>13.7</c:v>
                </c:pt>
                <c:pt idx="18">
                  <c:v>10.6</c:v>
                </c:pt>
                <c:pt idx="19">
                  <c:v>9.9</c:v>
                </c:pt>
                <c:pt idx="20">
                  <c:v>8.8000000000000007</c:v>
                </c:pt>
                <c:pt idx="21">
                  <c:v>8.6999999999999993</c:v>
                </c:pt>
                <c:pt idx="22">
                  <c:v>8.9</c:v>
                </c:pt>
                <c:pt idx="23">
                  <c:v>9.1999999999999993</c:v>
                </c:pt>
                <c:pt idx="24">
                  <c:v>9.6</c:v>
                </c:pt>
                <c:pt idx="25">
                  <c:v>10</c:v>
                </c:pt>
                <c:pt idx="26">
                  <c:v>9.9</c:v>
                </c:pt>
                <c:pt idx="27">
                  <c:v>10</c:v>
                </c:pt>
                <c:pt idx="28">
                  <c:v>17.899999999999999</c:v>
                </c:pt>
                <c:pt idx="29">
                  <c:v>15.2</c:v>
                </c:pt>
                <c:pt idx="30">
                  <c:v>15.5</c:v>
                </c:pt>
                <c:pt idx="31">
                  <c:v>16.100000000000001</c:v>
                </c:pt>
                <c:pt idx="32">
                  <c:v>22.1</c:v>
                </c:pt>
                <c:pt idx="33">
                  <c:v>26.9</c:v>
                </c:pt>
                <c:pt idx="34">
                  <c:v>29.9</c:v>
                </c:pt>
                <c:pt idx="35">
                  <c:v>31.3</c:v>
                </c:pt>
                <c:pt idx="36">
                  <c:v>28.6</c:v>
                </c:pt>
                <c:pt idx="37">
                  <c:v>28</c:v>
                </c:pt>
                <c:pt idx="38">
                  <c:v>32.9</c:v>
                </c:pt>
                <c:pt idx="39">
                  <c:v>30.4</c:v>
                </c:pt>
                <c:pt idx="40">
                  <c:v>23.7</c:v>
                </c:pt>
                <c:pt idx="41">
                  <c:v>22.2</c:v>
                </c:pt>
                <c:pt idx="42">
                  <c:v>16.600000000000001</c:v>
                </c:pt>
                <c:pt idx="43">
                  <c:v>19.7</c:v>
                </c:pt>
                <c:pt idx="44">
                  <c:v>15.1</c:v>
                </c:pt>
                <c:pt idx="45">
                  <c:v>12.9</c:v>
                </c:pt>
                <c:pt idx="46">
                  <c:v>13</c:v>
                </c:pt>
                <c:pt idx="47">
                  <c:v>14</c:v>
                </c:pt>
                <c:pt idx="48">
                  <c:v>14.5</c:v>
                </c:pt>
                <c:pt idx="49">
                  <c:v>14.3</c:v>
                </c:pt>
                <c:pt idx="50">
                  <c:v>12.7</c:v>
                </c:pt>
                <c:pt idx="51">
                  <c:v>13.7</c:v>
                </c:pt>
                <c:pt idx="52">
                  <c:v>15.4</c:v>
                </c:pt>
                <c:pt idx="53">
                  <c:v>16.2</c:v>
                </c:pt>
                <c:pt idx="54">
                  <c:v>17.600000000000001</c:v>
                </c:pt>
                <c:pt idx="55">
                  <c:v>19.100000000000001</c:v>
                </c:pt>
                <c:pt idx="56">
                  <c:v>22.2</c:v>
                </c:pt>
                <c:pt idx="57">
                  <c:v>25</c:v>
                </c:pt>
                <c:pt idx="58">
                  <c:v>24.9</c:v>
                </c:pt>
                <c:pt idx="59">
                  <c:v>25.3</c:v>
                </c:pt>
                <c:pt idx="60">
                  <c:v>25.7</c:v>
                </c:pt>
                <c:pt idx="61">
                  <c:v>20.399999999999999</c:v>
                </c:pt>
                <c:pt idx="62">
                  <c:v>20</c:v>
                </c:pt>
                <c:pt idx="63">
                  <c:v>19.399999999999999</c:v>
                </c:pt>
                <c:pt idx="64">
                  <c:v>16.7</c:v>
                </c:pt>
                <c:pt idx="65">
                  <c:v>15</c:v>
                </c:pt>
                <c:pt idx="66">
                  <c:v>12.5</c:v>
                </c:pt>
                <c:pt idx="67">
                  <c:v>12.5</c:v>
                </c:pt>
                <c:pt idx="68">
                  <c:v>11.1</c:v>
                </c:pt>
                <c:pt idx="69">
                  <c:v>9.6999999999999993</c:v>
                </c:pt>
                <c:pt idx="70">
                  <c:v>9.6999999999999993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EA5-4992-9215-F22B01D0867F}"/>
            </c:ext>
          </c:extLst>
        </c:ser>
        <c:ser>
          <c:idx val="7"/>
          <c:order val="7"/>
          <c:tx>
            <c:strRef>
              <c:f>'export (68)'!$A$9</c:f>
              <c:strCache>
                <c:ptCount val="1"/>
                <c:pt idx="0">
                  <c:v>Waterbury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'export (68)'!$B$1:$BT$1</c:f>
              <c:numCache>
                <c:formatCode>[$-409]m/d/yy\ h:mm\ AM/PM;@</c:formatCode>
                <c:ptCount val="71"/>
                <c:pt idx="0">
                  <c:v>45812.041666666664</c:v>
                </c:pt>
                <c:pt idx="1">
                  <c:v>45812.083333333328</c:v>
                </c:pt>
                <c:pt idx="2">
                  <c:v>45812.124999999993</c:v>
                </c:pt>
                <c:pt idx="3">
                  <c:v>45812.166666666657</c:v>
                </c:pt>
                <c:pt idx="4">
                  <c:v>45812.208333333321</c:v>
                </c:pt>
                <c:pt idx="5">
                  <c:v>45812.249999999985</c:v>
                </c:pt>
                <c:pt idx="6">
                  <c:v>45812.29166666665</c:v>
                </c:pt>
                <c:pt idx="7">
                  <c:v>45812.333333333314</c:v>
                </c:pt>
                <c:pt idx="8">
                  <c:v>45812.374999999978</c:v>
                </c:pt>
                <c:pt idx="9">
                  <c:v>45812.416666666642</c:v>
                </c:pt>
                <c:pt idx="10">
                  <c:v>45812.458333333307</c:v>
                </c:pt>
                <c:pt idx="11">
                  <c:v>45812.499999999971</c:v>
                </c:pt>
                <c:pt idx="12">
                  <c:v>45812.541666666635</c:v>
                </c:pt>
                <c:pt idx="13">
                  <c:v>45812.583333333299</c:v>
                </c:pt>
                <c:pt idx="14">
                  <c:v>45812.624999999964</c:v>
                </c:pt>
                <c:pt idx="15">
                  <c:v>45812.666666666628</c:v>
                </c:pt>
                <c:pt idx="16">
                  <c:v>45812.708333333292</c:v>
                </c:pt>
                <c:pt idx="17">
                  <c:v>45812.749999999956</c:v>
                </c:pt>
                <c:pt idx="18">
                  <c:v>45812.791666666621</c:v>
                </c:pt>
                <c:pt idx="19">
                  <c:v>45812.833333333285</c:v>
                </c:pt>
                <c:pt idx="20">
                  <c:v>45812.874999999949</c:v>
                </c:pt>
                <c:pt idx="21">
                  <c:v>45812.916666666613</c:v>
                </c:pt>
                <c:pt idx="22">
                  <c:v>45812.958333333278</c:v>
                </c:pt>
                <c:pt idx="23">
                  <c:v>45812.999999999942</c:v>
                </c:pt>
                <c:pt idx="24">
                  <c:v>45813.041666666606</c:v>
                </c:pt>
                <c:pt idx="25">
                  <c:v>45813.08333333327</c:v>
                </c:pt>
                <c:pt idx="26">
                  <c:v>45813.124999999935</c:v>
                </c:pt>
                <c:pt idx="27">
                  <c:v>45813.166666666599</c:v>
                </c:pt>
                <c:pt idx="28">
                  <c:v>45813.208333333263</c:v>
                </c:pt>
                <c:pt idx="29">
                  <c:v>45813.249999999927</c:v>
                </c:pt>
                <c:pt idx="30">
                  <c:v>45813.291666666591</c:v>
                </c:pt>
                <c:pt idx="31">
                  <c:v>45813.333333333256</c:v>
                </c:pt>
                <c:pt idx="32">
                  <c:v>45813.37499999992</c:v>
                </c:pt>
                <c:pt idx="33">
                  <c:v>45813.416666666584</c:v>
                </c:pt>
                <c:pt idx="34">
                  <c:v>45813.458333333248</c:v>
                </c:pt>
                <c:pt idx="35">
                  <c:v>45813.499999999913</c:v>
                </c:pt>
                <c:pt idx="36">
                  <c:v>45813.541666666577</c:v>
                </c:pt>
                <c:pt idx="37">
                  <c:v>45813.583333333241</c:v>
                </c:pt>
                <c:pt idx="38">
                  <c:v>45813.624999999905</c:v>
                </c:pt>
                <c:pt idx="39">
                  <c:v>45813.66666666657</c:v>
                </c:pt>
                <c:pt idx="40">
                  <c:v>45813.708333333234</c:v>
                </c:pt>
                <c:pt idx="41">
                  <c:v>45813.749999999898</c:v>
                </c:pt>
                <c:pt idx="42">
                  <c:v>45813.791666666562</c:v>
                </c:pt>
                <c:pt idx="43">
                  <c:v>45813.833333333227</c:v>
                </c:pt>
                <c:pt idx="44">
                  <c:v>45813.874999999891</c:v>
                </c:pt>
                <c:pt idx="45">
                  <c:v>45813.916666666555</c:v>
                </c:pt>
                <c:pt idx="46">
                  <c:v>45813.958333333219</c:v>
                </c:pt>
                <c:pt idx="47">
                  <c:v>45813.999999999884</c:v>
                </c:pt>
                <c:pt idx="48">
                  <c:v>45814.041666666548</c:v>
                </c:pt>
                <c:pt idx="49">
                  <c:v>45814.083333333212</c:v>
                </c:pt>
                <c:pt idx="50">
                  <c:v>45814.124999999876</c:v>
                </c:pt>
                <c:pt idx="51">
                  <c:v>45814.166666666541</c:v>
                </c:pt>
                <c:pt idx="52">
                  <c:v>45814.208333333205</c:v>
                </c:pt>
                <c:pt idx="53">
                  <c:v>45814.249999999869</c:v>
                </c:pt>
                <c:pt idx="54">
                  <c:v>45814.291666666533</c:v>
                </c:pt>
                <c:pt idx="55">
                  <c:v>45814.333333333198</c:v>
                </c:pt>
                <c:pt idx="56">
                  <c:v>45814.374999999862</c:v>
                </c:pt>
                <c:pt idx="57">
                  <c:v>45814.416666666526</c:v>
                </c:pt>
                <c:pt idx="58">
                  <c:v>45814.45833333319</c:v>
                </c:pt>
                <c:pt idx="59">
                  <c:v>45814.499999999854</c:v>
                </c:pt>
                <c:pt idx="60">
                  <c:v>45814.541666666519</c:v>
                </c:pt>
                <c:pt idx="61">
                  <c:v>45814.583333333183</c:v>
                </c:pt>
                <c:pt idx="62">
                  <c:v>45814.624999999847</c:v>
                </c:pt>
                <c:pt idx="63">
                  <c:v>45814.666666666511</c:v>
                </c:pt>
                <c:pt idx="64">
                  <c:v>45814.708333333176</c:v>
                </c:pt>
                <c:pt idx="65">
                  <c:v>45814.74999999984</c:v>
                </c:pt>
                <c:pt idx="66">
                  <c:v>45814.791666666504</c:v>
                </c:pt>
                <c:pt idx="67">
                  <c:v>45814.833333333168</c:v>
                </c:pt>
                <c:pt idx="68">
                  <c:v>45814.874999999833</c:v>
                </c:pt>
                <c:pt idx="69">
                  <c:v>45814.916666666497</c:v>
                </c:pt>
                <c:pt idx="70">
                  <c:v>45814.958333333161</c:v>
                </c:pt>
              </c:numCache>
            </c:numRef>
          </c:xVal>
          <c:yVal>
            <c:numRef>
              <c:f>'export (68)'!$B$9:$BT$9</c:f>
              <c:numCache>
                <c:formatCode>General</c:formatCode>
                <c:ptCount val="71"/>
                <c:pt idx="0">
                  <c:v>5.9</c:v>
                </c:pt>
                <c:pt idx="1">
                  <c:v>5.5</c:v>
                </c:pt>
                <c:pt idx="2">
                  <c:v>5.7</c:v>
                </c:pt>
                <c:pt idx="3">
                  <c:v>5.9</c:v>
                </c:pt>
                <c:pt idx="4">
                  <c:v>6.3</c:v>
                </c:pt>
                <c:pt idx="5">
                  <c:v>6.4</c:v>
                </c:pt>
                <c:pt idx="6">
                  <c:v>8.6</c:v>
                </c:pt>
                <c:pt idx="7">
                  <c:v>7</c:v>
                </c:pt>
                <c:pt idx="8">
                  <c:v>6.6</c:v>
                </c:pt>
                <c:pt idx="9">
                  <c:v>7</c:v>
                </c:pt>
                <c:pt idx="10">
                  <c:v>7.5</c:v>
                </c:pt>
                <c:pt idx="11">
                  <c:v>7.9</c:v>
                </c:pt>
                <c:pt idx="12">
                  <c:v>9.8000000000000007</c:v>
                </c:pt>
                <c:pt idx="13">
                  <c:v>11.1</c:v>
                </c:pt>
                <c:pt idx="14">
                  <c:v>11.1</c:v>
                </c:pt>
                <c:pt idx="15">
                  <c:v>10.5</c:v>
                </c:pt>
                <c:pt idx="16">
                  <c:v>10.3</c:v>
                </c:pt>
                <c:pt idx="17">
                  <c:v>9.9</c:v>
                </c:pt>
                <c:pt idx="18">
                  <c:v>10.1</c:v>
                </c:pt>
                <c:pt idx="19">
                  <c:v>10.7</c:v>
                </c:pt>
                <c:pt idx="20">
                  <c:v>11.4</c:v>
                </c:pt>
                <c:pt idx="21">
                  <c:v>12.6</c:v>
                </c:pt>
                <c:pt idx="22">
                  <c:v>10.9</c:v>
                </c:pt>
                <c:pt idx="23">
                  <c:v>12.8</c:v>
                </c:pt>
                <c:pt idx="24">
                  <c:v>14.7</c:v>
                </c:pt>
                <c:pt idx="25">
                  <c:v>13.2</c:v>
                </c:pt>
                <c:pt idx="26">
                  <c:v>15.1</c:v>
                </c:pt>
                <c:pt idx="27">
                  <c:v>13.2</c:v>
                </c:pt>
                <c:pt idx="28">
                  <c:v>14.4</c:v>
                </c:pt>
                <c:pt idx="29">
                  <c:v>16</c:v>
                </c:pt>
                <c:pt idx="30">
                  <c:v>18.899999999999999</c:v>
                </c:pt>
                <c:pt idx="31">
                  <c:v>19.899999999999999</c:v>
                </c:pt>
                <c:pt idx="32">
                  <c:v>19.100000000000001</c:v>
                </c:pt>
                <c:pt idx="33">
                  <c:v>19.899999999999999</c:v>
                </c:pt>
                <c:pt idx="34">
                  <c:v>18.399999999999999</c:v>
                </c:pt>
                <c:pt idx="35">
                  <c:v>17.899999999999999</c:v>
                </c:pt>
                <c:pt idx="36">
                  <c:v>19.2</c:v>
                </c:pt>
                <c:pt idx="37">
                  <c:v>21.7</c:v>
                </c:pt>
                <c:pt idx="38">
                  <c:v>21.3</c:v>
                </c:pt>
                <c:pt idx="39">
                  <c:v>22.1</c:v>
                </c:pt>
                <c:pt idx="40">
                  <c:v>20.9</c:v>
                </c:pt>
                <c:pt idx="41">
                  <c:v>19.2</c:v>
                </c:pt>
                <c:pt idx="42">
                  <c:v>18.899999999999999</c:v>
                </c:pt>
                <c:pt idx="43">
                  <c:v>17.7</c:v>
                </c:pt>
                <c:pt idx="44">
                  <c:v>17.3</c:v>
                </c:pt>
                <c:pt idx="45">
                  <c:v>19.8</c:v>
                </c:pt>
                <c:pt idx="46">
                  <c:v>20.399999999999999</c:v>
                </c:pt>
                <c:pt idx="47">
                  <c:v>18.600000000000001</c:v>
                </c:pt>
                <c:pt idx="48">
                  <c:v>21.1</c:v>
                </c:pt>
                <c:pt idx="49">
                  <c:v>21.1</c:v>
                </c:pt>
                <c:pt idx="50">
                  <c:v>20.3</c:v>
                </c:pt>
                <c:pt idx="51">
                  <c:v>21.1</c:v>
                </c:pt>
                <c:pt idx="52">
                  <c:v>19.399999999999999</c:v>
                </c:pt>
                <c:pt idx="53">
                  <c:v>15.5</c:v>
                </c:pt>
                <c:pt idx="54">
                  <c:v>13.9</c:v>
                </c:pt>
                <c:pt idx="55">
                  <c:v>14.8</c:v>
                </c:pt>
                <c:pt idx="56">
                  <c:v>16.899999999999999</c:v>
                </c:pt>
                <c:pt idx="57">
                  <c:v>18.3</c:v>
                </c:pt>
                <c:pt idx="58">
                  <c:v>19.5</c:v>
                </c:pt>
                <c:pt idx="59">
                  <c:v>21.9</c:v>
                </c:pt>
                <c:pt idx="60">
                  <c:v>21.8</c:v>
                </c:pt>
                <c:pt idx="61">
                  <c:v>20.9</c:v>
                </c:pt>
                <c:pt idx="62">
                  <c:v>19.2</c:v>
                </c:pt>
                <c:pt idx="63">
                  <c:v>18.399999999999999</c:v>
                </c:pt>
                <c:pt idx="64">
                  <c:v>16.7</c:v>
                </c:pt>
                <c:pt idx="65">
                  <c:v>11.6</c:v>
                </c:pt>
                <c:pt idx="66">
                  <c:v>9.3000000000000007</c:v>
                </c:pt>
                <c:pt idx="67">
                  <c:v>8.6</c:v>
                </c:pt>
                <c:pt idx="68">
                  <c:v>9.4</c:v>
                </c:pt>
                <c:pt idx="69">
                  <c:v>9.9</c:v>
                </c:pt>
                <c:pt idx="70">
                  <c:v>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EA5-4992-9215-F22B01D0867F}"/>
            </c:ext>
          </c:extLst>
        </c:ser>
        <c:ser>
          <c:idx val="8"/>
          <c:order val="8"/>
          <c:tx>
            <c:strRef>
              <c:f>'export (68)'!$A$10</c:f>
              <c:strCache>
                <c:ptCount val="1"/>
                <c:pt idx="0">
                  <c:v>NAAQS</c:v>
                </c:pt>
              </c:strCache>
            </c:strRef>
          </c:tx>
          <c:spPr>
            <a:ln w="158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'export (68)'!$B$1:$BT$1</c:f>
              <c:numCache>
                <c:formatCode>[$-409]m/d/yy\ h:mm\ AM/PM;@</c:formatCode>
                <c:ptCount val="71"/>
                <c:pt idx="0">
                  <c:v>45812.041666666664</c:v>
                </c:pt>
                <c:pt idx="1">
                  <c:v>45812.083333333328</c:v>
                </c:pt>
                <c:pt idx="2">
                  <c:v>45812.124999999993</c:v>
                </c:pt>
                <c:pt idx="3">
                  <c:v>45812.166666666657</c:v>
                </c:pt>
                <c:pt idx="4">
                  <c:v>45812.208333333321</c:v>
                </c:pt>
                <c:pt idx="5">
                  <c:v>45812.249999999985</c:v>
                </c:pt>
                <c:pt idx="6">
                  <c:v>45812.29166666665</c:v>
                </c:pt>
                <c:pt idx="7">
                  <c:v>45812.333333333314</c:v>
                </c:pt>
                <c:pt idx="8">
                  <c:v>45812.374999999978</c:v>
                </c:pt>
                <c:pt idx="9">
                  <c:v>45812.416666666642</c:v>
                </c:pt>
                <c:pt idx="10">
                  <c:v>45812.458333333307</c:v>
                </c:pt>
                <c:pt idx="11">
                  <c:v>45812.499999999971</c:v>
                </c:pt>
                <c:pt idx="12">
                  <c:v>45812.541666666635</c:v>
                </c:pt>
                <c:pt idx="13">
                  <c:v>45812.583333333299</c:v>
                </c:pt>
                <c:pt idx="14">
                  <c:v>45812.624999999964</c:v>
                </c:pt>
                <c:pt idx="15">
                  <c:v>45812.666666666628</c:v>
                </c:pt>
                <c:pt idx="16">
                  <c:v>45812.708333333292</c:v>
                </c:pt>
                <c:pt idx="17">
                  <c:v>45812.749999999956</c:v>
                </c:pt>
                <c:pt idx="18">
                  <c:v>45812.791666666621</c:v>
                </c:pt>
                <c:pt idx="19">
                  <c:v>45812.833333333285</c:v>
                </c:pt>
                <c:pt idx="20">
                  <c:v>45812.874999999949</c:v>
                </c:pt>
                <c:pt idx="21">
                  <c:v>45812.916666666613</c:v>
                </c:pt>
                <c:pt idx="22">
                  <c:v>45812.958333333278</c:v>
                </c:pt>
                <c:pt idx="23">
                  <c:v>45812.999999999942</c:v>
                </c:pt>
                <c:pt idx="24">
                  <c:v>45813.041666666606</c:v>
                </c:pt>
                <c:pt idx="25">
                  <c:v>45813.08333333327</c:v>
                </c:pt>
                <c:pt idx="26">
                  <c:v>45813.124999999935</c:v>
                </c:pt>
                <c:pt idx="27">
                  <c:v>45813.166666666599</c:v>
                </c:pt>
                <c:pt idx="28">
                  <c:v>45813.208333333263</c:v>
                </c:pt>
                <c:pt idx="29">
                  <c:v>45813.249999999927</c:v>
                </c:pt>
                <c:pt idx="30">
                  <c:v>45813.291666666591</c:v>
                </c:pt>
                <c:pt idx="31">
                  <c:v>45813.333333333256</c:v>
                </c:pt>
                <c:pt idx="32">
                  <c:v>45813.37499999992</c:v>
                </c:pt>
                <c:pt idx="33">
                  <c:v>45813.416666666584</c:v>
                </c:pt>
                <c:pt idx="34">
                  <c:v>45813.458333333248</c:v>
                </c:pt>
                <c:pt idx="35">
                  <c:v>45813.499999999913</c:v>
                </c:pt>
                <c:pt idx="36">
                  <c:v>45813.541666666577</c:v>
                </c:pt>
                <c:pt idx="37">
                  <c:v>45813.583333333241</c:v>
                </c:pt>
                <c:pt idx="38">
                  <c:v>45813.624999999905</c:v>
                </c:pt>
                <c:pt idx="39">
                  <c:v>45813.66666666657</c:v>
                </c:pt>
                <c:pt idx="40">
                  <c:v>45813.708333333234</c:v>
                </c:pt>
                <c:pt idx="41">
                  <c:v>45813.749999999898</c:v>
                </c:pt>
                <c:pt idx="42">
                  <c:v>45813.791666666562</c:v>
                </c:pt>
                <c:pt idx="43">
                  <c:v>45813.833333333227</c:v>
                </c:pt>
                <c:pt idx="44">
                  <c:v>45813.874999999891</c:v>
                </c:pt>
                <c:pt idx="45">
                  <c:v>45813.916666666555</c:v>
                </c:pt>
                <c:pt idx="46">
                  <c:v>45813.958333333219</c:v>
                </c:pt>
                <c:pt idx="47">
                  <c:v>45813.999999999884</c:v>
                </c:pt>
                <c:pt idx="48">
                  <c:v>45814.041666666548</c:v>
                </c:pt>
                <c:pt idx="49">
                  <c:v>45814.083333333212</c:v>
                </c:pt>
                <c:pt idx="50">
                  <c:v>45814.124999999876</c:v>
                </c:pt>
                <c:pt idx="51">
                  <c:v>45814.166666666541</c:v>
                </c:pt>
                <c:pt idx="52">
                  <c:v>45814.208333333205</c:v>
                </c:pt>
                <c:pt idx="53">
                  <c:v>45814.249999999869</c:v>
                </c:pt>
                <c:pt idx="54">
                  <c:v>45814.291666666533</c:v>
                </c:pt>
                <c:pt idx="55">
                  <c:v>45814.333333333198</c:v>
                </c:pt>
                <c:pt idx="56">
                  <c:v>45814.374999999862</c:v>
                </c:pt>
                <c:pt idx="57">
                  <c:v>45814.416666666526</c:v>
                </c:pt>
                <c:pt idx="58">
                  <c:v>45814.45833333319</c:v>
                </c:pt>
                <c:pt idx="59">
                  <c:v>45814.499999999854</c:v>
                </c:pt>
                <c:pt idx="60">
                  <c:v>45814.541666666519</c:v>
                </c:pt>
                <c:pt idx="61">
                  <c:v>45814.583333333183</c:v>
                </c:pt>
                <c:pt idx="62">
                  <c:v>45814.624999999847</c:v>
                </c:pt>
                <c:pt idx="63">
                  <c:v>45814.666666666511</c:v>
                </c:pt>
                <c:pt idx="64">
                  <c:v>45814.708333333176</c:v>
                </c:pt>
                <c:pt idx="65">
                  <c:v>45814.74999999984</c:v>
                </c:pt>
                <c:pt idx="66">
                  <c:v>45814.791666666504</c:v>
                </c:pt>
                <c:pt idx="67">
                  <c:v>45814.833333333168</c:v>
                </c:pt>
                <c:pt idx="68">
                  <c:v>45814.874999999833</c:v>
                </c:pt>
                <c:pt idx="69">
                  <c:v>45814.916666666497</c:v>
                </c:pt>
                <c:pt idx="70">
                  <c:v>45814.958333333161</c:v>
                </c:pt>
              </c:numCache>
            </c:numRef>
          </c:xVal>
          <c:yVal>
            <c:numRef>
              <c:f>'export (68)'!$B$10:$BT$10</c:f>
              <c:numCache>
                <c:formatCode>General</c:formatCode>
                <c:ptCount val="71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  <c:pt idx="30">
                  <c:v>35</c:v>
                </c:pt>
                <c:pt idx="31">
                  <c:v>35</c:v>
                </c:pt>
                <c:pt idx="32">
                  <c:v>35</c:v>
                </c:pt>
                <c:pt idx="33">
                  <c:v>35</c:v>
                </c:pt>
                <c:pt idx="34">
                  <c:v>35</c:v>
                </c:pt>
                <c:pt idx="35">
                  <c:v>35</c:v>
                </c:pt>
                <c:pt idx="36">
                  <c:v>35</c:v>
                </c:pt>
                <c:pt idx="37">
                  <c:v>35</c:v>
                </c:pt>
                <c:pt idx="38">
                  <c:v>35</c:v>
                </c:pt>
                <c:pt idx="39">
                  <c:v>35</c:v>
                </c:pt>
                <c:pt idx="40">
                  <c:v>35</c:v>
                </c:pt>
                <c:pt idx="41">
                  <c:v>35</c:v>
                </c:pt>
                <c:pt idx="42">
                  <c:v>35</c:v>
                </c:pt>
                <c:pt idx="43">
                  <c:v>35</c:v>
                </c:pt>
                <c:pt idx="44">
                  <c:v>35</c:v>
                </c:pt>
                <c:pt idx="45">
                  <c:v>35</c:v>
                </c:pt>
                <c:pt idx="46">
                  <c:v>35</c:v>
                </c:pt>
                <c:pt idx="47">
                  <c:v>35</c:v>
                </c:pt>
                <c:pt idx="48">
                  <c:v>35</c:v>
                </c:pt>
                <c:pt idx="49">
                  <c:v>35</c:v>
                </c:pt>
                <c:pt idx="50">
                  <c:v>35</c:v>
                </c:pt>
                <c:pt idx="51">
                  <c:v>35</c:v>
                </c:pt>
                <c:pt idx="52">
                  <c:v>35</c:v>
                </c:pt>
                <c:pt idx="53">
                  <c:v>35</c:v>
                </c:pt>
                <c:pt idx="54">
                  <c:v>35</c:v>
                </c:pt>
                <c:pt idx="55">
                  <c:v>35</c:v>
                </c:pt>
                <c:pt idx="56">
                  <c:v>35</c:v>
                </c:pt>
                <c:pt idx="57">
                  <c:v>35</c:v>
                </c:pt>
                <c:pt idx="58">
                  <c:v>35</c:v>
                </c:pt>
                <c:pt idx="59">
                  <c:v>35</c:v>
                </c:pt>
                <c:pt idx="60">
                  <c:v>35</c:v>
                </c:pt>
                <c:pt idx="61">
                  <c:v>35</c:v>
                </c:pt>
                <c:pt idx="62">
                  <c:v>35</c:v>
                </c:pt>
                <c:pt idx="63">
                  <c:v>35</c:v>
                </c:pt>
                <c:pt idx="64">
                  <c:v>35</c:v>
                </c:pt>
                <c:pt idx="65">
                  <c:v>35</c:v>
                </c:pt>
                <c:pt idx="66">
                  <c:v>35</c:v>
                </c:pt>
                <c:pt idx="67">
                  <c:v>35</c:v>
                </c:pt>
                <c:pt idx="68">
                  <c:v>35</c:v>
                </c:pt>
                <c:pt idx="69">
                  <c:v>35</c:v>
                </c:pt>
                <c:pt idx="70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EA5-4992-9215-F22B01D0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854896"/>
        <c:axId val="928855256"/>
      </c:scatterChart>
      <c:valAx>
        <c:axId val="928854896"/>
        <c:scaling>
          <c:orientation val="minMax"/>
          <c:max val="45815"/>
          <c:min val="458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/d/yy\ h:mm\ AM/PM;@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4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855256"/>
        <c:crosses val="autoZero"/>
        <c:crossBetween val="midCat"/>
        <c:majorUnit val="0.5"/>
        <c:minorUnit val="0.125"/>
      </c:valAx>
      <c:valAx>
        <c:axId val="92885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PM2.5</a:t>
                </a:r>
                <a:r>
                  <a:rPr lang="en-US" sz="1100" b="1" baseline="0"/>
                  <a:t> (</a:t>
                </a:r>
                <a:r>
                  <a:rPr lang="en-US" sz="1100" b="1" i="0" u="none" strike="noStrike" baseline="0">
                    <a:effectLst/>
                  </a:rPr>
                  <a:t>µg/m³)</a:t>
                </a:r>
                <a:endParaRPr lang="en-US" sz="1100" b="1"/>
              </a:p>
            </c:rich>
          </c:tx>
          <c:layout>
            <c:manualLayout>
              <c:xMode val="edge"/>
              <c:yMode val="edge"/>
              <c:x val="1.4948438603119115E-2"/>
              <c:y val="0.32031309634953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85489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861334918279416"/>
          <c:y val="0.14592544639973692"/>
          <c:w val="0.17068266668884569"/>
          <c:h val="0.75153913227289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0.33687</cdr:x>
      <cdr:y>0.14788</cdr:y>
    </cdr:from>
    <cdr:to>
      <cdr:x>0.33687</cdr:x>
      <cdr:y>0.8673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E10F55B-59A2-0BA1-3719-9935C9AFE7C2}"/>
            </a:ext>
          </a:extLst>
        </cdr:cNvPr>
        <cdr:cNvCxnSpPr/>
      </cdr:nvCxnSpPr>
      <cdr:spPr>
        <a:xfrm xmlns:a="http://schemas.openxmlformats.org/drawingml/2006/main">
          <a:off x="2106161" y="402961"/>
          <a:ext cx="0" cy="19603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0.58006</cdr:x>
      <cdr:y>0.14788</cdr:y>
    </cdr:from>
    <cdr:to>
      <cdr:x>0.58006</cdr:x>
      <cdr:y>0.8673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8FC6F185-AA28-6431-9091-E9FD0D21F442}"/>
            </a:ext>
          </a:extLst>
        </cdr:cNvPr>
        <cdr:cNvCxnSpPr/>
      </cdr:nvCxnSpPr>
      <cdr:spPr>
        <a:xfrm xmlns:a="http://schemas.openxmlformats.org/drawingml/2006/main">
          <a:off x="3626616" y="402961"/>
          <a:ext cx="0" cy="19603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73BFD-BE1C-4A88-9DFE-32DF9FFC227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C844-B6CA-49AC-BF8F-4A74A932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0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2DA99-2128-D8DB-CE5B-DE2458A25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8D909-6A3B-80BF-92D0-D266EF8A1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B20C8-F355-2190-296B-EFE4627AB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ED066-6125-118A-A68A-C01045C81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9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r>
              <a:rPr lang="en-US" dirty="0"/>
              <a:t>While we are trying to create and implement control strategies to decrease NO2 and ozone levels, there are some things we cannot control.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12576-AC9F-D9E6-9923-971BFFC4A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415483-3087-1A44-90C8-A4F584E68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0B07B8-AB85-8FD2-1BAF-774A1329A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D3AA-49FB-E419-762E-28A2226E2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C9417-5E11-4E25-6113-8D66A68DF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F6F186-CCAE-9CB8-A30B-53387AA95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C2D71-1E38-68B0-C93B-A2B5DED27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DCD9D-E210-702E-91FE-887D69348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8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51366-8AE4-6ECD-632D-0804E762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DAE57-A075-3937-05DB-68454F84E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7ECEE2-1218-1F9E-76F4-41C8AED74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FC67-3BCD-02A6-4027-705B85353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819CA-D3F6-2268-9734-8065A7815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4C6F4-FDB2-BB0D-DB14-C94E19B7E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99E80-4A99-D948-2AAC-37075B339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B0608-582D-EE60-CECA-EC59F559A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EB851-3AC0-58F9-DE98-6A7F578BC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A425F-DC8B-1A81-840E-F51322477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43199-B4E6-4357-D6CF-9FD7D3CB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167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3702-C2C1-FE09-3867-BAEBE1F2E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C844-B6CA-49AC-BF8F-4A74A9323C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F878-4A00-472C-9770-ECF34318F3E2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5421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7F9-F900-403B-A6F7-460A840DCE37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027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E9D7-097A-45F3-A5D7-3B8B1ECDFFFF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7120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DBBA-DEAE-4767-A60B-5DF69D8D68CD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3710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69C-7F2C-468C-8230-E71EB860870F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9466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4A0F-1A77-4AE9-878F-E1A39E386F4C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6044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2BD2-C4B1-467D-878E-ABCB25DA640E}" type="datetime1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1047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FC75-26C5-4D08-BD11-BF1BEDFE6C9C}" type="datetime1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10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20AA-CE5E-4855-898A-9A42D64328C6}" type="datetime1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0854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729-3CC7-4CE3-A758-B3FB1B34FA0C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6657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F8B9-EA4A-43AB-82BE-175006B14D5F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9511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B6FB-24FC-45E3-BE97-A4EBEB02ED57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77B1-EE5C-463D-9298-EF8DB23D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5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c.ca/newsinteractives/features/wildfires-tracker-canad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22758"/>
            <a:ext cx="12192000" cy="1264303"/>
          </a:xfrm>
          <a:prstGeom prst="rect">
            <a:avLst/>
          </a:prstGeom>
          <a:solidFill>
            <a:srgbClr val="C0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rgbClr val="002A7E"/>
                </a:solidFill>
                <a:latin typeface="+mj-lt"/>
                <a:ea typeface="+mj-ea"/>
                <a:cs typeface="+mj-cs"/>
              </a:rPr>
              <a:t>Amanda Fritz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rgbClr val="002A7E"/>
                </a:solidFill>
                <a:latin typeface="+mj-lt"/>
                <a:ea typeface="+mj-ea"/>
                <a:cs typeface="+mj-cs"/>
              </a:rPr>
              <a:t>Bureau of Air Management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641" y="5789672"/>
            <a:ext cx="925821" cy="9304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213658"/>
            <a:ext cx="9144000" cy="1780916"/>
          </a:xfrm>
        </p:spPr>
        <p:txBody>
          <a:bodyPr>
            <a:normAutofit/>
          </a:bodyPr>
          <a:lstStyle/>
          <a:p>
            <a:r>
              <a:rPr lang="en-US" dirty="0"/>
              <a:t>Connecticut DEEP Stakeholder Needs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796626"/>
            <a:ext cx="9144000" cy="1069715"/>
          </a:xfrm>
        </p:spPr>
        <p:txBody>
          <a:bodyPr>
            <a:normAutofit/>
          </a:bodyPr>
          <a:lstStyle/>
          <a:p>
            <a:r>
              <a:rPr lang="en-US" sz="2800" dirty="0"/>
              <a:t>2025 TEMPO/</a:t>
            </a:r>
            <a:r>
              <a:rPr lang="en-US" sz="2800" dirty="0" err="1"/>
              <a:t>GeoXO</a:t>
            </a:r>
            <a:r>
              <a:rPr lang="en-US" sz="2800" dirty="0"/>
              <a:t> ACX Joint Science Team Workshop</a:t>
            </a:r>
          </a:p>
          <a:p>
            <a:r>
              <a:rPr lang="en-US" sz="2800" dirty="0"/>
              <a:t>August 19 - 22,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DBF1E-E3A9-4F91-9400-7D46451AD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r="4764"/>
          <a:stretch/>
        </p:blipFill>
        <p:spPr>
          <a:xfrm>
            <a:off x="88232" y="5735637"/>
            <a:ext cx="3344779" cy="10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11813-77C2-592D-CF26-BD2EFE10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B272BE-5F1D-D2B8-69E8-5D0E0CBB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274649"/>
            <a:ext cx="7437120" cy="40817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F3A6FE-1040-A96A-F108-A6E94C14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/>
              <a:t>TEMPO NRT NO2 Data: August 12, 2025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AB15347-D257-D8DB-65B7-58B9FF699858}"/>
              </a:ext>
            </a:extLst>
          </p:cNvPr>
          <p:cNvSpPr txBox="1">
            <a:spLocks/>
          </p:cNvSpPr>
          <p:nvPr/>
        </p:nvSpPr>
        <p:spPr>
          <a:xfrm>
            <a:off x="304800" y="866609"/>
            <a:ext cx="11582400" cy="135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Connecticut DEEP issues next day ozone and PM2.5 forecasts with the occasional upgrade from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USG</a:t>
            </a:r>
            <a:r>
              <a:rPr lang="en-US" sz="2400" dirty="0"/>
              <a:t> for the current day.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000" dirty="0"/>
              <a:t>  </a:t>
            </a:r>
            <a:endParaRPr lang="en-US" sz="1000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Near Real Time (NRT) NO2 data will aid in same day forecasting decisions in the future.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2F1E5-66F8-2B8E-8468-A91891F1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6279C-5B6B-EDEE-5CA1-6DB47B57E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3E2023-8430-4541-B0FC-2B9CCED2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 err="1"/>
              <a:t>GeoXO</a:t>
            </a:r>
            <a:r>
              <a:rPr lang="en-US" dirty="0"/>
              <a:t> ACX Stakeholder Needs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5508B15-97B0-6589-AD05-144DA98D4249}"/>
              </a:ext>
            </a:extLst>
          </p:cNvPr>
          <p:cNvSpPr txBox="1">
            <a:spLocks/>
          </p:cNvSpPr>
          <p:nvPr/>
        </p:nvSpPr>
        <p:spPr>
          <a:xfrm>
            <a:off x="441960" y="1601523"/>
            <a:ext cx="11308080" cy="386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/>
            <a:r>
              <a:rPr lang="en-US" sz="2400" dirty="0"/>
              <a:t>High pixel resolution for urban-scale surveillance and evaluation of control strategies;</a:t>
            </a:r>
          </a:p>
          <a:p>
            <a:pPr marL="231775"/>
            <a:endParaRPr lang="en-US" sz="200" dirty="0"/>
          </a:p>
          <a:p>
            <a:pPr marL="231775"/>
            <a:r>
              <a:rPr lang="en-US" sz="2400" dirty="0"/>
              <a:t>Better understanding of transport from smoke and smoke enhancement to ozone levels through post processing and modeling;</a:t>
            </a:r>
          </a:p>
          <a:p>
            <a:pPr marL="231775"/>
            <a:endParaRPr lang="en-US" sz="200" dirty="0"/>
          </a:p>
          <a:p>
            <a:pPr marL="231775"/>
            <a:r>
              <a:rPr lang="en-US" sz="2400" dirty="0"/>
              <a:t>Hourly NO2 scans for a better understanding of the NO2 availability and sources contributing to ozone formation on exceedance days;</a:t>
            </a:r>
          </a:p>
          <a:p>
            <a:pPr marL="231775"/>
            <a:endParaRPr lang="en-US" sz="200" dirty="0"/>
          </a:p>
          <a:p>
            <a:pPr marL="231775"/>
            <a:r>
              <a:rPr lang="en-US" sz="2400" dirty="0"/>
              <a:t>Access to reliable NRT NO2 data to provide more accurate updated ozone forecasts on the day of close call exceedance days;</a:t>
            </a:r>
          </a:p>
          <a:p>
            <a:pPr marL="231775"/>
            <a:endParaRPr lang="en-US" sz="200" dirty="0"/>
          </a:p>
          <a:p>
            <a:pPr marL="231775"/>
            <a:r>
              <a:rPr lang="en-US" sz="2400" dirty="0"/>
              <a:t>Data output in </a:t>
            </a:r>
            <a:r>
              <a:rPr lang="en-US" sz="2400" dirty="0" err="1"/>
              <a:t>netcdf</a:t>
            </a:r>
            <a:r>
              <a:rPr lang="en-US" sz="2400" dirty="0"/>
              <a:t> and </a:t>
            </a:r>
            <a:r>
              <a:rPr lang="en-US" sz="2400" dirty="0" err="1"/>
              <a:t>hdf</a:t>
            </a:r>
            <a:r>
              <a:rPr lang="en-US" sz="2400" dirty="0"/>
              <a:t> files to be formatted for easy display for GIS applications.</a:t>
            </a:r>
          </a:p>
          <a:p>
            <a:pPr marL="454025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E90ED-7E4E-E175-E8AD-DEFD606F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2024 Ozone Design Values</a:t>
            </a:r>
          </a:p>
        </p:txBody>
      </p:sp>
      <p:pic>
        <p:nvPicPr>
          <p:cNvPr id="3074" name="Picture 2" descr="Current Ozone Design Values">
            <a:extLst>
              <a:ext uri="{FF2B5EF4-FFF2-40B4-BE49-F238E27FC236}">
                <a16:creationId xmlns:a16="http://schemas.microsoft.com/office/drawing/2014/main" id="{5D11237C-18B4-65BD-AC7C-A517DED3B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" b="4428"/>
          <a:stretch>
            <a:fillRect/>
          </a:stretch>
        </p:blipFill>
        <p:spPr bwMode="auto">
          <a:xfrm>
            <a:off x="351344" y="1194816"/>
            <a:ext cx="7430690" cy="5161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97234" y="2343023"/>
            <a:ext cx="3569932" cy="2865119"/>
          </a:xfrm>
        </p:spPr>
        <p:txBody>
          <a:bodyPr>
            <a:normAutofit/>
          </a:bodyPr>
          <a:lstStyle/>
          <a:p>
            <a:r>
              <a:rPr lang="en-US" sz="2400" dirty="0"/>
              <a:t>The highest ozone design values continue to occur along the coast in southwest Connecticut.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2008 NAAQS = 75 ppb</a:t>
            </a:r>
          </a:p>
          <a:p>
            <a:pPr marL="0" indent="0" algn="ctr">
              <a:buNone/>
            </a:pPr>
            <a:r>
              <a:rPr lang="en-US" sz="2400" dirty="0"/>
              <a:t>2015 NAAQS = 70 ppb</a:t>
            </a:r>
          </a:p>
          <a:p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D5A505-2B98-45F7-0FF5-A6A48958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Ozone Design Value Trends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0544" y="6019432"/>
            <a:ext cx="8839199" cy="561369"/>
          </a:xfrm>
        </p:spPr>
        <p:txBody>
          <a:bodyPr>
            <a:normAutofit/>
          </a:bodyPr>
          <a:lstStyle/>
          <a:p>
            <a:r>
              <a:rPr lang="en-US" sz="2400" dirty="0"/>
              <a:t>Connecticut continues to be in ozone nonattainment through 2024.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18102C-B053-9FCE-E51D-7A2E1859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CT Ozone Design Value Trends">
            <a:extLst>
              <a:ext uri="{FF2B5EF4-FFF2-40B4-BE49-F238E27FC236}">
                <a16:creationId xmlns:a16="http://schemas.microsoft.com/office/drawing/2014/main" id="{C3D6FD7E-36B8-F87B-9B65-E194D3FC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13" y="919775"/>
            <a:ext cx="8023260" cy="5018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815" y="-40247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2018 &amp; 2024 Summer NO2 Column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278EDA-B243-4238-6335-83B2C71F9FB1}"/>
              </a:ext>
            </a:extLst>
          </p:cNvPr>
          <p:cNvSpPr txBox="1">
            <a:spLocks/>
          </p:cNvSpPr>
          <p:nvPr/>
        </p:nvSpPr>
        <p:spPr>
          <a:xfrm>
            <a:off x="340919" y="4744995"/>
            <a:ext cx="11494532" cy="17115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TROPOMI data shows a decreasing trend from 2018 to 2024 for the New York City Metro area during the summer months.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100" kern="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High spatial resolution is essential for the surveillance of long-term trends to better determine sources contributing to ozone nonattainment in Connecticut.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A228947-F4FB-E4DE-CA2B-21909FDA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DD6F5C-1082-8F6D-0544-67C365436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3" y="952140"/>
            <a:ext cx="5785885" cy="3512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BFC81A87-320A-F06F-7C0F-5899B2CDC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4" y="952140"/>
            <a:ext cx="5785885" cy="3512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75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NYC Congestion Pricing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64C0C27-5F8B-2661-6217-80231FBA8A93}"/>
              </a:ext>
            </a:extLst>
          </p:cNvPr>
          <p:cNvSpPr txBox="1">
            <a:spLocks/>
          </p:cNvSpPr>
          <p:nvPr/>
        </p:nvSpPr>
        <p:spPr>
          <a:xfrm>
            <a:off x="73153" y="1778809"/>
            <a:ext cx="4608576" cy="360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There is no signal in Manhattan due to congestion pricing.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NO2 differences are well within uncertainties due to natural variability and the instrument measurement.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High resolution data is essential for analyzing the effectiveness of control strategies.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6C4C5-9538-98FF-4C05-8C7E16EF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7C153-78C1-1B41-E613-D5471547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1" y="1143385"/>
            <a:ext cx="7176881" cy="4875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2C78DA-7FC1-214A-F60F-2ADE5E9F573A}"/>
              </a:ext>
            </a:extLst>
          </p:cNvPr>
          <p:cNvSpPr txBox="1"/>
          <p:nvPr/>
        </p:nvSpPr>
        <p:spPr>
          <a:xfrm>
            <a:off x="5751558" y="6015692"/>
            <a:ext cx="518352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effectLst/>
                <a:latin typeface="+mj-lt"/>
              </a:rPr>
              <a:t>Courtesy of Dan Goldberg, George Washington University</a:t>
            </a:r>
          </a:p>
          <a:p>
            <a:pPr marL="0" indent="0">
              <a:buNone/>
            </a:pPr>
            <a:r>
              <a:rPr lang="en-US" sz="1400" b="1" dirty="0">
                <a:latin typeface="+mj-lt"/>
              </a:rPr>
              <a:t>The “Baseline” is every March through May since 2019 excluding 2020.</a:t>
            </a:r>
            <a:endParaRPr lang="en-US" sz="14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57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D4A43-441E-370E-21CC-A8B35436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C328F-1D70-25D7-E66E-5049BAC4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777" y="1092191"/>
            <a:ext cx="7680422" cy="4673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0276C9-BC5B-F48D-7E3A-2357BF94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Canadian Wildfire Comparison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93C562C-31EE-4ACF-647C-E682E4840F5E}"/>
              </a:ext>
            </a:extLst>
          </p:cNvPr>
          <p:cNvSpPr txBox="1">
            <a:spLocks/>
          </p:cNvSpPr>
          <p:nvPr/>
        </p:nvSpPr>
        <p:spPr>
          <a:xfrm>
            <a:off x="436604" y="1193056"/>
            <a:ext cx="3482547" cy="49029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dirty="0"/>
              <a:t>This chart shows the estimated cumulative hectares burned in wildfires from satellite-detected hotspots.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dirty="0"/>
              <a:t>The hectares burned in 2025 shows that this is the second worst Canadian fire season going back to at least 2012.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000" dirty="0"/>
              <a:t>2023 is the only year with more hectares burned. 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en-US" sz="2000" dirty="0"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US" sz="1800" dirty="0">
              <a:solidFill>
                <a:srgbClr val="002A7E"/>
              </a:solidFill>
              <a:latin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3F3FA-BA78-ADCA-3AEF-EB79DDE1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68968-8258-D473-188A-1E466BFDFFCC}"/>
              </a:ext>
            </a:extLst>
          </p:cNvPr>
          <p:cNvSpPr txBox="1"/>
          <p:nvPr/>
        </p:nvSpPr>
        <p:spPr>
          <a:xfrm>
            <a:off x="5368452" y="5862362"/>
            <a:ext cx="5371071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https://www.cbc.ca/newsinteractives/features/wildfires-tracker-canada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7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ED842-A46F-D2A5-C40C-D7DCAC9C2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C87F9-3F36-B357-3113-F87F1BA8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/>
              <a:t>Tracking Wildfire Smoke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E2F0858-79F0-E2DD-76E0-7CBB855B0A38}"/>
              </a:ext>
            </a:extLst>
          </p:cNvPr>
          <p:cNvSpPr txBox="1">
            <a:spLocks/>
          </p:cNvSpPr>
          <p:nvPr/>
        </p:nvSpPr>
        <p:spPr>
          <a:xfrm>
            <a:off x="48768" y="4948880"/>
            <a:ext cx="12094464" cy="1407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An ongoing challenge for forecasting in Connecticut is tracking smoke plumes from Canadian wildfires, particularly regarding smoke enhancement to ozone.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endParaRPr lang="en-US" sz="14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We need to better understand the impacts to ozone production from “new” vs “old” smoke.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363E3-3552-B538-56BA-619E377D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1EEAF8-A45B-32F5-0ECC-C4244D297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r="-3"/>
          <a:stretch>
            <a:fillRect/>
          </a:stretch>
        </p:blipFill>
        <p:spPr bwMode="auto">
          <a:xfrm>
            <a:off x="213910" y="967304"/>
            <a:ext cx="5777345" cy="33603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9039F59-4082-FD54-343E-39938809B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/>
          <a:stretch>
            <a:fillRect/>
          </a:stretch>
        </p:blipFill>
        <p:spPr bwMode="auto">
          <a:xfrm>
            <a:off x="6200741" y="967304"/>
            <a:ext cx="5777345" cy="33603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B8059-ACCE-8CDE-8D62-A7857F0DBCC3}"/>
              </a:ext>
            </a:extLst>
          </p:cNvPr>
          <p:cNvSpPr txBox="1"/>
          <p:nvPr/>
        </p:nvSpPr>
        <p:spPr>
          <a:xfrm>
            <a:off x="12192" y="4313121"/>
            <a:ext cx="625449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June 1, 2025 – True Color with Fires and Thermal Anomalies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4613D-4DA9-8D2C-2FF2-8113D6EBE3B2}"/>
              </a:ext>
            </a:extLst>
          </p:cNvPr>
          <p:cNvSpPr txBox="1"/>
          <p:nvPr/>
        </p:nvSpPr>
        <p:spPr>
          <a:xfrm>
            <a:off x="7997117" y="4313121"/>
            <a:ext cx="21546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June 1, 2025 - AOD</a:t>
            </a:r>
          </a:p>
        </p:txBody>
      </p:sp>
    </p:spTree>
    <p:extLst>
      <p:ext uri="{BB962C8B-B14F-4D97-AF65-F5344CB8AC3E}">
        <p14:creationId xmlns:p14="http://schemas.microsoft.com/office/powerpoint/2010/main" val="22308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CD235-3B05-F275-AD30-8C5E104F2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5C0CC2-F24C-6AC8-DB8F-91F4515E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/>
              <a:t>Ozone Exceedance Event: June 4 - 6, 2025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6041DC-4304-4707-BFDB-673E3A73CD43}"/>
              </a:ext>
            </a:extLst>
          </p:cNvPr>
          <p:cNvSpPr txBox="1">
            <a:spLocks/>
          </p:cNvSpPr>
          <p:nvPr/>
        </p:nvSpPr>
        <p:spPr>
          <a:xfrm>
            <a:off x="6773779" y="4282338"/>
            <a:ext cx="5154871" cy="198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June 5</a:t>
            </a:r>
            <a:r>
              <a:rPr lang="en-US" sz="2400" baseline="30000" dirty="0"/>
              <a:t>th</a:t>
            </a:r>
            <a:r>
              <a:rPr lang="en-US" sz="2400" dirty="0"/>
              <a:t> showed the greatest impacts to Connecticut’s air quality for this event with five sites reaching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UNHEALTHY</a:t>
            </a:r>
            <a:r>
              <a:rPr lang="en-US" sz="2400" dirty="0"/>
              <a:t> ozone levels and elevated PM2.5 levels.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F8250-996E-E097-50D6-EC3BC37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5F6AA-ED9E-C6EE-4A62-865A2C1FC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941" y="852760"/>
            <a:ext cx="4052339" cy="288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190949A-EBC7-6407-B8AB-E861119AD08D}"/>
              </a:ext>
            </a:extLst>
          </p:cNvPr>
          <p:cNvSpPr txBox="1">
            <a:spLocks/>
          </p:cNvSpPr>
          <p:nvPr/>
        </p:nvSpPr>
        <p:spPr>
          <a:xfrm>
            <a:off x="2612758" y="3223153"/>
            <a:ext cx="1588249" cy="509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Daily Ozone AQI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Wednesday, June 4, 2025</a:t>
            </a:r>
            <a:endParaRPr lang="en-US" sz="1800" dirty="0">
              <a:solidFill>
                <a:srgbClr val="002A7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376C8-34AC-5112-4786-771CBC8DA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0622" y="852760"/>
            <a:ext cx="3657601" cy="288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3DEC77-674B-0BA8-F207-B6181085E766}"/>
              </a:ext>
            </a:extLst>
          </p:cNvPr>
          <p:cNvSpPr txBox="1">
            <a:spLocks/>
          </p:cNvSpPr>
          <p:nvPr/>
        </p:nvSpPr>
        <p:spPr>
          <a:xfrm>
            <a:off x="6516537" y="3215370"/>
            <a:ext cx="1581686" cy="50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Daily Ozone AQI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Thursday, June 5, 2025</a:t>
            </a:r>
            <a:endParaRPr lang="en-US" sz="1800" dirty="0">
              <a:solidFill>
                <a:srgbClr val="002A7E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B14942-BAAE-8075-EB6B-61EE63997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2098" y="859773"/>
            <a:ext cx="3606552" cy="288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934D7A9-1014-51B5-2398-1B04CE2AB3AC}"/>
              </a:ext>
            </a:extLst>
          </p:cNvPr>
          <p:cNvSpPr txBox="1">
            <a:spLocks/>
          </p:cNvSpPr>
          <p:nvPr/>
        </p:nvSpPr>
        <p:spPr>
          <a:xfrm>
            <a:off x="10289662" y="3230166"/>
            <a:ext cx="1638988" cy="50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Daily Ozone AQI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Friday, June 6, 2025</a:t>
            </a:r>
            <a:endParaRPr lang="en-US" sz="1800" dirty="0">
              <a:solidFill>
                <a:srgbClr val="002A7E"/>
              </a:solidFill>
              <a:latin typeface="Calibri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8AC7A08-6F2E-9599-43E1-06F68F9FD0DD}"/>
              </a:ext>
            </a:extLst>
          </p:cNvPr>
          <p:cNvGraphicFramePr>
            <a:graphicFrameLocks/>
          </p:cNvGraphicFramePr>
          <p:nvPr/>
        </p:nvGraphicFramePr>
        <p:xfrm>
          <a:off x="147941" y="3824560"/>
          <a:ext cx="6252158" cy="272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9650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4B6C1-94CF-B304-B007-F6A1F94BF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496FED-FE67-3E80-0E37-5C660DDD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5649"/>
          </a:xfr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dirty="0"/>
              <a:t>TEMPO NO2 Animation: June 5, 2025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D93CAF-4671-92B8-EE19-E4C64E7AAFF1}"/>
              </a:ext>
            </a:extLst>
          </p:cNvPr>
          <p:cNvSpPr txBox="1">
            <a:spLocks/>
          </p:cNvSpPr>
          <p:nvPr/>
        </p:nvSpPr>
        <p:spPr>
          <a:xfrm>
            <a:off x="85344" y="1999487"/>
            <a:ext cx="5307506" cy="31785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The significant NO2 plume over the NYC Metro area decreases in the afternoon as ozone formation occurs.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TEMPO hourly and sub-hourly scans over NYC (and other urban areas and events) are a major advancement in tracking and understanding emission sources on exceedance days.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F2623-20AE-DA21-9E15-7E8A6646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77B1-EE5C-463D-9298-EF8DB23DDD84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C428905E-4E3F-AFD4-CF7E-E98F933C3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50" y="1087247"/>
            <a:ext cx="6606188" cy="5120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06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/>
      <a:lstStyle>
        <a:defPPr marL="0" indent="0">
          <a:buNone/>
          <a:defRPr sz="2000" b="1" dirty="0" smtClean="0">
            <a:effectLst/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973ACD3-961D-40CB-8F46-A905587D12A1}" vid="{111197A8-08D6-4E33-B97B-7074ACF495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67d1a5-5827-4927-b797-91c0fe867b8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62A7241CD5C4BB9A49AEC91EB145E" ma:contentTypeVersion="13" ma:contentTypeDescription="Create a new document." ma:contentTypeScope="" ma:versionID="2b8405aa28a03b82a454b60e15a57c2a">
  <xsd:schema xmlns:xsd="http://www.w3.org/2001/XMLSchema" xmlns:xs="http://www.w3.org/2001/XMLSchema" xmlns:p="http://schemas.microsoft.com/office/2006/metadata/properties" xmlns:ns3="c867d1a5-5827-4927-b797-91c0fe867b8f" xmlns:ns4="26e7f4b6-3714-4cf5-b0ae-a47b16f23eba" targetNamespace="http://schemas.microsoft.com/office/2006/metadata/properties" ma:root="true" ma:fieldsID="969cd45e4f5c85e2ece03bcfb9b67c8a" ns3:_="" ns4:_="">
    <xsd:import namespace="c867d1a5-5827-4927-b797-91c0fe867b8f"/>
    <xsd:import namespace="26e7f4b6-3714-4cf5-b0ae-a47b16f23e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7d1a5-5827-4927-b797-91c0fe867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7f4b6-3714-4cf5-b0ae-a47b16f23e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AB9B8-39C0-4063-86BE-276905345C8F}">
  <ds:schemaRefs>
    <ds:schemaRef ds:uri="c867d1a5-5827-4927-b797-91c0fe867b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e7f4b6-3714-4cf5-b0ae-a47b16f23eb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54FBE3-4AE3-43BA-B919-BF376F546B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20E477-AF18-460B-A753-DA8BD5161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67d1a5-5827-4927-b797-91c0fe867b8f"/>
    <ds:schemaRef ds:uri="26e7f4b6-3714-4cf5-b0ae-a47b16f23e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14872</TotalTime>
  <Words>651</Words>
  <Application>Microsoft Office PowerPoint</Application>
  <PresentationFormat>Widescreen</PresentationFormat>
  <Paragraphs>93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Connecticut DEEP Stakeholder Needs</vt:lpstr>
      <vt:lpstr>2024 Ozone Design Values</vt:lpstr>
      <vt:lpstr>Ozone Design Value Trends</vt:lpstr>
      <vt:lpstr>2018 &amp; 2024 Summer NO2 Column</vt:lpstr>
      <vt:lpstr>NYC Congestion Pricing</vt:lpstr>
      <vt:lpstr>Canadian Wildfire Comparison</vt:lpstr>
      <vt:lpstr>Tracking Wildfire Smoke</vt:lpstr>
      <vt:lpstr>Ozone Exceedance Event: June 4 - 6, 2025</vt:lpstr>
      <vt:lpstr>TEMPO NO2 Animation: June 5, 2025</vt:lpstr>
      <vt:lpstr>TEMPO NRT NO2 Data: August 12, 2025</vt:lpstr>
      <vt:lpstr>GeoXO ACX Stakeholder Needs</vt:lpstr>
    </vt:vector>
  </TitlesOfParts>
  <Company>CTDEEP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Geigert</dc:creator>
  <cp:lastModifiedBy>Fritz, Amanda</cp:lastModifiedBy>
  <cp:revision>254</cp:revision>
  <dcterms:created xsi:type="dcterms:W3CDTF">2023-04-24T12:11:50Z</dcterms:created>
  <dcterms:modified xsi:type="dcterms:W3CDTF">2025-08-18T12:20:18Z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0x010100E1862A7241CD5C4BB9A49AEC91EB145E</vt:lpwstr>
  </property>
</Properties>
</file>