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6"/>
  </p:notesMasterIdLst>
  <p:sldIdLst>
    <p:sldId id="256" r:id="rId5"/>
  </p:sldIdLst>
  <p:sldSz cx="32918400" cy="24688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76" userDrawn="1">
          <p15:clr>
            <a:srgbClr val="A4A3A4"/>
          </p15:clr>
        </p15:guide>
        <p15:guide id="2" pos="12960" userDrawn="1">
          <p15:clr>
            <a:srgbClr val="A4A3A4"/>
          </p15:clr>
        </p15:guide>
        <p15:guide id="3" pos="5148" userDrawn="1">
          <p15:clr>
            <a:srgbClr val="A4A3A4"/>
          </p15:clr>
        </p15:guide>
        <p15:guide id="4" pos="15552" userDrawn="1">
          <p15:clr>
            <a:srgbClr val="A4A3A4"/>
          </p15:clr>
        </p15:guide>
        <p15:guide id="5" pos="10368" userDrawn="1">
          <p15:clr>
            <a:srgbClr val="A4A3A4"/>
          </p15:clr>
        </p15:guide>
        <p15:guide id="6" pos="18144" userDrawn="1">
          <p15:clr>
            <a:srgbClr val="A4A3A4"/>
          </p15:clr>
        </p15:guide>
        <p15:guide id="7" orient="horz" pos="3888" userDrawn="1">
          <p15:clr>
            <a:srgbClr val="A4A3A4"/>
          </p15:clr>
        </p15:guide>
        <p15:guide id="8" pos="7776" userDrawn="1">
          <p15:clr>
            <a:srgbClr val="A4A3A4"/>
          </p15:clr>
        </p15:guide>
        <p15:guide id="9"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EC2354-4E70-AA41-97AF-07E527CC4597}" v="115" dt="2024-08-23T01:36:02.477"/>
    <p1510:client id="{64C3C451-4E45-896A-862C-8B53A4253E73}" v="7" dt="2024-08-23T17:28:45.4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69"/>
    <p:restoredTop sz="94659"/>
  </p:normalViewPr>
  <p:slideViewPr>
    <p:cSldViewPr snapToGrid="0" snapToObjects="1" showGuides="1">
      <p:cViewPr>
        <p:scale>
          <a:sx n="48" d="100"/>
          <a:sy n="48" d="100"/>
        </p:scale>
        <p:origin x="224" y="-288"/>
      </p:cViewPr>
      <p:guideLst>
        <p:guide orient="horz" pos="7776"/>
        <p:guide pos="12960"/>
        <p:guide pos="5148"/>
        <p:guide pos="15552"/>
        <p:guide pos="10368"/>
        <p:guide pos="18144"/>
        <p:guide orient="horz" pos="3888"/>
        <p:guide pos="7776"/>
        <p:guide pos="25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 Chengzhe" userId="S::chengzli@uiowa.edu::f42dea72-8eff-472a-b9fc-fef70957367e" providerId="AD" clId="Web-{64C3C451-4E45-896A-862C-8B53A4253E73}"/>
    <pc:docChg chg="modSld">
      <pc:chgData name="Li, Chengzhe" userId="S::chengzli@uiowa.edu::f42dea72-8eff-472a-b9fc-fef70957367e" providerId="AD" clId="Web-{64C3C451-4E45-896A-862C-8B53A4253E73}" dt="2024-08-23T17:28:45.488" v="4" actId="1076"/>
      <pc:docMkLst>
        <pc:docMk/>
      </pc:docMkLst>
      <pc:sldChg chg="modSp">
        <pc:chgData name="Li, Chengzhe" userId="S::chengzli@uiowa.edu::f42dea72-8eff-472a-b9fc-fef70957367e" providerId="AD" clId="Web-{64C3C451-4E45-896A-862C-8B53A4253E73}" dt="2024-08-23T17:28:45.488" v="4" actId="1076"/>
        <pc:sldMkLst>
          <pc:docMk/>
          <pc:sldMk cId="1630999578" sldId="256"/>
        </pc:sldMkLst>
        <pc:spChg chg="mod">
          <ac:chgData name="Li, Chengzhe" userId="S::chengzli@uiowa.edu::f42dea72-8eff-472a-b9fc-fef70957367e" providerId="AD" clId="Web-{64C3C451-4E45-896A-862C-8B53A4253E73}" dt="2024-08-23T17:28:37.113" v="3" actId="20577"/>
          <ac:spMkLst>
            <pc:docMk/>
            <pc:sldMk cId="1630999578" sldId="256"/>
            <ac:spMk id="262" creationId="{92414BE0-868F-CEE8-C752-25A0709D53F0}"/>
          </ac:spMkLst>
        </pc:spChg>
        <pc:grpChg chg="mod">
          <ac:chgData name="Li, Chengzhe" userId="S::chengzli@uiowa.edu::f42dea72-8eff-472a-b9fc-fef70957367e" providerId="AD" clId="Web-{64C3C451-4E45-896A-862C-8B53A4253E73}" dt="2024-08-23T17:28:45.488" v="4" actId="1076"/>
          <ac:grpSpMkLst>
            <pc:docMk/>
            <pc:sldMk cId="1630999578" sldId="256"/>
            <ac:grpSpMk id="23" creationId="{AF625EDC-058C-CD01-9A72-E8B102681F25}"/>
          </ac:grpSpMkLst>
        </pc:grpChg>
      </pc:sldChg>
    </pc:docChg>
  </pc:docChgLst>
  <pc:docChgLst>
    <pc:chgData name="Li, Chengzhe" userId="f42dea72-8eff-472a-b9fc-fef70957367e" providerId="ADAL" clId="{9CEB920D-8F7F-4A4C-9F8F-783E4D7A8F4C}"/>
    <pc:docChg chg="undo custSel modSld">
      <pc:chgData name="Li, Chengzhe" userId="f42dea72-8eff-472a-b9fc-fef70957367e" providerId="ADAL" clId="{9CEB920D-8F7F-4A4C-9F8F-783E4D7A8F4C}" dt="2024-08-19T23:03:08.855" v="117" actId="1076"/>
      <pc:docMkLst>
        <pc:docMk/>
      </pc:docMkLst>
      <pc:sldChg chg="addSp delSp modSp mod">
        <pc:chgData name="Li, Chengzhe" userId="f42dea72-8eff-472a-b9fc-fef70957367e" providerId="ADAL" clId="{9CEB920D-8F7F-4A4C-9F8F-783E4D7A8F4C}" dt="2024-08-19T23:03:08.855" v="117" actId="1076"/>
        <pc:sldMkLst>
          <pc:docMk/>
          <pc:sldMk cId="1630999578" sldId="256"/>
        </pc:sldMkLst>
        <pc:spChg chg="add del mod">
          <ac:chgData name="Li, Chengzhe" userId="f42dea72-8eff-472a-b9fc-fef70957367e" providerId="ADAL" clId="{9CEB920D-8F7F-4A4C-9F8F-783E4D7A8F4C}" dt="2024-08-19T22:53:19.136" v="24"/>
          <ac:spMkLst>
            <pc:docMk/>
            <pc:sldMk cId="1630999578" sldId="256"/>
            <ac:spMk id="2" creationId="{D6A3B1B0-EFAA-5090-3FEA-FE2E788D750C}"/>
          </ac:spMkLst>
        </pc:spChg>
        <pc:spChg chg="mod">
          <ac:chgData name="Li, Chengzhe" userId="f42dea72-8eff-472a-b9fc-fef70957367e" providerId="ADAL" clId="{9CEB920D-8F7F-4A4C-9F8F-783E4D7A8F4C}" dt="2024-08-19T22:51:14.271" v="4" actId="20577"/>
          <ac:spMkLst>
            <pc:docMk/>
            <pc:sldMk cId="1630999578" sldId="256"/>
            <ac:spMk id="6" creationId="{CC2C9DF9-9583-6FD8-D8F4-4D1ABBD92834}"/>
          </ac:spMkLst>
        </pc:spChg>
        <pc:spChg chg="mod">
          <ac:chgData name="Li, Chengzhe" userId="f42dea72-8eff-472a-b9fc-fef70957367e" providerId="ADAL" clId="{9CEB920D-8F7F-4A4C-9F8F-783E4D7A8F4C}" dt="2024-08-19T22:51:21.052" v="7" actId="20577"/>
          <ac:spMkLst>
            <pc:docMk/>
            <pc:sldMk cId="1630999578" sldId="256"/>
            <ac:spMk id="8" creationId="{69E27392-9E0E-2646-3A17-1F70C061C4F2}"/>
          </ac:spMkLst>
        </pc:spChg>
        <pc:spChg chg="mod">
          <ac:chgData name="Li, Chengzhe" userId="f42dea72-8eff-472a-b9fc-fef70957367e" providerId="ADAL" clId="{9CEB920D-8F7F-4A4C-9F8F-783E4D7A8F4C}" dt="2024-08-19T22:52:31.547" v="19" actId="1076"/>
          <ac:spMkLst>
            <pc:docMk/>
            <pc:sldMk cId="1630999578" sldId="256"/>
            <ac:spMk id="32" creationId="{A51832D6-90AC-3CC5-D204-F94499101C3B}"/>
          </ac:spMkLst>
        </pc:spChg>
        <pc:spChg chg="del">
          <ac:chgData name="Li, Chengzhe" userId="f42dea72-8eff-472a-b9fc-fef70957367e" providerId="ADAL" clId="{9CEB920D-8F7F-4A4C-9F8F-783E4D7A8F4C}" dt="2024-08-19T23:00:19.164" v="79" actId="478"/>
          <ac:spMkLst>
            <pc:docMk/>
            <pc:sldMk cId="1630999578" sldId="256"/>
            <ac:spMk id="54" creationId="{E6745A18-3B16-4D24-EA22-D2E61E46D2B2}"/>
          </ac:spMkLst>
        </pc:spChg>
        <pc:spChg chg="mod">
          <ac:chgData name="Li, Chengzhe" userId="f42dea72-8eff-472a-b9fc-fef70957367e" providerId="ADAL" clId="{9CEB920D-8F7F-4A4C-9F8F-783E4D7A8F4C}" dt="2024-08-19T23:02:38.162" v="110" actId="1076"/>
          <ac:spMkLst>
            <pc:docMk/>
            <pc:sldMk cId="1630999578" sldId="256"/>
            <ac:spMk id="74" creationId="{AD4E611B-1E69-7CF1-6AF5-4CA765DA5F0C}"/>
          </ac:spMkLst>
        </pc:spChg>
        <pc:spChg chg="mod">
          <ac:chgData name="Li, Chengzhe" userId="f42dea72-8eff-472a-b9fc-fef70957367e" providerId="ADAL" clId="{9CEB920D-8F7F-4A4C-9F8F-783E4D7A8F4C}" dt="2024-08-19T23:01:29.268" v="100" actId="1076"/>
          <ac:spMkLst>
            <pc:docMk/>
            <pc:sldMk cId="1630999578" sldId="256"/>
            <ac:spMk id="76" creationId="{3EDA1AA7-1BDF-AC5F-BFDA-FFDB7684796B}"/>
          </ac:spMkLst>
        </pc:spChg>
        <pc:spChg chg="del">
          <ac:chgData name="Li, Chengzhe" userId="f42dea72-8eff-472a-b9fc-fef70957367e" providerId="ADAL" clId="{9CEB920D-8F7F-4A4C-9F8F-783E4D7A8F4C}" dt="2024-08-19T23:00:11.086" v="76" actId="478"/>
          <ac:spMkLst>
            <pc:docMk/>
            <pc:sldMk cId="1630999578" sldId="256"/>
            <ac:spMk id="88" creationId="{A19548D6-9CE4-C95F-D096-B5ECBBFCBAA5}"/>
          </ac:spMkLst>
        </pc:spChg>
        <pc:spChg chg="mod">
          <ac:chgData name="Li, Chengzhe" userId="f42dea72-8eff-472a-b9fc-fef70957367e" providerId="ADAL" clId="{9CEB920D-8F7F-4A4C-9F8F-783E4D7A8F4C}" dt="2024-08-19T23:02:43.667" v="111" actId="1076"/>
          <ac:spMkLst>
            <pc:docMk/>
            <pc:sldMk cId="1630999578" sldId="256"/>
            <ac:spMk id="93" creationId="{6F9556B1-03AB-11F1-0242-01D20DD9227D}"/>
          </ac:spMkLst>
        </pc:spChg>
        <pc:spChg chg="del">
          <ac:chgData name="Li, Chengzhe" userId="f42dea72-8eff-472a-b9fc-fef70957367e" providerId="ADAL" clId="{9CEB920D-8F7F-4A4C-9F8F-783E4D7A8F4C}" dt="2024-08-19T23:00:13.754" v="77" actId="478"/>
          <ac:spMkLst>
            <pc:docMk/>
            <pc:sldMk cId="1630999578" sldId="256"/>
            <ac:spMk id="100" creationId="{FB54ED25-E9BA-830E-84DD-A9873F64F1C1}"/>
          </ac:spMkLst>
        </pc:spChg>
        <pc:spChg chg="del">
          <ac:chgData name="Li, Chengzhe" userId="f42dea72-8eff-472a-b9fc-fef70957367e" providerId="ADAL" clId="{9CEB920D-8F7F-4A4C-9F8F-783E4D7A8F4C}" dt="2024-08-19T23:00:16.249" v="78" actId="478"/>
          <ac:spMkLst>
            <pc:docMk/>
            <pc:sldMk cId="1630999578" sldId="256"/>
            <ac:spMk id="102" creationId="{63256F4B-A97E-6A6F-4339-1003CC1C13BA}"/>
          </ac:spMkLst>
        </pc:spChg>
        <pc:spChg chg="mod">
          <ac:chgData name="Li, Chengzhe" userId="f42dea72-8eff-472a-b9fc-fef70957367e" providerId="ADAL" clId="{9CEB920D-8F7F-4A4C-9F8F-783E4D7A8F4C}" dt="2024-08-19T23:02:30.138" v="109" actId="1076"/>
          <ac:spMkLst>
            <pc:docMk/>
            <pc:sldMk cId="1630999578" sldId="256"/>
            <ac:spMk id="117" creationId="{D88AC57B-4AA4-D1EF-CF7A-0160AB2095D3}"/>
          </ac:spMkLst>
        </pc:spChg>
        <pc:spChg chg="del">
          <ac:chgData name="Li, Chengzhe" userId="f42dea72-8eff-472a-b9fc-fef70957367e" providerId="ADAL" clId="{9CEB920D-8F7F-4A4C-9F8F-783E4D7A8F4C}" dt="2024-08-19T23:02:00.009" v="107" actId="478"/>
          <ac:spMkLst>
            <pc:docMk/>
            <pc:sldMk cId="1630999578" sldId="256"/>
            <ac:spMk id="140" creationId="{4C1B34B0-BDD4-E0A4-E3CF-41A1ADC67B91}"/>
          </ac:spMkLst>
        </pc:spChg>
        <pc:spChg chg="del">
          <ac:chgData name="Li, Chengzhe" userId="f42dea72-8eff-472a-b9fc-fef70957367e" providerId="ADAL" clId="{9CEB920D-8F7F-4A4C-9F8F-783E4D7A8F4C}" dt="2024-08-19T23:00:49.275" v="85" actId="478"/>
          <ac:spMkLst>
            <pc:docMk/>
            <pc:sldMk cId="1630999578" sldId="256"/>
            <ac:spMk id="148" creationId="{BA75C690-884A-6A45-A04E-228CD7683512}"/>
          </ac:spMkLst>
        </pc:spChg>
        <pc:spChg chg="del">
          <ac:chgData name="Li, Chengzhe" userId="f42dea72-8eff-472a-b9fc-fef70957367e" providerId="ADAL" clId="{9CEB920D-8F7F-4A4C-9F8F-783E4D7A8F4C}" dt="2024-08-19T23:00:21.562" v="80" actId="478"/>
          <ac:spMkLst>
            <pc:docMk/>
            <pc:sldMk cId="1630999578" sldId="256"/>
            <ac:spMk id="159" creationId="{E9D4E15D-CC40-B05F-8C8A-B7C7BCE2152A}"/>
          </ac:spMkLst>
        </pc:spChg>
        <pc:spChg chg="del">
          <ac:chgData name="Li, Chengzhe" userId="f42dea72-8eff-472a-b9fc-fef70957367e" providerId="ADAL" clId="{9CEB920D-8F7F-4A4C-9F8F-783E4D7A8F4C}" dt="2024-08-19T23:00:28.445" v="81" actId="478"/>
          <ac:spMkLst>
            <pc:docMk/>
            <pc:sldMk cId="1630999578" sldId="256"/>
            <ac:spMk id="167" creationId="{32336706-2E72-B57B-B6C2-C80B11A013A1}"/>
          </ac:spMkLst>
        </pc:spChg>
        <pc:spChg chg="mod">
          <ac:chgData name="Li, Chengzhe" userId="f42dea72-8eff-472a-b9fc-fef70957367e" providerId="ADAL" clId="{9CEB920D-8F7F-4A4C-9F8F-783E4D7A8F4C}" dt="2024-08-19T23:01:11.908" v="98" actId="1076"/>
          <ac:spMkLst>
            <pc:docMk/>
            <pc:sldMk cId="1630999578" sldId="256"/>
            <ac:spMk id="234" creationId="{D1A86160-79B9-1D6E-3F0A-3BCF0E8AD109}"/>
          </ac:spMkLst>
        </pc:spChg>
        <pc:grpChg chg="del">
          <ac:chgData name="Li, Chengzhe" userId="f42dea72-8eff-472a-b9fc-fef70957367e" providerId="ADAL" clId="{9CEB920D-8F7F-4A4C-9F8F-783E4D7A8F4C}" dt="2024-08-19T22:52:43.118" v="21" actId="478"/>
          <ac:grpSpMkLst>
            <pc:docMk/>
            <pc:sldMk cId="1630999578" sldId="256"/>
            <ac:grpSpMk id="11" creationId="{655A3B1E-B63A-6CD6-0EB6-A23CB1F49C65}"/>
          </ac:grpSpMkLst>
        </pc:grpChg>
        <pc:grpChg chg="del">
          <ac:chgData name="Li, Chengzhe" userId="f42dea72-8eff-472a-b9fc-fef70957367e" providerId="ADAL" clId="{9CEB920D-8F7F-4A4C-9F8F-783E4D7A8F4C}" dt="2024-08-19T23:00:38.560" v="82" actId="478"/>
          <ac:grpSpMkLst>
            <pc:docMk/>
            <pc:sldMk cId="1630999578" sldId="256"/>
            <ac:grpSpMk id="16" creationId="{A29253E7-BECB-D198-50FD-ED01820F5C73}"/>
          </ac:grpSpMkLst>
        </pc:grpChg>
        <pc:grpChg chg="add del mod">
          <ac:chgData name="Li, Chengzhe" userId="f42dea72-8eff-472a-b9fc-fef70957367e" providerId="ADAL" clId="{9CEB920D-8F7F-4A4C-9F8F-783E4D7A8F4C}" dt="2024-08-19T23:01:56.643" v="106" actId="478"/>
          <ac:grpSpMkLst>
            <pc:docMk/>
            <pc:sldMk cId="1630999578" sldId="256"/>
            <ac:grpSpMk id="18" creationId="{88514EDF-4294-24C1-C9F2-6CB418337056}"/>
          </ac:grpSpMkLst>
        </pc:grpChg>
        <pc:grpChg chg="del">
          <ac:chgData name="Li, Chengzhe" userId="f42dea72-8eff-472a-b9fc-fef70957367e" providerId="ADAL" clId="{9CEB920D-8F7F-4A4C-9F8F-783E4D7A8F4C}" dt="2024-08-19T23:00:45.532" v="84" actId="478"/>
          <ac:grpSpMkLst>
            <pc:docMk/>
            <pc:sldMk cId="1630999578" sldId="256"/>
            <ac:grpSpMk id="20" creationId="{39251413-8724-4FF0-20AB-1A240CEC8B78}"/>
          </ac:grpSpMkLst>
        </pc:grpChg>
        <pc:grpChg chg="add del">
          <ac:chgData name="Li, Chengzhe" userId="f42dea72-8eff-472a-b9fc-fef70957367e" providerId="ADAL" clId="{9CEB920D-8F7F-4A4C-9F8F-783E4D7A8F4C}" dt="2024-08-19T23:01:55.309" v="105" actId="478"/>
          <ac:grpSpMkLst>
            <pc:docMk/>
            <pc:sldMk cId="1630999578" sldId="256"/>
            <ac:grpSpMk id="29" creationId="{F499ED28-AF37-5352-4A2F-11B1779DC5F6}"/>
          </ac:grpSpMkLst>
        </pc:grpChg>
        <pc:grpChg chg="add del">
          <ac:chgData name="Li, Chengzhe" userId="f42dea72-8eff-472a-b9fc-fef70957367e" providerId="ADAL" clId="{9CEB920D-8F7F-4A4C-9F8F-783E4D7A8F4C}" dt="2024-08-19T23:01:50.790" v="102" actId="478"/>
          <ac:grpSpMkLst>
            <pc:docMk/>
            <pc:sldMk cId="1630999578" sldId="256"/>
            <ac:grpSpMk id="39" creationId="{27EB28BE-EC94-95ED-8614-ECDED7ADDECC}"/>
          </ac:grpSpMkLst>
        </pc:grpChg>
        <pc:grpChg chg="del">
          <ac:chgData name="Li, Chengzhe" userId="f42dea72-8eff-472a-b9fc-fef70957367e" providerId="ADAL" clId="{9CEB920D-8F7F-4A4C-9F8F-783E4D7A8F4C}" dt="2024-08-19T23:00:16.249" v="78" actId="478"/>
          <ac:grpSpMkLst>
            <pc:docMk/>
            <pc:sldMk cId="1630999578" sldId="256"/>
            <ac:grpSpMk id="41" creationId="{0C924793-D79F-AB33-E6C5-F07465AB9E02}"/>
          </ac:grpSpMkLst>
        </pc:grpChg>
        <pc:grpChg chg="del">
          <ac:chgData name="Li, Chengzhe" userId="f42dea72-8eff-472a-b9fc-fef70957367e" providerId="ADAL" clId="{9CEB920D-8F7F-4A4C-9F8F-783E4D7A8F4C}" dt="2024-08-19T23:01:51.844" v="103" actId="478"/>
          <ac:grpSpMkLst>
            <pc:docMk/>
            <pc:sldMk cId="1630999578" sldId="256"/>
            <ac:grpSpMk id="49" creationId="{8D4C8A6A-D198-977E-7666-938EEB401057}"/>
          </ac:grpSpMkLst>
        </pc:grpChg>
        <pc:grpChg chg="add del">
          <ac:chgData name="Li, Chengzhe" userId="f42dea72-8eff-472a-b9fc-fef70957367e" providerId="ADAL" clId="{9CEB920D-8F7F-4A4C-9F8F-783E4D7A8F4C}" dt="2024-08-19T23:01:53.386" v="104" actId="478"/>
          <ac:grpSpMkLst>
            <pc:docMk/>
            <pc:sldMk cId="1630999578" sldId="256"/>
            <ac:grpSpMk id="55" creationId="{B2756D39-B0C5-995D-9634-8D3A46D14996}"/>
          </ac:grpSpMkLst>
        </pc:grpChg>
        <pc:grpChg chg="del">
          <ac:chgData name="Li, Chengzhe" userId="f42dea72-8eff-472a-b9fc-fef70957367e" providerId="ADAL" clId="{9CEB920D-8F7F-4A4C-9F8F-783E4D7A8F4C}" dt="2024-08-19T23:00:43.344" v="83" actId="478"/>
          <ac:grpSpMkLst>
            <pc:docMk/>
            <pc:sldMk cId="1630999578" sldId="256"/>
            <ac:grpSpMk id="84" creationId="{C6E5D3A3-03F9-F084-2D88-220CBCF1BA6C}"/>
          </ac:grpSpMkLst>
        </pc:grpChg>
        <pc:grpChg chg="mod">
          <ac:chgData name="Li, Chengzhe" userId="f42dea72-8eff-472a-b9fc-fef70957367e" providerId="ADAL" clId="{9CEB920D-8F7F-4A4C-9F8F-783E4D7A8F4C}" dt="2024-08-19T23:02:57.780" v="115" actId="1076"/>
          <ac:grpSpMkLst>
            <pc:docMk/>
            <pc:sldMk cId="1630999578" sldId="256"/>
            <ac:grpSpMk id="110" creationId="{5DA40288-0189-5C57-6E56-27FBD7154AF1}"/>
          </ac:grpSpMkLst>
        </pc:grpChg>
        <pc:grpChg chg="mod">
          <ac:chgData name="Li, Chengzhe" userId="f42dea72-8eff-472a-b9fc-fef70957367e" providerId="ADAL" clId="{9CEB920D-8F7F-4A4C-9F8F-783E4D7A8F4C}" dt="2024-08-19T23:03:08.855" v="117" actId="1076"/>
          <ac:grpSpMkLst>
            <pc:docMk/>
            <pc:sldMk cId="1630999578" sldId="256"/>
            <ac:grpSpMk id="112" creationId="{2BA1C04C-3713-B8B4-50B3-F40DF70872E5}"/>
          </ac:grpSpMkLst>
        </pc:grpChg>
        <pc:grpChg chg="del">
          <ac:chgData name="Li, Chengzhe" userId="f42dea72-8eff-472a-b9fc-fef70957367e" providerId="ADAL" clId="{9CEB920D-8F7F-4A4C-9F8F-783E4D7A8F4C}" dt="2024-08-19T23:00:49.275" v="85" actId="478"/>
          <ac:grpSpMkLst>
            <pc:docMk/>
            <pc:sldMk cId="1630999578" sldId="256"/>
            <ac:grpSpMk id="147" creationId="{D0B22799-CA7F-505B-968F-2C58C95C0040}"/>
          </ac:grpSpMkLst>
        </pc:grpChg>
        <pc:grpChg chg="del">
          <ac:chgData name="Li, Chengzhe" userId="f42dea72-8eff-472a-b9fc-fef70957367e" providerId="ADAL" clId="{9CEB920D-8F7F-4A4C-9F8F-783E4D7A8F4C}" dt="2024-08-19T23:00:52.364" v="86" actId="478"/>
          <ac:grpSpMkLst>
            <pc:docMk/>
            <pc:sldMk cId="1630999578" sldId="256"/>
            <ac:grpSpMk id="155" creationId="{9ED47E27-978C-353E-D4C0-AD48A7125519}"/>
          </ac:grpSpMkLst>
        </pc:grpChg>
        <pc:grpChg chg="mod">
          <ac:chgData name="Li, Chengzhe" userId="f42dea72-8eff-472a-b9fc-fef70957367e" providerId="ADAL" clId="{9CEB920D-8F7F-4A4C-9F8F-783E4D7A8F4C}" dt="2024-08-19T23:02:23.715" v="108" actId="1076"/>
          <ac:grpSpMkLst>
            <pc:docMk/>
            <pc:sldMk cId="1630999578" sldId="256"/>
            <ac:grpSpMk id="248" creationId="{3084AF7F-32F5-DCF6-35DD-D1276E57A973}"/>
          </ac:grpSpMkLst>
        </pc:grpChg>
        <pc:graphicFrameChg chg="del">
          <ac:chgData name="Li, Chengzhe" userId="f42dea72-8eff-472a-b9fc-fef70957367e" providerId="ADAL" clId="{9CEB920D-8F7F-4A4C-9F8F-783E4D7A8F4C}" dt="2024-08-19T22:53:49.039" v="25" actId="478"/>
          <ac:graphicFrameMkLst>
            <pc:docMk/>
            <pc:sldMk cId="1630999578" sldId="256"/>
            <ac:graphicFrameMk id="34" creationId="{7FD54EF4-DA20-1CED-5703-1D418C791252}"/>
          </ac:graphicFrameMkLst>
        </pc:graphicFrameChg>
        <pc:graphicFrameChg chg="mod modGraphic">
          <ac:chgData name="Li, Chengzhe" userId="f42dea72-8eff-472a-b9fc-fef70957367e" providerId="ADAL" clId="{9CEB920D-8F7F-4A4C-9F8F-783E4D7A8F4C}" dt="2024-08-19T23:03:08.855" v="117" actId="1076"/>
          <ac:graphicFrameMkLst>
            <pc:docMk/>
            <pc:sldMk cId="1630999578" sldId="256"/>
            <ac:graphicFrameMk id="106" creationId="{D1D5F03C-C789-3D12-AFA0-E1EB560E8CA2}"/>
          </ac:graphicFrameMkLst>
        </pc:graphicFrameChg>
        <pc:picChg chg="del">
          <ac:chgData name="Li, Chengzhe" userId="f42dea72-8eff-472a-b9fc-fef70957367e" providerId="ADAL" clId="{9CEB920D-8F7F-4A4C-9F8F-783E4D7A8F4C}" dt="2024-08-19T22:52:40.631" v="20" actId="478"/>
          <ac:picMkLst>
            <pc:docMk/>
            <pc:sldMk cId="1630999578" sldId="256"/>
            <ac:picMk id="3" creationId="{2ADE3FC0-86DC-1467-BEDF-2FF7579CA356}"/>
          </ac:picMkLst>
        </pc:picChg>
        <pc:picChg chg="add mod">
          <ac:chgData name="Li, Chengzhe" userId="f42dea72-8eff-472a-b9fc-fef70957367e" providerId="ADAL" clId="{9CEB920D-8F7F-4A4C-9F8F-783E4D7A8F4C}" dt="2024-08-19T22:54:42.795" v="35" actId="1035"/>
          <ac:picMkLst>
            <pc:docMk/>
            <pc:sldMk cId="1630999578" sldId="256"/>
            <ac:picMk id="5" creationId="{EE94C08B-8560-F6AE-16C3-A8B23A2156CA}"/>
          </ac:picMkLst>
        </pc:picChg>
      </pc:sldChg>
    </pc:docChg>
  </pc:docChgLst>
  <pc:docChgLst>
    <pc:chgData name="Li, Chengzhe" userId="f42dea72-8eff-472a-b9fc-fef70957367e" providerId="ADAL" clId="{62EC2354-4E70-AA41-97AF-07E527CC4597}"/>
    <pc:docChg chg="undo custSel modSld modMainMaster">
      <pc:chgData name="Li, Chengzhe" userId="f42dea72-8eff-472a-b9fc-fef70957367e" providerId="ADAL" clId="{62EC2354-4E70-AA41-97AF-07E527CC4597}" dt="2024-08-23T01:41:46.341" v="1540" actId="20577"/>
      <pc:docMkLst>
        <pc:docMk/>
      </pc:docMkLst>
      <pc:sldChg chg="addSp delSp modSp mod">
        <pc:chgData name="Li, Chengzhe" userId="f42dea72-8eff-472a-b9fc-fef70957367e" providerId="ADAL" clId="{62EC2354-4E70-AA41-97AF-07E527CC4597}" dt="2024-08-23T01:41:46.341" v="1540" actId="20577"/>
        <pc:sldMkLst>
          <pc:docMk/>
          <pc:sldMk cId="1630999578" sldId="256"/>
        </pc:sldMkLst>
        <pc:spChg chg="add del mod">
          <ac:chgData name="Li, Chengzhe" userId="f42dea72-8eff-472a-b9fc-fef70957367e" providerId="ADAL" clId="{62EC2354-4E70-AA41-97AF-07E527CC4597}" dt="2024-08-22T16:44:00.706" v="624" actId="478"/>
          <ac:spMkLst>
            <pc:docMk/>
            <pc:sldMk cId="1630999578" sldId="256"/>
            <ac:spMk id="3" creationId="{4BDC50AB-5E1A-F46B-A4BB-8298FB31109F}"/>
          </ac:spMkLst>
        </pc:spChg>
        <pc:spChg chg="add del mod">
          <ac:chgData name="Li, Chengzhe" userId="f42dea72-8eff-472a-b9fc-fef70957367e" providerId="ADAL" clId="{62EC2354-4E70-AA41-97AF-07E527CC4597}" dt="2024-08-22T16:44:00.706" v="624" actId="478"/>
          <ac:spMkLst>
            <pc:docMk/>
            <pc:sldMk cId="1630999578" sldId="256"/>
            <ac:spMk id="4" creationId="{37D405CF-A68B-5EC3-C793-295DC5C525B8}"/>
          </ac:spMkLst>
        </pc:spChg>
        <pc:spChg chg="mod">
          <ac:chgData name="Li, Chengzhe" userId="f42dea72-8eff-472a-b9fc-fef70957367e" providerId="ADAL" clId="{62EC2354-4E70-AA41-97AF-07E527CC4597}" dt="2024-08-20T19:02:26.816" v="0"/>
          <ac:spMkLst>
            <pc:docMk/>
            <pc:sldMk cId="1630999578" sldId="256"/>
            <ac:spMk id="6" creationId="{CC2C9DF9-9583-6FD8-D8F4-4D1ABBD92834}"/>
          </ac:spMkLst>
        </pc:spChg>
        <pc:spChg chg="mod">
          <ac:chgData name="Li, Chengzhe" userId="f42dea72-8eff-472a-b9fc-fef70957367e" providerId="ADAL" clId="{62EC2354-4E70-AA41-97AF-07E527CC4597}" dt="2024-08-20T19:02:26.816" v="0"/>
          <ac:spMkLst>
            <pc:docMk/>
            <pc:sldMk cId="1630999578" sldId="256"/>
            <ac:spMk id="7" creationId="{216F178C-EA90-C607-AAC9-950736BDBBF9}"/>
          </ac:spMkLst>
        </pc:spChg>
        <pc:spChg chg="mod">
          <ac:chgData name="Li, Chengzhe" userId="f42dea72-8eff-472a-b9fc-fef70957367e" providerId="ADAL" clId="{62EC2354-4E70-AA41-97AF-07E527CC4597}" dt="2024-08-20T19:02:26.816" v="0"/>
          <ac:spMkLst>
            <pc:docMk/>
            <pc:sldMk cId="1630999578" sldId="256"/>
            <ac:spMk id="8" creationId="{69E27392-9E0E-2646-3A17-1F70C061C4F2}"/>
          </ac:spMkLst>
        </pc:spChg>
        <pc:spChg chg="add mod">
          <ac:chgData name="Li, Chengzhe" userId="f42dea72-8eff-472a-b9fc-fef70957367e" providerId="ADAL" clId="{62EC2354-4E70-AA41-97AF-07E527CC4597}" dt="2024-08-22T19:20:29.482" v="993" actId="14100"/>
          <ac:spMkLst>
            <pc:docMk/>
            <pc:sldMk cId="1630999578" sldId="256"/>
            <ac:spMk id="12" creationId="{3B229A4D-63E8-F48F-9DF3-DDAEC290D040}"/>
          </ac:spMkLst>
        </pc:spChg>
        <pc:spChg chg="mod">
          <ac:chgData name="Li, Chengzhe" userId="f42dea72-8eff-472a-b9fc-fef70957367e" providerId="ADAL" clId="{62EC2354-4E70-AA41-97AF-07E527CC4597}" dt="2024-08-20T19:02:26.816" v="0"/>
          <ac:spMkLst>
            <pc:docMk/>
            <pc:sldMk cId="1630999578" sldId="256"/>
            <ac:spMk id="13" creationId="{77470924-84D4-A759-1C6D-13E2DD895CEE}"/>
          </ac:spMkLst>
        </pc:spChg>
        <pc:spChg chg="add mod">
          <ac:chgData name="Li, Chengzhe" userId="f42dea72-8eff-472a-b9fc-fef70957367e" providerId="ADAL" clId="{62EC2354-4E70-AA41-97AF-07E527CC4597}" dt="2024-08-23T01:31:37.232" v="1300" actId="1076"/>
          <ac:spMkLst>
            <pc:docMk/>
            <pc:sldMk cId="1630999578" sldId="256"/>
            <ac:spMk id="14" creationId="{4453A271-8EC0-5F82-E09A-CC70CEEC624B}"/>
          </ac:spMkLst>
        </pc:spChg>
        <pc:spChg chg="add del mod">
          <ac:chgData name="Li, Chengzhe" userId="f42dea72-8eff-472a-b9fc-fef70957367e" providerId="ADAL" clId="{62EC2354-4E70-AA41-97AF-07E527CC4597}" dt="2024-08-22T18:01:58.913" v="697" actId="478"/>
          <ac:spMkLst>
            <pc:docMk/>
            <pc:sldMk cId="1630999578" sldId="256"/>
            <ac:spMk id="16" creationId="{CB3DB42B-D763-0AEF-0E62-A106495676B2}"/>
          </ac:spMkLst>
        </pc:spChg>
        <pc:spChg chg="mod">
          <ac:chgData name="Li, Chengzhe" userId="f42dea72-8eff-472a-b9fc-fef70957367e" providerId="ADAL" clId="{62EC2354-4E70-AA41-97AF-07E527CC4597}" dt="2024-08-20T19:02:26.816" v="0"/>
          <ac:spMkLst>
            <pc:docMk/>
            <pc:sldMk cId="1630999578" sldId="256"/>
            <ac:spMk id="17" creationId="{584E2D90-B4FE-A334-2F37-4C7B08BCB7E1}"/>
          </ac:spMkLst>
        </pc:spChg>
        <pc:spChg chg="add mod">
          <ac:chgData name="Li, Chengzhe" userId="f42dea72-8eff-472a-b9fc-fef70957367e" providerId="ADAL" clId="{62EC2354-4E70-AA41-97AF-07E527CC4597}" dt="2024-08-22T22:00:00.251" v="1207" actId="1076"/>
          <ac:spMkLst>
            <pc:docMk/>
            <pc:sldMk cId="1630999578" sldId="256"/>
            <ac:spMk id="17" creationId="{BE02DC83-0CA2-F290-C34D-43D717467979}"/>
          </ac:spMkLst>
        </pc:spChg>
        <pc:spChg chg="add mod">
          <ac:chgData name="Li, Chengzhe" userId="f42dea72-8eff-472a-b9fc-fef70957367e" providerId="ADAL" clId="{62EC2354-4E70-AA41-97AF-07E527CC4597}" dt="2024-08-20T22:55:15.724" v="419" actId="1076"/>
          <ac:spMkLst>
            <pc:docMk/>
            <pc:sldMk cId="1630999578" sldId="256"/>
            <ac:spMk id="18" creationId="{4C4D49CE-74D2-FA7C-164E-726E8317EAE0}"/>
          </ac:spMkLst>
        </pc:spChg>
        <pc:spChg chg="add mod">
          <ac:chgData name="Li, Chengzhe" userId="f42dea72-8eff-472a-b9fc-fef70957367e" providerId="ADAL" clId="{62EC2354-4E70-AA41-97AF-07E527CC4597}" dt="2024-08-20T22:56:50.381" v="540" actId="20577"/>
          <ac:spMkLst>
            <pc:docMk/>
            <pc:sldMk cId="1630999578" sldId="256"/>
            <ac:spMk id="19" creationId="{5BCAFD42-5074-62D4-0F80-F5995CA0C90F}"/>
          </ac:spMkLst>
        </pc:spChg>
        <pc:spChg chg="add mod">
          <ac:chgData name="Li, Chengzhe" userId="f42dea72-8eff-472a-b9fc-fef70957367e" providerId="ADAL" clId="{62EC2354-4E70-AA41-97AF-07E527CC4597}" dt="2024-08-22T19:13:39.845" v="936" actId="1076"/>
          <ac:spMkLst>
            <pc:docMk/>
            <pc:sldMk cId="1630999578" sldId="256"/>
            <ac:spMk id="21" creationId="{5FEAC126-4E31-6F8D-C738-57B97D632812}"/>
          </ac:spMkLst>
        </pc:spChg>
        <pc:spChg chg="mod">
          <ac:chgData name="Li, Chengzhe" userId="f42dea72-8eff-472a-b9fc-fef70957367e" providerId="ADAL" clId="{62EC2354-4E70-AA41-97AF-07E527CC4597}" dt="2024-08-20T19:02:26.816" v="0"/>
          <ac:spMkLst>
            <pc:docMk/>
            <pc:sldMk cId="1630999578" sldId="256"/>
            <ac:spMk id="27" creationId="{715E4E95-5E18-0F78-1871-E1ECFEE70FF7}"/>
          </ac:spMkLst>
        </pc:spChg>
        <pc:spChg chg="add mod">
          <ac:chgData name="Li, Chengzhe" userId="f42dea72-8eff-472a-b9fc-fef70957367e" providerId="ADAL" clId="{62EC2354-4E70-AA41-97AF-07E527CC4597}" dt="2024-08-22T19:13:49.345" v="951" actId="1076"/>
          <ac:spMkLst>
            <pc:docMk/>
            <pc:sldMk cId="1630999578" sldId="256"/>
            <ac:spMk id="30" creationId="{959BC9BE-DBEF-DE0F-54D3-3BECFE722908}"/>
          </ac:spMkLst>
        </pc:spChg>
        <pc:spChg chg="mod">
          <ac:chgData name="Li, Chengzhe" userId="f42dea72-8eff-472a-b9fc-fef70957367e" providerId="ADAL" clId="{62EC2354-4E70-AA41-97AF-07E527CC4597}" dt="2024-08-20T19:02:26.816" v="0"/>
          <ac:spMkLst>
            <pc:docMk/>
            <pc:sldMk cId="1630999578" sldId="256"/>
            <ac:spMk id="32" creationId="{A51832D6-90AC-3CC5-D204-F94499101C3B}"/>
          </ac:spMkLst>
        </pc:spChg>
        <pc:spChg chg="add mod">
          <ac:chgData name="Li, Chengzhe" userId="f42dea72-8eff-472a-b9fc-fef70957367e" providerId="ADAL" clId="{62EC2354-4E70-AA41-97AF-07E527CC4597}" dt="2024-08-22T23:00:53.430" v="1210" actId="123"/>
          <ac:spMkLst>
            <pc:docMk/>
            <pc:sldMk cId="1630999578" sldId="256"/>
            <ac:spMk id="40" creationId="{EA56FDDC-7266-58B2-45F6-5D6426710785}"/>
          </ac:spMkLst>
        </pc:spChg>
        <pc:spChg chg="add mod">
          <ac:chgData name="Li, Chengzhe" userId="f42dea72-8eff-472a-b9fc-fef70957367e" providerId="ADAL" clId="{62EC2354-4E70-AA41-97AF-07E527CC4597}" dt="2024-08-23T01:41:46.341" v="1540" actId="20577"/>
          <ac:spMkLst>
            <pc:docMk/>
            <pc:sldMk cId="1630999578" sldId="256"/>
            <ac:spMk id="43" creationId="{1F495B1C-2E85-D2C0-12B0-6A4A5DE6A46E}"/>
          </ac:spMkLst>
        </pc:spChg>
        <pc:spChg chg="del mod">
          <ac:chgData name="Li, Chengzhe" userId="f42dea72-8eff-472a-b9fc-fef70957367e" providerId="ADAL" clId="{62EC2354-4E70-AA41-97AF-07E527CC4597}" dt="2024-08-20T19:03:52.172" v="15" actId="478"/>
          <ac:spMkLst>
            <pc:docMk/>
            <pc:sldMk cId="1630999578" sldId="256"/>
            <ac:spMk id="44" creationId="{5694A278-2650-AC46-FAD2-F2246E2E51AD}"/>
          </ac:spMkLst>
        </pc:spChg>
        <pc:spChg chg="add mod">
          <ac:chgData name="Li, Chengzhe" userId="f42dea72-8eff-472a-b9fc-fef70957367e" providerId="ADAL" clId="{62EC2354-4E70-AA41-97AF-07E527CC4597}" dt="2024-08-23T01:34:13.037" v="1340" actId="113"/>
          <ac:spMkLst>
            <pc:docMk/>
            <pc:sldMk cId="1630999578" sldId="256"/>
            <ac:spMk id="50" creationId="{E697B899-60A3-FCE0-95C2-33ACF17E46B5}"/>
          </ac:spMkLst>
        </pc:spChg>
        <pc:spChg chg="add mod">
          <ac:chgData name="Li, Chengzhe" userId="f42dea72-8eff-472a-b9fc-fef70957367e" providerId="ADAL" clId="{62EC2354-4E70-AA41-97AF-07E527CC4597}" dt="2024-08-23T01:34:52.384" v="1352" actId="1076"/>
          <ac:spMkLst>
            <pc:docMk/>
            <pc:sldMk cId="1630999578" sldId="256"/>
            <ac:spMk id="51" creationId="{1681DD65-9A77-63E2-A4B2-9309F3167649}"/>
          </ac:spMkLst>
        </pc:spChg>
        <pc:spChg chg="add mod">
          <ac:chgData name="Li, Chengzhe" userId="f42dea72-8eff-472a-b9fc-fef70957367e" providerId="ADAL" clId="{62EC2354-4E70-AA41-97AF-07E527CC4597}" dt="2024-08-23T01:35:03.630" v="1357" actId="20577"/>
          <ac:spMkLst>
            <pc:docMk/>
            <pc:sldMk cId="1630999578" sldId="256"/>
            <ac:spMk id="52" creationId="{10011F2A-2F43-0D87-7942-7AC4CE9021B9}"/>
          </ac:spMkLst>
        </pc:spChg>
        <pc:spChg chg="add mod">
          <ac:chgData name="Li, Chengzhe" userId="f42dea72-8eff-472a-b9fc-fef70957367e" providerId="ADAL" clId="{62EC2354-4E70-AA41-97AF-07E527CC4597}" dt="2024-08-23T01:35:11.676" v="1362" actId="20577"/>
          <ac:spMkLst>
            <pc:docMk/>
            <pc:sldMk cId="1630999578" sldId="256"/>
            <ac:spMk id="53" creationId="{99EBD59D-A99F-7B17-CFFA-062F71622139}"/>
          </ac:spMkLst>
        </pc:spChg>
        <pc:spChg chg="add mod">
          <ac:chgData name="Li, Chengzhe" userId="f42dea72-8eff-472a-b9fc-fef70957367e" providerId="ADAL" clId="{62EC2354-4E70-AA41-97AF-07E527CC4597}" dt="2024-08-23T01:35:22.280" v="1366" actId="20577"/>
          <ac:spMkLst>
            <pc:docMk/>
            <pc:sldMk cId="1630999578" sldId="256"/>
            <ac:spMk id="54" creationId="{75FD37A8-9DA6-33D1-E9D1-6025E078789E}"/>
          </ac:spMkLst>
        </pc:spChg>
        <pc:spChg chg="add mod">
          <ac:chgData name="Li, Chengzhe" userId="f42dea72-8eff-472a-b9fc-fef70957367e" providerId="ADAL" clId="{62EC2354-4E70-AA41-97AF-07E527CC4597}" dt="2024-08-23T01:35:30.800" v="1370" actId="20577"/>
          <ac:spMkLst>
            <pc:docMk/>
            <pc:sldMk cId="1630999578" sldId="256"/>
            <ac:spMk id="55" creationId="{D874AAB6-9DA6-D644-30C3-FF6B01DC30C5}"/>
          </ac:spMkLst>
        </pc:spChg>
        <pc:spChg chg="add mod">
          <ac:chgData name="Li, Chengzhe" userId="f42dea72-8eff-472a-b9fc-fef70957367e" providerId="ADAL" clId="{62EC2354-4E70-AA41-97AF-07E527CC4597}" dt="2024-08-23T01:35:38.989" v="1374" actId="20577"/>
          <ac:spMkLst>
            <pc:docMk/>
            <pc:sldMk cId="1630999578" sldId="256"/>
            <ac:spMk id="56" creationId="{87D154DD-8844-B154-7E5E-DBCCBA399537}"/>
          </ac:spMkLst>
        </pc:spChg>
        <pc:spChg chg="add mod">
          <ac:chgData name="Li, Chengzhe" userId="f42dea72-8eff-472a-b9fc-fef70957367e" providerId="ADAL" clId="{62EC2354-4E70-AA41-97AF-07E527CC4597}" dt="2024-08-23T01:35:51.422" v="1380" actId="20577"/>
          <ac:spMkLst>
            <pc:docMk/>
            <pc:sldMk cId="1630999578" sldId="256"/>
            <ac:spMk id="57" creationId="{47688131-04EF-027D-9FA0-136131809D86}"/>
          </ac:spMkLst>
        </pc:spChg>
        <pc:spChg chg="add mod">
          <ac:chgData name="Li, Chengzhe" userId="f42dea72-8eff-472a-b9fc-fef70957367e" providerId="ADAL" clId="{62EC2354-4E70-AA41-97AF-07E527CC4597}" dt="2024-08-23T01:36:01.895" v="1384" actId="20577"/>
          <ac:spMkLst>
            <pc:docMk/>
            <pc:sldMk cId="1630999578" sldId="256"/>
            <ac:spMk id="58" creationId="{BBDA63AC-D2C3-351D-D576-3A710152D511}"/>
          </ac:spMkLst>
        </pc:spChg>
        <pc:spChg chg="add mod">
          <ac:chgData name="Li, Chengzhe" userId="f42dea72-8eff-472a-b9fc-fef70957367e" providerId="ADAL" clId="{62EC2354-4E70-AA41-97AF-07E527CC4597}" dt="2024-08-23T01:36:17.302" v="1388" actId="20577"/>
          <ac:spMkLst>
            <pc:docMk/>
            <pc:sldMk cId="1630999578" sldId="256"/>
            <ac:spMk id="59" creationId="{B3104FD1-17D3-8C5D-0F5F-0F50E0770223}"/>
          </ac:spMkLst>
        </pc:spChg>
        <pc:spChg chg="mod">
          <ac:chgData name="Li, Chengzhe" userId="f42dea72-8eff-472a-b9fc-fef70957367e" providerId="ADAL" clId="{62EC2354-4E70-AA41-97AF-07E527CC4597}" dt="2024-08-20T23:11:57.783" v="578" actId="1076"/>
          <ac:spMkLst>
            <pc:docMk/>
            <pc:sldMk cId="1630999578" sldId="256"/>
            <ac:spMk id="74" creationId="{AD4E611B-1E69-7CF1-6AF5-4CA765DA5F0C}"/>
          </ac:spMkLst>
        </pc:spChg>
        <pc:spChg chg="mod">
          <ac:chgData name="Li, Chengzhe" userId="f42dea72-8eff-472a-b9fc-fef70957367e" providerId="ADAL" clId="{62EC2354-4E70-AA41-97AF-07E527CC4597}" dt="2024-08-20T19:02:26.816" v="0"/>
          <ac:spMkLst>
            <pc:docMk/>
            <pc:sldMk cId="1630999578" sldId="256"/>
            <ac:spMk id="75" creationId="{1A715445-7118-872A-BCE1-1D2DA282723D}"/>
          </ac:spMkLst>
        </pc:spChg>
        <pc:spChg chg="mod">
          <ac:chgData name="Li, Chengzhe" userId="f42dea72-8eff-472a-b9fc-fef70957367e" providerId="ADAL" clId="{62EC2354-4E70-AA41-97AF-07E527CC4597}" dt="2024-08-23T01:38:47.131" v="1419" actId="20577"/>
          <ac:spMkLst>
            <pc:docMk/>
            <pc:sldMk cId="1630999578" sldId="256"/>
            <ac:spMk id="76" creationId="{3EDA1AA7-1BDF-AC5F-BFDA-FFDB7684796B}"/>
          </ac:spMkLst>
        </pc:spChg>
        <pc:spChg chg="mod">
          <ac:chgData name="Li, Chengzhe" userId="f42dea72-8eff-472a-b9fc-fef70957367e" providerId="ADAL" clId="{62EC2354-4E70-AA41-97AF-07E527CC4597}" dt="2024-08-20T21:57:53.650" v="381" actId="14100"/>
          <ac:spMkLst>
            <pc:docMk/>
            <pc:sldMk cId="1630999578" sldId="256"/>
            <ac:spMk id="93" creationId="{6F9556B1-03AB-11F1-0242-01D20DD9227D}"/>
          </ac:spMkLst>
        </pc:spChg>
        <pc:spChg chg="mod">
          <ac:chgData name="Li, Chengzhe" userId="f42dea72-8eff-472a-b9fc-fef70957367e" providerId="ADAL" clId="{62EC2354-4E70-AA41-97AF-07E527CC4597}" dt="2024-08-20T19:02:26.816" v="0"/>
          <ac:spMkLst>
            <pc:docMk/>
            <pc:sldMk cId="1630999578" sldId="256"/>
            <ac:spMk id="97" creationId="{F9A5158C-5341-B713-CEBA-716DA0CCE650}"/>
          </ac:spMkLst>
        </pc:spChg>
        <pc:spChg chg="mod">
          <ac:chgData name="Li, Chengzhe" userId="f42dea72-8eff-472a-b9fc-fef70957367e" providerId="ADAL" clId="{62EC2354-4E70-AA41-97AF-07E527CC4597}" dt="2024-08-20T19:02:26.816" v="0"/>
          <ac:spMkLst>
            <pc:docMk/>
            <pc:sldMk cId="1630999578" sldId="256"/>
            <ac:spMk id="107" creationId="{A28D2866-A37A-A4DF-3FB7-0BB5FD450AD9}"/>
          </ac:spMkLst>
        </pc:spChg>
        <pc:spChg chg="mod">
          <ac:chgData name="Li, Chengzhe" userId="f42dea72-8eff-472a-b9fc-fef70957367e" providerId="ADAL" clId="{62EC2354-4E70-AA41-97AF-07E527CC4597}" dt="2024-08-20T19:02:26.816" v="0"/>
          <ac:spMkLst>
            <pc:docMk/>
            <pc:sldMk cId="1630999578" sldId="256"/>
            <ac:spMk id="108" creationId="{C1F19076-5749-9055-F335-57B1299C25F3}"/>
          </ac:spMkLst>
        </pc:spChg>
        <pc:spChg chg="del mod">
          <ac:chgData name="Li, Chengzhe" userId="f42dea72-8eff-472a-b9fc-fef70957367e" providerId="ADAL" clId="{62EC2354-4E70-AA41-97AF-07E527CC4597}" dt="2024-08-20T19:03:39.576" v="10" actId="478"/>
          <ac:spMkLst>
            <pc:docMk/>
            <pc:sldMk cId="1630999578" sldId="256"/>
            <ac:spMk id="111" creationId="{96DFFE8C-41BA-6E6C-F23C-A96F2DBEF302}"/>
          </ac:spMkLst>
        </pc:spChg>
        <pc:spChg chg="mod">
          <ac:chgData name="Li, Chengzhe" userId="f42dea72-8eff-472a-b9fc-fef70957367e" providerId="ADAL" clId="{62EC2354-4E70-AA41-97AF-07E527CC4597}" dt="2024-08-20T21:57:14.106" v="377" actId="20577"/>
          <ac:spMkLst>
            <pc:docMk/>
            <pc:sldMk cId="1630999578" sldId="256"/>
            <ac:spMk id="113" creationId="{EE05AE8A-21EC-E6E1-3FC5-E26674E5A614}"/>
          </ac:spMkLst>
        </pc:spChg>
        <pc:spChg chg="mod topLvl">
          <ac:chgData name="Li, Chengzhe" userId="f42dea72-8eff-472a-b9fc-fef70957367e" providerId="ADAL" clId="{62EC2354-4E70-AA41-97AF-07E527CC4597}" dt="2024-08-23T00:38:21.507" v="1224" actId="113"/>
          <ac:spMkLst>
            <pc:docMk/>
            <pc:sldMk cId="1630999578" sldId="256"/>
            <ac:spMk id="114" creationId="{93B2D9CC-4CFB-D216-4D9E-C896C9A206CA}"/>
          </ac:spMkLst>
        </pc:spChg>
        <pc:spChg chg="del mod topLvl">
          <ac:chgData name="Li, Chengzhe" userId="f42dea72-8eff-472a-b9fc-fef70957367e" providerId="ADAL" clId="{62EC2354-4E70-AA41-97AF-07E527CC4597}" dt="2024-08-20T21:52:11.584" v="370" actId="478"/>
          <ac:spMkLst>
            <pc:docMk/>
            <pc:sldMk cId="1630999578" sldId="256"/>
            <ac:spMk id="115" creationId="{2076BB1A-5EB8-DB08-6FA0-360736CE1692}"/>
          </ac:spMkLst>
        </pc:spChg>
        <pc:spChg chg="mod">
          <ac:chgData name="Li, Chengzhe" userId="f42dea72-8eff-472a-b9fc-fef70957367e" providerId="ADAL" clId="{62EC2354-4E70-AA41-97AF-07E527CC4597}" dt="2024-08-20T19:02:26.816" v="0"/>
          <ac:spMkLst>
            <pc:docMk/>
            <pc:sldMk cId="1630999578" sldId="256"/>
            <ac:spMk id="116" creationId="{281163CF-BA71-2E7E-D78D-DBE42155AA1E}"/>
          </ac:spMkLst>
        </pc:spChg>
        <pc:spChg chg="mod">
          <ac:chgData name="Li, Chengzhe" userId="f42dea72-8eff-472a-b9fc-fef70957367e" providerId="ADAL" clId="{62EC2354-4E70-AA41-97AF-07E527CC4597}" dt="2024-08-20T21:57:33.650" v="378" actId="14100"/>
          <ac:spMkLst>
            <pc:docMk/>
            <pc:sldMk cId="1630999578" sldId="256"/>
            <ac:spMk id="117" creationId="{D88AC57B-4AA4-D1EF-CF7A-0160AB2095D3}"/>
          </ac:spMkLst>
        </pc:spChg>
        <pc:spChg chg="mod">
          <ac:chgData name="Li, Chengzhe" userId="f42dea72-8eff-472a-b9fc-fef70957367e" providerId="ADAL" clId="{62EC2354-4E70-AA41-97AF-07E527CC4597}" dt="2024-08-23T00:38:31.974" v="1234" actId="1035"/>
          <ac:spMkLst>
            <pc:docMk/>
            <pc:sldMk cId="1630999578" sldId="256"/>
            <ac:spMk id="143" creationId="{D14E2399-6547-1465-BCAD-9F46BCE5C474}"/>
          </ac:spMkLst>
        </pc:spChg>
        <pc:spChg chg="del mod">
          <ac:chgData name="Li, Chengzhe" userId="f42dea72-8eff-472a-b9fc-fef70957367e" providerId="ADAL" clId="{62EC2354-4E70-AA41-97AF-07E527CC4597}" dt="2024-08-20T19:03:26.897" v="4" actId="478"/>
          <ac:spMkLst>
            <pc:docMk/>
            <pc:sldMk cId="1630999578" sldId="256"/>
            <ac:spMk id="205" creationId="{3DA778BC-1040-D4C5-8F30-EA583CEB706E}"/>
          </ac:spMkLst>
        </pc:spChg>
        <pc:spChg chg="mod">
          <ac:chgData name="Li, Chengzhe" userId="f42dea72-8eff-472a-b9fc-fef70957367e" providerId="ADAL" clId="{62EC2354-4E70-AA41-97AF-07E527CC4597}" dt="2024-08-20T19:02:26.816" v="0"/>
          <ac:spMkLst>
            <pc:docMk/>
            <pc:sldMk cId="1630999578" sldId="256"/>
            <ac:spMk id="207" creationId="{A3DF9927-F905-7A58-B4B9-CEFD407E1B74}"/>
          </ac:spMkLst>
        </pc:spChg>
        <pc:spChg chg="mod">
          <ac:chgData name="Li, Chengzhe" userId="f42dea72-8eff-472a-b9fc-fef70957367e" providerId="ADAL" clId="{62EC2354-4E70-AA41-97AF-07E527CC4597}" dt="2024-08-20T19:02:26.816" v="0"/>
          <ac:spMkLst>
            <pc:docMk/>
            <pc:sldMk cId="1630999578" sldId="256"/>
            <ac:spMk id="208" creationId="{2AC46A45-1008-B51A-6322-1B37269227DA}"/>
          </ac:spMkLst>
        </pc:spChg>
        <pc:spChg chg="del mod">
          <ac:chgData name="Li, Chengzhe" userId="f42dea72-8eff-472a-b9fc-fef70957367e" providerId="ADAL" clId="{62EC2354-4E70-AA41-97AF-07E527CC4597}" dt="2024-08-20T19:03:21.773" v="3" actId="478"/>
          <ac:spMkLst>
            <pc:docMk/>
            <pc:sldMk cId="1630999578" sldId="256"/>
            <ac:spMk id="234" creationId="{D1A86160-79B9-1D6E-3F0A-3BCF0E8AD109}"/>
          </ac:spMkLst>
        </pc:spChg>
        <pc:spChg chg="del mod">
          <ac:chgData name="Li, Chengzhe" userId="f42dea72-8eff-472a-b9fc-fef70957367e" providerId="ADAL" clId="{62EC2354-4E70-AA41-97AF-07E527CC4597}" dt="2024-08-20T19:03:19.423" v="1" actId="478"/>
          <ac:spMkLst>
            <pc:docMk/>
            <pc:sldMk cId="1630999578" sldId="256"/>
            <ac:spMk id="235" creationId="{693B875A-142D-E100-4A71-1831AD498FAE}"/>
          </ac:spMkLst>
        </pc:spChg>
        <pc:spChg chg="del mod">
          <ac:chgData name="Li, Chengzhe" userId="f42dea72-8eff-472a-b9fc-fef70957367e" providerId="ADAL" clId="{62EC2354-4E70-AA41-97AF-07E527CC4597}" dt="2024-08-20T19:03:42.611" v="12" actId="478"/>
          <ac:spMkLst>
            <pc:docMk/>
            <pc:sldMk cId="1630999578" sldId="256"/>
            <ac:spMk id="236" creationId="{BA507186-8C87-F195-7E4C-E93317D57E95}"/>
          </ac:spMkLst>
        </pc:spChg>
        <pc:spChg chg="mod">
          <ac:chgData name="Li, Chengzhe" userId="f42dea72-8eff-472a-b9fc-fef70957367e" providerId="ADAL" clId="{62EC2354-4E70-AA41-97AF-07E527CC4597}" dt="2024-08-20T19:02:26.816" v="0"/>
          <ac:spMkLst>
            <pc:docMk/>
            <pc:sldMk cId="1630999578" sldId="256"/>
            <ac:spMk id="240" creationId="{0FE69C60-207A-712E-B584-4575520FA67E}"/>
          </ac:spMkLst>
        </pc:spChg>
        <pc:spChg chg="mod">
          <ac:chgData name="Li, Chengzhe" userId="f42dea72-8eff-472a-b9fc-fef70957367e" providerId="ADAL" clId="{62EC2354-4E70-AA41-97AF-07E527CC4597}" dt="2024-08-20T19:02:26.816" v="0"/>
          <ac:spMkLst>
            <pc:docMk/>
            <pc:sldMk cId="1630999578" sldId="256"/>
            <ac:spMk id="241" creationId="{A8859276-F521-31C3-0E14-2A372196268E}"/>
          </ac:spMkLst>
        </pc:spChg>
        <pc:spChg chg="del mod">
          <ac:chgData name="Li, Chengzhe" userId="f42dea72-8eff-472a-b9fc-fef70957367e" providerId="ADAL" clId="{62EC2354-4E70-AA41-97AF-07E527CC4597}" dt="2024-08-20T19:03:20.695" v="2" actId="478"/>
          <ac:spMkLst>
            <pc:docMk/>
            <pc:sldMk cId="1630999578" sldId="256"/>
            <ac:spMk id="250" creationId="{99AAF4F3-AD2C-F4AA-E546-6DF591162315}"/>
          </ac:spMkLst>
        </pc:spChg>
        <pc:spChg chg="mod">
          <ac:chgData name="Li, Chengzhe" userId="f42dea72-8eff-472a-b9fc-fef70957367e" providerId="ADAL" clId="{62EC2354-4E70-AA41-97AF-07E527CC4597}" dt="2024-08-20T19:02:26.816" v="0"/>
          <ac:spMkLst>
            <pc:docMk/>
            <pc:sldMk cId="1630999578" sldId="256"/>
            <ac:spMk id="261" creationId="{D2FECBEA-1620-DCAF-903B-C1422AA59360}"/>
          </ac:spMkLst>
        </pc:spChg>
        <pc:spChg chg="mod">
          <ac:chgData name="Li, Chengzhe" userId="f42dea72-8eff-472a-b9fc-fef70957367e" providerId="ADAL" clId="{62EC2354-4E70-AA41-97AF-07E527CC4597}" dt="2024-08-20T20:39:46.671" v="101" actId="20577"/>
          <ac:spMkLst>
            <pc:docMk/>
            <pc:sldMk cId="1630999578" sldId="256"/>
            <ac:spMk id="262" creationId="{92414BE0-868F-CEE8-C752-25A0709D53F0}"/>
          </ac:spMkLst>
        </pc:spChg>
        <pc:spChg chg="mod">
          <ac:chgData name="Li, Chengzhe" userId="f42dea72-8eff-472a-b9fc-fef70957367e" providerId="ADAL" clId="{62EC2354-4E70-AA41-97AF-07E527CC4597}" dt="2024-08-20T19:02:26.816" v="0"/>
          <ac:spMkLst>
            <pc:docMk/>
            <pc:sldMk cId="1630999578" sldId="256"/>
            <ac:spMk id="264" creationId="{AA787D87-DD93-DF1D-D250-113D3578573A}"/>
          </ac:spMkLst>
        </pc:spChg>
        <pc:spChg chg="mod">
          <ac:chgData name="Li, Chengzhe" userId="f42dea72-8eff-472a-b9fc-fef70957367e" providerId="ADAL" clId="{62EC2354-4E70-AA41-97AF-07E527CC4597}" dt="2024-08-20T19:02:26.816" v="0"/>
          <ac:spMkLst>
            <pc:docMk/>
            <pc:sldMk cId="1630999578" sldId="256"/>
            <ac:spMk id="265" creationId="{3A0C3766-060A-9E15-C243-2BB6E60A84BB}"/>
          </ac:spMkLst>
        </pc:spChg>
        <pc:grpChg chg="add del mod">
          <ac:chgData name="Li, Chengzhe" userId="f42dea72-8eff-472a-b9fc-fef70957367e" providerId="ADAL" clId="{62EC2354-4E70-AA41-97AF-07E527CC4597}" dt="2024-08-23T00:57:08.200" v="1268" actId="1076"/>
          <ac:grpSpMkLst>
            <pc:docMk/>
            <pc:sldMk cId="1630999578" sldId="256"/>
            <ac:grpSpMk id="23" creationId="{AF625EDC-058C-CD01-9A72-E8B102681F25}"/>
          </ac:grpSpMkLst>
        </pc:grpChg>
        <pc:grpChg chg="del mod">
          <ac:chgData name="Li, Chengzhe" userId="f42dea72-8eff-472a-b9fc-fef70957367e" providerId="ADAL" clId="{62EC2354-4E70-AA41-97AF-07E527CC4597}" dt="2024-08-20T19:03:35.646" v="7" actId="478"/>
          <ac:grpSpMkLst>
            <pc:docMk/>
            <pc:sldMk cId="1630999578" sldId="256"/>
            <ac:grpSpMk id="30" creationId="{C3697F79-6F95-7A5B-B5CF-17BDDE5CD6EC}"/>
          </ac:grpSpMkLst>
        </pc:grpChg>
        <pc:grpChg chg="del mod">
          <ac:chgData name="Li, Chengzhe" userId="f42dea72-8eff-472a-b9fc-fef70957367e" providerId="ADAL" clId="{62EC2354-4E70-AA41-97AF-07E527CC4597}" dt="2024-08-20T19:03:37.274" v="8" actId="478"/>
          <ac:grpSpMkLst>
            <pc:docMk/>
            <pc:sldMk cId="1630999578" sldId="256"/>
            <ac:grpSpMk id="110" creationId="{5DA40288-0189-5C57-6E56-27FBD7154AF1}"/>
          </ac:grpSpMkLst>
        </pc:grpChg>
        <pc:grpChg chg="del mod">
          <ac:chgData name="Li, Chengzhe" userId="f42dea72-8eff-472a-b9fc-fef70957367e" providerId="ADAL" clId="{62EC2354-4E70-AA41-97AF-07E527CC4597}" dt="2024-08-20T21:52:11.584" v="370" actId="478"/>
          <ac:grpSpMkLst>
            <pc:docMk/>
            <pc:sldMk cId="1630999578" sldId="256"/>
            <ac:grpSpMk id="112" creationId="{2BA1C04C-3713-B8B4-50B3-F40DF70872E5}"/>
          </ac:grpSpMkLst>
        </pc:grpChg>
        <pc:grpChg chg="del mod">
          <ac:chgData name="Li, Chengzhe" userId="f42dea72-8eff-472a-b9fc-fef70957367e" providerId="ADAL" clId="{62EC2354-4E70-AA41-97AF-07E527CC4597}" dt="2024-08-20T19:03:34.311" v="6" actId="478"/>
          <ac:grpSpMkLst>
            <pc:docMk/>
            <pc:sldMk cId="1630999578" sldId="256"/>
            <ac:grpSpMk id="206" creationId="{23AAD474-DBAB-B6D8-80A1-F78A206ACEF8}"/>
          </ac:grpSpMkLst>
        </pc:grpChg>
        <pc:grpChg chg="del mod">
          <ac:chgData name="Li, Chengzhe" userId="f42dea72-8eff-472a-b9fc-fef70957367e" providerId="ADAL" clId="{62EC2354-4E70-AA41-97AF-07E527CC4597}" dt="2024-08-20T21:51:17.789" v="293" actId="478"/>
          <ac:grpSpMkLst>
            <pc:docMk/>
            <pc:sldMk cId="1630999578" sldId="256"/>
            <ac:grpSpMk id="248" creationId="{3084AF7F-32F5-DCF6-35DD-D1276E57A973}"/>
          </ac:grpSpMkLst>
        </pc:grpChg>
        <pc:grpChg chg="mod">
          <ac:chgData name="Li, Chengzhe" userId="f42dea72-8eff-472a-b9fc-fef70957367e" providerId="ADAL" clId="{62EC2354-4E70-AA41-97AF-07E527CC4597}" dt="2024-08-20T19:02:26.816" v="0"/>
          <ac:grpSpMkLst>
            <pc:docMk/>
            <pc:sldMk cId="1630999578" sldId="256"/>
            <ac:grpSpMk id="263" creationId="{F4F5A250-A05F-D8FB-928E-DDFDF72D7229}"/>
          </ac:grpSpMkLst>
        </pc:grpChg>
        <pc:graphicFrameChg chg="mod modGraphic">
          <ac:chgData name="Li, Chengzhe" userId="f42dea72-8eff-472a-b9fc-fef70957367e" providerId="ADAL" clId="{62EC2354-4E70-AA41-97AF-07E527CC4597}" dt="2024-08-23T01:38:54.546" v="1429" actId="20577"/>
          <ac:graphicFrameMkLst>
            <pc:docMk/>
            <pc:sldMk cId="1630999578" sldId="256"/>
            <ac:graphicFrameMk id="106" creationId="{D1D5F03C-C789-3D12-AFA0-E1EB560E8CA2}"/>
          </ac:graphicFrameMkLst>
        </pc:graphicFrameChg>
        <pc:picChg chg="add del mod">
          <ac:chgData name="Li, Chengzhe" userId="f42dea72-8eff-472a-b9fc-fef70957367e" providerId="ADAL" clId="{62EC2354-4E70-AA41-97AF-07E527CC4597}" dt="2024-08-20T22:32:28.176" v="382" actId="478"/>
          <ac:picMkLst>
            <pc:docMk/>
            <pc:sldMk cId="1630999578" sldId="256"/>
            <ac:picMk id="2" creationId="{87E3C3F7-D8D9-5D66-0A23-530F11EEF149}"/>
          </ac:picMkLst>
        </pc:picChg>
        <pc:picChg chg="mod">
          <ac:chgData name="Li, Chengzhe" userId="f42dea72-8eff-472a-b9fc-fef70957367e" providerId="ADAL" clId="{62EC2354-4E70-AA41-97AF-07E527CC4597}" dt="2024-08-20T19:02:26.816" v="0"/>
          <ac:picMkLst>
            <pc:docMk/>
            <pc:sldMk cId="1630999578" sldId="256"/>
            <ac:picMk id="5" creationId="{EE94C08B-8560-F6AE-16C3-A8B23A2156CA}"/>
          </ac:picMkLst>
        </pc:picChg>
        <pc:picChg chg="add del mod">
          <ac:chgData name="Li, Chengzhe" userId="f42dea72-8eff-472a-b9fc-fef70957367e" providerId="ADAL" clId="{62EC2354-4E70-AA41-97AF-07E527CC4597}" dt="2024-08-22T16:44:00.706" v="624" actId="478"/>
          <ac:picMkLst>
            <pc:docMk/>
            <pc:sldMk cId="1630999578" sldId="256"/>
            <ac:picMk id="9" creationId="{62A63C96-EAE6-1EBE-BC85-9D6EADD3C2FA}"/>
          </ac:picMkLst>
        </pc:picChg>
        <pc:picChg chg="add del mod">
          <ac:chgData name="Li, Chengzhe" userId="f42dea72-8eff-472a-b9fc-fef70957367e" providerId="ADAL" clId="{62EC2354-4E70-AA41-97AF-07E527CC4597}" dt="2024-08-22T16:44:00.706" v="624" actId="478"/>
          <ac:picMkLst>
            <pc:docMk/>
            <pc:sldMk cId="1630999578" sldId="256"/>
            <ac:picMk id="10" creationId="{C9C9EE45-FB59-F2A7-AEE6-7B3B70E3B25A}"/>
          </ac:picMkLst>
        </pc:picChg>
        <pc:picChg chg="add del mod">
          <ac:chgData name="Li, Chengzhe" userId="f42dea72-8eff-472a-b9fc-fef70957367e" providerId="ADAL" clId="{62EC2354-4E70-AA41-97AF-07E527CC4597}" dt="2024-08-22T16:44:00.706" v="624" actId="478"/>
          <ac:picMkLst>
            <pc:docMk/>
            <pc:sldMk cId="1630999578" sldId="256"/>
            <ac:picMk id="11" creationId="{B8F1C7BA-C56C-6B2A-67EF-04D9762303E8}"/>
          </ac:picMkLst>
        </pc:picChg>
        <pc:picChg chg="add mod modCrop">
          <ac:chgData name="Li, Chengzhe" userId="f42dea72-8eff-472a-b9fc-fef70957367e" providerId="ADAL" clId="{62EC2354-4E70-AA41-97AF-07E527CC4597}" dt="2024-08-22T20:50:35.137" v="1030" actId="14100"/>
          <ac:picMkLst>
            <pc:docMk/>
            <pc:sldMk cId="1630999578" sldId="256"/>
            <ac:picMk id="13" creationId="{5F3B6DF3-E368-706E-C790-0DF0D7A1903F}"/>
          </ac:picMkLst>
        </pc:picChg>
        <pc:picChg chg="add del mod">
          <ac:chgData name="Li, Chengzhe" userId="f42dea72-8eff-472a-b9fc-fef70957367e" providerId="ADAL" clId="{62EC2354-4E70-AA41-97AF-07E527CC4597}" dt="2024-08-22T19:25:43.600" v="994" actId="478"/>
          <ac:picMkLst>
            <pc:docMk/>
            <pc:sldMk cId="1630999578" sldId="256"/>
            <ac:picMk id="15" creationId="{F7C65919-6069-07D8-B26A-5525D7A51933}"/>
          </ac:picMkLst>
        </pc:picChg>
        <pc:picChg chg="add del mod modCrop">
          <ac:chgData name="Li, Chengzhe" userId="f42dea72-8eff-472a-b9fc-fef70957367e" providerId="ADAL" clId="{62EC2354-4E70-AA41-97AF-07E527CC4597}" dt="2024-08-22T00:03:58.827" v="590" actId="478"/>
          <ac:picMkLst>
            <pc:docMk/>
            <pc:sldMk cId="1630999578" sldId="256"/>
            <ac:picMk id="16" creationId="{F8DBE995-DBB6-21A1-18BD-4122E09E22B0}"/>
          </ac:picMkLst>
        </pc:picChg>
        <pc:picChg chg="add del mod">
          <ac:chgData name="Li, Chengzhe" userId="f42dea72-8eff-472a-b9fc-fef70957367e" providerId="ADAL" clId="{62EC2354-4E70-AA41-97AF-07E527CC4597}" dt="2024-08-22T02:17:15.115" v="608" actId="478"/>
          <ac:picMkLst>
            <pc:docMk/>
            <pc:sldMk cId="1630999578" sldId="256"/>
            <ac:picMk id="17" creationId="{4D951E5B-99A6-C10E-76F5-0B3A042FA887}"/>
          </ac:picMkLst>
        </pc:picChg>
        <pc:picChg chg="add mod modCrop">
          <ac:chgData name="Li, Chengzhe" userId="f42dea72-8eff-472a-b9fc-fef70957367e" providerId="ADAL" clId="{62EC2354-4E70-AA41-97AF-07E527CC4597}" dt="2024-08-22T19:09:50.893" v="811" actId="1076"/>
          <ac:picMkLst>
            <pc:docMk/>
            <pc:sldMk cId="1630999578" sldId="256"/>
            <ac:picMk id="20" creationId="{812111DF-3782-05DD-4D6E-479B6DBC2596}"/>
          </ac:picMkLst>
        </pc:picChg>
        <pc:picChg chg="add del mod">
          <ac:chgData name="Li, Chengzhe" userId="f42dea72-8eff-472a-b9fc-fef70957367e" providerId="ADAL" clId="{62EC2354-4E70-AA41-97AF-07E527CC4597}" dt="2024-08-22T02:28:07.254" v="614" actId="478"/>
          <ac:picMkLst>
            <pc:docMk/>
            <pc:sldMk cId="1630999578" sldId="256"/>
            <ac:picMk id="21" creationId="{42BB618D-3679-CAC6-34FA-BBCDCDA39EFA}"/>
          </ac:picMkLst>
        </pc:picChg>
        <pc:picChg chg="add mod">
          <ac:chgData name="Li, Chengzhe" userId="f42dea72-8eff-472a-b9fc-fef70957367e" providerId="ADAL" clId="{62EC2354-4E70-AA41-97AF-07E527CC4597}" dt="2024-08-22T02:28:18.961" v="620" actId="1076"/>
          <ac:picMkLst>
            <pc:docMk/>
            <pc:sldMk cId="1630999578" sldId="256"/>
            <ac:picMk id="24" creationId="{4F9E0758-D70B-00D5-1B8B-46F66357E2EC}"/>
          </ac:picMkLst>
        </pc:picChg>
        <pc:picChg chg="del mod">
          <ac:chgData name="Li, Chengzhe" userId="f42dea72-8eff-472a-b9fc-fef70957367e" providerId="ADAL" clId="{62EC2354-4E70-AA41-97AF-07E527CC4597}" dt="2024-08-20T19:03:49.330" v="14" actId="478"/>
          <ac:picMkLst>
            <pc:docMk/>
            <pc:sldMk cId="1630999578" sldId="256"/>
            <ac:picMk id="28" creationId="{68DCD568-900D-017F-9A6D-86D6FA3EF347}"/>
          </ac:picMkLst>
        </pc:picChg>
        <pc:picChg chg="add mod">
          <ac:chgData name="Li, Chengzhe" userId="f42dea72-8eff-472a-b9fc-fef70957367e" providerId="ADAL" clId="{62EC2354-4E70-AA41-97AF-07E527CC4597}" dt="2024-08-22T19:25:54.437" v="999" actId="14100"/>
          <ac:picMkLst>
            <pc:docMk/>
            <pc:sldMk cId="1630999578" sldId="256"/>
            <ac:picMk id="33" creationId="{C3FF97E4-E579-EA17-14ED-1546ABAA7825}"/>
          </ac:picMkLst>
        </pc:picChg>
        <pc:picChg chg="add del mod modCrop">
          <ac:chgData name="Li, Chengzhe" userId="f42dea72-8eff-472a-b9fc-fef70957367e" providerId="ADAL" clId="{62EC2354-4E70-AA41-97AF-07E527CC4597}" dt="2024-08-23T00:25:47.955" v="1218" actId="478"/>
          <ac:picMkLst>
            <pc:docMk/>
            <pc:sldMk cId="1630999578" sldId="256"/>
            <ac:picMk id="34" creationId="{A59A71B8-CFAD-296E-6D4B-4BF6A6154DC5}"/>
          </ac:picMkLst>
        </pc:picChg>
        <pc:picChg chg="add del mod modCrop">
          <ac:chgData name="Li, Chengzhe" userId="f42dea72-8eff-472a-b9fc-fef70957367e" providerId="ADAL" clId="{62EC2354-4E70-AA41-97AF-07E527CC4597}" dt="2024-08-23T00:25:48.996" v="1219" actId="478"/>
          <ac:picMkLst>
            <pc:docMk/>
            <pc:sldMk cId="1630999578" sldId="256"/>
            <ac:picMk id="35" creationId="{CC41E83C-3F5F-5370-BFEC-58916AD8EBAF}"/>
          </ac:picMkLst>
        </pc:picChg>
        <pc:picChg chg="add del mod modCrop">
          <ac:chgData name="Li, Chengzhe" userId="f42dea72-8eff-472a-b9fc-fef70957367e" providerId="ADAL" clId="{62EC2354-4E70-AA41-97AF-07E527CC4597}" dt="2024-08-23T00:25:07.551" v="1212" actId="478"/>
          <ac:picMkLst>
            <pc:docMk/>
            <pc:sldMk cId="1630999578" sldId="256"/>
            <ac:picMk id="36" creationId="{955F433C-841B-EB69-F038-DB650CFA58F2}"/>
          </ac:picMkLst>
        </pc:picChg>
        <pc:picChg chg="add del mod modCrop">
          <ac:chgData name="Li, Chengzhe" userId="f42dea72-8eff-472a-b9fc-fef70957367e" providerId="ADAL" clId="{62EC2354-4E70-AA41-97AF-07E527CC4597}" dt="2024-08-23T00:25:07.551" v="1212" actId="478"/>
          <ac:picMkLst>
            <pc:docMk/>
            <pc:sldMk cId="1630999578" sldId="256"/>
            <ac:picMk id="37" creationId="{AAF84C34-C815-9B1A-DAAC-F7369AF7758D}"/>
          </ac:picMkLst>
        </pc:picChg>
        <pc:picChg chg="add del mod modCrop">
          <ac:chgData name="Li, Chengzhe" userId="f42dea72-8eff-472a-b9fc-fef70957367e" providerId="ADAL" clId="{62EC2354-4E70-AA41-97AF-07E527CC4597}" dt="2024-08-22T21:22:29.192" v="1051" actId="478"/>
          <ac:picMkLst>
            <pc:docMk/>
            <pc:sldMk cId="1630999578" sldId="256"/>
            <ac:picMk id="38" creationId="{9B50D92D-EFC3-9B64-CEF2-D788ACD1CE64}"/>
          </ac:picMkLst>
        </pc:picChg>
        <pc:picChg chg="add del mod">
          <ac:chgData name="Li, Chengzhe" userId="f42dea72-8eff-472a-b9fc-fef70957367e" providerId="ADAL" clId="{62EC2354-4E70-AA41-97AF-07E527CC4597}" dt="2024-08-23T00:25:07.551" v="1212" actId="478"/>
          <ac:picMkLst>
            <pc:docMk/>
            <pc:sldMk cId="1630999578" sldId="256"/>
            <ac:picMk id="39" creationId="{98E81700-AE4D-A804-E19C-FDF7DAD91BF6}"/>
          </ac:picMkLst>
        </pc:picChg>
        <pc:picChg chg="add mod">
          <ac:chgData name="Li, Chengzhe" userId="f42dea72-8eff-472a-b9fc-fef70957367e" providerId="ADAL" clId="{62EC2354-4E70-AA41-97AF-07E527CC4597}" dt="2024-08-23T01:36:41.244" v="1399" actId="14100"/>
          <ac:picMkLst>
            <pc:docMk/>
            <pc:sldMk cId="1630999578" sldId="256"/>
            <ac:picMk id="42" creationId="{315E9730-F4E2-013E-A210-0E2439352ED2}"/>
          </ac:picMkLst>
        </pc:picChg>
        <pc:picChg chg="add del mod">
          <ac:chgData name="Li, Chengzhe" userId="f42dea72-8eff-472a-b9fc-fef70957367e" providerId="ADAL" clId="{62EC2354-4E70-AA41-97AF-07E527CC4597}" dt="2024-08-23T01:25:05.890" v="1275" actId="478"/>
          <ac:picMkLst>
            <pc:docMk/>
            <pc:sldMk cId="1630999578" sldId="256"/>
            <ac:picMk id="45" creationId="{19884849-BF36-7884-C7E1-9ACC722ED2D2}"/>
          </ac:picMkLst>
        </pc:picChg>
        <pc:picChg chg="add mod modCrop">
          <ac:chgData name="Li, Chengzhe" userId="f42dea72-8eff-472a-b9fc-fef70957367e" providerId="ADAL" clId="{62EC2354-4E70-AA41-97AF-07E527CC4597}" dt="2024-08-23T01:32:54.659" v="1307" actId="1076"/>
          <ac:picMkLst>
            <pc:docMk/>
            <pc:sldMk cId="1630999578" sldId="256"/>
            <ac:picMk id="47" creationId="{CA3F8635-C6A5-6BC3-8AE0-97ACB1CD14E4}"/>
          </ac:picMkLst>
        </pc:picChg>
        <pc:picChg chg="add mod">
          <ac:chgData name="Li, Chengzhe" userId="f42dea72-8eff-472a-b9fc-fef70957367e" providerId="ADAL" clId="{62EC2354-4E70-AA41-97AF-07E527CC4597}" dt="2024-08-23T01:32:59.161" v="1309" actId="14100"/>
          <ac:picMkLst>
            <pc:docMk/>
            <pc:sldMk cId="1630999578" sldId="256"/>
            <ac:picMk id="49" creationId="{8D87143A-21E4-6681-6DF2-43EC17416F4E}"/>
          </ac:picMkLst>
        </pc:picChg>
        <pc:cxnChg chg="mod">
          <ac:chgData name="Li, Chengzhe" userId="f42dea72-8eff-472a-b9fc-fef70957367e" providerId="ADAL" clId="{62EC2354-4E70-AA41-97AF-07E527CC4597}" dt="2024-08-20T19:02:26.816" v="0"/>
          <ac:cxnSpMkLst>
            <pc:docMk/>
            <pc:sldMk cId="1630999578" sldId="256"/>
            <ac:cxnSpMk id="24" creationId="{A6C457D7-2412-7A20-42BC-E120AD6DF5BD}"/>
          </ac:cxnSpMkLst>
        </pc:cxnChg>
        <pc:cxnChg chg="add mod">
          <ac:chgData name="Li, Chengzhe" userId="f42dea72-8eff-472a-b9fc-fef70957367e" providerId="ADAL" clId="{62EC2354-4E70-AA41-97AF-07E527CC4597}" dt="2024-08-22T19:13:45.928" v="950" actId="1035"/>
          <ac:cxnSpMkLst>
            <pc:docMk/>
            <pc:sldMk cId="1630999578" sldId="256"/>
            <ac:cxnSpMk id="25" creationId="{8D28DD77-DD1F-0874-4040-BF0EC0E0B282}"/>
          </ac:cxnSpMkLst>
        </pc:cxnChg>
        <pc:cxnChg chg="add mod">
          <ac:chgData name="Li, Chengzhe" userId="f42dea72-8eff-472a-b9fc-fef70957367e" providerId="ADAL" clId="{62EC2354-4E70-AA41-97AF-07E527CC4597}" dt="2024-08-22T19:13:45.928" v="950" actId="1035"/>
          <ac:cxnSpMkLst>
            <pc:docMk/>
            <pc:sldMk cId="1630999578" sldId="256"/>
            <ac:cxnSpMk id="26" creationId="{27B8F1B2-E5BC-629A-8C82-25DAEB8875E2}"/>
          </ac:cxnSpMkLst>
        </pc:cxnChg>
        <pc:cxnChg chg="mod">
          <ac:chgData name="Li, Chengzhe" userId="f42dea72-8eff-472a-b9fc-fef70957367e" providerId="ADAL" clId="{62EC2354-4E70-AA41-97AF-07E527CC4597}" dt="2024-08-20T19:02:26.816" v="0"/>
          <ac:cxnSpMkLst>
            <pc:docMk/>
            <pc:sldMk cId="1630999578" sldId="256"/>
            <ac:cxnSpMk id="95" creationId="{D739C731-8802-76D3-963F-A4F3E39354BB}"/>
          </ac:cxnSpMkLst>
        </pc:cxnChg>
      </pc:sldChg>
      <pc:sldMasterChg chg="modSp modSldLayout">
        <pc:chgData name="Li, Chengzhe" userId="f42dea72-8eff-472a-b9fc-fef70957367e" providerId="ADAL" clId="{62EC2354-4E70-AA41-97AF-07E527CC4597}" dt="2024-08-20T19:02:26.816" v="0"/>
        <pc:sldMasterMkLst>
          <pc:docMk/>
          <pc:sldMasterMk cId="2221909978" sldId="2147483684"/>
        </pc:sldMasterMkLst>
        <pc:spChg chg="mod">
          <ac:chgData name="Li, Chengzhe" userId="f42dea72-8eff-472a-b9fc-fef70957367e" providerId="ADAL" clId="{62EC2354-4E70-AA41-97AF-07E527CC4597}" dt="2024-08-20T19:02:26.816" v="0"/>
          <ac:spMkLst>
            <pc:docMk/>
            <pc:sldMasterMk cId="2221909978" sldId="2147483684"/>
            <ac:spMk id="2" creationId="{00000000-0000-0000-0000-000000000000}"/>
          </ac:spMkLst>
        </pc:spChg>
        <pc:spChg chg="mod">
          <ac:chgData name="Li, Chengzhe" userId="f42dea72-8eff-472a-b9fc-fef70957367e" providerId="ADAL" clId="{62EC2354-4E70-AA41-97AF-07E527CC4597}" dt="2024-08-20T19:02:26.816" v="0"/>
          <ac:spMkLst>
            <pc:docMk/>
            <pc:sldMasterMk cId="2221909978" sldId="2147483684"/>
            <ac:spMk id="3" creationId="{00000000-0000-0000-0000-000000000000}"/>
          </ac:spMkLst>
        </pc:spChg>
        <pc:spChg chg="mod">
          <ac:chgData name="Li, Chengzhe" userId="f42dea72-8eff-472a-b9fc-fef70957367e" providerId="ADAL" clId="{62EC2354-4E70-AA41-97AF-07E527CC4597}" dt="2024-08-20T19:02:26.816" v="0"/>
          <ac:spMkLst>
            <pc:docMk/>
            <pc:sldMasterMk cId="2221909978" sldId="2147483684"/>
            <ac:spMk id="4" creationId="{00000000-0000-0000-0000-000000000000}"/>
          </ac:spMkLst>
        </pc:spChg>
        <pc:spChg chg="mod">
          <ac:chgData name="Li, Chengzhe" userId="f42dea72-8eff-472a-b9fc-fef70957367e" providerId="ADAL" clId="{62EC2354-4E70-AA41-97AF-07E527CC4597}" dt="2024-08-20T19:02:26.816" v="0"/>
          <ac:spMkLst>
            <pc:docMk/>
            <pc:sldMasterMk cId="2221909978" sldId="2147483684"/>
            <ac:spMk id="5" creationId="{00000000-0000-0000-0000-000000000000}"/>
          </ac:spMkLst>
        </pc:spChg>
        <pc:spChg chg="mod">
          <ac:chgData name="Li, Chengzhe" userId="f42dea72-8eff-472a-b9fc-fef70957367e" providerId="ADAL" clId="{62EC2354-4E70-AA41-97AF-07E527CC4597}" dt="2024-08-20T19:02:26.816" v="0"/>
          <ac:spMkLst>
            <pc:docMk/>
            <pc:sldMasterMk cId="2221909978" sldId="2147483684"/>
            <ac:spMk id="6" creationId="{00000000-0000-0000-0000-000000000000}"/>
          </ac:spMkLst>
        </pc:spChg>
        <pc:sldLayoutChg chg="modSp">
          <pc:chgData name="Li, Chengzhe" userId="f42dea72-8eff-472a-b9fc-fef70957367e" providerId="ADAL" clId="{62EC2354-4E70-AA41-97AF-07E527CC4597}" dt="2024-08-20T19:02:26.816" v="0"/>
          <pc:sldLayoutMkLst>
            <pc:docMk/>
            <pc:sldMasterMk cId="2221909978" sldId="2147483684"/>
            <pc:sldLayoutMk cId="3029256427" sldId="2147483685"/>
          </pc:sldLayoutMkLst>
          <pc:spChg chg="mod">
            <ac:chgData name="Li, Chengzhe" userId="f42dea72-8eff-472a-b9fc-fef70957367e" providerId="ADAL" clId="{62EC2354-4E70-AA41-97AF-07E527CC4597}" dt="2024-08-20T19:02:26.816" v="0"/>
            <ac:spMkLst>
              <pc:docMk/>
              <pc:sldMasterMk cId="2221909978" sldId="2147483684"/>
              <pc:sldLayoutMk cId="3029256427" sldId="2147483685"/>
              <ac:spMk id="7" creationId="{405C9CDE-49EB-8B11-2E6D-069E5BD0288E}"/>
            </ac:spMkLst>
          </pc:spChg>
          <pc:spChg chg="mod">
            <ac:chgData name="Li, Chengzhe" userId="f42dea72-8eff-472a-b9fc-fef70957367e" providerId="ADAL" clId="{62EC2354-4E70-AA41-97AF-07E527CC4597}" dt="2024-08-20T19:02:26.816" v="0"/>
            <ac:spMkLst>
              <pc:docMk/>
              <pc:sldMasterMk cId="2221909978" sldId="2147483684"/>
              <pc:sldLayoutMk cId="3029256427" sldId="2147483685"/>
              <ac:spMk id="13" creationId="{47BBD32E-070C-0BFC-5D88-FB833A6E8CDB}"/>
            </ac:spMkLst>
          </pc:spChg>
          <pc:spChg chg="mod">
            <ac:chgData name="Li, Chengzhe" userId="f42dea72-8eff-472a-b9fc-fef70957367e" providerId="ADAL" clId="{62EC2354-4E70-AA41-97AF-07E527CC4597}" dt="2024-08-20T19:02:26.816" v="0"/>
            <ac:spMkLst>
              <pc:docMk/>
              <pc:sldMasterMk cId="2221909978" sldId="2147483684"/>
              <pc:sldLayoutMk cId="3029256427" sldId="2147483685"/>
              <ac:spMk id="16" creationId="{CF961F27-E5DE-5D42-7AD9-CB92C893E1C9}"/>
            </ac:spMkLst>
          </pc:spChg>
          <pc:spChg chg="mod">
            <ac:chgData name="Li, Chengzhe" userId="f42dea72-8eff-472a-b9fc-fef70957367e" providerId="ADAL" clId="{62EC2354-4E70-AA41-97AF-07E527CC4597}" dt="2024-08-20T19:02:26.816" v="0"/>
            <ac:spMkLst>
              <pc:docMk/>
              <pc:sldMasterMk cId="2221909978" sldId="2147483684"/>
              <pc:sldLayoutMk cId="3029256427" sldId="2147483685"/>
              <ac:spMk id="19" creationId="{CB3D73F3-8318-CB15-DB44-00A08452945A}"/>
            </ac:spMkLst>
          </pc:spChg>
          <pc:spChg chg="mod">
            <ac:chgData name="Li, Chengzhe" userId="f42dea72-8eff-472a-b9fc-fef70957367e" providerId="ADAL" clId="{62EC2354-4E70-AA41-97AF-07E527CC4597}" dt="2024-08-20T19:02:26.816" v="0"/>
            <ac:spMkLst>
              <pc:docMk/>
              <pc:sldMasterMk cId="2221909978" sldId="2147483684"/>
              <pc:sldLayoutMk cId="3029256427" sldId="2147483685"/>
              <ac:spMk id="23" creationId="{26806A51-E256-CFF3-2641-4DAEB02D3DFD}"/>
            </ac:spMkLst>
          </pc:spChg>
          <pc:spChg chg="mod">
            <ac:chgData name="Li, Chengzhe" userId="f42dea72-8eff-472a-b9fc-fef70957367e" providerId="ADAL" clId="{62EC2354-4E70-AA41-97AF-07E527CC4597}" dt="2024-08-20T19:02:26.816" v="0"/>
            <ac:spMkLst>
              <pc:docMk/>
              <pc:sldMasterMk cId="2221909978" sldId="2147483684"/>
              <pc:sldLayoutMk cId="3029256427" sldId="2147483685"/>
              <ac:spMk id="24" creationId="{6A36DB48-BED7-F955-C644-7F4B745958A2}"/>
            </ac:spMkLst>
          </pc:spChg>
          <pc:grpChg chg="mod">
            <ac:chgData name="Li, Chengzhe" userId="f42dea72-8eff-472a-b9fc-fef70957367e" providerId="ADAL" clId="{62EC2354-4E70-AA41-97AF-07E527CC4597}" dt="2024-08-20T19:02:26.816" v="0"/>
            <ac:grpSpMkLst>
              <pc:docMk/>
              <pc:sldMasterMk cId="2221909978" sldId="2147483684"/>
              <pc:sldLayoutMk cId="3029256427" sldId="2147483685"/>
              <ac:grpSpMk id="12" creationId="{9DEF8E1B-BE46-E7DF-848B-B9BE4093AD05}"/>
            </ac:grpSpMkLst>
          </pc:grpChg>
          <pc:grpChg chg="mod">
            <ac:chgData name="Li, Chengzhe" userId="f42dea72-8eff-472a-b9fc-fef70957367e" providerId="ADAL" clId="{62EC2354-4E70-AA41-97AF-07E527CC4597}" dt="2024-08-20T19:02:26.816" v="0"/>
            <ac:grpSpMkLst>
              <pc:docMk/>
              <pc:sldMasterMk cId="2221909978" sldId="2147483684"/>
              <pc:sldLayoutMk cId="3029256427" sldId="2147483685"/>
              <ac:grpSpMk id="15" creationId="{76A9CB2E-E0DF-E6C3-376A-266E9C6C70D7}"/>
            </ac:grpSpMkLst>
          </pc:grpChg>
          <pc:grpChg chg="mod">
            <ac:chgData name="Li, Chengzhe" userId="f42dea72-8eff-472a-b9fc-fef70957367e" providerId="ADAL" clId="{62EC2354-4E70-AA41-97AF-07E527CC4597}" dt="2024-08-20T19:02:26.816" v="0"/>
            <ac:grpSpMkLst>
              <pc:docMk/>
              <pc:sldMasterMk cId="2221909978" sldId="2147483684"/>
              <pc:sldLayoutMk cId="3029256427" sldId="2147483685"/>
              <ac:grpSpMk id="18" creationId="{6F680E3A-CD83-B02A-2E7A-66ED2D617A63}"/>
            </ac:grpSpMkLst>
          </pc:grpChg>
          <pc:picChg chg="mod">
            <ac:chgData name="Li, Chengzhe" userId="f42dea72-8eff-472a-b9fc-fef70957367e" providerId="ADAL" clId="{62EC2354-4E70-AA41-97AF-07E527CC4597}" dt="2024-08-20T19:02:26.816" v="0"/>
            <ac:picMkLst>
              <pc:docMk/>
              <pc:sldMasterMk cId="2221909978" sldId="2147483684"/>
              <pc:sldLayoutMk cId="3029256427" sldId="2147483685"/>
              <ac:picMk id="10" creationId="{2D54AB4F-DD01-63A4-F0DE-6029542C1F44}"/>
            </ac:picMkLst>
          </pc:picChg>
          <pc:picChg chg="mod">
            <ac:chgData name="Li, Chengzhe" userId="f42dea72-8eff-472a-b9fc-fef70957367e" providerId="ADAL" clId="{62EC2354-4E70-AA41-97AF-07E527CC4597}" dt="2024-08-20T19:02:26.816" v="0"/>
            <ac:picMkLst>
              <pc:docMk/>
              <pc:sldMasterMk cId="2221909978" sldId="2147483684"/>
              <pc:sldLayoutMk cId="3029256427" sldId="2147483685"/>
              <ac:picMk id="11" creationId="{91532C05-38D3-2446-7EBA-746514B7F02B}"/>
            </ac:picMkLst>
          </pc:picChg>
          <pc:picChg chg="mod">
            <ac:chgData name="Li, Chengzhe" userId="f42dea72-8eff-472a-b9fc-fef70957367e" providerId="ADAL" clId="{62EC2354-4E70-AA41-97AF-07E527CC4597}" dt="2024-08-20T19:02:26.816" v="0"/>
            <ac:picMkLst>
              <pc:docMk/>
              <pc:sldMasterMk cId="2221909978" sldId="2147483684"/>
              <pc:sldLayoutMk cId="3029256427" sldId="2147483685"/>
              <ac:picMk id="14" creationId="{2B958836-94F6-3B9F-A5CC-F126D9744765}"/>
            </ac:picMkLst>
          </pc:picChg>
          <pc:picChg chg="mod">
            <ac:chgData name="Li, Chengzhe" userId="f42dea72-8eff-472a-b9fc-fef70957367e" providerId="ADAL" clId="{62EC2354-4E70-AA41-97AF-07E527CC4597}" dt="2024-08-20T19:02:26.816" v="0"/>
            <ac:picMkLst>
              <pc:docMk/>
              <pc:sldMasterMk cId="2221909978" sldId="2147483684"/>
              <pc:sldLayoutMk cId="3029256427" sldId="2147483685"/>
              <ac:picMk id="17" creationId="{A6BABD39-8D52-BBE5-112E-016285EA96C7}"/>
            </ac:picMkLst>
          </pc:picChg>
          <pc:picChg chg="mod">
            <ac:chgData name="Li, Chengzhe" userId="f42dea72-8eff-472a-b9fc-fef70957367e" providerId="ADAL" clId="{62EC2354-4E70-AA41-97AF-07E527CC4597}" dt="2024-08-20T19:02:26.816" v="0"/>
            <ac:picMkLst>
              <pc:docMk/>
              <pc:sldMasterMk cId="2221909978" sldId="2147483684"/>
              <pc:sldLayoutMk cId="3029256427" sldId="2147483685"/>
              <ac:picMk id="20" creationId="{6A83FD99-EBD6-88D9-5C29-43996623E0A7}"/>
            </ac:picMkLst>
          </pc:picChg>
          <pc:picChg chg="mod">
            <ac:chgData name="Li, Chengzhe" userId="f42dea72-8eff-472a-b9fc-fef70957367e" providerId="ADAL" clId="{62EC2354-4E70-AA41-97AF-07E527CC4597}" dt="2024-08-20T19:02:26.816" v="0"/>
            <ac:picMkLst>
              <pc:docMk/>
              <pc:sldMasterMk cId="2221909978" sldId="2147483684"/>
              <pc:sldLayoutMk cId="3029256427" sldId="2147483685"/>
              <ac:picMk id="21" creationId="{D289D24C-9BA6-9DA4-A798-AB1B7E373D1A}"/>
            </ac:picMkLst>
          </pc:picChg>
        </pc:sldLayoutChg>
        <pc:sldLayoutChg chg="modSp">
          <pc:chgData name="Li, Chengzhe" userId="f42dea72-8eff-472a-b9fc-fef70957367e" providerId="ADAL" clId="{62EC2354-4E70-AA41-97AF-07E527CC4597}" dt="2024-08-20T19:02:26.816" v="0"/>
          <pc:sldLayoutMkLst>
            <pc:docMk/>
            <pc:sldMasterMk cId="2221909978" sldId="2147483684"/>
            <pc:sldLayoutMk cId="109876976" sldId="2147483687"/>
          </pc:sldLayoutMkLst>
          <pc:spChg chg="mod">
            <ac:chgData name="Li, Chengzhe" userId="f42dea72-8eff-472a-b9fc-fef70957367e" providerId="ADAL" clId="{62EC2354-4E70-AA41-97AF-07E527CC4597}" dt="2024-08-20T19:02:26.816" v="0"/>
            <ac:spMkLst>
              <pc:docMk/>
              <pc:sldMasterMk cId="2221909978" sldId="2147483684"/>
              <pc:sldLayoutMk cId="109876976" sldId="2147483687"/>
              <ac:spMk id="2" creationId="{00000000-0000-0000-0000-000000000000}"/>
            </ac:spMkLst>
          </pc:spChg>
          <pc:spChg chg="mod">
            <ac:chgData name="Li, Chengzhe" userId="f42dea72-8eff-472a-b9fc-fef70957367e" providerId="ADAL" clId="{62EC2354-4E70-AA41-97AF-07E527CC4597}" dt="2024-08-20T19:02:26.816" v="0"/>
            <ac:spMkLst>
              <pc:docMk/>
              <pc:sldMasterMk cId="2221909978" sldId="2147483684"/>
              <pc:sldLayoutMk cId="109876976" sldId="2147483687"/>
              <ac:spMk id="3" creationId="{00000000-0000-0000-0000-000000000000}"/>
            </ac:spMkLst>
          </pc:spChg>
        </pc:sldLayoutChg>
        <pc:sldLayoutChg chg="modSp">
          <pc:chgData name="Li, Chengzhe" userId="f42dea72-8eff-472a-b9fc-fef70957367e" providerId="ADAL" clId="{62EC2354-4E70-AA41-97AF-07E527CC4597}" dt="2024-08-20T19:02:26.816" v="0"/>
          <pc:sldLayoutMkLst>
            <pc:docMk/>
            <pc:sldMasterMk cId="2221909978" sldId="2147483684"/>
            <pc:sldLayoutMk cId="3386804031" sldId="2147483688"/>
          </pc:sldLayoutMkLst>
          <pc:spChg chg="mod">
            <ac:chgData name="Li, Chengzhe" userId="f42dea72-8eff-472a-b9fc-fef70957367e" providerId="ADAL" clId="{62EC2354-4E70-AA41-97AF-07E527CC4597}" dt="2024-08-20T19:02:26.816" v="0"/>
            <ac:spMkLst>
              <pc:docMk/>
              <pc:sldMasterMk cId="2221909978" sldId="2147483684"/>
              <pc:sldLayoutMk cId="3386804031" sldId="2147483688"/>
              <ac:spMk id="3" creationId="{00000000-0000-0000-0000-000000000000}"/>
            </ac:spMkLst>
          </pc:spChg>
          <pc:spChg chg="mod">
            <ac:chgData name="Li, Chengzhe" userId="f42dea72-8eff-472a-b9fc-fef70957367e" providerId="ADAL" clId="{62EC2354-4E70-AA41-97AF-07E527CC4597}" dt="2024-08-20T19:02:26.816" v="0"/>
            <ac:spMkLst>
              <pc:docMk/>
              <pc:sldMasterMk cId="2221909978" sldId="2147483684"/>
              <pc:sldLayoutMk cId="3386804031" sldId="2147483688"/>
              <ac:spMk id="4" creationId="{00000000-0000-0000-0000-000000000000}"/>
            </ac:spMkLst>
          </pc:spChg>
        </pc:sldLayoutChg>
        <pc:sldLayoutChg chg="modSp">
          <pc:chgData name="Li, Chengzhe" userId="f42dea72-8eff-472a-b9fc-fef70957367e" providerId="ADAL" clId="{62EC2354-4E70-AA41-97AF-07E527CC4597}" dt="2024-08-20T19:02:26.816" v="0"/>
          <pc:sldLayoutMkLst>
            <pc:docMk/>
            <pc:sldMasterMk cId="2221909978" sldId="2147483684"/>
            <pc:sldLayoutMk cId="2577220562" sldId="2147483689"/>
          </pc:sldLayoutMkLst>
          <pc:spChg chg="mod">
            <ac:chgData name="Li, Chengzhe" userId="f42dea72-8eff-472a-b9fc-fef70957367e" providerId="ADAL" clId="{62EC2354-4E70-AA41-97AF-07E527CC4597}" dt="2024-08-20T19:02:26.816" v="0"/>
            <ac:spMkLst>
              <pc:docMk/>
              <pc:sldMasterMk cId="2221909978" sldId="2147483684"/>
              <pc:sldLayoutMk cId="2577220562" sldId="2147483689"/>
              <ac:spMk id="2" creationId="{00000000-0000-0000-0000-000000000000}"/>
            </ac:spMkLst>
          </pc:spChg>
          <pc:spChg chg="mod">
            <ac:chgData name="Li, Chengzhe" userId="f42dea72-8eff-472a-b9fc-fef70957367e" providerId="ADAL" clId="{62EC2354-4E70-AA41-97AF-07E527CC4597}" dt="2024-08-20T19:02:26.816" v="0"/>
            <ac:spMkLst>
              <pc:docMk/>
              <pc:sldMasterMk cId="2221909978" sldId="2147483684"/>
              <pc:sldLayoutMk cId="2577220562" sldId="2147483689"/>
              <ac:spMk id="3" creationId="{00000000-0000-0000-0000-000000000000}"/>
            </ac:spMkLst>
          </pc:spChg>
          <pc:spChg chg="mod">
            <ac:chgData name="Li, Chengzhe" userId="f42dea72-8eff-472a-b9fc-fef70957367e" providerId="ADAL" clId="{62EC2354-4E70-AA41-97AF-07E527CC4597}" dt="2024-08-20T19:02:26.816" v="0"/>
            <ac:spMkLst>
              <pc:docMk/>
              <pc:sldMasterMk cId="2221909978" sldId="2147483684"/>
              <pc:sldLayoutMk cId="2577220562" sldId="2147483689"/>
              <ac:spMk id="4" creationId="{00000000-0000-0000-0000-000000000000}"/>
            </ac:spMkLst>
          </pc:spChg>
          <pc:spChg chg="mod">
            <ac:chgData name="Li, Chengzhe" userId="f42dea72-8eff-472a-b9fc-fef70957367e" providerId="ADAL" clId="{62EC2354-4E70-AA41-97AF-07E527CC4597}" dt="2024-08-20T19:02:26.816" v="0"/>
            <ac:spMkLst>
              <pc:docMk/>
              <pc:sldMasterMk cId="2221909978" sldId="2147483684"/>
              <pc:sldLayoutMk cId="2577220562" sldId="2147483689"/>
              <ac:spMk id="5" creationId="{00000000-0000-0000-0000-000000000000}"/>
            </ac:spMkLst>
          </pc:spChg>
          <pc:spChg chg="mod">
            <ac:chgData name="Li, Chengzhe" userId="f42dea72-8eff-472a-b9fc-fef70957367e" providerId="ADAL" clId="{62EC2354-4E70-AA41-97AF-07E527CC4597}" dt="2024-08-20T19:02:26.816" v="0"/>
            <ac:spMkLst>
              <pc:docMk/>
              <pc:sldMasterMk cId="2221909978" sldId="2147483684"/>
              <pc:sldLayoutMk cId="2577220562" sldId="2147483689"/>
              <ac:spMk id="6" creationId="{00000000-0000-0000-0000-000000000000}"/>
            </ac:spMkLst>
          </pc:spChg>
        </pc:sldLayoutChg>
        <pc:sldLayoutChg chg="modSp">
          <pc:chgData name="Li, Chengzhe" userId="f42dea72-8eff-472a-b9fc-fef70957367e" providerId="ADAL" clId="{62EC2354-4E70-AA41-97AF-07E527CC4597}" dt="2024-08-20T19:02:26.816" v="0"/>
          <pc:sldLayoutMkLst>
            <pc:docMk/>
            <pc:sldMasterMk cId="2221909978" sldId="2147483684"/>
            <pc:sldLayoutMk cId="1885333275" sldId="2147483692"/>
          </pc:sldLayoutMkLst>
          <pc:spChg chg="mod">
            <ac:chgData name="Li, Chengzhe" userId="f42dea72-8eff-472a-b9fc-fef70957367e" providerId="ADAL" clId="{62EC2354-4E70-AA41-97AF-07E527CC4597}" dt="2024-08-20T19:02:26.816" v="0"/>
            <ac:spMkLst>
              <pc:docMk/>
              <pc:sldMasterMk cId="2221909978" sldId="2147483684"/>
              <pc:sldLayoutMk cId="1885333275" sldId="2147483692"/>
              <ac:spMk id="2" creationId="{00000000-0000-0000-0000-000000000000}"/>
            </ac:spMkLst>
          </pc:spChg>
          <pc:spChg chg="mod">
            <ac:chgData name="Li, Chengzhe" userId="f42dea72-8eff-472a-b9fc-fef70957367e" providerId="ADAL" clId="{62EC2354-4E70-AA41-97AF-07E527CC4597}" dt="2024-08-20T19:02:26.816" v="0"/>
            <ac:spMkLst>
              <pc:docMk/>
              <pc:sldMasterMk cId="2221909978" sldId="2147483684"/>
              <pc:sldLayoutMk cId="1885333275" sldId="2147483692"/>
              <ac:spMk id="3" creationId="{00000000-0000-0000-0000-000000000000}"/>
            </ac:spMkLst>
          </pc:spChg>
          <pc:spChg chg="mod">
            <ac:chgData name="Li, Chengzhe" userId="f42dea72-8eff-472a-b9fc-fef70957367e" providerId="ADAL" clId="{62EC2354-4E70-AA41-97AF-07E527CC4597}" dt="2024-08-20T19:02:26.816" v="0"/>
            <ac:spMkLst>
              <pc:docMk/>
              <pc:sldMasterMk cId="2221909978" sldId="2147483684"/>
              <pc:sldLayoutMk cId="1885333275" sldId="2147483692"/>
              <ac:spMk id="4" creationId="{00000000-0000-0000-0000-000000000000}"/>
            </ac:spMkLst>
          </pc:spChg>
        </pc:sldLayoutChg>
        <pc:sldLayoutChg chg="modSp">
          <pc:chgData name="Li, Chengzhe" userId="f42dea72-8eff-472a-b9fc-fef70957367e" providerId="ADAL" clId="{62EC2354-4E70-AA41-97AF-07E527CC4597}" dt="2024-08-20T19:02:26.816" v="0"/>
          <pc:sldLayoutMkLst>
            <pc:docMk/>
            <pc:sldMasterMk cId="2221909978" sldId="2147483684"/>
            <pc:sldLayoutMk cId="3390721732" sldId="2147483693"/>
          </pc:sldLayoutMkLst>
          <pc:spChg chg="mod">
            <ac:chgData name="Li, Chengzhe" userId="f42dea72-8eff-472a-b9fc-fef70957367e" providerId="ADAL" clId="{62EC2354-4E70-AA41-97AF-07E527CC4597}" dt="2024-08-20T19:02:26.816" v="0"/>
            <ac:spMkLst>
              <pc:docMk/>
              <pc:sldMasterMk cId="2221909978" sldId="2147483684"/>
              <pc:sldLayoutMk cId="3390721732" sldId="2147483693"/>
              <ac:spMk id="2" creationId="{00000000-0000-0000-0000-000000000000}"/>
            </ac:spMkLst>
          </pc:spChg>
          <pc:spChg chg="mod">
            <ac:chgData name="Li, Chengzhe" userId="f42dea72-8eff-472a-b9fc-fef70957367e" providerId="ADAL" clId="{62EC2354-4E70-AA41-97AF-07E527CC4597}" dt="2024-08-20T19:02:26.816" v="0"/>
            <ac:spMkLst>
              <pc:docMk/>
              <pc:sldMasterMk cId="2221909978" sldId="2147483684"/>
              <pc:sldLayoutMk cId="3390721732" sldId="2147483693"/>
              <ac:spMk id="3" creationId="{00000000-0000-0000-0000-000000000000}"/>
            </ac:spMkLst>
          </pc:spChg>
          <pc:spChg chg="mod">
            <ac:chgData name="Li, Chengzhe" userId="f42dea72-8eff-472a-b9fc-fef70957367e" providerId="ADAL" clId="{62EC2354-4E70-AA41-97AF-07E527CC4597}" dt="2024-08-20T19:02:26.816" v="0"/>
            <ac:spMkLst>
              <pc:docMk/>
              <pc:sldMasterMk cId="2221909978" sldId="2147483684"/>
              <pc:sldLayoutMk cId="3390721732" sldId="2147483693"/>
              <ac:spMk id="4" creationId="{00000000-0000-0000-0000-000000000000}"/>
            </ac:spMkLst>
          </pc:spChg>
        </pc:sldLayoutChg>
        <pc:sldLayoutChg chg="modSp">
          <pc:chgData name="Li, Chengzhe" userId="f42dea72-8eff-472a-b9fc-fef70957367e" providerId="ADAL" clId="{62EC2354-4E70-AA41-97AF-07E527CC4597}" dt="2024-08-20T19:02:26.816" v="0"/>
          <pc:sldLayoutMkLst>
            <pc:docMk/>
            <pc:sldMasterMk cId="2221909978" sldId="2147483684"/>
            <pc:sldLayoutMk cId="13313235" sldId="2147483695"/>
          </pc:sldLayoutMkLst>
          <pc:spChg chg="mod">
            <ac:chgData name="Li, Chengzhe" userId="f42dea72-8eff-472a-b9fc-fef70957367e" providerId="ADAL" clId="{62EC2354-4E70-AA41-97AF-07E527CC4597}" dt="2024-08-20T19:02:26.816" v="0"/>
            <ac:spMkLst>
              <pc:docMk/>
              <pc:sldMasterMk cId="2221909978" sldId="2147483684"/>
              <pc:sldLayoutMk cId="13313235" sldId="2147483695"/>
              <ac:spMk id="2" creationId="{00000000-0000-0000-0000-000000000000}"/>
            </ac:spMkLst>
          </pc:spChg>
          <pc:spChg chg="mod">
            <ac:chgData name="Li, Chengzhe" userId="f42dea72-8eff-472a-b9fc-fef70957367e" providerId="ADAL" clId="{62EC2354-4E70-AA41-97AF-07E527CC4597}" dt="2024-08-20T19:02:26.816" v="0"/>
            <ac:spMkLst>
              <pc:docMk/>
              <pc:sldMasterMk cId="2221909978" sldId="2147483684"/>
              <pc:sldLayoutMk cId="13313235" sldId="2147483695"/>
              <ac:spMk id="3"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F747CF-D860-6A4E-87B4-F04AD13A6188}" type="datetimeFigureOut">
              <a:rPr lang="en-US" smtClean="0"/>
              <a:t>8/23/2024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6FE4F4-8F9D-594F-9EC6-7FAE59128E22}" type="slidenum">
              <a:rPr lang="en-US" smtClean="0"/>
              <a:t>‹#›</a:t>
            </a:fld>
            <a:endParaRPr lang="en-US"/>
          </a:p>
        </p:txBody>
      </p:sp>
    </p:spTree>
    <p:extLst>
      <p:ext uri="{BB962C8B-B14F-4D97-AF65-F5344CB8AC3E}">
        <p14:creationId xmlns:p14="http://schemas.microsoft.com/office/powerpoint/2010/main" val="4270461400"/>
      </p:ext>
    </p:extLst>
  </p:cSld>
  <p:clrMap bg1="lt1" tx1="dk1" bg2="lt2" tx2="dk2" accent1="accent1" accent2="accent2" accent3="accent3" accent4="accent4" accent5="accent5" accent6="accent6" hlink="hlink" folHlink="folHlink"/>
  <p:notesStyle>
    <a:lvl1pPr marL="0" algn="l" defTabSz="3762093" rtl="0" eaLnBrk="1" latinLnBrk="0" hangingPunct="1">
      <a:defRPr sz="4937" kern="1200">
        <a:solidFill>
          <a:schemeClr val="tx1"/>
        </a:solidFill>
        <a:latin typeface="+mn-lt"/>
        <a:ea typeface="+mn-ea"/>
        <a:cs typeface="+mn-cs"/>
      </a:defRPr>
    </a:lvl1pPr>
    <a:lvl2pPr marL="1881047" algn="l" defTabSz="3762093" rtl="0" eaLnBrk="1" latinLnBrk="0" hangingPunct="1">
      <a:defRPr sz="4937" kern="1200">
        <a:solidFill>
          <a:schemeClr val="tx1"/>
        </a:solidFill>
        <a:latin typeface="+mn-lt"/>
        <a:ea typeface="+mn-ea"/>
        <a:cs typeface="+mn-cs"/>
      </a:defRPr>
    </a:lvl2pPr>
    <a:lvl3pPr marL="3762093" algn="l" defTabSz="3762093" rtl="0" eaLnBrk="1" latinLnBrk="0" hangingPunct="1">
      <a:defRPr sz="4937" kern="1200">
        <a:solidFill>
          <a:schemeClr val="tx1"/>
        </a:solidFill>
        <a:latin typeface="+mn-lt"/>
        <a:ea typeface="+mn-ea"/>
        <a:cs typeface="+mn-cs"/>
      </a:defRPr>
    </a:lvl3pPr>
    <a:lvl4pPr marL="5643140" algn="l" defTabSz="3762093" rtl="0" eaLnBrk="1" latinLnBrk="0" hangingPunct="1">
      <a:defRPr sz="4937" kern="1200">
        <a:solidFill>
          <a:schemeClr val="tx1"/>
        </a:solidFill>
        <a:latin typeface="+mn-lt"/>
        <a:ea typeface="+mn-ea"/>
        <a:cs typeface="+mn-cs"/>
      </a:defRPr>
    </a:lvl4pPr>
    <a:lvl5pPr marL="7524186" algn="l" defTabSz="3762093" rtl="0" eaLnBrk="1" latinLnBrk="0" hangingPunct="1">
      <a:defRPr sz="4937" kern="1200">
        <a:solidFill>
          <a:schemeClr val="tx1"/>
        </a:solidFill>
        <a:latin typeface="+mn-lt"/>
        <a:ea typeface="+mn-ea"/>
        <a:cs typeface="+mn-cs"/>
      </a:defRPr>
    </a:lvl5pPr>
    <a:lvl6pPr marL="9405233" algn="l" defTabSz="3762093" rtl="0" eaLnBrk="1" latinLnBrk="0" hangingPunct="1">
      <a:defRPr sz="4937" kern="1200">
        <a:solidFill>
          <a:schemeClr val="tx1"/>
        </a:solidFill>
        <a:latin typeface="+mn-lt"/>
        <a:ea typeface="+mn-ea"/>
        <a:cs typeface="+mn-cs"/>
      </a:defRPr>
    </a:lvl6pPr>
    <a:lvl7pPr marL="11286279" algn="l" defTabSz="3762093" rtl="0" eaLnBrk="1" latinLnBrk="0" hangingPunct="1">
      <a:defRPr sz="4937" kern="1200">
        <a:solidFill>
          <a:schemeClr val="tx1"/>
        </a:solidFill>
        <a:latin typeface="+mn-lt"/>
        <a:ea typeface="+mn-ea"/>
        <a:cs typeface="+mn-cs"/>
      </a:defRPr>
    </a:lvl7pPr>
    <a:lvl8pPr marL="13167326" algn="l" defTabSz="3762093" rtl="0" eaLnBrk="1" latinLnBrk="0" hangingPunct="1">
      <a:defRPr sz="4937" kern="1200">
        <a:solidFill>
          <a:schemeClr val="tx1"/>
        </a:solidFill>
        <a:latin typeface="+mn-lt"/>
        <a:ea typeface="+mn-ea"/>
        <a:cs typeface="+mn-cs"/>
      </a:defRPr>
    </a:lvl8pPr>
    <a:lvl9pPr marL="15048372" algn="l" defTabSz="3762093" rtl="0" eaLnBrk="1" latinLnBrk="0" hangingPunct="1">
      <a:defRPr sz="49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6FE4F4-8F9D-594F-9EC6-7FAE59128E22}" type="slidenum">
              <a:rPr lang="en-US" smtClean="0"/>
              <a:t>1</a:t>
            </a:fld>
            <a:endParaRPr lang="en-US"/>
          </a:p>
        </p:txBody>
      </p:sp>
    </p:spTree>
    <p:extLst>
      <p:ext uri="{BB962C8B-B14F-4D97-AF65-F5344CB8AC3E}">
        <p14:creationId xmlns:p14="http://schemas.microsoft.com/office/powerpoint/2010/main" val="2609719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4040507"/>
            <a:ext cx="27980640" cy="859536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12967337"/>
            <a:ext cx="24688800" cy="5960743"/>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515E55-6A09-9E41-9A77-4D3964A1571A}"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890CE-5F9F-5744-B83C-17126B4EB6FD}" type="slidenum">
              <a:rPr lang="en-US" smtClean="0"/>
              <a:t>‹#›</a:t>
            </a:fld>
            <a:endParaRPr lang="en-US"/>
          </a:p>
        </p:txBody>
      </p:sp>
    </p:spTree>
    <p:extLst>
      <p:ext uri="{BB962C8B-B14F-4D97-AF65-F5344CB8AC3E}">
        <p14:creationId xmlns:p14="http://schemas.microsoft.com/office/powerpoint/2010/main" val="466207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515E55-6A09-9E41-9A77-4D3964A1571A}"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890CE-5F9F-5744-B83C-17126B4EB6FD}" type="slidenum">
              <a:rPr lang="en-US" smtClean="0"/>
              <a:t>‹#›</a:t>
            </a:fld>
            <a:endParaRPr lang="en-US"/>
          </a:p>
        </p:txBody>
      </p:sp>
    </p:spTree>
    <p:extLst>
      <p:ext uri="{BB962C8B-B14F-4D97-AF65-F5344CB8AC3E}">
        <p14:creationId xmlns:p14="http://schemas.microsoft.com/office/powerpoint/2010/main" val="1159963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314450"/>
            <a:ext cx="7098030" cy="209226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1314450"/>
            <a:ext cx="20882610" cy="209226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515E55-6A09-9E41-9A77-4D3964A1571A}"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890CE-5F9F-5744-B83C-17126B4EB6FD}" type="slidenum">
              <a:rPr lang="en-US" smtClean="0"/>
              <a:t>‹#›</a:t>
            </a:fld>
            <a:endParaRPr lang="en-US"/>
          </a:p>
        </p:txBody>
      </p:sp>
    </p:spTree>
    <p:extLst>
      <p:ext uri="{BB962C8B-B14F-4D97-AF65-F5344CB8AC3E}">
        <p14:creationId xmlns:p14="http://schemas.microsoft.com/office/powerpoint/2010/main" val="232909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05C9CDE-49EB-8B11-2E6D-069E5BD0288E}"/>
              </a:ext>
            </a:extLst>
          </p:cNvPr>
          <p:cNvSpPr/>
          <p:nvPr userDrawn="1"/>
        </p:nvSpPr>
        <p:spPr>
          <a:xfrm>
            <a:off x="0" y="301"/>
            <a:ext cx="32918400" cy="30036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descr="A black sign with white text&#10;&#10;Description automatically generated">
            <a:extLst>
              <a:ext uri="{FF2B5EF4-FFF2-40B4-BE49-F238E27FC236}">
                <a16:creationId xmlns:a16="http://schemas.microsoft.com/office/drawing/2014/main" id="{2D54AB4F-DD01-63A4-F0DE-6029542C1F44}"/>
              </a:ext>
            </a:extLst>
          </p:cNvPr>
          <p:cNvPicPr>
            <a:picLocks noChangeAspect="1"/>
          </p:cNvPicPr>
          <p:nvPr userDrawn="1"/>
        </p:nvPicPr>
        <p:blipFill>
          <a:blip r:embed="rId2"/>
          <a:stretch>
            <a:fillRect/>
          </a:stretch>
        </p:blipFill>
        <p:spPr>
          <a:xfrm>
            <a:off x="890957" y="1479713"/>
            <a:ext cx="1371600" cy="1371600"/>
          </a:xfrm>
          <a:prstGeom prst="rect">
            <a:avLst/>
          </a:prstGeom>
        </p:spPr>
      </p:pic>
      <p:pic>
        <p:nvPicPr>
          <p:cNvPr id="11" name="Picture 10">
            <a:extLst>
              <a:ext uri="{FF2B5EF4-FFF2-40B4-BE49-F238E27FC236}">
                <a16:creationId xmlns:a16="http://schemas.microsoft.com/office/drawing/2014/main" id="{91532C05-38D3-2446-7EBA-746514B7F02B}"/>
              </a:ext>
            </a:extLst>
          </p:cNvPr>
          <p:cNvPicPr>
            <a:picLocks noChangeAspect="1"/>
          </p:cNvPicPr>
          <p:nvPr userDrawn="1"/>
        </p:nvPicPr>
        <p:blipFill>
          <a:blip r:embed="rId3"/>
          <a:stretch>
            <a:fillRect/>
          </a:stretch>
        </p:blipFill>
        <p:spPr>
          <a:xfrm>
            <a:off x="65072" y="103902"/>
            <a:ext cx="1737357" cy="1371600"/>
          </a:xfrm>
          <a:prstGeom prst="rect">
            <a:avLst/>
          </a:prstGeom>
        </p:spPr>
      </p:pic>
      <p:grpSp>
        <p:nvGrpSpPr>
          <p:cNvPr id="12" name="Group 11">
            <a:extLst>
              <a:ext uri="{FF2B5EF4-FFF2-40B4-BE49-F238E27FC236}">
                <a16:creationId xmlns:a16="http://schemas.microsoft.com/office/drawing/2014/main" id="{9DEF8E1B-BE46-E7DF-848B-B9BE4093AD05}"/>
              </a:ext>
            </a:extLst>
          </p:cNvPr>
          <p:cNvGrpSpPr/>
          <p:nvPr userDrawn="1"/>
        </p:nvGrpSpPr>
        <p:grpSpPr>
          <a:xfrm>
            <a:off x="1753203" y="97874"/>
            <a:ext cx="1371600" cy="1371600"/>
            <a:chOff x="2769472" y="785740"/>
            <a:chExt cx="1828800" cy="1828800"/>
          </a:xfrm>
        </p:grpSpPr>
        <p:sp>
          <p:nvSpPr>
            <p:cNvPr id="13" name="Oval 12">
              <a:extLst>
                <a:ext uri="{FF2B5EF4-FFF2-40B4-BE49-F238E27FC236}">
                  <a16:creationId xmlns:a16="http://schemas.microsoft.com/office/drawing/2014/main" id="{47BBD32E-070C-0BFC-5D88-FB833A6E8CDB}"/>
                </a:ext>
              </a:extLst>
            </p:cNvPr>
            <p:cNvSpPr>
              <a:spLocks noChangeAspect="1"/>
            </p:cNvSpPr>
            <p:nvPr userDrawn="1"/>
          </p:nvSpPr>
          <p:spPr>
            <a:xfrm>
              <a:off x="2769472" y="78574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a:extLst>
                <a:ext uri="{FF2B5EF4-FFF2-40B4-BE49-F238E27FC236}">
                  <a16:creationId xmlns:a16="http://schemas.microsoft.com/office/drawing/2014/main" id="{2B958836-94F6-3B9F-A5CC-F126D9744765}"/>
                </a:ext>
              </a:extLst>
            </p:cNvPr>
            <p:cNvPicPr>
              <a:picLocks noChangeAspect="1"/>
            </p:cNvPicPr>
            <p:nvPr userDrawn="1"/>
          </p:nvPicPr>
          <p:blipFill>
            <a:blip r:embed="rId4"/>
            <a:stretch>
              <a:fillRect/>
            </a:stretch>
          </p:blipFill>
          <p:spPr>
            <a:xfrm>
              <a:off x="2816848" y="831460"/>
              <a:ext cx="1737360" cy="1737360"/>
            </a:xfrm>
            <a:prstGeom prst="rect">
              <a:avLst/>
            </a:prstGeom>
          </p:spPr>
        </p:pic>
      </p:grpSp>
      <p:grpSp>
        <p:nvGrpSpPr>
          <p:cNvPr id="15" name="Group 14">
            <a:extLst>
              <a:ext uri="{FF2B5EF4-FFF2-40B4-BE49-F238E27FC236}">
                <a16:creationId xmlns:a16="http://schemas.microsoft.com/office/drawing/2014/main" id="{76A9CB2E-E0DF-E6C3-376A-266E9C6C70D7}"/>
              </a:ext>
            </a:extLst>
          </p:cNvPr>
          <p:cNvGrpSpPr>
            <a:grpSpLocks noChangeAspect="1"/>
          </p:cNvGrpSpPr>
          <p:nvPr userDrawn="1"/>
        </p:nvGrpSpPr>
        <p:grpSpPr>
          <a:xfrm>
            <a:off x="29469696" y="261872"/>
            <a:ext cx="1371600" cy="1371600"/>
            <a:chOff x="2985921" y="1352551"/>
            <a:chExt cx="1097280" cy="1097280"/>
          </a:xfrm>
        </p:grpSpPr>
        <p:sp>
          <p:nvSpPr>
            <p:cNvPr id="16" name="Rectangle 15">
              <a:extLst>
                <a:ext uri="{FF2B5EF4-FFF2-40B4-BE49-F238E27FC236}">
                  <a16:creationId xmlns:a16="http://schemas.microsoft.com/office/drawing/2014/main" id="{CF961F27-E5DE-5D42-7AD9-CB92C893E1C9}"/>
                </a:ext>
              </a:extLst>
            </p:cNvPr>
            <p:cNvSpPr>
              <a:spLocks noChangeAspect="1"/>
            </p:cNvSpPr>
            <p:nvPr userDrawn="1"/>
          </p:nvSpPr>
          <p:spPr>
            <a:xfrm>
              <a:off x="2985921" y="1352551"/>
              <a:ext cx="1097280" cy="10972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17" name="图片 17">
              <a:extLst>
                <a:ext uri="{FF2B5EF4-FFF2-40B4-BE49-F238E27FC236}">
                  <a16:creationId xmlns:a16="http://schemas.microsoft.com/office/drawing/2014/main" id="{A6BABD39-8D52-BBE5-112E-016285EA96C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36556" y="1430338"/>
              <a:ext cx="996010" cy="914400"/>
            </a:xfrm>
            <a:prstGeom prst="rect">
              <a:avLst/>
            </a:prstGeom>
          </p:spPr>
        </p:pic>
      </p:grpSp>
      <p:grpSp>
        <p:nvGrpSpPr>
          <p:cNvPr id="18" name="Group 17">
            <a:extLst>
              <a:ext uri="{FF2B5EF4-FFF2-40B4-BE49-F238E27FC236}">
                <a16:creationId xmlns:a16="http://schemas.microsoft.com/office/drawing/2014/main" id="{6F680E3A-CD83-B02A-2E7A-66ED2D617A63}"/>
              </a:ext>
            </a:extLst>
          </p:cNvPr>
          <p:cNvGrpSpPr>
            <a:grpSpLocks noChangeAspect="1"/>
          </p:cNvGrpSpPr>
          <p:nvPr userDrawn="1"/>
        </p:nvGrpSpPr>
        <p:grpSpPr>
          <a:xfrm>
            <a:off x="31179990" y="283160"/>
            <a:ext cx="1371600" cy="1371600"/>
            <a:chOff x="7604760" y="4006107"/>
            <a:chExt cx="1097280" cy="1097280"/>
          </a:xfrm>
        </p:grpSpPr>
        <p:sp>
          <p:nvSpPr>
            <p:cNvPr id="19" name="Rectangle 18">
              <a:extLst>
                <a:ext uri="{FF2B5EF4-FFF2-40B4-BE49-F238E27FC236}">
                  <a16:creationId xmlns:a16="http://schemas.microsoft.com/office/drawing/2014/main" id="{CB3D73F3-8318-CB15-DB44-00A08452945A}"/>
                </a:ext>
              </a:extLst>
            </p:cNvPr>
            <p:cNvSpPr>
              <a:spLocks noChangeAspect="1"/>
            </p:cNvSpPr>
            <p:nvPr userDrawn="1"/>
          </p:nvSpPr>
          <p:spPr>
            <a:xfrm>
              <a:off x="7604760" y="4006107"/>
              <a:ext cx="1097280" cy="10972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20" name="图片 20">
              <a:extLst>
                <a:ext uri="{FF2B5EF4-FFF2-40B4-BE49-F238E27FC236}">
                  <a16:creationId xmlns:a16="http://schemas.microsoft.com/office/drawing/2014/main" id="{6A83FD99-EBD6-88D9-5C29-43996623E0A7}"/>
                </a:ext>
              </a:extLst>
            </p:cNvPr>
            <p:cNvPicPr>
              <a:picLocks noChangeAspect="1"/>
            </p:cNvPicPr>
            <p:nvPr userDrawn="1"/>
          </p:nvPicPr>
          <p:blipFill>
            <a:blip r:embed="rId6" cstate="print">
              <a:clrChange>
                <a:clrFrom>
                  <a:srgbClr val="333638"/>
                </a:clrFrom>
                <a:clrTo>
                  <a:srgbClr val="333638">
                    <a:alpha val="0"/>
                  </a:srgbClr>
                </a:clrTo>
              </a:clrChange>
              <a:extLst>
                <a:ext uri="{28A0092B-C50C-407E-A947-70E740481C1C}">
                  <a14:useLocalDpi xmlns:a14="http://schemas.microsoft.com/office/drawing/2010/main" val="0"/>
                </a:ext>
              </a:extLst>
            </a:blip>
            <a:stretch>
              <a:fillRect/>
            </a:stretch>
          </p:blipFill>
          <p:spPr>
            <a:xfrm>
              <a:off x="7681735" y="4097547"/>
              <a:ext cx="943330" cy="914400"/>
            </a:xfrm>
            <a:prstGeom prst="rect">
              <a:avLst/>
            </a:prstGeom>
          </p:spPr>
        </p:pic>
      </p:grpSp>
      <p:pic>
        <p:nvPicPr>
          <p:cNvPr id="21" name="图片 19">
            <a:extLst>
              <a:ext uri="{FF2B5EF4-FFF2-40B4-BE49-F238E27FC236}">
                <a16:creationId xmlns:a16="http://schemas.microsoft.com/office/drawing/2014/main" id="{D289D24C-9BA6-9DA4-A798-AB1B7E373D1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8711423" y="1730706"/>
            <a:ext cx="4133168" cy="1028700"/>
          </a:xfrm>
          <a:prstGeom prst="rect">
            <a:avLst/>
          </a:prstGeom>
        </p:spPr>
      </p:pic>
      <p:sp>
        <p:nvSpPr>
          <p:cNvPr id="23" name="Rectangle 22">
            <a:extLst>
              <a:ext uri="{FF2B5EF4-FFF2-40B4-BE49-F238E27FC236}">
                <a16:creationId xmlns:a16="http://schemas.microsoft.com/office/drawing/2014/main" id="{26806A51-E256-CFF3-2641-4DAEB02D3DFD}"/>
              </a:ext>
            </a:extLst>
          </p:cNvPr>
          <p:cNvSpPr/>
          <p:nvPr userDrawn="1"/>
        </p:nvSpPr>
        <p:spPr>
          <a:xfrm>
            <a:off x="0" y="2930953"/>
            <a:ext cx="32918400" cy="73597"/>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6A36DB48-BED7-F955-C644-7F4B745958A2}"/>
              </a:ext>
            </a:extLst>
          </p:cNvPr>
          <p:cNvSpPr/>
          <p:nvPr userDrawn="1"/>
        </p:nvSpPr>
        <p:spPr>
          <a:xfrm>
            <a:off x="0" y="24561506"/>
            <a:ext cx="32918400" cy="258883"/>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66579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515E55-6A09-9E41-9A77-4D3964A1571A}"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890CE-5F9F-5744-B83C-17126B4EB6FD}" type="slidenum">
              <a:rPr lang="en-US" smtClean="0"/>
              <a:t>‹#›</a:t>
            </a:fld>
            <a:endParaRPr lang="en-US"/>
          </a:p>
        </p:txBody>
      </p:sp>
    </p:spTree>
    <p:extLst>
      <p:ext uri="{BB962C8B-B14F-4D97-AF65-F5344CB8AC3E}">
        <p14:creationId xmlns:p14="http://schemas.microsoft.com/office/powerpoint/2010/main" val="213365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6155062"/>
            <a:ext cx="28392120" cy="10269853"/>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16522072"/>
            <a:ext cx="28392120" cy="5400673"/>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515E55-6A09-9E41-9A77-4D3964A1571A}"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890CE-5F9F-5744-B83C-17126B4EB6FD}" type="slidenum">
              <a:rPr lang="en-US" smtClean="0"/>
              <a:t>‹#›</a:t>
            </a:fld>
            <a:endParaRPr lang="en-US"/>
          </a:p>
        </p:txBody>
      </p:sp>
    </p:spTree>
    <p:extLst>
      <p:ext uri="{BB962C8B-B14F-4D97-AF65-F5344CB8AC3E}">
        <p14:creationId xmlns:p14="http://schemas.microsoft.com/office/powerpoint/2010/main" val="3977397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6572250"/>
            <a:ext cx="13990320" cy="156648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6572250"/>
            <a:ext cx="13990320" cy="156648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515E55-6A09-9E41-9A77-4D3964A1571A}"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890CE-5F9F-5744-B83C-17126B4EB6FD}" type="slidenum">
              <a:rPr lang="en-US" smtClean="0"/>
              <a:t>‹#›</a:t>
            </a:fld>
            <a:endParaRPr lang="en-US"/>
          </a:p>
        </p:txBody>
      </p:sp>
    </p:spTree>
    <p:extLst>
      <p:ext uri="{BB962C8B-B14F-4D97-AF65-F5344CB8AC3E}">
        <p14:creationId xmlns:p14="http://schemas.microsoft.com/office/powerpoint/2010/main" val="1322826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314455"/>
            <a:ext cx="28392120" cy="47720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6052187"/>
            <a:ext cx="13926024" cy="2966083"/>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p:cNvSpPr>
            <a:spLocks noGrp="1"/>
          </p:cNvSpPr>
          <p:nvPr>
            <p:ph sz="half" idx="2"/>
          </p:nvPr>
        </p:nvSpPr>
        <p:spPr>
          <a:xfrm>
            <a:off x="2267431" y="9018270"/>
            <a:ext cx="13926024" cy="132645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6052187"/>
            <a:ext cx="13994608" cy="2966083"/>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p:cNvSpPr>
            <a:spLocks noGrp="1"/>
          </p:cNvSpPr>
          <p:nvPr>
            <p:ph sz="quarter" idx="4"/>
          </p:nvPr>
        </p:nvSpPr>
        <p:spPr>
          <a:xfrm>
            <a:off x="16664942" y="9018270"/>
            <a:ext cx="13994608" cy="132645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515E55-6A09-9E41-9A77-4D3964A1571A}" type="datetimeFigureOut">
              <a:rPr lang="en-US" smtClean="0"/>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890CE-5F9F-5744-B83C-17126B4EB6FD}" type="slidenum">
              <a:rPr lang="en-US" smtClean="0"/>
              <a:t>‹#›</a:t>
            </a:fld>
            <a:endParaRPr lang="en-US"/>
          </a:p>
        </p:txBody>
      </p:sp>
    </p:spTree>
    <p:extLst>
      <p:ext uri="{BB962C8B-B14F-4D97-AF65-F5344CB8AC3E}">
        <p14:creationId xmlns:p14="http://schemas.microsoft.com/office/powerpoint/2010/main" val="1262929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515E55-6A09-9E41-9A77-4D3964A1571A}" type="datetimeFigureOut">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890CE-5F9F-5744-B83C-17126B4EB6FD}" type="slidenum">
              <a:rPr lang="en-US" smtClean="0"/>
              <a:t>‹#›</a:t>
            </a:fld>
            <a:endParaRPr lang="en-US"/>
          </a:p>
        </p:txBody>
      </p:sp>
    </p:spTree>
    <p:extLst>
      <p:ext uri="{BB962C8B-B14F-4D97-AF65-F5344CB8AC3E}">
        <p14:creationId xmlns:p14="http://schemas.microsoft.com/office/powerpoint/2010/main" val="2626216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15E55-6A09-9E41-9A77-4D3964A1571A}" type="datetimeFigureOut">
              <a:rPr lang="en-US" smtClean="0"/>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890CE-5F9F-5744-B83C-17126B4EB6FD}" type="slidenum">
              <a:rPr lang="en-US" smtClean="0"/>
              <a:t>‹#›</a:t>
            </a:fld>
            <a:endParaRPr lang="en-US"/>
          </a:p>
        </p:txBody>
      </p:sp>
    </p:spTree>
    <p:extLst>
      <p:ext uri="{BB962C8B-B14F-4D97-AF65-F5344CB8AC3E}">
        <p14:creationId xmlns:p14="http://schemas.microsoft.com/office/powerpoint/2010/main" val="1765717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645920"/>
            <a:ext cx="10617041" cy="576072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3554735"/>
            <a:ext cx="16664940" cy="1754505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7406640"/>
            <a:ext cx="10617041" cy="13721717"/>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53515E55-6A09-9E41-9A77-4D3964A1571A}"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890CE-5F9F-5744-B83C-17126B4EB6FD}" type="slidenum">
              <a:rPr lang="en-US" smtClean="0"/>
              <a:t>‹#›</a:t>
            </a:fld>
            <a:endParaRPr lang="en-US"/>
          </a:p>
        </p:txBody>
      </p:sp>
    </p:spTree>
    <p:extLst>
      <p:ext uri="{BB962C8B-B14F-4D97-AF65-F5344CB8AC3E}">
        <p14:creationId xmlns:p14="http://schemas.microsoft.com/office/powerpoint/2010/main" val="4044158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645920"/>
            <a:ext cx="10617041" cy="576072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554735"/>
            <a:ext cx="16664940" cy="1754505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7406640"/>
            <a:ext cx="10617041" cy="13721717"/>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53515E55-6A09-9E41-9A77-4D3964A1571A}"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890CE-5F9F-5744-B83C-17126B4EB6FD}" type="slidenum">
              <a:rPr lang="en-US" smtClean="0"/>
              <a:t>‹#›</a:t>
            </a:fld>
            <a:endParaRPr lang="en-US"/>
          </a:p>
        </p:txBody>
      </p:sp>
    </p:spTree>
    <p:extLst>
      <p:ext uri="{BB962C8B-B14F-4D97-AF65-F5344CB8AC3E}">
        <p14:creationId xmlns:p14="http://schemas.microsoft.com/office/powerpoint/2010/main" val="2246737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314455"/>
            <a:ext cx="28392120" cy="47720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6572250"/>
            <a:ext cx="28392120" cy="156648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2882865"/>
            <a:ext cx="7406640" cy="1314450"/>
          </a:xfrm>
          <a:prstGeom prst="rect">
            <a:avLst/>
          </a:prstGeom>
        </p:spPr>
        <p:txBody>
          <a:bodyPr vert="horz" lIns="91440" tIns="45720" rIns="91440" bIns="45720" rtlCol="0" anchor="ctr"/>
          <a:lstStyle>
            <a:lvl1pPr algn="l">
              <a:defRPr sz="4320">
                <a:solidFill>
                  <a:schemeClr val="tx1">
                    <a:tint val="75000"/>
                  </a:schemeClr>
                </a:solidFill>
              </a:defRPr>
            </a:lvl1pPr>
          </a:lstStyle>
          <a:p>
            <a:fld id="{53515E55-6A09-9E41-9A77-4D3964A1571A}" type="datetimeFigureOut">
              <a:rPr lang="en-US" smtClean="0"/>
              <a:t>8/23/2024</a:t>
            </a:fld>
            <a:endParaRPr lang="en-US"/>
          </a:p>
        </p:txBody>
      </p:sp>
      <p:sp>
        <p:nvSpPr>
          <p:cNvPr id="5" name="Footer Placeholder 4"/>
          <p:cNvSpPr>
            <a:spLocks noGrp="1"/>
          </p:cNvSpPr>
          <p:nvPr>
            <p:ph type="ftr" sz="quarter" idx="3"/>
          </p:nvPr>
        </p:nvSpPr>
        <p:spPr>
          <a:xfrm>
            <a:off x="10904220" y="22882865"/>
            <a:ext cx="11109960" cy="131445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2882865"/>
            <a:ext cx="7406640" cy="1314450"/>
          </a:xfrm>
          <a:prstGeom prst="rect">
            <a:avLst/>
          </a:prstGeom>
        </p:spPr>
        <p:txBody>
          <a:bodyPr vert="horz" lIns="91440" tIns="45720" rIns="91440" bIns="45720" rtlCol="0" anchor="ctr"/>
          <a:lstStyle>
            <a:lvl1pPr algn="r">
              <a:defRPr sz="4320">
                <a:solidFill>
                  <a:schemeClr val="tx1">
                    <a:tint val="75000"/>
                  </a:schemeClr>
                </a:solidFill>
              </a:defRPr>
            </a:lvl1pPr>
          </a:lstStyle>
          <a:p>
            <a:fld id="{651890CE-5F9F-5744-B83C-17126B4EB6FD}" type="slidenum">
              <a:rPr lang="en-US" smtClean="0"/>
              <a:t>‹#›</a:t>
            </a:fld>
            <a:endParaRPr lang="en-US"/>
          </a:p>
        </p:txBody>
      </p:sp>
    </p:spTree>
    <p:extLst>
      <p:ext uri="{BB962C8B-B14F-4D97-AF65-F5344CB8AC3E}">
        <p14:creationId xmlns:p14="http://schemas.microsoft.com/office/powerpoint/2010/main" val="12965132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hyperlink" Target="mailto:jwang-6@uiowa.edu" TargetMode="Externa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graph&#10;&#10;Description automatically generated">
            <a:extLst>
              <a:ext uri="{FF2B5EF4-FFF2-40B4-BE49-F238E27FC236}">
                <a16:creationId xmlns:a16="http://schemas.microsoft.com/office/drawing/2014/main" id="{5F3B6DF3-E368-706E-C790-0DF0D7A1903F}"/>
              </a:ext>
            </a:extLst>
          </p:cNvPr>
          <p:cNvPicPr>
            <a:picLocks noChangeAspect="1"/>
          </p:cNvPicPr>
          <p:nvPr/>
        </p:nvPicPr>
        <p:blipFill>
          <a:blip r:embed="rId3"/>
          <a:srcRect t="9215" b="7831"/>
          <a:stretch/>
        </p:blipFill>
        <p:spPr>
          <a:xfrm>
            <a:off x="1104993" y="3727817"/>
            <a:ext cx="12896196" cy="16046779"/>
          </a:xfrm>
          <a:prstGeom prst="rect">
            <a:avLst/>
          </a:prstGeom>
        </p:spPr>
      </p:pic>
      <p:sp>
        <p:nvSpPr>
          <p:cNvPr id="6" name="TextBox 5">
            <a:extLst>
              <a:ext uri="{FF2B5EF4-FFF2-40B4-BE49-F238E27FC236}">
                <a16:creationId xmlns:a16="http://schemas.microsoft.com/office/drawing/2014/main" id="{CC2C9DF9-9583-6FD8-D8F4-4D1ABBD92834}"/>
              </a:ext>
            </a:extLst>
          </p:cNvPr>
          <p:cNvSpPr txBox="1"/>
          <p:nvPr/>
        </p:nvSpPr>
        <p:spPr>
          <a:xfrm>
            <a:off x="4167392" y="367316"/>
            <a:ext cx="24583620" cy="1477328"/>
          </a:xfrm>
          <a:prstGeom prst="rect">
            <a:avLst/>
          </a:prstGeom>
          <a:noFill/>
          <a:ln>
            <a:noFill/>
          </a:ln>
        </p:spPr>
        <p:txBody>
          <a:bodyPr wrap="square" rtlCol="0">
            <a:spAutoFit/>
          </a:bodyPr>
          <a:lstStyle/>
          <a:p>
            <a:pPr algn="ctr"/>
            <a:r>
              <a:rPr lang="en-US" sz="4500" dirty="0">
                <a:solidFill>
                  <a:schemeClr val="bg1"/>
                </a:solidFill>
              </a:rPr>
              <a:t>Enhancing Atmospheric Composition Forecasting over continental United States: Assimilating TEMPO data in Regional Air Quality Models with the ETKF method</a:t>
            </a:r>
          </a:p>
        </p:txBody>
      </p:sp>
      <p:sp>
        <p:nvSpPr>
          <p:cNvPr id="8" name="TextBox 7">
            <a:extLst>
              <a:ext uri="{FF2B5EF4-FFF2-40B4-BE49-F238E27FC236}">
                <a16:creationId xmlns:a16="http://schemas.microsoft.com/office/drawing/2014/main" id="{69E27392-9E0E-2646-3A17-1F70C061C4F2}"/>
              </a:ext>
            </a:extLst>
          </p:cNvPr>
          <p:cNvSpPr txBox="1"/>
          <p:nvPr/>
        </p:nvSpPr>
        <p:spPr>
          <a:xfrm>
            <a:off x="4167392" y="1777509"/>
            <a:ext cx="24583620" cy="600164"/>
          </a:xfrm>
          <a:prstGeom prst="rect">
            <a:avLst/>
          </a:prstGeom>
          <a:noFill/>
          <a:ln>
            <a:noFill/>
          </a:ln>
        </p:spPr>
        <p:txBody>
          <a:bodyPr wrap="square" rtlCol="0">
            <a:spAutoFit/>
          </a:bodyPr>
          <a:lstStyle/>
          <a:p>
            <a:pPr algn="ctr"/>
            <a:r>
              <a:rPr lang="en-US" altLang="zh-CN" sz="3300" dirty="0" err="1">
                <a:solidFill>
                  <a:schemeClr val="bg1"/>
                </a:solidFill>
                <a:latin typeface="Helvetica" pitchFamily="2" charset="0"/>
              </a:rPr>
              <a:t>Chengzhe</a:t>
            </a:r>
            <a:r>
              <a:rPr lang="zh-CN" altLang="en-US" sz="3300" dirty="0">
                <a:solidFill>
                  <a:schemeClr val="bg1"/>
                </a:solidFill>
                <a:latin typeface="Helvetica" pitchFamily="2" charset="0"/>
              </a:rPr>
              <a:t> </a:t>
            </a:r>
            <a:r>
              <a:rPr lang="en-US" altLang="zh-CN" sz="3300" dirty="0">
                <a:solidFill>
                  <a:schemeClr val="bg1"/>
                </a:solidFill>
                <a:latin typeface="Helvetica" pitchFamily="2" charset="0"/>
              </a:rPr>
              <a:t>Li</a:t>
            </a:r>
            <a:r>
              <a:rPr lang="en-US" sz="3300" baseline="30000" dirty="0">
                <a:solidFill>
                  <a:schemeClr val="bg1"/>
                </a:solidFill>
                <a:latin typeface="Helvetica" pitchFamily="2" charset="0"/>
              </a:rPr>
              <a:t>1</a:t>
            </a:r>
            <a:r>
              <a:rPr lang="en-US" sz="3300" dirty="0">
                <a:solidFill>
                  <a:schemeClr val="bg1"/>
                </a:solidFill>
                <a:latin typeface="Helvetica" pitchFamily="2" charset="0"/>
              </a:rPr>
              <a:t>, Jun Wang</a:t>
            </a:r>
            <a:r>
              <a:rPr lang="en-US" sz="3300" baseline="30000" dirty="0">
                <a:solidFill>
                  <a:schemeClr val="bg1"/>
                </a:solidFill>
                <a:latin typeface="Helvetica" pitchFamily="2" charset="0"/>
              </a:rPr>
              <a:t>1</a:t>
            </a:r>
            <a:r>
              <a:rPr lang="en-US" sz="3300" dirty="0">
                <a:solidFill>
                  <a:schemeClr val="bg1"/>
                </a:solidFill>
                <a:latin typeface="Helvetica" pitchFamily="2" charset="0"/>
              </a:rPr>
              <a:t>, </a:t>
            </a:r>
            <a:r>
              <a:rPr lang="en-US" sz="3300" dirty="0" err="1">
                <a:solidFill>
                  <a:schemeClr val="bg1"/>
                </a:solidFill>
                <a:latin typeface="Helvetica" pitchFamily="2" charset="0"/>
              </a:rPr>
              <a:t>Huanxin</a:t>
            </a:r>
            <a:r>
              <a:rPr lang="en-US" sz="3300" dirty="0">
                <a:solidFill>
                  <a:schemeClr val="bg1"/>
                </a:solidFill>
                <a:latin typeface="Helvetica" pitchFamily="2" charset="0"/>
              </a:rPr>
              <a:t> (Jessie) Zhang</a:t>
            </a:r>
            <a:r>
              <a:rPr lang="en-US" altLang="zh-CN" sz="3300" baseline="30000" dirty="0">
                <a:solidFill>
                  <a:schemeClr val="bg1"/>
                </a:solidFill>
                <a:latin typeface="Helvetica" pitchFamily="2" charset="0"/>
              </a:rPr>
              <a:t>1</a:t>
            </a:r>
            <a:endParaRPr lang="en-US" sz="3300" baseline="30000" dirty="0">
              <a:solidFill>
                <a:schemeClr val="bg1"/>
              </a:solidFill>
              <a:latin typeface="Helvetica" pitchFamily="2" charset="0"/>
            </a:endParaRPr>
          </a:p>
        </p:txBody>
      </p:sp>
      <p:sp>
        <p:nvSpPr>
          <p:cNvPr id="32" name="Rectangle 31">
            <a:extLst>
              <a:ext uri="{FF2B5EF4-FFF2-40B4-BE49-F238E27FC236}">
                <a16:creationId xmlns:a16="http://schemas.microsoft.com/office/drawing/2014/main" id="{A51832D6-90AC-3CC5-D204-F94499101C3B}"/>
              </a:ext>
            </a:extLst>
          </p:cNvPr>
          <p:cNvSpPr/>
          <p:nvPr/>
        </p:nvSpPr>
        <p:spPr>
          <a:xfrm>
            <a:off x="4457793" y="2381254"/>
            <a:ext cx="24093237" cy="438582"/>
          </a:xfrm>
          <a:prstGeom prst="rect">
            <a:avLst/>
          </a:prstGeom>
          <a:noFill/>
          <a:ln>
            <a:noFill/>
          </a:ln>
        </p:spPr>
        <p:txBody>
          <a:bodyPr wrap="square">
            <a:spAutoFit/>
          </a:bodyPr>
          <a:lstStyle/>
          <a:p>
            <a:r>
              <a:rPr lang="en-US" altLang="zh-CN" sz="2250" b="1" dirty="0">
                <a:ln w="3175">
                  <a:noFill/>
                </a:ln>
                <a:solidFill>
                  <a:schemeClr val="bg1"/>
                </a:solidFill>
                <a:effectLst>
                  <a:outerShdw blurRad="38100" dist="19050" dir="2700000" algn="tl" rotWithShape="0">
                    <a:schemeClr val="dk1">
                      <a:alpha val="40000"/>
                    </a:schemeClr>
                  </a:outerShdw>
                </a:effectLst>
                <a:latin typeface="Helvetica" pitchFamily="2" charset="0"/>
              </a:rPr>
              <a:t>1</a:t>
            </a:r>
            <a:r>
              <a:rPr lang="en-US" sz="2250" b="1" dirty="0">
                <a:ln w="3175">
                  <a:noFill/>
                </a:ln>
                <a:solidFill>
                  <a:schemeClr val="bg1"/>
                </a:solidFill>
                <a:effectLst>
                  <a:outerShdw blurRad="38100" dist="19050" dir="2700000" algn="tl" rotWithShape="0">
                    <a:schemeClr val="dk1">
                      <a:alpha val="40000"/>
                    </a:schemeClr>
                  </a:outerShdw>
                </a:effectLst>
                <a:latin typeface="Helvetica" pitchFamily="2" charset="0"/>
              </a:rPr>
              <a:t>. Department of Chemical and Biochemical Engineering, Center for Global &amp; Regional Environmental Research,</a:t>
            </a:r>
            <a:r>
              <a:rPr lang="zh-CN" altLang="en-US" sz="2250" b="1" dirty="0">
                <a:ln w="3175">
                  <a:noFill/>
                </a:ln>
                <a:solidFill>
                  <a:schemeClr val="bg1"/>
                </a:solidFill>
                <a:effectLst>
                  <a:outerShdw blurRad="38100" dist="19050" dir="2700000" algn="tl" rotWithShape="0">
                    <a:schemeClr val="dk1">
                      <a:alpha val="40000"/>
                    </a:schemeClr>
                  </a:outerShdw>
                </a:effectLst>
                <a:latin typeface="Helvetica" pitchFamily="2" charset="0"/>
              </a:rPr>
              <a:t> </a:t>
            </a:r>
            <a:r>
              <a:rPr lang="en-US" sz="2250" b="1" dirty="0">
                <a:ln w="3175">
                  <a:noFill/>
                </a:ln>
                <a:solidFill>
                  <a:schemeClr val="bg1"/>
                </a:solidFill>
                <a:effectLst>
                  <a:outerShdw blurRad="38100" dist="19050" dir="2700000" algn="tl" rotWithShape="0">
                    <a:schemeClr val="dk1">
                      <a:alpha val="40000"/>
                    </a:schemeClr>
                  </a:outerShdw>
                </a:effectLst>
                <a:latin typeface="Helvetica" pitchFamily="2" charset="0"/>
              </a:rPr>
              <a:t>The University of Iowa, Iowa City, 52240, Iowa, United States.  </a:t>
            </a:r>
            <a:endParaRPr lang="en-US" sz="2250" b="1" dirty="0">
              <a:solidFill>
                <a:schemeClr val="bg1"/>
              </a:solidFill>
            </a:endParaRPr>
          </a:p>
        </p:txBody>
      </p:sp>
      <p:sp>
        <p:nvSpPr>
          <p:cNvPr id="74" name="Content Placeholder 2">
            <a:extLst>
              <a:ext uri="{FF2B5EF4-FFF2-40B4-BE49-F238E27FC236}">
                <a16:creationId xmlns:a16="http://schemas.microsoft.com/office/drawing/2014/main" id="{AD4E611B-1E69-7CF1-6AF5-4CA765DA5F0C}"/>
              </a:ext>
            </a:extLst>
          </p:cNvPr>
          <p:cNvSpPr txBox="1">
            <a:spLocks/>
          </p:cNvSpPr>
          <p:nvPr/>
        </p:nvSpPr>
        <p:spPr>
          <a:xfrm>
            <a:off x="2750165" y="3076789"/>
            <a:ext cx="9713772" cy="57708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3300" b="1" dirty="0">
                <a:latin typeface="Helvetica" pitchFamily="2" charset="0"/>
                <a:ea typeface="Microsoft YaHei UI Light" panose="020B0502040204020203" pitchFamily="34" charset="-122"/>
              </a:rPr>
              <a:t>Motivation and Research Goal</a:t>
            </a:r>
          </a:p>
        </p:txBody>
      </p:sp>
      <p:sp>
        <p:nvSpPr>
          <p:cNvPr id="76" name="Content Placeholder 2">
            <a:extLst>
              <a:ext uri="{FF2B5EF4-FFF2-40B4-BE49-F238E27FC236}">
                <a16:creationId xmlns:a16="http://schemas.microsoft.com/office/drawing/2014/main" id="{3EDA1AA7-1BDF-AC5F-BFDA-FFDB7684796B}"/>
              </a:ext>
            </a:extLst>
          </p:cNvPr>
          <p:cNvSpPr txBox="1">
            <a:spLocks/>
          </p:cNvSpPr>
          <p:nvPr/>
        </p:nvSpPr>
        <p:spPr>
          <a:xfrm>
            <a:off x="23095279" y="3072028"/>
            <a:ext cx="9713772" cy="57708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3300" b="1" dirty="0">
                <a:latin typeface="Helvetica" pitchFamily="2" charset="0"/>
                <a:ea typeface="Microsoft YaHei UI Light" panose="020B0502040204020203" pitchFamily="34" charset="-122"/>
              </a:rPr>
              <a:t>Case Study:</a:t>
            </a:r>
            <a:r>
              <a:rPr lang="zh-CN" altLang="en-US" sz="3300" b="1" dirty="0">
                <a:latin typeface="Helvetica" pitchFamily="2" charset="0"/>
                <a:ea typeface="Microsoft YaHei UI Light" panose="020B0502040204020203" pitchFamily="34" charset="-122"/>
              </a:rPr>
              <a:t> </a:t>
            </a:r>
            <a:r>
              <a:rPr lang="en-US" altLang="zh-CN" sz="3300" b="1" dirty="0">
                <a:latin typeface="Helvetica" pitchFamily="2" charset="0"/>
                <a:ea typeface="Microsoft YaHei UI Light" panose="020B0502040204020203" pitchFamily="34" charset="-122"/>
              </a:rPr>
              <a:t>April</a:t>
            </a:r>
            <a:r>
              <a:rPr lang="zh-CN" altLang="en-US" sz="3300" b="1" dirty="0">
                <a:latin typeface="Helvetica" pitchFamily="2" charset="0"/>
                <a:ea typeface="Microsoft YaHei UI Light" panose="020B0502040204020203" pitchFamily="34" charset="-122"/>
              </a:rPr>
              <a:t> </a:t>
            </a:r>
            <a:r>
              <a:rPr lang="en-US" altLang="zh-CN" sz="3300" b="1" dirty="0">
                <a:latin typeface="Helvetica" pitchFamily="2" charset="0"/>
                <a:ea typeface="Microsoft YaHei UI Light" panose="020B0502040204020203" pitchFamily="34" charset="-122"/>
              </a:rPr>
              <a:t>2024</a:t>
            </a:r>
          </a:p>
        </p:txBody>
      </p:sp>
      <p:sp>
        <p:nvSpPr>
          <p:cNvPr id="93" name="Rectangle 92">
            <a:extLst>
              <a:ext uri="{FF2B5EF4-FFF2-40B4-BE49-F238E27FC236}">
                <a16:creationId xmlns:a16="http://schemas.microsoft.com/office/drawing/2014/main" id="{6F9556B1-03AB-11F1-0242-01D20DD9227D}"/>
              </a:ext>
            </a:extLst>
          </p:cNvPr>
          <p:cNvSpPr/>
          <p:nvPr/>
        </p:nvSpPr>
        <p:spPr>
          <a:xfrm>
            <a:off x="4457793" y="3570638"/>
            <a:ext cx="6493130" cy="49767"/>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3" name="Content Placeholder 2">
            <a:extLst>
              <a:ext uri="{FF2B5EF4-FFF2-40B4-BE49-F238E27FC236}">
                <a16:creationId xmlns:a16="http://schemas.microsoft.com/office/drawing/2014/main" id="{EE05AE8A-21EC-E6E1-3FC5-E26674E5A614}"/>
              </a:ext>
            </a:extLst>
          </p:cNvPr>
          <p:cNvSpPr txBox="1">
            <a:spLocks/>
          </p:cNvSpPr>
          <p:nvPr/>
        </p:nvSpPr>
        <p:spPr>
          <a:xfrm>
            <a:off x="1050460" y="19938403"/>
            <a:ext cx="12240176" cy="206910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ltLang="zh-CN" sz="2400" b="1" dirty="0">
                <a:latin typeface="Times New Roman" panose="02020603050405020304" pitchFamily="18" charset="0"/>
                <a:ea typeface="Microsoft YaHei UI Light" panose="020B0502040204020203" pitchFamily="34" charset="-122"/>
                <a:cs typeface="Times New Roman" panose="02020603050405020304" pitchFamily="18" charset="0"/>
              </a:rPr>
              <a:t>Atmospheric chemical transport models (CTMs), such as the Unified Inputs (Initial and Boundary Conditions) Weather Research and Forecasting model coupled with Chemistry (UI-WRF-Chem), can simulate and forecast aerosol and trace gases distribution, capturing these diurnal variations effectively.</a:t>
            </a:r>
          </a:p>
          <a:p>
            <a:pPr marL="0" indent="0" algn="just">
              <a:buNone/>
            </a:pPr>
            <a:r>
              <a:rPr lang="en-US" altLang="zh-CN" sz="2400" b="1" dirty="0">
                <a:latin typeface="Times New Roman" panose="02020603050405020304" pitchFamily="18" charset="0"/>
                <a:ea typeface="Microsoft YaHei UI Light" panose="020B0502040204020203" pitchFamily="34" charset="-122"/>
                <a:cs typeface="Times New Roman" panose="02020603050405020304" pitchFamily="18" charset="0"/>
              </a:rPr>
              <a:t>Overall</a:t>
            </a:r>
            <a:r>
              <a:rPr lang="zh-CN" altLang="en-US" sz="2400" b="1" dirty="0">
                <a:latin typeface="Times New Roman" panose="02020603050405020304" pitchFamily="18" charset="0"/>
                <a:ea typeface="Microsoft YaHei UI Light" panose="020B0502040204020203" pitchFamily="34" charset="-122"/>
                <a:cs typeface="Times New Roman" panose="02020603050405020304" pitchFamily="18" charset="0"/>
              </a:rPr>
              <a:t> </a:t>
            </a:r>
            <a:r>
              <a:rPr lang="en-US" altLang="zh-CN" sz="2400" b="1" dirty="0">
                <a:latin typeface="Times New Roman" panose="02020603050405020304" pitchFamily="18" charset="0"/>
                <a:ea typeface="Microsoft YaHei UI Light" panose="020B0502040204020203" pitchFamily="34" charset="-122"/>
                <a:cs typeface="Times New Roman" panose="02020603050405020304" pitchFamily="18" charset="0"/>
              </a:rPr>
              <a:t>goal:</a:t>
            </a:r>
          </a:p>
          <a:p>
            <a:pPr algn="just">
              <a:buFont typeface="Wingdings" pitchFamily="2" charset="2"/>
              <a:buChar char="v"/>
            </a:pPr>
            <a:r>
              <a:rPr lang="en-US" altLang="zh-CN" sz="2400" b="1" dirty="0">
                <a:solidFill>
                  <a:srgbClr val="000000"/>
                </a:solidFill>
                <a:latin typeface="Times New Roman" panose="02020603050405020304" pitchFamily="18" charset="0"/>
                <a:cs typeface="Times New Roman" panose="02020603050405020304" pitchFamily="18" charset="0"/>
              </a:rPr>
              <a:t>E</a:t>
            </a:r>
            <a:r>
              <a:rPr lang="en-US" sz="2400" b="1" i="0" dirty="0">
                <a:solidFill>
                  <a:srgbClr val="000000"/>
                </a:solidFill>
                <a:effectLst/>
                <a:latin typeface="Times New Roman" panose="02020603050405020304" pitchFamily="18" charset="0"/>
                <a:cs typeface="Times New Roman" panose="02020603050405020304" pitchFamily="18" charset="0"/>
              </a:rPr>
              <a:t>nhance UI-WRF-Chem simulation of the diurnal variation of aerosol and trace gas concentrations and aerosol properties (including vertical and size distribution) in the United States through data assimilation (DA) of aerosol and trace gases products from TEMPO.</a:t>
            </a:r>
          </a:p>
          <a:p>
            <a:pPr algn="just">
              <a:buFont typeface="Wingdings" pitchFamily="2" charset="2"/>
              <a:buChar char="v"/>
            </a:pPr>
            <a:r>
              <a:rPr lang="en-US" altLang="zh-CN" sz="2400" b="1" dirty="0">
                <a:latin typeface="Times New Roman" panose="02020603050405020304" pitchFamily="18" charset="0"/>
                <a:ea typeface="Microsoft YaHei UI Light" panose="020B0502040204020203" pitchFamily="34" charset="-122"/>
                <a:cs typeface="Times New Roman" panose="02020603050405020304" pitchFamily="18" charset="0"/>
              </a:rPr>
              <a:t>Update the existing anthropogenic emission inventory of trace gases and aerosols by</a:t>
            </a:r>
            <a:r>
              <a:rPr lang="zh-CN" altLang="en-US" sz="2400" b="1" dirty="0">
                <a:latin typeface="Times New Roman" panose="02020603050405020304" pitchFamily="18" charset="0"/>
                <a:ea typeface="Microsoft YaHei UI Light" panose="020B0502040204020203" pitchFamily="34" charset="-122"/>
                <a:cs typeface="Times New Roman" panose="02020603050405020304" pitchFamily="18" charset="0"/>
              </a:rPr>
              <a:t> </a:t>
            </a:r>
            <a:r>
              <a:rPr lang="en-US" altLang="zh-CN" sz="2400" b="1" dirty="0">
                <a:latin typeface="Times New Roman" panose="02020603050405020304" pitchFamily="18" charset="0"/>
                <a:ea typeface="Microsoft YaHei UI Light" panose="020B0502040204020203" pitchFamily="34" charset="-122"/>
                <a:cs typeface="Times New Roman" panose="02020603050405020304" pitchFamily="18" charset="0"/>
              </a:rPr>
              <a:t>assimilating</a:t>
            </a:r>
            <a:r>
              <a:rPr lang="zh-CN" altLang="en-US" sz="2400" b="1" dirty="0">
                <a:latin typeface="Times New Roman" panose="02020603050405020304" pitchFamily="18" charset="0"/>
                <a:ea typeface="Microsoft YaHei UI Light" panose="020B0502040204020203" pitchFamily="34" charset="-122"/>
                <a:cs typeface="Times New Roman" panose="02020603050405020304" pitchFamily="18" charset="0"/>
              </a:rPr>
              <a:t> </a:t>
            </a:r>
            <a:r>
              <a:rPr lang="en-US" altLang="zh-CN" sz="2400" b="1" dirty="0">
                <a:latin typeface="Times New Roman" panose="02020603050405020304" pitchFamily="18" charset="0"/>
                <a:ea typeface="Microsoft YaHei UI Light" panose="020B0502040204020203" pitchFamily="34" charset="-122"/>
                <a:cs typeface="Times New Roman" panose="02020603050405020304" pitchFamily="18" charset="0"/>
              </a:rPr>
              <a:t>TEMPO</a:t>
            </a:r>
            <a:r>
              <a:rPr lang="zh-CN" altLang="en-US" sz="2400" b="1" dirty="0">
                <a:latin typeface="Times New Roman" panose="02020603050405020304" pitchFamily="18" charset="0"/>
                <a:ea typeface="Microsoft YaHei UI Light" panose="020B0502040204020203" pitchFamily="34" charset="-122"/>
                <a:cs typeface="Times New Roman" panose="02020603050405020304" pitchFamily="18" charset="0"/>
              </a:rPr>
              <a:t> </a:t>
            </a:r>
            <a:r>
              <a:rPr lang="en-US" altLang="zh-CN" sz="2400" b="1" dirty="0">
                <a:latin typeface="Times New Roman" panose="02020603050405020304" pitchFamily="18" charset="0"/>
                <a:ea typeface="Microsoft YaHei UI Light" panose="020B0502040204020203" pitchFamily="34" charset="-122"/>
                <a:cs typeface="Times New Roman" panose="02020603050405020304" pitchFamily="18" charset="0"/>
              </a:rPr>
              <a:t>observation</a:t>
            </a:r>
            <a:r>
              <a:rPr lang="zh-CN" altLang="en-US" sz="2400" b="1" dirty="0">
                <a:latin typeface="Times New Roman" panose="02020603050405020304" pitchFamily="18" charset="0"/>
                <a:ea typeface="Microsoft YaHei UI Light" panose="020B0502040204020203" pitchFamily="34" charset="-122"/>
                <a:cs typeface="Times New Roman" panose="02020603050405020304" pitchFamily="18" charset="0"/>
              </a:rPr>
              <a:t> </a:t>
            </a:r>
            <a:r>
              <a:rPr lang="en-US" altLang="zh-CN" sz="2400" b="1" dirty="0">
                <a:latin typeface="Times New Roman" panose="02020603050405020304" pitchFamily="18" charset="0"/>
                <a:ea typeface="Microsoft YaHei UI Light" panose="020B0502040204020203" pitchFamily="34" charset="-122"/>
                <a:cs typeface="Times New Roman" panose="02020603050405020304" pitchFamily="18" charset="0"/>
              </a:rPr>
              <a:t>into</a:t>
            </a:r>
            <a:r>
              <a:rPr lang="zh-CN" altLang="en-US" sz="2400" b="1" dirty="0">
                <a:latin typeface="Times New Roman" panose="02020603050405020304" pitchFamily="18" charset="0"/>
                <a:ea typeface="Microsoft YaHei UI Light" panose="020B0502040204020203" pitchFamily="34" charset="-122"/>
                <a:cs typeface="Times New Roman" panose="02020603050405020304" pitchFamily="18" charset="0"/>
              </a:rPr>
              <a:t> </a:t>
            </a:r>
            <a:r>
              <a:rPr lang="en-US" altLang="zh-CN" sz="2400" b="1" dirty="0">
                <a:latin typeface="Times New Roman" panose="02020603050405020304" pitchFamily="18" charset="0"/>
                <a:ea typeface="Microsoft YaHei UI Light" panose="020B0502040204020203" pitchFamily="34" charset="-122"/>
                <a:cs typeface="Times New Roman" panose="02020603050405020304" pitchFamily="18" charset="0"/>
              </a:rPr>
              <a:t>WRF-Chem.</a:t>
            </a:r>
            <a:endParaRPr lang="en-US" altLang="zh-CN" sz="2400" dirty="0">
              <a:latin typeface="Times New Roman" panose="02020603050405020304" pitchFamily="18" charset="0"/>
              <a:ea typeface="Microsoft YaHei UI Light" panose="020B0502040204020203" pitchFamily="34" charset="-122"/>
              <a:cs typeface="Times New Roman" panose="02020603050405020304" pitchFamily="18" charset="0"/>
            </a:endParaRPr>
          </a:p>
        </p:txBody>
      </p:sp>
      <p:sp>
        <p:nvSpPr>
          <p:cNvPr id="117" name="Rectangle 116">
            <a:extLst>
              <a:ext uri="{FF2B5EF4-FFF2-40B4-BE49-F238E27FC236}">
                <a16:creationId xmlns:a16="http://schemas.microsoft.com/office/drawing/2014/main" id="{D88AC57B-4AA4-D1EF-CF7A-0160AB2095D3}"/>
              </a:ext>
            </a:extLst>
          </p:cNvPr>
          <p:cNvSpPr/>
          <p:nvPr/>
        </p:nvSpPr>
        <p:spPr>
          <a:xfrm>
            <a:off x="24334925" y="3591831"/>
            <a:ext cx="7234480" cy="45719"/>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61" name="TextBox 260">
            <a:extLst>
              <a:ext uri="{FF2B5EF4-FFF2-40B4-BE49-F238E27FC236}">
                <a16:creationId xmlns:a16="http://schemas.microsoft.com/office/drawing/2014/main" id="{D2FECBEA-1620-DCAF-903B-C1422AA59360}"/>
              </a:ext>
            </a:extLst>
          </p:cNvPr>
          <p:cNvSpPr txBox="1"/>
          <p:nvPr/>
        </p:nvSpPr>
        <p:spPr>
          <a:xfrm>
            <a:off x="16504411" y="24538759"/>
            <a:ext cx="16413989" cy="323165"/>
          </a:xfrm>
          <a:prstGeom prst="rect">
            <a:avLst/>
          </a:prstGeom>
          <a:noFill/>
        </p:spPr>
        <p:txBody>
          <a:bodyPr wrap="square" rtlCol="0">
            <a:spAutoFit/>
          </a:bodyPr>
          <a:lstStyle/>
          <a:p>
            <a:pPr algn="r"/>
            <a:r>
              <a:rPr lang="en-US" sz="1500" dirty="0">
                <a:latin typeface="Helvetica" pitchFamily="2" charset="0"/>
              </a:rPr>
              <a:t>Contact:	Jun Wang(</a:t>
            </a:r>
            <a:r>
              <a:rPr lang="en-US" sz="1500" dirty="0">
                <a:latin typeface="Helvetica" pitchFamily="2" charset="0"/>
                <a:hlinkClick r:id="rId4"/>
              </a:rPr>
              <a:t>jwang-6@uiowa.edu</a:t>
            </a:r>
            <a:r>
              <a:rPr lang="en-US" sz="1500" dirty="0">
                <a:latin typeface="Helvetica" pitchFamily="2" charset="0"/>
              </a:rPr>
              <a:t>), </a:t>
            </a:r>
            <a:r>
              <a:rPr lang="en-US" sz="1500" dirty="0" err="1">
                <a:latin typeface="Helvetica" pitchFamily="2" charset="0"/>
              </a:rPr>
              <a:t>C</a:t>
            </a:r>
            <a:r>
              <a:rPr lang="en-US" altLang="zh-CN" sz="1500" dirty="0" err="1">
                <a:latin typeface="Helvetica" pitchFamily="2" charset="0"/>
              </a:rPr>
              <a:t>hengzhe</a:t>
            </a:r>
            <a:r>
              <a:rPr lang="zh-CN" altLang="en-US" sz="1500" dirty="0">
                <a:latin typeface="Helvetica" pitchFamily="2" charset="0"/>
              </a:rPr>
              <a:t> </a:t>
            </a:r>
            <a:r>
              <a:rPr lang="en-US" altLang="zh-CN" sz="1500" dirty="0">
                <a:latin typeface="Helvetica" pitchFamily="2" charset="0"/>
              </a:rPr>
              <a:t>Li(</a:t>
            </a:r>
            <a:r>
              <a:rPr lang="en-US" altLang="zh-CN" sz="1500" dirty="0">
                <a:latin typeface="Helvetica" pitchFamily="2" charset="0"/>
                <a:hlinkClick r:id="rId4"/>
              </a:rPr>
              <a:t>chengzli@</a:t>
            </a:r>
            <a:r>
              <a:rPr lang="en-US" sz="1500" dirty="0">
                <a:latin typeface="Helvetica" pitchFamily="2" charset="0"/>
                <a:hlinkClick r:id="rId4"/>
              </a:rPr>
              <a:t>uiowa.edu</a:t>
            </a:r>
            <a:r>
              <a:rPr lang="en-US" altLang="zh-CN" sz="1500" dirty="0">
                <a:latin typeface="Helvetica" pitchFamily="2" charset="0"/>
              </a:rPr>
              <a:t>)</a:t>
            </a:r>
            <a:endParaRPr lang="en-US" sz="1500" dirty="0">
              <a:latin typeface="Helvetica" pitchFamily="2" charset="0"/>
            </a:endParaRPr>
          </a:p>
        </p:txBody>
      </p:sp>
      <p:grpSp>
        <p:nvGrpSpPr>
          <p:cNvPr id="23" name="Group 22">
            <a:extLst>
              <a:ext uri="{FF2B5EF4-FFF2-40B4-BE49-F238E27FC236}">
                <a16:creationId xmlns:a16="http://schemas.microsoft.com/office/drawing/2014/main" id="{AF625EDC-058C-CD01-9A72-E8B102681F25}"/>
              </a:ext>
            </a:extLst>
          </p:cNvPr>
          <p:cNvGrpSpPr/>
          <p:nvPr/>
        </p:nvGrpSpPr>
        <p:grpSpPr>
          <a:xfrm>
            <a:off x="24021214" y="22201046"/>
            <a:ext cx="7793747" cy="1167548"/>
            <a:chOff x="33216409" y="29181562"/>
            <a:chExt cx="10391663" cy="1556730"/>
          </a:xfrm>
        </p:grpSpPr>
        <p:sp>
          <p:nvSpPr>
            <p:cNvPr id="262" name="Rectangle 261">
              <a:extLst>
                <a:ext uri="{FF2B5EF4-FFF2-40B4-BE49-F238E27FC236}">
                  <a16:creationId xmlns:a16="http://schemas.microsoft.com/office/drawing/2014/main" id="{92414BE0-868F-CEE8-C752-25A0709D53F0}"/>
                </a:ext>
              </a:extLst>
            </p:cNvPr>
            <p:cNvSpPr/>
            <p:nvPr/>
          </p:nvSpPr>
          <p:spPr>
            <a:xfrm>
              <a:off x="33216409" y="29876517"/>
              <a:ext cx="10391663" cy="861775"/>
            </a:xfrm>
            <a:prstGeom prst="rect">
              <a:avLst/>
            </a:prstGeom>
          </p:spPr>
          <p:txBody>
            <a:bodyPr wrap="square" lIns="91440" tIns="45720" rIns="91440" bIns="45720" anchor="t">
              <a:spAutoFit/>
            </a:bodyPr>
            <a:lstStyle/>
            <a:p>
              <a:pPr algn="just"/>
              <a:r>
                <a:rPr lang="en-US" altLang="zh-CN" sz="1800" dirty="0">
                  <a:latin typeface="Helvetica"/>
                  <a:ea typeface="等线"/>
                  <a:cs typeface="Helvetica"/>
                </a:rPr>
                <a:t>This</a:t>
              </a:r>
              <a:r>
                <a:rPr lang="zh-CN" altLang="en-US" sz="1800" dirty="0">
                  <a:latin typeface="Helvetica"/>
                  <a:ea typeface="等线"/>
                  <a:cs typeface="Helvetica"/>
                </a:rPr>
                <a:t> </a:t>
              </a:r>
              <a:r>
                <a:rPr lang="en-US" altLang="zh-CN" sz="1800" dirty="0">
                  <a:latin typeface="Helvetica"/>
                  <a:ea typeface="等线"/>
                  <a:cs typeface="Helvetica"/>
                </a:rPr>
                <a:t>work</a:t>
              </a:r>
              <a:r>
                <a:rPr lang="zh-CN" altLang="en-US" sz="1800" dirty="0">
                  <a:latin typeface="Helvetica"/>
                  <a:ea typeface="等线"/>
                  <a:cs typeface="Helvetica"/>
                </a:rPr>
                <a:t> </a:t>
              </a:r>
              <a:r>
                <a:rPr lang="en-US" altLang="zh-CN" sz="1800" dirty="0">
                  <a:latin typeface="Helvetica"/>
                  <a:ea typeface="等线"/>
                  <a:cs typeface="Helvetica"/>
                </a:rPr>
                <a:t>is</a:t>
              </a:r>
              <a:r>
                <a:rPr lang="zh-CN" altLang="en-US" sz="1800" dirty="0">
                  <a:latin typeface="Helvetica"/>
                  <a:ea typeface="等线"/>
                  <a:cs typeface="Helvetica"/>
                </a:rPr>
                <a:t> </a:t>
              </a:r>
              <a:r>
                <a:rPr lang="en-US" altLang="zh-CN" dirty="0">
                  <a:latin typeface="Helvetica"/>
                  <a:ea typeface="等线"/>
                  <a:cs typeface="Helvetica"/>
                </a:rPr>
                <a:t>supported</a:t>
              </a:r>
              <a:r>
                <a:rPr lang="zh-CN" altLang="en-US" dirty="0">
                  <a:latin typeface="Helvetica"/>
                  <a:ea typeface="等线"/>
                  <a:cs typeface="Helvetica"/>
                </a:rPr>
                <a:t> </a:t>
              </a:r>
              <a:r>
                <a:rPr lang="en-US" altLang="zh-CN" dirty="0">
                  <a:latin typeface="Helvetica"/>
                  <a:ea typeface="等线"/>
                  <a:cs typeface="Helvetica"/>
                </a:rPr>
                <a:t>by</a:t>
              </a:r>
              <a:r>
                <a:rPr lang="zh-CN" altLang="en-US">
                  <a:latin typeface="Helvetica"/>
                  <a:ea typeface="等线"/>
                  <a:cs typeface="Helvetica"/>
                </a:rPr>
                <a:t> </a:t>
              </a:r>
              <a:r>
                <a:rPr lang="zh-CN" altLang="en-US">
                  <a:solidFill>
                    <a:srgbClr val="000000"/>
                  </a:solidFill>
                  <a:latin typeface="Helvetica"/>
                  <a:ea typeface="等线"/>
                  <a:cs typeface="Helvetica"/>
                </a:rPr>
                <a:t>This work was supported by in part by NASA’s ACMAP, HAQ and HAQAST program.</a:t>
              </a:r>
              <a:endParaRPr lang="en-US" dirty="0">
                <a:solidFill>
                  <a:srgbClr val="000000"/>
                </a:solidFill>
                <a:latin typeface="Helvetica" pitchFamily="2" charset="0"/>
                <a:ea typeface="等线"/>
                <a:cs typeface="Helvetica" pitchFamily="2" charset="0"/>
              </a:endParaRPr>
            </a:p>
          </p:txBody>
        </p:sp>
        <p:grpSp>
          <p:nvGrpSpPr>
            <p:cNvPr id="263" name="Group 262">
              <a:extLst>
                <a:ext uri="{FF2B5EF4-FFF2-40B4-BE49-F238E27FC236}">
                  <a16:creationId xmlns:a16="http://schemas.microsoft.com/office/drawing/2014/main" id="{F4F5A250-A05F-D8FB-928E-DDFDF72D7229}"/>
                </a:ext>
              </a:extLst>
            </p:cNvPr>
            <p:cNvGrpSpPr/>
            <p:nvPr/>
          </p:nvGrpSpPr>
          <p:grpSpPr>
            <a:xfrm>
              <a:off x="36523234" y="29181562"/>
              <a:ext cx="3781618" cy="615553"/>
              <a:chOff x="15392255" y="18863962"/>
              <a:chExt cx="3781618" cy="615553"/>
            </a:xfrm>
          </p:grpSpPr>
          <p:sp>
            <p:nvSpPr>
              <p:cNvPr id="264" name="TextBox 263">
                <a:extLst>
                  <a:ext uri="{FF2B5EF4-FFF2-40B4-BE49-F238E27FC236}">
                    <a16:creationId xmlns:a16="http://schemas.microsoft.com/office/drawing/2014/main" id="{AA787D87-DD93-DF1D-D250-113D3578573A}"/>
                  </a:ext>
                </a:extLst>
              </p:cNvPr>
              <p:cNvSpPr txBox="1"/>
              <p:nvPr/>
            </p:nvSpPr>
            <p:spPr>
              <a:xfrm>
                <a:off x="15591324" y="18863962"/>
                <a:ext cx="3582549" cy="615553"/>
              </a:xfrm>
              <a:prstGeom prst="rect">
                <a:avLst/>
              </a:prstGeom>
              <a:noFill/>
            </p:spPr>
            <p:txBody>
              <a:bodyPr wrap="square" rtlCol="0">
                <a:spAutoFit/>
              </a:bodyPr>
              <a:lstStyle/>
              <a:p>
                <a:r>
                  <a:rPr lang="en-US" sz="2400" dirty="0">
                    <a:latin typeface="Helvetica" pitchFamily="2" charset="0"/>
                  </a:rPr>
                  <a:t>Acknowledgement</a:t>
                </a:r>
              </a:p>
            </p:txBody>
          </p:sp>
          <p:sp>
            <p:nvSpPr>
              <p:cNvPr id="265" name="Rectangle 264">
                <a:extLst>
                  <a:ext uri="{FF2B5EF4-FFF2-40B4-BE49-F238E27FC236}">
                    <a16:creationId xmlns:a16="http://schemas.microsoft.com/office/drawing/2014/main" id="{3A0C3766-060A-9E15-C243-2BB6E60A84BB}"/>
                  </a:ext>
                </a:extLst>
              </p:cNvPr>
              <p:cNvSpPr/>
              <p:nvPr/>
            </p:nvSpPr>
            <p:spPr>
              <a:xfrm>
                <a:off x="15392255" y="18957871"/>
                <a:ext cx="187194" cy="396959"/>
              </a:xfrm>
              <a:prstGeom prst="rect">
                <a:avLst/>
              </a:prstGeom>
              <a:solidFill>
                <a:srgbClr val="FED81C"/>
              </a:solidFill>
              <a:ln>
                <a:solidFill>
                  <a:srgbClr val="FED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grpSp>
      <p:sp>
        <p:nvSpPr>
          <p:cNvPr id="143" name="TextBox 142">
            <a:extLst>
              <a:ext uri="{FF2B5EF4-FFF2-40B4-BE49-F238E27FC236}">
                <a16:creationId xmlns:a16="http://schemas.microsoft.com/office/drawing/2014/main" id="{D14E2399-6547-1465-BCAD-9F46BCE5C474}"/>
              </a:ext>
            </a:extLst>
          </p:cNvPr>
          <p:cNvSpPr txBox="1"/>
          <p:nvPr/>
        </p:nvSpPr>
        <p:spPr>
          <a:xfrm>
            <a:off x="14428529" y="8220241"/>
            <a:ext cx="6947475" cy="415498"/>
          </a:xfrm>
          <a:prstGeom prst="rect">
            <a:avLst/>
          </a:prstGeom>
          <a:noFill/>
        </p:spPr>
        <p:txBody>
          <a:bodyPr wrap="square" rtlCol="0">
            <a:spAutoFit/>
          </a:bodyPr>
          <a:lstStyle/>
          <a:p>
            <a:pPr algn="ctr"/>
            <a:r>
              <a:rPr lang="en-US" sz="2100" dirty="0">
                <a:latin typeface="Helvetica" pitchFamily="2" charset="0"/>
              </a:rPr>
              <a:t>Flow chart of </a:t>
            </a:r>
            <a:r>
              <a:rPr lang="en-US" altLang="zh-CN" sz="2100" dirty="0">
                <a:latin typeface="Helvetica" pitchFamily="2" charset="0"/>
              </a:rPr>
              <a:t>WRF-Chem-ETKF</a:t>
            </a:r>
            <a:r>
              <a:rPr lang="zh-CN" altLang="en-US" sz="2100" dirty="0">
                <a:latin typeface="Helvetica" pitchFamily="2" charset="0"/>
              </a:rPr>
              <a:t> </a:t>
            </a:r>
            <a:r>
              <a:rPr lang="en-US" altLang="zh-CN" sz="2100" dirty="0">
                <a:latin typeface="Helvetica" pitchFamily="2" charset="0"/>
              </a:rPr>
              <a:t>method</a:t>
            </a:r>
            <a:endParaRPr lang="en-US" sz="2100" dirty="0">
              <a:latin typeface="Helvetica" pitchFamily="2" charset="0"/>
            </a:endParaRPr>
          </a:p>
        </p:txBody>
      </p:sp>
      <p:sp>
        <p:nvSpPr>
          <p:cNvPr id="7" name="TextBox 6">
            <a:extLst>
              <a:ext uri="{FF2B5EF4-FFF2-40B4-BE49-F238E27FC236}">
                <a16:creationId xmlns:a16="http://schemas.microsoft.com/office/drawing/2014/main" id="{216F178C-EA90-C607-AAC9-950736BDBBF9}"/>
              </a:ext>
            </a:extLst>
          </p:cNvPr>
          <p:cNvSpPr txBox="1"/>
          <p:nvPr/>
        </p:nvSpPr>
        <p:spPr>
          <a:xfrm>
            <a:off x="630195" y="11065476"/>
            <a:ext cx="184731" cy="248209"/>
          </a:xfrm>
          <a:prstGeom prst="rect">
            <a:avLst/>
          </a:prstGeom>
          <a:noFill/>
        </p:spPr>
        <p:txBody>
          <a:bodyPr wrap="none" rtlCol="0">
            <a:spAutoFit/>
          </a:bodyPr>
          <a:lstStyle/>
          <a:p>
            <a:endParaRPr lang="en-US" sz="1013" dirty="0"/>
          </a:p>
        </p:txBody>
      </p:sp>
      <p:graphicFrame>
        <p:nvGraphicFramePr>
          <p:cNvPr id="106" name="Table 34">
            <a:extLst>
              <a:ext uri="{FF2B5EF4-FFF2-40B4-BE49-F238E27FC236}">
                <a16:creationId xmlns:a16="http://schemas.microsoft.com/office/drawing/2014/main" id="{D1D5F03C-C789-3D12-AFA0-E1EB560E8CA2}"/>
              </a:ext>
            </a:extLst>
          </p:cNvPr>
          <p:cNvGraphicFramePr>
            <a:graphicFrameLocks noGrp="1"/>
          </p:cNvGraphicFramePr>
          <p:nvPr>
            <p:extLst>
              <p:ext uri="{D42A27DB-BD31-4B8C-83A1-F6EECF244321}">
                <p14:modId xmlns:p14="http://schemas.microsoft.com/office/powerpoint/2010/main" val="904977015"/>
              </p:ext>
            </p:extLst>
          </p:nvPr>
        </p:nvGraphicFramePr>
        <p:xfrm>
          <a:off x="14067737" y="4327895"/>
          <a:ext cx="8257046" cy="3188505"/>
        </p:xfrm>
        <a:graphic>
          <a:graphicData uri="http://schemas.openxmlformats.org/drawingml/2006/table">
            <a:tbl>
              <a:tblPr firstRow="1" bandRow="1">
                <a:tableStyleId>{EB9631B5-78F2-41C9-869B-9F39066F8104}</a:tableStyleId>
              </a:tblPr>
              <a:tblGrid>
                <a:gridCol w="4128523">
                  <a:extLst>
                    <a:ext uri="{9D8B030D-6E8A-4147-A177-3AD203B41FA5}">
                      <a16:colId xmlns:a16="http://schemas.microsoft.com/office/drawing/2014/main" val="908677129"/>
                    </a:ext>
                  </a:extLst>
                </a:gridCol>
                <a:gridCol w="4128523">
                  <a:extLst>
                    <a:ext uri="{9D8B030D-6E8A-4147-A177-3AD203B41FA5}">
                      <a16:colId xmlns:a16="http://schemas.microsoft.com/office/drawing/2014/main" val="1799177842"/>
                    </a:ext>
                  </a:extLst>
                </a:gridCol>
              </a:tblGrid>
              <a:tr h="374190">
                <a:tc>
                  <a:txBody>
                    <a:bodyPr/>
                    <a:lstStyle/>
                    <a:p>
                      <a:r>
                        <a:rPr lang="en-US" altLang="zh-CN" sz="2100" dirty="0"/>
                        <a:t>Domain</a:t>
                      </a:r>
                      <a:endParaRPr lang="en-US" sz="2100" dirty="0"/>
                    </a:p>
                  </a:txBody>
                  <a:tcPr marL="68580" marR="68580" marT="34290" marB="34290"/>
                </a:tc>
                <a:tc>
                  <a:txBody>
                    <a:bodyPr/>
                    <a:lstStyle/>
                    <a:p>
                      <a:r>
                        <a:rPr lang="en-US" altLang="zh-CN" sz="2100" dirty="0"/>
                        <a:t>Boston-NY</a:t>
                      </a:r>
                      <a:endParaRPr lang="en-US" sz="2100" dirty="0"/>
                    </a:p>
                  </a:txBody>
                  <a:tcPr marL="68580" marR="68580" marT="34290" marB="34290"/>
                </a:tc>
                <a:extLst>
                  <a:ext uri="{0D108BD9-81ED-4DB2-BD59-A6C34878D82A}">
                    <a16:rowId xmlns:a16="http://schemas.microsoft.com/office/drawing/2014/main" val="1009628368"/>
                  </a:ext>
                </a:extLst>
              </a:tr>
              <a:tr h="374190">
                <a:tc>
                  <a:txBody>
                    <a:bodyPr/>
                    <a:lstStyle/>
                    <a:p>
                      <a:r>
                        <a:rPr lang="en-US" altLang="zh-CN" sz="2100" dirty="0"/>
                        <a:t>Time</a:t>
                      </a:r>
                      <a:r>
                        <a:rPr lang="zh-CN" altLang="en-US" sz="2100" dirty="0"/>
                        <a:t> </a:t>
                      </a:r>
                      <a:r>
                        <a:rPr lang="en-US" altLang="zh-CN" sz="2100" dirty="0"/>
                        <a:t>Period</a:t>
                      </a:r>
                      <a:endParaRPr lang="en-US" sz="2100" dirty="0"/>
                    </a:p>
                  </a:txBody>
                  <a:tcPr marL="68580" marR="68580" marT="34290" marB="34290"/>
                </a:tc>
                <a:tc>
                  <a:txBody>
                    <a:bodyPr/>
                    <a:lstStyle/>
                    <a:p>
                      <a:r>
                        <a:rPr lang="en-US" altLang="zh-CN" sz="2100" dirty="0"/>
                        <a:t>April</a:t>
                      </a:r>
                      <a:r>
                        <a:rPr lang="zh-CN" altLang="en-US" sz="2100" dirty="0"/>
                        <a:t> </a:t>
                      </a:r>
                      <a:r>
                        <a:rPr lang="en-US" altLang="zh-CN" sz="2100" dirty="0"/>
                        <a:t>2024</a:t>
                      </a:r>
                      <a:endParaRPr lang="en-US" sz="2100" dirty="0"/>
                    </a:p>
                  </a:txBody>
                  <a:tcPr marL="68580" marR="68580" marT="34290" marB="34290"/>
                </a:tc>
                <a:extLst>
                  <a:ext uri="{0D108BD9-81ED-4DB2-BD59-A6C34878D82A}">
                    <a16:rowId xmlns:a16="http://schemas.microsoft.com/office/drawing/2014/main" val="3520167309"/>
                  </a:ext>
                </a:extLst>
              </a:tr>
              <a:tr h="374190">
                <a:tc>
                  <a:txBody>
                    <a:bodyPr/>
                    <a:lstStyle/>
                    <a:p>
                      <a:pPr marL="0" marR="0" lvl="0" indent="0" algn="l" defTabSz="4388901" rtl="0" eaLnBrk="1" fontAlgn="auto" latinLnBrk="0" hangingPunct="1">
                        <a:lnSpc>
                          <a:spcPct val="100000"/>
                        </a:lnSpc>
                        <a:spcBef>
                          <a:spcPts val="0"/>
                        </a:spcBef>
                        <a:spcAft>
                          <a:spcPts val="0"/>
                        </a:spcAft>
                        <a:buClrTx/>
                        <a:buSzTx/>
                        <a:buFontTx/>
                        <a:buNone/>
                        <a:tabLst/>
                        <a:defRPr/>
                      </a:pPr>
                      <a:r>
                        <a:rPr lang="en-US" sz="2100" dirty="0"/>
                        <a:t>Domain</a:t>
                      </a:r>
                      <a:r>
                        <a:rPr lang="zh-CN" altLang="en-US" sz="2100" dirty="0"/>
                        <a:t> </a:t>
                      </a:r>
                      <a:r>
                        <a:rPr lang="en-US" altLang="zh-CN" sz="2100" dirty="0"/>
                        <a:t>size</a:t>
                      </a:r>
                      <a:endParaRPr lang="en-US" sz="2100" dirty="0"/>
                    </a:p>
                  </a:txBody>
                  <a:tcPr marL="68580" marR="68580" marT="34290" marB="34290"/>
                </a:tc>
                <a:tc>
                  <a:txBody>
                    <a:bodyPr/>
                    <a:lstStyle/>
                    <a:p>
                      <a:pPr marL="0" marR="0" lvl="0" indent="0" algn="l" defTabSz="4388901" rtl="0" eaLnBrk="1" fontAlgn="auto" latinLnBrk="0" hangingPunct="1">
                        <a:lnSpc>
                          <a:spcPct val="100000"/>
                        </a:lnSpc>
                        <a:spcBef>
                          <a:spcPts val="0"/>
                        </a:spcBef>
                        <a:spcAft>
                          <a:spcPts val="0"/>
                        </a:spcAft>
                        <a:buClrTx/>
                        <a:buSzTx/>
                        <a:buFontTx/>
                        <a:buNone/>
                        <a:tabLst/>
                        <a:defRPr/>
                      </a:pPr>
                      <a:r>
                        <a:rPr lang="en-US" altLang="zh-CN" sz="2100" dirty="0"/>
                        <a:t>10°×14°</a:t>
                      </a:r>
                      <a:endParaRPr lang="en-US" sz="2100" dirty="0"/>
                    </a:p>
                  </a:txBody>
                  <a:tcPr marL="68580" marR="68580" marT="34290" marB="34290"/>
                </a:tc>
                <a:extLst>
                  <a:ext uri="{0D108BD9-81ED-4DB2-BD59-A6C34878D82A}">
                    <a16:rowId xmlns:a16="http://schemas.microsoft.com/office/drawing/2014/main" val="3336993830"/>
                  </a:ext>
                </a:extLst>
              </a:tr>
              <a:tr h="374190">
                <a:tc>
                  <a:txBody>
                    <a:bodyPr/>
                    <a:lstStyle/>
                    <a:p>
                      <a:pPr marL="0" marR="0" lvl="0" indent="0" algn="l" defTabSz="4388901" rtl="0" eaLnBrk="1" fontAlgn="auto" latinLnBrk="0" hangingPunct="1">
                        <a:lnSpc>
                          <a:spcPct val="100000"/>
                        </a:lnSpc>
                        <a:spcBef>
                          <a:spcPts val="0"/>
                        </a:spcBef>
                        <a:spcAft>
                          <a:spcPts val="0"/>
                        </a:spcAft>
                        <a:buClrTx/>
                        <a:buSzTx/>
                        <a:buFontTx/>
                        <a:buNone/>
                        <a:tabLst/>
                        <a:defRPr/>
                      </a:pPr>
                      <a:r>
                        <a:rPr lang="en-US" altLang="zh-CN" sz="2100" dirty="0"/>
                        <a:t>#</a:t>
                      </a:r>
                      <a:r>
                        <a:rPr lang="zh-CN" altLang="en-US" sz="2100" dirty="0"/>
                        <a:t> </a:t>
                      </a:r>
                      <a:r>
                        <a:rPr lang="en-US" altLang="zh-CN" sz="2100" dirty="0"/>
                        <a:t>of</a:t>
                      </a:r>
                      <a:r>
                        <a:rPr lang="zh-CN" altLang="en-US" sz="2100" dirty="0"/>
                        <a:t> </a:t>
                      </a:r>
                      <a:r>
                        <a:rPr lang="en-US" altLang="zh-CN" sz="2100" dirty="0"/>
                        <a:t>grid</a:t>
                      </a:r>
                      <a:r>
                        <a:rPr lang="zh-CN" altLang="en-US" sz="2100" dirty="0"/>
                        <a:t> </a:t>
                      </a:r>
                      <a:r>
                        <a:rPr lang="en-US" altLang="zh-CN" sz="2100" dirty="0"/>
                        <a:t>box</a:t>
                      </a:r>
                      <a:endParaRPr lang="en-US" sz="2100" dirty="0"/>
                    </a:p>
                  </a:txBody>
                  <a:tcPr marL="68580" marR="68580" marT="34290" marB="34290"/>
                </a:tc>
                <a:tc>
                  <a:txBody>
                    <a:bodyPr/>
                    <a:lstStyle/>
                    <a:p>
                      <a:pPr marL="0" marR="0" lvl="0" indent="0" algn="l" defTabSz="4388901" rtl="0" eaLnBrk="1" fontAlgn="auto" latinLnBrk="0" hangingPunct="1">
                        <a:lnSpc>
                          <a:spcPct val="100000"/>
                        </a:lnSpc>
                        <a:spcBef>
                          <a:spcPts val="0"/>
                        </a:spcBef>
                        <a:spcAft>
                          <a:spcPts val="0"/>
                        </a:spcAft>
                        <a:buClrTx/>
                        <a:buSzTx/>
                        <a:buFontTx/>
                        <a:buNone/>
                        <a:tabLst/>
                        <a:defRPr/>
                      </a:pPr>
                      <a:r>
                        <a:rPr lang="en-US" altLang="zh-CN" sz="2100" dirty="0"/>
                        <a:t>108×116</a:t>
                      </a:r>
                      <a:endParaRPr lang="en-US" sz="2100" dirty="0"/>
                    </a:p>
                  </a:txBody>
                  <a:tcPr marL="68580" marR="68580" marT="34290" marB="34290"/>
                </a:tc>
                <a:extLst>
                  <a:ext uri="{0D108BD9-81ED-4DB2-BD59-A6C34878D82A}">
                    <a16:rowId xmlns:a16="http://schemas.microsoft.com/office/drawing/2014/main" val="2986500824"/>
                  </a:ext>
                </a:extLst>
              </a:tr>
              <a:tr h="374190">
                <a:tc>
                  <a:txBody>
                    <a:bodyPr/>
                    <a:lstStyle/>
                    <a:p>
                      <a:pPr marL="0" marR="0" lvl="0" indent="0" algn="l" defTabSz="4388901" rtl="0" eaLnBrk="1" fontAlgn="auto" latinLnBrk="0" hangingPunct="1">
                        <a:lnSpc>
                          <a:spcPct val="100000"/>
                        </a:lnSpc>
                        <a:spcBef>
                          <a:spcPts val="0"/>
                        </a:spcBef>
                        <a:spcAft>
                          <a:spcPts val="0"/>
                        </a:spcAft>
                        <a:buClrTx/>
                        <a:buSzTx/>
                        <a:buFontTx/>
                        <a:buNone/>
                        <a:tabLst/>
                        <a:defRPr/>
                      </a:pPr>
                      <a:r>
                        <a:rPr lang="en-US" altLang="zh-CN" sz="2100" dirty="0"/>
                        <a:t>Resolution</a:t>
                      </a:r>
                      <a:endParaRPr lang="en-US" sz="2100" dirty="0"/>
                    </a:p>
                  </a:txBody>
                  <a:tcPr marL="68580" marR="68580" marT="34290" marB="34290"/>
                </a:tc>
                <a:tc>
                  <a:txBody>
                    <a:bodyPr/>
                    <a:lstStyle/>
                    <a:p>
                      <a:pPr marL="0" marR="0" lvl="0" indent="0" algn="l" defTabSz="4388901" rtl="0" eaLnBrk="1" fontAlgn="auto" latinLnBrk="0" hangingPunct="1">
                        <a:lnSpc>
                          <a:spcPct val="100000"/>
                        </a:lnSpc>
                        <a:spcBef>
                          <a:spcPts val="0"/>
                        </a:spcBef>
                        <a:spcAft>
                          <a:spcPts val="0"/>
                        </a:spcAft>
                        <a:buClrTx/>
                        <a:buSzTx/>
                        <a:buFontTx/>
                        <a:buNone/>
                        <a:tabLst/>
                        <a:defRPr/>
                      </a:pPr>
                      <a:r>
                        <a:rPr lang="en-US" altLang="zh-CN" sz="2100" dirty="0"/>
                        <a:t>9km×10km</a:t>
                      </a:r>
                      <a:endParaRPr lang="en-US" sz="2100" dirty="0"/>
                    </a:p>
                  </a:txBody>
                  <a:tcPr marL="68580" marR="68580" marT="34290" marB="34290"/>
                </a:tc>
                <a:extLst>
                  <a:ext uri="{0D108BD9-81ED-4DB2-BD59-A6C34878D82A}">
                    <a16:rowId xmlns:a16="http://schemas.microsoft.com/office/drawing/2014/main" val="3348710757"/>
                  </a:ext>
                </a:extLst>
              </a:tr>
              <a:tr h="388811">
                <a:tc>
                  <a:txBody>
                    <a:bodyPr/>
                    <a:lstStyle/>
                    <a:p>
                      <a:r>
                        <a:rPr lang="en-US" altLang="zh-CN" sz="2100" dirty="0"/>
                        <a:t>Emission</a:t>
                      </a:r>
                      <a:r>
                        <a:rPr lang="zh-CN" altLang="en-US" sz="2100" dirty="0"/>
                        <a:t> </a:t>
                      </a:r>
                      <a:r>
                        <a:rPr lang="en-US" altLang="zh-CN" sz="2100" dirty="0"/>
                        <a:t>inventory</a:t>
                      </a:r>
                      <a:endParaRPr lang="en-US" sz="2100" dirty="0"/>
                    </a:p>
                  </a:txBody>
                  <a:tcPr marL="68580" marR="68580" marT="34290" marB="34290"/>
                </a:tc>
                <a:tc>
                  <a:txBody>
                    <a:bodyPr/>
                    <a:lstStyle/>
                    <a:p>
                      <a:pPr marL="0" marR="0" lvl="0" indent="0" algn="l" defTabSz="4388901" rtl="0" eaLnBrk="1" fontAlgn="auto" latinLnBrk="0" hangingPunct="1">
                        <a:lnSpc>
                          <a:spcPct val="100000"/>
                        </a:lnSpc>
                        <a:spcBef>
                          <a:spcPts val="0"/>
                        </a:spcBef>
                        <a:spcAft>
                          <a:spcPts val="0"/>
                        </a:spcAft>
                        <a:buClrTx/>
                        <a:buSzTx/>
                        <a:buFontTx/>
                        <a:buNone/>
                        <a:tabLst/>
                        <a:defRPr/>
                      </a:pPr>
                      <a:r>
                        <a:rPr lang="en-US" altLang="zh-CN" sz="2100" dirty="0"/>
                        <a:t>NEI</a:t>
                      </a:r>
                      <a:r>
                        <a:rPr lang="zh-CN" altLang="en-US" sz="2100" dirty="0"/>
                        <a:t> </a:t>
                      </a:r>
                      <a:r>
                        <a:rPr lang="en-US" altLang="zh-CN" sz="2100" dirty="0"/>
                        <a:t>2017</a:t>
                      </a:r>
                      <a:endParaRPr lang="en-US" sz="2100" dirty="0"/>
                    </a:p>
                  </a:txBody>
                  <a:tcPr marL="68580" marR="68580" marT="34290" marB="34290"/>
                </a:tc>
                <a:extLst>
                  <a:ext uri="{0D108BD9-81ED-4DB2-BD59-A6C34878D82A}">
                    <a16:rowId xmlns:a16="http://schemas.microsoft.com/office/drawing/2014/main" val="3499207962"/>
                  </a:ext>
                </a:extLst>
              </a:tr>
              <a:tr h="374190">
                <a:tc>
                  <a:txBody>
                    <a:bodyPr/>
                    <a:lstStyle/>
                    <a:p>
                      <a:r>
                        <a:rPr lang="en-US" altLang="zh-CN" sz="2100" dirty="0"/>
                        <a:t>Vertical</a:t>
                      </a:r>
                      <a:r>
                        <a:rPr lang="zh-CN" altLang="en-US" sz="2100" dirty="0"/>
                        <a:t> </a:t>
                      </a:r>
                      <a:r>
                        <a:rPr lang="en-US" altLang="zh-CN" sz="2100" dirty="0"/>
                        <a:t>layer</a:t>
                      </a:r>
                      <a:endParaRPr lang="en-US" sz="2100" dirty="0"/>
                    </a:p>
                  </a:txBody>
                  <a:tcPr marL="68580" marR="68580" marT="34290" marB="34290"/>
                </a:tc>
                <a:tc>
                  <a:txBody>
                    <a:bodyPr/>
                    <a:lstStyle/>
                    <a:p>
                      <a:r>
                        <a:rPr lang="en-US" altLang="zh-CN" sz="2100" dirty="0"/>
                        <a:t>48</a:t>
                      </a:r>
                      <a:endParaRPr lang="en-US" sz="2100" dirty="0"/>
                    </a:p>
                  </a:txBody>
                  <a:tcPr marL="68580" marR="68580" marT="34290" marB="34290"/>
                </a:tc>
                <a:extLst>
                  <a:ext uri="{0D108BD9-81ED-4DB2-BD59-A6C34878D82A}">
                    <a16:rowId xmlns:a16="http://schemas.microsoft.com/office/drawing/2014/main" val="3829433607"/>
                  </a:ext>
                </a:extLst>
              </a:tr>
              <a:tr h="467974">
                <a:tc>
                  <a:txBody>
                    <a:bodyPr/>
                    <a:lstStyle/>
                    <a:p>
                      <a:r>
                        <a:rPr lang="en-US" altLang="zh-CN" sz="2100" dirty="0"/>
                        <a:t>Aerosol</a:t>
                      </a:r>
                      <a:r>
                        <a:rPr lang="zh-CN" altLang="en-US" sz="2100" dirty="0"/>
                        <a:t> </a:t>
                      </a:r>
                      <a:r>
                        <a:rPr lang="en-US" altLang="zh-CN" sz="2100" dirty="0"/>
                        <a:t>chemical</a:t>
                      </a:r>
                      <a:r>
                        <a:rPr lang="zh-CN" altLang="en-US" sz="2100" dirty="0"/>
                        <a:t> </a:t>
                      </a:r>
                      <a:r>
                        <a:rPr lang="en-US" altLang="zh-CN" sz="2100" dirty="0"/>
                        <a:t>scheme</a:t>
                      </a:r>
                      <a:endParaRPr lang="en-US" sz="2100" dirty="0"/>
                    </a:p>
                  </a:txBody>
                  <a:tcPr marL="68580" marR="68580" marT="34290" marB="34290"/>
                </a:tc>
                <a:tc>
                  <a:txBody>
                    <a:bodyPr/>
                    <a:lstStyle/>
                    <a:p>
                      <a:r>
                        <a:rPr lang="en-US" altLang="zh-CN" sz="2100" dirty="0"/>
                        <a:t>RADM2/MADE/SORGAM</a:t>
                      </a:r>
                      <a:endParaRPr lang="en-US" sz="2100" dirty="0"/>
                    </a:p>
                  </a:txBody>
                  <a:tcPr marL="68580" marR="68580" marT="34290" marB="34290"/>
                </a:tc>
                <a:extLst>
                  <a:ext uri="{0D108BD9-81ED-4DB2-BD59-A6C34878D82A}">
                    <a16:rowId xmlns:a16="http://schemas.microsoft.com/office/drawing/2014/main" val="3698690241"/>
                  </a:ext>
                </a:extLst>
              </a:tr>
            </a:tbl>
          </a:graphicData>
        </a:graphic>
      </p:graphicFrame>
      <p:sp>
        <p:nvSpPr>
          <p:cNvPr id="114" name="TextBox 113">
            <a:extLst>
              <a:ext uri="{FF2B5EF4-FFF2-40B4-BE49-F238E27FC236}">
                <a16:creationId xmlns:a16="http://schemas.microsoft.com/office/drawing/2014/main" id="{93B2D9CC-4CFB-D216-4D9E-C896C9A206CA}"/>
              </a:ext>
            </a:extLst>
          </p:cNvPr>
          <p:cNvSpPr txBox="1"/>
          <p:nvPr/>
        </p:nvSpPr>
        <p:spPr>
          <a:xfrm>
            <a:off x="16457500" y="3795053"/>
            <a:ext cx="4030767" cy="461665"/>
          </a:xfrm>
          <a:prstGeom prst="rect">
            <a:avLst/>
          </a:prstGeom>
          <a:noFill/>
        </p:spPr>
        <p:txBody>
          <a:bodyPr wrap="square" rtlCol="0">
            <a:spAutoFit/>
          </a:bodyPr>
          <a:lstStyle/>
          <a:p>
            <a:r>
              <a:rPr lang="en-US" altLang="zh-CN" sz="2400" dirty="0">
                <a:latin typeface="Helvetica" pitchFamily="2" charset="0"/>
              </a:rPr>
              <a:t>UI-WRF-Chem</a:t>
            </a:r>
            <a:r>
              <a:rPr lang="zh-CN" altLang="en-US" sz="2400" dirty="0">
                <a:latin typeface="Helvetica" pitchFamily="2" charset="0"/>
              </a:rPr>
              <a:t> </a:t>
            </a:r>
            <a:r>
              <a:rPr lang="en-US" altLang="zh-CN" sz="2400" dirty="0">
                <a:latin typeface="Helvetica" pitchFamily="2" charset="0"/>
              </a:rPr>
              <a:t>setting</a:t>
            </a:r>
            <a:endParaRPr lang="en-US" sz="2400" dirty="0">
              <a:latin typeface="Helvetica" pitchFamily="2" charset="0"/>
            </a:endParaRPr>
          </a:p>
        </p:txBody>
      </p:sp>
      <p:pic>
        <p:nvPicPr>
          <p:cNvPr id="5" name="Picture 4">
            <a:extLst>
              <a:ext uri="{FF2B5EF4-FFF2-40B4-BE49-F238E27FC236}">
                <a16:creationId xmlns:a16="http://schemas.microsoft.com/office/drawing/2014/main" id="{EE94C08B-8560-F6AE-16C3-A8B23A2156CA}"/>
              </a:ext>
            </a:extLst>
          </p:cNvPr>
          <p:cNvPicPr>
            <a:picLocks noChangeAspect="1"/>
          </p:cNvPicPr>
          <p:nvPr/>
        </p:nvPicPr>
        <p:blipFill>
          <a:blip r:embed="rId5"/>
          <a:stretch>
            <a:fillRect/>
          </a:stretch>
        </p:blipFill>
        <p:spPr>
          <a:xfrm>
            <a:off x="768743" y="1386994"/>
            <a:ext cx="1584662" cy="1506630"/>
          </a:xfrm>
          <a:prstGeom prst="rect">
            <a:avLst/>
          </a:prstGeom>
        </p:spPr>
      </p:pic>
      <p:sp>
        <p:nvSpPr>
          <p:cNvPr id="12" name="Rectangle 11">
            <a:extLst>
              <a:ext uri="{FF2B5EF4-FFF2-40B4-BE49-F238E27FC236}">
                <a16:creationId xmlns:a16="http://schemas.microsoft.com/office/drawing/2014/main" id="{3B229A4D-63E8-F48F-9DF3-DDAEC290D040}"/>
              </a:ext>
            </a:extLst>
          </p:cNvPr>
          <p:cNvSpPr/>
          <p:nvPr/>
        </p:nvSpPr>
        <p:spPr>
          <a:xfrm>
            <a:off x="14001188" y="3606625"/>
            <a:ext cx="8473129" cy="45719"/>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Content Placeholder 2">
            <a:extLst>
              <a:ext uri="{FF2B5EF4-FFF2-40B4-BE49-F238E27FC236}">
                <a16:creationId xmlns:a16="http://schemas.microsoft.com/office/drawing/2014/main" id="{4453A271-8EC0-5F82-E09A-CC70CEEC624B}"/>
              </a:ext>
            </a:extLst>
          </p:cNvPr>
          <p:cNvSpPr txBox="1">
            <a:spLocks/>
          </p:cNvSpPr>
          <p:nvPr/>
        </p:nvSpPr>
        <p:spPr>
          <a:xfrm>
            <a:off x="13290636" y="3074719"/>
            <a:ext cx="9713772" cy="57708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3300" b="1" dirty="0">
                <a:latin typeface="Helvetica" pitchFamily="2" charset="0"/>
                <a:ea typeface="Microsoft YaHei UI Light" panose="020B0502040204020203" pitchFamily="34" charset="-122"/>
              </a:rPr>
              <a:t>Methodology</a:t>
            </a:r>
          </a:p>
        </p:txBody>
      </p:sp>
      <p:sp>
        <p:nvSpPr>
          <p:cNvPr id="18" name="TextBox 17">
            <a:extLst>
              <a:ext uri="{FF2B5EF4-FFF2-40B4-BE49-F238E27FC236}">
                <a16:creationId xmlns:a16="http://schemas.microsoft.com/office/drawing/2014/main" id="{4C4D49CE-74D2-FA7C-164E-726E8317EAE0}"/>
              </a:ext>
            </a:extLst>
          </p:cNvPr>
          <p:cNvSpPr txBox="1"/>
          <p:nvPr/>
        </p:nvSpPr>
        <p:spPr>
          <a:xfrm>
            <a:off x="10118429" y="10543845"/>
            <a:ext cx="2117833" cy="584775"/>
          </a:xfrm>
          <a:prstGeom prst="rect">
            <a:avLst/>
          </a:prstGeom>
          <a:noFill/>
        </p:spPr>
        <p:txBody>
          <a:bodyPr wrap="square" rtlCol="0">
            <a:spAutoFit/>
          </a:bodyPr>
          <a:lstStyle/>
          <a:p>
            <a:r>
              <a:rPr lang="en-US" sz="3200" b="1" dirty="0"/>
              <a:t>△</a:t>
            </a:r>
            <a:r>
              <a:rPr lang="zh-CN" altLang="en-US" sz="3200" b="1" dirty="0"/>
              <a:t> </a:t>
            </a:r>
            <a:r>
              <a:rPr lang="en-US" altLang="zh-CN" sz="3200" b="1" dirty="0"/>
              <a:t>=</a:t>
            </a:r>
            <a:r>
              <a:rPr lang="zh-CN" altLang="en-US" sz="3200" b="1" dirty="0"/>
              <a:t> </a:t>
            </a:r>
            <a:r>
              <a:rPr lang="en-US" altLang="zh-CN" sz="3200" b="1" dirty="0"/>
              <a:t>6.45%</a:t>
            </a:r>
            <a:endParaRPr lang="en-US" sz="3200" b="1" dirty="0"/>
          </a:p>
        </p:txBody>
      </p:sp>
      <p:sp>
        <p:nvSpPr>
          <p:cNvPr id="19" name="TextBox 18">
            <a:extLst>
              <a:ext uri="{FF2B5EF4-FFF2-40B4-BE49-F238E27FC236}">
                <a16:creationId xmlns:a16="http://schemas.microsoft.com/office/drawing/2014/main" id="{5BCAFD42-5074-62D4-0F80-F5995CA0C90F}"/>
              </a:ext>
            </a:extLst>
          </p:cNvPr>
          <p:cNvSpPr txBox="1"/>
          <p:nvPr/>
        </p:nvSpPr>
        <p:spPr>
          <a:xfrm>
            <a:off x="5880786" y="11644702"/>
            <a:ext cx="6779741" cy="400110"/>
          </a:xfrm>
          <a:prstGeom prst="rect">
            <a:avLst/>
          </a:prstGeom>
          <a:noFill/>
        </p:spPr>
        <p:txBody>
          <a:bodyPr wrap="none" rtlCol="0">
            <a:spAutoFit/>
          </a:bodyPr>
          <a:lstStyle/>
          <a:p>
            <a:r>
              <a:rPr lang="en-US" altLang="zh-CN" sz="2000" b="1" dirty="0">
                <a:solidFill>
                  <a:srgbClr val="FF0000"/>
                </a:solidFill>
              </a:rPr>
              <a:t>Errors</a:t>
            </a:r>
            <a:r>
              <a:rPr lang="zh-CN" altLang="en-US" sz="2000" b="1" dirty="0">
                <a:solidFill>
                  <a:srgbClr val="FF0000"/>
                </a:solidFill>
              </a:rPr>
              <a:t> </a:t>
            </a:r>
            <a:r>
              <a:rPr lang="en-US" altLang="zh-CN" sz="2000" b="1" dirty="0">
                <a:solidFill>
                  <a:srgbClr val="FF0000"/>
                </a:solidFill>
              </a:rPr>
              <a:t>in</a:t>
            </a:r>
            <a:r>
              <a:rPr lang="zh-CN" altLang="en-US" sz="2000" b="1" dirty="0">
                <a:solidFill>
                  <a:srgbClr val="FF0000"/>
                </a:solidFill>
              </a:rPr>
              <a:t> </a:t>
            </a:r>
            <a:r>
              <a:rPr lang="en-US" altLang="zh-CN" sz="2000" b="1" dirty="0">
                <a:solidFill>
                  <a:srgbClr val="FF0000"/>
                </a:solidFill>
              </a:rPr>
              <a:t>Diurnal</a:t>
            </a:r>
            <a:r>
              <a:rPr lang="zh-CN" altLang="en-US" sz="2000" b="1" dirty="0">
                <a:solidFill>
                  <a:srgbClr val="FF0000"/>
                </a:solidFill>
              </a:rPr>
              <a:t> </a:t>
            </a:r>
            <a:r>
              <a:rPr lang="en-US" altLang="zh-CN" sz="2000" b="1" dirty="0">
                <a:solidFill>
                  <a:srgbClr val="FF0000"/>
                </a:solidFill>
              </a:rPr>
              <a:t>Pattern</a:t>
            </a:r>
            <a:r>
              <a:rPr lang="zh-CN" altLang="en-US" sz="2000" b="1" dirty="0">
                <a:solidFill>
                  <a:srgbClr val="FF0000"/>
                </a:solidFill>
              </a:rPr>
              <a:t> </a:t>
            </a:r>
            <a:r>
              <a:rPr lang="en-US" altLang="zh-CN" sz="2000" b="1" dirty="0">
                <a:solidFill>
                  <a:srgbClr val="FF0000"/>
                </a:solidFill>
              </a:rPr>
              <a:t>would</a:t>
            </a:r>
            <a:r>
              <a:rPr lang="zh-CN" altLang="en-US" sz="2000" b="1" dirty="0">
                <a:solidFill>
                  <a:srgbClr val="FF0000"/>
                </a:solidFill>
              </a:rPr>
              <a:t> </a:t>
            </a:r>
            <a:r>
              <a:rPr lang="en-US" altLang="zh-CN" sz="2000" b="1" dirty="0">
                <a:solidFill>
                  <a:srgbClr val="FF0000"/>
                </a:solidFill>
              </a:rPr>
              <a:t>lead</a:t>
            </a:r>
            <a:r>
              <a:rPr lang="zh-CN" altLang="en-US" sz="2000" b="1" dirty="0">
                <a:solidFill>
                  <a:srgbClr val="FF0000"/>
                </a:solidFill>
              </a:rPr>
              <a:t> </a:t>
            </a:r>
            <a:r>
              <a:rPr lang="en-US" altLang="zh-CN" sz="2000" b="1" dirty="0">
                <a:solidFill>
                  <a:srgbClr val="FF0000"/>
                </a:solidFill>
              </a:rPr>
              <a:t>to</a:t>
            </a:r>
            <a:r>
              <a:rPr lang="zh-CN" altLang="en-US" sz="2000" b="1" dirty="0">
                <a:solidFill>
                  <a:srgbClr val="FF0000"/>
                </a:solidFill>
              </a:rPr>
              <a:t> </a:t>
            </a:r>
            <a:r>
              <a:rPr lang="en-US" altLang="zh-CN" sz="2000" b="1" dirty="0">
                <a:solidFill>
                  <a:srgbClr val="FF0000"/>
                </a:solidFill>
              </a:rPr>
              <a:t>false</a:t>
            </a:r>
            <a:r>
              <a:rPr lang="zh-CN" altLang="en-US" sz="2000" b="1" dirty="0">
                <a:solidFill>
                  <a:srgbClr val="FF0000"/>
                </a:solidFill>
              </a:rPr>
              <a:t> </a:t>
            </a:r>
            <a:r>
              <a:rPr lang="en-US" altLang="zh-CN" sz="2000" b="1" dirty="0">
                <a:solidFill>
                  <a:srgbClr val="FF0000"/>
                </a:solidFill>
              </a:rPr>
              <a:t>air</a:t>
            </a:r>
            <a:r>
              <a:rPr lang="zh-CN" altLang="en-US" sz="2000" b="1" dirty="0">
                <a:solidFill>
                  <a:srgbClr val="FF0000"/>
                </a:solidFill>
              </a:rPr>
              <a:t> </a:t>
            </a:r>
            <a:r>
              <a:rPr lang="en-US" altLang="zh-CN" sz="2000" b="1" dirty="0">
                <a:solidFill>
                  <a:srgbClr val="FF0000"/>
                </a:solidFill>
              </a:rPr>
              <a:t>quality</a:t>
            </a:r>
            <a:r>
              <a:rPr lang="zh-CN" altLang="en-US" sz="2000" b="1" dirty="0">
                <a:solidFill>
                  <a:srgbClr val="FF0000"/>
                </a:solidFill>
              </a:rPr>
              <a:t> </a:t>
            </a:r>
            <a:r>
              <a:rPr lang="en-US" altLang="zh-CN" sz="2000" b="1" dirty="0">
                <a:solidFill>
                  <a:srgbClr val="FF0000"/>
                </a:solidFill>
              </a:rPr>
              <a:t>alarm</a:t>
            </a:r>
            <a:r>
              <a:rPr lang="zh-CN" altLang="en-US" sz="2000" b="1" dirty="0">
                <a:solidFill>
                  <a:srgbClr val="FF0000"/>
                </a:solidFill>
              </a:rPr>
              <a:t> </a:t>
            </a:r>
            <a:endParaRPr lang="en-US" sz="2000" b="1" dirty="0">
              <a:solidFill>
                <a:srgbClr val="FF0000"/>
              </a:solidFill>
            </a:endParaRPr>
          </a:p>
        </p:txBody>
      </p:sp>
      <p:pic>
        <p:nvPicPr>
          <p:cNvPr id="24" name="Picture 23" descr="A black and white text&#10;&#10;Description automatically generated with medium confidence">
            <a:extLst>
              <a:ext uri="{FF2B5EF4-FFF2-40B4-BE49-F238E27FC236}">
                <a16:creationId xmlns:a16="http://schemas.microsoft.com/office/drawing/2014/main" id="{4F9E0758-D70B-00D5-1B8B-46F66357E2EC}"/>
              </a:ext>
            </a:extLst>
          </p:cNvPr>
          <p:cNvPicPr>
            <a:picLocks noChangeAspect="1"/>
          </p:cNvPicPr>
          <p:nvPr/>
        </p:nvPicPr>
        <p:blipFill>
          <a:blip r:embed="rId6"/>
          <a:stretch>
            <a:fillRect/>
          </a:stretch>
        </p:blipFill>
        <p:spPr>
          <a:xfrm>
            <a:off x="14163056" y="8621939"/>
            <a:ext cx="8066409" cy="8066409"/>
          </a:xfrm>
          <a:prstGeom prst="rect">
            <a:avLst/>
          </a:prstGeom>
        </p:spPr>
      </p:pic>
      <p:sp>
        <p:nvSpPr>
          <p:cNvPr id="17" name="TextBox 16">
            <a:extLst>
              <a:ext uri="{FF2B5EF4-FFF2-40B4-BE49-F238E27FC236}">
                <a16:creationId xmlns:a16="http://schemas.microsoft.com/office/drawing/2014/main" id="{BE02DC83-0CA2-F290-C34D-43D717467979}"/>
              </a:ext>
            </a:extLst>
          </p:cNvPr>
          <p:cNvSpPr txBox="1"/>
          <p:nvPr/>
        </p:nvSpPr>
        <p:spPr>
          <a:xfrm>
            <a:off x="5120325" y="18618232"/>
            <a:ext cx="6785832" cy="369332"/>
          </a:xfrm>
          <a:prstGeom prst="rect">
            <a:avLst/>
          </a:prstGeom>
          <a:noFill/>
        </p:spPr>
        <p:txBody>
          <a:bodyPr wrap="none" rtlCol="0">
            <a:spAutoFit/>
          </a:bodyPr>
          <a:lstStyle/>
          <a:p>
            <a:r>
              <a:rPr lang="en-US" altLang="zh-CN" b="1" dirty="0">
                <a:solidFill>
                  <a:srgbClr val="FF0000"/>
                </a:solidFill>
              </a:rPr>
              <a:t>How</a:t>
            </a:r>
            <a:r>
              <a:rPr lang="zh-CN" altLang="en-US" b="1" dirty="0">
                <a:solidFill>
                  <a:srgbClr val="FF0000"/>
                </a:solidFill>
              </a:rPr>
              <a:t> </a:t>
            </a:r>
            <a:r>
              <a:rPr lang="en-US" altLang="zh-CN" b="1" dirty="0">
                <a:solidFill>
                  <a:srgbClr val="FF0000"/>
                </a:solidFill>
              </a:rPr>
              <a:t>to</a:t>
            </a:r>
            <a:r>
              <a:rPr lang="zh-CN" altLang="en-US" b="1" dirty="0">
                <a:solidFill>
                  <a:srgbClr val="FF0000"/>
                </a:solidFill>
              </a:rPr>
              <a:t> </a:t>
            </a:r>
            <a:r>
              <a:rPr lang="en-US" altLang="zh-CN" b="1" dirty="0">
                <a:solidFill>
                  <a:srgbClr val="FF0000"/>
                </a:solidFill>
              </a:rPr>
              <a:t>decrease</a:t>
            </a:r>
            <a:r>
              <a:rPr lang="zh-CN" altLang="en-US" b="1" dirty="0">
                <a:solidFill>
                  <a:srgbClr val="FF0000"/>
                </a:solidFill>
              </a:rPr>
              <a:t> </a:t>
            </a:r>
            <a:r>
              <a:rPr lang="en-US" altLang="zh-CN" b="1" dirty="0">
                <a:solidFill>
                  <a:srgbClr val="FF0000"/>
                </a:solidFill>
              </a:rPr>
              <a:t>the</a:t>
            </a:r>
            <a:r>
              <a:rPr lang="zh-CN" altLang="en-US" b="1" dirty="0">
                <a:solidFill>
                  <a:srgbClr val="FF0000"/>
                </a:solidFill>
              </a:rPr>
              <a:t> </a:t>
            </a:r>
            <a:r>
              <a:rPr lang="en-US" altLang="zh-CN" b="1" dirty="0">
                <a:solidFill>
                  <a:srgbClr val="FF0000"/>
                </a:solidFill>
              </a:rPr>
              <a:t>error</a:t>
            </a:r>
            <a:r>
              <a:rPr lang="zh-CN" altLang="en-US" b="1" dirty="0">
                <a:solidFill>
                  <a:srgbClr val="FF0000"/>
                </a:solidFill>
              </a:rPr>
              <a:t> </a:t>
            </a:r>
            <a:r>
              <a:rPr lang="en-US" altLang="zh-CN" b="1" dirty="0">
                <a:solidFill>
                  <a:srgbClr val="FF0000"/>
                </a:solidFill>
              </a:rPr>
              <a:t>from</a:t>
            </a:r>
            <a:r>
              <a:rPr lang="zh-CN" altLang="en-US" b="1" dirty="0">
                <a:solidFill>
                  <a:srgbClr val="FF0000"/>
                </a:solidFill>
              </a:rPr>
              <a:t> </a:t>
            </a:r>
            <a:r>
              <a:rPr lang="en-US" altLang="zh-CN" b="1" dirty="0">
                <a:solidFill>
                  <a:srgbClr val="FF0000"/>
                </a:solidFill>
              </a:rPr>
              <a:t>diurnal profile of emission</a:t>
            </a:r>
            <a:r>
              <a:rPr lang="zh-CN" altLang="en-US" b="1" dirty="0">
                <a:solidFill>
                  <a:srgbClr val="FF0000"/>
                </a:solidFill>
              </a:rPr>
              <a:t> </a:t>
            </a:r>
            <a:r>
              <a:rPr lang="en-US" altLang="zh-CN" b="1" dirty="0">
                <a:solidFill>
                  <a:srgbClr val="FF0000"/>
                </a:solidFill>
              </a:rPr>
              <a:t>inventory?</a:t>
            </a:r>
            <a:endParaRPr lang="en-US" b="1" dirty="0">
              <a:solidFill>
                <a:srgbClr val="FF0000"/>
              </a:solidFill>
            </a:endParaRPr>
          </a:p>
        </p:txBody>
      </p:sp>
      <p:pic>
        <p:nvPicPr>
          <p:cNvPr id="20" name="Picture 19" descr="A graph of different colored lines&#10;&#10;Description automatically generated with medium confidence">
            <a:extLst>
              <a:ext uri="{FF2B5EF4-FFF2-40B4-BE49-F238E27FC236}">
                <a16:creationId xmlns:a16="http://schemas.microsoft.com/office/drawing/2014/main" id="{812111DF-3782-05DD-4D6E-479B6DBC2596}"/>
              </a:ext>
            </a:extLst>
          </p:cNvPr>
          <p:cNvPicPr>
            <a:picLocks noChangeAspect="1"/>
          </p:cNvPicPr>
          <p:nvPr/>
        </p:nvPicPr>
        <p:blipFill>
          <a:blip r:embed="rId7"/>
          <a:srcRect l="7076" t="6579" r="4192"/>
          <a:stretch/>
        </p:blipFill>
        <p:spPr>
          <a:xfrm>
            <a:off x="22944578" y="3901301"/>
            <a:ext cx="9765730" cy="5140822"/>
          </a:xfrm>
          <a:prstGeom prst="rect">
            <a:avLst/>
          </a:prstGeom>
        </p:spPr>
      </p:pic>
      <p:sp>
        <p:nvSpPr>
          <p:cNvPr id="21" name="TextBox 20">
            <a:extLst>
              <a:ext uri="{FF2B5EF4-FFF2-40B4-BE49-F238E27FC236}">
                <a16:creationId xmlns:a16="http://schemas.microsoft.com/office/drawing/2014/main" id="{5FEAC126-4E31-6F8D-C738-57B97D632812}"/>
              </a:ext>
            </a:extLst>
          </p:cNvPr>
          <p:cNvSpPr txBox="1"/>
          <p:nvPr/>
        </p:nvSpPr>
        <p:spPr>
          <a:xfrm>
            <a:off x="23095279" y="8710296"/>
            <a:ext cx="9630922" cy="1200329"/>
          </a:xfrm>
          <a:prstGeom prst="rect">
            <a:avLst/>
          </a:prstGeom>
          <a:noFill/>
        </p:spPr>
        <p:txBody>
          <a:bodyPr wrap="square" rtlCol="0">
            <a:spAutoFit/>
          </a:bodyPr>
          <a:lstStyle/>
          <a:p>
            <a:r>
              <a:rPr lang="en-US" altLang="zh-CN" dirty="0"/>
              <a:t>Period</a:t>
            </a:r>
            <a:r>
              <a:rPr lang="zh-CN" altLang="en-US" dirty="0"/>
              <a:t> </a:t>
            </a:r>
            <a:r>
              <a:rPr lang="en-US" altLang="zh-CN" dirty="0"/>
              <a:t>1:</a:t>
            </a:r>
            <a:r>
              <a:rPr lang="zh-CN" altLang="en-US" dirty="0"/>
              <a:t> </a:t>
            </a:r>
            <a:r>
              <a:rPr lang="en-US" altLang="zh-CN" dirty="0"/>
              <a:t>202304-07,</a:t>
            </a:r>
            <a:r>
              <a:rPr lang="zh-CN" altLang="en-US" dirty="0"/>
              <a:t> </a:t>
            </a:r>
            <a:r>
              <a:rPr lang="en-US" altLang="zh-CN" dirty="0"/>
              <a:t>484</a:t>
            </a:r>
            <a:r>
              <a:rPr lang="zh-CN" altLang="en-US" dirty="0"/>
              <a:t> </a:t>
            </a:r>
            <a:r>
              <a:rPr lang="en-US" altLang="zh-CN" dirty="0"/>
              <a:t>ozone</a:t>
            </a:r>
            <a:r>
              <a:rPr lang="zh-CN" altLang="en-US" dirty="0"/>
              <a:t> </a:t>
            </a:r>
            <a:r>
              <a:rPr lang="en-US" altLang="zh-CN" dirty="0"/>
              <a:t>exceedance</a:t>
            </a:r>
            <a:r>
              <a:rPr lang="zh-CN" altLang="en-US" dirty="0"/>
              <a:t> </a:t>
            </a:r>
            <a:r>
              <a:rPr lang="en-US" altLang="zh-CN" dirty="0"/>
              <a:t>days</a:t>
            </a:r>
          </a:p>
          <a:p>
            <a:r>
              <a:rPr lang="en-US" altLang="zh-CN" dirty="0"/>
              <a:t>Period</a:t>
            </a:r>
            <a:r>
              <a:rPr lang="zh-CN" altLang="en-US" dirty="0"/>
              <a:t> </a:t>
            </a:r>
            <a:r>
              <a:rPr lang="en-US" altLang="zh-CN" dirty="0"/>
              <a:t>2:</a:t>
            </a:r>
            <a:r>
              <a:rPr lang="zh-CN" altLang="en-US" dirty="0"/>
              <a:t> </a:t>
            </a:r>
            <a:r>
              <a:rPr lang="en-US" altLang="zh-CN" dirty="0"/>
              <a:t>202308-10,</a:t>
            </a:r>
            <a:r>
              <a:rPr lang="zh-CN" altLang="en-US" dirty="0"/>
              <a:t> </a:t>
            </a:r>
            <a:r>
              <a:rPr lang="en-US" altLang="zh-CN" dirty="0"/>
              <a:t>14</a:t>
            </a:r>
            <a:r>
              <a:rPr lang="zh-CN" altLang="en-US" dirty="0"/>
              <a:t> </a:t>
            </a:r>
            <a:r>
              <a:rPr lang="en-US" altLang="zh-CN" dirty="0"/>
              <a:t>ozone</a:t>
            </a:r>
            <a:r>
              <a:rPr lang="zh-CN" altLang="en-US" dirty="0"/>
              <a:t> </a:t>
            </a:r>
            <a:r>
              <a:rPr lang="en-US" altLang="zh-CN" dirty="0"/>
              <a:t>exceedance</a:t>
            </a:r>
            <a:r>
              <a:rPr lang="zh-CN" altLang="en-US" dirty="0"/>
              <a:t> </a:t>
            </a:r>
            <a:r>
              <a:rPr lang="en-US" altLang="zh-CN" dirty="0"/>
              <a:t>days</a:t>
            </a:r>
          </a:p>
          <a:p>
            <a:r>
              <a:rPr lang="en-US" altLang="zh-CN" dirty="0"/>
              <a:t>Period</a:t>
            </a:r>
            <a:r>
              <a:rPr lang="zh-CN" altLang="en-US" dirty="0"/>
              <a:t> </a:t>
            </a:r>
            <a:r>
              <a:rPr lang="en-US" altLang="zh-CN" dirty="0"/>
              <a:t>3:</a:t>
            </a:r>
            <a:r>
              <a:rPr lang="zh-CN" altLang="en-US" dirty="0"/>
              <a:t> </a:t>
            </a:r>
            <a:r>
              <a:rPr lang="en-US" altLang="zh-CN" dirty="0"/>
              <a:t>202404-06,</a:t>
            </a:r>
            <a:r>
              <a:rPr lang="zh-CN" altLang="en-US" dirty="0"/>
              <a:t> </a:t>
            </a:r>
            <a:r>
              <a:rPr lang="en-US" altLang="zh-CN" dirty="0"/>
              <a:t>13</a:t>
            </a:r>
            <a:r>
              <a:rPr lang="zh-CN" altLang="en-US" dirty="0"/>
              <a:t> </a:t>
            </a:r>
            <a:r>
              <a:rPr lang="en-US" altLang="zh-CN" dirty="0"/>
              <a:t>ozone</a:t>
            </a:r>
            <a:r>
              <a:rPr lang="zh-CN" altLang="en-US" dirty="0"/>
              <a:t> </a:t>
            </a:r>
            <a:r>
              <a:rPr lang="en-US" altLang="zh-CN" dirty="0"/>
              <a:t>exceedance</a:t>
            </a:r>
            <a:r>
              <a:rPr lang="zh-CN" altLang="en-US" dirty="0"/>
              <a:t> </a:t>
            </a:r>
            <a:r>
              <a:rPr lang="en-US" altLang="zh-CN" dirty="0"/>
              <a:t>days</a:t>
            </a:r>
          </a:p>
          <a:p>
            <a:endParaRPr lang="en-US" dirty="0"/>
          </a:p>
        </p:txBody>
      </p:sp>
      <p:cxnSp>
        <p:nvCxnSpPr>
          <p:cNvPr id="25" name="Straight Connector 24">
            <a:extLst>
              <a:ext uri="{FF2B5EF4-FFF2-40B4-BE49-F238E27FC236}">
                <a16:creationId xmlns:a16="http://schemas.microsoft.com/office/drawing/2014/main" id="{8D28DD77-DD1F-0874-4040-BF0EC0E0B282}"/>
              </a:ext>
            </a:extLst>
          </p:cNvPr>
          <p:cNvCxnSpPr/>
          <p:nvPr/>
        </p:nvCxnSpPr>
        <p:spPr>
          <a:xfrm>
            <a:off x="27706978" y="9130168"/>
            <a:ext cx="80470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7B8F1B2-E5BC-629A-8C82-25DAEB8875E2}"/>
              </a:ext>
            </a:extLst>
          </p:cNvPr>
          <p:cNvCxnSpPr>
            <a:cxnSpLocks/>
          </p:cNvCxnSpPr>
          <p:nvPr/>
        </p:nvCxnSpPr>
        <p:spPr>
          <a:xfrm flipV="1">
            <a:off x="27706978" y="9291686"/>
            <a:ext cx="804705" cy="199358"/>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59BC9BE-DBEF-DE0F-54D3-3BECFE722908}"/>
              </a:ext>
            </a:extLst>
          </p:cNvPr>
          <p:cNvSpPr txBox="1"/>
          <p:nvPr/>
        </p:nvSpPr>
        <p:spPr>
          <a:xfrm>
            <a:off x="28551030" y="9101674"/>
            <a:ext cx="2920415" cy="369332"/>
          </a:xfrm>
          <a:prstGeom prst="rect">
            <a:avLst/>
          </a:prstGeom>
          <a:noFill/>
        </p:spPr>
        <p:txBody>
          <a:bodyPr wrap="none" rtlCol="0">
            <a:spAutoFit/>
          </a:bodyPr>
          <a:lstStyle/>
          <a:p>
            <a:r>
              <a:rPr lang="en-US" altLang="zh-CN" dirty="0"/>
              <a:t>TEMPO</a:t>
            </a:r>
            <a:r>
              <a:rPr lang="zh-CN" altLang="en-US" dirty="0"/>
              <a:t> </a:t>
            </a:r>
            <a:r>
              <a:rPr lang="en-US" altLang="zh-CN" dirty="0"/>
              <a:t>observation</a:t>
            </a:r>
            <a:r>
              <a:rPr lang="zh-CN" altLang="en-US" dirty="0"/>
              <a:t> </a:t>
            </a:r>
            <a:r>
              <a:rPr lang="en-US" altLang="zh-CN" dirty="0"/>
              <a:t>available</a:t>
            </a:r>
            <a:endParaRPr lang="en-US" dirty="0"/>
          </a:p>
        </p:txBody>
      </p:sp>
      <p:pic>
        <p:nvPicPr>
          <p:cNvPr id="33" name="Picture 32" descr="A diagram of a graph&#10;&#10;Description automatically generated with medium confidence">
            <a:extLst>
              <a:ext uri="{FF2B5EF4-FFF2-40B4-BE49-F238E27FC236}">
                <a16:creationId xmlns:a16="http://schemas.microsoft.com/office/drawing/2014/main" id="{C3FF97E4-E579-EA17-14ED-1546ABAA7825}"/>
              </a:ext>
            </a:extLst>
          </p:cNvPr>
          <p:cNvPicPr>
            <a:picLocks noChangeAspect="1"/>
          </p:cNvPicPr>
          <p:nvPr/>
        </p:nvPicPr>
        <p:blipFill>
          <a:blip r:embed="rId8"/>
          <a:stretch>
            <a:fillRect/>
          </a:stretch>
        </p:blipFill>
        <p:spPr>
          <a:xfrm>
            <a:off x="14001187" y="16990357"/>
            <a:ext cx="8479147" cy="5656527"/>
          </a:xfrm>
          <a:prstGeom prst="rect">
            <a:avLst/>
          </a:prstGeom>
        </p:spPr>
      </p:pic>
      <p:sp>
        <p:nvSpPr>
          <p:cNvPr id="40" name="TextBox 39">
            <a:extLst>
              <a:ext uri="{FF2B5EF4-FFF2-40B4-BE49-F238E27FC236}">
                <a16:creationId xmlns:a16="http://schemas.microsoft.com/office/drawing/2014/main" id="{EA56FDDC-7266-58B2-45F6-5D6426710785}"/>
              </a:ext>
            </a:extLst>
          </p:cNvPr>
          <p:cNvSpPr txBox="1"/>
          <p:nvPr/>
        </p:nvSpPr>
        <p:spPr>
          <a:xfrm>
            <a:off x="14163056" y="22582824"/>
            <a:ext cx="7868093" cy="1938992"/>
          </a:xfrm>
          <a:prstGeom prst="rect">
            <a:avLst/>
          </a:prstGeom>
          <a:no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E</a:t>
            </a:r>
            <a:r>
              <a:rPr lang="en-US" altLang="zh-CN" sz="2400" b="1" dirty="0">
                <a:latin typeface="Times New Roman" panose="02020603050405020304" pitchFamily="18" charset="0"/>
                <a:cs typeface="Times New Roman" panose="02020603050405020304" pitchFamily="18" charset="0"/>
              </a:rPr>
              <a:t>nsemble</a:t>
            </a:r>
            <a:r>
              <a:rPr lang="zh-CN" altLang="en-US"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a:t>
            </a:r>
            <a:r>
              <a:rPr lang="en-US" altLang="zh-CN" sz="2400" b="1" dirty="0">
                <a:latin typeface="Times New Roman" panose="02020603050405020304" pitchFamily="18" charset="0"/>
                <a:cs typeface="Times New Roman" panose="02020603050405020304" pitchFamily="18" charset="0"/>
              </a:rPr>
              <a:t>ransfer</a:t>
            </a:r>
            <a:r>
              <a:rPr lang="zh-CN" altLang="en-US"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K</a:t>
            </a:r>
            <a:r>
              <a:rPr lang="en-US" altLang="zh-CN" sz="2400" b="1" dirty="0">
                <a:latin typeface="Times New Roman" panose="02020603050405020304" pitchFamily="18" charset="0"/>
                <a:cs typeface="Times New Roman" panose="02020603050405020304" pitchFamily="18" charset="0"/>
              </a:rPr>
              <a:t>alman</a:t>
            </a:r>
            <a:r>
              <a:rPr lang="zh-CN" altLang="en-US"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F</a:t>
            </a:r>
            <a:r>
              <a:rPr lang="en-US" altLang="zh-CN" sz="2400" b="1" dirty="0">
                <a:latin typeface="Times New Roman" panose="02020603050405020304" pitchFamily="18" charset="0"/>
                <a:cs typeface="Times New Roman" panose="02020603050405020304" pitchFamily="18" charset="0"/>
              </a:rPr>
              <a:t>ilter</a:t>
            </a: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(ETKF)</a:t>
            </a:r>
            <a:r>
              <a:rPr lang="en-US" sz="2400" b="1" dirty="0">
                <a:latin typeface="Times New Roman" panose="02020603050405020304" pitchFamily="18" charset="0"/>
                <a:cs typeface="Times New Roman" panose="02020603050405020304" pitchFamily="18" charset="0"/>
              </a:rPr>
              <a:t> utilizes a linear transformation matrix to avoid direct computation of high-dimensional error covariance matrices by using the ensemble error covariance matrix</a:t>
            </a: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instead</a:t>
            </a:r>
            <a:r>
              <a:rPr lang="en-US" sz="2400" b="1" dirty="0">
                <a:latin typeface="Times New Roman" panose="02020603050405020304" pitchFamily="18" charset="0"/>
                <a:cs typeface="Times New Roman" panose="02020603050405020304" pitchFamily="18" charset="0"/>
              </a:rPr>
              <a:t>,</a:t>
            </a:r>
            <a:r>
              <a:rPr lang="zh-CN" altLang="en-US"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and</a:t>
            </a: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update</a:t>
            </a:r>
            <a:r>
              <a:rPr lang="en-US" sz="2400" b="1" dirty="0">
                <a:latin typeface="Times New Roman" panose="02020603050405020304" pitchFamily="18" charset="0"/>
                <a:cs typeface="Times New Roman" panose="02020603050405020304" pitchFamily="18" charset="0"/>
              </a:rPr>
              <a:t> the state vector (</a:t>
            </a:r>
            <a:r>
              <a:rPr lang="en-US" altLang="zh-CN" sz="2400" b="1" dirty="0">
                <a:latin typeface="Times New Roman" panose="02020603050405020304" pitchFamily="18" charset="0"/>
                <a:cs typeface="Times New Roman" panose="02020603050405020304" pitchFamily="18" charset="0"/>
              </a:rPr>
              <a:t>here</a:t>
            </a: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as</a:t>
            </a:r>
            <a:r>
              <a:rPr lang="zh-CN" altLang="en-US"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NO</a:t>
            </a:r>
            <a:r>
              <a:rPr lang="en-US" sz="2400" b="1" baseline="-2500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 concentration </a:t>
            </a:r>
            <a:r>
              <a:rPr lang="en-US" altLang="zh-CN" sz="2400" b="1" dirty="0">
                <a:latin typeface="Times New Roman" panose="02020603050405020304" pitchFamily="18" charset="0"/>
                <a:cs typeface="Times New Roman" panose="02020603050405020304" pitchFamily="18" charset="0"/>
              </a:rPr>
              <a:t>or</a:t>
            </a:r>
            <a:r>
              <a:rPr lang="zh-CN" altLang="en-US"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emissions).</a:t>
            </a:r>
          </a:p>
        </p:txBody>
      </p:sp>
      <p:pic>
        <p:nvPicPr>
          <p:cNvPr id="42" name="Picture 41" descr="A screenshot of a map&#10;&#10;Description automatically generated">
            <a:extLst>
              <a:ext uri="{FF2B5EF4-FFF2-40B4-BE49-F238E27FC236}">
                <a16:creationId xmlns:a16="http://schemas.microsoft.com/office/drawing/2014/main" id="{315E9730-F4E2-013E-A210-0E2439352ED2}"/>
              </a:ext>
            </a:extLst>
          </p:cNvPr>
          <p:cNvPicPr>
            <a:picLocks noChangeAspect="1"/>
          </p:cNvPicPr>
          <p:nvPr/>
        </p:nvPicPr>
        <p:blipFill>
          <a:blip r:embed="rId9"/>
          <a:stretch>
            <a:fillRect/>
          </a:stretch>
        </p:blipFill>
        <p:spPr>
          <a:xfrm>
            <a:off x="22532852" y="13501807"/>
            <a:ext cx="10276199" cy="5399359"/>
          </a:xfrm>
          <a:prstGeom prst="rect">
            <a:avLst/>
          </a:prstGeom>
        </p:spPr>
      </p:pic>
      <p:sp>
        <p:nvSpPr>
          <p:cNvPr id="43" name="TextBox 42">
            <a:extLst>
              <a:ext uri="{FF2B5EF4-FFF2-40B4-BE49-F238E27FC236}">
                <a16:creationId xmlns:a16="http://schemas.microsoft.com/office/drawing/2014/main" id="{1F495B1C-2E85-D2C0-12B0-6A4A5DE6A46E}"/>
              </a:ext>
            </a:extLst>
          </p:cNvPr>
          <p:cNvSpPr txBox="1"/>
          <p:nvPr/>
        </p:nvSpPr>
        <p:spPr>
          <a:xfrm>
            <a:off x="23211064" y="19104421"/>
            <a:ext cx="9232758" cy="2677656"/>
          </a:xfrm>
          <a:prstGeom prst="rect">
            <a:avLst/>
          </a:prstGeom>
          <a:no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Performing DA</a:t>
            </a: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of</a:t>
            </a:r>
            <a:r>
              <a:rPr lang="zh-CN" altLang="en-US"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TEMPO NO</a:t>
            </a:r>
            <a:r>
              <a:rPr lang="en-US" sz="2400" b="1" baseline="-25000" dirty="0">
                <a:latin typeface="Times New Roman" panose="02020603050405020304" pitchFamily="18" charset="0"/>
                <a:cs typeface="Times New Roman" panose="02020603050405020304" pitchFamily="18" charset="0"/>
              </a:rPr>
              <a:t>2 </a:t>
            </a:r>
            <a:r>
              <a:rPr lang="en-US" altLang="zh-CN" sz="2400" b="1" dirty="0">
                <a:latin typeface="Times New Roman" panose="02020603050405020304" pitchFamily="18" charset="0"/>
                <a:cs typeface="Times New Roman" panose="02020603050405020304" pitchFamily="18" charset="0"/>
              </a:rPr>
              <a:t>VCD</a:t>
            </a:r>
            <a:r>
              <a:rPr lang="zh-CN" altLang="en-US"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every three hours during the daytime (marked by dashed lines in </a:t>
            </a:r>
            <a:r>
              <a:rPr lang="en-US" altLang="zh-CN" sz="2400" b="1" dirty="0">
                <a:latin typeface="Times New Roman" panose="02020603050405020304" pitchFamily="18" charset="0"/>
                <a:cs typeface="Times New Roman" panose="02020603050405020304" pitchFamily="18" charset="0"/>
              </a:rPr>
              <a:t>f</a:t>
            </a:r>
            <a:r>
              <a:rPr lang="en-US" sz="2400" b="1" dirty="0">
                <a:latin typeface="Times New Roman" panose="02020603050405020304" pitchFamily="18" charset="0"/>
                <a:cs typeface="Times New Roman" panose="02020603050405020304" pitchFamily="18" charset="0"/>
              </a:rPr>
              <a:t>igure (</a:t>
            </a:r>
            <a:r>
              <a:rPr lang="en-US" altLang="zh-CN" sz="2400" b="1" dirty="0">
                <a:latin typeface="Times New Roman" panose="02020603050405020304" pitchFamily="18" charset="0"/>
                <a:cs typeface="Times New Roman" panose="02020603050405020304" pitchFamily="18" charset="0"/>
              </a:rPr>
              <a:t>i</a:t>
            </a:r>
            <a:r>
              <a:rPr lang="en-US" sz="2400" b="1" dirty="0">
                <a:latin typeface="Times New Roman" panose="02020603050405020304" pitchFamily="18" charset="0"/>
                <a:cs typeface="Times New Roman" panose="02020603050405020304" pitchFamily="18" charset="0"/>
              </a:rPr>
              <a:t>)) improves the alignment of the WRF-Chem ozone diurnal pattern with EPA observations.</a:t>
            </a:r>
          </a:p>
          <a:p>
            <a:pPr algn="just"/>
            <a:r>
              <a:rPr lang="en-US" altLang="zh-CN" sz="2400" b="1" dirty="0">
                <a:latin typeface="Times New Roman" panose="02020603050405020304" pitchFamily="18" charset="0"/>
                <a:cs typeface="Times New Roman" panose="02020603050405020304" pitchFamily="18" charset="0"/>
              </a:rPr>
              <a:t>Here</a:t>
            </a: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we</a:t>
            </a: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shows</a:t>
            </a:r>
            <a:r>
              <a:rPr lang="zh-CN" altLang="en-US" sz="2400" b="1">
                <a:latin typeface="Times New Roman" panose="02020603050405020304" pitchFamily="18" charset="0"/>
                <a:cs typeface="Times New Roman" panose="02020603050405020304" pitchFamily="18" charset="0"/>
              </a:rPr>
              <a:t> </a:t>
            </a:r>
            <a:r>
              <a:rPr lang="en-US" altLang="zh-CN" sz="2400" b="1">
                <a:latin typeface="Times New Roman" panose="02020603050405020304" pitchFamily="18" charset="0"/>
                <a:cs typeface="Times New Roman" panose="02020603050405020304" pitchFamily="18" charset="0"/>
              </a:rPr>
              <a:t>t</a:t>
            </a:r>
            <a:r>
              <a:rPr lang="en-US" sz="2400" b="1">
                <a:latin typeface="Times New Roman" panose="02020603050405020304" pitchFamily="18" charset="0"/>
                <a:cs typeface="Times New Roman" panose="02020603050405020304" pitchFamily="18" charset="0"/>
              </a:rPr>
              <a:t>he </a:t>
            </a:r>
            <a:r>
              <a:rPr lang="en-US" sz="2400" b="1" dirty="0">
                <a:latin typeface="Times New Roman" panose="02020603050405020304" pitchFamily="18" charset="0"/>
                <a:cs typeface="Times New Roman" panose="02020603050405020304" pitchFamily="18" charset="0"/>
              </a:rPr>
              <a:t>WRF-Chem ozone spatial pattern</a:t>
            </a: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at</a:t>
            </a: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11</a:t>
            </a: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AM</a:t>
            </a: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(ET)</a:t>
            </a: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April</a:t>
            </a: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07</a:t>
            </a:r>
            <a:r>
              <a:rPr lang="en-US" altLang="zh-CN" sz="2400" b="1" baseline="30000" dirty="0">
                <a:latin typeface="Times New Roman" panose="02020603050405020304" pitchFamily="18" charset="0"/>
                <a:cs typeface="Times New Roman" panose="02020603050405020304" pitchFamily="18" charset="0"/>
              </a:rPr>
              <a:t>th</a:t>
            </a: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2024</a:t>
            </a:r>
            <a:r>
              <a:rPr 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a:t>
            </a: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which</a:t>
            </a:r>
            <a:r>
              <a:rPr lang="zh-CN" altLang="en-US"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also better matches EPA observations, as shown by the </a:t>
            </a:r>
            <a:r>
              <a:rPr lang="en-US" altLang="zh-CN" sz="2400" b="1" dirty="0">
                <a:latin typeface="Times New Roman" panose="02020603050405020304" pitchFamily="18" charset="0"/>
                <a:cs typeface="Times New Roman" panose="02020603050405020304" pitchFamily="18" charset="0"/>
              </a:rPr>
              <a:t>colored</a:t>
            </a: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dots</a:t>
            </a:r>
            <a:r>
              <a:rPr lang="en-US" sz="2400" b="1" dirty="0">
                <a:latin typeface="Times New Roman" panose="02020603050405020304" pitchFamily="18" charset="0"/>
                <a:cs typeface="Times New Roman" panose="02020603050405020304" pitchFamily="18" charset="0"/>
              </a:rPr>
              <a:t> in </a:t>
            </a:r>
            <a:r>
              <a:rPr lang="en-US" altLang="zh-CN" sz="2400" b="1" dirty="0">
                <a:latin typeface="Times New Roman" panose="02020603050405020304" pitchFamily="18" charset="0"/>
                <a:cs typeface="Times New Roman" panose="02020603050405020304" pitchFamily="18" charset="0"/>
              </a:rPr>
              <a:t>f</a:t>
            </a:r>
            <a:r>
              <a:rPr lang="en-US" sz="2400" b="1" dirty="0">
                <a:latin typeface="Times New Roman" panose="02020603050405020304" pitchFamily="18" charset="0"/>
                <a:cs typeface="Times New Roman" panose="02020603050405020304" pitchFamily="18" charset="0"/>
              </a:rPr>
              <a:t>igures (</a:t>
            </a:r>
            <a:r>
              <a:rPr lang="en-US" altLang="zh-CN" sz="2400" b="1" dirty="0">
                <a:latin typeface="Times New Roman" panose="02020603050405020304" pitchFamily="18" charset="0"/>
                <a:cs typeface="Times New Roman" panose="02020603050405020304" pitchFamily="18" charset="0"/>
              </a:rPr>
              <a:t>k</a:t>
            </a:r>
            <a:r>
              <a:rPr lang="en-US" sz="2400" b="1" dirty="0">
                <a:latin typeface="Times New Roman" panose="02020603050405020304" pitchFamily="18" charset="0"/>
                <a:cs typeface="Times New Roman" panose="02020603050405020304" pitchFamily="18" charset="0"/>
              </a:rPr>
              <a:t>) and (</a:t>
            </a:r>
            <a:r>
              <a:rPr lang="en-US" altLang="zh-CN" sz="2400" b="1" dirty="0">
                <a:latin typeface="Times New Roman" panose="02020603050405020304" pitchFamily="18" charset="0"/>
                <a:cs typeface="Times New Roman" panose="02020603050405020304" pitchFamily="18" charset="0"/>
              </a:rPr>
              <a:t>l</a:t>
            </a:r>
            <a:r>
              <a:rPr lang="en-US" sz="2400" b="1" dirty="0">
                <a:latin typeface="Times New Roman" panose="02020603050405020304" pitchFamily="18" charset="0"/>
                <a:cs typeface="Times New Roman" panose="02020603050405020304" pitchFamily="18" charset="0"/>
              </a:rPr>
              <a:t>).</a:t>
            </a:r>
            <a:r>
              <a:rPr lang="zh-CN" altLang="en-US"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pic>
        <p:nvPicPr>
          <p:cNvPr id="47" name="Picture 46" descr="A graph of different colored lines&#10;&#10;Description automatically generated">
            <a:extLst>
              <a:ext uri="{FF2B5EF4-FFF2-40B4-BE49-F238E27FC236}">
                <a16:creationId xmlns:a16="http://schemas.microsoft.com/office/drawing/2014/main" id="{CA3F8635-C6A5-6BC3-8AE0-97ACB1CD14E4}"/>
              </a:ext>
            </a:extLst>
          </p:cNvPr>
          <p:cNvPicPr>
            <a:picLocks noChangeAspect="1"/>
          </p:cNvPicPr>
          <p:nvPr/>
        </p:nvPicPr>
        <p:blipFill>
          <a:blip r:embed="rId10"/>
          <a:srcRect t="7572"/>
          <a:stretch/>
        </p:blipFill>
        <p:spPr>
          <a:xfrm>
            <a:off x="22464424" y="10094512"/>
            <a:ext cx="5363019" cy="3618847"/>
          </a:xfrm>
          <a:prstGeom prst="rect">
            <a:avLst/>
          </a:prstGeom>
        </p:spPr>
      </p:pic>
      <p:pic>
        <p:nvPicPr>
          <p:cNvPr id="49" name="Picture 48" descr="A graph of a function&#10;&#10;Description automatically generated with medium confidence">
            <a:extLst>
              <a:ext uri="{FF2B5EF4-FFF2-40B4-BE49-F238E27FC236}">
                <a16:creationId xmlns:a16="http://schemas.microsoft.com/office/drawing/2014/main" id="{8D87143A-21E4-6681-6DF2-43EC17416F4E}"/>
              </a:ext>
            </a:extLst>
          </p:cNvPr>
          <p:cNvPicPr>
            <a:picLocks noChangeAspect="1"/>
          </p:cNvPicPr>
          <p:nvPr/>
        </p:nvPicPr>
        <p:blipFill>
          <a:blip r:embed="rId11"/>
          <a:stretch>
            <a:fillRect/>
          </a:stretch>
        </p:blipFill>
        <p:spPr>
          <a:xfrm>
            <a:off x="27584053" y="9993590"/>
            <a:ext cx="5283389" cy="3719769"/>
          </a:xfrm>
          <a:prstGeom prst="rect">
            <a:avLst/>
          </a:prstGeom>
        </p:spPr>
      </p:pic>
      <p:sp>
        <p:nvSpPr>
          <p:cNvPr id="50" name="TextBox 49">
            <a:extLst>
              <a:ext uri="{FF2B5EF4-FFF2-40B4-BE49-F238E27FC236}">
                <a16:creationId xmlns:a16="http://schemas.microsoft.com/office/drawing/2014/main" id="{E697B899-60A3-FCE0-95C2-33ACF17E46B5}"/>
              </a:ext>
            </a:extLst>
          </p:cNvPr>
          <p:cNvSpPr txBox="1"/>
          <p:nvPr/>
        </p:nvSpPr>
        <p:spPr>
          <a:xfrm>
            <a:off x="23149833" y="9763144"/>
            <a:ext cx="9114290" cy="461665"/>
          </a:xfrm>
          <a:prstGeom prst="rect">
            <a:avLst/>
          </a:prstGeom>
          <a:noFill/>
        </p:spPr>
        <p:txBody>
          <a:bodyPr wrap="none" rtlCol="0">
            <a:spAutoFit/>
          </a:bodyPr>
          <a:lstStyle/>
          <a:p>
            <a:r>
              <a:rPr lang="en-US" sz="2400" dirty="0"/>
              <a:t>Comparison</a:t>
            </a:r>
            <a:r>
              <a:rPr lang="zh-CN" altLang="en-US" sz="2400" dirty="0"/>
              <a:t> </a:t>
            </a:r>
            <a:r>
              <a:rPr lang="en-US" altLang="zh-CN" sz="2400" dirty="0"/>
              <a:t>between</a:t>
            </a:r>
            <a:r>
              <a:rPr lang="zh-CN" altLang="en-US" sz="2400" dirty="0"/>
              <a:t> </a:t>
            </a:r>
            <a:r>
              <a:rPr lang="en-US" altLang="zh-CN" sz="2400" dirty="0"/>
              <a:t>WRF-Chem and AQS O</a:t>
            </a:r>
            <a:r>
              <a:rPr lang="en-US" altLang="zh-CN" sz="2400" baseline="-25000" dirty="0"/>
              <a:t>3</a:t>
            </a:r>
            <a:r>
              <a:rPr lang="zh-CN" altLang="en-US" sz="2400" dirty="0"/>
              <a:t> </a:t>
            </a:r>
            <a:r>
              <a:rPr lang="en-US" altLang="zh-CN" sz="2400" dirty="0"/>
              <a:t>ground diurnal variation</a:t>
            </a:r>
            <a:endParaRPr lang="en-US" sz="2400" dirty="0"/>
          </a:p>
        </p:txBody>
      </p:sp>
      <p:sp>
        <p:nvSpPr>
          <p:cNvPr id="51" name="TextBox 50">
            <a:extLst>
              <a:ext uri="{FF2B5EF4-FFF2-40B4-BE49-F238E27FC236}">
                <a16:creationId xmlns:a16="http://schemas.microsoft.com/office/drawing/2014/main" id="{1681DD65-9A77-63E2-A4B2-9309F3167649}"/>
              </a:ext>
            </a:extLst>
          </p:cNvPr>
          <p:cNvSpPr txBox="1"/>
          <p:nvPr/>
        </p:nvSpPr>
        <p:spPr>
          <a:xfrm>
            <a:off x="13813734" y="8155944"/>
            <a:ext cx="971741" cy="461665"/>
          </a:xfrm>
          <a:prstGeom prst="rect">
            <a:avLst/>
          </a:prstGeom>
          <a:noFill/>
        </p:spPr>
        <p:txBody>
          <a:bodyPr wrap="none" rtlCol="0">
            <a:spAutoFit/>
          </a:bodyPr>
          <a:lstStyle/>
          <a:p>
            <a:r>
              <a:rPr lang="zh-CN" altLang="en-US" sz="2400" b="1" dirty="0">
                <a:cs typeface="Times New Roman" panose="02020603050405020304" pitchFamily="18" charset="0"/>
              </a:rPr>
              <a:t>（</a:t>
            </a:r>
            <a:r>
              <a:rPr lang="en-US" altLang="zh-CN" sz="2400" b="1" dirty="0">
                <a:cs typeface="Times New Roman" panose="02020603050405020304" pitchFamily="18" charset="0"/>
              </a:rPr>
              <a:t>d</a:t>
            </a:r>
            <a:r>
              <a:rPr lang="zh-CN" altLang="en-US" sz="2400" b="1" dirty="0">
                <a:cs typeface="Times New Roman" panose="02020603050405020304" pitchFamily="18" charset="0"/>
              </a:rPr>
              <a:t>）</a:t>
            </a:r>
            <a:endParaRPr lang="en-US" b="1" dirty="0">
              <a:cs typeface="Times New Roman" panose="02020603050405020304" pitchFamily="18" charset="0"/>
            </a:endParaRPr>
          </a:p>
        </p:txBody>
      </p:sp>
      <p:sp>
        <p:nvSpPr>
          <p:cNvPr id="52" name="TextBox 51">
            <a:extLst>
              <a:ext uri="{FF2B5EF4-FFF2-40B4-BE49-F238E27FC236}">
                <a16:creationId xmlns:a16="http://schemas.microsoft.com/office/drawing/2014/main" id="{10011F2A-2F43-0D87-7942-7AC4CE9021B9}"/>
              </a:ext>
            </a:extLst>
          </p:cNvPr>
          <p:cNvSpPr txBox="1"/>
          <p:nvPr/>
        </p:nvSpPr>
        <p:spPr>
          <a:xfrm>
            <a:off x="13515316" y="17365496"/>
            <a:ext cx="955711" cy="461665"/>
          </a:xfrm>
          <a:prstGeom prst="rect">
            <a:avLst/>
          </a:prstGeom>
          <a:noFill/>
        </p:spPr>
        <p:txBody>
          <a:bodyPr wrap="none" rtlCol="0">
            <a:spAutoFit/>
          </a:bodyPr>
          <a:lstStyle/>
          <a:p>
            <a:r>
              <a:rPr lang="zh-CN" altLang="en-US" sz="2400" b="1" dirty="0">
                <a:cs typeface="Times New Roman" panose="02020603050405020304" pitchFamily="18" charset="0"/>
              </a:rPr>
              <a:t>（</a:t>
            </a:r>
            <a:r>
              <a:rPr lang="en-US" altLang="zh-CN" sz="2400" b="1" dirty="0">
                <a:cs typeface="Times New Roman" panose="02020603050405020304" pitchFamily="18" charset="0"/>
              </a:rPr>
              <a:t>e</a:t>
            </a:r>
            <a:r>
              <a:rPr lang="zh-CN" altLang="en-US" sz="2400" b="1" dirty="0">
                <a:cs typeface="Times New Roman" panose="02020603050405020304" pitchFamily="18" charset="0"/>
              </a:rPr>
              <a:t>）</a:t>
            </a:r>
            <a:endParaRPr lang="en-US" b="1" dirty="0">
              <a:cs typeface="Times New Roman" panose="02020603050405020304" pitchFamily="18" charset="0"/>
            </a:endParaRPr>
          </a:p>
        </p:txBody>
      </p:sp>
      <p:sp>
        <p:nvSpPr>
          <p:cNvPr id="53" name="TextBox 52">
            <a:extLst>
              <a:ext uri="{FF2B5EF4-FFF2-40B4-BE49-F238E27FC236}">
                <a16:creationId xmlns:a16="http://schemas.microsoft.com/office/drawing/2014/main" id="{99EBD59D-A99F-7B17-CFFA-062F71622139}"/>
              </a:ext>
            </a:extLst>
          </p:cNvPr>
          <p:cNvSpPr txBox="1"/>
          <p:nvPr/>
        </p:nvSpPr>
        <p:spPr>
          <a:xfrm>
            <a:off x="13515316" y="19863267"/>
            <a:ext cx="898003" cy="461665"/>
          </a:xfrm>
          <a:prstGeom prst="rect">
            <a:avLst/>
          </a:prstGeom>
          <a:noFill/>
        </p:spPr>
        <p:txBody>
          <a:bodyPr wrap="none" rtlCol="0">
            <a:spAutoFit/>
          </a:bodyPr>
          <a:lstStyle/>
          <a:p>
            <a:r>
              <a:rPr lang="zh-CN" altLang="en-US" sz="2400" b="1" dirty="0">
                <a:cs typeface="Times New Roman" panose="02020603050405020304" pitchFamily="18" charset="0"/>
              </a:rPr>
              <a:t>（</a:t>
            </a:r>
            <a:r>
              <a:rPr lang="en-US" altLang="zh-CN" sz="2400" b="1" dirty="0">
                <a:cs typeface="Times New Roman" panose="02020603050405020304" pitchFamily="18" charset="0"/>
              </a:rPr>
              <a:t>f</a:t>
            </a:r>
            <a:r>
              <a:rPr lang="zh-CN" altLang="en-US" sz="2400" b="1" dirty="0">
                <a:cs typeface="Times New Roman" panose="02020603050405020304" pitchFamily="18" charset="0"/>
              </a:rPr>
              <a:t>）</a:t>
            </a:r>
            <a:endParaRPr lang="en-US" b="1" dirty="0">
              <a:cs typeface="Times New Roman" panose="02020603050405020304" pitchFamily="18" charset="0"/>
            </a:endParaRPr>
          </a:p>
        </p:txBody>
      </p:sp>
      <p:sp>
        <p:nvSpPr>
          <p:cNvPr id="54" name="TextBox 53">
            <a:extLst>
              <a:ext uri="{FF2B5EF4-FFF2-40B4-BE49-F238E27FC236}">
                <a16:creationId xmlns:a16="http://schemas.microsoft.com/office/drawing/2014/main" id="{75FD37A8-9DA6-33D1-E9D1-6025E078789E}"/>
              </a:ext>
            </a:extLst>
          </p:cNvPr>
          <p:cNvSpPr txBox="1"/>
          <p:nvPr/>
        </p:nvSpPr>
        <p:spPr>
          <a:xfrm>
            <a:off x="17295279" y="17411991"/>
            <a:ext cx="946093" cy="461665"/>
          </a:xfrm>
          <a:prstGeom prst="rect">
            <a:avLst/>
          </a:prstGeom>
          <a:noFill/>
        </p:spPr>
        <p:txBody>
          <a:bodyPr wrap="none" rtlCol="0">
            <a:spAutoFit/>
          </a:bodyPr>
          <a:lstStyle/>
          <a:p>
            <a:r>
              <a:rPr lang="zh-CN" altLang="en-US" sz="2400" b="1" dirty="0">
                <a:cs typeface="Times New Roman" panose="02020603050405020304" pitchFamily="18" charset="0"/>
              </a:rPr>
              <a:t>（</a:t>
            </a:r>
            <a:r>
              <a:rPr lang="en-US" altLang="zh-CN" sz="2400" b="1" dirty="0">
                <a:cs typeface="Times New Roman" panose="02020603050405020304" pitchFamily="18" charset="0"/>
              </a:rPr>
              <a:t>g</a:t>
            </a:r>
            <a:r>
              <a:rPr lang="zh-CN" altLang="en-US" sz="2400" b="1" dirty="0">
                <a:cs typeface="Times New Roman" panose="02020603050405020304" pitchFamily="18" charset="0"/>
              </a:rPr>
              <a:t>）</a:t>
            </a:r>
            <a:endParaRPr lang="en-US" b="1" dirty="0">
              <a:cs typeface="Times New Roman" panose="02020603050405020304" pitchFamily="18" charset="0"/>
            </a:endParaRPr>
          </a:p>
        </p:txBody>
      </p:sp>
      <p:sp>
        <p:nvSpPr>
          <p:cNvPr id="55" name="TextBox 54">
            <a:extLst>
              <a:ext uri="{FF2B5EF4-FFF2-40B4-BE49-F238E27FC236}">
                <a16:creationId xmlns:a16="http://schemas.microsoft.com/office/drawing/2014/main" id="{D874AAB6-9DA6-D644-30C3-FF6B01DC30C5}"/>
              </a:ext>
            </a:extLst>
          </p:cNvPr>
          <p:cNvSpPr txBox="1"/>
          <p:nvPr/>
        </p:nvSpPr>
        <p:spPr>
          <a:xfrm>
            <a:off x="22901658" y="3710530"/>
            <a:ext cx="965329" cy="461665"/>
          </a:xfrm>
          <a:prstGeom prst="rect">
            <a:avLst/>
          </a:prstGeom>
          <a:noFill/>
        </p:spPr>
        <p:txBody>
          <a:bodyPr wrap="none" rtlCol="0">
            <a:spAutoFit/>
          </a:bodyPr>
          <a:lstStyle/>
          <a:p>
            <a:r>
              <a:rPr lang="zh-CN" altLang="en-US" sz="2400" b="1" dirty="0">
                <a:cs typeface="Times New Roman" panose="02020603050405020304" pitchFamily="18" charset="0"/>
              </a:rPr>
              <a:t>（</a:t>
            </a:r>
            <a:r>
              <a:rPr lang="en-US" altLang="zh-CN" sz="2400" b="1" dirty="0">
                <a:cs typeface="Times New Roman" panose="02020603050405020304" pitchFamily="18" charset="0"/>
              </a:rPr>
              <a:t>h</a:t>
            </a:r>
            <a:r>
              <a:rPr lang="zh-CN" altLang="en-US" sz="2400" b="1" dirty="0">
                <a:cs typeface="Times New Roman" panose="02020603050405020304" pitchFamily="18" charset="0"/>
              </a:rPr>
              <a:t>）</a:t>
            </a:r>
            <a:endParaRPr lang="en-US" b="1" dirty="0">
              <a:cs typeface="Times New Roman" panose="02020603050405020304" pitchFamily="18" charset="0"/>
            </a:endParaRPr>
          </a:p>
        </p:txBody>
      </p:sp>
      <p:sp>
        <p:nvSpPr>
          <p:cNvPr id="56" name="TextBox 55">
            <a:extLst>
              <a:ext uri="{FF2B5EF4-FFF2-40B4-BE49-F238E27FC236}">
                <a16:creationId xmlns:a16="http://schemas.microsoft.com/office/drawing/2014/main" id="{87D154DD-8844-B154-7E5E-DBCCBA399537}"/>
              </a:ext>
            </a:extLst>
          </p:cNvPr>
          <p:cNvSpPr txBox="1"/>
          <p:nvPr/>
        </p:nvSpPr>
        <p:spPr>
          <a:xfrm>
            <a:off x="22986448" y="10153381"/>
            <a:ext cx="875561" cy="461665"/>
          </a:xfrm>
          <a:prstGeom prst="rect">
            <a:avLst/>
          </a:prstGeom>
          <a:noFill/>
        </p:spPr>
        <p:txBody>
          <a:bodyPr wrap="none" rtlCol="0">
            <a:spAutoFit/>
          </a:bodyPr>
          <a:lstStyle/>
          <a:p>
            <a:r>
              <a:rPr lang="zh-CN" altLang="en-US" sz="2400" b="1" dirty="0">
                <a:cs typeface="Times New Roman" panose="02020603050405020304" pitchFamily="18" charset="0"/>
              </a:rPr>
              <a:t>（</a:t>
            </a:r>
            <a:r>
              <a:rPr lang="en-US" altLang="zh-CN" sz="2400" b="1" dirty="0">
                <a:cs typeface="Times New Roman" panose="02020603050405020304" pitchFamily="18" charset="0"/>
              </a:rPr>
              <a:t>i</a:t>
            </a:r>
            <a:r>
              <a:rPr lang="zh-CN" altLang="en-US" sz="2400" b="1" dirty="0">
                <a:cs typeface="Times New Roman" panose="02020603050405020304" pitchFamily="18" charset="0"/>
              </a:rPr>
              <a:t>）</a:t>
            </a:r>
            <a:endParaRPr lang="en-US" b="1" dirty="0">
              <a:cs typeface="Times New Roman" panose="02020603050405020304" pitchFamily="18" charset="0"/>
            </a:endParaRPr>
          </a:p>
        </p:txBody>
      </p:sp>
      <p:sp>
        <p:nvSpPr>
          <p:cNvPr id="57" name="TextBox 56">
            <a:extLst>
              <a:ext uri="{FF2B5EF4-FFF2-40B4-BE49-F238E27FC236}">
                <a16:creationId xmlns:a16="http://schemas.microsoft.com/office/drawing/2014/main" id="{47688131-04EF-027D-9FA0-136131809D86}"/>
              </a:ext>
            </a:extLst>
          </p:cNvPr>
          <p:cNvSpPr txBox="1"/>
          <p:nvPr/>
        </p:nvSpPr>
        <p:spPr>
          <a:xfrm>
            <a:off x="31863222" y="10189095"/>
            <a:ext cx="878767" cy="461665"/>
          </a:xfrm>
          <a:prstGeom prst="rect">
            <a:avLst/>
          </a:prstGeom>
          <a:noFill/>
        </p:spPr>
        <p:txBody>
          <a:bodyPr wrap="none" rtlCol="0">
            <a:spAutoFit/>
          </a:bodyPr>
          <a:lstStyle/>
          <a:p>
            <a:r>
              <a:rPr lang="zh-CN" altLang="en-US" sz="2400" b="1" dirty="0">
                <a:cs typeface="Times New Roman" panose="02020603050405020304" pitchFamily="18" charset="0"/>
              </a:rPr>
              <a:t>（</a:t>
            </a:r>
            <a:r>
              <a:rPr lang="en-US" altLang="zh-CN" sz="2400" b="1" dirty="0">
                <a:cs typeface="Times New Roman" panose="02020603050405020304" pitchFamily="18" charset="0"/>
              </a:rPr>
              <a:t>j</a:t>
            </a:r>
            <a:r>
              <a:rPr lang="zh-CN" altLang="en-US" sz="2400" b="1" dirty="0">
                <a:cs typeface="Times New Roman" panose="02020603050405020304" pitchFamily="18" charset="0"/>
              </a:rPr>
              <a:t>）</a:t>
            </a:r>
            <a:endParaRPr lang="en-US" b="1" dirty="0">
              <a:cs typeface="Times New Roman" panose="02020603050405020304" pitchFamily="18" charset="0"/>
            </a:endParaRPr>
          </a:p>
        </p:txBody>
      </p:sp>
      <p:sp>
        <p:nvSpPr>
          <p:cNvPr id="58" name="TextBox 57">
            <a:extLst>
              <a:ext uri="{FF2B5EF4-FFF2-40B4-BE49-F238E27FC236}">
                <a16:creationId xmlns:a16="http://schemas.microsoft.com/office/drawing/2014/main" id="{BBDA63AC-D2C3-351D-D576-3A710152D511}"/>
              </a:ext>
            </a:extLst>
          </p:cNvPr>
          <p:cNvSpPr txBox="1"/>
          <p:nvPr/>
        </p:nvSpPr>
        <p:spPr>
          <a:xfrm>
            <a:off x="22915842" y="13632104"/>
            <a:ext cx="947695" cy="461665"/>
          </a:xfrm>
          <a:prstGeom prst="rect">
            <a:avLst/>
          </a:prstGeom>
          <a:noFill/>
        </p:spPr>
        <p:txBody>
          <a:bodyPr wrap="none" rtlCol="0">
            <a:spAutoFit/>
          </a:bodyPr>
          <a:lstStyle/>
          <a:p>
            <a:r>
              <a:rPr lang="zh-CN" altLang="en-US" sz="2400" b="1" dirty="0">
                <a:cs typeface="Times New Roman" panose="02020603050405020304" pitchFamily="18" charset="0"/>
              </a:rPr>
              <a:t>（</a:t>
            </a:r>
            <a:r>
              <a:rPr lang="en-US" altLang="zh-CN" sz="2400" b="1" dirty="0">
                <a:cs typeface="Times New Roman" panose="02020603050405020304" pitchFamily="18" charset="0"/>
              </a:rPr>
              <a:t>k</a:t>
            </a:r>
            <a:r>
              <a:rPr lang="zh-CN" altLang="en-US" sz="2400" b="1" dirty="0">
                <a:cs typeface="Times New Roman" panose="02020603050405020304" pitchFamily="18" charset="0"/>
              </a:rPr>
              <a:t>）</a:t>
            </a:r>
            <a:endParaRPr lang="en-US" b="1" dirty="0">
              <a:cs typeface="Times New Roman" panose="02020603050405020304" pitchFamily="18" charset="0"/>
            </a:endParaRPr>
          </a:p>
        </p:txBody>
      </p:sp>
      <p:sp>
        <p:nvSpPr>
          <p:cNvPr id="59" name="TextBox 58">
            <a:extLst>
              <a:ext uri="{FF2B5EF4-FFF2-40B4-BE49-F238E27FC236}">
                <a16:creationId xmlns:a16="http://schemas.microsoft.com/office/drawing/2014/main" id="{B3104FD1-17D3-8C5D-0F5F-0F50E0770223}"/>
              </a:ext>
            </a:extLst>
          </p:cNvPr>
          <p:cNvSpPr txBox="1"/>
          <p:nvPr/>
        </p:nvSpPr>
        <p:spPr>
          <a:xfrm>
            <a:off x="27543825" y="13632104"/>
            <a:ext cx="875561" cy="461665"/>
          </a:xfrm>
          <a:prstGeom prst="rect">
            <a:avLst/>
          </a:prstGeom>
          <a:noFill/>
        </p:spPr>
        <p:txBody>
          <a:bodyPr wrap="none" rtlCol="0">
            <a:spAutoFit/>
          </a:bodyPr>
          <a:lstStyle/>
          <a:p>
            <a:r>
              <a:rPr lang="zh-CN" altLang="en-US" sz="2400" b="1" dirty="0">
                <a:cs typeface="Times New Roman" panose="02020603050405020304" pitchFamily="18" charset="0"/>
              </a:rPr>
              <a:t>（</a:t>
            </a:r>
            <a:r>
              <a:rPr lang="en-US" altLang="zh-CN" sz="2400" b="1" dirty="0">
                <a:cs typeface="Times New Roman" panose="02020603050405020304" pitchFamily="18" charset="0"/>
              </a:rPr>
              <a:t>l</a:t>
            </a:r>
            <a:r>
              <a:rPr lang="zh-CN" altLang="en-US" sz="2400" b="1" dirty="0">
                <a:cs typeface="Times New Roman" panose="02020603050405020304" pitchFamily="18" charset="0"/>
              </a:rPr>
              <a:t>）</a:t>
            </a:r>
            <a:endParaRPr lang="en-US" b="1" dirty="0">
              <a:cs typeface="Times New Roman" panose="02020603050405020304" pitchFamily="18" charset="0"/>
            </a:endParaRPr>
          </a:p>
        </p:txBody>
      </p:sp>
    </p:spTree>
    <p:extLst>
      <p:ext uri="{BB962C8B-B14F-4D97-AF65-F5344CB8AC3E}">
        <p14:creationId xmlns:p14="http://schemas.microsoft.com/office/powerpoint/2010/main" val="1630999578"/>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c8121f2-36fd-496c-a018-ec84957cd2dc">
      <Terms xmlns="http://schemas.microsoft.com/office/infopath/2007/PartnerControls"/>
    </lcf76f155ced4ddcb4097134ff3c332f>
    <_Flow_SignoffStatus xmlns="8c8121f2-36fd-496c-a018-ec84957cd2dc" xsi:nil="true"/>
    <TaxCatchAll xmlns="3c51fa29-606f-4350-85b4-2ca11401238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33D41089251B4BADC934EFBD69F7D9" ma:contentTypeVersion="21" ma:contentTypeDescription="Create a new document." ma:contentTypeScope="" ma:versionID="987071dacd825bb5d35c69a3d2d323da">
  <xsd:schema xmlns:xsd="http://www.w3.org/2001/XMLSchema" xmlns:xs="http://www.w3.org/2001/XMLSchema" xmlns:p="http://schemas.microsoft.com/office/2006/metadata/properties" xmlns:ns2="3c51fa29-606f-4350-85b4-2ca114012381" xmlns:ns3="8c8121f2-36fd-496c-a018-ec84957cd2dc" targetNamespace="http://schemas.microsoft.com/office/2006/metadata/properties" ma:root="true" ma:fieldsID="62b0eb3658f2e877bfa95921187a46db" ns2:_="" ns3:_="">
    <xsd:import namespace="3c51fa29-606f-4350-85b4-2ca114012381"/>
    <xsd:import namespace="8c8121f2-36fd-496c-a018-ec84957cd2dc"/>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_Flow_SignoffStatu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51fa29-606f-4350-85b4-2ca11401238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6" nillable="true" ma:displayName="Taxonomy Catch All Column" ma:hidden="true" ma:list="{b66ffdae-5e2a-45d1-90e0-cbaabb36e8df}" ma:internalName="TaxCatchAll" ma:showField="CatchAllData" ma:web="3c51fa29-606f-4350-85b4-2ca1140123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c8121f2-36fd-496c-a018-ec84957cd2d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8af9f51b-2984-4022-8acc-3c23a99e8b1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D25BB5-00D9-46EC-AE58-042F25E25B63}">
  <ds:schemaRefs>
    <ds:schemaRef ds:uri="http://www.w3.org/XML/1998/namespace"/>
    <ds:schemaRef ds:uri="8c8121f2-36fd-496c-a018-ec84957cd2dc"/>
    <ds:schemaRef ds:uri="http://schemas.microsoft.com/office/infopath/2007/PartnerControls"/>
    <ds:schemaRef ds:uri="http://purl.org/dc/terms/"/>
    <ds:schemaRef ds:uri="http://purl.org/dc/elements/1.1/"/>
    <ds:schemaRef ds:uri="3c51fa29-606f-4350-85b4-2ca114012381"/>
    <ds:schemaRef ds:uri="http://schemas.microsoft.com/office/2006/documentManagement/types"/>
    <ds:schemaRef ds:uri="http://schemas.microsoft.com/office/2006/metadata/properties"/>
    <ds:schemaRef ds:uri="http://purl.org/dc/dcmitype/"/>
    <ds:schemaRef ds:uri="http://schemas.openxmlformats.org/package/2006/metadata/core-properties"/>
  </ds:schemaRefs>
</ds:datastoreItem>
</file>

<file path=customXml/itemProps2.xml><?xml version="1.0" encoding="utf-8"?>
<ds:datastoreItem xmlns:ds="http://schemas.openxmlformats.org/officeDocument/2006/customXml" ds:itemID="{D6C9EEDF-03C0-4A14-B464-05722B228066}">
  <ds:schemaRefs>
    <ds:schemaRef ds:uri="http://schemas.microsoft.com/sharepoint/v3/contenttype/forms"/>
  </ds:schemaRefs>
</ds:datastoreItem>
</file>

<file path=customXml/itemProps3.xml><?xml version="1.0" encoding="utf-8"?>
<ds:datastoreItem xmlns:ds="http://schemas.openxmlformats.org/officeDocument/2006/customXml" ds:itemID="{5B0EDDBB-EDFF-4FA4-A15A-7F3C070B35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51fa29-606f-4350-85b4-2ca114012381"/>
    <ds:schemaRef ds:uri="8c8121f2-36fd-496c-a018-ec84957cd2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3888</TotalTime>
  <Words>464</Words>
  <Application>Microsoft Office PowerPoint</Application>
  <PresentationFormat>Custom</PresentationFormat>
  <Paragraphs>52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2013 - 2022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Zhou, Meng</dc:creator>
  <cp:lastModifiedBy>Li, Chengzhe</cp:lastModifiedBy>
  <cp:revision>70</cp:revision>
  <cp:lastPrinted>2022-05-31T15:17:17Z</cp:lastPrinted>
  <dcterms:created xsi:type="dcterms:W3CDTF">2022-05-29T21:01:44Z</dcterms:created>
  <dcterms:modified xsi:type="dcterms:W3CDTF">2024-08-23T17:28:53Z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0x010100B633D41089251B4BADC934EFBD69F7D9</vt:lpwstr>
  </property>
  <property fmtid="{D5CDD505-2E9C-101B-9397-08002B2CF9AE}" pid="3" name="MediaServiceImageTags">
    <vt:lpwstr/>
  </property>
</Properties>
</file>