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4.jpg" ContentType="image/png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598" r:id="rId2"/>
    <p:sldId id="546" r:id="rId3"/>
    <p:sldId id="1604" r:id="rId4"/>
    <p:sldId id="639" r:id="rId5"/>
    <p:sldId id="492" r:id="rId6"/>
    <p:sldId id="1600" r:id="rId7"/>
    <p:sldId id="592" r:id="rId8"/>
    <p:sldId id="650" r:id="rId9"/>
    <p:sldId id="1601" r:id="rId10"/>
    <p:sldId id="652" r:id="rId11"/>
    <p:sldId id="1602" r:id="rId12"/>
    <p:sldId id="1603" r:id="rId13"/>
    <p:sldId id="651" r:id="rId14"/>
    <p:sldId id="1616" r:id="rId15"/>
    <p:sldId id="159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fu Sun" initials="WS" lastIdx="1" clrIdx="0">
    <p:extLst>
      <p:ext uri="{19B8F6BF-5375-455C-9EA6-DF929625EA0E}">
        <p15:presenceInfo xmlns:p15="http://schemas.microsoft.com/office/powerpoint/2012/main" userId="8f624ff37e674b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B66"/>
    <a:srgbClr val="053061"/>
    <a:srgbClr val="67001F"/>
    <a:srgbClr val="4472C4"/>
    <a:srgbClr val="C00000"/>
    <a:srgbClr val="188BD9"/>
    <a:srgbClr val="198CD9"/>
    <a:srgbClr val="1F2633"/>
    <a:srgbClr val="2E364A"/>
    <a:srgbClr val="050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03" autoAdjust="0"/>
    <p:restoredTop sz="96043" autoAdjust="0"/>
  </p:normalViewPr>
  <p:slideViewPr>
    <p:cSldViewPr snapToGrid="0">
      <p:cViewPr varScale="1">
        <p:scale>
          <a:sx n="91" d="100"/>
          <a:sy n="91" d="100"/>
        </p:scale>
        <p:origin x="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fu Sun" userId="8f624ff37e674bbd" providerId="LiveId" clId="{24681A42-1DA7-4A07-BDC0-B8B497ABB996}"/>
    <pc:docChg chg="undo custSel addSld delSld modSld">
      <pc:chgData name="Wenfu Sun" userId="8f624ff37e674bbd" providerId="LiveId" clId="{24681A42-1DA7-4A07-BDC0-B8B497ABB996}" dt="2020-11-27T03:26:37.705" v="228" actId="47"/>
      <pc:docMkLst>
        <pc:docMk/>
      </pc:docMkLst>
      <pc:sldChg chg="addSp delSp modSp mod">
        <pc:chgData name="Wenfu Sun" userId="8f624ff37e674bbd" providerId="LiveId" clId="{24681A42-1DA7-4A07-BDC0-B8B497ABB996}" dt="2020-11-23T04:41:40.751" v="223" actId="164"/>
        <pc:sldMkLst>
          <pc:docMk/>
          <pc:sldMk cId="1923538391" sldId="262"/>
        </pc:sldMkLst>
        <pc:spChg chg="mod">
          <ac:chgData name="Wenfu Sun" userId="8f624ff37e674bbd" providerId="LiveId" clId="{24681A42-1DA7-4A07-BDC0-B8B497ABB996}" dt="2020-11-23T04:36:40.143" v="189" actId="1076"/>
          <ac:spMkLst>
            <pc:docMk/>
            <pc:sldMk cId="1923538391" sldId="262"/>
            <ac:spMk id="2" creationId="{01DA0D66-51A1-481A-92C2-1D0D4B1FF21B}"/>
          </ac:spMkLst>
        </pc:spChg>
        <pc:spChg chg="mod">
          <ac:chgData name="Wenfu Sun" userId="8f624ff37e674bbd" providerId="LiveId" clId="{24681A42-1DA7-4A07-BDC0-B8B497ABB996}" dt="2020-11-23T04:36:40.143" v="189" actId="1076"/>
          <ac:spMkLst>
            <pc:docMk/>
            <pc:sldMk cId="1923538391" sldId="262"/>
            <ac:spMk id="3" creationId="{418D84F4-8CB1-48C3-92E8-C0BAA7B25B11}"/>
          </ac:spMkLst>
        </pc:spChg>
        <pc:spChg chg="mod">
          <ac:chgData name="Wenfu Sun" userId="8f624ff37e674bbd" providerId="LiveId" clId="{24681A42-1DA7-4A07-BDC0-B8B497ABB996}" dt="2020-11-23T04:37:43.913" v="197" actId="1076"/>
          <ac:spMkLst>
            <pc:docMk/>
            <pc:sldMk cId="1923538391" sldId="262"/>
            <ac:spMk id="5" creationId="{1CD30D3A-C637-4CC1-912E-8F520DBA24F8}"/>
          </ac:spMkLst>
        </pc:spChg>
        <pc:spChg chg="mod">
          <ac:chgData name="Wenfu Sun" userId="8f624ff37e674bbd" providerId="LiveId" clId="{24681A42-1DA7-4A07-BDC0-B8B497ABB996}" dt="2020-11-23T04:37:31.182" v="196" actId="1076"/>
          <ac:spMkLst>
            <pc:docMk/>
            <pc:sldMk cId="1923538391" sldId="262"/>
            <ac:spMk id="6" creationId="{13AD5E0F-7A3E-4DAE-9F08-26D28D3138F7}"/>
          </ac:spMkLst>
        </pc:spChg>
        <pc:spChg chg="del mod">
          <ac:chgData name="Wenfu Sun" userId="8f624ff37e674bbd" providerId="LiveId" clId="{24681A42-1DA7-4A07-BDC0-B8B497ABB996}" dt="2020-11-23T04:36:15.785" v="185" actId="478"/>
          <ac:spMkLst>
            <pc:docMk/>
            <pc:sldMk cId="1923538391" sldId="262"/>
            <ac:spMk id="8" creationId="{20275428-B966-467B-8D6A-C1392DDC1437}"/>
          </ac:spMkLst>
        </pc:spChg>
        <pc:spChg chg="mod">
          <ac:chgData name="Wenfu Sun" userId="8f624ff37e674bbd" providerId="LiveId" clId="{24681A42-1DA7-4A07-BDC0-B8B497ABB996}" dt="2020-11-23T04:37:26.869" v="195" actId="1076"/>
          <ac:spMkLst>
            <pc:docMk/>
            <pc:sldMk cId="1923538391" sldId="262"/>
            <ac:spMk id="11" creationId="{3A219E63-9964-4729-B383-4BE9F34F702C}"/>
          </ac:spMkLst>
        </pc:spChg>
        <pc:spChg chg="mod">
          <ac:chgData name="Wenfu Sun" userId="8f624ff37e674bbd" providerId="LiveId" clId="{24681A42-1DA7-4A07-BDC0-B8B497ABB996}" dt="2020-11-23T04:39:37.778" v="211" actId="14100"/>
          <ac:spMkLst>
            <pc:docMk/>
            <pc:sldMk cId="1923538391" sldId="262"/>
            <ac:spMk id="19" creationId="{8009796A-4F2C-45AE-AB17-52EB11502A04}"/>
          </ac:spMkLst>
        </pc:spChg>
        <pc:spChg chg="mod">
          <ac:chgData name="Wenfu Sun" userId="8f624ff37e674bbd" providerId="LiveId" clId="{24681A42-1DA7-4A07-BDC0-B8B497ABB996}" dt="2020-11-23T04:39:43.387" v="214" actId="20577"/>
          <ac:spMkLst>
            <pc:docMk/>
            <pc:sldMk cId="1923538391" sldId="262"/>
            <ac:spMk id="21" creationId="{D1F9CB91-69B8-4E93-A389-C211FF273774}"/>
          </ac:spMkLst>
        </pc:spChg>
        <pc:spChg chg="mod">
          <ac:chgData name="Wenfu Sun" userId="8f624ff37e674bbd" providerId="LiveId" clId="{24681A42-1DA7-4A07-BDC0-B8B497ABB996}" dt="2020-11-23T04:39:26.309" v="209"/>
          <ac:spMkLst>
            <pc:docMk/>
            <pc:sldMk cId="1923538391" sldId="262"/>
            <ac:spMk id="22" creationId="{16721F75-3829-46B1-A7D1-E70886D7BA6D}"/>
          </ac:spMkLst>
        </pc:spChg>
        <pc:spChg chg="mod">
          <ac:chgData name="Wenfu Sun" userId="8f624ff37e674bbd" providerId="LiveId" clId="{24681A42-1DA7-4A07-BDC0-B8B497ABB996}" dt="2020-11-23T04:37:07.933" v="193" actId="1076"/>
          <ac:spMkLst>
            <pc:docMk/>
            <pc:sldMk cId="1923538391" sldId="262"/>
            <ac:spMk id="49" creationId="{BA4EFD2C-D649-477A-8D49-28F41DF0503D}"/>
          </ac:spMkLst>
        </pc:spChg>
        <pc:spChg chg="mod">
          <ac:chgData name="Wenfu Sun" userId="8f624ff37e674bbd" providerId="LiveId" clId="{24681A42-1DA7-4A07-BDC0-B8B497ABB996}" dt="2020-11-23T04:37:54.729" v="198" actId="1076"/>
          <ac:spMkLst>
            <pc:docMk/>
            <pc:sldMk cId="1923538391" sldId="262"/>
            <ac:spMk id="52" creationId="{9E3E7201-3A8C-410D-A936-D725137347C7}"/>
          </ac:spMkLst>
        </pc:spChg>
        <pc:spChg chg="mod">
          <ac:chgData name="Wenfu Sun" userId="8f624ff37e674bbd" providerId="LiveId" clId="{24681A42-1DA7-4A07-BDC0-B8B497ABB996}" dt="2020-11-23T04:37:54.729" v="198" actId="1076"/>
          <ac:spMkLst>
            <pc:docMk/>
            <pc:sldMk cId="1923538391" sldId="262"/>
            <ac:spMk id="53" creationId="{823D014B-782B-4FC7-BDAE-D664DF3142FF}"/>
          </ac:spMkLst>
        </pc:spChg>
        <pc:spChg chg="del mod">
          <ac:chgData name="Wenfu Sun" userId="8f624ff37e674bbd" providerId="LiveId" clId="{24681A42-1DA7-4A07-BDC0-B8B497ABB996}" dt="2020-11-23T04:36:21.126" v="188" actId="478"/>
          <ac:spMkLst>
            <pc:docMk/>
            <pc:sldMk cId="1923538391" sldId="262"/>
            <ac:spMk id="70" creationId="{171A31AC-DF8F-4F21-B46D-EC964268B068}"/>
          </ac:spMkLst>
        </pc:spChg>
        <pc:spChg chg="del mod">
          <ac:chgData name="Wenfu Sun" userId="8f624ff37e674bbd" providerId="LiveId" clId="{24681A42-1DA7-4A07-BDC0-B8B497ABB996}" dt="2020-11-23T04:36:14.228" v="184" actId="478"/>
          <ac:spMkLst>
            <pc:docMk/>
            <pc:sldMk cId="1923538391" sldId="262"/>
            <ac:spMk id="74" creationId="{7B3319F4-FD7C-4015-B8BF-20D5EB812ED8}"/>
          </ac:spMkLst>
        </pc:spChg>
        <pc:spChg chg="mod">
          <ac:chgData name="Wenfu Sun" userId="8f624ff37e674bbd" providerId="LiveId" clId="{24681A42-1DA7-4A07-BDC0-B8B497ABB996}" dt="2020-11-23T04:37:22.957" v="194" actId="1076"/>
          <ac:spMkLst>
            <pc:docMk/>
            <pc:sldMk cId="1923538391" sldId="262"/>
            <ac:spMk id="90" creationId="{D0A22670-54FF-45D7-8C59-E1FEF70D26ED}"/>
          </ac:spMkLst>
        </pc:spChg>
        <pc:spChg chg="mod">
          <ac:chgData name="Wenfu Sun" userId="8f624ff37e674bbd" providerId="LiveId" clId="{24681A42-1DA7-4A07-BDC0-B8B497ABB996}" dt="2020-11-23T04:38:00.599" v="199" actId="1076"/>
          <ac:spMkLst>
            <pc:docMk/>
            <pc:sldMk cId="1923538391" sldId="262"/>
            <ac:spMk id="91" creationId="{5670A2E3-5DCF-45DC-8B74-5E7408BE474C}"/>
          </ac:spMkLst>
        </pc:spChg>
        <pc:spChg chg="mod">
          <ac:chgData name="Wenfu Sun" userId="8f624ff37e674bbd" providerId="LiveId" clId="{24681A42-1DA7-4A07-BDC0-B8B497ABB996}" dt="2020-11-23T04:38:07.227" v="200" actId="1076"/>
          <ac:spMkLst>
            <pc:docMk/>
            <pc:sldMk cId="1923538391" sldId="262"/>
            <ac:spMk id="92" creationId="{DAFA8498-AEF9-45CB-8879-404696DF95F9}"/>
          </ac:spMkLst>
        </pc:spChg>
        <pc:spChg chg="mod">
          <ac:chgData name="Wenfu Sun" userId="8f624ff37e674bbd" providerId="LiveId" clId="{24681A42-1DA7-4A07-BDC0-B8B497ABB996}" dt="2020-11-23T04:38:13.524" v="201" actId="1076"/>
          <ac:spMkLst>
            <pc:docMk/>
            <pc:sldMk cId="1923538391" sldId="262"/>
            <ac:spMk id="94" creationId="{8435F71F-637E-4D8C-A041-908B5EE20A0C}"/>
          </ac:spMkLst>
        </pc:spChg>
        <pc:spChg chg="mod">
          <ac:chgData name="Wenfu Sun" userId="8f624ff37e674bbd" providerId="LiveId" clId="{24681A42-1DA7-4A07-BDC0-B8B497ABB996}" dt="2020-11-18T13:38:33.714" v="1" actId="1076"/>
          <ac:spMkLst>
            <pc:docMk/>
            <pc:sldMk cId="1923538391" sldId="262"/>
            <ac:spMk id="95" creationId="{CFAAD803-3FA6-41E7-ADE1-C18A731208DD}"/>
          </ac:spMkLst>
        </pc:spChg>
        <pc:grpChg chg="add mod">
          <ac:chgData name="Wenfu Sun" userId="8f624ff37e674bbd" providerId="LiveId" clId="{24681A42-1DA7-4A07-BDC0-B8B497ABB996}" dt="2020-11-23T04:41:40.751" v="223" actId="164"/>
          <ac:grpSpMkLst>
            <pc:docMk/>
            <pc:sldMk cId="1923538391" sldId="262"/>
            <ac:grpSpMk id="14" creationId="{6500A7EB-B104-40C6-A134-D757754F6103}"/>
          </ac:grpSpMkLst>
        </pc:grpChg>
        <pc:grpChg chg="mod">
          <ac:chgData name="Wenfu Sun" userId="8f624ff37e674bbd" providerId="LiveId" clId="{24681A42-1DA7-4A07-BDC0-B8B497ABB996}" dt="2020-11-18T13:41:35.330" v="14" actId="164"/>
          <ac:grpSpMkLst>
            <pc:docMk/>
            <pc:sldMk cId="1923538391" sldId="262"/>
            <ac:grpSpMk id="16" creationId="{21CA9F2C-86F3-46B6-BB6D-6788469F83D2}"/>
          </ac:grpSpMkLst>
        </pc:grpChg>
        <pc:grpChg chg="add mod">
          <ac:chgData name="Wenfu Sun" userId="8f624ff37e674bbd" providerId="LiveId" clId="{24681A42-1DA7-4A07-BDC0-B8B497ABB996}" dt="2020-11-23T04:41:40.751" v="223" actId="164"/>
          <ac:grpSpMkLst>
            <pc:docMk/>
            <pc:sldMk cId="1923538391" sldId="262"/>
            <ac:grpSpMk id="28" creationId="{AF6E9A98-7CBD-4A62-AC7A-74532612D515}"/>
          </ac:grpSpMkLst>
        </pc:grpChg>
        <pc:picChg chg="add mod">
          <ac:chgData name="Wenfu Sun" userId="8f624ff37e674bbd" providerId="LiveId" clId="{24681A42-1DA7-4A07-BDC0-B8B497ABB996}" dt="2020-11-23T04:41:40.751" v="223" actId="164"/>
          <ac:picMkLst>
            <pc:docMk/>
            <pc:sldMk cId="1923538391" sldId="262"/>
            <ac:picMk id="23" creationId="{3CE2B4AA-D99F-4D6C-B168-528BA3314107}"/>
          </ac:picMkLst>
        </pc:picChg>
        <pc:picChg chg="mod">
          <ac:chgData name="Wenfu Sun" userId="8f624ff37e674bbd" providerId="LiveId" clId="{24681A42-1DA7-4A07-BDC0-B8B497ABB996}" dt="2020-11-23T04:38:40.781" v="203" actId="1076"/>
          <ac:picMkLst>
            <pc:docMk/>
            <pc:sldMk cId="1923538391" sldId="262"/>
            <ac:picMk id="41" creationId="{CC02F94F-5DC9-490E-83FB-FA3F708ABD6C}"/>
          </ac:picMkLst>
        </pc:picChg>
        <pc:picChg chg="mod">
          <ac:chgData name="Wenfu Sun" userId="8f624ff37e674bbd" providerId="LiveId" clId="{24681A42-1DA7-4A07-BDC0-B8B497ABB996}" dt="2020-11-18T13:39:02.359" v="2" actId="1076"/>
          <ac:picMkLst>
            <pc:docMk/>
            <pc:sldMk cId="1923538391" sldId="262"/>
            <ac:picMk id="1026" creationId="{7E74D422-C97B-46D6-83D5-D3BDAF0FFACD}"/>
          </ac:picMkLst>
        </pc:picChg>
        <pc:picChg chg="mod">
          <ac:chgData name="Wenfu Sun" userId="8f624ff37e674bbd" providerId="LiveId" clId="{24681A42-1DA7-4A07-BDC0-B8B497ABB996}" dt="2020-11-18T13:39:02.359" v="2" actId="1076"/>
          <ac:picMkLst>
            <pc:docMk/>
            <pc:sldMk cId="1923538391" sldId="262"/>
            <ac:picMk id="1028" creationId="{704E0111-4DF4-48FC-909B-28E709FCCDD9}"/>
          </ac:picMkLst>
        </pc:picChg>
        <pc:picChg chg="mod">
          <ac:chgData name="Wenfu Sun" userId="8f624ff37e674bbd" providerId="LiveId" clId="{24681A42-1DA7-4A07-BDC0-B8B497ABB996}" dt="2020-11-18T13:39:02.359" v="2" actId="1076"/>
          <ac:picMkLst>
            <pc:docMk/>
            <pc:sldMk cId="1923538391" sldId="262"/>
            <ac:picMk id="1030" creationId="{1CD822DE-783E-4E11-A4D0-7FD657FA70E6}"/>
          </ac:picMkLst>
        </pc:picChg>
        <pc:picChg chg="mod">
          <ac:chgData name="Wenfu Sun" userId="8f624ff37e674bbd" providerId="LiveId" clId="{24681A42-1DA7-4A07-BDC0-B8B497ABB996}" dt="2020-11-18T13:39:02.359" v="2" actId="1076"/>
          <ac:picMkLst>
            <pc:docMk/>
            <pc:sldMk cId="1923538391" sldId="262"/>
            <ac:picMk id="1032" creationId="{5B242E58-3D65-4DD3-AC65-3F32BBD84ED1}"/>
          </ac:picMkLst>
        </pc:picChg>
        <pc:picChg chg="mod">
          <ac:chgData name="Wenfu Sun" userId="8f624ff37e674bbd" providerId="LiveId" clId="{24681A42-1DA7-4A07-BDC0-B8B497ABB996}" dt="2020-11-18T13:41:35.330" v="14" actId="164"/>
          <ac:picMkLst>
            <pc:docMk/>
            <pc:sldMk cId="1923538391" sldId="262"/>
            <ac:picMk id="1034" creationId="{1A85CA1C-9C7C-4F6A-B159-A95789CBCC9E}"/>
          </ac:picMkLst>
        </pc:picChg>
        <pc:picChg chg="mod">
          <ac:chgData name="Wenfu Sun" userId="8f624ff37e674bbd" providerId="LiveId" clId="{24681A42-1DA7-4A07-BDC0-B8B497ABB996}" dt="2020-11-18T13:41:35.330" v="14" actId="164"/>
          <ac:picMkLst>
            <pc:docMk/>
            <pc:sldMk cId="1923538391" sldId="262"/>
            <ac:picMk id="1036" creationId="{90FF02C0-5A17-438A-8856-C40AE31BF598}"/>
          </ac:picMkLst>
        </pc:picChg>
        <pc:cxnChg chg="mod">
          <ac:chgData name="Wenfu Sun" userId="8f624ff37e674bbd" providerId="LiveId" clId="{24681A42-1DA7-4A07-BDC0-B8B497ABB996}" dt="2020-11-23T04:41:14.557" v="221" actId="1038"/>
          <ac:cxnSpMkLst>
            <pc:docMk/>
            <pc:sldMk cId="1923538391" sldId="262"/>
            <ac:cxnSpMk id="18" creationId="{D9A1D9B4-6768-403E-993B-AD59A22BF794}"/>
          </ac:cxnSpMkLst>
        </pc:cxnChg>
        <pc:cxnChg chg="mod">
          <ac:chgData name="Wenfu Sun" userId="8f624ff37e674bbd" providerId="LiveId" clId="{24681A42-1DA7-4A07-BDC0-B8B497ABB996}" dt="2020-11-18T13:41:35.330" v="14" actId="164"/>
          <ac:cxnSpMkLst>
            <pc:docMk/>
            <pc:sldMk cId="1923538391" sldId="262"/>
            <ac:cxnSpMk id="33" creationId="{AC8C8D47-359F-42AA-819D-C25565A294B0}"/>
          </ac:cxnSpMkLst>
        </pc:cxnChg>
        <pc:cxnChg chg="mod">
          <ac:chgData name="Wenfu Sun" userId="8f624ff37e674bbd" providerId="LiveId" clId="{24681A42-1DA7-4A07-BDC0-B8B497ABB996}" dt="2020-11-23T04:41:21.731" v="222" actId="1037"/>
          <ac:cxnSpMkLst>
            <pc:docMk/>
            <pc:sldMk cId="1923538391" sldId="262"/>
            <ac:cxnSpMk id="35" creationId="{68184EEF-783D-4EEF-BF48-B2427A4552B1}"/>
          </ac:cxnSpMkLst>
        </pc:cxnChg>
        <pc:cxnChg chg="mod">
          <ac:chgData name="Wenfu Sun" userId="8f624ff37e674bbd" providerId="LiveId" clId="{24681A42-1DA7-4A07-BDC0-B8B497ABB996}" dt="2020-11-23T04:38:40.781" v="203" actId="1076"/>
          <ac:cxnSpMkLst>
            <pc:docMk/>
            <pc:sldMk cId="1923538391" sldId="262"/>
            <ac:cxnSpMk id="42" creationId="{D3F049AC-0691-4918-B488-1FB1E634A357}"/>
          </ac:cxnSpMkLst>
        </pc:cxnChg>
        <pc:cxnChg chg="mod">
          <ac:chgData name="Wenfu Sun" userId="8f624ff37e674bbd" providerId="LiveId" clId="{24681A42-1DA7-4A07-BDC0-B8B497ABB996}" dt="2020-11-23T04:38:40.781" v="203" actId="1076"/>
          <ac:cxnSpMkLst>
            <pc:docMk/>
            <pc:sldMk cId="1923538391" sldId="262"/>
            <ac:cxnSpMk id="43" creationId="{EA884AED-6FFC-4F4A-B8FC-EC25ED76E262}"/>
          </ac:cxnSpMkLst>
        </pc:cxnChg>
        <pc:cxnChg chg="mod">
          <ac:chgData name="Wenfu Sun" userId="8f624ff37e674bbd" providerId="LiveId" clId="{24681A42-1DA7-4A07-BDC0-B8B497ABB996}" dt="2020-11-23T04:37:43.913" v="197" actId="1076"/>
          <ac:cxnSpMkLst>
            <pc:docMk/>
            <pc:sldMk cId="1923538391" sldId="262"/>
            <ac:cxnSpMk id="44" creationId="{ECA96849-F992-4F55-87C4-4E63076DF9D2}"/>
          </ac:cxnSpMkLst>
        </pc:cxnChg>
        <pc:cxnChg chg="add mod">
          <ac:chgData name="Wenfu Sun" userId="8f624ff37e674bbd" providerId="LiveId" clId="{24681A42-1DA7-4A07-BDC0-B8B497ABB996}" dt="2020-11-18T13:41:35.330" v="14" actId="164"/>
          <ac:cxnSpMkLst>
            <pc:docMk/>
            <pc:sldMk cId="1923538391" sldId="262"/>
            <ac:cxnSpMk id="45" creationId="{ADC25E60-9893-425B-8431-B5406DE8DB29}"/>
          </ac:cxnSpMkLst>
        </pc:cxnChg>
        <pc:cxnChg chg="mod">
          <ac:chgData name="Wenfu Sun" userId="8f624ff37e674bbd" providerId="LiveId" clId="{24681A42-1DA7-4A07-BDC0-B8B497ABB996}" dt="2020-11-23T04:37:26.869" v="195" actId="1076"/>
          <ac:cxnSpMkLst>
            <pc:docMk/>
            <pc:sldMk cId="1923538391" sldId="262"/>
            <ac:cxnSpMk id="47" creationId="{62A427CE-B2B3-444D-9A1E-9604FC76E92B}"/>
          </ac:cxnSpMkLst>
        </pc:cxnChg>
        <pc:cxnChg chg="del mod">
          <ac:chgData name="Wenfu Sun" userId="8f624ff37e674bbd" providerId="LiveId" clId="{24681A42-1DA7-4A07-BDC0-B8B497ABB996}" dt="2020-11-23T04:36:55.430" v="191" actId="478"/>
          <ac:cxnSpMkLst>
            <pc:docMk/>
            <pc:sldMk cId="1923538391" sldId="262"/>
            <ac:cxnSpMk id="50" creationId="{CB5363A2-379E-4893-99B3-07AFE1F08049}"/>
          </ac:cxnSpMkLst>
        </pc:cxnChg>
        <pc:cxnChg chg="mod">
          <ac:chgData name="Wenfu Sun" userId="8f624ff37e674bbd" providerId="LiveId" clId="{24681A42-1DA7-4A07-BDC0-B8B497ABB996}" dt="2020-11-23T04:37:31.182" v="196" actId="1076"/>
          <ac:cxnSpMkLst>
            <pc:docMk/>
            <pc:sldMk cId="1923538391" sldId="262"/>
            <ac:cxnSpMk id="54" creationId="{CA2553F8-109D-4704-B606-837AFA038462}"/>
          </ac:cxnSpMkLst>
        </pc:cxnChg>
        <pc:cxnChg chg="mod">
          <ac:chgData name="Wenfu Sun" userId="8f624ff37e674bbd" providerId="LiveId" clId="{24681A42-1DA7-4A07-BDC0-B8B497ABB996}" dt="2020-11-23T04:37:54.729" v="198" actId="1076"/>
          <ac:cxnSpMkLst>
            <pc:docMk/>
            <pc:sldMk cId="1923538391" sldId="262"/>
            <ac:cxnSpMk id="65" creationId="{9A40C193-F49C-4C83-9242-19BA0BCCF762}"/>
          </ac:cxnSpMkLst>
        </pc:cxnChg>
        <pc:cxnChg chg="del mod">
          <ac:chgData name="Wenfu Sun" userId="8f624ff37e674bbd" providerId="LiveId" clId="{24681A42-1DA7-4A07-BDC0-B8B497ABB996}" dt="2020-11-23T04:36:19.639" v="187" actId="478"/>
          <ac:cxnSpMkLst>
            <pc:docMk/>
            <pc:sldMk cId="1923538391" sldId="262"/>
            <ac:cxnSpMk id="80" creationId="{1B2C5D7B-8CF4-498C-AD33-BF35ADC32F4C}"/>
          </ac:cxnSpMkLst>
        </pc:cxnChg>
        <pc:cxnChg chg="del mod">
          <ac:chgData name="Wenfu Sun" userId="8f624ff37e674bbd" providerId="LiveId" clId="{24681A42-1DA7-4A07-BDC0-B8B497ABB996}" dt="2020-11-23T04:36:17.570" v="186" actId="478"/>
          <ac:cxnSpMkLst>
            <pc:docMk/>
            <pc:sldMk cId="1923538391" sldId="262"/>
            <ac:cxnSpMk id="85" creationId="{6737DAAA-4351-4EAF-9296-B766B742E7A7}"/>
          </ac:cxnSpMkLst>
        </pc:cxnChg>
        <pc:cxnChg chg="mod">
          <ac:chgData name="Wenfu Sun" userId="8f624ff37e674bbd" providerId="LiveId" clId="{24681A42-1DA7-4A07-BDC0-B8B497ABB996}" dt="2020-11-23T04:41:04.482" v="217" actId="14100"/>
          <ac:cxnSpMkLst>
            <pc:docMk/>
            <pc:sldMk cId="1923538391" sldId="262"/>
            <ac:cxnSpMk id="93" creationId="{ABE62436-8AA7-43F2-87F5-CBB3BC16E666}"/>
          </ac:cxnSpMkLst>
        </pc:cxnChg>
      </pc:sldChg>
      <pc:sldChg chg="modSp mod">
        <pc:chgData name="Wenfu Sun" userId="8f624ff37e674bbd" providerId="LiveId" clId="{24681A42-1DA7-4A07-BDC0-B8B497ABB996}" dt="2020-11-22T06:27:42.150" v="182" actId="20577"/>
        <pc:sldMkLst>
          <pc:docMk/>
          <pc:sldMk cId="4251266102" sldId="263"/>
        </pc:sldMkLst>
        <pc:spChg chg="mod">
          <ac:chgData name="Wenfu Sun" userId="8f624ff37e674bbd" providerId="LiveId" clId="{24681A42-1DA7-4A07-BDC0-B8B497ABB996}" dt="2020-11-22T06:27:42.150" v="182" actId="20577"/>
          <ac:spMkLst>
            <pc:docMk/>
            <pc:sldMk cId="4251266102" sldId="263"/>
            <ac:spMk id="20" creationId="{9F8E568F-AF53-4B46-9204-53A22DD233CB}"/>
          </ac:spMkLst>
        </pc:spChg>
      </pc:sldChg>
      <pc:sldChg chg="modSp mod">
        <pc:chgData name="Wenfu Sun" userId="8f624ff37e674bbd" providerId="LiveId" clId="{24681A42-1DA7-4A07-BDC0-B8B497ABB996}" dt="2020-11-18T14:19:27.159" v="16" actId="14100"/>
        <pc:sldMkLst>
          <pc:docMk/>
          <pc:sldMk cId="2084496480" sldId="265"/>
        </pc:sldMkLst>
        <pc:grpChg chg="mod">
          <ac:chgData name="Wenfu Sun" userId="8f624ff37e674bbd" providerId="LiveId" clId="{24681A42-1DA7-4A07-BDC0-B8B497ABB996}" dt="2020-11-18T14:19:27.159" v="16" actId="14100"/>
          <ac:grpSpMkLst>
            <pc:docMk/>
            <pc:sldMk cId="2084496480" sldId="265"/>
            <ac:grpSpMk id="20" creationId="{7A25CBE1-799A-4525-9C6A-46D196331510}"/>
          </ac:grpSpMkLst>
        </pc:grpChg>
      </pc:sldChg>
      <pc:sldChg chg="addSp modSp mod">
        <pc:chgData name="Wenfu Sun" userId="8f624ff37e674bbd" providerId="LiveId" clId="{24681A42-1DA7-4A07-BDC0-B8B497ABB996}" dt="2020-11-18T15:08:58.576" v="33" actId="164"/>
        <pc:sldMkLst>
          <pc:docMk/>
          <pc:sldMk cId="3561493032" sldId="266"/>
        </pc:sldMkLst>
        <pc:spChg chg="mod">
          <ac:chgData name="Wenfu Sun" userId="8f624ff37e674bbd" providerId="LiveId" clId="{24681A42-1DA7-4A07-BDC0-B8B497ABB996}" dt="2020-11-18T15:08:58.576" v="33" actId="164"/>
          <ac:spMkLst>
            <pc:docMk/>
            <pc:sldMk cId="3561493032" sldId="266"/>
            <ac:spMk id="69" creationId="{9E465E1E-3E5F-4DD0-9882-10B1A4665BD9}"/>
          </ac:spMkLst>
        </pc:spChg>
        <pc:spChg chg="mod">
          <ac:chgData name="Wenfu Sun" userId="8f624ff37e674bbd" providerId="LiveId" clId="{24681A42-1DA7-4A07-BDC0-B8B497ABB996}" dt="2020-11-18T15:08:58.576" v="33" actId="164"/>
          <ac:spMkLst>
            <pc:docMk/>
            <pc:sldMk cId="3561493032" sldId="266"/>
            <ac:spMk id="71" creationId="{1159CB25-7D85-4523-A339-0478CD34B9BA}"/>
          </ac:spMkLst>
        </pc:spChg>
        <pc:spChg chg="mod">
          <ac:chgData name="Wenfu Sun" userId="8f624ff37e674bbd" providerId="LiveId" clId="{24681A42-1DA7-4A07-BDC0-B8B497ABB996}" dt="2020-11-18T15:08:58.576" v="33" actId="164"/>
          <ac:spMkLst>
            <pc:docMk/>
            <pc:sldMk cId="3561493032" sldId="266"/>
            <ac:spMk id="73" creationId="{8488534B-426E-44C8-8535-D8622FC3F6B9}"/>
          </ac:spMkLst>
        </pc:spChg>
        <pc:spChg chg="mod">
          <ac:chgData name="Wenfu Sun" userId="8f624ff37e674bbd" providerId="LiveId" clId="{24681A42-1DA7-4A07-BDC0-B8B497ABB996}" dt="2020-11-18T15:08:58.576" v="33" actId="164"/>
          <ac:spMkLst>
            <pc:docMk/>
            <pc:sldMk cId="3561493032" sldId="266"/>
            <ac:spMk id="75" creationId="{3096D3EE-2786-4576-8868-63A9D401BE06}"/>
          </ac:spMkLst>
        </pc:spChg>
        <pc:spChg chg="mod">
          <ac:chgData name="Wenfu Sun" userId="8f624ff37e674bbd" providerId="LiveId" clId="{24681A42-1DA7-4A07-BDC0-B8B497ABB996}" dt="2020-11-18T15:08:58.576" v="33" actId="164"/>
          <ac:spMkLst>
            <pc:docMk/>
            <pc:sldMk cId="3561493032" sldId="266"/>
            <ac:spMk id="83" creationId="{CAA9C7CF-4EFA-484A-B30A-70E21600FE81}"/>
          </ac:spMkLst>
        </pc:spChg>
        <pc:grpChg chg="add mod">
          <ac:chgData name="Wenfu Sun" userId="8f624ff37e674bbd" providerId="LiveId" clId="{24681A42-1DA7-4A07-BDC0-B8B497ABB996}" dt="2020-11-18T15:08:58.576" v="33" actId="164"/>
          <ac:grpSpMkLst>
            <pc:docMk/>
            <pc:sldMk cId="3561493032" sldId="266"/>
            <ac:grpSpMk id="3" creationId="{C179197C-B385-4765-BE4E-69FAACE98B1B}"/>
          </ac:grpSpMkLst>
        </pc:grpChg>
        <pc:grpChg chg="mod">
          <ac:chgData name="Wenfu Sun" userId="8f624ff37e674bbd" providerId="LiveId" clId="{24681A42-1DA7-4A07-BDC0-B8B497ABB996}" dt="2020-11-18T15:08:58.576" v="33" actId="164"/>
          <ac:grpSpMkLst>
            <pc:docMk/>
            <pc:sldMk cId="3561493032" sldId="266"/>
            <ac:grpSpMk id="67" creationId="{B9066A9F-A4EE-49AA-984F-439195399488}"/>
          </ac:grpSpMkLst>
        </pc:grpChg>
        <pc:cxnChg chg="mod">
          <ac:chgData name="Wenfu Sun" userId="8f624ff37e674bbd" providerId="LiveId" clId="{24681A42-1DA7-4A07-BDC0-B8B497ABB996}" dt="2020-11-18T15:08:58.576" v="33" actId="164"/>
          <ac:cxnSpMkLst>
            <pc:docMk/>
            <pc:sldMk cId="3561493032" sldId="266"/>
            <ac:cxnSpMk id="77" creationId="{9773A85B-D0C1-49D1-90A2-C96FCBCB7583}"/>
          </ac:cxnSpMkLst>
        </pc:cxnChg>
        <pc:cxnChg chg="mod">
          <ac:chgData name="Wenfu Sun" userId="8f624ff37e674bbd" providerId="LiveId" clId="{24681A42-1DA7-4A07-BDC0-B8B497ABB996}" dt="2020-11-18T15:08:58.576" v="33" actId="164"/>
          <ac:cxnSpMkLst>
            <pc:docMk/>
            <pc:sldMk cId="3561493032" sldId="266"/>
            <ac:cxnSpMk id="79" creationId="{807C5F54-F51A-4A39-9186-D0F4F6163C60}"/>
          </ac:cxnSpMkLst>
        </pc:cxnChg>
        <pc:cxnChg chg="mod">
          <ac:chgData name="Wenfu Sun" userId="8f624ff37e674bbd" providerId="LiveId" clId="{24681A42-1DA7-4A07-BDC0-B8B497ABB996}" dt="2020-11-18T15:08:58.576" v="33" actId="164"/>
          <ac:cxnSpMkLst>
            <pc:docMk/>
            <pc:sldMk cId="3561493032" sldId="266"/>
            <ac:cxnSpMk id="84" creationId="{1B2E4C42-2BB4-44DF-84A8-CBD1303CA970}"/>
          </ac:cxnSpMkLst>
        </pc:cxnChg>
      </pc:sldChg>
      <pc:sldChg chg="addSp modSp">
        <pc:chgData name="Wenfu Sun" userId="8f624ff37e674bbd" providerId="LiveId" clId="{24681A42-1DA7-4A07-BDC0-B8B497ABB996}" dt="2020-11-23T04:58:31.645" v="224" actId="164"/>
        <pc:sldMkLst>
          <pc:docMk/>
          <pc:sldMk cId="3805395371" sldId="271"/>
        </pc:sldMkLst>
        <pc:spChg chg="mod">
          <ac:chgData name="Wenfu Sun" userId="8f624ff37e674bbd" providerId="LiveId" clId="{24681A42-1DA7-4A07-BDC0-B8B497ABB996}" dt="2020-11-23T04:58:31.645" v="224" actId="164"/>
          <ac:spMkLst>
            <pc:docMk/>
            <pc:sldMk cId="3805395371" sldId="271"/>
            <ac:spMk id="10" creationId="{1DF209DB-89F3-48D2-B3C1-33212715387C}"/>
          </ac:spMkLst>
        </pc:spChg>
        <pc:spChg chg="mod">
          <ac:chgData name="Wenfu Sun" userId="8f624ff37e674bbd" providerId="LiveId" clId="{24681A42-1DA7-4A07-BDC0-B8B497ABB996}" dt="2020-11-23T04:58:31.645" v="224" actId="164"/>
          <ac:spMkLst>
            <pc:docMk/>
            <pc:sldMk cId="3805395371" sldId="271"/>
            <ac:spMk id="20" creationId="{0009DC11-08FE-4BF2-A550-DC0D9B9F8827}"/>
          </ac:spMkLst>
        </pc:spChg>
        <pc:spChg chg="mod">
          <ac:chgData name="Wenfu Sun" userId="8f624ff37e674bbd" providerId="LiveId" clId="{24681A42-1DA7-4A07-BDC0-B8B497ABB996}" dt="2020-11-23T04:58:31.645" v="224" actId="164"/>
          <ac:spMkLst>
            <pc:docMk/>
            <pc:sldMk cId="3805395371" sldId="271"/>
            <ac:spMk id="22" creationId="{AED30DD4-A95A-479D-9804-87289F595EF6}"/>
          </ac:spMkLst>
        </pc:spChg>
        <pc:grpChg chg="add mod">
          <ac:chgData name="Wenfu Sun" userId="8f624ff37e674bbd" providerId="LiveId" clId="{24681A42-1DA7-4A07-BDC0-B8B497ABB996}" dt="2020-11-23T04:58:31.645" v="224" actId="164"/>
          <ac:grpSpMkLst>
            <pc:docMk/>
            <pc:sldMk cId="3805395371" sldId="271"/>
            <ac:grpSpMk id="6" creationId="{A62795ED-1FC4-4280-8B08-08B97238A3E4}"/>
          </ac:grpSpMkLst>
        </pc:grpChg>
        <pc:picChg chg="mod">
          <ac:chgData name="Wenfu Sun" userId="8f624ff37e674bbd" providerId="LiveId" clId="{24681A42-1DA7-4A07-BDC0-B8B497ABB996}" dt="2020-11-23T04:58:31.645" v="224" actId="164"/>
          <ac:picMkLst>
            <pc:docMk/>
            <pc:sldMk cId="3805395371" sldId="271"/>
            <ac:picMk id="7" creationId="{8F2DBE72-4CED-44D9-8571-686C37C4E0B1}"/>
          </ac:picMkLst>
        </pc:picChg>
        <pc:cxnChg chg="mod">
          <ac:chgData name="Wenfu Sun" userId="8f624ff37e674bbd" providerId="LiveId" clId="{24681A42-1DA7-4A07-BDC0-B8B497ABB996}" dt="2020-11-23T04:58:31.645" v="224" actId="164"/>
          <ac:cxnSpMkLst>
            <pc:docMk/>
            <pc:sldMk cId="3805395371" sldId="271"/>
            <ac:cxnSpMk id="13" creationId="{F205D33F-A945-4063-A470-6A041A85958F}"/>
          </ac:cxnSpMkLst>
        </pc:cxnChg>
        <pc:cxnChg chg="mod">
          <ac:chgData name="Wenfu Sun" userId="8f624ff37e674bbd" providerId="LiveId" clId="{24681A42-1DA7-4A07-BDC0-B8B497ABB996}" dt="2020-11-23T04:58:31.645" v="224" actId="164"/>
          <ac:cxnSpMkLst>
            <pc:docMk/>
            <pc:sldMk cId="3805395371" sldId="271"/>
            <ac:cxnSpMk id="23" creationId="{D6B94291-6BF7-46FC-9D94-7F6125E7F8CC}"/>
          </ac:cxnSpMkLst>
        </pc:cxnChg>
      </pc:sldChg>
      <pc:sldChg chg="addSp delSp modSp mod">
        <pc:chgData name="Wenfu Sun" userId="8f624ff37e674bbd" providerId="LiveId" clId="{24681A42-1DA7-4A07-BDC0-B8B497ABB996}" dt="2020-11-19T13:46:44.211" v="79" actId="164"/>
        <pc:sldMkLst>
          <pc:docMk/>
          <pc:sldMk cId="4279875957" sldId="272"/>
        </pc:sldMkLst>
        <pc:spChg chg="mod">
          <ac:chgData name="Wenfu Sun" userId="8f624ff37e674bbd" providerId="LiveId" clId="{24681A42-1DA7-4A07-BDC0-B8B497ABB996}" dt="2020-11-19T13:45:44.362" v="76" actId="1076"/>
          <ac:spMkLst>
            <pc:docMk/>
            <pc:sldMk cId="4279875957" sldId="272"/>
            <ac:spMk id="6" creationId="{A5EC7105-E3BB-440F-BBB3-294F1DAFE626}"/>
          </ac:spMkLst>
        </pc:spChg>
        <pc:spChg chg="mod topLvl">
          <ac:chgData name="Wenfu Sun" userId="8f624ff37e674bbd" providerId="LiveId" clId="{24681A42-1DA7-4A07-BDC0-B8B497ABB996}" dt="2020-11-19T13:46:44.211" v="79" actId="164"/>
          <ac:spMkLst>
            <pc:docMk/>
            <pc:sldMk cId="4279875957" sldId="272"/>
            <ac:spMk id="7" creationId="{4F605B83-38F7-41D4-B13B-059D716688AE}"/>
          </ac:spMkLst>
        </pc:spChg>
        <pc:grpChg chg="add mod">
          <ac:chgData name="Wenfu Sun" userId="8f624ff37e674bbd" providerId="LiveId" clId="{24681A42-1DA7-4A07-BDC0-B8B497ABB996}" dt="2020-11-19T13:46:44.211" v="79" actId="164"/>
          <ac:grpSpMkLst>
            <pc:docMk/>
            <pc:sldMk cId="4279875957" sldId="272"/>
            <ac:grpSpMk id="11" creationId="{0432592C-9F47-49E8-8978-12DD6C62980B}"/>
          </ac:grpSpMkLst>
        </pc:grpChg>
        <pc:grpChg chg="del">
          <ac:chgData name="Wenfu Sun" userId="8f624ff37e674bbd" providerId="LiveId" clId="{24681A42-1DA7-4A07-BDC0-B8B497ABB996}" dt="2020-11-19T13:46:33.343" v="78" actId="165"/>
          <ac:grpSpMkLst>
            <pc:docMk/>
            <pc:sldMk cId="4279875957" sldId="272"/>
            <ac:grpSpMk id="13" creationId="{16916451-B80C-493F-A2E5-0C43E83C1857}"/>
          </ac:grpSpMkLst>
        </pc:grpChg>
        <pc:picChg chg="mod topLvl">
          <ac:chgData name="Wenfu Sun" userId="8f624ff37e674bbd" providerId="LiveId" clId="{24681A42-1DA7-4A07-BDC0-B8B497ABB996}" dt="2020-11-19T13:46:44.211" v="79" actId="164"/>
          <ac:picMkLst>
            <pc:docMk/>
            <pc:sldMk cId="4279875957" sldId="272"/>
            <ac:picMk id="5" creationId="{4E206F14-8302-4148-A737-CDD291B335B6}"/>
          </ac:picMkLst>
        </pc:picChg>
        <pc:cxnChg chg="mod topLvl">
          <ac:chgData name="Wenfu Sun" userId="8f624ff37e674bbd" providerId="LiveId" clId="{24681A42-1DA7-4A07-BDC0-B8B497ABB996}" dt="2020-11-19T13:46:33.343" v="78" actId="165"/>
          <ac:cxnSpMkLst>
            <pc:docMk/>
            <pc:sldMk cId="4279875957" sldId="272"/>
            <ac:cxnSpMk id="10" creationId="{D060E9E9-42FE-4A0B-B19A-01B14040A951}"/>
          </ac:cxnSpMkLst>
        </pc:cxnChg>
      </pc:sldChg>
      <pc:sldChg chg="addSp delSp modSp add mod">
        <pc:chgData name="Wenfu Sun" userId="8f624ff37e674bbd" providerId="LiveId" clId="{24681A42-1DA7-4A07-BDC0-B8B497ABB996}" dt="2020-11-18T14:20:25.879" v="22" actId="732"/>
        <pc:sldMkLst>
          <pc:docMk/>
          <pc:sldMk cId="758691659" sldId="280"/>
        </pc:sldMkLst>
        <pc:grpChg chg="del">
          <ac:chgData name="Wenfu Sun" userId="8f624ff37e674bbd" providerId="LiveId" clId="{24681A42-1DA7-4A07-BDC0-B8B497ABB996}" dt="2020-11-18T14:20:06.313" v="19" actId="478"/>
          <ac:grpSpMkLst>
            <pc:docMk/>
            <pc:sldMk cId="758691659" sldId="280"/>
            <ac:grpSpMk id="20" creationId="{7A25CBE1-799A-4525-9C6A-46D196331510}"/>
          </ac:grpSpMkLst>
        </pc:grpChg>
        <pc:picChg chg="add mod modCrop">
          <ac:chgData name="Wenfu Sun" userId="8f624ff37e674bbd" providerId="LiveId" clId="{24681A42-1DA7-4A07-BDC0-B8B497ABB996}" dt="2020-11-18T14:20:25.879" v="22" actId="732"/>
          <ac:picMkLst>
            <pc:docMk/>
            <pc:sldMk cId="758691659" sldId="280"/>
            <ac:picMk id="6" creationId="{61C3A7A8-0BFF-4A2A-A098-5FC154B48BCE}"/>
          </ac:picMkLst>
        </pc:picChg>
        <pc:picChg chg="del">
          <ac:chgData name="Wenfu Sun" userId="8f624ff37e674bbd" providerId="LiveId" clId="{24681A42-1DA7-4A07-BDC0-B8B497ABB996}" dt="2020-11-18T14:19:56.868" v="18" actId="478"/>
          <ac:picMkLst>
            <pc:docMk/>
            <pc:sldMk cId="758691659" sldId="280"/>
            <ac:picMk id="8" creationId="{4C3D64F1-BB87-4760-8BE1-3EC333B610DD}"/>
          </ac:picMkLst>
        </pc:picChg>
      </pc:sldChg>
      <pc:sldChg chg="addSp delSp modSp new del mod">
        <pc:chgData name="Wenfu Sun" userId="8f624ff37e674bbd" providerId="LiveId" clId="{24681A42-1DA7-4A07-BDC0-B8B497ABB996}" dt="2020-11-27T03:26:35.866" v="225" actId="47"/>
        <pc:sldMkLst>
          <pc:docMk/>
          <pc:sldMk cId="3383538297" sldId="281"/>
        </pc:sldMkLst>
        <pc:spChg chg="del">
          <ac:chgData name="Wenfu Sun" userId="8f624ff37e674bbd" providerId="LiveId" clId="{24681A42-1DA7-4A07-BDC0-B8B497ABB996}" dt="2020-11-19T11:46:35.550" v="35" actId="478"/>
          <ac:spMkLst>
            <pc:docMk/>
            <pc:sldMk cId="3383538297" sldId="281"/>
            <ac:spMk id="2" creationId="{574FD93F-693E-44DB-915E-35A70AEB835B}"/>
          </ac:spMkLst>
        </pc:spChg>
        <pc:spChg chg="del">
          <ac:chgData name="Wenfu Sun" userId="8f624ff37e674bbd" providerId="LiveId" clId="{24681A42-1DA7-4A07-BDC0-B8B497ABB996}" dt="2020-11-19T11:46:35.550" v="35" actId="478"/>
          <ac:spMkLst>
            <pc:docMk/>
            <pc:sldMk cId="3383538297" sldId="281"/>
            <ac:spMk id="3" creationId="{00C2820B-4A06-4A6F-B829-C3AC20067E8B}"/>
          </ac:spMkLst>
        </pc:spChg>
        <pc:graphicFrameChg chg="add mod modGraphic">
          <ac:chgData name="Wenfu Sun" userId="8f624ff37e674bbd" providerId="LiveId" clId="{24681A42-1DA7-4A07-BDC0-B8B497ABB996}" dt="2020-11-19T11:51:19.972" v="74" actId="1076"/>
          <ac:graphicFrameMkLst>
            <pc:docMk/>
            <pc:sldMk cId="3383538297" sldId="281"/>
            <ac:graphicFrameMk id="4" creationId="{32B19524-88F4-4EC1-96AB-AECB43DD1377}"/>
          </ac:graphicFrameMkLst>
        </pc:graphicFrameChg>
      </pc:sldChg>
      <pc:sldChg chg="addSp delSp modSp new del mod">
        <pc:chgData name="Wenfu Sun" userId="8f624ff37e674bbd" providerId="LiveId" clId="{24681A42-1DA7-4A07-BDC0-B8B497ABB996}" dt="2020-11-27T03:26:36.506" v="226" actId="47"/>
        <pc:sldMkLst>
          <pc:docMk/>
          <pc:sldMk cId="24038954" sldId="282"/>
        </pc:sldMkLst>
        <pc:spChg chg="del">
          <ac:chgData name="Wenfu Sun" userId="8f624ff37e674bbd" providerId="LiveId" clId="{24681A42-1DA7-4A07-BDC0-B8B497ABB996}" dt="2020-11-19T15:12:17.251" v="81" actId="478"/>
          <ac:spMkLst>
            <pc:docMk/>
            <pc:sldMk cId="24038954" sldId="282"/>
            <ac:spMk id="2" creationId="{6DD6C7E0-0553-4949-B557-E77EA9143BA6}"/>
          </ac:spMkLst>
        </pc:spChg>
        <pc:spChg chg="del">
          <ac:chgData name="Wenfu Sun" userId="8f624ff37e674bbd" providerId="LiveId" clId="{24681A42-1DA7-4A07-BDC0-B8B497ABB996}" dt="2020-11-19T15:12:17.251" v="81" actId="478"/>
          <ac:spMkLst>
            <pc:docMk/>
            <pc:sldMk cId="24038954" sldId="282"/>
            <ac:spMk id="3" creationId="{102BCFEA-B923-4861-A906-70037D592457}"/>
          </ac:spMkLst>
        </pc:spChg>
        <pc:spChg chg="add mod">
          <ac:chgData name="Wenfu Sun" userId="8f624ff37e674bbd" providerId="LiveId" clId="{24681A42-1DA7-4A07-BDC0-B8B497ABB996}" dt="2020-11-19T15:16:17.941" v="161" actId="207"/>
          <ac:spMkLst>
            <pc:docMk/>
            <pc:sldMk cId="24038954" sldId="282"/>
            <ac:spMk id="6" creationId="{4639F124-71B7-4742-B9FA-8204C4A0AE43}"/>
          </ac:spMkLst>
        </pc:spChg>
        <pc:picChg chg="add del mod">
          <ac:chgData name="Wenfu Sun" userId="8f624ff37e674bbd" providerId="LiveId" clId="{24681A42-1DA7-4A07-BDC0-B8B497ABB996}" dt="2020-11-19T15:13:21.073" v="89" actId="478"/>
          <ac:picMkLst>
            <pc:docMk/>
            <pc:sldMk cId="24038954" sldId="282"/>
            <ac:picMk id="5" creationId="{CA9BE247-8DC3-47E6-A98F-938B21B8D9A0}"/>
          </ac:picMkLst>
        </pc:picChg>
      </pc:sldChg>
      <pc:sldChg chg="addSp delSp modSp new del mod">
        <pc:chgData name="Wenfu Sun" userId="8f624ff37e674bbd" providerId="LiveId" clId="{24681A42-1DA7-4A07-BDC0-B8B497ABB996}" dt="2020-11-27T03:26:37.060" v="227" actId="47"/>
        <pc:sldMkLst>
          <pc:docMk/>
          <pc:sldMk cId="1806724159" sldId="283"/>
        </pc:sldMkLst>
        <pc:spChg chg="del">
          <ac:chgData name="Wenfu Sun" userId="8f624ff37e674bbd" providerId="LiveId" clId="{24681A42-1DA7-4A07-BDC0-B8B497ABB996}" dt="2020-11-19T15:19:13.831" v="163" actId="478"/>
          <ac:spMkLst>
            <pc:docMk/>
            <pc:sldMk cId="1806724159" sldId="283"/>
            <ac:spMk id="2" creationId="{A275527E-EA73-428C-AC03-3DDE545E901A}"/>
          </ac:spMkLst>
        </pc:spChg>
        <pc:spChg chg="del">
          <ac:chgData name="Wenfu Sun" userId="8f624ff37e674bbd" providerId="LiveId" clId="{24681A42-1DA7-4A07-BDC0-B8B497ABB996}" dt="2020-11-19T15:19:13.831" v="163" actId="478"/>
          <ac:spMkLst>
            <pc:docMk/>
            <pc:sldMk cId="1806724159" sldId="283"/>
            <ac:spMk id="3" creationId="{FF0301AE-3A32-44FB-9FEE-30070AF45FF1}"/>
          </ac:spMkLst>
        </pc:spChg>
        <pc:picChg chg="add mod modCrop">
          <ac:chgData name="Wenfu Sun" userId="8f624ff37e674bbd" providerId="LiveId" clId="{24681A42-1DA7-4A07-BDC0-B8B497ABB996}" dt="2020-11-19T15:19:56.718" v="165" actId="732"/>
          <ac:picMkLst>
            <pc:docMk/>
            <pc:sldMk cId="1806724159" sldId="283"/>
            <ac:picMk id="5" creationId="{3656A893-9DA4-4AC1-B9D4-EDC3C04BFE60}"/>
          </ac:picMkLst>
        </pc:picChg>
      </pc:sldChg>
      <pc:sldChg chg="add del">
        <pc:chgData name="Wenfu Sun" userId="8f624ff37e674bbd" providerId="LiveId" clId="{24681A42-1DA7-4A07-BDC0-B8B497ABB996}" dt="2020-11-27T03:26:37.705" v="228" actId="47"/>
        <pc:sldMkLst>
          <pc:docMk/>
          <pc:sldMk cId="1766691220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DABA4-F4EB-4C9D-8B99-05D03C641C37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46B67-BBC8-45D8-918A-6DBE1CB6B7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6725-A3EA-7347-AEC4-AF495FAEF9F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6725-A3EA-7347-AEC4-AF495FAEF9F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4878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406F5-414D-AC4D-98D8-70E010EBC1C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406F5-414D-AC4D-98D8-70E010EBC1C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4605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6B67-BBC8-45D8-918A-6DBE1CB6B7F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80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6725-A3EA-7347-AEC4-AF495FAEF9F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6725-A3EA-7347-AEC4-AF495FAEF9F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655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6725-A3EA-7347-AEC4-AF495FAEF9F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9359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6B67-BBC8-45D8-918A-6DBE1CB6B7F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761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6B67-BBC8-45D8-918A-6DBE1CB6B7F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4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BB80B-543E-4F7D-B54E-730F190E821A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F1B1-94AA-4523-BFE1-10924B4D6FB4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BCD10-3919-4D48-9ECB-D8AA8619A547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D5FB-2802-4FF5-B8AA-FFAE7F32DF81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07808-E9C8-4747-A3BA-02E70AB621E5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D437-8969-43B1-976D-D1ECAEDC9731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54A-BA2A-4648-BDD5-170CFAB276C0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D260-05C3-4C70-A2BF-7ABFDE713002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1D98-DDA4-41E6-A79C-AB7ECD920775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11E8-BF30-41E0-B4CE-4D6203880B82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A1AF-3C59-4DCF-AFE2-1124B8C0E101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7E371-1C29-45CB-AB2E-112EDEF3552B}" type="datetime1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091C43-CC20-C29C-C11A-ED500CD5C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2" y="2118462"/>
            <a:ext cx="6310344" cy="4502484"/>
          </a:xfrm>
          <a:prstGeom prst="rect">
            <a:avLst/>
          </a:prstGeom>
        </p:spPr>
      </p:pic>
      <p:pic>
        <p:nvPicPr>
          <p:cNvPr id="3" name="Picture 2" descr="A satellite in space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4022"/>
            <a:ext cx="2285999" cy="1529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774019"/>
            <a:ext cx="9906000" cy="1529149"/>
          </a:xfrm>
          <a:prstGeom prst="rect">
            <a:avLst/>
          </a:prstGeom>
          <a:solidFill>
            <a:srgbClr val="1B2B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 bwMode="auto">
          <a:xfrm>
            <a:off x="6228524" y="3128122"/>
            <a:ext cx="5963476" cy="30403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9pPr>
          </a:lstStyle>
          <a:p>
            <a:r>
              <a:rPr lang="en-US" altLang="zh-CN" sz="200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Lei Zhu</a:t>
            </a:r>
            <a:r>
              <a:rPr lang="en-US" altLang="zh-CN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en-US" altLang="zh-CN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(zhul3@sustech.edu.cn), Xiaoxing Zuo</a:t>
            </a:r>
            <a:r>
              <a:rPr lang="en-US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en-US" altLang="zh-CN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Song Liu</a:t>
            </a:r>
            <a:r>
              <a:rPr lang="en-US" altLang="zh-CN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en-US" altLang="zh-CN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Weitao Fu</a:t>
            </a:r>
            <a:r>
              <a:rPr lang="en-US" altLang="zh-CN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en-US" altLang="zh-CN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en-US" sz="2000" b="0" kern="0" dirty="0" err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Wenfu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Sun</a:t>
            </a:r>
            <a:r>
              <a:rPr lang="en-US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Isabelle De Smedt</a:t>
            </a:r>
            <a:r>
              <a:rPr lang="en-US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</a:t>
            </a:r>
            <a:r>
              <a:rPr lang="en-US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Hyeong-Ahn Kwon</a:t>
            </a:r>
            <a:r>
              <a:rPr lang="en-US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</a:t>
            </a:r>
            <a:r>
              <a:rPr lang="it-IT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Eunjo Ha</a:t>
            </a:r>
            <a:r>
              <a:rPr lang="it-IT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it-IT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Gitaek Lee</a:t>
            </a:r>
            <a:r>
              <a:rPr lang="it-IT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it-IT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Rokjin Park</a:t>
            </a:r>
            <a:r>
              <a:rPr lang="it-IT" sz="20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endParaRPr lang="en-US" altLang="zh-CN" b="0" dirty="0">
              <a:solidFill>
                <a:srgbClr val="1B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en-US" sz="18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Southern University of Science and Technology </a:t>
            </a:r>
          </a:p>
          <a:p>
            <a:r>
              <a:rPr lang="en-US" sz="18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sz="18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Royal Belgian Institute for Space Aeronomy</a:t>
            </a:r>
          </a:p>
          <a:p>
            <a:r>
              <a:rPr lang="en-US" altLang="zh-CN" sz="18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en-US" altLang="zh-CN" sz="18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University of Suwon </a:t>
            </a:r>
            <a:r>
              <a:rPr lang="en-US" sz="1800" kern="0" baseline="30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en-US" sz="18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Seoul National University</a:t>
            </a:r>
          </a:p>
          <a:p>
            <a:endParaRPr lang="en-US" altLang="zh-CN" b="0" kern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TEMPO/GEMS Joint Science Team Workshop</a:t>
            </a:r>
          </a:p>
          <a:p>
            <a:endParaRPr lang="en-US" sz="2000" b="0" kern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b="0" kern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Kailua-Kona, 08/30/2024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5999" y="689498"/>
            <a:ext cx="9906001" cy="1746342"/>
          </a:xfrm>
        </p:spPr>
        <p:txBody>
          <a:bodyPr>
            <a:noAutofit/>
          </a:bodyPr>
          <a:lstStyle/>
          <a:p>
            <a:pPr algn="ctr"/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Observing downwind structures of urban HCHO and CHOCHO plumes with TROPOMI and GEMS: </a:t>
            </a:r>
            <a:b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Implications to non-methane volatile organic compound emissions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939508" y="975461"/>
            <a:ext cx="7770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5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7">
            <a:extLst>
              <a:ext uri="{FF2B5EF4-FFF2-40B4-BE49-F238E27FC236}">
                <a16:creationId xmlns:a16="http://schemas.microsoft.com/office/drawing/2014/main" id="{F00294F6-4D27-562B-99D1-EA972127D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6" t="-19322" r="-81" b="620"/>
          <a:stretch/>
        </p:blipFill>
        <p:spPr bwMode="auto">
          <a:xfrm>
            <a:off x="287314" y="-318398"/>
            <a:ext cx="6275832" cy="7111340"/>
          </a:xfrm>
          <a:prstGeom prst="rect">
            <a:avLst/>
          </a:prstGeom>
          <a:noFill/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3EBBA7-1A2F-ECBB-8978-5776745F4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5" b="48692"/>
          <a:stretch/>
        </p:blipFill>
        <p:spPr bwMode="auto">
          <a:xfrm>
            <a:off x="279351" y="841588"/>
            <a:ext cx="6275832" cy="3073828"/>
          </a:xfrm>
          <a:prstGeom prst="rect">
            <a:avLst/>
          </a:prstGeom>
          <a:noFill/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EA04100-CBF7-9A0D-5A7E-C7BA99FE1B2B}"/>
              </a:ext>
            </a:extLst>
          </p:cNvPr>
          <p:cNvSpPr txBox="1"/>
          <p:nvPr/>
        </p:nvSpPr>
        <p:spPr>
          <a:xfrm>
            <a:off x="1501528" y="1204167"/>
            <a:ext cx="14607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Wind-aligned </a:t>
            </a:r>
          </a:p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HCHO plume</a:t>
            </a:r>
            <a:endParaRPr lang="zh-CN" altLang="en-US" sz="16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" name="文本框 19">
            <a:extLst>
              <a:ext uri="{FF2B5EF4-FFF2-40B4-BE49-F238E27FC236}">
                <a16:creationId xmlns:a16="http://schemas.microsoft.com/office/drawing/2014/main" id="{BB91E4F0-41FF-5812-678A-6BB6351CB0F9}"/>
              </a:ext>
            </a:extLst>
          </p:cNvPr>
          <p:cNvSpPr txBox="1"/>
          <p:nvPr/>
        </p:nvSpPr>
        <p:spPr>
          <a:xfrm>
            <a:off x="1501528" y="4087876"/>
            <a:ext cx="125652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Downwind </a:t>
            </a:r>
          </a:p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structure</a:t>
            </a:r>
            <a:endParaRPr lang="zh-CN" altLang="en-US" sz="16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2" name="文本框 15">
            <a:extLst>
              <a:ext uri="{FF2B5EF4-FFF2-40B4-BE49-F238E27FC236}">
                <a16:creationId xmlns:a16="http://schemas.microsoft.com/office/drawing/2014/main" id="{DC82FA89-9C16-31E2-C632-65F91D3EBF0F}"/>
              </a:ext>
            </a:extLst>
          </p:cNvPr>
          <p:cNvSpPr txBox="1"/>
          <p:nvPr/>
        </p:nvSpPr>
        <p:spPr>
          <a:xfrm>
            <a:off x="2587038" y="3383070"/>
            <a:ext cx="3493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Integration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68D657F3-63E5-EBA4-7369-FEA1B126A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7" t="88299"/>
          <a:stretch/>
        </p:blipFill>
        <p:spPr bwMode="auto">
          <a:xfrm>
            <a:off x="1353588" y="3799181"/>
            <a:ext cx="5206055" cy="701010"/>
          </a:xfrm>
          <a:prstGeom prst="rect">
            <a:avLst/>
          </a:prstGeom>
          <a:noFill/>
        </p:spPr>
      </p:pic>
      <p:sp>
        <p:nvSpPr>
          <p:cNvPr id="2" name="标题 3">
            <a:extLst>
              <a:ext uri="{FF2B5EF4-FFF2-40B4-BE49-F238E27FC236}">
                <a16:creationId xmlns:a16="http://schemas.microsoft.com/office/drawing/2014/main" id="{0B27F3D9-2FBC-FB27-C744-86A6D275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sz="2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Wind-aligned urban HCHO plume and its downwind structure</a:t>
            </a:r>
            <a:endParaRPr kumimoji="1" lang="en-US" altLang="zh-CN" sz="28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B9359114-6899-9982-B06D-BA01501D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768C51-B668-5660-BBB8-6C178FBE5B1E}"/>
              </a:ext>
            </a:extLst>
          </p:cNvPr>
          <p:cNvCxnSpPr/>
          <p:nvPr/>
        </p:nvCxnSpPr>
        <p:spPr>
          <a:xfrm>
            <a:off x="3625699" y="1031357"/>
            <a:ext cx="0" cy="327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9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D047BD79-79B2-C8C4-505E-38D28D646D98}"/>
              </a:ext>
            </a:extLst>
          </p:cNvPr>
          <p:cNvSpPr txBox="1"/>
          <p:nvPr/>
        </p:nvSpPr>
        <p:spPr>
          <a:xfrm>
            <a:off x="6919591" y="3688409"/>
            <a:ext cx="462632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α scale factor (mol)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</a:t>
            </a:r>
            <a:r>
              <a:rPr lang="en-US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background (mol km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-1</a:t>
            </a:r>
            <a:r>
              <a:rPr lang="en-US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μ location of the point source (km)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x</a:t>
            </a:r>
            <a:r>
              <a:rPr lang="en-US" sz="1600" i="1" baseline="-25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0</a:t>
            </a:r>
            <a:r>
              <a:rPr lang="en-US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e-folding distance downwind (km)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σ standard deviation of the Gaussian (km)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1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ffective lifetime (h)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Effective production rate (mol s</a:t>
            </a:r>
            <a:r>
              <a:rPr lang="en-US" baseline="30000" dirty="0"/>
              <a:t>-1</a:t>
            </a:r>
            <a:r>
              <a:rPr lang="en-US" dirty="0"/>
              <a:t>)</a:t>
            </a:r>
            <a:r>
              <a:rPr lang="en-US" sz="1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68310F5-6244-B999-0ADE-28814A21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50" b="21005"/>
          <a:stretch/>
        </p:blipFill>
        <p:spPr>
          <a:xfrm>
            <a:off x="9232751" y="5595748"/>
            <a:ext cx="1788069" cy="423078"/>
          </a:xfrm>
          <a:prstGeom prst="rect">
            <a:avLst/>
          </a:prstGeom>
        </p:spPr>
      </p:pic>
      <p:pic>
        <p:nvPicPr>
          <p:cNvPr id="26" name="图片 17">
            <a:extLst>
              <a:ext uri="{FF2B5EF4-FFF2-40B4-BE49-F238E27FC236}">
                <a16:creationId xmlns:a16="http://schemas.microsoft.com/office/drawing/2014/main" id="{F00294F6-4D27-562B-99D1-EA972127D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6" t="-19322" r="-81" b="620"/>
          <a:stretch/>
        </p:blipFill>
        <p:spPr bwMode="auto">
          <a:xfrm>
            <a:off x="287314" y="-318398"/>
            <a:ext cx="6275832" cy="7111340"/>
          </a:xfrm>
          <a:prstGeom prst="rect">
            <a:avLst/>
          </a:prstGeom>
          <a:noFill/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3EBBA7-1A2F-ECBB-8978-5776745F4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5" b="48692"/>
          <a:stretch/>
        </p:blipFill>
        <p:spPr bwMode="auto">
          <a:xfrm>
            <a:off x="279351" y="841588"/>
            <a:ext cx="6275832" cy="3073828"/>
          </a:xfrm>
          <a:prstGeom prst="rect">
            <a:avLst/>
          </a:prstGeom>
          <a:noFill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FB724CD-86DA-2B15-A9F9-991AF995D2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312" r="54391"/>
          <a:stretch/>
        </p:blipFill>
        <p:spPr>
          <a:xfrm>
            <a:off x="6909075" y="2958145"/>
            <a:ext cx="2695071" cy="540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EA04100-CBF7-9A0D-5A7E-C7BA99FE1B2B}"/>
              </a:ext>
            </a:extLst>
          </p:cNvPr>
          <p:cNvSpPr txBox="1"/>
          <p:nvPr/>
        </p:nvSpPr>
        <p:spPr>
          <a:xfrm>
            <a:off x="1501528" y="1204167"/>
            <a:ext cx="14607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Wind-aligned </a:t>
            </a:r>
          </a:p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HCHO plume</a:t>
            </a:r>
            <a:endParaRPr lang="zh-CN" altLang="en-US" sz="16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FF7440D-369F-43EC-B006-A4C89F14C3CB}"/>
              </a:ext>
            </a:extLst>
          </p:cNvPr>
          <p:cNvSpPr txBox="1"/>
          <p:nvPr/>
        </p:nvSpPr>
        <p:spPr>
          <a:xfrm>
            <a:off x="2231900" y="5515874"/>
            <a:ext cx="3072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HCHO production rate</a:t>
            </a:r>
          </a:p>
          <a:p>
            <a:pPr algn="ctr"/>
            <a:r>
              <a:rPr lang="en-US" altLang="zh-CN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(HCHO) =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45.5 ± 3.9 mol s</a:t>
            </a:r>
            <a:r>
              <a:rPr lang="en-US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52326A-F389-12D2-8ED5-BE6F054660F4}"/>
              </a:ext>
            </a:extLst>
          </p:cNvPr>
          <p:cNvSpPr txBox="1"/>
          <p:nvPr/>
        </p:nvSpPr>
        <p:spPr>
          <a:xfrm flipH="1">
            <a:off x="6909073" y="1041991"/>
            <a:ext cx="4626321" cy="1692771"/>
          </a:xfrm>
          <a:prstGeom prst="rect">
            <a:avLst/>
          </a:prstGeom>
          <a:noFill/>
          <a:ln w="19050">
            <a:solidFill>
              <a:srgbClr val="1B2B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Chemical processes</a:t>
            </a:r>
          </a:p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(production + loss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⊗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Gaussian dispersion</a:t>
            </a:r>
            <a:r>
              <a:rPr lang="en-US" altLang="zh-CN" sz="2400" dirty="0"/>
              <a:t> 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19">
            <a:extLst>
              <a:ext uri="{FF2B5EF4-FFF2-40B4-BE49-F238E27FC236}">
                <a16:creationId xmlns:a16="http://schemas.microsoft.com/office/drawing/2014/main" id="{BB91E4F0-41FF-5812-678A-6BB6351CB0F9}"/>
              </a:ext>
            </a:extLst>
          </p:cNvPr>
          <p:cNvSpPr txBox="1"/>
          <p:nvPr/>
        </p:nvSpPr>
        <p:spPr>
          <a:xfrm>
            <a:off x="1501528" y="4087876"/>
            <a:ext cx="125652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Downwind </a:t>
            </a:r>
          </a:p>
          <a:p>
            <a:pPr algn="ctr"/>
            <a:r>
              <a:rPr kumimoji="1" lang="en-US" sz="1600" b="1" dirty="0">
                <a:latin typeface="Arial" panose="020B0604020202020204"/>
                <a:cs typeface="Arial" panose="020B0604020202020204"/>
              </a:rPr>
              <a:t>structure</a:t>
            </a:r>
            <a:endParaRPr lang="zh-CN" altLang="en-US" sz="16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" name="标题 3">
            <a:extLst>
              <a:ext uri="{FF2B5EF4-FFF2-40B4-BE49-F238E27FC236}">
                <a16:creationId xmlns:a16="http://schemas.microsoft.com/office/drawing/2014/main" id="{0B27F3D9-2FBC-FB27-C744-86A6D275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sz="24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Fitting downwind structure with the exponentially modified Gaussian (EMG) </a:t>
            </a:r>
            <a:r>
              <a:rPr kumimoji="1" lang="en-US" altLang="zh-CN" sz="24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model</a:t>
            </a:r>
            <a:r>
              <a:rPr kumimoji="1" lang="en-US" sz="24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endParaRPr kumimoji="1" lang="en-US" altLang="zh-CN" sz="24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0D0132-336F-7CD9-D386-EB9F370270EE}"/>
              </a:ext>
            </a:extLst>
          </p:cNvPr>
          <p:cNvSpPr/>
          <p:nvPr/>
        </p:nvSpPr>
        <p:spPr>
          <a:xfrm>
            <a:off x="6909073" y="2854248"/>
            <a:ext cx="4626321" cy="2465377"/>
          </a:xfrm>
          <a:prstGeom prst="rect">
            <a:avLst/>
          </a:prstGeom>
          <a:noFill/>
          <a:ln w="19050">
            <a:solidFill>
              <a:srgbClr val="1B2B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5428C33-3775-7A36-F056-DB8A9A320C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62" t="24971" b="16934"/>
          <a:stretch/>
        </p:blipFill>
        <p:spPr>
          <a:xfrm>
            <a:off x="7266357" y="6319899"/>
            <a:ext cx="1347389" cy="288915"/>
          </a:xfrm>
          <a:prstGeom prst="rect">
            <a:avLst/>
          </a:prstGeom>
        </p:spPr>
      </p:pic>
      <p:pic>
        <p:nvPicPr>
          <p:cNvPr id="29" name="图片 12">
            <a:extLst>
              <a:ext uri="{FF2B5EF4-FFF2-40B4-BE49-F238E27FC236}">
                <a16:creationId xmlns:a16="http://schemas.microsoft.com/office/drawing/2014/main" id="{F8386032-5560-F44A-D1EE-768C8A99A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43" t="24312" r="669" b="15052"/>
          <a:stretch/>
        </p:blipFill>
        <p:spPr>
          <a:xfrm>
            <a:off x="7621457" y="3298330"/>
            <a:ext cx="3148813" cy="43261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50D1A3D-A992-8032-4468-4F46A630D496}"/>
              </a:ext>
            </a:extLst>
          </p:cNvPr>
          <p:cNvSpPr/>
          <p:nvPr/>
        </p:nvSpPr>
        <p:spPr>
          <a:xfrm>
            <a:off x="6911800" y="5509889"/>
            <a:ext cx="4626321" cy="1200089"/>
          </a:xfrm>
          <a:prstGeom prst="rect">
            <a:avLst/>
          </a:prstGeom>
          <a:noFill/>
          <a:ln w="19050">
            <a:solidFill>
              <a:srgbClr val="1B2B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A51C4D8-C9A0-2568-EED5-71F86A55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15">
            <a:extLst>
              <a:ext uri="{FF2B5EF4-FFF2-40B4-BE49-F238E27FC236}">
                <a16:creationId xmlns:a16="http://schemas.microsoft.com/office/drawing/2014/main" id="{2AED4835-4153-BF1B-F0BB-A60EAB4A000D}"/>
              </a:ext>
            </a:extLst>
          </p:cNvPr>
          <p:cNvSpPr txBox="1"/>
          <p:nvPr/>
        </p:nvSpPr>
        <p:spPr>
          <a:xfrm>
            <a:off x="2587038" y="3383070"/>
            <a:ext cx="3493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Integration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A2003C-C399-B653-5F4E-66F62BEE75CC}"/>
              </a:ext>
            </a:extLst>
          </p:cNvPr>
          <p:cNvCxnSpPr/>
          <p:nvPr/>
        </p:nvCxnSpPr>
        <p:spPr>
          <a:xfrm>
            <a:off x="3625699" y="1031357"/>
            <a:ext cx="0" cy="327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2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3" grpId="0"/>
      <p:bldP spid="30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>
            <a:extLst>
              <a:ext uri="{FF2B5EF4-FFF2-40B4-BE49-F238E27FC236}">
                <a16:creationId xmlns:a16="http://schemas.microsoft.com/office/drawing/2014/main" id="{6514E296-56DA-9C0B-00BD-A87BAE927BB5}"/>
              </a:ext>
            </a:extLst>
          </p:cNvPr>
          <p:cNvSpPr txBox="1">
            <a:spLocks/>
          </p:cNvSpPr>
          <p:nvPr/>
        </p:nvSpPr>
        <p:spPr>
          <a:xfrm>
            <a:off x="0" y="55328"/>
            <a:ext cx="12192000" cy="758286"/>
          </a:xfrm>
          <a:prstGeom prst="rect">
            <a:avLst/>
          </a:prstGeom>
          <a:solidFill>
            <a:srgbClr val="1B2B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rban HCHO plumes seen from space</a:t>
            </a:r>
            <a:endParaRPr kumimoji="1"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6C980DE-4149-B32B-E26B-9FEA5257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AC2B3325-DDE7-CB4B-0157-D47DB92FF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96" y="959919"/>
            <a:ext cx="9146808" cy="50934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A0C4A05-E80C-976A-22EA-4DF0C0AFBFE7}"/>
              </a:ext>
            </a:extLst>
          </p:cNvPr>
          <p:cNvSpPr/>
          <p:nvPr/>
        </p:nvSpPr>
        <p:spPr>
          <a:xfrm>
            <a:off x="-3850" y="6519446"/>
            <a:ext cx="7355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Zuo</a:t>
            </a:r>
            <a:r>
              <a:rPr lang="en-US" altLang="zh-CN" dirty="0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2023, </a:t>
            </a:r>
            <a:r>
              <a:rPr lang="en-US" altLang="zh-CN" i="1" dirty="0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Research Letters</a:t>
            </a:r>
            <a:endParaRPr lang="en-US" altLang="zh-CN" dirty="0">
              <a:solidFill>
                <a:srgbClr val="1B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A8E4C-9338-FF4D-67A0-B3A08DAE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70"/>
          <a:stretch/>
        </p:blipFill>
        <p:spPr bwMode="auto">
          <a:xfrm>
            <a:off x="-64008" y="905257"/>
            <a:ext cx="6050406" cy="57949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3">
            <a:extLst>
              <a:ext uri="{FF2B5EF4-FFF2-40B4-BE49-F238E27FC236}">
                <a16:creationId xmlns:a16="http://schemas.microsoft.com/office/drawing/2014/main" id="{6514E296-56DA-9C0B-00BD-A87BAE927BB5}"/>
              </a:ext>
            </a:extLst>
          </p:cNvPr>
          <p:cNvSpPr txBox="1">
            <a:spLocks/>
          </p:cNvSpPr>
          <p:nvPr/>
        </p:nvSpPr>
        <p:spPr>
          <a:xfrm>
            <a:off x="0" y="55328"/>
            <a:ext cx="12192000" cy="758286"/>
          </a:xfrm>
          <a:prstGeom prst="rect">
            <a:avLst/>
          </a:prstGeom>
          <a:solidFill>
            <a:srgbClr val="1B2B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sz="26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HCHO downwind structures provide constraints on total NMVOC emissions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6C980DE-4149-B32B-E26B-9FEA5257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2AA70A38-513C-ABED-E3BB-F78D5F95C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3" t="6010" b="15831"/>
          <a:stretch/>
        </p:blipFill>
        <p:spPr bwMode="auto">
          <a:xfrm>
            <a:off x="1142104" y="1289404"/>
            <a:ext cx="631831" cy="2483617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68DD5-2FEA-3710-780D-BA215F50375C}"/>
              </a:ext>
            </a:extLst>
          </p:cNvPr>
          <p:cNvSpPr/>
          <p:nvPr/>
        </p:nvSpPr>
        <p:spPr>
          <a:xfrm>
            <a:off x="6096000" y="4429660"/>
            <a:ext cx="5582701" cy="14965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3">
                <a:extLst>
                  <a:ext uri="{FF2B5EF4-FFF2-40B4-BE49-F238E27FC236}">
                    <a16:creationId xmlns:a16="http://schemas.microsoft.com/office/drawing/2014/main" id="{A27F470E-AE47-E378-5E68-4B66843F601B}"/>
                  </a:ext>
                </a:extLst>
              </p:cNvPr>
              <p:cNvSpPr txBox="1"/>
              <p:nvPr/>
            </p:nvSpPr>
            <p:spPr>
              <a:xfrm>
                <a:off x="6165800" y="4703842"/>
                <a:ext cx="3906094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3">
                <a:extLst>
                  <a:ext uri="{FF2B5EF4-FFF2-40B4-BE49-F238E27FC236}">
                    <a16:creationId xmlns:a16="http://schemas.microsoft.com/office/drawing/2014/main" id="{A27F470E-AE47-E378-5E68-4B66843F6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00" y="4703842"/>
                <a:ext cx="3906094" cy="98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9">
            <a:extLst>
              <a:ext uri="{FF2B5EF4-FFF2-40B4-BE49-F238E27FC236}">
                <a16:creationId xmlns:a16="http://schemas.microsoft.com/office/drawing/2014/main" id="{A3089515-BE5F-70F4-1E70-7EA752E7D320}"/>
              </a:ext>
            </a:extLst>
          </p:cNvPr>
          <p:cNvSpPr txBox="1"/>
          <p:nvPr/>
        </p:nvSpPr>
        <p:spPr>
          <a:xfrm flipH="1">
            <a:off x="6096000" y="4030624"/>
            <a:ext cx="558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Highly reactive VOCs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9690FBD8-98D2-97AA-BF5C-6C94E3520474}"/>
              </a:ext>
            </a:extLst>
          </p:cNvPr>
          <p:cNvSpPr txBox="1"/>
          <p:nvPr/>
        </p:nvSpPr>
        <p:spPr>
          <a:xfrm flipH="1">
            <a:off x="8022751" y="4735093"/>
            <a:ext cx="3559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HCHO production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Emission of VOC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altLang="zh-CN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CN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HCHO yield from VOC </a:t>
            </a:r>
            <a:r>
              <a:rPr lang="en-US" altLang="zh-CN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B6176-541E-1EA1-DF62-BAE3E9DC5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219" y="1426771"/>
            <a:ext cx="5220262" cy="23462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9CDBC2-3127-3107-1316-31D5D3356E61}"/>
              </a:ext>
            </a:extLst>
          </p:cNvPr>
          <p:cNvSpPr/>
          <p:nvPr/>
        </p:nvSpPr>
        <p:spPr>
          <a:xfrm>
            <a:off x="6096000" y="1173743"/>
            <a:ext cx="5582701" cy="4752463"/>
          </a:xfrm>
          <a:prstGeom prst="rect">
            <a:avLst/>
          </a:prstGeom>
          <a:noFill/>
          <a:ln w="19050">
            <a:solidFill>
              <a:srgbClr val="1B2B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5">
            <a:extLst>
              <a:ext uri="{FF2B5EF4-FFF2-40B4-BE49-F238E27FC236}">
                <a16:creationId xmlns:a16="http://schemas.microsoft.com/office/drawing/2014/main" id="{3034D75D-6FB8-EDAC-B4F6-F0C0A3CDF88C}"/>
              </a:ext>
            </a:extLst>
          </p:cNvPr>
          <p:cNvSpPr/>
          <p:nvPr/>
        </p:nvSpPr>
        <p:spPr>
          <a:xfrm>
            <a:off x="-3850" y="6519446"/>
            <a:ext cx="7355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Zuo</a:t>
            </a:r>
            <a:r>
              <a:rPr lang="en-US" altLang="zh-CN" dirty="0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2023, </a:t>
            </a:r>
            <a:r>
              <a:rPr lang="en-US" altLang="zh-CN" i="1" dirty="0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Research Letters</a:t>
            </a:r>
            <a:endParaRPr lang="en-US" altLang="zh-CN" dirty="0">
              <a:solidFill>
                <a:srgbClr val="1B2B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1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698EC0F9-DE6A-981D-6E4F-0EC2CEFD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3212"/>
            <a:ext cx="6369542" cy="53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5E8179-2658-5223-F5B1-407801829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6"/>
          <a:stretch/>
        </p:blipFill>
        <p:spPr bwMode="auto">
          <a:xfrm>
            <a:off x="6260268" y="1399032"/>
            <a:ext cx="5831656" cy="4983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3">
            <a:extLst>
              <a:ext uri="{FF2B5EF4-FFF2-40B4-BE49-F238E27FC236}">
                <a16:creationId xmlns:a16="http://schemas.microsoft.com/office/drawing/2014/main" id="{6514E296-56DA-9C0B-00BD-A87BAE927BB5}"/>
              </a:ext>
            </a:extLst>
          </p:cNvPr>
          <p:cNvSpPr txBox="1">
            <a:spLocks/>
          </p:cNvSpPr>
          <p:nvPr/>
        </p:nvSpPr>
        <p:spPr>
          <a:xfrm>
            <a:off x="0" y="55328"/>
            <a:ext cx="12192000" cy="758286"/>
          </a:xfrm>
          <a:prstGeom prst="rect">
            <a:avLst/>
          </a:prstGeom>
          <a:solidFill>
            <a:srgbClr val="1B2B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HCHO d</a:t>
            </a:r>
            <a:r>
              <a:rPr kumimoji="1" lang="en-US" sz="2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iurnal variations according to GEMS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6C980DE-4149-B32B-E26B-9FEA5257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B584322B-D025-AC0A-D33A-3420A0B0D399}"/>
              </a:ext>
            </a:extLst>
          </p:cNvPr>
          <p:cNvSpPr/>
          <p:nvPr/>
        </p:nvSpPr>
        <p:spPr>
          <a:xfrm>
            <a:off x="-3850" y="6519446"/>
            <a:ext cx="459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 et al., 2024, </a:t>
            </a:r>
            <a:r>
              <a:rPr lang="en-US" altLang="zh-CN" i="1" dirty="0">
                <a:solidFill>
                  <a:srgbClr val="1B2B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19C8A-0F2A-FCA8-26CA-EBFA6A29E1D1}"/>
              </a:ext>
            </a:extLst>
          </p:cNvPr>
          <p:cNvSpPr txBox="1"/>
          <p:nvPr/>
        </p:nvSpPr>
        <p:spPr>
          <a:xfrm>
            <a:off x="1005434" y="840185"/>
            <a:ext cx="4490110" cy="410474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0372" tIns="20372" rIns="20372" bIns="20372" numCol="1" spcCol="38100" rtlCol="0" anchor="ctr">
            <a:spAutoFit/>
          </a:bodyPr>
          <a:lstStyle/>
          <a:p>
            <a:pPr marL="0" marR="0" indent="0" algn="ctr" defTabSz="4940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GEMS HCHO on May 1</a:t>
            </a:r>
            <a:r>
              <a:rPr kumimoji="0" lang="en-US" altLang="zh-CN" sz="2400" b="0" i="0" u="none" strike="noStrike" cap="none" spc="0" normalizeH="0" baseline="3000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st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, 2022</a:t>
            </a:r>
            <a:endParaRPr kumimoji="0" lang="en-US" sz="2400" b="0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Avenir Next Regula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B85153-DAB5-1EA1-9653-E97C34DFA0B6}"/>
              </a:ext>
            </a:extLst>
          </p:cNvPr>
          <p:cNvSpPr txBox="1"/>
          <p:nvPr/>
        </p:nvSpPr>
        <p:spPr>
          <a:xfrm>
            <a:off x="6696458" y="862340"/>
            <a:ext cx="5161041" cy="410474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0372" tIns="20372" rIns="20372" bIns="20372" numCol="1" spcCol="38100" rtlCol="0" anchor="ctr">
            <a:spAutoFit/>
          </a:bodyPr>
          <a:lstStyle/>
          <a:p>
            <a:pPr marL="0" marR="0" indent="0" algn="ctr" defTabSz="4940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Diurna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 v</a:t>
            </a:r>
            <a:r>
              <a:rPr kumimoji="0" lang="en-US" altLang="zh-CN" sz="24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Regular"/>
              </a:rPr>
              <a:t>ariations in summer</a:t>
            </a:r>
            <a:endParaRPr kumimoji="0" lang="en-US" sz="2400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37525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/>
          <p:cNvSpPr txBox="1"/>
          <p:nvPr/>
        </p:nvSpPr>
        <p:spPr>
          <a:xfrm>
            <a:off x="566631" y="847494"/>
            <a:ext cx="10789920" cy="4234483"/>
          </a:xfrm>
          <a:prstGeom prst="rect">
            <a:avLst/>
          </a:prstGeom>
          <a:solidFill>
            <a:srgbClr val="1B2B66"/>
          </a:solidFill>
          <a:ln w="38100">
            <a:solidFill>
              <a:srgbClr val="1B2B66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45110" indent="-245110" algn="l"/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Take-home messages</a:t>
            </a:r>
            <a:r>
              <a:rPr lang="en-US" altLang="zh-CN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</a:t>
            </a:r>
          </a:p>
          <a:p>
            <a:pPr marL="245110" indent="-245110" algn="l"/>
            <a:endParaRPr lang="zh-CN" altLang="zh-CN" sz="3200" b="1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algn="l"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show clear urban HCHO and CHOCHO plumes by relating satellite pixels with wind fields </a:t>
            </a:r>
          </a:p>
          <a:p>
            <a:pPr marL="342900" indent="-342900" algn="l">
              <a:buFont typeface="Symbol" panose="05050102010706020507" pitchFamily="18" charset="2"/>
              <a:buChar char=""/>
            </a:pP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Symbol" panose="05050102010706020507" pitchFamily="18" charset="2"/>
              <a:buChar char=""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Satellite-based effective HCHO production rates provide potential measures of total NMVOC emissions </a:t>
            </a:r>
          </a:p>
          <a:p>
            <a:pPr marL="342900" indent="-342900" algn="l">
              <a:buFont typeface="Symbol" panose="05050102010706020507" pitchFamily="18" charset="2"/>
              <a:buChar char=""/>
            </a:pP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Symbol" panose="05050102010706020507" pitchFamily="18" charset="2"/>
              <a:buChar char=""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satellites offer a great opportunity to study the diurnal variations in NMVOC emissions and chemistry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77D00-1311-2681-D67A-C721C618322E}"/>
              </a:ext>
            </a:extLst>
          </p:cNvPr>
          <p:cNvSpPr txBox="1"/>
          <p:nvPr/>
        </p:nvSpPr>
        <p:spPr>
          <a:xfrm>
            <a:off x="793002" y="5475170"/>
            <a:ext cx="1011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1B2B6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Atmospheric Chemistry Modeling &amp; Remote Sensing</a:t>
            </a:r>
          </a:p>
          <a:p>
            <a:pPr algn="ctr"/>
            <a:r>
              <a:rPr lang="en-US" sz="2400" dirty="0">
                <a:solidFill>
                  <a:srgbClr val="1B2B6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https://www.acmrsg.org</a:t>
            </a:r>
          </a:p>
        </p:txBody>
      </p:sp>
    </p:spTree>
    <p:extLst>
      <p:ext uri="{BB962C8B-B14F-4D97-AF65-F5344CB8AC3E}">
        <p14:creationId xmlns:p14="http://schemas.microsoft.com/office/powerpoint/2010/main" val="96666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 descr="animated_burning_campfir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88" y="3790919"/>
            <a:ext cx="617254" cy="6172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51" name="Line 3"/>
          <p:cNvSpPr>
            <a:spLocks noChangeShapeType="1"/>
          </p:cNvSpPr>
          <p:nvPr/>
        </p:nvSpPr>
        <p:spPr bwMode="auto">
          <a:xfrm flipV="1">
            <a:off x="-1" y="4335640"/>
            <a:ext cx="12191999" cy="2521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4640747" y="2666725"/>
            <a:ext cx="788999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/>
                <a:cs typeface="Arial" panose="020B0604020202020204"/>
              </a:rPr>
              <a:t>VOC</a:t>
            </a:r>
            <a:r>
              <a:rPr lang="en-US" sz="2000" b="1" i="1" baseline="-25000" dirty="0">
                <a:latin typeface="Arial" panose="020B0604020202020204"/>
                <a:cs typeface="Arial" panose="020B0604020202020204"/>
              </a:rPr>
              <a:t>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/>
                <a:cs typeface="Arial" panose="020B0604020202020204"/>
              </a:rPr>
              <a:t>(</a:t>
            </a:r>
            <a:r>
              <a:rPr lang="en-US" sz="2000" b="1" i="1" dirty="0" err="1">
                <a:latin typeface="Arial" panose="020B0604020202020204"/>
                <a:cs typeface="Arial" panose="020B0604020202020204"/>
              </a:rPr>
              <a:t>E</a:t>
            </a:r>
            <a:r>
              <a:rPr lang="en-US" sz="2000" b="1" i="1" baseline="-25000" dirty="0" err="1">
                <a:latin typeface="Arial" panose="020B0604020202020204"/>
                <a:cs typeface="Arial" panose="020B0604020202020204"/>
              </a:rPr>
              <a:t>i</a:t>
            </a:r>
            <a:r>
              <a:rPr lang="en-US" sz="2000" b="1" dirty="0">
                <a:latin typeface="Arial" panose="020B0604020202020204"/>
                <a:cs typeface="Arial" panose="020B0604020202020204"/>
              </a:rPr>
              <a:t>)</a:t>
            </a:r>
          </a:p>
        </p:txBody>
      </p:sp>
      <p:graphicFrame>
        <p:nvGraphicFramePr>
          <p:cNvPr id="60" name="Object 13"/>
          <p:cNvGraphicFramePr>
            <a:graphicFrameLocks noChangeAspect="1"/>
          </p:cNvGraphicFramePr>
          <p:nvPr/>
        </p:nvGraphicFramePr>
        <p:xfrm>
          <a:off x="6972673" y="479618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113665" imgH="215900" progId="Equation.3">
                  <p:embed/>
                </p:oleObj>
              </mc:Choice>
              <mc:Fallback>
                <p:oleObj name="公式" r:id="rId4" imgW="113665" imgH="215900" progId="Equation.3">
                  <p:embed/>
                  <p:pic>
                    <p:nvPicPr>
                      <p:cNvPr id="6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673" y="4796187"/>
                        <a:ext cx="114300" cy="215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Line 6"/>
          <p:cNvSpPr>
            <a:spLocks noChangeShapeType="1"/>
          </p:cNvSpPr>
          <p:nvPr/>
        </p:nvSpPr>
        <p:spPr bwMode="auto">
          <a:xfrm flipH="1" flipV="1">
            <a:off x="5010027" y="3333785"/>
            <a:ext cx="2824" cy="517919"/>
          </a:xfrm>
          <a:prstGeom prst="line">
            <a:avLst/>
          </a:prstGeom>
          <a:noFill/>
          <a:ln w="63500">
            <a:solidFill>
              <a:srgbClr val="7030A0"/>
            </a:solidFill>
            <a:rou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50" name="图片 49" descr="icofac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674" y="3648120"/>
            <a:ext cx="866830" cy="647257"/>
          </a:xfrm>
          <a:prstGeom prst="rect">
            <a:avLst/>
          </a:prstGeom>
        </p:spPr>
      </p:pic>
      <p:pic>
        <p:nvPicPr>
          <p:cNvPr id="77" name="图片 76" descr="Tree_grows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019" y="3715354"/>
            <a:ext cx="485443" cy="647257"/>
          </a:xfrm>
          <a:prstGeom prst="rect">
            <a:avLst/>
          </a:prstGeom>
        </p:spPr>
      </p:pic>
      <p:sp>
        <p:nvSpPr>
          <p:cNvPr id="41" name="文本框 5"/>
          <p:cNvSpPr txBox="1"/>
          <p:nvPr/>
        </p:nvSpPr>
        <p:spPr>
          <a:xfrm>
            <a:off x="2291945" y="2654330"/>
            <a:ext cx="650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Arial" panose="020B0604020202020204"/>
                <a:cs typeface="Arial" panose="020B0604020202020204"/>
              </a:rPr>
              <a:t>CH</a:t>
            </a:r>
            <a:r>
              <a:rPr kumimoji="1" lang="en-US" altLang="zh-CN" sz="2000" baseline="-25000" dirty="0">
                <a:latin typeface="Arial" panose="020B0604020202020204"/>
                <a:cs typeface="Arial" panose="020B0604020202020204"/>
              </a:rPr>
              <a:t>4</a:t>
            </a:r>
            <a:endParaRPr kumimoji="1" lang="zh-CN" altLang="en-US" sz="2000" baseline="-250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>
            <a:off x="2900602" y="2906229"/>
            <a:ext cx="1700772" cy="7765"/>
          </a:xfrm>
          <a:prstGeom prst="line">
            <a:avLst/>
          </a:prstGeom>
          <a:noFill/>
          <a:ln w="63500" cmpd="sng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V="1">
            <a:off x="3233461" y="3289506"/>
            <a:ext cx="1533714" cy="578525"/>
          </a:xfrm>
          <a:prstGeom prst="line">
            <a:avLst/>
          </a:prstGeom>
          <a:noFill/>
          <a:ln w="152400" cmpd="sng">
            <a:solidFill>
              <a:srgbClr val="008000"/>
            </a:solidFill>
            <a:rou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 flipH="1" flipV="1">
            <a:off x="5286569" y="3339852"/>
            <a:ext cx="778456" cy="569940"/>
          </a:xfrm>
          <a:prstGeom prst="line">
            <a:avLst/>
          </a:prstGeom>
          <a:noFill/>
          <a:ln w="25400" cmpd="sng">
            <a:solidFill>
              <a:srgbClr val="FF0000"/>
            </a:solidFill>
            <a:round/>
            <a:tailEnd type="triangle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2" name="文本框 6"/>
          <p:cNvSpPr txBox="1"/>
          <p:nvPr/>
        </p:nvSpPr>
        <p:spPr>
          <a:xfrm>
            <a:off x="2245862" y="2340845"/>
            <a:ext cx="2884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/>
                <a:cs typeface="Arial" panose="020B0604020202020204"/>
              </a:rPr>
              <a:t>Global </a:t>
            </a:r>
          </a:p>
          <a:p>
            <a:pPr algn="ctr"/>
            <a:r>
              <a:rPr kumimoji="1" lang="en-US" altLang="zh-CN" sz="1600" dirty="0">
                <a:latin typeface="Arial" panose="020B0604020202020204"/>
                <a:cs typeface="Arial" panose="020B0604020202020204"/>
              </a:rPr>
              <a:t>background</a:t>
            </a:r>
            <a:endParaRPr kumimoji="1" lang="zh-CN" altLang="en-US"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3" name="文本框 2"/>
          <p:cNvSpPr txBox="1"/>
          <p:nvPr/>
        </p:nvSpPr>
        <p:spPr>
          <a:xfrm>
            <a:off x="4263911" y="4371655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Anthropogenic </a:t>
            </a:r>
          </a:p>
          <a:p>
            <a:r>
              <a:rPr kumimoji="1" lang="en-US" altLang="zh-CN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(</a:t>
            </a:r>
            <a:r>
              <a:rPr kumimoji="1" lang="en-US" altLang="zh-CN" i="1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e.g</a:t>
            </a:r>
            <a:r>
              <a:rPr kumimoji="1" lang="en-US" altLang="zh-CN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., Ethene)</a:t>
            </a:r>
          </a:p>
        </p:txBody>
      </p:sp>
      <p:sp>
        <p:nvSpPr>
          <p:cNvPr id="55" name="文本框 40"/>
          <p:cNvSpPr txBox="1"/>
          <p:nvPr/>
        </p:nvSpPr>
        <p:spPr>
          <a:xfrm>
            <a:off x="2393068" y="435243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Biogenic</a:t>
            </a:r>
          </a:p>
          <a:p>
            <a:r>
              <a:rPr kumimoji="1" lang="en-US" altLang="zh-CN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(</a:t>
            </a:r>
            <a:r>
              <a:rPr kumimoji="1" lang="en-US" altLang="zh-CN" i="1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e.g</a:t>
            </a:r>
            <a:r>
              <a:rPr kumimoji="1" lang="en-US" altLang="zh-CN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., Isoprene)</a:t>
            </a:r>
          </a:p>
        </p:txBody>
      </p:sp>
      <p:sp>
        <p:nvSpPr>
          <p:cNvPr id="69" name="文本框 42"/>
          <p:cNvSpPr txBox="1"/>
          <p:nvPr/>
        </p:nvSpPr>
        <p:spPr>
          <a:xfrm>
            <a:off x="5948623" y="435213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Open fires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31611" y="1421927"/>
            <a:ext cx="2555508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Arial" panose="020B0604020202020204"/>
                <a:cs typeface="Arial" panose="020B0604020202020204"/>
              </a:rPr>
              <a:t>Particulate Matter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472161" y="1426649"/>
            <a:ext cx="1048685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Arial" panose="020B0604020202020204"/>
                <a:cs typeface="Arial" panose="020B0604020202020204"/>
              </a:rPr>
              <a:t>Ozone</a:t>
            </a:r>
          </a:p>
        </p:txBody>
      </p:sp>
      <p:cxnSp>
        <p:nvCxnSpPr>
          <p:cNvPr id="25" name="直线箭头连接符 51"/>
          <p:cNvCxnSpPr>
            <a:endCxn id="24" idx="2"/>
          </p:cNvCxnSpPr>
          <p:nvPr/>
        </p:nvCxnSpPr>
        <p:spPr>
          <a:xfrm flipH="1" flipV="1">
            <a:off x="3996503" y="1857535"/>
            <a:ext cx="758508" cy="868804"/>
          </a:xfrm>
          <a:prstGeom prst="straightConnector1">
            <a:avLst/>
          </a:prstGeom>
          <a:ln w="38100">
            <a:solidFill>
              <a:srgbClr val="000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90"/>
          <p:cNvCxnSpPr>
            <a:endCxn id="23" idx="2"/>
          </p:cNvCxnSpPr>
          <p:nvPr/>
        </p:nvCxnSpPr>
        <p:spPr>
          <a:xfrm flipV="1">
            <a:off x="5226493" y="1852813"/>
            <a:ext cx="582873" cy="862086"/>
          </a:xfrm>
          <a:prstGeom prst="straightConnector1">
            <a:avLst/>
          </a:prstGeom>
          <a:ln w="38100">
            <a:solidFill>
              <a:srgbClr val="000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本框 159">
            <a:extLst>
              <a:ext uri="{FF2B5EF4-FFF2-40B4-BE49-F238E27FC236}">
                <a16:creationId xmlns:a16="http://schemas.microsoft.com/office/drawing/2014/main" id="{665F80E8-11FA-4381-87B8-5EB926236A7C}"/>
              </a:ext>
            </a:extLst>
          </p:cNvPr>
          <p:cNvSpPr txBox="1"/>
          <p:nvPr/>
        </p:nvSpPr>
        <p:spPr>
          <a:xfrm>
            <a:off x="193639" y="5472233"/>
            <a:ext cx="1171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VOCs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key precursors of ozone and particulate matters</a:t>
            </a:r>
          </a:p>
        </p:txBody>
      </p:sp>
      <p:sp>
        <p:nvSpPr>
          <p:cNvPr id="2" name="标题 3">
            <a:extLst>
              <a:ext uri="{FF2B5EF4-FFF2-40B4-BE49-F238E27FC236}">
                <a16:creationId xmlns:a16="http://schemas.microsoft.com/office/drawing/2014/main" id="{4DC10251-EB20-EF22-07E6-9159C2A1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Relating HCHO column to volatile organic compound (VOC) emissions</a:t>
            </a:r>
            <a:endParaRPr kumimoji="1" lang="en-US" altLang="zh-CN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F2E8A-61C0-AFC2-531E-11244C56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 descr="animated_burning_campfir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88" y="3790919"/>
            <a:ext cx="617254" cy="6172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4640747" y="2666725"/>
            <a:ext cx="788999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/>
                <a:cs typeface="Arial" panose="020B0604020202020204"/>
              </a:rPr>
              <a:t>VOC</a:t>
            </a:r>
            <a:r>
              <a:rPr lang="en-US" sz="2000" b="1" i="1" baseline="-25000" dirty="0">
                <a:latin typeface="Arial" panose="020B0604020202020204"/>
                <a:cs typeface="Arial" panose="020B0604020202020204"/>
              </a:rPr>
              <a:t>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/>
                <a:cs typeface="Arial" panose="020B0604020202020204"/>
              </a:rPr>
              <a:t>(</a:t>
            </a:r>
            <a:r>
              <a:rPr lang="en-US" sz="2000" b="1" i="1" dirty="0" err="1">
                <a:latin typeface="Arial" panose="020B0604020202020204"/>
                <a:cs typeface="Arial" panose="020B0604020202020204"/>
              </a:rPr>
              <a:t>E</a:t>
            </a:r>
            <a:r>
              <a:rPr lang="en-US" sz="2000" b="1" i="1" baseline="-25000" dirty="0" err="1">
                <a:latin typeface="Arial" panose="020B0604020202020204"/>
                <a:cs typeface="Arial" panose="020B0604020202020204"/>
              </a:rPr>
              <a:t>i</a:t>
            </a:r>
            <a:r>
              <a:rPr lang="en-US" sz="2000" b="1" dirty="0">
                <a:latin typeface="Arial" panose="020B0604020202020204"/>
                <a:cs typeface="Arial" panose="020B0604020202020204"/>
              </a:rPr>
              <a:t>)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260078" y="2715177"/>
            <a:ext cx="9398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/>
                <a:cs typeface="Arial" panose="020B0604020202020204"/>
              </a:rPr>
              <a:t>HCHO</a:t>
            </a:r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8147051" y="2899761"/>
            <a:ext cx="2112949" cy="3097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8296449" y="2576739"/>
            <a:ext cx="1869423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hv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Symbol" panose="05050102010706020507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(~340 nm), OH</a:t>
            </a: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5691229" y="2597001"/>
            <a:ext cx="1130838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Oxidation</a:t>
            </a:r>
          </a:p>
        </p:txBody>
      </p:sp>
      <p:graphicFrame>
        <p:nvGraphicFramePr>
          <p:cNvPr id="60" name="Object 13"/>
          <p:cNvGraphicFramePr>
            <a:graphicFrameLocks noChangeAspect="1"/>
          </p:cNvGraphicFramePr>
          <p:nvPr/>
        </p:nvGraphicFramePr>
        <p:xfrm>
          <a:off x="6972673" y="479618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113665" imgH="215900" progId="Equation.3">
                  <p:embed/>
                </p:oleObj>
              </mc:Choice>
              <mc:Fallback>
                <p:oleObj name="公式" r:id="rId4" imgW="113665" imgH="215900" progId="Equation.3">
                  <p:embed/>
                  <p:pic>
                    <p:nvPicPr>
                      <p:cNvPr id="6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673" y="4796187"/>
                        <a:ext cx="114300" cy="215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 Box 14"/>
          <p:cNvSpPr txBox="1">
            <a:spLocks noChangeArrowheads="1"/>
          </p:cNvSpPr>
          <p:nvPr/>
        </p:nvSpPr>
        <p:spPr bwMode="auto">
          <a:xfrm>
            <a:off x="8443902" y="2854940"/>
            <a:ext cx="1643399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~ 0.5 h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-1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(Lifetime ~ 2 h)</a:t>
            </a:r>
          </a:p>
        </p:txBody>
      </p:sp>
      <p:sp>
        <p:nvSpPr>
          <p:cNvPr id="67" name="Text Box 20"/>
          <p:cNvSpPr txBox="1">
            <a:spLocks noChangeArrowheads="1"/>
          </p:cNvSpPr>
          <p:nvPr/>
        </p:nvSpPr>
        <p:spPr bwMode="auto">
          <a:xfrm>
            <a:off x="5859057" y="2865157"/>
            <a:ext cx="902811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Yield 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lang="en-US" sz="1600" b="1" i="1" baseline="-25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i</a:t>
            </a:r>
            <a:endParaRPr lang="en-US" sz="1600" b="1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 flipV="1">
            <a:off x="5010027" y="3333785"/>
            <a:ext cx="2824" cy="517919"/>
          </a:xfrm>
          <a:prstGeom prst="line">
            <a:avLst/>
          </a:prstGeom>
          <a:noFill/>
          <a:ln w="63500">
            <a:solidFill>
              <a:srgbClr val="7030A0"/>
            </a:solidFill>
            <a:rou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50" name="图片 49" descr="icofac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674" y="3648120"/>
            <a:ext cx="866830" cy="647257"/>
          </a:xfrm>
          <a:prstGeom prst="rect">
            <a:avLst/>
          </a:prstGeom>
        </p:spPr>
      </p:pic>
      <p:pic>
        <p:nvPicPr>
          <p:cNvPr id="77" name="图片 76" descr="Tree_grows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019" y="3715354"/>
            <a:ext cx="485443" cy="647257"/>
          </a:xfrm>
          <a:prstGeom prst="rect">
            <a:avLst/>
          </a:prstGeom>
        </p:spPr>
      </p:pic>
      <p:sp>
        <p:nvSpPr>
          <p:cNvPr id="84" name="Line 10"/>
          <p:cNvSpPr>
            <a:spLocks noChangeShapeType="1"/>
          </p:cNvSpPr>
          <p:nvPr/>
        </p:nvSpPr>
        <p:spPr bwMode="auto">
          <a:xfrm>
            <a:off x="5403163" y="2912405"/>
            <a:ext cx="182019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1" name="文本框 5"/>
          <p:cNvSpPr txBox="1"/>
          <p:nvPr/>
        </p:nvSpPr>
        <p:spPr>
          <a:xfrm>
            <a:off x="2291945" y="2654330"/>
            <a:ext cx="650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Arial" panose="020B0604020202020204"/>
                <a:cs typeface="Arial" panose="020B0604020202020204"/>
              </a:rPr>
              <a:t>CH</a:t>
            </a:r>
            <a:r>
              <a:rPr kumimoji="1" lang="en-US" altLang="zh-CN" sz="2000" baseline="-25000" dirty="0">
                <a:latin typeface="Arial" panose="020B0604020202020204"/>
                <a:cs typeface="Arial" panose="020B0604020202020204"/>
              </a:rPr>
              <a:t>4</a:t>
            </a:r>
            <a:endParaRPr kumimoji="1" lang="zh-CN" altLang="en-US" sz="2000" baseline="-250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>
            <a:off x="2900602" y="2906229"/>
            <a:ext cx="1700772" cy="7765"/>
          </a:xfrm>
          <a:prstGeom prst="line">
            <a:avLst/>
          </a:prstGeom>
          <a:noFill/>
          <a:ln w="63500" cmpd="sng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V="1">
            <a:off x="3233461" y="3289506"/>
            <a:ext cx="1533714" cy="578525"/>
          </a:xfrm>
          <a:prstGeom prst="line">
            <a:avLst/>
          </a:prstGeom>
          <a:noFill/>
          <a:ln w="152400" cmpd="sng">
            <a:solidFill>
              <a:srgbClr val="008000"/>
            </a:solidFill>
            <a:rou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 flipH="1" flipV="1">
            <a:off x="5286569" y="3339852"/>
            <a:ext cx="778456" cy="569940"/>
          </a:xfrm>
          <a:prstGeom prst="line">
            <a:avLst/>
          </a:prstGeom>
          <a:noFill/>
          <a:ln w="25400" cmpd="sng">
            <a:solidFill>
              <a:srgbClr val="FF0000"/>
            </a:solidFill>
            <a:round/>
            <a:tailEnd type="triangle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2" name="文本框 6"/>
          <p:cNvSpPr txBox="1"/>
          <p:nvPr/>
        </p:nvSpPr>
        <p:spPr>
          <a:xfrm>
            <a:off x="2245862" y="2340845"/>
            <a:ext cx="2884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/>
                <a:cs typeface="Arial" panose="020B0604020202020204"/>
              </a:rPr>
              <a:t>Global </a:t>
            </a:r>
          </a:p>
          <a:p>
            <a:pPr algn="ctr"/>
            <a:r>
              <a:rPr kumimoji="1" lang="en-US" altLang="zh-CN" sz="1600" dirty="0">
                <a:latin typeface="Arial" panose="020B0604020202020204"/>
                <a:cs typeface="Arial" panose="020B0604020202020204"/>
              </a:rPr>
              <a:t>background</a:t>
            </a:r>
            <a:endParaRPr kumimoji="1" lang="zh-CN" altLang="en-US"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3" name="文本框 2"/>
          <p:cNvSpPr txBox="1"/>
          <p:nvPr/>
        </p:nvSpPr>
        <p:spPr>
          <a:xfrm>
            <a:off x="4263911" y="4371655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Anthropogenic </a:t>
            </a:r>
          </a:p>
          <a:p>
            <a:r>
              <a:rPr kumimoji="1" lang="en-US" altLang="zh-CN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(</a:t>
            </a:r>
            <a:r>
              <a:rPr kumimoji="1" lang="en-US" altLang="zh-CN" i="1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e.g</a:t>
            </a:r>
            <a:r>
              <a:rPr kumimoji="1" lang="en-US" altLang="zh-CN" dirty="0">
                <a:solidFill>
                  <a:srgbClr val="660066"/>
                </a:solidFill>
                <a:latin typeface="Arial" panose="020B0604020202020204"/>
                <a:cs typeface="Arial" panose="020B0604020202020204"/>
              </a:rPr>
              <a:t>., Ethene)</a:t>
            </a:r>
          </a:p>
        </p:txBody>
      </p:sp>
      <p:sp>
        <p:nvSpPr>
          <p:cNvPr id="55" name="文本框 40"/>
          <p:cNvSpPr txBox="1"/>
          <p:nvPr/>
        </p:nvSpPr>
        <p:spPr>
          <a:xfrm>
            <a:off x="2393068" y="435243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Biogenic</a:t>
            </a:r>
          </a:p>
          <a:p>
            <a:r>
              <a:rPr kumimoji="1" lang="en-US" altLang="zh-CN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(</a:t>
            </a:r>
            <a:r>
              <a:rPr kumimoji="1" lang="en-US" altLang="zh-CN" i="1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e.g</a:t>
            </a:r>
            <a:r>
              <a:rPr kumimoji="1" lang="en-US" altLang="zh-CN" dirty="0">
                <a:solidFill>
                  <a:srgbClr val="008000"/>
                </a:solidFill>
                <a:latin typeface="Arial" panose="020B0604020202020204"/>
                <a:cs typeface="Arial" panose="020B0604020202020204"/>
              </a:rPr>
              <a:t>., Isoprene)</a:t>
            </a:r>
          </a:p>
        </p:txBody>
      </p:sp>
      <p:sp>
        <p:nvSpPr>
          <p:cNvPr id="69" name="文本框 42"/>
          <p:cNvSpPr txBox="1"/>
          <p:nvPr/>
        </p:nvSpPr>
        <p:spPr>
          <a:xfrm>
            <a:off x="5948623" y="435213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Open fires</a:t>
            </a:r>
          </a:p>
        </p:txBody>
      </p:sp>
      <p:sp>
        <p:nvSpPr>
          <p:cNvPr id="81" name="Text Box 7"/>
          <p:cNvSpPr txBox="1">
            <a:spLocks noChangeArrowheads="1"/>
          </p:cNvSpPr>
          <p:nvPr/>
        </p:nvSpPr>
        <p:spPr bwMode="auto">
          <a:xfrm>
            <a:off x="4531611" y="1421927"/>
            <a:ext cx="2555508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Arial" panose="020B0604020202020204"/>
                <a:cs typeface="Arial" panose="020B0604020202020204"/>
              </a:rPr>
              <a:t>Particulate Matter</a:t>
            </a: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472161" y="1426649"/>
            <a:ext cx="1048685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latin typeface="Arial" panose="020B0604020202020204"/>
                <a:cs typeface="Arial" panose="020B0604020202020204"/>
              </a:rPr>
              <a:t>Ozone</a:t>
            </a:r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9616" y="1140563"/>
            <a:ext cx="1175245" cy="887513"/>
          </a:xfrm>
          <a:prstGeom prst="rect">
            <a:avLst/>
          </a:prstGeom>
        </p:spPr>
      </p:pic>
      <p:cxnSp>
        <p:nvCxnSpPr>
          <p:cNvPr id="175" name="Straight Connector 174"/>
          <p:cNvCxnSpPr/>
          <p:nvPr/>
        </p:nvCxnSpPr>
        <p:spPr>
          <a:xfrm flipV="1">
            <a:off x="7389179" y="1701308"/>
            <a:ext cx="561327" cy="108647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 flipV="1">
            <a:off x="7950505" y="1701308"/>
            <a:ext cx="126138" cy="112873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文本框 159">
            <a:extLst>
              <a:ext uri="{FF2B5EF4-FFF2-40B4-BE49-F238E27FC236}">
                <a16:creationId xmlns:a16="http://schemas.microsoft.com/office/drawing/2014/main" id="{82A89413-F39E-4DF6-AA5B-BF70F33078AA}"/>
              </a:ext>
            </a:extLst>
          </p:cNvPr>
          <p:cNvSpPr txBox="1"/>
          <p:nvPr/>
        </p:nvSpPr>
        <p:spPr>
          <a:xfrm>
            <a:off x="193639" y="5472233"/>
            <a:ext cx="1171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VOCs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key precursors of ozone and particulate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HCHO column is a reliable proxy for VOC emissions, providing top-down constraint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CHOCHO indicates isoprene and aromatic VOC emissions</a:t>
            </a:r>
          </a:p>
        </p:txBody>
      </p:sp>
      <p:cxnSp>
        <p:nvCxnSpPr>
          <p:cNvPr id="38" name="直线箭头连接符 51">
            <a:extLst>
              <a:ext uri="{FF2B5EF4-FFF2-40B4-BE49-F238E27FC236}">
                <a16:creationId xmlns:a16="http://schemas.microsoft.com/office/drawing/2014/main" id="{D52B1280-6431-423E-BCE3-2FEDBA3B67AB}"/>
              </a:ext>
            </a:extLst>
          </p:cNvPr>
          <p:cNvCxnSpPr/>
          <p:nvPr/>
        </p:nvCxnSpPr>
        <p:spPr>
          <a:xfrm flipH="1" flipV="1">
            <a:off x="3996503" y="1857535"/>
            <a:ext cx="758508" cy="868804"/>
          </a:xfrm>
          <a:prstGeom prst="straightConnector1">
            <a:avLst/>
          </a:prstGeom>
          <a:ln w="38100">
            <a:solidFill>
              <a:srgbClr val="000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90">
            <a:extLst>
              <a:ext uri="{FF2B5EF4-FFF2-40B4-BE49-F238E27FC236}">
                <a16:creationId xmlns:a16="http://schemas.microsoft.com/office/drawing/2014/main" id="{8045482D-BB07-4341-B29C-607073614DC2}"/>
              </a:ext>
            </a:extLst>
          </p:cNvPr>
          <p:cNvCxnSpPr/>
          <p:nvPr/>
        </p:nvCxnSpPr>
        <p:spPr>
          <a:xfrm flipV="1">
            <a:off x="5226493" y="1852813"/>
            <a:ext cx="582873" cy="862086"/>
          </a:xfrm>
          <a:prstGeom prst="straightConnector1">
            <a:avLst/>
          </a:prstGeom>
          <a:ln w="38100">
            <a:solidFill>
              <a:srgbClr val="00000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Line 3">
            <a:extLst>
              <a:ext uri="{FF2B5EF4-FFF2-40B4-BE49-F238E27FC236}">
                <a16:creationId xmlns:a16="http://schemas.microsoft.com/office/drawing/2014/main" id="{75167EA3-BF78-4C01-A45D-DAB852C80C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1" y="4335640"/>
            <a:ext cx="12191999" cy="2521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标题 3">
            <a:extLst>
              <a:ext uri="{FF2B5EF4-FFF2-40B4-BE49-F238E27FC236}">
                <a16:creationId xmlns:a16="http://schemas.microsoft.com/office/drawing/2014/main" id="{1C01EF85-4F32-F266-698F-F84A5597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Relating HCHO column to volatile organic compound (VOC) emissions</a:t>
            </a:r>
            <a:endParaRPr kumimoji="1" lang="en-US" altLang="zh-CN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24092-69BA-A7D5-E85F-C33CC478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9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922488B-DBCC-4011-9BC3-FAAF96E3A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732"/>
          <a:stretch/>
        </p:blipFill>
        <p:spPr>
          <a:xfrm>
            <a:off x="0" y="3048000"/>
            <a:ext cx="12213771" cy="39928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49AE008-ECA1-4F9A-A5BE-D2FA99B2DF98}"/>
              </a:ext>
            </a:extLst>
          </p:cNvPr>
          <p:cNvSpPr/>
          <p:nvPr/>
        </p:nvSpPr>
        <p:spPr>
          <a:xfrm>
            <a:off x="-1" y="0"/>
            <a:ext cx="12213771" cy="31191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B62572-C757-4DBD-B1CC-2A704F7F5D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6757" r="26012" b="47966"/>
          <a:stretch/>
        </p:blipFill>
        <p:spPr>
          <a:xfrm rot="20647780">
            <a:off x="246277" y="4381358"/>
            <a:ext cx="1655328" cy="14325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D982976-D253-48E5-9359-48C26701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4296" b="32320"/>
          <a:stretch/>
        </p:blipFill>
        <p:spPr>
          <a:xfrm rot="154180">
            <a:off x="6172044" y="2815508"/>
            <a:ext cx="1751536" cy="1000659"/>
          </a:xfrm>
          <a:prstGeom prst="rect">
            <a:avLst/>
          </a:prstGeom>
        </p:spPr>
      </p:pic>
      <p:sp>
        <p:nvSpPr>
          <p:cNvPr id="28" name="文本框 3">
            <a:extLst>
              <a:ext uri="{FF2B5EF4-FFF2-40B4-BE49-F238E27FC236}">
                <a16:creationId xmlns:a16="http://schemas.microsoft.com/office/drawing/2014/main" id="{8A7E74EB-1F45-4D41-BF00-B461DD208204}"/>
              </a:ext>
            </a:extLst>
          </p:cNvPr>
          <p:cNvSpPr txBox="1"/>
          <p:nvPr/>
        </p:nvSpPr>
        <p:spPr>
          <a:xfrm>
            <a:off x="-5840" y="3914181"/>
            <a:ext cx="135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GOME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0" name="文本框 3">
            <a:extLst>
              <a:ext uri="{FF2B5EF4-FFF2-40B4-BE49-F238E27FC236}">
                <a16:creationId xmlns:a16="http://schemas.microsoft.com/office/drawing/2014/main" id="{DA670346-7F82-4012-B64C-7C2C6B7117C7}"/>
              </a:ext>
            </a:extLst>
          </p:cNvPr>
          <p:cNvSpPr txBox="1"/>
          <p:nvPr/>
        </p:nvSpPr>
        <p:spPr>
          <a:xfrm>
            <a:off x="6041510" y="2373321"/>
            <a:ext cx="1430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GOME-2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A/B/C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0349A22-02D7-4CBA-BF4E-CE78B5C933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2144">
            <a:off x="1811370" y="3399366"/>
            <a:ext cx="2101298" cy="1375890"/>
          </a:xfrm>
          <a:prstGeom prst="rect">
            <a:avLst/>
          </a:prstGeom>
        </p:spPr>
      </p:pic>
      <p:sp>
        <p:nvSpPr>
          <p:cNvPr id="33" name="文本框 3">
            <a:extLst>
              <a:ext uri="{FF2B5EF4-FFF2-40B4-BE49-F238E27FC236}">
                <a16:creationId xmlns:a16="http://schemas.microsoft.com/office/drawing/2014/main" id="{A2853E33-4361-44F6-ADFF-3ED0CF66290B}"/>
              </a:ext>
            </a:extLst>
          </p:cNvPr>
          <p:cNvSpPr txBox="1"/>
          <p:nvPr/>
        </p:nvSpPr>
        <p:spPr>
          <a:xfrm>
            <a:off x="1458359" y="3277216"/>
            <a:ext cx="209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SCIAMACHY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3A8AD7C-C838-4D01-A393-B221735B2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41">
            <a:off x="3154676" y="2896100"/>
            <a:ext cx="2858616" cy="1563306"/>
          </a:xfrm>
          <a:prstGeom prst="rect">
            <a:avLst/>
          </a:prstGeom>
        </p:spPr>
      </p:pic>
      <p:sp>
        <p:nvSpPr>
          <p:cNvPr id="36" name="文本框 3">
            <a:extLst>
              <a:ext uri="{FF2B5EF4-FFF2-40B4-BE49-F238E27FC236}">
                <a16:creationId xmlns:a16="http://schemas.microsoft.com/office/drawing/2014/main" id="{D39372EB-A12C-4952-BDBE-9B83079258E0}"/>
              </a:ext>
            </a:extLst>
          </p:cNvPr>
          <p:cNvSpPr txBox="1"/>
          <p:nvPr/>
        </p:nvSpPr>
        <p:spPr>
          <a:xfrm>
            <a:off x="3843562" y="2681541"/>
            <a:ext cx="135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OMI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DEA3861-EECE-4879-9C94-28B1F037C0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05">
            <a:off x="8337559" y="3491918"/>
            <a:ext cx="1450398" cy="1099303"/>
          </a:xfrm>
          <a:prstGeom prst="rect">
            <a:avLst/>
          </a:prstGeom>
        </p:spPr>
      </p:pic>
      <p:sp>
        <p:nvSpPr>
          <p:cNvPr id="41" name="文本框 3">
            <a:extLst>
              <a:ext uri="{FF2B5EF4-FFF2-40B4-BE49-F238E27FC236}">
                <a16:creationId xmlns:a16="http://schemas.microsoft.com/office/drawing/2014/main" id="{AC835D85-65F5-4257-942B-A737DE0516BB}"/>
              </a:ext>
            </a:extLst>
          </p:cNvPr>
          <p:cNvSpPr txBox="1"/>
          <p:nvPr/>
        </p:nvSpPr>
        <p:spPr>
          <a:xfrm>
            <a:off x="7945132" y="2949941"/>
            <a:ext cx="258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OMPS-NPP/N20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DE8A856-E0A5-4241-88DB-F2A7B392FC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5" t="9119" r="24915" b="60971"/>
          <a:stretch/>
        </p:blipFill>
        <p:spPr>
          <a:xfrm>
            <a:off x="10187415" y="4018208"/>
            <a:ext cx="1423544" cy="1362411"/>
          </a:xfrm>
          <a:prstGeom prst="rect">
            <a:avLst/>
          </a:prstGeom>
        </p:spPr>
      </p:pic>
      <p:sp>
        <p:nvSpPr>
          <p:cNvPr id="42" name="文本框 3">
            <a:extLst>
              <a:ext uri="{FF2B5EF4-FFF2-40B4-BE49-F238E27FC236}">
                <a16:creationId xmlns:a16="http://schemas.microsoft.com/office/drawing/2014/main" id="{3F18760D-6D79-457E-BF89-4CA70E67574F}"/>
              </a:ext>
            </a:extLst>
          </p:cNvPr>
          <p:cNvSpPr txBox="1"/>
          <p:nvPr/>
        </p:nvSpPr>
        <p:spPr>
          <a:xfrm>
            <a:off x="9881065" y="3496671"/>
            <a:ext cx="178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TROPOMI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4" name="文本框 3">
            <a:extLst>
              <a:ext uri="{FF2B5EF4-FFF2-40B4-BE49-F238E27FC236}">
                <a16:creationId xmlns:a16="http://schemas.microsoft.com/office/drawing/2014/main" id="{1411D5E1-2CB0-4199-82C8-F9D401A49883}"/>
              </a:ext>
            </a:extLst>
          </p:cNvPr>
          <p:cNvSpPr txBox="1"/>
          <p:nvPr/>
        </p:nvSpPr>
        <p:spPr>
          <a:xfrm>
            <a:off x="473" y="1684354"/>
            <a:ext cx="2140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1995-2011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40 × 320 km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aseline="30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32C4478-D9F7-45EA-8FB0-75A302116718}"/>
              </a:ext>
            </a:extLst>
          </p:cNvPr>
          <p:cNvCxnSpPr>
            <a:cxnSpLocks/>
          </p:cNvCxnSpPr>
          <p:nvPr/>
        </p:nvCxnSpPr>
        <p:spPr>
          <a:xfrm flipV="1">
            <a:off x="671230" y="2513175"/>
            <a:ext cx="0" cy="13417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3">
            <a:extLst>
              <a:ext uri="{FF2B5EF4-FFF2-40B4-BE49-F238E27FC236}">
                <a16:creationId xmlns:a16="http://schemas.microsoft.com/office/drawing/2014/main" id="{9B6D7543-CBC0-484F-AA13-13F7D3FAE766}"/>
              </a:ext>
            </a:extLst>
          </p:cNvPr>
          <p:cNvSpPr txBox="1"/>
          <p:nvPr/>
        </p:nvSpPr>
        <p:spPr>
          <a:xfrm>
            <a:off x="1879639" y="1151705"/>
            <a:ext cx="206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2002-2012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30 × 60 km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aseline="30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732096F-C5D9-47FD-B5DE-12A050DD9441}"/>
              </a:ext>
            </a:extLst>
          </p:cNvPr>
          <p:cNvCxnSpPr>
            <a:cxnSpLocks/>
          </p:cNvCxnSpPr>
          <p:nvPr/>
        </p:nvCxnSpPr>
        <p:spPr>
          <a:xfrm flipV="1">
            <a:off x="2550396" y="1980526"/>
            <a:ext cx="0" cy="13417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3">
            <a:extLst>
              <a:ext uri="{FF2B5EF4-FFF2-40B4-BE49-F238E27FC236}">
                <a16:creationId xmlns:a16="http://schemas.microsoft.com/office/drawing/2014/main" id="{8A9168F3-E13A-42E5-809B-68C238277E0F}"/>
              </a:ext>
            </a:extLst>
          </p:cNvPr>
          <p:cNvSpPr txBox="1"/>
          <p:nvPr/>
        </p:nvSpPr>
        <p:spPr>
          <a:xfrm>
            <a:off x="3840200" y="979123"/>
            <a:ext cx="206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2004</a:t>
            </a:r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-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13 × 24 km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aseline="30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AB86AD41-ED29-4825-A8CE-FFC132003473}"/>
              </a:ext>
            </a:extLst>
          </p:cNvPr>
          <p:cNvCxnSpPr>
            <a:cxnSpLocks/>
          </p:cNvCxnSpPr>
          <p:nvPr/>
        </p:nvCxnSpPr>
        <p:spPr>
          <a:xfrm flipV="1">
            <a:off x="4510957" y="1810120"/>
            <a:ext cx="0" cy="8624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3">
            <a:extLst>
              <a:ext uri="{FF2B5EF4-FFF2-40B4-BE49-F238E27FC236}">
                <a16:creationId xmlns:a16="http://schemas.microsoft.com/office/drawing/2014/main" id="{0D330649-AFE4-478D-B346-67AC95CB39F8}"/>
              </a:ext>
            </a:extLst>
          </p:cNvPr>
          <p:cNvSpPr txBox="1"/>
          <p:nvPr/>
        </p:nvSpPr>
        <p:spPr>
          <a:xfrm>
            <a:off x="8113799" y="769468"/>
            <a:ext cx="206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2011-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50 × 50 km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aseline="30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C0493CAC-D7A4-4677-9194-CC24648C28C0}"/>
              </a:ext>
            </a:extLst>
          </p:cNvPr>
          <p:cNvCxnSpPr>
            <a:cxnSpLocks/>
          </p:cNvCxnSpPr>
          <p:nvPr/>
        </p:nvCxnSpPr>
        <p:spPr>
          <a:xfrm flipV="1">
            <a:off x="8793609" y="1598289"/>
            <a:ext cx="0" cy="13417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3">
            <a:extLst>
              <a:ext uri="{FF2B5EF4-FFF2-40B4-BE49-F238E27FC236}">
                <a16:creationId xmlns:a16="http://schemas.microsoft.com/office/drawing/2014/main" id="{802934E4-81B4-4F3D-807A-D1394141A04B}"/>
              </a:ext>
            </a:extLst>
          </p:cNvPr>
          <p:cNvSpPr txBox="1"/>
          <p:nvPr/>
        </p:nvSpPr>
        <p:spPr>
          <a:xfrm>
            <a:off x="6049587" y="736206"/>
            <a:ext cx="206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2006-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80 × 40 km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aseline="30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34BFA53C-A77A-4C6D-AE6A-294146645A0C}"/>
              </a:ext>
            </a:extLst>
          </p:cNvPr>
          <p:cNvCxnSpPr>
            <a:cxnSpLocks/>
          </p:cNvCxnSpPr>
          <p:nvPr/>
        </p:nvCxnSpPr>
        <p:spPr>
          <a:xfrm flipV="1">
            <a:off x="6729397" y="1567203"/>
            <a:ext cx="0" cy="8624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3">
            <a:extLst>
              <a:ext uri="{FF2B5EF4-FFF2-40B4-BE49-F238E27FC236}">
                <a16:creationId xmlns:a16="http://schemas.microsoft.com/office/drawing/2014/main" id="{7F30334B-49DC-4B61-A6DB-1F4B8D2CC243}"/>
              </a:ext>
            </a:extLst>
          </p:cNvPr>
          <p:cNvSpPr txBox="1"/>
          <p:nvPr/>
        </p:nvSpPr>
        <p:spPr>
          <a:xfrm>
            <a:off x="9495367" y="1434258"/>
            <a:ext cx="2635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2017-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7.0/5.5 × 3.5 km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aseline="30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C89579D1-C091-41CC-8746-427D283A9FD4}"/>
              </a:ext>
            </a:extLst>
          </p:cNvPr>
          <p:cNvCxnSpPr>
            <a:cxnSpLocks/>
          </p:cNvCxnSpPr>
          <p:nvPr/>
        </p:nvCxnSpPr>
        <p:spPr>
          <a:xfrm flipV="1">
            <a:off x="10756801" y="2145019"/>
            <a:ext cx="0" cy="13417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99B10FE-913A-4DBF-AED3-1B31ABF95C69}"/>
              </a:ext>
            </a:extLst>
          </p:cNvPr>
          <p:cNvSpPr txBox="1"/>
          <p:nvPr/>
        </p:nvSpPr>
        <p:spPr>
          <a:xfrm>
            <a:off x="2147882" y="4963437"/>
            <a:ext cx="81360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GEO: </a:t>
            </a: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GEMS (2020-; Hourly), TEMPO (2023-; Hourly)</a:t>
            </a:r>
          </a:p>
        </p:txBody>
      </p:sp>
      <p:sp>
        <p:nvSpPr>
          <p:cNvPr id="37" name="标题 3">
            <a:extLst>
              <a:ext uri="{FF2B5EF4-FFF2-40B4-BE49-F238E27FC236}">
                <a16:creationId xmlns:a16="http://schemas.microsoft.com/office/drawing/2014/main" id="{D5BE54F5-8C6A-41F2-B7C2-55C63218CB30}"/>
              </a:ext>
            </a:extLst>
          </p:cNvPr>
          <p:cNvSpPr txBox="1">
            <a:spLocks/>
          </p:cNvSpPr>
          <p:nvPr/>
        </p:nvSpPr>
        <p:spPr>
          <a:xfrm>
            <a:off x="0" y="83632"/>
            <a:ext cx="12192000" cy="615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Observing HCHO and CHOCHO from space since 1995: LEO to GEO</a:t>
            </a:r>
            <a:endParaRPr kumimoji="1"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30">
            <a:extLst>
              <a:ext uri="{FF2B5EF4-FFF2-40B4-BE49-F238E27FC236}">
                <a16:creationId xmlns:a16="http://schemas.microsoft.com/office/drawing/2014/main" id="{452B2A97-6969-1908-F034-88156B13D27A}"/>
              </a:ext>
            </a:extLst>
          </p:cNvPr>
          <p:cNvSpPr txBox="1"/>
          <p:nvPr/>
        </p:nvSpPr>
        <p:spPr>
          <a:xfrm>
            <a:off x="0" y="611542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LEO: Low earth orbit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GEO: Geostationary orbit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8FFD15-73AD-973D-1005-EA407247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268" y="665005"/>
            <a:ext cx="8603358" cy="6138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6686" y="1111384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OMI annual mean HCHO columns</a:t>
            </a:r>
          </a:p>
        </p:txBody>
      </p:sp>
      <p:sp>
        <p:nvSpPr>
          <p:cNvPr id="2" name="标题 3">
            <a:extLst>
              <a:ext uri="{FF2B5EF4-FFF2-40B4-BE49-F238E27FC236}">
                <a16:creationId xmlns:a16="http://schemas.microsoft.com/office/drawing/2014/main" id="{1DE8D9D9-3C47-951B-9F88-03DE35F8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Satellite observations reveal enhanced HCHO from different sources </a:t>
            </a:r>
            <a:endParaRPr kumimoji="1" lang="en-US" altLang="zh-CN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C45EE4-6188-90C9-CAB6-D94E7970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TROPOMI_HCHO_China_2019_May_Sep_Res_0.05">
            <a:extLst>
              <a:ext uri="{FF2B5EF4-FFF2-40B4-BE49-F238E27FC236}">
                <a16:creationId xmlns:a16="http://schemas.microsoft.com/office/drawing/2014/main" id="{C53B3115-A413-082C-C4B8-571BA3274E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5462"/>
          <a:stretch/>
        </p:blipFill>
        <p:spPr>
          <a:xfrm>
            <a:off x="597761" y="914196"/>
            <a:ext cx="10996478" cy="5657426"/>
          </a:xfrm>
          <a:prstGeom prst="rect">
            <a:avLst/>
          </a:prstGeom>
        </p:spPr>
      </p:pic>
      <p:sp>
        <p:nvSpPr>
          <p:cNvPr id="2" name="标题 3">
            <a:extLst>
              <a:ext uri="{FF2B5EF4-FFF2-40B4-BE49-F238E27FC236}">
                <a16:creationId xmlns:a16="http://schemas.microsoft.com/office/drawing/2014/main" id="{1DE8D9D9-3C47-951B-9F88-03DE35F8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Satellite (TROPOMI)</a:t>
            </a:r>
            <a:r>
              <a:rPr kumimoji="1"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picks up urban HCHO signals</a:t>
            </a:r>
            <a:endParaRPr kumimoji="1" lang="en-US" altLang="zh-CN" sz="28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B4A59F7-6136-17AE-F9AB-9F2E0A99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30">
            <a:extLst>
              <a:ext uri="{FF2B5EF4-FFF2-40B4-BE49-F238E27FC236}">
                <a16:creationId xmlns:a16="http://schemas.microsoft.com/office/drawing/2014/main" id="{34F0AFC3-49B7-5EE1-F596-70B493F524E4}"/>
              </a:ext>
            </a:extLst>
          </p:cNvPr>
          <p:cNvSpPr txBox="1"/>
          <p:nvPr/>
        </p:nvSpPr>
        <p:spPr>
          <a:xfrm>
            <a:off x="1126302" y="963916"/>
            <a:ext cx="681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HCHO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CC50EE-38E3-A09A-955C-B5ECBA6C5D37}"/>
              </a:ext>
            </a:extLst>
          </p:cNvPr>
          <p:cNvSpPr/>
          <p:nvPr/>
        </p:nvSpPr>
        <p:spPr>
          <a:xfrm>
            <a:off x="6588927" y="3256182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D7E8EB-3D11-B42B-E3A2-0B94EDBC5DE4}"/>
              </a:ext>
            </a:extLst>
          </p:cNvPr>
          <p:cNvSpPr/>
          <p:nvPr/>
        </p:nvSpPr>
        <p:spPr>
          <a:xfrm>
            <a:off x="8613112" y="321300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679557-74E9-2D31-0D45-6776C64E1CFA}"/>
              </a:ext>
            </a:extLst>
          </p:cNvPr>
          <p:cNvSpPr/>
          <p:nvPr/>
        </p:nvSpPr>
        <p:spPr>
          <a:xfrm>
            <a:off x="6217697" y="3634909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342A55-2F54-FFFA-5A9A-1C8261339628}"/>
              </a:ext>
            </a:extLst>
          </p:cNvPr>
          <p:cNvSpPr/>
          <p:nvPr/>
        </p:nvSpPr>
        <p:spPr>
          <a:xfrm>
            <a:off x="6909358" y="41116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BAC0CD-76DB-886F-4078-76576CF36285}"/>
              </a:ext>
            </a:extLst>
          </p:cNvPr>
          <p:cNvSpPr/>
          <p:nvPr/>
        </p:nvSpPr>
        <p:spPr>
          <a:xfrm>
            <a:off x="5559288" y="41116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A27058-5615-5347-8996-42F93AFEA969}"/>
              </a:ext>
            </a:extLst>
          </p:cNvPr>
          <p:cNvSpPr/>
          <p:nvPr/>
        </p:nvSpPr>
        <p:spPr>
          <a:xfrm>
            <a:off x="6109697" y="5155002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974BA8-0500-7D12-EFB3-FD7F1D2CBA66}"/>
              </a:ext>
            </a:extLst>
          </p:cNvPr>
          <p:cNvSpPr/>
          <p:nvPr/>
        </p:nvSpPr>
        <p:spPr>
          <a:xfrm>
            <a:off x="5868102" y="42640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E1D442-D5B7-4A1B-84BC-44D8E9D7554E}"/>
              </a:ext>
            </a:extLst>
          </p:cNvPr>
          <p:cNvSpPr/>
          <p:nvPr/>
        </p:nvSpPr>
        <p:spPr>
          <a:xfrm>
            <a:off x="6742743" y="5091723"/>
            <a:ext cx="310642" cy="328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E33DA2-FC01-68A5-3FDB-582112530930}"/>
              </a:ext>
            </a:extLst>
          </p:cNvPr>
          <p:cNvSpPr/>
          <p:nvPr/>
        </p:nvSpPr>
        <p:spPr>
          <a:xfrm>
            <a:off x="5784331" y="538415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744065-3243-05F7-2086-6CA40CB9960B}"/>
              </a:ext>
            </a:extLst>
          </p:cNvPr>
          <p:cNvSpPr/>
          <p:nvPr/>
        </p:nvSpPr>
        <p:spPr>
          <a:xfrm>
            <a:off x="1570827" y="40036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C27C3C-5A83-99B5-1532-6C40DC831022}"/>
              </a:ext>
            </a:extLst>
          </p:cNvPr>
          <p:cNvSpPr/>
          <p:nvPr/>
        </p:nvSpPr>
        <p:spPr>
          <a:xfrm>
            <a:off x="1968393" y="43720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0F0C94-D0C6-0315-4E99-455E5549F1F8}"/>
              </a:ext>
            </a:extLst>
          </p:cNvPr>
          <p:cNvSpPr/>
          <p:nvPr/>
        </p:nvSpPr>
        <p:spPr>
          <a:xfrm>
            <a:off x="6945385" y="312561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F7B30A-22AA-426B-2427-0E7B81095EED}"/>
              </a:ext>
            </a:extLst>
          </p:cNvPr>
          <p:cNvSpPr/>
          <p:nvPr/>
        </p:nvSpPr>
        <p:spPr>
          <a:xfrm>
            <a:off x="7454793" y="3526909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A930B9-F577-7A5B-2C15-E4BFC67FF786}"/>
              </a:ext>
            </a:extLst>
          </p:cNvPr>
          <p:cNvSpPr/>
          <p:nvPr/>
        </p:nvSpPr>
        <p:spPr>
          <a:xfrm>
            <a:off x="7328599" y="3985544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556D18-14DA-5C5E-1DE0-4256AA5909D0}"/>
              </a:ext>
            </a:extLst>
          </p:cNvPr>
          <p:cNvSpPr/>
          <p:nvPr/>
        </p:nvSpPr>
        <p:spPr>
          <a:xfrm>
            <a:off x="8851519" y="342900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EA5C71-6E89-D549-07CC-CAE15302223B}"/>
              </a:ext>
            </a:extLst>
          </p:cNvPr>
          <p:cNvCxnSpPr/>
          <p:nvPr/>
        </p:nvCxnSpPr>
        <p:spPr>
          <a:xfrm>
            <a:off x="1107541" y="5975287"/>
            <a:ext cx="0" cy="5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FDCAAE-B327-16C0-5195-357EAD81FAA2}"/>
              </a:ext>
            </a:extLst>
          </p:cNvPr>
          <p:cNvCxnSpPr>
            <a:cxnSpLocks/>
          </p:cNvCxnSpPr>
          <p:nvPr/>
        </p:nvCxnSpPr>
        <p:spPr>
          <a:xfrm flipH="1">
            <a:off x="932507" y="6317810"/>
            <a:ext cx="49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9260DF5-5D39-4944-14B4-2B0C21C9696E}"/>
              </a:ext>
            </a:extLst>
          </p:cNvPr>
          <p:cNvSpPr/>
          <p:nvPr/>
        </p:nvSpPr>
        <p:spPr>
          <a:xfrm>
            <a:off x="6729385" y="445073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本框 30">
            <a:extLst>
              <a:ext uri="{FF2B5EF4-FFF2-40B4-BE49-F238E27FC236}">
                <a16:creationId xmlns:a16="http://schemas.microsoft.com/office/drawing/2014/main" id="{A4FC50D1-7ACE-78A8-8F38-597E23D4135B}"/>
              </a:ext>
            </a:extLst>
          </p:cNvPr>
          <p:cNvSpPr txBox="1"/>
          <p:nvPr/>
        </p:nvSpPr>
        <p:spPr>
          <a:xfrm>
            <a:off x="8054462" y="5492150"/>
            <a:ext cx="2605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May-Sep, 2019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 km x 5 km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C4856E-4F18-3F7C-3CB9-B1A03DCC004C}"/>
              </a:ext>
            </a:extLst>
          </p:cNvPr>
          <p:cNvSpPr/>
          <p:nvPr/>
        </p:nvSpPr>
        <p:spPr>
          <a:xfrm>
            <a:off x="3319078" y="234864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953D26-E90A-4259-429D-F1D160E5EE28}"/>
              </a:ext>
            </a:extLst>
          </p:cNvPr>
          <p:cNvSpPr/>
          <p:nvPr/>
        </p:nvSpPr>
        <p:spPr>
          <a:xfrm>
            <a:off x="8158929" y="2646865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9D3F6C8-7524-FFA5-3692-BA32AF6D3B6C}"/>
              </a:ext>
            </a:extLst>
          </p:cNvPr>
          <p:cNvSpPr/>
          <p:nvPr/>
        </p:nvSpPr>
        <p:spPr>
          <a:xfrm>
            <a:off x="8397112" y="234864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C1AA1-62B4-13AB-50DA-D756AB768CAF}"/>
              </a:ext>
            </a:extLst>
          </p:cNvPr>
          <p:cNvSpPr/>
          <p:nvPr/>
        </p:nvSpPr>
        <p:spPr>
          <a:xfrm>
            <a:off x="8595006" y="2092677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09BB138-FAEF-634C-EC5A-A13C89A4CF06}"/>
              </a:ext>
            </a:extLst>
          </p:cNvPr>
          <p:cNvSpPr/>
          <p:nvPr/>
        </p:nvSpPr>
        <p:spPr>
          <a:xfrm>
            <a:off x="10295303" y="342774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74A2CD2-D4D3-443C-2388-8F05775E9DE7}"/>
              </a:ext>
            </a:extLst>
          </p:cNvPr>
          <p:cNvSpPr/>
          <p:nvPr/>
        </p:nvSpPr>
        <p:spPr>
          <a:xfrm>
            <a:off x="1914075" y="242501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81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ROPOMI_NO2_China_2019_May_Sep_Res_0.05"/>
          <p:cNvPicPr>
            <a:picLocks noChangeAspect="1"/>
          </p:cNvPicPr>
          <p:nvPr/>
        </p:nvPicPr>
        <p:blipFill rotWithShape="1">
          <a:blip r:embed="rId2"/>
          <a:srcRect t="4711"/>
          <a:stretch/>
        </p:blipFill>
        <p:spPr>
          <a:xfrm>
            <a:off x="597600" y="869130"/>
            <a:ext cx="10998000" cy="570308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F548B0-DAC2-CED0-4C3F-9AB5A38392CF}"/>
              </a:ext>
            </a:extLst>
          </p:cNvPr>
          <p:cNvCxnSpPr/>
          <p:nvPr/>
        </p:nvCxnSpPr>
        <p:spPr>
          <a:xfrm>
            <a:off x="1107541" y="5975287"/>
            <a:ext cx="0" cy="5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680396-BB9A-887A-5F3E-D925CF13E04E}"/>
              </a:ext>
            </a:extLst>
          </p:cNvPr>
          <p:cNvCxnSpPr>
            <a:cxnSpLocks/>
          </p:cNvCxnSpPr>
          <p:nvPr/>
        </p:nvCxnSpPr>
        <p:spPr>
          <a:xfrm flipH="1">
            <a:off x="932507" y="6317810"/>
            <a:ext cx="49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5E03A6C-2734-73EA-8B08-13D418B42C89}"/>
              </a:ext>
            </a:extLst>
          </p:cNvPr>
          <p:cNvSpPr/>
          <p:nvPr/>
        </p:nvSpPr>
        <p:spPr>
          <a:xfrm>
            <a:off x="6588927" y="3256182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4A94FE-AF79-C691-E50F-363A4B161F03}"/>
              </a:ext>
            </a:extLst>
          </p:cNvPr>
          <p:cNvSpPr/>
          <p:nvPr/>
        </p:nvSpPr>
        <p:spPr>
          <a:xfrm>
            <a:off x="8613112" y="321300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2A9EF7-3BD1-1087-0B1F-07C518912F0C}"/>
              </a:ext>
            </a:extLst>
          </p:cNvPr>
          <p:cNvSpPr/>
          <p:nvPr/>
        </p:nvSpPr>
        <p:spPr>
          <a:xfrm>
            <a:off x="6217697" y="3634909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E3F860-BC9A-9ADB-4641-AB8B82A8D26A}"/>
              </a:ext>
            </a:extLst>
          </p:cNvPr>
          <p:cNvSpPr/>
          <p:nvPr/>
        </p:nvSpPr>
        <p:spPr>
          <a:xfrm>
            <a:off x="6909358" y="41116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BF3A94-849F-5FAE-54E7-50590EE0239E}"/>
              </a:ext>
            </a:extLst>
          </p:cNvPr>
          <p:cNvSpPr/>
          <p:nvPr/>
        </p:nvSpPr>
        <p:spPr>
          <a:xfrm>
            <a:off x="5559288" y="41116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130ADF-B7A4-6232-4E79-D4841523133E}"/>
              </a:ext>
            </a:extLst>
          </p:cNvPr>
          <p:cNvSpPr/>
          <p:nvPr/>
        </p:nvSpPr>
        <p:spPr>
          <a:xfrm>
            <a:off x="6109697" y="5155002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D9BA0E-CC0E-7D09-56EC-59F8D4344368}"/>
              </a:ext>
            </a:extLst>
          </p:cNvPr>
          <p:cNvSpPr/>
          <p:nvPr/>
        </p:nvSpPr>
        <p:spPr>
          <a:xfrm>
            <a:off x="5868102" y="42640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BF45F5-D652-22DD-FEF1-A0F65835A169}"/>
              </a:ext>
            </a:extLst>
          </p:cNvPr>
          <p:cNvSpPr/>
          <p:nvPr/>
        </p:nvSpPr>
        <p:spPr>
          <a:xfrm>
            <a:off x="6742743" y="5091723"/>
            <a:ext cx="310642" cy="328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3BAC3F-46D9-CF8C-EDED-07D1DCF4F3CA}"/>
              </a:ext>
            </a:extLst>
          </p:cNvPr>
          <p:cNvSpPr/>
          <p:nvPr/>
        </p:nvSpPr>
        <p:spPr>
          <a:xfrm>
            <a:off x="5784331" y="538415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41F22D-AC8F-1149-ADAF-2325FDC4F183}"/>
              </a:ext>
            </a:extLst>
          </p:cNvPr>
          <p:cNvSpPr/>
          <p:nvPr/>
        </p:nvSpPr>
        <p:spPr>
          <a:xfrm>
            <a:off x="1570827" y="40036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9475B8-6A3A-D073-474E-4A75AACDD33E}"/>
              </a:ext>
            </a:extLst>
          </p:cNvPr>
          <p:cNvSpPr/>
          <p:nvPr/>
        </p:nvSpPr>
        <p:spPr>
          <a:xfrm>
            <a:off x="1968393" y="437204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AF29F1-A608-BC31-6663-9FEFCB689664}"/>
              </a:ext>
            </a:extLst>
          </p:cNvPr>
          <p:cNvSpPr/>
          <p:nvPr/>
        </p:nvSpPr>
        <p:spPr>
          <a:xfrm>
            <a:off x="6945385" y="312561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1F80D6-D11A-91D5-2222-3000EA1886C5}"/>
              </a:ext>
            </a:extLst>
          </p:cNvPr>
          <p:cNvSpPr/>
          <p:nvPr/>
        </p:nvSpPr>
        <p:spPr>
          <a:xfrm>
            <a:off x="7454793" y="3526909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EC17DA9-1418-DE36-3534-2A45F89DAB3A}"/>
              </a:ext>
            </a:extLst>
          </p:cNvPr>
          <p:cNvSpPr/>
          <p:nvPr/>
        </p:nvSpPr>
        <p:spPr>
          <a:xfrm>
            <a:off x="7328599" y="3985544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DCD18F-0435-9B19-B47F-2490A9F9B74C}"/>
              </a:ext>
            </a:extLst>
          </p:cNvPr>
          <p:cNvSpPr/>
          <p:nvPr/>
        </p:nvSpPr>
        <p:spPr>
          <a:xfrm>
            <a:off x="8851519" y="342900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C1E702-4718-537E-2B57-9E3D968B9238}"/>
              </a:ext>
            </a:extLst>
          </p:cNvPr>
          <p:cNvSpPr/>
          <p:nvPr/>
        </p:nvSpPr>
        <p:spPr>
          <a:xfrm>
            <a:off x="6729385" y="4450738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文本框 30">
            <a:extLst>
              <a:ext uri="{FF2B5EF4-FFF2-40B4-BE49-F238E27FC236}">
                <a16:creationId xmlns:a16="http://schemas.microsoft.com/office/drawing/2014/main" id="{C6E17B7A-F068-C047-4216-0865E4BA3B62}"/>
              </a:ext>
            </a:extLst>
          </p:cNvPr>
          <p:cNvSpPr txBox="1"/>
          <p:nvPr/>
        </p:nvSpPr>
        <p:spPr>
          <a:xfrm>
            <a:off x="1126302" y="963916"/>
            <a:ext cx="681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NO</a:t>
            </a:r>
            <a:r>
              <a:rPr lang="en-US" altLang="zh-CN" sz="3200" b="1" baseline="-25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标题 3">
            <a:extLst>
              <a:ext uri="{FF2B5EF4-FFF2-40B4-BE49-F238E27FC236}">
                <a16:creationId xmlns:a16="http://schemas.microsoft.com/office/drawing/2014/main" id="{8E8957A1-CD9D-7C61-A02E-1A0CA8D9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Satellite (TROPOMI)</a:t>
            </a:r>
            <a:r>
              <a:rPr kumimoji="1"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picks up urban HCHO signals</a:t>
            </a:r>
            <a:endParaRPr kumimoji="1" lang="en-US" altLang="zh-CN" sz="28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4425569-5120-20EB-C4AA-AEB90AF81E70}"/>
              </a:ext>
            </a:extLst>
          </p:cNvPr>
          <p:cNvSpPr/>
          <p:nvPr/>
        </p:nvSpPr>
        <p:spPr>
          <a:xfrm>
            <a:off x="3319078" y="234864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636F75-C411-EA91-CCF7-CAA41349806C}"/>
              </a:ext>
            </a:extLst>
          </p:cNvPr>
          <p:cNvSpPr/>
          <p:nvPr/>
        </p:nvSpPr>
        <p:spPr>
          <a:xfrm>
            <a:off x="8158929" y="2646865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6CAF3A-CE8B-3E8F-24B5-03B71E3B59B5}"/>
              </a:ext>
            </a:extLst>
          </p:cNvPr>
          <p:cNvSpPr/>
          <p:nvPr/>
        </p:nvSpPr>
        <p:spPr>
          <a:xfrm>
            <a:off x="8397112" y="234864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2861CE-A224-26DF-1B2A-50D8DCB99FDA}"/>
              </a:ext>
            </a:extLst>
          </p:cNvPr>
          <p:cNvSpPr/>
          <p:nvPr/>
        </p:nvSpPr>
        <p:spPr>
          <a:xfrm>
            <a:off x="8595006" y="2092677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472407E-BEF1-D947-9459-51122B4431B3}"/>
              </a:ext>
            </a:extLst>
          </p:cNvPr>
          <p:cNvSpPr/>
          <p:nvPr/>
        </p:nvSpPr>
        <p:spPr>
          <a:xfrm>
            <a:off x="10295303" y="3427740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5C72B5-9FFA-1041-CED3-B6BAB02317BE}"/>
              </a:ext>
            </a:extLst>
          </p:cNvPr>
          <p:cNvSpPr/>
          <p:nvPr/>
        </p:nvSpPr>
        <p:spPr>
          <a:xfrm>
            <a:off x="1914075" y="2425011"/>
            <a:ext cx="216000" cy="2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文本框 30">
            <a:extLst>
              <a:ext uri="{FF2B5EF4-FFF2-40B4-BE49-F238E27FC236}">
                <a16:creationId xmlns:a16="http://schemas.microsoft.com/office/drawing/2014/main" id="{86710F66-2906-2F4C-E2A3-55CEA809211C}"/>
              </a:ext>
            </a:extLst>
          </p:cNvPr>
          <p:cNvSpPr txBox="1"/>
          <p:nvPr/>
        </p:nvSpPr>
        <p:spPr>
          <a:xfrm>
            <a:off x="8054462" y="5492150"/>
            <a:ext cx="2605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May-Sep, 2019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 km x 5 km</a:t>
            </a: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7980C230-DB7C-D71A-556F-99197BFB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9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E0BC77BC-8E5B-CBB9-10C5-FB3F2D4AF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54"/>
          <a:stretch/>
        </p:blipFill>
        <p:spPr>
          <a:xfrm>
            <a:off x="5984697" y="1276908"/>
            <a:ext cx="5176264" cy="50302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99E4EBC-A5E9-C984-8998-65F6A0EF6E81}"/>
              </a:ext>
            </a:extLst>
          </p:cNvPr>
          <p:cNvSpPr txBox="1"/>
          <p:nvPr/>
        </p:nvSpPr>
        <p:spPr>
          <a:xfrm>
            <a:off x="1847351" y="835715"/>
            <a:ext cx="835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TROPOMI HCHO Apr-Sep, 2018-2021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标题 3">
            <a:extLst>
              <a:ext uri="{FF2B5EF4-FFF2-40B4-BE49-F238E27FC236}">
                <a16:creationId xmlns:a16="http://schemas.microsoft.com/office/drawing/2014/main" id="{6EFED584-D769-370B-AB25-24CFED788C57}"/>
              </a:ext>
            </a:extLst>
          </p:cNvPr>
          <p:cNvSpPr txBox="1">
            <a:spLocks/>
          </p:cNvSpPr>
          <p:nvPr/>
        </p:nvSpPr>
        <p:spPr>
          <a:xfrm>
            <a:off x="0" y="55328"/>
            <a:ext cx="12192000" cy="758286"/>
          </a:xfrm>
          <a:prstGeom prst="rect">
            <a:avLst/>
          </a:prstGeom>
          <a:solidFill>
            <a:srgbClr val="1B2B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Observing urban HCHO plumes: </a:t>
            </a:r>
            <a:r>
              <a:rPr kumimoji="1"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Riyadh as an example</a:t>
            </a:r>
            <a:r>
              <a:rPr lang="en-US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kumimoji="1"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3EED1C4-64DC-D9D3-AFE8-22BDA65AE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7540"/>
          <a:stretch/>
        </p:blipFill>
        <p:spPr>
          <a:xfrm>
            <a:off x="461178" y="1278536"/>
            <a:ext cx="5593726" cy="5030206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D2F45C4-8FE9-5CA6-740B-92AE78DE3BCE}"/>
              </a:ext>
            </a:extLst>
          </p:cNvPr>
          <p:cNvCxnSpPr>
            <a:cxnSpLocks/>
          </p:cNvCxnSpPr>
          <p:nvPr/>
        </p:nvCxnSpPr>
        <p:spPr>
          <a:xfrm flipH="1" flipV="1">
            <a:off x="6448507" y="1539133"/>
            <a:ext cx="365760" cy="3896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21D1B32-9639-ED81-4802-02A35A9C0E9A}"/>
              </a:ext>
            </a:extLst>
          </p:cNvPr>
          <p:cNvCxnSpPr/>
          <p:nvPr/>
        </p:nvCxnSpPr>
        <p:spPr>
          <a:xfrm flipV="1">
            <a:off x="8652344" y="1483474"/>
            <a:ext cx="0" cy="500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D358312-B73C-AD16-1DD7-7AAFD60F921F}"/>
              </a:ext>
            </a:extLst>
          </p:cNvPr>
          <p:cNvCxnSpPr>
            <a:cxnSpLocks/>
          </p:cNvCxnSpPr>
          <p:nvPr/>
        </p:nvCxnSpPr>
        <p:spPr>
          <a:xfrm flipV="1">
            <a:off x="10410908" y="1606163"/>
            <a:ext cx="386963" cy="479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CB3A8E5-8248-600C-CEF7-A4DA4C99E5EB}"/>
              </a:ext>
            </a:extLst>
          </p:cNvPr>
          <p:cNvCxnSpPr>
            <a:cxnSpLocks/>
          </p:cNvCxnSpPr>
          <p:nvPr/>
        </p:nvCxnSpPr>
        <p:spPr>
          <a:xfrm>
            <a:off x="10300915" y="3753911"/>
            <a:ext cx="6241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676CC81-F06F-3BBD-F290-13ABD01BC3EF}"/>
              </a:ext>
            </a:extLst>
          </p:cNvPr>
          <p:cNvCxnSpPr>
            <a:cxnSpLocks/>
          </p:cNvCxnSpPr>
          <p:nvPr/>
        </p:nvCxnSpPr>
        <p:spPr>
          <a:xfrm flipH="1">
            <a:off x="6249725" y="3772373"/>
            <a:ext cx="5645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D1829EE-8A90-60D3-64E2-2A6890D9EF06}"/>
              </a:ext>
            </a:extLst>
          </p:cNvPr>
          <p:cNvCxnSpPr>
            <a:cxnSpLocks/>
          </p:cNvCxnSpPr>
          <p:nvPr/>
        </p:nvCxnSpPr>
        <p:spPr>
          <a:xfrm flipH="1">
            <a:off x="6531996" y="5552203"/>
            <a:ext cx="331303" cy="2999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68162CEB-3320-64CB-F631-399DAC447361}"/>
              </a:ext>
            </a:extLst>
          </p:cNvPr>
          <p:cNvCxnSpPr>
            <a:cxnSpLocks/>
          </p:cNvCxnSpPr>
          <p:nvPr/>
        </p:nvCxnSpPr>
        <p:spPr>
          <a:xfrm>
            <a:off x="8725229" y="5702181"/>
            <a:ext cx="0" cy="47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33BBABD3-4D21-BCAE-B329-F061A9843678}"/>
              </a:ext>
            </a:extLst>
          </p:cNvPr>
          <p:cNvCxnSpPr>
            <a:cxnSpLocks/>
          </p:cNvCxnSpPr>
          <p:nvPr/>
        </p:nvCxnSpPr>
        <p:spPr>
          <a:xfrm>
            <a:off x="10414881" y="5545576"/>
            <a:ext cx="510211" cy="3951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E8389AD-78CC-BE34-4D74-91B51E1E6F00}"/>
              </a:ext>
            </a:extLst>
          </p:cNvPr>
          <p:cNvSpPr txBox="1"/>
          <p:nvPr/>
        </p:nvSpPr>
        <p:spPr>
          <a:xfrm>
            <a:off x="7939669" y="4124984"/>
            <a:ext cx="14127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 &lt; 2 m s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zh-CN" alt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5EB96F9-E71E-E792-095D-18A49DF4FE28}"/>
              </a:ext>
            </a:extLst>
          </p:cNvPr>
          <p:cNvCxnSpPr/>
          <p:nvPr/>
        </p:nvCxnSpPr>
        <p:spPr>
          <a:xfrm flipV="1">
            <a:off x="3657600" y="1278536"/>
            <a:ext cx="2438400" cy="1790667"/>
          </a:xfrm>
          <a:prstGeom prst="line">
            <a:avLst/>
          </a:prstGeom>
          <a:ln w="28575">
            <a:solidFill>
              <a:srgbClr val="D11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F916C32A-638C-2016-DAEB-D9A5F33D0ACC}"/>
              </a:ext>
            </a:extLst>
          </p:cNvPr>
          <p:cNvCxnSpPr>
            <a:cxnSpLocks/>
          </p:cNvCxnSpPr>
          <p:nvPr/>
        </p:nvCxnSpPr>
        <p:spPr>
          <a:xfrm>
            <a:off x="3657600" y="3464560"/>
            <a:ext cx="2464902" cy="2844182"/>
          </a:xfrm>
          <a:prstGeom prst="line">
            <a:avLst/>
          </a:prstGeom>
          <a:ln w="28575">
            <a:solidFill>
              <a:srgbClr val="D11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28D289-D599-84B6-D38F-AAEDE72B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30">
            <a:extLst>
              <a:ext uri="{FF2B5EF4-FFF2-40B4-BE49-F238E27FC236}">
                <a16:creationId xmlns:a16="http://schemas.microsoft.com/office/drawing/2014/main" id="{EED4576D-717B-ADB5-DF14-469C899981F8}"/>
              </a:ext>
            </a:extLst>
          </p:cNvPr>
          <p:cNvSpPr txBox="1"/>
          <p:nvPr/>
        </p:nvSpPr>
        <p:spPr>
          <a:xfrm>
            <a:off x="1229454" y="3577475"/>
            <a:ext cx="239446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Isolated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Large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Frequent clear sky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32C21FF7-5BD3-180B-108C-F02193EBA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05" y="812711"/>
            <a:ext cx="6744586" cy="51833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3">
            <a:extLst>
              <a:ext uri="{FF2B5EF4-FFF2-40B4-BE49-F238E27FC236}">
                <a16:creationId xmlns:a16="http://schemas.microsoft.com/office/drawing/2014/main" id="{1DE8D9D9-3C47-951B-9F88-03DE35F8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25"/>
            <a:ext cx="12192000" cy="758286"/>
          </a:xfrm>
          <a:solidFill>
            <a:srgbClr val="1B2B66"/>
          </a:solidFill>
        </p:spPr>
        <p:txBody>
          <a:bodyPr>
            <a:noAutofit/>
          </a:bodyPr>
          <a:lstStyle/>
          <a:p>
            <a:pPr algn="ctr"/>
            <a:r>
              <a:rPr kumimoji="1" lang="en-US" sz="2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Schematic diagram of wind rotation technique</a:t>
            </a:r>
            <a:endParaRPr kumimoji="1" lang="en-US" altLang="zh-CN" sz="28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C45EE4-6188-90C9-CAB6-D94E7970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542DE-6631-3220-2375-2A5455CDD2A8}"/>
              </a:ext>
            </a:extLst>
          </p:cNvPr>
          <p:cNvSpPr txBox="1"/>
          <p:nvPr/>
        </p:nvSpPr>
        <p:spPr>
          <a:xfrm>
            <a:off x="1945758" y="6115264"/>
            <a:ext cx="80993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6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Each observation is rotated with a wind direction θ around a reference point (orange dot) to obtain a wind-aligned distribution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ADCCD-67B6-3845-C557-8C1005714E6B}"/>
              </a:ext>
            </a:extLst>
          </p:cNvPr>
          <p:cNvSpPr txBox="1"/>
          <p:nvPr/>
        </p:nvSpPr>
        <p:spPr>
          <a:xfrm>
            <a:off x="9704567" y="5686326"/>
            <a:ext cx="6114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Pommier et al. (2013)</a:t>
            </a:r>
          </a:p>
        </p:txBody>
      </p:sp>
    </p:spTree>
    <p:extLst>
      <p:ext uri="{BB962C8B-B14F-4D97-AF65-F5344CB8AC3E}">
        <p14:creationId xmlns:p14="http://schemas.microsoft.com/office/powerpoint/2010/main" val="1655365670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620,&quot;width&quot;:1584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9741</TotalTime>
  <Words>680</Words>
  <Application>Microsoft Office PowerPoint</Application>
  <PresentationFormat>Widescreen</PresentationFormat>
  <Paragraphs>160</Paragraphs>
  <Slides>15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Calibri</vt:lpstr>
      <vt:lpstr>Cambria Math</vt:lpstr>
      <vt:lpstr>Symbol</vt:lpstr>
      <vt:lpstr>Times New Roman</vt:lpstr>
      <vt:lpstr>Office 主题</vt:lpstr>
      <vt:lpstr>公式</vt:lpstr>
      <vt:lpstr>Observing downwind structures of urban HCHO and CHOCHO plumes with TROPOMI and GEMS:  Implications to non-methane volatile organic compound emissions</vt:lpstr>
      <vt:lpstr>Relating HCHO column to volatile organic compound (VOC) emissions</vt:lpstr>
      <vt:lpstr>Relating HCHO column to volatile organic compound (VOC) emissions</vt:lpstr>
      <vt:lpstr>PowerPoint Presentation</vt:lpstr>
      <vt:lpstr>Satellite observations reveal enhanced HCHO from different sources </vt:lpstr>
      <vt:lpstr>Satellite (TROPOMI) picks up urban HCHO signals</vt:lpstr>
      <vt:lpstr>Satellite (TROPOMI) picks up urban HCHO signals</vt:lpstr>
      <vt:lpstr>PowerPoint Presentation</vt:lpstr>
      <vt:lpstr>Schematic diagram of wind rotation technique</vt:lpstr>
      <vt:lpstr>Wind-aligned urban HCHO plume and its downwind structure</vt:lpstr>
      <vt:lpstr>Fitting downwind structure with the exponentially modified Gaussian (EMG) model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downwind structures of urban HCHO plumes from space: Implications to non-methane volatile organic compound emissions </dc:title>
  <dc:creator>Lei ZHU (朱雷)</dc:creator>
  <cp:lastModifiedBy>Lei ZHU</cp:lastModifiedBy>
  <cp:revision>1856</cp:revision>
  <dcterms:created xsi:type="dcterms:W3CDTF">2020-11-02T15:53:59Z</dcterms:created>
  <dcterms:modified xsi:type="dcterms:W3CDTF">2024-08-31T00:44:08Z</dcterms:modified>
</cp:coreProperties>
</file>