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0" r:id="rId5"/>
    <p:sldId id="3210" r:id="rId6"/>
    <p:sldId id="3211" r:id="rId7"/>
    <p:sldId id="3212" r:id="rId8"/>
    <p:sldId id="3214" r:id="rId9"/>
    <p:sldId id="3213" r:id="rId10"/>
    <p:sldId id="3215" r:id="rId11"/>
    <p:sldId id="3216" r:id="rId12"/>
    <p:sldId id="3217" r:id="rId13"/>
    <p:sldId id="3220" r:id="rId14"/>
    <p:sldId id="3218" r:id="rId15"/>
    <p:sldId id="3016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mitrios Balis" userId="f85f6816-7ac3-4cb7-a1a2-6b199311d068" providerId="ADAL" clId="{AEFAFEBF-C478-434A-BD60-D0ACE7EB61DD}"/>
    <pc:docChg chg="undo custSel addSld delSld modSld">
      <pc:chgData name="Dimitrios Balis" userId="f85f6816-7ac3-4cb7-a1a2-6b199311d068" providerId="ADAL" clId="{AEFAFEBF-C478-434A-BD60-D0ACE7EB61DD}" dt="2024-08-19T10:55:38.521" v="862"/>
      <pc:docMkLst>
        <pc:docMk/>
      </pc:docMkLst>
      <pc:sldChg chg="addSp modSp add">
        <pc:chgData name="Dimitrios Balis" userId="f85f6816-7ac3-4cb7-a1a2-6b199311d068" providerId="ADAL" clId="{AEFAFEBF-C478-434A-BD60-D0ACE7EB61DD}" dt="2024-08-19T08:29:05.141" v="302" actId="207"/>
        <pc:sldMkLst>
          <pc:docMk/>
          <pc:sldMk cId="3375061716" sldId="260"/>
        </pc:sldMkLst>
        <pc:spChg chg="mod">
          <ac:chgData name="Dimitrios Balis" userId="f85f6816-7ac3-4cb7-a1a2-6b199311d068" providerId="ADAL" clId="{AEFAFEBF-C478-434A-BD60-D0ACE7EB61DD}" dt="2024-08-19T08:29:05.141" v="302" actId="207"/>
          <ac:spMkLst>
            <pc:docMk/>
            <pc:sldMk cId="3375061716" sldId="260"/>
            <ac:spMk id="2" creationId="{B44988DF-FFAA-CC54-2636-3065A005C263}"/>
          </ac:spMkLst>
        </pc:spChg>
        <pc:spChg chg="mod">
          <ac:chgData name="Dimitrios Balis" userId="f85f6816-7ac3-4cb7-a1a2-6b199311d068" providerId="ADAL" clId="{AEFAFEBF-C478-434A-BD60-D0ACE7EB61DD}" dt="2024-08-19T08:20:52.704" v="178" actId="255"/>
          <ac:spMkLst>
            <pc:docMk/>
            <pc:sldMk cId="3375061716" sldId="260"/>
            <ac:spMk id="3" creationId="{5FD5F616-A462-ECB8-C7ED-5B14D595F33A}"/>
          </ac:spMkLst>
        </pc:spChg>
        <pc:spChg chg="add mod">
          <ac:chgData name="Dimitrios Balis" userId="f85f6816-7ac3-4cb7-a1a2-6b199311d068" providerId="ADAL" clId="{AEFAFEBF-C478-434A-BD60-D0ACE7EB61DD}" dt="2024-08-19T08:22:38.611" v="190" actId="1076"/>
          <ac:spMkLst>
            <pc:docMk/>
            <pc:sldMk cId="3375061716" sldId="260"/>
            <ac:spMk id="10" creationId="{E2B208E6-0CEC-4D40-919F-2C1C85C44C35}"/>
          </ac:spMkLst>
        </pc:spChg>
        <pc:spChg chg="add mod">
          <ac:chgData name="Dimitrios Balis" userId="f85f6816-7ac3-4cb7-a1a2-6b199311d068" providerId="ADAL" clId="{AEFAFEBF-C478-434A-BD60-D0ACE7EB61DD}" dt="2024-08-19T08:28:29.024" v="298" actId="1076"/>
          <ac:spMkLst>
            <pc:docMk/>
            <pc:sldMk cId="3375061716" sldId="260"/>
            <ac:spMk id="14" creationId="{8E15A073-ECF5-4787-834D-1D02D768C5F9}"/>
          </ac:spMkLst>
        </pc:spChg>
        <pc:picChg chg="mod">
          <ac:chgData name="Dimitrios Balis" userId="f85f6816-7ac3-4cb7-a1a2-6b199311d068" providerId="ADAL" clId="{AEFAFEBF-C478-434A-BD60-D0ACE7EB61DD}" dt="2024-08-19T08:17:14.904" v="125" actId="1076"/>
          <ac:picMkLst>
            <pc:docMk/>
            <pc:sldMk cId="3375061716" sldId="260"/>
            <ac:picMk id="5" creationId="{00000000-0000-0000-0000-000000000000}"/>
          </ac:picMkLst>
        </pc:picChg>
        <pc:picChg chg="add mod">
          <ac:chgData name="Dimitrios Balis" userId="f85f6816-7ac3-4cb7-a1a2-6b199311d068" providerId="ADAL" clId="{AEFAFEBF-C478-434A-BD60-D0ACE7EB61DD}" dt="2024-08-19T08:17:20.194" v="126" actId="1076"/>
          <ac:picMkLst>
            <pc:docMk/>
            <pc:sldMk cId="3375061716" sldId="260"/>
            <ac:picMk id="6" creationId="{2AC6D573-6A92-43B3-9FA0-46B673B610AF}"/>
          </ac:picMkLst>
        </pc:picChg>
        <pc:picChg chg="add mod">
          <ac:chgData name="Dimitrios Balis" userId="f85f6816-7ac3-4cb7-a1a2-6b199311d068" providerId="ADAL" clId="{AEFAFEBF-C478-434A-BD60-D0ACE7EB61DD}" dt="2024-08-19T08:20:10.138" v="172" actId="1076"/>
          <ac:picMkLst>
            <pc:docMk/>
            <pc:sldMk cId="3375061716" sldId="260"/>
            <ac:picMk id="7" creationId="{FE232C3E-663B-438C-838F-4594CE25CE6A}"/>
          </ac:picMkLst>
        </pc:picChg>
        <pc:picChg chg="add mod">
          <ac:chgData name="Dimitrios Balis" userId="f85f6816-7ac3-4cb7-a1a2-6b199311d068" providerId="ADAL" clId="{AEFAFEBF-C478-434A-BD60-D0ACE7EB61DD}" dt="2024-08-19T08:20:10.138" v="172" actId="1076"/>
          <ac:picMkLst>
            <pc:docMk/>
            <pc:sldMk cId="3375061716" sldId="260"/>
            <ac:picMk id="8" creationId="{331C05EE-C4FB-4DF2-BA15-A53E98E7717C}"/>
          </ac:picMkLst>
        </pc:picChg>
        <pc:picChg chg="add mod">
          <ac:chgData name="Dimitrios Balis" userId="f85f6816-7ac3-4cb7-a1a2-6b199311d068" providerId="ADAL" clId="{AEFAFEBF-C478-434A-BD60-D0ACE7EB61DD}" dt="2024-08-19T08:21:29.700" v="181" actId="1076"/>
          <ac:picMkLst>
            <pc:docMk/>
            <pc:sldMk cId="3375061716" sldId="260"/>
            <ac:picMk id="9" creationId="{A0276B63-15A7-4850-967A-1272747F5AB6}"/>
          </ac:picMkLst>
        </pc:picChg>
        <pc:picChg chg="add mod">
          <ac:chgData name="Dimitrios Balis" userId="f85f6816-7ac3-4cb7-a1a2-6b199311d068" providerId="ADAL" clId="{AEFAFEBF-C478-434A-BD60-D0ACE7EB61DD}" dt="2024-08-19T08:23:43.066" v="195" actId="1076"/>
          <ac:picMkLst>
            <pc:docMk/>
            <pc:sldMk cId="3375061716" sldId="260"/>
            <ac:picMk id="12" creationId="{23730F90-A65B-4B12-8255-C8F44F3D7E04}"/>
          </ac:picMkLst>
        </pc:picChg>
        <pc:picChg chg="add mod">
          <ac:chgData name="Dimitrios Balis" userId="f85f6816-7ac3-4cb7-a1a2-6b199311d068" providerId="ADAL" clId="{AEFAFEBF-C478-434A-BD60-D0ACE7EB61DD}" dt="2024-08-19T08:23:43.066" v="195" actId="1076"/>
          <ac:picMkLst>
            <pc:docMk/>
            <pc:sldMk cId="3375061716" sldId="260"/>
            <ac:picMk id="13" creationId="{2EBAFD98-EE6D-451F-8B2B-583B05474D39}"/>
          </ac:picMkLst>
        </pc:picChg>
        <pc:picChg chg="add mod">
          <ac:chgData name="Dimitrios Balis" userId="f85f6816-7ac3-4cb7-a1a2-6b199311d068" providerId="ADAL" clId="{AEFAFEBF-C478-434A-BD60-D0ACE7EB61DD}" dt="2024-08-19T08:28:26.207" v="297" actId="1076"/>
          <ac:picMkLst>
            <pc:docMk/>
            <pc:sldMk cId="3375061716" sldId="260"/>
            <ac:picMk id="15" creationId="{28F2B9AC-204C-4B0D-B958-06743E90D728}"/>
          </ac:picMkLst>
        </pc:picChg>
        <pc:picChg chg="add mod">
          <ac:chgData name="Dimitrios Balis" userId="f85f6816-7ac3-4cb7-a1a2-6b199311d068" providerId="ADAL" clId="{AEFAFEBF-C478-434A-BD60-D0ACE7EB61DD}" dt="2024-08-19T08:22:31.703" v="189" actId="1076"/>
          <ac:picMkLst>
            <pc:docMk/>
            <pc:sldMk cId="3375061716" sldId="260"/>
            <ac:picMk id="1026" creationId="{6C2BCC0B-65B2-4F3A-8CE5-419A1913F74F}"/>
          </ac:picMkLst>
        </pc:picChg>
      </pc:sldChg>
      <pc:sldChg chg="addSp delSp modSp add">
        <pc:chgData name="Dimitrios Balis" userId="f85f6816-7ac3-4cb7-a1a2-6b199311d068" providerId="ADAL" clId="{AEFAFEBF-C478-434A-BD60-D0ACE7EB61DD}" dt="2024-08-19T08:27:17.627" v="291"/>
        <pc:sldMkLst>
          <pc:docMk/>
          <pc:sldMk cId="1164383101" sldId="3016"/>
        </pc:sldMkLst>
        <pc:spChg chg="add ord">
          <ac:chgData name="Dimitrios Balis" userId="f85f6816-7ac3-4cb7-a1a2-6b199311d068" providerId="ADAL" clId="{AEFAFEBF-C478-434A-BD60-D0ACE7EB61DD}" dt="2024-08-19T08:08:23.670" v="33" actId="167"/>
          <ac:spMkLst>
            <pc:docMk/>
            <pc:sldMk cId="1164383101" sldId="3016"/>
            <ac:spMk id="9" creationId="{E5EC5FDE-BCB0-454F-9DBF-265BBCDFDED2}"/>
          </ac:spMkLst>
        </pc:spChg>
        <pc:picChg chg="del">
          <ac:chgData name="Dimitrios Balis" userId="f85f6816-7ac3-4cb7-a1a2-6b199311d068" providerId="ADAL" clId="{AEFAFEBF-C478-434A-BD60-D0ACE7EB61DD}" dt="2024-08-19T08:26:57.459" v="278" actId="478"/>
          <ac:picMkLst>
            <pc:docMk/>
            <pc:sldMk cId="1164383101" sldId="3016"/>
            <ac:picMk id="7" creationId="{8600C650-AEF0-D6AE-3845-733A9ADF1601}"/>
          </ac:picMkLst>
        </pc:picChg>
        <pc:picChg chg="add">
          <ac:chgData name="Dimitrios Balis" userId="f85f6816-7ac3-4cb7-a1a2-6b199311d068" providerId="ADAL" clId="{AEFAFEBF-C478-434A-BD60-D0ACE7EB61DD}" dt="2024-08-19T08:27:17.627" v="291"/>
          <ac:picMkLst>
            <pc:docMk/>
            <pc:sldMk cId="1164383101" sldId="3016"/>
            <ac:picMk id="10" creationId="{C2AE7293-EF8B-4095-A210-9A375CD11BF6}"/>
          </ac:picMkLst>
        </pc:picChg>
        <pc:picChg chg="add">
          <ac:chgData name="Dimitrios Balis" userId="f85f6816-7ac3-4cb7-a1a2-6b199311d068" providerId="ADAL" clId="{AEFAFEBF-C478-434A-BD60-D0ACE7EB61DD}" dt="2024-08-19T08:27:17.627" v="291"/>
          <ac:picMkLst>
            <pc:docMk/>
            <pc:sldMk cId="1164383101" sldId="3016"/>
            <ac:picMk id="11" creationId="{30398126-17A2-44F4-A1D1-15A45E76C62C}"/>
          </ac:picMkLst>
        </pc:picChg>
      </pc:sldChg>
      <pc:sldChg chg="addSp delSp modSp add modTransition">
        <pc:chgData name="Dimitrios Balis" userId="f85f6816-7ac3-4cb7-a1a2-6b199311d068" providerId="ADAL" clId="{AEFAFEBF-C478-434A-BD60-D0ACE7EB61DD}" dt="2024-08-19T08:58:13.384" v="571"/>
        <pc:sldMkLst>
          <pc:docMk/>
          <pc:sldMk cId="3745407994" sldId="3210"/>
        </pc:sldMkLst>
        <pc:spChg chg="mod">
          <ac:chgData name="Dimitrios Balis" userId="f85f6816-7ac3-4cb7-a1a2-6b199311d068" providerId="ADAL" clId="{AEFAFEBF-C478-434A-BD60-D0ACE7EB61DD}" dt="2024-08-19T08:31:02.525" v="313" actId="113"/>
          <ac:spMkLst>
            <pc:docMk/>
            <pc:sldMk cId="3745407994" sldId="3210"/>
            <ac:spMk id="2" creationId="{2A7B71DC-28BD-4E2F-9E89-C4253A80D80A}"/>
          </ac:spMkLst>
        </pc:spChg>
        <pc:spChg chg="add del">
          <ac:chgData name="Dimitrios Balis" userId="f85f6816-7ac3-4cb7-a1a2-6b199311d068" providerId="ADAL" clId="{AEFAFEBF-C478-434A-BD60-D0ACE7EB61DD}" dt="2024-08-19T08:17:26.641" v="128"/>
          <ac:spMkLst>
            <pc:docMk/>
            <pc:sldMk cId="3745407994" sldId="3210"/>
            <ac:spMk id="3" creationId="{D54601CD-7BC8-49E0-89A6-D85F02BA8191}"/>
          </ac:spMkLst>
        </pc:spChg>
        <pc:spChg chg="add mod ord">
          <ac:chgData name="Dimitrios Balis" userId="f85f6816-7ac3-4cb7-a1a2-6b199311d068" providerId="ADAL" clId="{AEFAFEBF-C478-434A-BD60-D0ACE7EB61DD}" dt="2024-08-19T08:29:32.665" v="305" actId="1076"/>
          <ac:spMkLst>
            <pc:docMk/>
            <pc:sldMk cId="3745407994" sldId="3210"/>
            <ac:spMk id="10" creationId="{5214DF83-9D9D-4F98-AFF0-7297B2F7B07A}"/>
          </ac:spMkLst>
        </pc:spChg>
        <pc:picChg chg="mod">
          <ac:chgData name="Dimitrios Balis" userId="f85f6816-7ac3-4cb7-a1a2-6b199311d068" providerId="ADAL" clId="{AEFAFEBF-C478-434A-BD60-D0ACE7EB61DD}" dt="2024-08-19T08:17:39.875" v="131" actId="1076"/>
          <ac:picMkLst>
            <pc:docMk/>
            <pc:sldMk cId="3745407994" sldId="3210"/>
            <ac:picMk id="9" creationId="{2C1AE358-5FF3-5ECB-8625-98E98A5FDF37}"/>
          </ac:picMkLst>
        </pc:picChg>
        <pc:picChg chg="add mod">
          <ac:chgData name="Dimitrios Balis" userId="f85f6816-7ac3-4cb7-a1a2-6b199311d068" providerId="ADAL" clId="{AEFAFEBF-C478-434A-BD60-D0ACE7EB61DD}" dt="2024-08-19T08:17:35.024" v="130" actId="1076"/>
          <ac:picMkLst>
            <pc:docMk/>
            <pc:sldMk cId="3745407994" sldId="3210"/>
            <ac:picMk id="11" creationId="{F3239153-34F3-4DA6-BFF9-21B376D0AAC4}"/>
          </ac:picMkLst>
        </pc:picChg>
      </pc:sldChg>
      <pc:sldChg chg="addSp modSp add">
        <pc:chgData name="Dimitrios Balis" userId="f85f6816-7ac3-4cb7-a1a2-6b199311d068" providerId="ADAL" clId="{AEFAFEBF-C478-434A-BD60-D0ACE7EB61DD}" dt="2024-08-19T08:30:54.212" v="312" actId="113"/>
        <pc:sldMkLst>
          <pc:docMk/>
          <pc:sldMk cId="2417428835" sldId="3211"/>
        </pc:sldMkLst>
        <pc:spChg chg="mod">
          <ac:chgData name="Dimitrios Balis" userId="f85f6816-7ac3-4cb7-a1a2-6b199311d068" providerId="ADAL" clId="{AEFAFEBF-C478-434A-BD60-D0ACE7EB61DD}" dt="2024-08-19T08:30:54.212" v="312" actId="113"/>
          <ac:spMkLst>
            <pc:docMk/>
            <pc:sldMk cId="2417428835" sldId="3211"/>
            <ac:spMk id="2" creationId="{7BB9815E-0744-4D22-B77C-9A1E4DD8CED7}"/>
          </ac:spMkLst>
        </pc:spChg>
        <pc:spChg chg="add ord">
          <ac:chgData name="Dimitrios Balis" userId="f85f6816-7ac3-4cb7-a1a2-6b199311d068" providerId="ADAL" clId="{AEFAFEBF-C478-434A-BD60-D0ACE7EB61DD}" dt="2024-08-19T08:06:04.875" v="15" actId="167"/>
          <ac:spMkLst>
            <pc:docMk/>
            <pc:sldMk cId="2417428835" sldId="3211"/>
            <ac:spMk id="20" creationId="{230CA644-9712-41EF-96DA-2AEE51EC6C3F}"/>
          </ac:spMkLst>
        </pc:spChg>
        <pc:picChg chg="mod">
          <ac:chgData name="Dimitrios Balis" userId="f85f6816-7ac3-4cb7-a1a2-6b199311d068" providerId="ADAL" clId="{AEFAFEBF-C478-434A-BD60-D0ACE7EB61DD}" dt="2024-08-19T08:17:49.627" v="134" actId="1076"/>
          <ac:picMkLst>
            <pc:docMk/>
            <pc:sldMk cId="2417428835" sldId="3211"/>
            <ac:picMk id="19" creationId="{46A85D8B-E114-E925-BF88-D6B25F1296E6}"/>
          </ac:picMkLst>
        </pc:picChg>
        <pc:picChg chg="add mod">
          <ac:chgData name="Dimitrios Balis" userId="f85f6816-7ac3-4cb7-a1a2-6b199311d068" providerId="ADAL" clId="{AEFAFEBF-C478-434A-BD60-D0ACE7EB61DD}" dt="2024-08-19T08:17:47.322" v="133" actId="1076"/>
          <ac:picMkLst>
            <pc:docMk/>
            <pc:sldMk cId="2417428835" sldId="3211"/>
            <ac:picMk id="21" creationId="{A765E02E-8AB5-45D9-870B-FF3D406313BE}"/>
          </ac:picMkLst>
        </pc:picChg>
      </pc:sldChg>
      <pc:sldChg chg="addSp modSp add">
        <pc:chgData name="Dimitrios Balis" userId="f85f6816-7ac3-4cb7-a1a2-6b199311d068" providerId="ADAL" clId="{AEFAFEBF-C478-434A-BD60-D0ACE7EB61DD}" dt="2024-08-19T09:01:27.666" v="615" actId="1076"/>
        <pc:sldMkLst>
          <pc:docMk/>
          <pc:sldMk cId="2183473763" sldId="3212"/>
        </pc:sldMkLst>
        <pc:spChg chg="mod ord">
          <ac:chgData name="Dimitrios Balis" userId="f85f6816-7ac3-4cb7-a1a2-6b199311d068" providerId="ADAL" clId="{AEFAFEBF-C478-434A-BD60-D0ACE7EB61DD}" dt="2024-08-19T08:31:24.837" v="314" actId="113"/>
          <ac:spMkLst>
            <pc:docMk/>
            <pc:sldMk cId="2183473763" sldId="3212"/>
            <ac:spMk id="2" creationId="{D2C71AEF-6050-409C-ABAF-27F143138980}"/>
          </ac:spMkLst>
        </pc:spChg>
        <pc:spChg chg="mod">
          <ac:chgData name="Dimitrios Balis" userId="f85f6816-7ac3-4cb7-a1a2-6b199311d068" providerId="ADAL" clId="{AEFAFEBF-C478-434A-BD60-D0ACE7EB61DD}" dt="2024-08-19T08:02:56.129" v="1" actId="27636"/>
          <ac:spMkLst>
            <pc:docMk/>
            <pc:sldMk cId="2183473763" sldId="3212"/>
            <ac:spMk id="3" creationId="{DFECFF3A-EBEC-4013-A824-6F6371E48C4A}"/>
          </ac:spMkLst>
        </pc:spChg>
        <pc:spChg chg="mod">
          <ac:chgData name="Dimitrios Balis" userId="f85f6816-7ac3-4cb7-a1a2-6b199311d068" providerId="ADAL" clId="{AEFAFEBF-C478-434A-BD60-D0ACE7EB61DD}" dt="2024-08-19T09:01:16.487" v="614" actId="1076"/>
          <ac:spMkLst>
            <pc:docMk/>
            <pc:sldMk cId="2183473763" sldId="3212"/>
            <ac:spMk id="17" creationId="{15513EE0-1AA2-40FF-92BE-3D7ED2D4D6D9}"/>
          </ac:spMkLst>
        </pc:spChg>
        <pc:spChg chg="mod">
          <ac:chgData name="Dimitrios Balis" userId="f85f6816-7ac3-4cb7-a1a2-6b199311d068" providerId="ADAL" clId="{AEFAFEBF-C478-434A-BD60-D0ACE7EB61DD}" dt="2024-08-19T09:01:27.666" v="615" actId="1076"/>
          <ac:spMkLst>
            <pc:docMk/>
            <pc:sldMk cId="2183473763" sldId="3212"/>
            <ac:spMk id="18" creationId="{4E45AC07-A0C9-4FE5-B021-64A3605460D9}"/>
          </ac:spMkLst>
        </pc:spChg>
        <pc:spChg chg="add mod">
          <ac:chgData name="Dimitrios Balis" userId="f85f6816-7ac3-4cb7-a1a2-6b199311d068" providerId="ADAL" clId="{AEFAFEBF-C478-434A-BD60-D0ACE7EB61DD}" dt="2024-08-19T08:04:55.481" v="10" actId="2085"/>
          <ac:spMkLst>
            <pc:docMk/>
            <pc:sldMk cId="2183473763" sldId="3212"/>
            <ac:spMk id="19" creationId="{1C4E1010-ED38-4FE3-B526-EC02183EAE25}"/>
          </ac:spMkLst>
        </pc:spChg>
        <pc:picChg chg="mod">
          <ac:chgData name="Dimitrios Balis" userId="f85f6816-7ac3-4cb7-a1a2-6b199311d068" providerId="ADAL" clId="{AEFAFEBF-C478-434A-BD60-D0ACE7EB61DD}" dt="2024-08-19T09:01:13.629" v="613" actId="1076"/>
          <ac:picMkLst>
            <pc:docMk/>
            <pc:sldMk cId="2183473763" sldId="3212"/>
            <ac:picMk id="10" creationId="{BA2152C4-9F5F-4F8D-B139-0EE7AABB856B}"/>
          </ac:picMkLst>
        </pc:picChg>
        <pc:picChg chg="add mod">
          <ac:chgData name="Dimitrios Balis" userId="f85f6816-7ac3-4cb7-a1a2-6b199311d068" providerId="ADAL" clId="{AEFAFEBF-C478-434A-BD60-D0ACE7EB61DD}" dt="2024-08-19T08:18:04.365" v="139" actId="1076"/>
          <ac:picMkLst>
            <pc:docMk/>
            <pc:sldMk cId="2183473763" sldId="3212"/>
            <ac:picMk id="20" creationId="{0357EC6D-D760-4E95-98CF-F9BBD4784FC4}"/>
          </ac:picMkLst>
        </pc:picChg>
        <pc:picChg chg="add mod">
          <ac:chgData name="Dimitrios Balis" userId="f85f6816-7ac3-4cb7-a1a2-6b199311d068" providerId="ADAL" clId="{AEFAFEBF-C478-434A-BD60-D0ACE7EB61DD}" dt="2024-08-19T08:18:09.620" v="141" actId="1076"/>
          <ac:picMkLst>
            <pc:docMk/>
            <pc:sldMk cId="2183473763" sldId="3212"/>
            <ac:picMk id="21" creationId="{AA7F684B-FB38-4C0B-B040-3F7D9CEF5627}"/>
          </ac:picMkLst>
        </pc:picChg>
      </pc:sldChg>
      <pc:sldChg chg="addSp delSp modSp add">
        <pc:chgData name="Dimitrios Balis" userId="f85f6816-7ac3-4cb7-a1a2-6b199311d068" providerId="ADAL" clId="{AEFAFEBF-C478-434A-BD60-D0ACE7EB61DD}" dt="2024-08-19T09:01:45.926" v="622" actId="20577"/>
        <pc:sldMkLst>
          <pc:docMk/>
          <pc:sldMk cId="2356027931" sldId="3213"/>
        </pc:sldMkLst>
        <pc:spChg chg="mod">
          <ac:chgData name="Dimitrios Balis" userId="f85f6816-7ac3-4cb7-a1a2-6b199311d068" providerId="ADAL" clId="{AEFAFEBF-C478-434A-BD60-D0ACE7EB61DD}" dt="2024-08-19T08:30:45.122" v="311" actId="113"/>
          <ac:spMkLst>
            <pc:docMk/>
            <pc:sldMk cId="2356027931" sldId="3213"/>
            <ac:spMk id="2" creationId="{412EB8AB-D46B-4D6A-8617-CCDE82941344}"/>
          </ac:spMkLst>
        </pc:spChg>
        <pc:spChg chg="mod">
          <ac:chgData name="Dimitrios Balis" userId="f85f6816-7ac3-4cb7-a1a2-6b199311d068" providerId="ADAL" clId="{AEFAFEBF-C478-434A-BD60-D0ACE7EB61DD}" dt="2024-08-19T09:01:45.926" v="622" actId="20577"/>
          <ac:spMkLst>
            <pc:docMk/>
            <pc:sldMk cId="2356027931" sldId="3213"/>
            <ac:spMk id="6" creationId="{DBBF0438-6324-4431-B14A-85C522261804}"/>
          </ac:spMkLst>
        </pc:spChg>
        <pc:spChg chg="add ord">
          <ac:chgData name="Dimitrios Balis" userId="f85f6816-7ac3-4cb7-a1a2-6b199311d068" providerId="ADAL" clId="{AEFAFEBF-C478-434A-BD60-D0ACE7EB61DD}" dt="2024-08-19T08:07:11.221" v="22" actId="167"/>
          <ac:spMkLst>
            <pc:docMk/>
            <pc:sldMk cId="2356027931" sldId="3213"/>
            <ac:spMk id="18" creationId="{D894B711-3021-4B2D-9CDA-66EF928222FF}"/>
          </ac:spMkLst>
        </pc:spChg>
        <pc:picChg chg="mod">
          <ac:chgData name="Dimitrios Balis" userId="f85f6816-7ac3-4cb7-a1a2-6b199311d068" providerId="ADAL" clId="{AEFAFEBF-C478-434A-BD60-D0ACE7EB61DD}" dt="2024-08-19T08:18:31.721" v="147" actId="1076"/>
          <ac:picMkLst>
            <pc:docMk/>
            <pc:sldMk cId="2356027931" sldId="3213"/>
            <ac:picMk id="3" creationId="{0770A54F-4066-144D-580E-18080440187F}"/>
          </ac:picMkLst>
        </pc:picChg>
        <pc:picChg chg="add del">
          <ac:chgData name="Dimitrios Balis" userId="f85f6816-7ac3-4cb7-a1a2-6b199311d068" providerId="ADAL" clId="{AEFAFEBF-C478-434A-BD60-D0ACE7EB61DD}" dt="2024-08-19T08:10:34.861" v="35" actId="478"/>
          <ac:picMkLst>
            <pc:docMk/>
            <pc:sldMk cId="2356027931" sldId="3213"/>
            <ac:picMk id="17" creationId="{6F03D837-4F63-4732-B1D0-7FEF594CC1D8}"/>
          </ac:picMkLst>
        </pc:picChg>
        <pc:picChg chg="add mod">
          <ac:chgData name="Dimitrios Balis" userId="f85f6816-7ac3-4cb7-a1a2-6b199311d068" providerId="ADAL" clId="{AEFAFEBF-C478-434A-BD60-D0ACE7EB61DD}" dt="2024-08-19T08:18:46.968" v="156" actId="1035"/>
          <ac:picMkLst>
            <pc:docMk/>
            <pc:sldMk cId="2356027931" sldId="3213"/>
            <ac:picMk id="19" creationId="{E4698FD6-4D4A-40AF-9FF5-13931C8A02C5}"/>
          </ac:picMkLst>
        </pc:picChg>
      </pc:sldChg>
      <pc:sldChg chg="addSp modSp add modTransition">
        <pc:chgData name="Dimitrios Balis" userId="f85f6816-7ac3-4cb7-a1a2-6b199311d068" providerId="ADAL" clId="{AEFAFEBF-C478-434A-BD60-D0ACE7EB61DD}" dt="2024-08-19T09:00:14.263" v="611"/>
        <pc:sldMkLst>
          <pc:docMk/>
          <pc:sldMk cId="956617773" sldId="3214"/>
        </pc:sldMkLst>
        <pc:spChg chg="mod">
          <ac:chgData name="Dimitrios Balis" userId="f85f6816-7ac3-4cb7-a1a2-6b199311d068" providerId="ADAL" clId="{AEFAFEBF-C478-434A-BD60-D0ACE7EB61DD}" dt="2024-08-19T08:31:31.026" v="315" actId="113"/>
          <ac:spMkLst>
            <pc:docMk/>
            <pc:sldMk cId="956617773" sldId="3214"/>
            <ac:spMk id="2" creationId="{0886ED23-4D88-4144-BB4A-E11573050F12}"/>
          </ac:spMkLst>
        </pc:spChg>
        <pc:spChg chg="add ord">
          <ac:chgData name="Dimitrios Balis" userId="f85f6816-7ac3-4cb7-a1a2-6b199311d068" providerId="ADAL" clId="{AEFAFEBF-C478-434A-BD60-D0ACE7EB61DD}" dt="2024-08-19T08:06:34.643" v="17" actId="167"/>
          <ac:spMkLst>
            <pc:docMk/>
            <pc:sldMk cId="956617773" sldId="3214"/>
            <ac:spMk id="15" creationId="{BDD9C8D9-6538-4EEF-AEF6-0523D6B3A853}"/>
          </ac:spMkLst>
        </pc:spChg>
        <pc:picChg chg="mod">
          <ac:chgData name="Dimitrios Balis" userId="f85f6816-7ac3-4cb7-a1a2-6b199311d068" providerId="ADAL" clId="{AEFAFEBF-C478-434A-BD60-D0ACE7EB61DD}" dt="2024-08-19T08:18:20.996" v="144" actId="1076"/>
          <ac:picMkLst>
            <pc:docMk/>
            <pc:sldMk cId="956617773" sldId="3214"/>
            <ac:picMk id="3" creationId="{C3758953-FB4B-B114-13E7-AAF4E7CB5958}"/>
          </ac:picMkLst>
        </pc:picChg>
        <pc:picChg chg="add mod">
          <ac:chgData name="Dimitrios Balis" userId="f85f6816-7ac3-4cb7-a1a2-6b199311d068" providerId="ADAL" clId="{AEFAFEBF-C478-434A-BD60-D0ACE7EB61DD}" dt="2024-08-19T08:18:17.589" v="143" actId="1076"/>
          <ac:picMkLst>
            <pc:docMk/>
            <pc:sldMk cId="956617773" sldId="3214"/>
            <ac:picMk id="16" creationId="{B37218E9-3BA4-42B4-8B6A-2C5B05F71AC3}"/>
          </ac:picMkLst>
        </pc:picChg>
      </pc:sldChg>
      <pc:sldChg chg="addSp modSp add">
        <pc:chgData name="Dimitrios Balis" userId="f85f6816-7ac3-4cb7-a1a2-6b199311d068" providerId="ADAL" clId="{AEFAFEBF-C478-434A-BD60-D0ACE7EB61DD}" dt="2024-08-19T09:08:41.681" v="802" actId="6549"/>
        <pc:sldMkLst>
          <pc:docMk/>
          <pc:sldMk cId="2182929168" sldId="3215"/>
        </pc:sldMkLst>
        <pc:spChg chg="mod">
          <ac:chgData name="Dimitrios Balis" userId="f85f6816-7ac3-4cb7-a1a2-6b199311d068" providerId="ADAL" clId="{AEFAFEBF-C478-434A-BD60-D0ACE7EB61DD}" dt="2024-08-19T09:08:41.681" v="802" actId="6549"/>
          <ac:spMkLst>
            <pc:docMk/>
            <pc:sldMk cId="2182929168" sldId="3215"/>
            <ac:spMk id="2" creationId="{E62E59D4-9F7E-4174-BCBB-11E54B7786DA}"/>
          </ac:spMkLst>
        </pc:spChg>
        <pc:spChg chg="add ord">
          <ac:chgData name="Dimitrios Balis" userId="f85f6816-7ac3-4cb7-a1a2-6b199311d068" providerId="ADAL" clId="{AEFAFEBF-C478-434A-BD60-D0ACE7EB61DD}" dt="2024-08-19T08:07:22.075" v="24" actId="167"/>
          <ac:spMkLst>
            <pc:docMk/>
            <pc:sldMk cId="2182929168" sldId="3215"/>
            <ac:spMk id="22" creationId="{F9934AC9-F1FE-4853-AF56-CC4A29681583}"/>
          </ac:spMkLst>
        </pc:spChg>
        <pc:picChg chg="mod">
          <ac:chgData name="Dimitrios Balis" userId="f85f6816-7ac3-4cb7-a1a2-6b199311d068" providerId="ADAL" clId="{AEFAFEBF-C478-434A-BD60-D0ACE7EB61DD}" dt="2024-08-19T08:18:58.887" v="159" actId="1076"/>
          <ac:picMkLst>
            <pc:docMk/>
            <pc:sldMk cId="2182929168" sldId="3215"/>
            <ac:picMk id="3" creationId="{D989A217-9055-BE18-0754-6BB8A50BB52E}"/>
          </ac:picMkLst>
        </pc:picChg>
        <pc:picChg chg="add mod">
          <ac:chgData name="Dimitrios Balis" userId="f85f6816-7ac3-4cb7-a1a2-6b199311d068" providerId="ADAL" clId="{AEFAFEBF-C478-434A-BD60-D0ACE7EB61DD}" dt="2024-08-19T08:18:56.271" v="158" actId="1076"/>
          <ac:picMkLst>
            <pc:docMk/>
            <pc:sldMk cId="2182929168" sldId="3215"/>
            <ac:picMk id="23" creationId="{BF1DDE2E-37FA-4BB7-B3CD-2017183C2445}"/>
          </ac:picMkLst>
        </pc:picChg>
      </pc:sldChg>
      <pc:sldChg chg="addSp modSp add modTransition">
        <pc:chgData name="Dimitrios Balis" userId="f85f6816-7ac3-4cb7-a1a2-6b199311d068" providerId="ADAL" clId="{AEFAFEBF-C478-434A-BD60-D0ACE7EB61DD}" dt="2024-08-19T09:09:14.382" v="807"/>
        <pc:sldMkLst>
          <pc:docMk/>
          <pc:sldMk cId="4093965635" sldId="3216"/>
        </pc:sldMkLst>
        <pc:spChg chg="mod">
          <ac:chgData name="Dimitrios Balis" userId="f85f6816-7ac3-4cb7-a1a2-6b199311d068" providerId="ADAL" clId="{AEFAFEBF-C478-434A-BD60-D0ACE7EB61DD}" dt="2024-08-19T09:09:04.886" v="806" actId="6549"/>
          <ac:spMkLst>
            <pc:docMk/>
            <pc:sldMk cId="4093965635" sldId="3216"/>
            <ac:spMk id="2" creationId="{703202D7-F161-4EC1-B576-0D7FCDDDC949}"/>
          </ac:spMkLst>
        </pc:spChg>
        <pc:spChg chg="add ord">
          <ac:chgData name="Dimitrios Balis" userId="f85f6816-7ac3-4cb7-a1a2-6b199311d068" providerId="ADAL" clId="{AEFAFEBF-C478-434A-BD60-D0ACE7EB61DD}" dt="2024-08-19T08:07:35.827" v="26" actId="167"/>
          <ac:spMkLst>
            <pc:docMk/>
            <pc:sldMk cId="4093965635" sldId="3216"/>
            <ac:spMk id="14" creationId="{64111542-0D21-46A5-B661-B2E592C37777}"/>
          </ac:spMkLst>
        </pc:spChg>
        <pc:picChg chg="mod">
          <ac:chgData name="Dimitrios Balis" userId="f85f6816-7ac3-4cb7-a1a2-6b199311d068" providerId="ADAL" clId="{AEFAFEBF-C478-434A-BD60-D0ACE7EB61DD}" dt="2024-08-19T08:19:07.976" v="162" actId="1076"/>
          <ac:picMkLst>
            <pc:docMk/>
            <pc:sldMk cId="4093965635" sldId="3216"/>
            <ac:picMk id="3" creationId="{418CEAD3-ECC4-DD80-A31D-3E70560FD4D6}"/>
          </ac:picMkLst>
        </pc:picChg>
        <pc:picChg chg="add mod">
          <ac:chgData name="Dimitrios Balis" userId="f85f6816-7ac3-4cb7-a1a2-6b199311d068" providerId="ADAL" clId="{AEFAFEBF-C478-434A-BD60-D0ACE7EB61DD}" dt="2024-08-19T08:19:06.433" v="161" actId="1076"/>
          <ac:picMkLst>
            <pc:docMk/>
            <pc:sldMk cId="4093965635" sldId="3216"/>
            <ac:picMk id="15" creationId="{AA980641-EF25-4DA4-8CFC-073810B57DBE}"/>
          </ac:picMkLst>
        </pc:picChg>
      </pc:sldChg>
      <pc:sldChg chg="addSp delSp modSp add delAnim modAnim">
        <pc:chgData name="Dimitrios Balis" userId="f85f6816-7ac3-4cb7-a1a2-6b199311d068" providerId="ADAL" clId="{AEFAFEBF-C478-434A-BD60-D0ACE7EB61DD}" dt="2024-08-19T10:55:38.521" v="862"/>
        <pc:sldMkLst>
          <pc:docMk/>
          <pc:sldMk cId="1650407367" sldId="3217"/>
        </pc:sldMkLst>
        <pc:spChg chg="mod">
          <ac:chgData name="Dimitrios Balis" userId="f85f6816-7ac3-4cb7-a1a2-6b199311d068" providerId="ADAL" clId="{AEFAFEBF-C478-434A-BD60-D0ACE7EB61DD}" dt="2024-08-19T08:32:01.615" v="321" actId="207"/>
          <ac:spMkLst>
            <pc:docMk/>
            <pc:sldMk cId="1650407367" sldId="3217"/>
            <ac:spMk id="2" creationId="{A2EF64B9-6CA7-40D6-8798-EDD192DC5A2B}"/>
          </ac:spMkLst>
        </pc:spChg>
        <pc:spChg chg="mod">
          <ac:chgData name="Dimitrios Balis" userId="f85f6816-7ac3-4cb7-a1a2-6b199311d068" providerId="ADAL" clId="{AEFAFEBF-C478-434A-BD60-D0ACE7EB61DD}" dt="2024-08-19T10:52:51.608" v="853" actId="20577"/>
          <ac:spMkLst>
            <pc:docMk/>
            <pc:sldMk cId="1650407367" sldId="3217"/>
            <ac:spMk id="16" creationId="{42A4039C-E839-47E6-93CE-03CFEA44FA6C}"/>
          </ac:spMkLst>
        </pc:spChg>
        <pc:spChg chg="add ord">
          <ac:chgData name="Dimitrios Balis" userId="f85f6816-7ac3-4cb7-a1a2-6b199311d068" providerId="ADAL" clId="{AEFAFEBF-C478-434A-BD60-D0ACE7EB61DD}" dt="2024-08-19T08:07:47.643" v="28" actId="167"/>
          <ac:spMkLst>
            <pc:docMk/>
            <pc:sldMk cId="1650407367" sldId="3217"/>
            <ac:spMk id="17" creationId="{650E2B09-88B5-41AA-9E8A-9DDA83974C48}"/>
          </ac:spMkLst>
        </pc:spChg>
        <pc:picChg chg="mod">
          <ac:chgData name="Dimitrios Balis" userId="f85f6816-7ac3-4cb7-a1a2-6b199311d068" providerId="ADAL" clId="{AEFAFEBF-C478-434A-BD60-D0ACE7EB61DD}" dt="2024-08-19T08:19:24.176" v="166" actId="1076"/>
          <ac:picMkLst>
            <pc:docMk/>
            <pc:sldMk cId="1650407367" sldId="3217"/>
            <ac:picMk id="3" creationId="{1797DC5F-911B-DFEA-D6FB-9723A7A518E7}"/>
          </ac:picMkLst>
        </pc:picChg>
        <pc:picChg chg="del mod">
          <ac:chgData name="Dimitrios Balis" userId="f85f6816-7ac3-4cb7-a1a2-6b199311d068" providerId="ADAL" clId="{AEFAFEBF-C478-434A-BD60-D0ACE7EB61DD}" dt="2024-08-19T10:51:22.079" v="818" actId="478"/>
          <ac:picMkLst>
            <pc:docMk/>
            <pc:sldMk cId="1650407367" sldId="3217"/>
            <ac:picMk id="4" creationId="{41138395-FABB-4500-AC85-FD6CD8AEB020}"/>
          </ac:picMkLst>
        </pc:picChg>
        <pc:picChg chg="del">
          <ac:chgData name="Dimitrios Balis" userId="f85f6816-7ac3-4cb7-a1a2-6b199311d068" providerId="ADAL" clId="{AEFAFEBF-C478-434A-BD60-D0ACE7EB61DD}" dt="2024-08-19T10:52:12.208" v="819" actId="478"/>
          <ac:picMkLst>
            <pc:docMk/>
            <pc:sldMk cId="1650407367" sldId="3217"/>
            <ac:picMk id="13" creationId="{D275126B-A90A-45A2-85F9-FC7B9089C23C}"/>
          </ac:picMkLst>
        </pc:picChg>
        <pc:picChg chg="del">
          <ac:chgData name="Dimitrios Balis" userId="f85f6816-7ac3-4cb7-a1a2-6b199311d068" providerId="ADAL" clId="{AEFAFEBF-C478-434A-BD60-D0ACE7EB61DD}" dt="2024-08-19T10:52:17.400" v="820" actId="478"/>
          <ac:picMkLst>
            <pc:docMk/>
            <pc:sldMk cId="1650407367" sldId="3217"/>
            <ac:picMk id="14" creationId="{0A14BEE3-9992-4134-890E-7D71707D33B1}"/>
          </ac:picMkLst>
        </pc:picChg>
        <pc:picChg chg="add mod">
          <ac:chgData name="Dimitrios Balis" userId="f85f6816-7ac3-4cb7-a1a2-6b199311d068" providerId="ADAL" clId="{AEFAFEBF-C478-434A-BD60-D0ACE7EB61DD}" dt="2024-08-19T08:19:19.808" v="165" actId="1076"/>
          <ac:picMkLst>
            <pc:docMk/>
            <pc:sldMk cId="1650407367" sldId="3217"/>
            <ac:picMk id="18" creationId="{04AFCA46-8CEF-4857-B54D-809541786089}"/>
          </ac:picMkLst>
        </pc:picChg>
        <pc:picChg chg="add mod">
          <ac:chgData name="Dimitrios Balis" userId="f85f6816-7ac3-4cb7-a1a2-6b199311d068" providerId="ADAL" clId="{AEFAFEBF-C478-434A-BD60-D0ACE7EB61DD}" dt="2024-08-19T10:52:28.656" v="824" actId="1076"/>
          <ac:picMkLst>
            <pc:docMk/>
            <pc:sldMk cId="1650407367" sldId="3217"/>
            <ac:picMk id="19" creationId="{669803BA-168B-4333-9BA5-CD26DF147318}"/>
          </ac:picMkLst>
        </pc:picChg>
        <pc:picChg chg="add mod">
          <ac:chgData name="Dimitrios Balis" userId="f85f6816-7ac3-4cb7-a1a2-6b199311d068" providerId="ADAL" clId="{AEFAFEBF-C478-434A-BD60-D0ACE7EB61DD}" dt="2024-08-19T10:52:38.740" v="828" actId="14100"/>
          <ac:picMkLst>
            <pc:docMk/>
            <pc:sldMk cId="1650407367" sldId="3217"/>
            <ac:picMk id="20" creationId="{D3DE9939-4A49-46A8-9F4F-DD08ECDF83C2}"/>
          </ac:picMkLst>
        </pc:picChg>
        <pc:picChg chg="add mod">
          <ac:chgData name="Dimitrios Balis" userId="f85f6816-7ac3-4cb7-a1a2-6b199311d068" providerId="ADAL" clId="{AEFAFEBF-C478-434A-BD60-D0ACE7EB61DD}" dt="2024-08-19T10:55:33.608" v="861" actId="1076"/>
          <ac:picMkLst>
            <pc:docMk/>
            <pc:sldMk cId="1650407367" sldId="3217"/>
            <ac:picMk id="21" creationId="{88A760EF-6E43-4A01-A53A-88348EBDA0CC}"/>
          </ac:picMkLst>
        </pc:picChg>
        <pc:picChg chg="add mod">
          <ac:chgData name="Dimitrios Balis" userId="f85f6816-7ac3-4cb7-a1a2-6b199311d068" providerId="ADAL" clId="{AEFAFEBF-C478-434A-BD60-D0ACE7EB61DD}" dt="2024-08-19T10:55:26.819" v="860" actId="1076"/>
          <ac:picMkLst>
            <pc:docMk/>
            <pc:sldMk cId="1650407367" sldId="3217"/>
            <ac:picMk id="22" creationId="{642422D7-D700-4523-99BA-D19190626A4D}"/>
          </ac:picMkLst>
        </pc:picChg>
      </pc:sldChg>
      <pc:sldChg chg="addSp modSp add">
        <pc:chgData name="Dimitrios Balis" userId="f85f6816-7ac3-4cb7-a1a2-6b199311d068" providerId="ADAL" clId="{AEFAFEBF-C478-434A-BD60-D0ACE7EB61DD}" dt="2024-08-19T09:07:52.557" v="798" actId="207"/>
        <pc:sldMkLst>
          <pc:docMk/>
          <pc:sldMk cId="3103407759" sldId="3218"/>
        </pc:sldMkLst>
        <pc:spChg chg="mod">
          <ac:chgData name="Dimitrios Balis" userId="f85f6816-7ac3-4cb7-a1a2-6b199311d068" providerId="ADAL" clId="{AEFAFEBF-C478-434A-BD60-D0ACE7EB61DD}" dt="2024-08-19T08:32:10.685" v="323" actId="207"/>
          <ac:spMkLst>
            <pc:docMk/>
            <pc:sldMk cId="3103407759" sldId="3218"/>
            <ac:spMk id="2" creationId="{5CA7E77D-3283-4AC7-8441-A3FD4F067E56}"/>
          </ac:spMkLst>
        </pc:spChg>
        <pc:spChg chg="mod">
          <ac:chgData name="Dimitrios Balis" userId="f85f6816-7ac3-4cb7-a1a2-6b199311d068" providerId="ADAL" clId="{AEFAFEBF-C478-434A-BD60-D0ACE7EB61DD}" dt="2024-08-19T09:07:52.557" v="798" actId="207"/>
          <ac:spMkLst>
            <pc:docMk/>
            <pc:sldMk cId="3103407759" sldId="3218"/>
            <ac:spMk id="3" creationId="{48E21DCD-5371-4098-9E72-8CAB91CBECDB}"/>
          </ac:spMkLst>
        </pc:spChg>
        <pc:spChg chg="add ord">
          <ac:chgData name="Dimitrios Balis" userId="f85f6816-7ac3-4cb7-a1a2-6b199311d068" providerId="ADAL" clId="{AEFAFEBF-C478-434A-BD60-D0ACE7EB61DD}" dt="2024-08-19T08:07:58.066" v="30" actId="167"/>
          <ac:spMkLst>
            <pc:docMk/>
            <pc:sldMk cId="3103407759" sldId="3218"/>
            <ac:spMk id="5" creationId="{2B350207-C28B-4811-B49E-C23D1E0D0FB4}"/>
          </ac:spMkLst>
        </pc:spChg>
        <pc:picChg chg="mod">
          <ac:chgData name="Dimitrios Balis" userId="f85f6816-7ac3-4cb7-a1a2-6b199311d068" providerId="ADAL" clId="{AEFAFEBF-C478-434A-BD60-D0ACE7EB61DD}" dt="2024-08-19T08:27:09.696" v="290" actId="14100"/>
          <ac:picMkLst>
            <pc:docMk/>
            <pc:sldMk cId="3103407759" sldId="3218"/>
            <ac:picMk id="4" creationId="{864F4CB6-F2B2-4353-4703-0CFC9E6D9C5C}"/>
          </ac:picMkLst>
        </pc:picChg>
        <pc:picChg chg="add mod">
          <ac:chgData name="Dimitrios Balis" userId="f85f6816-7ac3-4cb7-a1a2-6b199311d068" providerId="ADAL" clId="{AEFAFEBF-C478-434A-BD60-D0ACE7EB61DD}" dt="2024-08-19T08:19:30.360" v="168" actId="1076"/>
          <ac:picMkLst>
            <pc:docMk/>
            <pc:sldMk cId="3103407759" sldId="3218"/>
            <ac:picMk id="6" creationId="{2F66B8B6-275B-4EDA-9BB1-E0C26560AAA3}"/>
          </ac:picMkLst>
        </pc:picChg>
      </pc:sldChg>
    </pc:docChg>
  </pc:docChgLst>
  <pc:docChgLst>
    <pc:chgData name="Dimitrios Balis" userId="f85f6816-7ac3-4cb7-a1a2-6b199311d068" providerId="ADAL" clId="{A139D6DF-F6DE-44FB-8EEB-74917A509CA6}"/>
    <pc:docChg chg="modSld">
      <pc:chgData name="Dimitrios Balis" userId="f85f6816-7ac3-4cb7-a1a2-6b199311d068" providerId="ADAL" clId="{A139D6DF-F6DE-44FB-8EEB-74917A509CA6}" dt="2024-08-21T07:58:22.134" v="6"/>
      <pc:docMkLst>
        <pc:docMk/>
      </pc:docMkLst>
      <pc:sldChg chg="modSp">
        <pc:chgData name="Dimitrios Balis" userId="f85f6816-7ac3-4cb7-a1a2-6b199311d068" providerId="ADAL" clId="{A139D6DF-F6DE-44FB-8EEB-74917A509CA6}" dt="2024-08-21T07:48:23.374" v="5" actId="114"/>
        <pc:sldMkLst>
          <pc:docMk/>
          <pc:sldMk cId="3375061716" sldId="260"/>
        </pc:sldMkLst>
        <pc:spChg chg="mod">
          <ac:chgData name="Dimitrios Balis" userId="f85f6816-7ac3-4cb7-a1a2-6b199311d068" providerId="ADAL" clId="{A139D6DF-F6DE-44FB-8EEB-74917A509CA6}" dt="2024-08-21T07:48:23.374" v="5" actId="114"/>
          <ac:spMkLst>
            <pc:docMk/>
            <pc:sldMk cId="3375061716" sldId="260"/>
            <ac:spMk id="2" creationId="{B44988DF-FFAA-CC54-2636-3065A005C263}"/>
          </ac:spMkLst>
        </pc:spChg>
      </pc:sldChg>
      <pc:sldChg chg="modTransition">
        <pc:chgData name="Dimitrios Balis" userId="f85f6816-7ac3-4cb7-a1a2-6b199311d068" providerId="ADAL" clId="{A139D6DF-F6DE-44FB-8EEB-74917A509CA6}" dt="2024-08-21T07:58:22.134" v="6"/>
        <pc:sldMkLst>
          <pc:docMk/>
          <pc:sldMk cId="3745407994" sldId="3210"/>
        </pc:sldMkLst>
      </pc:sldChg>
      <pc:sldChg chg="modSp">
        <pc:chgData name="Dimitrios Balis" userId="f85f6816-7ac3-4cb7-a1a2-6b199311d068" providerId="ADAL" clId="{A139D6DF-F6DE-44FB-8EEB-74917A509CA6}" dt="2024-08-20T08:10:43.980" v="2" actId="2711"/>
        <pc:sldMkLst>
          <pc:docMk/>
          <pc:sldMk cId="2417428835" sldId="3211"/>
        </pc:sldMkLst>
        <pc:spChg chg="mod">
          <ac:chgData name="Dimitrios Balis" userId="f85f6816-7ac3-4cb7-a1a2-6b199311d068" providerId="ADAL" clId="{A139D6DF-F6DE-44FB-8EEB-74917A509CA6}" dt="2024-08-20T08:10:29.602" v="0" actId="2711"/>
          <ac:spMkLst>
            <pc:docMk/>
            <pc:sldMk cId="2417428835" sldId="3211"/>
            <ac:spMk id="5" creationId="{9B8F0BCE-D186-4367-B709-92BA52850A7B}"/>
          </ac:spMkLst>
        </pc:spChg>
        <pc:spChg chg="mod">
          <ac:chgData name="Dimitrios Balis" userId="f85f6816-7ac3-4cb7-a1a2-6b199311d068" providerId="ADAL" clId="{A139D6DF-F6DE-44FB-8EEB-74917A509CA6}" dt="2024-08-20T08:10:37.431" v="1" actId="2711"/>
          <ac:spMkLst>
            <pc:docMk/>
            <pc:sldMk cId="2417428835" sldId="3211"/>
            <ac:spMk id="6" creationId="{A98446F8-E48B-4544-AC28-C5079686F028}"/>
          </ac:spMkLst>
        </pc:spChg>
        <pc:spChg chg="mod">
          <ac:chgData name="Dimitrios Balis" userId="f85f6816-7ac3-4cb7-a1a2-6b199311d068" providerId="ADAL" clId="{A139D6DF-F6DE-44FB-8EEB-74917A509CA6}" dt="2024-08-20T08:10:43.980" v="2" actId="2711"/>
          <ac:spMkLst>
            <pc:docMk/>
            <pc:sldMk cId="2417428835" sldId="3211"/>
            <ac:spMk id="7" creationId="{0B63E22A-E59C-49FB-8CCC-B2547AF4F75D}"/>
          </ac:spMkLst>
        </pc:spChg>
      </pc:sldChg>
      <pc:sldChg chg="modTransition">
        <pc:chgData name="Dimitrios Balis" userId="f85f6816-7ac3-4cb7-a1a2-6b199311d068" providerId="ADAL" clId="{A139D6DF-F6DE-44FB-8EEB-74917A509CA6}" dt="2024-08-20T08:12:15.731" v="4"/>
        <pc:sldMkLst>
          <pc:docMk/>
          <pc:sldMk cId="4093965635" sldId="32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6ECC7-F3E7-4CD2-B099-A85327583F7B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84076-0A12-41D7-A5C2-8686F531409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064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72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42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54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Suggestion: add hyperlink to paper.</a:t>
            </a:r>
            <a:endParaRPr lang="en-GB" dirty="0"/>
          </a:p>
          <a:p>
            <a:r>
              <a:rPr lang="el-GR" dirty="0"/>
              <a:t>Τα 12/14άρια δεν θα φαίνονται την αίθουσα,</a:t>
            </a:r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17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49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49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3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5A7699-C5C4-4C75-9888-B2D838539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1DF01FB-81C5-4685-9EC7-71C436E14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ABEA9D0-F4C8-4E96-95DF-79CF741D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A5BFE8-6299-42E5-8600-3BC349EC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61E2434-4ACF-431D-9FAB-59791D2A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318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B00CAC-FD6B-41F2-9989-415A1044E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B522DC8-BE63-4174-A8BB-725135759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2A8A065-8009-4C7B-A24D-0FD450F0F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FBD5288-F1EF-42CB-B7AA-2F431CA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90B1E06-8D17-4BD6-8CBC-2F8F3C29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633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52A4AAF-C2F9-4BFC-9118-6B40F4D3A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D7C775D-8AF0-41CC-8D9A-90CFB0ED8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CAB9B92-C540-4AA7-8645-384FD83C5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959AA77-D61B-46A1-9D54-C613D5625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4118AE5-9731-4026-84E2-72EA430A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2820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lanet&#10;&#10;Description automatically generated">
            <a:extLst>
              <a:ext uri="{FF2B5EF4-FFF2-40B4-BE49-F238E27FC236}">
                <a16:creationId xmlns:a16="http://schemas.microsoft.com/office/drawing/2014/main" id="{EFDCE1B2-238E-6B2F-EBBA-56C2174CCC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" y="0"/>
            <a:ext cx="12160273" cy="634579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667" y="111281"/>
            <a:ext cx="10081234" cy="830997"/>
          </a:xfrm>
        </p:spPr>
        <p:txBody>
          <a:bodyPr/>
          <a:lstStyle>
            <a:lvl1pPr algn="l">
              <a:defRPr sz="2394"/>
            </a:lvl1pPr>
          </a:lstStyle>
          <a:p>
            <a:r>
              <a:rPr lang="en-GB" noProof="0" dirty="0"/>
              <a:t>ATMOS</a:t>
            </a:r>
            <a:br>
              <a:rPr lang="en-GB" noProof="0" dirty="0"/>
            </a:br>
            <a:r>
              <a:rPr lang="en-GB" noProof="0" dirty="0"/>
              <a:t>1-5 July | Bologna, Italy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1326911"/>
            <a:ext cx="11732718" cy="488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64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A361E7-3BF8-4E01-ACF6-D4579E8D1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3288605-A924-4D88-A60E-1D41694A2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B6E2AA2-3995-4B27-A2D6-E1F6D5B9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3DBBCE1-DDE7-491D-AEFC-13405A7E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0A669F0-23EF-4BD5-8325-174231CC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161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1B5A7C-4FE9-4AAD-A5BB-59AF3346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45C9825-EFAB-4008-B187-90D484FDE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4C4A7E6-59F7-440B-8DDF-023F44F2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568103C-19E3-48AD-9E8D-69E834A67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B7BA7F2-29BA-4910-8DA9-90F128F9E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782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58F066-181C-415D-B4A2-F2275073E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4ABAAA5-47EB-4B72-ADBD-4EE6C3CB2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C4E2895-E664-4B2F-88BE-E8373003A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6876A5E-CABA-401C-9E26-9D1F742D3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3CED0E0-7318-4441-A79C-DC9BA0D2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4F2A54D-BAAA-43A3-A35B-2908D491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74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3A8C879-8234-499F-AED8-8A9A5C7E1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3FF1AC8-FE90-4187-8B6C-BF807B6FB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C6A96E8-C6E5-4B8E-8BDD-571FED88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E92C2E0-0BAC-460D-A100-EF2631812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3303F2B-7183-42E5-96CC-B35555250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EC0A3D9-3722-4A8B-BC72-86FE578E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827685B-F98D-4C41-A222-F02D6ED4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72370ABA-EF02-4D11-9DE8-9ACDA1FD0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128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DBCA3E-36BC-4333-9200-F0590D09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5BAB6B2-12BB-43FB-94C3-3E39BD722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105B3300-2BA3-48D2-81B5-3BDAF6BDD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558F1C7-E1FD-4C27-B2F6-1CD9B1B4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158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CA7B4E6-0A15-4A59-8796-73404A70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DB0958D-160F-4C32-9F0B-9EC68D43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5301E4C-C8C2-4D7A-A1EB-66C61B00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9455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27525B-CBB2-4F03-9386-465E0ECC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0FDA608-A7E0-493E-BC83-CE9AFE95B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383ACB9-AFEC-4B9B-8724-D0FAD69F2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7805048-679F-4337-A297-41253BE2A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30145BC-C406-44DD-90C9-6D6E0667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F3EB4B4-80C9-4D2E-BF02-2FBB84C7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811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928798-E3EC-4EE9-9609-87216F39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DF63F49-D838-4DE6-98F5-9602B6D406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6395108-5B24-41C7-87C2-9553E2F04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E60CC5D-9501-4A9A-8974-E81A30D1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0E20A05-5A6A-4BF2-BAC9-F23CB4646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4F93D61-8313-4EF7-AC8A-B0638BF7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565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348F205-F4F7-4BE8-A773-3BC9346A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7661D77-A619-49D0-AF02-73F407C6F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CB86CFD-1AC0-40FA-99C4-E732E1A9E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2DD95-7C17-4E3D-B171-F844D143BACC}" type="datetimeFigureOut">
              <a:rPr lang="el-GR" smtClean="0"/>
              <a:t>21/8/2024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AD17F8F-43D7-47A4-ACDA-5041683F7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5B26209-65D5-449B-AEF6-617DC437D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6DCE4-196B-4EF6-99CA-84866953C49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843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i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.tif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.tif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.tif"/><Relationship Id="rId5" Type="http://schemas.openxmlformats.org/officeDocument/2006/relationships/image" Target="../media/image25.pn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44988DF-FFAA-CC54-2636-3065A005C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956" y="3759127"/>
            <a:ext cx="10598400" cy="1382039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Dimitris Balis,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Konstantinos Michailidis, Panagiotis Fountoukidis and MariLiza Koukouli</a:t>
            </a:r>
          </a:p>
          <a:p>
            <a:r>
              <a:rPr lang="en-US" sz="1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Aristotle University of Thessaloniki</a:t>
            </a:r>
            <a:r>
              <a:rPr lang="el-GR" sz="1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Greece</a:t>
            </a:r>
          </a:p>
          <a:p>
            <a:endParaRPr lang="en-US" sz="3200" b="1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99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D5F616-A462-ECB8-C7ED-5B14D595F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309" y="2268384"/>
            <a:ext cx="11777527" cy="1074281"/>
          </a:xfrm>
        </p:spPr>
        <p:txBody>
          <a:bodyPr>
            <a:noAutofit/>
          </a:bodyPr>
          <a:lstStyle/>
          <a:p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Exploring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the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quality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of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Aerosol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Layer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Height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and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Aerosol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Index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products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obtained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by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Polar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and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Geostationary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passive</a:t>
            </a:r>
            <a:r>
              <a:rPr lang="el-GR" sz="32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l-GR" sz="3200" b="1" dirty="0" err="1">
                <a:solidFill>
                  <a:schemeClr val="accent1"/>
                </a:solidFill>
                <a:latin typeface="+mn-lt"/>
              </a:rPr>
              <a:t>satellites</a:t>
            </a:r>
            <a:endParaRPr lang="el-GR" sz="32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Picture 2" descr="C:\Users\Owner\Downloads\fotor-202406101313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7868" y="211465"/>
            <a:ext cx="828732" cy="828732"/>
          </a:xfrm>
          <a:prstGeom prst="rect">
            <a:avLst/>
          </a:prstGeom>
          <a:noFill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AC6D573-6A92-43B3-9FA0-46B673B61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585" y="145304"/>
            <a:ext cx="963142" cy="961053"/>
          </a:xfrm>
          <a:prstGeom prst="rect">
            <a:avLst/>
          </a:prstGeom>
        </p:spPr>
      </p:pic>
      <p:pic>
        <p:nvPicPr>
          <p:cNvPr id="7" name="Θέση περιεχομένου 5">
            <a:extLst>
              <a:ext uri="{FF2B5EF4-FFF2-40B4-BE49-F238E27FC236}">
                <a16:creationId xmlns:a16="http://schemas.microsoft.com/office/drawing/2014/main" id="{FE232C3E-663B-438C-838F-4594CE25C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85" y="5683087"/>
            <a:ext cx="665195" cy="72943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331C05EE-C4FB-4DF2-BA15-A53E98E77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380" y="5715224"/>
            <a:ext cx="1159019" cy="69729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0276B63-15A7-4850-967A-1272747F5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044" y="5793316"/>
            <a:ext cx="1307180" cy="541111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E2B208E6-0CEC-4D40-919F-2C1C85C44C35}"/>
              </a:ext>
            </a:extLst>
          </p:cNvPr>
          <p:cNvSpPr/>
          <p:nvPr/>
        </p:nvSpPr>
        <p:spPr>
          <a:xfrm>
            <a:off x="5339588" y="5895976"/>
            <a:ext cx="1136563" cy="36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5" b="1" dirty="0">
                <a:solidFill>
                  <a:srgbClr val="000000"/>
                </a:solidFill>
                <a:latin typeface="Frutiger LT Pro"/>
              </a:rPr>
              <a:t>ATM-MPC</a:t>
            </a:r>
          </a:p>
        </p:txBody>
      </p:sp>
      <p:pic>
        <p:nvPicPr>
          <p:cNvPr id="1026" name="Picture 2" descr="ESA-logo-and-wordmark – ESA Blog Navigator">
            <a:extLst>
              <a:ext uri="{FF2B5EF4-FFF2-40B4-BE49-F238E27FC236}">
                <a16:creationId xmlns:a16="http://schemas.microsoft.com/office/drawing/2014/main" id="{6C2BCC0B-65B2-4F3A-8CE5-419A1913F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62" y="5731491"/>
            <a:ext cx="930926" cy="69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23730F90-A65B-4B12-8255-C8F44F3D7E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1659" y="5587784"/>
            <a:ext cx="1017242" cy="1017242"/>
          </a:xfrm>
          <a:prstGeom prst="rect">
            <a:avLst/>
          </a:prstGeom>
        </p:spPr>
      </p:pic>
      <p:pic>
        <p:nvPicPr>
          <p:cNvPr id="13" name="Picture 2" descr="ESA-logo-and-wordmark – ESA Blog Navigator">
            <a:extLst>
              <a:ext uri="{FF2B5EF4-FFF2-40B4-BE49-F238E27FC236}">
                <a16:creationId xmlns:a16="http://schemas.microsoft.com/office/drawing/2014/main" id="{2EBAFD98-EE6D-451F-8B2B-583B05474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361" y="5731491"/>
            <a:ext cx="930926" cy="69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8E15A073-ECF5-4787-834D-1D02D768C5F9}"/>
              </a:ext>
            </a:extLst>
          </p:cNvPr>
          <p:cNvSpPr/>
          <p:nvPr/>
        </p:nvSpPr>
        <p:spPr>
          <a:xfrm>
            <a:off x="9964931" y="5913666"/>
            <a:ext cx="1074408" cy="36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5" b="1" dirty="0">
                <a:solidFill>
                  <a:srgbClr val="000000"/>
                </a:solidFill>
                <a:latin typeface="Frutiger LT Pro"/>
              </a:rPr>
              <a:t>PEGASOS</a:t>
            </a:r>
          </a:p>
        </p:txBody>
      </p:sp>
      <p:pic>
        <p:nvPicPr>
          <p:cNvPr id="15" name="Picture 2" descr="ESA-logo-and-wordmark – ESA Blog Navigator">
            <a:extLst>
              <a:ext uri="{FF2B5EF4-FFF2-40B4-BE49-F238E27FC236}">
                <a16:creationId xmlns:a16="http://schemas.microsoft.com/office/drawing/2014/main" id="{28F2B9AC-204C-4B0D-B958-06743E90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005" y="5747757"/>
            <a:ext cx="930926" cy="69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61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650E2B09-88B5-41AA-9E8A-9DDA83974C48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2EF64B9-6CA7-40D6-8798-EDD192DC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7" y="304490"/>
            <a:ext cx="10081234" cy="460406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Consistency of different Aerosol Index estimates</a:t>
            </a:r>
            <a:endParaRPr lang="el-GR" b="1" dirty="0">
              <a:solidFill>
                <a:schemeClr val="accent5"/>
              </a:solidFill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021328F-19BF-4CA2-88E2-9AC3308B482C}"/>
              </a:ext>
            </a:extLst>
          </p:cNvPr>
          <p:cNvSpPr/>
          <p:nvPr/>
        </p:nvSpPr>
        <p:spPr>
          <a:xfrm>
            <a:off x="11117592" y="960557"/>
            <a:ext cx="1074408" cy="36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5" b="1" dirty="0">
                <a:solidFill>
                  <a:srgbClr val="000000"/>
                </a:solidFill>
                <a:latin typeface="Frutiger LT Pro"/>
              </a:rPr>
              <a:t>PEGASOS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7B65632-7519-4790-8F07-68F5E6DFA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441" y="1328882"/>
            <a:ext cx="970711" cy="861063"/>
          </a:xfrm>
          <a:prstGeom prst="rect">
            <a:avLst/>
          </a:prstGeom>
        </p:spPr>
      </p:pic>
      <p:pic>
        <p:nvPicPr>
          <p:cNvPr id="3" name="Picture 2" descr="C:\Users\Owner\Downloads\fotor-20240610131355.png">
            <a:extLst>
              <a:ext uri="{FF2B5EF4-FFF2-40B4-BE49-F238E27FC236}">
                <a16:creationId xmlns:a16="http://schemas.microsoft.com/office/drawing/2014/main" id="{1797DC5F-911B-DFEA-D6FB-9723A7A5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8860" y="13255"/>
            <a:ext cx="828732" cy="828732"/>
          </a:xfrm>
          <a:prstGeom prst="rect">
            <a:avLst/>
          </a:prstGeom>
          <a:noFill/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04AFCA46-8CEF-4857-B54D-809541786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58" y="-31994"/>
            <a:ext cx="963142" cy="9610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EB094F-354D-42A0-BB5B-7845E196F732}"/>
              </a:ext>
            </a:extLst>
          </p:cNvPr>
          <p:cNvSpPr txBox="1"/>
          <p:nvPr/>
        </p:nvSpPr>
        <p:spPr>
          <a:xfrm>
            <a:off x="4920481" y="1166960"/>
            <a:ext cx="270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GOME2B – GEMS v2.0</a:t>
            </a:r>
            <a:endParaRPr lang="el-GR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0EFFD-4BBE-4EF2-BE6B-DEFB71511D80}"/>
              </a:ext>
            </a:extLst>
          </p:cNvPr>
          <p:cNvSpPr txBox="1"/>
          <p:nvPr/>
        </p:nvSpPr>
        <p:spPr>
          <a:xfrm>
            <a:off x="8730960" y="1165096"/>
            <a:ext cx="270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GOME2C – GEMS v2.0</a:t>
            </a:r>
            <a:endParaRPr lang="el-GR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BF7EB2-8588-4AC2-9E75-2C328490F660}"/>
              </a:ext>
            </a:extLst>
          </p:cNvPr>
          <p:cNvSpPr txBox="1"/>
          <p:nvPr/>
        </p:nvSpPr>
        <p:spPr>
          <a:xfrm>
            <a:off x="842963" y="1166960"/>
            <a:ext cx="294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S5P-TROPOMI – GEMS v2.0</a:t>
            </a:r>
            <a:endParaRPr lang="el-GR" sz="1800" dirty="0"/>
          </a:p>
        </p:txBody>
      </p:sp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F492CAD2-8117-4115-84B0-F74E06C99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023066"/>
              </p:ext>
            </p:extLst>
          </p:nvPr>
        </p:nvGraphicFramePr>
        <p:xfrm>
          <a:off x="837356" y="5157004"/>
          <a:ext cx="10332085" cy="1219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0868">
                  <a:extLst>
                    <a:ext uri="{9D8B030D-6E8A-4147-A177-3AD203B41FA5}">
                      <a16:colId xmlns:a16="http://schemas.microsoft.com/office/drawing/2014/main" val="2401389175"/>
                    </a:ext>
                  </a:extLst>
                </a:gridCol>
                <a:gridCol w="1861966">
                  <a:extLst>
                    <a:ext uri="{9D8B030D-6E8A-4147-A177-3AD203B41FA5}">
                      <a16:colId xmlns:a16="http://schemas.microsoft.com/office/drawing/2014/main" val="3766203335"/>
                    </a:ext>
                  </a:extLst>
                </a:gridCol>
                <a:gridCol w="2184596">
                  <a:extLst>
                    <a:ext uri="{9D8B030D-6E8A-4147-A177-3AD203B41FA5}">
                      <a16:colId xmlns:a16="http://schemas.microsoft.com/office/drawing/2014/main" val="2508234798"/>
                    </a:ext>
                  </a:extLst>
                </a:gridCol>
                <a:gridCol w="1948238">
                  <a:extLst>
                    <a:ext uri="{9D8B030D-6E8A-4147-A177-3AD203B41FA5}">
                      <a16:colId xmlns:a16="http://schemas.microsoft.com/office/drawing/2014/main" val="782065099"/>
                    </a:ext>
                  </a:extLst>
                </a:gridCol>
                <a:gridCol w="2066417">
                  <a:extLst>
                    <a:ext uri="{9D8B030D-6E8A-4147-A177-3AD203B41FA5}">
                      <a16:colId xmlns:a16="http://schemas.microsoft.com/office/drawing/2014/main" val="2703663313"/>
                    </a:ext>
                  </a:extLst>
                </a:gridCol>
              </a:tblGrid>
              <a:tr h="2980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effectLst/>
                          <a:latin typeface="Maiandra GD" panose="020E0502030308020204" pitchFamily="34" charset="0"/>
                        </a:rPr>
                        <a:t>Absolute Differences</a:t>
                      </a:r>
                      <a:endParaRPr lang="el-G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effectLst/>
                          <a:latin typeface="Maiandra GD" panose="020E0502030308020204" pitchFamily="34" charset="0"/>
                        </a:rPr>
                        <a:t>Mean (AAI ≥ 1)</a:t>
                      </a:r>
                      <a:endParaRPr lang="el-G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effectLst/>
                          <a:latin typeface="Maiandra GD" panose="020E0502030308020204" pitchFamily="34" charset="0"/>
                        </a:rPr>
                        <a:t>Median (AAI ≥ 1)</a:t>
                      </a:r>
                      <a:endParaRPr lang="el-G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effectLst/>
                          <a:latin typeface="Maiandra GD" panose="020E0502030308020204" pitchFamily="34" charset="0"/>
                        </a:rPr>
                        <a:t>Mean (AAI ≥ 2)</a:t>
                      </a:r>
                      <a:endParaRPr lang="el-G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>
                          <a:effectLst/>
                          <a:latin typeface="Maiandra GD" panose="020E0502030308020204" pitchFamily="34" charset="0"/>
                        </a:rPr>
                        <a:t>Median (AAI ≥ 2)</a:t>
                      </a:r>
                      <a:endParaRPr lang="el-GR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5158454"/>
                  </a:ext>
                </a:extLst>
              </a:tr>
              <a:tr h="3255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effectLst/>
                          <a:latin typeface="Maiandra GD" panose="020E0502030308020204" pitchFamily="34" charset="0"/>
                        </a:rPr>
                        <a:t>S5P/TROPOMI – GEMS </a:t>
                      </a:r>
                      <a:endParaRPr lang="el-G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</a:rPr>
                        <a:t>-0.321±0.352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</a:rPr>
                        <a:t>-0.241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</a:rPr>
                        <a:t>-0.521±0.837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  <a:ea typeface="Arial" panose="020B0604020202020204" pitchFamily="34" charset="0"/>
                          <a:cs typeface="Frutiger-Light"/>
                        </a:rPr>
                        <a:t>-0.279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2382741"/>
                  </a:ext>
                </a:extLst>
              </a:tr>
              <a:tr h="2980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effectLst/>
                          <a:latin typeface="Maiandra GD" panose="020E0502030308020204" pitchFamily="34" charset="0"/>
                        </a:rPr>
                        <a:t>GOME2B – GEMS</a:t>
                      </a:r>
                      <a:endParaRPr lang="el-G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</a:rPr>
                        <a:t>-0.136±0.634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  <a:ea typeface="Arial" panose="020B0604020202020204" pitchFamily="34" charset="0"/>
                          <a:cs typeface="Frutiger-Light"/>
                        </a:rPr>
                        <a:t>-0.109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</a:rPr>
                        <a:t>-0.035±0.601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  <a:ea typeface="Arial" panose="020B0604020202020204" pitchFamily="34" charset="0"/>
                          <a:cs typeface="Frutiger-Light"/>
                        </a:rPr>
                        <a:t>-0.053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8509790"/>
                  </a:ext>
                </a:extLst>
              </a:tr>
              <a:tr h="2980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effectLst/>
                          <a:latin typeface="Maiandra GD" panose="020E0502030308020204" pitchFamily="34" charset="0"/>
                        </a:rPr>
                        <a:t>GOME2C – GEMS</a:t>
                      </a:r>
                      <a:endParaRPr lang="el-GR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</a:rPr>
                        <a:t>-0.222±0.526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  <a:ea typeface="Arial" panose="020B0604020202020204" pitchFamily="34" charset="0"/>
                          <a:cs typeface="Frutiger-Light"/>
                        </a:rPr>
                        <a:t>-0.156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</a:rPr>
                        <a:t>-0.207±0.442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933450" algn="l"/>
                        </a:tabLs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Maiandra GD" panose="020E0502030308020204" pitchFamily="34" charset="0"/>
                          <a:ea typeface="Arial" panose="020B0604020202020204" pitchFamily="34" charset="0"/>
                          <a:cs typeface="Frutiger-Light"/>
                        </a:rPr>
                        <a:t>-0.136</a:t>
                      </a:r>
                      <a:endParaRPr lang="el-GR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Frutiger-Light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43366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3070893-4A7F-4C04-97EA-6F6AE6D78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" y="1536292"/>
            <a:ext cx="3960315" cy="2837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BD8B95-B3DB-431A-9121-F7CB471C1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25" y="1536292"/>
            <a:ext cx="3960315" cy="2837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8C428-CBED-46CC-A572-DAB842E553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68" y="1533421"/>
            <a:ext cx="3960314" cy="2837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AB756A-55F8-4E2E-A10C-979BB7435B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5" y="1239116"/>
            <a:ext cx="4983725" cy="364467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77386FC-0DAE-4BB3-9E01-92D7FC2520B0}"/>
              </a:ext>
            </a:extLst>
          </p:cNvPr>
          <p:cNvSpPr txBox="1"/>
          <p:nvPr/>
        </p:nvSpPr>
        <p:spPr>
          <a:xfrm>
            <a:off x="2627350" y="3956695"/>
            <a:ext cx="219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GEMS version 2.0</a:t>
            </a:r>
            <a:endParaRPr lang="el-GR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5AD2D00-51E6-4BE1-8150-C994DD5CB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30" y="1184979"/>
            <a:ext cx="4983724" cy="36446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C43051-CEBE-41B0-A5AB-DAAAFD0F8268}"/>
              </a:ext>
            </a:extLst>
          </p:cNvPr>
          <p:cNvSpPr txBox="1"/>
          <p:nvPr/>
        </p:nvSpPr>
        <p:spPr>
          <a:xfrm>
            <a:off x="7909054" y="3956695"/>
            <a:ext cx="219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GEMS version 2.1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5430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B350207-C28B-4811-B49E-C23D1E0D0FB4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CA7E77D-3283-4AC7-8441-A3FD4F067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7" y="304490"/>
            <a:ext cx="10081234" cy="460406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Concluding remarks and future plans</a:t>
            </a:r>
            <a:endParaRPr lang="el-GR" b="1" dirty="0">
              <a:solidFill>
                <a:schemeClr val="accent5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E21DCD-5371-4098-9E72-8CAB91CBE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67" y="1133221"/>
            <a:ext cx="11732718" cy="4869966"/>
          </a:xfrm>
        </p:spPr>
        <p:txBody>
          <a:bodyPr>
            <a:normAutofit lnSpcReduction="10000"/>
          </a:bodyPr>
          <a:lstStyle/>
          <a:p>
            <a:pPr marL="284978" indent="-284978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ACTRIS</a:t>
            </a:r>
            <a:r>
              <a:rPr lang="en-US" dirty="0">
                <a:solidFill>
                  <a:schemeClr val="tx1"/>
                </a:solidFill>
              </a:rPr>
              <a:t> database is valuable for the validation of aerosol layer height satellite products providing estimates </a:t>
            </a:r>
            <a:r>
              <a:rPr lang="en-US" dirty="0">
                <a:solidFill>
                  <a:srgbClr val="FF0000"/>
                </a:solidFill>
              </a:rPr>
              <a:t>with an uncertainty of about 100m</a:t>
            </a:r>
          </a:p>
          <a:p>
            <a:pPr marL="284978" indent="-284978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GOME-2 AAH when compared with the top boundary of the upper most layer detected from the lidar has a </a:t>
            </a:r>
            <a:r>
              <a:rPr lang="en-US" dirty="0">
                <a:solidFill>
                  <a:srgbClr val="FF0000"/>
                </a:solidFill>
              </a:rPr>
              <a:t>bias of -0.5km</a:t>
            </a:r>
          </a:p>
          <a:p>
            <a:pPr marL="284978" indent="-284978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Latest version of TROPOMI ALH when compared with effective aerosol height estimated from the lidar has a </a:t>
            </a:r>
            <a:r>
              <a:rPr lang="en-US" dirty="0">
                <a:solidFill>
                  <a:srgbClr val="FF0000"/>
                </a:solidFill>
              </a:rPr>
              <a:t>bias between -0.4km and 1.4km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depending on the surface albedo and the number of aerosol layers</a:t>
            </a:r>
          </a:p>
          <a:p>
            <a:pPr marL="284978" indent="-284978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GEMS ALH when compared to other satellite retrievals </a:t>
            </a:r>
            <a:r>
              <a:rPr lang="en-US" dirty="0">
                <a:solidFill>
                  <a:srgbClr val="FF0000"/>
                </a:solidFill>
              </a:rPr>
              <a:t>shows a small negative bias </a:t>
            </a:r>
            <a:r>
              <a:rPr lang="en-US" dirty="0"/>
              <a:t>both in 2.0 and 2.1 versions</a:t>
            </a:r>
          </a:p>
          <a:p>
            <a:pPr marL="284978" indent="-284978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AAI </a:t>
            </a:r>
            <a:r>
              <a:rPr lang="en-US" dirty="0">
                <a:solidFill>
                  <a:schemeClr val="tx1"/>
                </a:solidFill>
              </a:rPr>
              <a:t>from different satellite instruments are </a:t>
            </a:r>
            <a:r>
              <a:rPr lang="en-US" dirty="0">
                <a:solidFill>
                  <a:srgbClr val="FF0000"/>
                </a:solidFill>
              </a:rPr>
              <a:t>consistent</a:t>
            </a:r>
          </a:p>
          <a:p>
            <a:pPr marL="284978" indent="-284978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Validated EARTHCARE measurements of ALH will be integrated in the validation</a:t>
            </a:r>
          </a:p>
          <a:p>
            <a:pPr marL="284978" indent="-284978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Participation of ACTRIS Expert Group in th</a:t>
            </a:r>
            <a:r>
              <a:rPr lang="en-US" dirty="0"/>
              <a:t>e forthcoming </a:t>
            </a:r>
            <a:r>
              <a:rPr lang="en-US" dirty="0">
                <a:solidFill>
                  <a:srgbClr val="FF0000"/>
                </a:solidFill>
              </a:rPr>
              <a:t>AO for S4 and S5 aerosol products </a:t>
            </a:r>
            <a:r>
              <a:rPr lang="en-US" dirty="0"/>
              <a:t>and validation of </a:t>
            </a:r>
            <a:r>
              <a:rPr lang="en-US" dirty="0">
                <a:solidFill>
                  <a:srgbClr val="FF0000"/>
                </a:solidFill>
              </a:rPr>
              <a:t>Sentinel-3 OLCI ALH </a:t>
            </a:r>
          </a:p>
          <a:p>
            <a:pPr marL="284978" indent="-284978"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l-GR" dirty="0"/>
          </a:p>
        </p:txBody>
      </p:sp>
      <p:pic>
        <p:nvPicPr>
          <p:cNvPr id="4" name="Picture 2" descr="C:\Users\Owner\Downloads\fotor-20240610131355.png">
            <a:extLst>
              <a:ext uri="{FF2B5EF4-FFF2-40B4-BE49-F238E27FC236}">
                <a16:creationId xmlns:a16="http://schemas.microsoft.com/office/drawing/2014/main" id="{864F4CB6-F2B2-4353-4703-0CFC9E6D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4143" y="56174"/>
            <a:ext cx="828732" cy="828732"/>
          </a:xfrm>
          <a:prstGeom prst="rect">
            <a:avLst/>
          </a:prstGeom>
          <a:noFill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F66B8B6-275B-4EDA-9BB1-E0C26560A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58" y="-19318"/>
            <a:ext cx="963142" cy="9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0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ουρανός, εξωτερικός χώρος/ύπαιθρος, σύννεφο, ανατολή&#10;&#10;Περιγραφή που δημιουργήθηκε αυτόματα">
            <a:extLst>
              <a:ext uri="{FF2B5EF4-FFF2-40B4-BE49-F238E27FC236}">
                <a16:creationId xmlns:a16="http://schemas.microsoft.com/office/drawing/2014/main" id="{EBAA0D2F-8F76-9F19-F9E2-A0853A0AA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84" y="2344193"/>
            <a:ext cx="6517916" cy="4121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Τίτλος 4">
            <a:extLst>
              <a:ext uri="{FF2B5EF4-FFF2-40B4-BE49-F238E27FC236}">
                <a16:creationId xmlns:a16="http://schemas.microsoft.com/office/drawing/2014/main" id="{68E62D77-E6C5-E87F-D2A4-AD47CC4C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 txBox="1">
            <a:spLocks/>
          </p:cNvSpPr>
          <p:nvPr/>
        </p:nvSpPr>
        <p:spPr bwMode="auto">
          <a:xfrm>
            <a:off x="7174348" y="2595627"/>
            <a:ext cx="4622539" cy="4604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191" tIns="45595" rIns="91191" bIns="45595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eaLnBrk="1" fontAlgn="base" hangingPunct="1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394" b="0" kern="0" dirty="0">
                <a:latin typeface="Maiandra GD" panose="020E0502030308020204" pitchFamily="34" charset="0"/>
              </a:rPr>
              <a:t>Thank you for your Attention!</a:t>
            </a:r>
          </a:p>
        </p:txBody>
      </p:sp>
      <p:pic>
        <p:nvPicPr>
          <p:cNvPr id="8" name="Εικόνα 41" descr="Εικόνα που περιέχει εξωτερικός χώρος/ύπαιθρος, παράθυρο, σπίτι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02BABAA1-673F-6A1F-1791-0FB088C59F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r="2497"/>
          <a:stretch/>
        </p:blipFill>
        <p:spPr>
          <a:xfrm>
            <a:off x="202646" y="1054714"/>
            <a:ext cx="6668683" cy="3546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5EC5FDE-BCB0-454F-9DBF-265BBCDFDED2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Picture 2" descr="C:\Users\Owner\Downloads\fotor-20240610131355.png">
            <a:extLst>
              <a:ext uri="{FF2B5EF4-FFF2-40B4-BE49-F238E27FC236}">
                <a16:creationId xmlns:a16="http://schemas.microsoft.com/office/drawing/2014/main" id="{C2AE7293-EF8B-4095-A210-9A375CD11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14143" y="56174"/>
            <a:ext cx="828732" cy="828732"/>
          </a:xfrm>
          <a:prstGeom prst="rect">
            <a:avLst/>
          </a:prstGeom>
          <a:noFill/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0398126-17A2-44F4-A1D1-15A45E76C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58" y="-19318"/>
            <a:ext cx="963142" cy="9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83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5214DF83-9D9D-4F98-AFF0-7297B2F7B07A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7" y="304490"/>
            <a:ext cx="10081234" cy="460406"/>
          </a:xfrm>
        </p:spPr>
        <p:txBody>
          <a:bodyPr/>
          <a:lstStyle/>
          <a:p>
            <a:pPr>
              <a:tabLst>
                <a:tab pos="0" algn="l"/>
              </a:tabLst>
            </a:pPr>
            <a:r>
              <a:rPr lang="en-GB" b="1" spc="-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is the height of the aerosol layer important?</a:t>
            </a:r>
            <a:endParaRPr lang="en-US" b="1" spc="-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Εικόνα 7">
            <a:extLst>
              <a:ext uri="{FF2B5EF4-FFF2-40B4-BE49-F238E27FC236}">
                <a16:creationId xmlns:a16="http://schemas.microsoft.com/office/drawing/2014/main" id="{61D84253-3F76-4145-B164-E2C644C39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9775605" y="1023041"/>
            <a:ext cx="2001426" cy="14375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F459D8B-B748-45B7-A710-ECA38B9DD179}"/>
              </a:ext>
            </a:extLst>
          </p:cNvPr>
          <p:cNvSpPr/>
          <p:nvPr/>
        </p:nvSpPr>
        <p:spPr>
          <a:xfrm>
            <a:off x="414970" y="1201670"/>
            <a:ext cx="7878907" cy="424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417" indent="-213981" algn="just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5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the ALH, is essential for understanding the impact of aerosols on the climate system</a:t>
            </a:r>
          </a:p>
          <a:p>
            <a:pPr marL="215417" indent="-213981" algn="just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5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 in the framework of aviation safety, transported dust, smoke and ash aerosols over large distances</a:t>
            </a:r>
          </a:p>
          <a:p>
            <a:pPr marL="215417" indent="-213981" algn="just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95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provide accurate values to the modelling communities and improve air quality forecasting.</a:t>
            </a:r>
          </a:p>
          <a:p>
            <a:pPr marL="215417" indent="-213981" algn="just">
              <a:lnSpc>
                <a:spcPct val="2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795" spc="-1" dirty="0">
              <a:solidFill>
                <a:srgbClr val="000000"/>
              </a:solidFill>
              <a:latin typeface="Maiandra GD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331FDC1-E389-46EE-BE15-77F50D9818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100970" y="2460615"/>
            <a:ext cx="1581619" cy="1233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06F9C93-A573-423E-9CAB-E024904F7E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145619" y="3768590"/>
            <a:ext cx="1474453" cy="1257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FD50DE5-B66C-4F2D-A668-2C28666EE0D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 amt="95000"/>
          </a:blip>
          <a:srcRect/>
          <a:stretch>
            <a:fillRect/>
          </a:stretch>
        </p:blipFill>
        <p:spPr>
          <a:xfrm>
            <a:off x="10145619" y="5086784"/>
            <a:ext cx="1480127" cy="1233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Users\Owner\Downloads\fotor-20240610131355.png">
            <a:extLst>
              <a:ext uri="{FF2B5EF4-FFF2-40B4-BE49-F238E27FC236}">
                <a16:creationId xmlns:a16="http://schemas.microsoft.com/office/drawing/2014/main" id="{2C1AE358-5FF3-5ECB-8625-98E98A5FD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82459" y="108757"/>
            <a:ext cx="828732" cy="828732"/>
          </a:xfrm>
          <a:prstGeom prst="rect">
            <a:avLst/>
          </a:prstGeom>
          <a:noFill/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3239153-34F3-4DA6-BFF9-21B376D0A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91" y="42597"/>
            <a:ext cx="963142" cy="9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07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230CA644-9712-41EF-96DA-2AEE51EC6C3F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BB9815E-0744-4D22-B77C-9A1E4DD8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7" y="304490"/>
            <a:ext cx="10081234" cy="460406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Satellite aerosol layer height products</a:t>
            </a:r>
            <a:r>
              <a:rPr lang="el-GR" b="1" dirty="0">
                <a:solidFill>
                  <a:schemeClr val="accent5"/>
                </a:solidFill>
              </a:rPr>
              <a:t> </a:t>
            </a:r>
            <a:r>
              <a:rPr lang="en-US" b="1" dirty="0">
                <a:solidFill>
                  <a:schemeClr val="accent5"/>
                </a:solidFill>
              </a:rPr>
              <a:t>in this work</a:t>
            </a:r>
            <a:endParaRPr lang="el-GR" b="1" dirty="0">
              <a:solidFill>
                <a:schemeClr val="accent5"/>
              </a:solidFill>
            </a:endParaRPr>
          </a:p>
        </p:txBody>
      </p:sp>
      <p:pic>
        <p:nvPicPr>
          <p:cNvPr id="4" name="Εικόνα 7">
            <a:extLst>
              <a:ext uri="{FF2B5EF4-FFF2-40B4-BE49-F238E27FC236}">
                <a16:creationId xmlns:a16="http://schemas.microsoft.com/office/drawing/2014/main" id="{44DEE199-621A-4785-93B2-34E11A70E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099132">
            <a:off x="989317" y="1534021"/>
            <a:ext cx="1904699" cy="9666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B8F0BCE-D186-4367-B709-92BA52850A7B}"/>
              </a:ext>
            </a:extLst>
          </p:cNvPr>
          <p:cNvSpPr/>
          <p:nvPr/>
        </p:nvSpPr>
        <p:spPr>
          <a:xfrm>
            <a:off x="1104961" y="1114046"/>
            <a:ext cx="1763624" cy="368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None/>
            </a:pPr>
            <a:r>
              <a:rPr lang="en-US" sz="1795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 pitchFamily="2"/>
                <a:cs typeface="Lohit Devanagari" pitchFamily="2"/>
              </a:rPr>
              <a:t>GOME-2/</a:t>
            </a:r>
            <a:r>
              <a:rPr lang="en-US" sz="1795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 pitchFamily="2"/>
                <a:cs typeface="Lohit Devanagari" pitchFamily="2"/>
              </a:rPr>
              <a:t>MetOp</a:t>
            </a:r>
            <a:endParaRPr lang="en-US" sz="1795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Noto Sans CJK SC Regular" pitchFamily="2"/>
              <a:cs typeface="Lohit Devanagari" pitchFamily="2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98446F8-E48B-4544-AC28-C5079686F028}"/>
              </a:ext>
            </a:extLst>
          </p:cNvPr>
          <p:cNvSpPr/>
          <p:nvPr/>
        </p:nvSpPr>
        <p:spPr>
          <a:xfrm>
            <a:off x="4878028" y="1114046"/>
            <a:ext cx="1569019" cy="368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95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 pitchFamily="2"/>
                <a:cs typeface="Lohit Devanagari" pitchFamily="2"/>
              </a:rPr>
              <a:t>TROPOMI/S5P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0B63E22A-E59C-49FB-8CCC-B2547AF4F75D}"/>
              </a:ext>
            </a:extLst>
          </p:cNvPr>
          <p:cNvSpPr/>
          <p:nvPr/>
        </p:nvSpPr>
        <p:spPr>
          <a:xfrm>
            <a:off x="8874948" y="1114046"/>
            <a:ext cx="755335" cy="368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95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Noto Sans CJK SC Regular" pitchFamily="2"/>
                <a:cs typeface="Lohit Devanagari" pitchFamily="2"/>
              </a:rPr>
              <a:t>GEMS</a:t>
            </a:r>
          </a:p>
        </p:txBody>
      </p:sp>
      <p:pic>
        <p:nvPicPr>
          <p:cNvPr id="8" name="Εικόνα 6">
            <a:extLst>
              <a:ext uri="{FF2B5EF4-FFF2-40B4-BE49-F238E27FC236}">
                <a16:creationId xmlns:a16="http://schemas.microsoft.com/office/drawing/2014/main" id="{60CF5D59-5705-4A05-AF99-4A173722450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651" r="5193" b="8193"/>
          <a:stretch>
            <a:fillRect/>
          </a:stretch>
        </p:blipFill>
        <p:spPr>
          <a:xfrm>
            <a:off x="4992528" y="1482370"/>
            <a:ext cx="1334611" cy="10186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A60D422-4156-431E-8F09-8FF1BE1189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5882" t="38606" r="29578" b="29984"/>
          <a:stretch/>
        </p:blipFill>
        <p:spPr>
          <a:xfrm rot="284511">
            <a:off x="8371888" y="1705658"/>
            <a:ext cx="1440987" cy="73709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8EAA3ABC-1F57-4751-8D63-DAABB4752A74}"/>
              </a:ext>
            </a:extLst>
          </p:cNvPr>
          <p:cNvSpPr/>
          <p:nvPr/>
        </p:nvSpPr>
        <p:spPr>
          <a:xfrm>
            <a:off x="234999" y="2603272"/>
            <a:ext cx="2934102" cy="1596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795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 2006</a:t>
            </a:r>
          </a:p>
          <a:p>
            <a:pPr algn="ctr"/>
            <a:r>
              <a:rPr lang="en-GB" sz="1596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MetOp</a:t>
            </a:r>
            <a:r>
              <a:rPr lang="en-GB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-A, -B, -C</a:t>
            </a:r>
          </a:p>
          <a:p>
            <a:pPr algn="ctr"/>
            <a:r>
              <a:rPr lang="en-GB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Daily  global coverage </a:t>
            </a:r>
          </a:p>
          <a:p>
            <a:pPr algn="ctr"/>
            <a:r>
              <a:rPr lang="en-GB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Cross. Time </a:t>
            </a:r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~09:30LT</a:t>
            </a:r>
          </a:p>
          <a:p>
            <a:pPr algn="ctr"/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Swath ~</a:t>
            </a: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1920</a:t>
            </a:r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km</a:t>
            </a:r>
          </a:p>
          <a:p>
            <a:pPr algn="ctr"/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Spatial res. (40x80km)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681BEE1-D01A-4EF3-B6A0-7F229D85F0A7}"/>
              </a:ext>
            </a:extLst>
          </p:cNvPr>
          <p:cNvSpPr/>
          <p:nvPr/>
        </p:nvSpPr>
        <p:spPr>
          <a:xfrm>
            <a:off x="4139893" y="2640413"/>
            <a:ext cx="2552280" cy="1350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95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 2017</a:t>
            </a:r>
            <a:endParaRPr lang="en-GB" sz="1795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Daily  global coverage </a:t>
            </a:r>
          </a:p>
          <a:p>
            <a:pPr algn="ctr"/>
            <a:r>
              <a:rPr lang="en-GB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Cross. Time</a:t>
            </a:r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~13:30LT</a:t>
            </a:r>
          </a:p>
          <a:p>
            <a:pPr algn="ctr"/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Swath ~2600 km</a:t>
            </a:r>
          </a:p>
          <a:p>
            <a:pPr algn="ctr"/>
            <a:r>
              <a:rPr lang="en-GB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Spatial res. (5.5 x 3.5km)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EC46A754-3C53-4A2B-A4D8-0D5B303E82AA}"/>
              </a:ext>
            </a:extLst>
          </p:cNvPr>
          <p:cNvSpPr/>
          <p:nvPr/>
        </p:nvSpPr>
        <p:spPr>
          <a:xfrm>
            <a:off x="7712035" y="2652103"/>
            <a:ext cx="3081164" cy="1596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95" b="1" dirty="0">
                <a:latin typeface="Calibri" panose="020F0502020204030204" pitchFamily="34" charset="0"/>
                <a:cs typeface="Calibri" panose="020F0502020204030204" pitchFamily="34" charset="0"/>
              </a:rPr>
              <a:t>Since 2020</a:t>
            </a:r>
            <a:endParaRPr lang="en-GB" sz="1795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596" dirty="0">
                <a:latin typeface="Calibri" panose="020F0502020204030204" pitchFamily="34" charset="0"/>
                <a:cs typeface="Calibri" panose="020F0502020204030204" pitchFamily="34" charset="0"/>
              </a:rPr>
              <a:t>Geostationary</a:t>
            </a:r>
          </a:p>
          <a:p>
            <a:pPr algn="ctr"/>
            <a:r>
              <a:rPr lang="en-US" sz="1596" dirty="0">
                <a:latin typeface="Calibri" panose="020F0502020204030204" pitchFamily="34" charset="0"/>
                <a:cs typeface="Calibri" panose="020F0502020204030204" pitchFamily="34" charset="0"/>
              </a:rPr>
              <a:t>Coverage: </a:t>
            </a:r>
            <a:r>
              <a:rPr lang="en-GB" sz="1596" dirty="0">
                <a:latin typeface="Calibri" panose="020F0502020204030204" pitchFamily="34" charset="0"/>
                <a:cs typeface="Calibri" panose="020F0502020204030204" pitchFamily="34" charset="0"/>
              </a:rPr>
              <a:t>5°S - 45°N, 75°E - 145°E </a:t>
            </a:r>
            <a:r>
              <a:rPr lang="en-US" sz="1596" dirty="0">
                <a:latin typeface="Calibri" panose="020F0502020204030204" pitchFamily="34" charset="0"/>
                <a:cs typeface="Calibri" panose="020F0502020204030204" pitchFamily="34" charset="0"/>
              </a:rPr>
              <a:t>Swath ~5000km </a:t>
            </a:r>
          </a:p>
          <a:p>
            <a:pPr algn="ctr"/>
            <a:r>
              <a:rPr lang="en-US" sz="1596" dirty="0">
                <a:latin typeface="Calibri" panose="020F0502020204030204" pitchFamily="34" charset="0"/>
                <a:cs typeface="Calibri" panose="020F0502020204030204" pitchFamily="34" charset="0"/>
              </a:rPr>
              <a:t>Temporal res. 8-10/day</a:t>
            </a:r>
          </a:p>
          <a:p>
            <a:pPr algn="ctr"/>
            <a:r>
              <a:rPr lang="en-GB" sz="1596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Spatial res. (</a:t>
            </a:r>
            <a:r>
              <a:rPr lang="en-GB" sz="1596" dirty="0">
                <a:latin typeface="Calibri" panose="020F0502020204030204" pitchFamily="34" charset="0"/>
                <a:cs typeface="Calibri" panose="020F0502020204030204" pitchFamily="34" charset="0"/>
              </a:rPr>
              <a:t>3.5 x 8 km2)</a:t>
            </a:r>
            <a:endParaRPr lang="el-GR" sz="159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A02B4A42-D197-4769-BBA4-0BABDA805EF3}"/>
              </a:ext>
            </a:extLst>
          </p:cNvPr>
          <p:cNvSpPr/>
          <p:nvPr/>
        </p:nvSpPr>
        <p:spPr>
          <a:xfrm>
            <a:off x="441909" y="4142877"/>
            <a:ext cx="2829386" cy="337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96" spc="-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Absorbing Aerosol Height (AAH)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EAAAF4B7-5530-4CF6-9694-F0D1B43C43F9}"/>
              </a:ext>
            </a:extLst>
          </p:cNvPr>
          <p:cNvSpPr/>
          <p:nvPr/>
        </p:nvSpPr>
        <p:spPr>
          <a:xfrm>
            <a:off x="4240059" y="4130296"/>
            <a:ext cx="2401017" cy="337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96" spc="-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 Layer Height (ALH)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C5316D16-FBBE-44BA-AF83-2949F03218DD}"/>
              </a:ext>
            </a:extLst>
          </p:cNvPr>
          <p:cNvSpPr/>
          <p:nvPr/>
        </p:nvSpPr>
        <p:spPr>
          <a:xfrm>
            <a:off x="8052108" y="4199345"/>
            <a:ext cx="2401017" cy="337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96" spc="-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 Layer Height (ALH)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BF531EEF-0085-439E-9D69-95DCA93A919E}"/>
              </a:ext>
            </a:extLst>
          </p:cNvPr>
          <p:cNvSpPr/>
          <p:nvPr/>
        </p:nvSpPr>
        <p:spPr>
          <a:xfrm>
            <a:off x="3748194" y="4582352"/>
            <a:ext cx="3486941" cy="1596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54" indent="-25778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 absorption in the Oxygen O2-A band</a:t>
            </a:r>
            <a:endParaRPr lang="el-GR" sz="1396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60654" indent="-25778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Aerosols are assumed to be distributed in a single layer</a:t>
            </a:r>
          </a:p>
          <a:p>
            <a:pPr marL="260654" indent="-25778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ALH algorithm applies a forward model and employs a NN scheme for speedy processor performance</a:t>
            </a:r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BCFFF06E-61EF-4140-9E5E-291F15B11B1F}"/>
              </a:ext>
            </a:extLst>
          </p:cNvPr>
          <p:cNvSpPr/>
          <p:nvPr/>
        </p:nvSpPr>
        <p:spPr>
          <a:xfrm>
            <a:off x="6374" y="4398376"/>
            <a:ext cx="3486941" cy="2025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0987" indent="-170987" algn="just">
              <a:buFont typeface="Arial" panose="020B0604020202020204" pitchFamily="34" charset="0"/>
              <a:buChar char="•"/>
            </a:pPr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AAH algorithm based on FRESCO+ retrieves cloud fraction (CF), cloud Height (CH), scene albedo (SA) and scene height (SH) from simulated 02-A band reflectance spectra</a:t>
            </a:r>
          </a:p>
          <a:p>
            <a:pPr marL="170987" indent="-170987" algn="just">
              <a:buFont typeface="Arial" panose="020B0604020202020204" pitchFamily="34" charset="0"/>
              <a:buChar char="•"/>
            </a:pPr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Absorbing Aerosol Index (AAI) identifies scenes</a:t>
            </a:r>
          </a:p>
          <a:p>
            <a:pPr marL="170987" indent="-170987" algn="just">
              <a:buFont typeface="Arial" panose="020B0604020202020204" pitchFamily="34" charset="0"/>
              <a:buChar char="•"/>
            </a:pPr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algorithm determines whether CH/SH should be reported as AAH</a:t>
            </a:r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B50F0D4B-3C24-4E94-AAD9-2A1EDFA0E7F4}"/>
              </a:ext>
            </a:extLst>
          </p:cNvPr>
          <p:cNvSpPr/>
          <p:nvPr/>
        </p:nvSpPr>
        <p:spPr>
          <a:xfrm>
            <a:off x="7712034" y="4750236"/>
            <a:ext cx="3486941" cy="920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54" indent="-25778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 the AER-AOD algorithm</a:t>
            </a:r>
          </a:p>
          <a:p>
            <a:pPr marL="260654" indent="-25778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9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OEM-Spectral fitting</a:t>
            </a:r>
            <a:r>
              <a:rPr lang="en-US" sz="139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396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354, 388, 412, 443, 477, 490 nm</a:t>
            </a:r>
            <a:endParaRPr lang="en-US" sz="1396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60654" indent="-257782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l-GR" sz="1197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 descr="C:\Users\Owner\Downloads\fotor-20240610131355.png">
            <a:extLst>
              <a:ext uri="{FF2B5EF4-FFF2-40B4-BE49-F238E27FC236}">
                <a16:creationId xmlns:a16="http://schemas.microsoft.com/office/drawing/2014/main" id="{46A85D8B-E114-E925-BF88-D6B25F129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98901" y="84607"/>
            <a:ext cx="828732" cy="828732"/>
          </a:xfrm>
          <a:prstGeom prst="rect">
            <a:avLst/>
          </a:prstGeom>
          <a:noFill/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A765E02E-8AB5-45D9-870B-FF3D40631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554" y="18447"/>
            <a:ext cx="963142" cy="9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28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FECFF3A-EBEC-4013-A824-6F6371E48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08" y="3450574"/>
            <a:ext cx="2354201" cy="269608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1596" b="1" u="sng" spc="-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Quality assured lidar data</a:t>
            </a:r>
          </a:p>
          <a:p>
            <a:pPr marL="284978" indent="-284978">
              <a:lnSpc>
                <a:spcPct val="100000"/>
              </a:lnSpc>
              <a:spcBef>
                <a:spcPts val="0"/>
              </a:spcBef>
            </a:pPr>
            <a:r>
              <a:rPr lang="en-US" sz="13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Lidar measurements from </a:t>
            </a:r>
            <a:r>
              <a:rPr lang="en-US" sz="1396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ACTRIS-EARLINET database</a:t>
            </a:r>
          </a:p>
          <a:p>
            <a:pPr marL="284978" indent="-284978">
              <a:lnSpc>
                <a:spcPct val="100000"/>
              </a:lnSpc>
              <a:spcBef>
                <a:spcPts val="0"/>
              </a:spcBef>
            </a:pPr>
            <a:r>
              <a:rPr lang="en-US" sz="13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processed with the Single Calculus Chain.</a:t>
            </a:r>
          </a:p>
          <a:p>
            <a:pPr marL="284978" indent="-284978">
              <a:lnSpc>
                <a:spcPct val="100000"/>
              </a:lnSpc>
              <a:spcBef>
                <a:spcPts val="0"/>
              </a:spcBef>
            </a:pPr>
            <a:r>
              <a:rPr lang="en-US" sz="13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Volume Backscatter coefficient at 1064nm or 532nm</a:t>
            </a:r>
          </a:p>
          <a:p>
            <a:pPr marL="284978" indent="-284978" algn="just">
              <a:lnSpc>
                <a:spcPct val="100000"/>
              </a:lnSpc>
              <a:spcBef>
                <a:spcPts val="0"/>
              </a:spcBef>
            </a:pPr>
            <a:r>
              <a:rPr lang="en-US" sz="13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Level-2 aerosol optical products are included</a:t>
            </a: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pc="-1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pc="-1" dirty="0">
              <a:solidFill>
                <a:srgbClr val="000000"/>
              </a:solidFill>
              <a:latin typeface="Maiandra GD" panose="020E0502030308020204" pitchFamily="34" charset="0"/>
            </a:endParaRPr>
          </a:p>
          <a:p>
            <a:pPr marL="284978" indent="-284978"/>
            <a:endParaRPr lang="el-GR" dirty="0"/>
          </a:p>
        </p:txBody>
      </p:sp>
      <p:pic>
        <p:nvPicPr>
          <p:cNvPr id="4" name="Θέση περιεχομένου 5">
            <a:extLst>
              <a:ext uri="{FF2B5EF4-FFF2-40B4-BE49-F238E27FC236}">
                <a16:creationId xmlns:a16="http://schemas.microsoft.com/office/drawing/2014/main" id="{87A877F9-24BC-449A-B1FB-718EF32F6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367786" y="915744"/>
            <a:ext cx="665195" cy="72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CCE1D65-B0F8-4EF9-84AA-3C3219BFF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2981" y="947882"/>
            <a:ext cx="1159019" cy="69729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18733A3-B3A6-4750-A4BF-662075006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08" y="1098317"/>
            <a:ext cx="2464160" cy="2216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A22D7-8E99-44ED-88B2-E75048951304}"/>
              </a:ext>
            </a:extLst>
          </p:cNvPr>
          <p:cNvSpPr txBox="1"/>
          <p:nvPr/>
        </p:nvSpPr>
        <p:spPr>
          <a:xfrm>
            <a:off x="2798373" y="1461015"/>
            <a:ext cx="7455887" cy="368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95" dirty="0">
                <a:solidFill>
                  <a:schemeClr val="accent4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How can we estimate layering information from the lidar measurements</a:t>
            </a:r>
            <a:endParaRPr lang="el-GR" sz="1795" dirty="0">
              <a:solidFill>
                <a:schemeClr val="accent4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14378042-DB9B-4132-9A6C-76F7E0F0CB00}"/>
              </a:ext>
            </a:extLst>
          </p:cNvPr>
          <p:cNvSpPr/>
          <p:nvPr/>
        </p:nvSpPr>
        <p:spPr>
          <a:xfrm>
            <a:off x="2927291" y="2022437"/>
            <a:ext cx="3691944" cy="36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en-US" sz="17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Wavelet Covariance Transform (WCT)</a:t>
            </a: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A5F4E756-AFF6-4A9F-920D-D06B8CC959C1}"/>
              </a:ext>
            </a:extLst>
          </p:cNvPr>
          <p:cNvSpPr/>
          <p:nvPr/>
        </p:nvSpPr>
        <p:spPr>
          <a:xfrm>
            <a:off x="7647837" y="2021372"/>
            <a:ext cx="4002590" cy="36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en-US" sz="17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 Effective Height (Center of mass)</a:t>
            </a:r>
          </a:p>
        </p:txBody>
      </p:sp>
      <p:pic>
        <p:nvPicPr>
          <p:cNvPr id="10" name="Εικόνα 274_0">
            <a:extLst>
              <a:ext uri="{FF2B5EF4-FFF2-40B4-BE49-F238E27FC236}">
                <a16:creationId xmlns:a16="http://schemas.microsoft.com/office/drawing/2014/main" id="{BA2152C4-9F5F-4F8D-B139-0EE7AABB856B}"/>
              </a:ext>
            </a:extLst>
          </p:cNvPr>
          <p:cNvPicPr/>
          <p:nvPr/>
        </p:nvPicPr>
        <p:blipFill>
          <a:blip r:embed="rId6" cstate="print"/>
          <a:srcRect l="29035" t="48399" r="49232" b="29057"/>
          <a:stretch/>
        </p:blipFill>
        <p:spPr>
          <a:xfrm>
            <a:off x="9177555" y="2523456"/>
            <a:ext cx="2037642" cy="1072014"/>
          </a:xfrm>
          <a:prstGeom prst="rect">
            <a:avLst/>
          </a:prstGeom>
          <a:ln w="0">
            <a:noFill/>
          </a:ln>
        </p:spPr>
      </p:pic>
      <p:pic>
        <p:nvPicPr>
          <p:cNvPr id="12" name="Εικόνα 6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4E9EDF77-7AD8-46CD-B0FC-3B8AA9AAD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9592" r="28161" b="73665"/>
          <a:stretch/>
        </p:blipFill>
        <p:spPr>
          <a:xfrm>
            <a:off x="3650784" y="2521416"/>
            <a:ext cx="2828602" cy="79346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F259C3-4F47-492F-8552-A74AAFAADFC5}"/>
              </a:ext>
            </a:extLst>
          </p:cNvPr>
          <p:cNvSpPr txBox="1"/>
          <p:nvPr/>
        </p:nvSpPr>
        <p:spPr>
          <a:xfrm>
            <a:off x="2903686" y="2612420"/>
            <a:ext cx="655759" cy="337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Apply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5E40C9-A91D-4862-A6AC-10A8AA048049}"/>
              </a:ext>
            </a:extLst>
          </p:cNvPr>
          <p:cNvSpPr txBox="1"/>
          <p:nvPr/>
        </p:nvSpPr>
        <p:spPr>
          <a:xfrm>
            <a:off x="6321727" y="2655691"/>
            <a:ext cx="1203706" cy="337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the signal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F6B40A5-C180-4104-8845-DACDB71B0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3262" y="3484362"/>
            <a:ext cx="4083969" cy="24809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9A0A71B-1AC9-424F-AAAA-C99D076D68B3}"/>
              </a:ext>
            </a:extLst>
          </p:cNvPr>
          <p:cNvSpPr txBox="1"/>
          <p:nvPr/>
        </p:nvSpPr>
        <p:spPr>
          <a:xfrm>
            <a:off x="2631964" y="3484362"/>
            <a:ext cx="2037641" cy="224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choice of </a:t>
            </a:r>
            <a:r>
              <a:rPr lang="en-US" sz="13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(spatial extend or dilation) </a:t>
            </a:r>
          </a:p>
          <a:p>
            <a:pPr algn="r"/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3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(centered location or vertical translation)</a:t>
            </a:r>
          </a:p>
          <a:p>
            <a:pPr algn="r"/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affect the </a:t>
            </a:r>
            <a:r>
              <a:rPr lang="en-US" sz="13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number of detected layers </a:t>
            </a:r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thus their geometric characteristics (layer top height, layer bottom height)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513EE0-1AA2-40FF-92BE-3D7ED2D4D6D9}"/>
              </a:ext>
            </a:extLst>
          </p:cNvPr>
          <p:cNvSpPr txBox="1"/>
          <p:nvPr/>
        </p:nvSpPr>
        <p:spPr>
          <a:xfrm>
            <a:off x="9303671" y="3729229"/>
            <a:ext cx="2037641" cy="2240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be applied to the </a:t>
            </a:r>
            <a:r>
              <a:rPr lang="en-US" sz="13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whole profile </a:t>
            </a:r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to  </a:t>
            </a:r>
            <a:r>
              <a:rPr lang="en-US" sz="13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individual layers</a:t>
            </a:r>
          </a:p>
          <a:p>
            <a:endParaRPr lang="en-US" sz="13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3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Problem:</a:t>
            </a:r>
          </a:p>
          <a:p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this affected by the incomplete overlap of a lidar system (</a:t>
            </a:r>
            <a:r>
              <a:rPr lang="en-US" sz="1396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uncertainty 100-400m</a:t>
            </a:r>
            <a:r>
              <a:rPr lang="en-US" sz="13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endParaRPr lang="en-US" sz="13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4E45AC07-A0C9-4FE5-B021-64A3605460D9}"/>
              </a:ext>
            </a:extLst>
          </p:cNvPr>
          <p:cNvSpPr/>
          <p:nvPr/>
        </p:nvSpPr>
        <p:spPr>
          <a:xfrm>
            <a:off x="2270879" y="6081096"/>
            <a:ext cx="9088733" cy="337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96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Limitation:</a:t>
            </a:r>
            <a:r>
              <a:rPr lang="en-US" sz="1596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There might be aerosol layers beyond the vertical range of the archived lidar measurements  </a:t>
            </a:r>
          </a:p>
        </p:txBody>
      </p:sp>
      <p:pic>
        <p:nvPicPr>
          <p:cNvPr id="11" name="Picture 2" descr="C:\Users\Owner\Downloads\fotor-20240610131355.png">
            <a:extLst>
              <a:ext uri="{FF2B5EF4-FFF2-40B4-BE49-F238E27FC236}">
                <a16:creationId xmlns:a16="http://schemas.microsoft.com/office/drawing/2014/main" id="{A6CF0D9C-6554-129E-B34C-5E6D7CD4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75605" y="74488"/>
            <a:ext cx="828732" cy="828732"/>
          </a:xfrm>
          <a:prstGeom prst="rect">
            <a:avLst/>
          </a:prstGeom>
          <a:noFill/>
        </p:spPr>
      </p:pic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1C4E1010-ED38-4FE3-B526-EC02183EAE25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2C71AEF-6050-409C-ABAF-27F143138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40" y="224854"/>
            <a:ext cx="10081234" cy="460406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Aerosol layer height from ground-based measurements</a:t>
            </a:r>
            <a:endParaRPr lang="el-GR" b="1" dirty="0">
              <a:solidFill>
                <a:schemeClr val="accent5"/>
              </a:solidFill>
            </a:endParaRPr>
          </a:p>
        </p:txBody>
      </p:sp>
      <p:pic>
        <p:nvPicPr>
          <p:cNvPr id="20" name="Picture 2" descr="C:\Users\Owner\Downloads\fotor-20240610131355.png">
            <a:extLst>
              <a:ext uri="{FF2B5EF4-FFF2-40B4-BE49-F238E27FC236}">
                <a16:creationId xmlns:a16="http://schemas.microsoft.com/office/drawing/2014/main" id="{0357EC6D-D760-4E95-98CF-F9BBD4784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22492" y="11291"/>
            <a:ext cx="828732" cy="828732"/>
          </a:xfrm>
          <a:prstGeom prst="rect">
            <a:avLst/>
          </a:prstGeom>
          <a:noFill/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AA7F684B-FB38-4C0B-B040-3F7D9CEF56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867" y="-35471"/>
            <a:ext cx="985490" cy="98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7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BDD9C8D9-6538-4EEF-AEF6-0523D6B3A853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0886ED23-4D88-4144-BB4A-E11573050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7" y="304490"/>
            <a:ext cx="10081234" cy="460406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A</a:t>
            </a:r>
            <a:r>
              <a:rPr lang="en-US" b="1" dirty="0">
                <a:solidFill>
                  <a:schemeClr val="accent5"/>
                </a:solidFill>
              </a:rPr>
              <a:t>erosol layer height from ground based measurements</a:t>
            </a:r>
            <a:endParaRPr lang="el-GR" b="1" dirty="0">
              <a:solidFill>
                <a:schemeClr val="accent5"/>
              </a:solidFill>
            </a:endParaRP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21E5278B-F40D-44B0-AA26-7A7E2354F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67786" y="951858"/>
            <a:ext cx="665195" cy="72943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8113740-6BD0-4D5C-B612-E8B988FE7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2981" y="983995"/>
            <a:ext cx="1159019" cy="697296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6775F21-74A6-47AC-A71A-8EC393C1624D}"/>
              </a:ext>
            </a:extLst>
          </p:cNvPr>
          <p:cNvSpPr/>
          <p:nvPr/>
        </p:nvSpPr>
        <p:spPr>
          <a:xfrm>
            <a:off x="384116" y="1316574"/>
            <a:ext cx="9601712" cy="36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95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Uncertainties and issues when estimating layering information from the lidar measurements</a:t>
            </a:r>
            <a:endParaRPr lang="el-GR" sz="1795" dirty="0">
              <a:solidFill>
                <a:srgbClr val="002060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F0EF6784-7BF6-47FB-850B-A01636160A12}"/>
              </a:ext>
            </a:extLst>
          </p:cNvPr>
          <p:cNvSpPr/>
          <p:nvPr/>
        </p:nvSpPr>
        <p:spPr>
          <a:xfrm>
            <a:off x="217667" y="1823136"/>
            <a:ext cx="7011777" cy="33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96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596" u="sng" spc="-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nvestigation</a:t>
            </a:r>
            <a:r>
              <a:rPr lang="en-GB" sz="1596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GB" sz="1596" b="1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Overlap height</a:t>
            </a:r>
            <a:r>
              <a:rPr lang="en-GB" sz="1596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impact on the weighted lidar ALH determination</a:t>
            </a:r>
            <a:endParaRPr lang="el-GR" sz="1596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AE96564-7A77-4B14-8005-37A45915AB3C}"/>
              </a:ext>
            </a:extLst>
          </p:cNvPr>
          <p:cNvSpPr/>
          <p:nvPr/>
        </p:nvSpPr>
        <p:spPr>
          <a:xfrm>
            <a:off x="217667" y="3250664"/>
            <a:ext cx="7011777" cy="33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96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1596" u="sng" spc="-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nvestigation</a:t>
            </a:r>
            <a:r>
              <a:rPr lang="en-GB" sz="1596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GB" sz="1596" b="1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Lidar Ratio </a:t>
            </a:r>
            <a:r>
              <a:rPr lang="en-GB" sz="1596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on the weighted lidar ALH determination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B49C6BB-0932-4CFC-B776-31AE15209D6E}"/>
              </a:ext>
            </a:extLst>
          </p:cNvPr>
          <p:cNvSpPr/>
          <p:nvPr/>
        </p:nvSpPr>
        <p:spPr>
          <a:xfrm>
            <a:off x="217667" y="4788984"/>
            <a:ext cx="7189163" cy="306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96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the errors of the EARLINET measurements affect the </a:t>
            </a:r>
            <a:r>
              <a:rPr lang="en-GB" sz="1396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weighted lidar ALH determination</a:t>
            </a:r>
            <a:r>
              <a:rPr lang="en-US" sz="1396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13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85014E4-3DF5-41C3-87A8-A7C87F1BD18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808707" y="1741940"/>
            <a:ext cx="3547819" cy="4164203"/>
          </a:xfrm>
          <a:prstGeom prst="rect">
            <a:avLst/>
          </a:prstGeom>
          <a:ln w="0">
            <a:noFill/>
          </a:ln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5D4400E0-6730-4219-B42C-D39232D80FFA}"/>
              </a:ext>
            </a:extLst>
          </p:cNvPr>
          <p:cNvSpPr/>
          <p:nvPr/>
        </p:nvSpPr>
        <p:spPr>
          <a:xfrm>
            <a:off x="519544" y="2268311"/>
            <a:ext cx="6279125" cy="828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uncertainty due to the overlap in determining the ALH is of the order of </a:t>
            </a:r>
            <a:r>
              <a:rPr lang="en-US" sz="1596" b="1" u="sng" spc="-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100 - 400m</a:t>
            </a: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depending on the technical characteristics of each lidar system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E7E499B3-6486-492E-AC11-A843AC99BEBA}"/>
              </a:ext>
            </a:extLst>
          </p:cNvPr>
          <p:cNvSpPr/>
          <p:nvPr/>
        </p:nvSpPr>
        <p:spPr>
          <a:xfrm>
            <a:off x="472729" y="3868980"/>
            <a:ext cx="6188837" cy="828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96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results show that in both cases the effect of the different lidar ratio values on the weighted height calculation (</a:t>
            </a:r>
            <a:r>
              <a:rPr lang="en-US" sz="1596" spc="-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ALH</a:t>
            </a:r>
            <a:r>
              <a:rPr lang="en-US" sz="1596" spc="-1" baseline="-25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bsc</a:t>
            </a:r>
            <a:r>
              <a:rPr lang="en-US" sz="1596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is small, lower than </a:t>
            </a:r>
            <a:r>
              <a:rPr lang="en-US" sz="1596" b="1" u="sng" spc="-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40m</a:t>
            </a:r>
            <a:r>
              <a:rPr lang="en-US" sz="1596" u="sng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1596" u="sng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AF241B1E-1DAF-4EC3-81F5-773562B0FD26}"/>
              </a:ext>
            </a:extLst>
          </p:cNvPr>
          <p:cNvSpPr/>
          <p:nvPr/>
        </p:nvSpPr>
        <p:spPr>
          <a:xfrm>
            <a:off x="472730" y="5222330"/>
            <a:ext cx="6095208" cy="583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effect of the error in the retrieval of the backscatter coefficient on the estimation of the  </a:t>
            </a:r>
            <a:r>
              <a:rPr lang="en-US" sz="1596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ALH</a:t>
            </a:r>
            <a:r>
              <a:rPr lang="en-US" sz="1596" spc="-1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bsc</a:t>
            </a: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ranges between </a:t>
            </a:r>
            <a:r>
              <a:rPr lang="en-US" sz="1596" b="1" u="sng" spc="-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10 - 60 m</a:t>
            </a: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 descr="C:\Users\Owner\Downloads\fotor-20240610131355.png">
            <a:extLst>
              <a:ext uri="{FF2B5EF4-FFF2-40B4-BE49-F238E27FC236}">
                <a16:creationId xmlns:a16="http://schemas.microsoft.com/office/drawing/2014/main" id="{C3758953-FB4B-B114-13E7-AAF4E7CB5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97108" y="28453"/>
            <a:ext cx="828732" cy="828732"/>
          </a:xfrm>
          <a:prstGeom prst="rect">
            <a:avLst/>
          </a:prstGeom>
          <a:noFill/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B37218E9-3BA4-42B4-8B6A-2C5B05F71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58" y="-37707"/>
            <a:ext cx="963142" cy="9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17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D894B711-3021-4B2D-9CDA-66EF928222FF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12EB8AB-D46B-4D6A-8617-CCDE82941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7" y="304490"/>
            <a:ext cx="10081234" cy="460406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Validation of GOME-2 AAH</a:t>
            </a:r>
            <a:endParaRPr lang="el-GR" b="1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F0438-6324-4431-B14A-85C522261804}"/>
              </a:ext>
            </a:extLst>
          </p:cNvPr>
          <p:cNvSpPr txBox="1"/>
          <p:nvPr/>
        </p:nvSpPr>
        <p:spPr>
          <a:xfrm>
            <a:off x="217667" y="994897"/>
            <a:ext cx="4492389" cy="402876"/>
          </a:xfrm>
          <a:prstGeom prst="rect">
            <a:avLst/>
          </a:prstGeom>
          <a:noFill/>
          <a:ln>
            <a:noFill/>
          </a:ln>
        </p:spPr>
        <p:txBody>
          <a:bodyPr vert="horz" wrap="square" lIns="89755" tIns="44877" rIns="89755" bIns="44877" anchorCtr="0" compatLnSpc="0">
            <a:spAutoFit/>
          </a:bodyPr>
          <a:lstStyle/>
          <a:p>
            <a:pPr algn="ctr" hangingPunct="0"/>
            <a:r>
              <a:rPr lang="en-US" sz="1995" b="1" dirty="0">
                <a:solidFill>
                  <a:srgbClr val="CE181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 ACTRIS/EARLINET stations</a:t>
            </a:r>
            <a:endParaRPr lang="en-US" sz="1995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430E706-FC40-4436-96AB-A7F9CADF44A4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5524" y="1362062"/>
            <a:ext cx="4606162" cy="3646226"/>
          </a:xfrm>
          <a:prstGeom prst="rect">
            <a:avLst/>
          </a:prstGeom>
          <a:noFill/>
          <a:ln>
            <a:noFill/>
            <a:prstDash/>
          </a:ln>
        </p:spPr>
      </p:pic>
      <p:graphicFrame>
        <p:nvGraphicFramePr>
          <p:cNvPr id="8" name="Πίνακας 14">
            <a:extLst>
              <a:ext uri="{FF2B5EF4-FFF2-40B4-BE49-F238E27FC236}">
                <a16:creationId xmlns:a16="http://schemas.microsoft.com/office/drawing/2014/main" id="{9E63DB1F-B404-499F-AFB8-5EE3A60629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98604" y="4057336"/>
          <a:ext cx="6335860" cy="224752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167930">
                  <a:extLst>
                    <a:ext uri="{9D8B030D-6E8A-4147-A177-3AD203B41FA5}">
                      <a16:colId xmlns:a16="http://schemas.microsoft.com/office/drawing/2014/main" val="2280856966"/>
                    </a:ext>
                  </a:extLst>
                </a:gridCol>
                <a:gridCol w="3167930">
                  <a:extLst>
                    <a:ext uri="{9D8B030D-6E8A-4147-A177-3AD203B41FA5}">
                      <a16:colId xmlns:a16="http://schemas.microsoft.com/office/drawing/2014/main" val="2471809906"/>
                    </a:ext>
                  </a:extLst>
                </a:gridCol>
              </a:tblGrid>
              <a:tr h="40121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Metric</a:t>
                      </a:r>
                      <a:endParaRPr lang="el-GR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l-GR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26573"/>
                  </a:ext>
                </a:extLst>
              </a:tr>
              <a:tr h="38427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Number of collocated cases</a:t>
                      </a:r>
                      <a:endParaRPr lang="el-GR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298</a:t>
                      </a:r>
                      <a:endParaRPr lang="el-GR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/>
                </a:tc>
                <a:extLst>
                  <a:ext uri="{0D108BD9-81ED-4DB2-BD59-A6C34878D82A}">
                    <a16:rowId xmlns:a16="http://schemas.microsoft.com/office/drawing/2014/main" val="1066784287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 difference</a:t>
                      </a:r>
                      <a:endParaRPr lang="el-GR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-0.49 km</a:t>
                      </a:r>
                      <a:endParaRPr lang="el-GR" sz="1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/>
                </a:tc>
                <a:extLst>
                  <a:ext uri="{0D108BD9-81ED-4DB2-BD59-A6C34878D82A}">
                    <a16:rowId xmlns:a16="http://schemas.microsoft.com/office/drawing/2014/main" val="1711028923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Standard deviation</a:t>
                      </a:r>
                      <a:endParaRPr lang="el-GR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2.01 km</a:t>
                      </a:r>
                      <a:endParaRPr lang="el-GR" sz="1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/>
                </a:tc>
                <a:extLst>
                  <a:ext uri="{0D108BD9-81ED-4DB2-BD59-A6C34878D82A}">
                    <a16:rowId xmlns:a16="http://schemas.microsoft.com/office/drawing/2014/main" val="2117965509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Min/Max of the differences</a:t>
                      </a:r>
                      <a:endParaRPr lang="el-GR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-6.7/5.2 km</a:t>
                      </a:r>
                      <a:endParaRPr lang="el-GR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/>
                </a:tc>
                <a:extLst>
                  <a:ext uri="{0D108BD9-81ED-4DB2-BD59-A6C34878D82A}">
                    <a16:rowId xmlns:a16="http://schemas.microsoft.com/office/drawing/2014/main" val="473074112"/>
                  </a:ext>
                </a:extLst>
              </a:tr>
              <a:tr h="364763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Correlation/ Slope / Y-inter.</a:t>
                      </a:r>
                      <a:endParaRPr lang="el-GR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0.39 / 0.53 / 1.24</a:t>
                      </a:r>
                      <a:endParaRPr lang="el-GR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/>
                </a:tc>
                <a:extLst>
                  <a:ext uri="{0D108BD9-81ED-4DB2-BD59-A6C34878D82A}">
                    <a16:rowId xmlns:a16="http://schemas.microsoft.com/office/drawing/2014/main" val="3953027665"/>
                  </a:ext>
                </a:extLst>
              </a:tr>
            </a:tbl>
          </a:graphicData>
        </a:graphic>
      </p:graphicFrame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D87749B-C97A-4A1B-B5F4-693311C1CA1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8000" r="4635"/>
          <a:stretch>
            <a:fillRect/>
          </a:stretch>
        </p:blipFill>
        <p:spPr>
          <a:xfrm>
            <a:off x="5213726" y="1232063"/>
            <a:ext cx="2975933" cy="2449939"/>
          </a:xfrm>
          <a:prstGeom prst="rect">
            <a:avLst/>
          </a:prstGeom>
        </p:spPr>
      </p:pic>
      <p:pic>
        <p:nvPicPr>
          <p:cNvPr id="11" name="Θέση περιεχομένου 10">
            <a:extLst>
              <a:ext uri="{FF2B5EF4-FFF2-40B4-BE49-F238E27FC236}">
                <a16:creationId xmlns:a16="http://schemas.microsoft.com/office/drawing/2014/main" id="{2D020B4E-556C-4525-B165-D1C0736FF55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3587" r="7516"/>
          <a:stretch>
            <a:fillRect/>
          </a:stretch>
        </p:blipFill>
        <p:spPr>
          <a:xfrm>
            <a:off x="8117430" y="1196993"/>
            <a:ext cx="2971145" cy="24499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6EB7E6-3E52-4569-8C84-A57293DDD114}"/>
              </a:ext>
            </a:extLst>
          </p:cNvPr>
          <p:cNvSpPr txBox="1"/>
          <p:nvPr/>
        </p:nvSpPr>
        <p:spPr>
          <a:xfrm>
            <a:off x="217667" y="4851370"/>
            <a:ext cx="2384646" cy="1289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Collocation criteria</a:t>
            </a:r>
          </a:p>
          <a:p>
            <a:endParaRPr lang="en-US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(</a:t>
            </a:r>
            <a:r>
              <a:rPr lang="el-GR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x):  </a:t>
            </a:r>
            <a:r>
              <a:rPr lang="en-US" sz="15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150km</a:t>
            </a:r>
          </a:p>
          <a:p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Temporal (</a:t>
            </a:r>
            <a:r>
              <a:rPr lang="el-GR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t): </a:t>
            </a:r>
            <a:r>
              <a:rPr lang="en-US" sz="15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4-h interval</a:t>
            </a:r>
          </a:p>
          <a:p>
            <a:endParaRPr lang="en-US" sz="13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D0DF90BA-D525-4923-B9DC-80BFFD6BF86A}"/>
              </a:ext>
            </a:extLst>
          </p:cNvPr>
          <p:cNvSpPr/>
          <p:nvPr/>
        </p:nvSpPr>
        <p:spPr>
          <a:xfrm>
            <a:off x="2764936" y="4851369"/>
            <a:ext cx="1412611" cy="1074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Flags</a:t>
            </a:r>
          </a:p>
          <a:p>
            <a:endParaRPr lang="en-US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96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AAI &gt;2</a:t>
            </a:r>
          </a:p>
          <a:p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Flag sun glint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FCA5299D-9110-43A7-AFCF-D5DD1BA82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1378" y="5687642"/>
            <a:ext cx="1307180" cy="541111"/>
          </a:xfrm>
          <a:prstGeom prst="rect">
            <a:avLst/>
          </a:prstGeom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FFA20E83-1662-4DB2-A7AC-9DAD98F09B24}"/>
              </a:ext>
            </a:extLst>
          </p:cNvPr>
          <p:cNvSpPr/>
          <p:nvPr/>
        </p:nvSpPr>
        <p:spPr>
          <a:xfrm>
            <a:off x="4766412" y="3683318"/>
            <a:ext cx="7283973" cy="33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buSzPct val="45000"/>
            </a:pPr>
            <a:r>
              <a:rPr lang="en-US" sz="1596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compare the top boundary of the upper most aerosol layer with GOME-2 AAH</a:t>
            </a:r>
          </a:p>
        </p:txBody>
      </p:sp>
      <p:pic>
        <p:nvPicPr>
          <p:cNvPr id="3" name="Picture 2" descr="C:\Users\Owner\Downloads\fotor-20240610131355.png">
            <a:extLst>
              <a:ext uri="{FF2B5EF4-FFF2-40B4-BE49-F238E27FC236}">
                <a16:creationId xmlns:a16="http://schemas.microsoft.com/office/drawing/2014/main" id="{0770A54F-4066-144D-580E-180804401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59843" y="10455"/>
            <a:ext cx="828732" cy="82873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173D46-50E5-4E00-82AC-2C20C7B750D0}"/>
              </a:ext>
            </a:extLst>
          </p:cNvPr>
          <p:cNvSpPr txBox="1"/>
          <p:nvPr/>
        </p:nvSpPr>
        <p:spPr>
          <a:xfrm>
            <a:off x="150955" y="5965746"/>
            <a:ext cx="2675406" cy="368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95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Michailidis et al, ACP, 2021</a:t>
            </a:r>
            <a:endParaRPr lang="el-GR" sz="1795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E4698FD6-4D4A-40AF-9FF5-13931C8A02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58" y="-65036"/>
            <a:ext cx="963142" cy="9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27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F9934AC9-F1FE-4853-AF56-CC4A29681583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62E59D4-9F7E-4174-BCBB-11E54B77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7" y="304490"/>
            <a:ext cx="10081234" cy="460406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Validation of TROPOMI ALH</a:t>
            </a:r>
            <a:endParaRPr lang="el-GR" b="1" dirty="0">
              <a:solidFill>
                <a:schemeClr val="accent5"/>
              </a:solidFill>
            </a:endParaRPr>
          </a:p>
        </p:txBody>
      </p:sp>
      <p:pic>
        <p:nvPicPr>
          <p:cNvPr id="4" name="Εικόνα 1">
            <a:extLst>
              <a:ext uri="{FF2B5EF4-FFF2-40B4-BE49-F238E27FC236}">
                <a16:creationId xmlns:a16="http://schemas.microsoft.com/office/drawing/2014/main" id="{AED07FA5-256C-4138-9C06-F05D399D35C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/>
        </p:blipFill>
        <p:spPr>
          <a:xfrm>
            <a:off x="107635" y="965438"/>
            <a:ext cx="3160070" cy="2049534"/>
          </a:xfrm>
          <a:prstGeom prst="rect">
            <a:avLst/>
          </a:prstGeom>
          <a:ln w="0">
            <a:noFill/>
          </a:ln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A3D1DC77-D106-4911-BD0D-72234FC1B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694" y="948345"/>
            <a:ext cx="1017242" cy="1017242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91A8D56-45E6-4052-885A-C7058C17C841}"/>
              </a:ext>
            </a:extLst>
          </p:cNvPr>
          <p:cNvSpPr/>
          <p:nvPr/>
        </p:nvSpPr>
        <p:spPr>
          <a:xfrm>
            <a:off x="10953223" y="5909655"/>
            <a:ext cx="1136563" cy="36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5" b="1" dirty="0">
                <a:solidFill>
                  <a:srgbClr val="000000"/>
                </a:solidFill>
                <a:latin typeface="Frutiger LT Pro"/>
              </a:rPr>
              <a:t>ATM-MPC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30DB204-4B27-4F51-B1CF-487DE272DE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lum/>
            <a:alphaModFix/>
          </a:blip>
          <a:srcRect b="5543"/>
          <a:stretch/>
        </p:blipFill>
        <p:spPr>
          <a:xfrm>
            <a:off x="368498" y="3273974"/>
            <a:ext cx="2545996" cy="2232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045F3E-6065-4476-9819-2DDE670744B7}"/>
              </a:ext>
            </a:extLst>
          </p:cNvPr>
          <p:cNvSpPr txBox="1"/>
          <p:nvPr/>
        </p:nvSpPr>
        <p:spPr>
          <a:xfrm>
            <a:off x="217667" y="3050652"/>
            <a:ext cx="3153141" cy="337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stations close to the ocean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F3999C99-5976-466C-A009-0EBB2CFA1182}"/>
              </a:ext>
            </a:extLst>
          </p:cNvPr>
          <p:cNvSpPr/>
          <p:nvPr/>
        </p:nvSpPr>
        <p:spPr>
          <a:xfrm>
            <a:off x="219705" y="5545808"/>
            <a:ext cx="2741675" cy="828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96" kern="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Why? </a:t>
            </a:r>
            <a:r>
              <a:rPr lang="en-US" sz="1596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Increasing surface albedo negatively influences the ALH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02547AE-8755-4E2C-8D05-205923ABEAED}"/>
              </a:ext>
            </a:extLst>
          </p:cNvPr>
          <p:cNvSpPr/>
          <p:nvPr/>
        </p:nvSpPr>
        <p:spPr>
          <a:xfrm>
            <a:off x="3109606" y="5426756"/>
            <a:ext cx="2741675" cy="922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96" b="1" u="sng" spc="-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Co-location criteria:</a:t>
            </a:r>
          </a:p>
          <a:p>
            <a:pPr algn="just">
              <a:lnSpc>
                <a:spcPct val="115000"/>
              </a:lnSpc>
            </a:pP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Spatial </a:t>
            </a:r>
            <a:r>
              <a:rPr lang="el-GR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x: </a:t>
            </a:r>
            <a:r>
              <a:rPr lang="en-US" sz="1596" spc="-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150km</a:t>
            </a:r>
          </a:p>
          <a:p>
            <a:pPr algn="just">
              <a:lnSpc>
                <a:spcPct val="115000"/>
              </a:lnSpc>
            </a:pP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Temporal </a:t>
            </a:r>
            <a:r>
              <a:rPr lang="el-GR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t: </a:t>
            </a:r>
            <a:r>
              <a:rPr lang="en-US" sz="1596" spc="-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±2hour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5963E5B4-0D66-47D5-976C-A1EED2ECF47C}"/>
              </a:ext>
            </a:extLst>
          </p:cNvPr>
          <p:cNvSpPr/>
          <p:nvPr/>
        </p:nvSpPr>
        <p:spPr>
          <a:xfrm>
            <a:off x="5144008" y="5451937"/>
            <a:ext cx="4791087" cy="922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596" b="1" u="sng" spc="-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Flags: </a:t>
            </a:r>
            <a:r>
              <a:rPr lang="en-US" sz="1596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Sunglint</a:t>
            </a:r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effect, snow/ice pixels, Cloud screening, cirrus contamination, QA-value &gt; = 0.5,  ALH for only UVAI &gt; 0</a:t>
            </a:r>
            <a:endParaRPr lang="en-US" sz="1596" spc="-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D697B17D-6892-4865-BD87-0BE110F99E8D}"/>
              </a:ext>
            </a:extLst>
          </p:cNvPr>
          <p:cNvSpPr/>
          <p:nvPr/>
        </p:nvSpPr>
        <p:spPr>
          <a:xfrm>
            <a:off x="3412414" y="5166416"/>
            <a:ext cx="8109090" cy="33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buSzPct val="45000"/>
            </a:pPr>
            <a:r>
              <a:rPr lang="en-US" sz="1596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compare the effective aerosol height with the TROPOMI ALH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E89D2C7-B6F1-453C-900C-AB643791A3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63" y="1071834"/>
            <a:ext cx="2162730" cy="186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ED5D66B7-487D-401D-A353-CEFFC11328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35" y="1113496"/>
            <a:ext cx="2113447" cy="182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619413EE-E370-4762-8DA0-DCF0C1A1F6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919" y="3291112"/>
            <a:ext cx="2162730" cy="1864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30402F0B-11B1-4889-ABA8-94FE4C1C57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93" y="3273973"/>
            <a:ext cx="2162730" cy="186479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C91A20-DE76-4666-A79F-9D45B53864FB}"/>
              </a:ext>
            </a:extLst>
          </p:cNvPr>
          <p:cNvSpPr txBox="1"/>
          <p:nvPr/>
        </p:nvSpPr>
        <p:spPr>
          <a:xfrm>
            <a:off x="4420387" y="2912142"/>
            <a:ext cx="3732599" cy="276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97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Land:</a:t>
            </a:r>
            <a:r>
              <a:rPr lang="en-GB" sz="119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(Left) v</a:t>
            </a:r>
            <a:r>
              <a:rPr lang="el-GR" sz="119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02.0</a:t>
            </a:r>
            <a:r>
              <a:rPr lang="en-US" sz="119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4/02.05 </a:t>
            </a:r>
            <a:r>
              <a:rPr lang="en-GB" sz="119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(Right) v02.06 </a:t>
            </a:r>
            <a:endParaRPr lang="el-GR" sz="119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296FA-02CA-42C4-8E7F-AF7BD9B48610}"/>
              </a:ext>
            </a:extLst>
          </p:cNvPr>
          <p:cNvSpPr txBox="1"/>
          <p:nvPr/>
        </p:nvSpPr>
        <p:spPr>
          <a:xfrm>
            <a:off x="4420387" y="759412"/>
            <a:ext cx="3806212" cy="276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197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Ocean:</a:t>
            </a:r>
            <a:r>
              <a:rPr lang="en-GB" sz="119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(Left) v</a:t>
            </a:r>
            <a:r>
              <a:rPr lang="el-GR" sz="119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02.0</a:t>
            </a:r>
            <a:r>
              <a:rPr lang="en-US" sz="119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4/02.05 </a:t>
            </a:r>
            <a:r>
              <a:rPr lang="en-GB" sz="119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(Right) v02.06 </a:t>
            </a:r>
            <a:endParaRPr lang="el-GR" sz="1197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8 - Πίνακας">
            <a:extLst>
              <a:ext uri="{FF2B5EF4-FFF2-40B4-BE49-F238E27FC236}">
                <a16:creationId xmlns:a16="http://schemas.microsoft.com/office/drawing/2014/main" id="{F6F112D1-BC7E-46B7-A261-11143308DC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733486" y="1695691"/>
          <a:ext cx="3153138" cy="260692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814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670">
                  <a:extLst>
                    <a:ext uri="{9D8B030D-6E8A-4147-A177-3AD203B41FA5}">
                      <a16:colId xmlns:a16="http://schemas.microsoft.com/office/drawing/2014/main" val="2134334729"/>
                    </a:ext>
                  </a:extLst>
                </a:gridCol>
              </a:tblGrid>
              <a:tr h="480223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AER_LH Version</a:t>
                      </a:r>
                      <a:endParaRPr lang="el-GR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Number of Points</a:t>
                      </a:r>
                      <a:endParaRPr lang="el-GR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 Bias [km]</a:t>
                      </a:r>
                      <a:endParaRPr lang="el-GR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Pearson (R)</a:t>
                      </a:r>
                      <a:endParaRPr lang="el-GR" sz="11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56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Over Ocean</a:t>
                      </a:r>
                      <a:endParaRPr lang="el-GR" sz="11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5872804"/>
                  </a:ext>
                </a:extLst>
              </a:tr>
              <a:tr h="480223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V02.04 / 02.05</a:t>
                      </a:r>
                      <a:endParaRPr lang="el-GR" sz="11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l-GR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-0.62±0.92</a:t>
                      </a:r>
                      <a:endParaRPr lang="el-GR" sz="11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0.74</a:t>
                      </a:r>
                      <a:endParaRPr lang="el-GR" sz="11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393" marR="68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841940"/>
                  </a:ext>
                </a:extLst>
              </a:tr>
              <a:tr h="29156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V02.06*</a:t>
                      </a:r>
                      <a:endParaRPr lang="el-GR" sz="11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l-GR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1.41±1.77</a:t>
                      </a:r>
                      <a:endParaRPr lang="el-GR" sz="11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0.68</a:t>
                      </a:r>
                      <a:endParaRPr lang="el-GR" sz="11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393" marR="68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714602"/>
                  </a:ext>
                </a:extLst>
              </a:tr>
              <a:tr h="29156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Over Land</a:t>
                      </a:r>
                      <a:endParaRPr lang="el-GR" sz="11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107261"/>
                  </a:ext>
                </a:extLst>
              </a:tr>
              <a:tr h="4802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V02.04 / 02.05</a:t>
                      </a:r>
                      <a:endParaRPr lang="el-GR" sz="11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l-GR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-2.2±1.23</a:t>
                      </a:r>
                      <a:endParaRPr lang="el-GR" sz="11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393" marR="68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0.43</a:t>
                      </a:r>
                      <a:endParaRPr lang="el-GR" sz="11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393" marR="68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253469"/>
                  </a:ext>
                </a:extLst>
              </a:tr>
              <a:tr h="29156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V02.06*</a:t>
                      </a:r>
                      <a:endParaRPr lang="el-GR" sz="11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l-GR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191" marR="91191" marT="45595" marB="455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-0.47±1.59</a:t>
                      </a:r>
                      <a:endParaRPr lang="el-GR" sz="11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393" marR="68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0.51</a:t>
                      </a:r>
                      <a:endParaRPr lang="el-GR" sz="11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393" marR="68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10000"/>
                        <a:lumOff val="90000"/>
                        <a:alpha val="7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41293"/>
                  </a:ext>
                </a:extLst>
              </a:tr>
            </a:tbl>
          </a:graphicData>
        </a:graphic>
      </p:graphicFrame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A9D36CEA-2D32-4361-87FA-3430AD62F6CE}"/>
              </a:ext>
            </a:extLst>
          </p:cNvPr>
          <p:cNvSpPr/>
          <p:nvPr/>
        </p:nvSpPr>
        <p:spPr>
          <a:xfrm>
            <a:off x="9046237" y="4321106"/>
            <a:ext cx="3116199" cy="736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9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396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AER_LH data processed </a:t>
            </a:r>
            <a:r>
              <a:rPr lang="en-US" sz="1396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via S5P-PAL </a:t>
            </a:r>
            <a:r>
              <a:rPr lang="en-US" sz="1396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System, </a:t>
            </a:r>
            <a:r>
              <a:rPr lang="en-US" sz="1396" dirty="0">
                <a:latin typeface="Maiandra GD" panose="020E0502030308020204" pitchFamily="34" charset="0"/>
              </a:rPr>
              <a:t>includes the surface albedo in the optimal estimation fit</a:t>
            </a:r>
            <a:r>
              <a:rPr lang="en-US" sz="1396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13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:\Users\Owner\Downloads\fotor-20240610131355.png">
            <a:extLst>
              <a:ext uri="{FF2B5EF4-FFF2-40B4-BE49-F238E27FC236}">
                <a16:creationId xmlns:a16="http://schemas.microsoft.com/office/drawing/2014/main" id="{D989A217-9055-BE18-0754-6BB8A50BB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309174" y="-8211"/>
            <a:ext cx="828732" cy="828732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C4E5E1-2A85-4B89-8229-6ACB617B92AF}"/>
              </a:ext>
            </a:extLst>
          </p:cNvPr>
          <p:cNvSpPr txBox="1"/>
          <p:nvPr/>
        </p:nvSpPr>
        <p:spPr>
          <a:xfrm>
            <a:off x="8152986" y="6031395"/>
            <a:ext cx="2675406" cy="368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95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Michailidis et al, ACP, 2023</a:t>
            </a:r>
            <a:endParaRPr lang="el-GR" sz="1795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BF1DDE2E-37FA-4BB7-B3CD-2017183C24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44" y="-37808"/>
            <a:ext cx="963142" cy="9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2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64111542-0D21-46A5-B661-B2E592C37777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03202D7-F161-4EC1-B576-0D7FCDDDC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7" y="304490"/>
            <a:ext cx="10081234" cy="460406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Validation of TROPOMI AL</a:t>
            </a:r>
            <a:r>
              <a:rPr lang="el-GR" b="1" dirty="0">
                <a:solidFill>
                  <a:schemeClr val="accent5"/>
                </a:solidFill>
              </a:rPr>
              <a:t>Η</a:t>
            </a:r>
          </a:p>
        </p:txBody>
      </p:sp>
      <p:pic>
        <p:nvPicPr>
          <p:cNvPr id="11" name="Θέση περιεχομένου 10">
            <a:extLst>
              <a:ext uri="{FF2B5EF4-FFF2-40B4-BE49-F238E27FC236}">
                <a16:creationId xmlns:a16="http://schemas.microsoft.com/office/drawing/2014/main" id="{99B5DEF6-1677-44DC-A2C7-75D6D70DD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70496" y="1038104"/>
            <a:ext cx="3068948" cy="211893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2C577B9-549A-4999-BE29-4ABB09B23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694" y="948345"/>
            <a:ext cx="1017242" cy="1017242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A84254CE-45A6-4FFA-9595-0F8F2BD2B336}"/>
              </a:ext>
            </a:extLst>
          </p:cNvPr>
          <p:cNvSpPr/>
          <p:nvPr/>
        </p:nvSpPr>
        <p:spPr>
          <a:xfrm>
            <a:off x="10953223" y="5909655"/>
            <a:ext cx="1136563" cy="36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5" b="1" dirty="0">
                <a:solidFill>
                  <a:srgbClr val="000000"/>
                </a:solidFill>
                <a:latin typeface="Frutiger LT Pro"/>
              </a:rPr>
              <a:t>ATM-MPC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C74E570-DFB6-4F9A-8992-CF12A9CAC4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5" b="5143"/>
          <a:stretch/>
        </p:blipFill>
        <p:spPr bwMode="auto">
          <a:xfrm>
            <a:off x="217667" y="2097570"/>
            <a:ext cx="3478964" cy="3208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2CA6DC4-CBF3-44F1-A724-AA5FA49FE1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2"/>
          <a:stretch/>
        </p:blipFill>
        <p:spPr bwMode="auto">
          <a:xfrm>
            <a:off x="3696631" y="2171382"/>
            <a:ext cx="4009314" cy="3135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B557C6-7A26-423E-9E22-B54FD1016194}"/>
              </a:ext>
            </a:extLst>
          </p:cNvPr>
          <p:cNvSpPr txBox="1"/>
          <p:nvPr/>
        </p:nvSpPr>
        <p:spPr>
          <a:xfrm>
            <a:off x="556840" y="1488457"/>
            <a:ext cx="2735720" cy="3910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98"/>
              </a:spcAft>
            </a:pPr>
            <a:r>
              <a:rPr lang="en-GB" sz="1795" kern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L2 RPRO version v</a:t>
            </a:r>
            <a:r>
              <a:rPr lang="el-GR" sz="1795" kern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02.0</a:t>
            </a:r>
            <a:r>
              <a:rPr lang="en-US" sz="1795" kern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l-GR" sz="1795" kern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1C3FF-37F9-4A27-8F8F-0702C3C5DFEC}"/>
              </a:ext>
            </a:extLst>
          </p:cNvPr>
          <p:cNvSpPr txBox="1"/>
          <p:nvPr/>
        </p:nvSpPr>
        <p:spPr>
          <a:xfrm>
            <a:off x="4125093" y="1506374"/>
            <a:ext cx="2659727" cy="3910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98"/>
              </a:spcAft>
            </a:pPr>
            <a:r>
              <a:rPr lang="en-GB" sz="1795" kern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L2 S5P-PAL version v</a:t>
            </a:r>
            <a:r>
              <a:rPr lang="el-GR" sz="1795" kern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02.0</a:t>
            </a:r>
            <a:r>
              <a:rPr lang="en-US" sz="1795" kern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l-GR" sz="1795" kern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5FBD0C-712A-48C1-883D-39B7B234A38D}"/>
              </a:ext>
            </a:extLst>
          </p:cNvPr>
          <p:cNvSpPr txBox="1"/>
          <p:nvPr/>
        </p:nvSpPr>
        <p:spPr>
          <a:xfrm>
            <a:off x="657046" y="5660466"/>
            <a:ext cx="5803865" cy="368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Improvement when considering the surface albedo in the fit</a:t>
            </a:r>
            <a:endParaRPr lang="el-GR" sz="179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9EFF9864-E192-4009-A009-9422E059EB20}"/>
              </a:ext>
            </a:extLst>
          </p:cNvPr>
          <p:cNvSpPr/>
          <p:nvPr/>
        </p:nvSpPr>
        <p:spPr>
          <a:xfrm>
            <a:off x="7926037" y="3076522"/>
            <a:ext cx="4247900" cy="828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96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representativeness of the TROPOMI ALH when multiple layers are present is an issue for further investigation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Πίνακας 12">
            <a:extLst>
              <a:ext uri="{FF2B5EF4-FFF2-40B4-BE49-F238E27FC236}">
                <a16:creationId xmlns:a16="http://schemas.microsoft.com/office/drawing/2014/main" id="{CDABC540-39F7-4B2F-A669-B9D3E7B4FE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05680" y="3905253"/>
          <a:ext cx="4268389" cy="210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2219">
                  <a:extLst>
                    <a:ext uri="{9D8B030D-6E8A-4147-A177-3AD203B41FA5}">
                      <a16:colId xmlns:a16="http://schemas.microsoft.com/office/drawing/2014/main" val="1336927402"/>
                    </a:ext>
                  </a:extLst>
                </a:gridCol>
                <a:gridCol w="1132138">
                  <a:extLst>
                    <a:ext uri="{9D8B030D-6E8A-4147-A177-3AD203B41FA5}">
                      <a16:colId xmlns:a16="http://schemas.microsoft.com/office/drawing/2014/main" val="724136391"/>
                    </a:ext>
                  </a:extLst>
                </a:gridCol>
                <a:gridCol w="1150353">
                  <a:extLst>
                    <a:ext uri="{9D8B030D-6E8A-4147-A177-3AD203B41FA5}">
                      <a16:colId xmlns:a16="http://schemas.microsoft.com/office/drawing/2014/main" val="1787076857"/>
                    </a:ext>
                  </a:extLst>
                </a:gridCol>
                <a:gridCol w="853679">
                  <a:extLst>
                    <a:ext uri="{9D8B030D-6E8A-4147-A177-3AD203B41FA5}">
                      <a16:colId xmlns:a16="http://schemas.microsoft.com/office/drawing/2014/main" val="631152215"/>
                    </a:ext>
                  </a:extLst>
                </a:gridCol>
              </a:tblGrid>
              <a:tr h="364763">
                <a:tc gridSpan="4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Maiandra GD" panose="020E0502030308020204" pitchFamily="34" charset="0"/>
                        </a:rPr>
                        <a:t>TROPOMI pixels over Ocean</a:t>
                      </a:r>
                      <a:endParaRPr lang="el-GR" sz="1800" dirty="0"/>
                    </a:p>
                  </a:txBody>
                  <a:tcPr marL="91191" marR="91191" marT="45595" marB="45595"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51558"/>
                  </a:ext>
                </a:extLst>
              </a:tr>
              <a:tr h="5775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aiandra GD" panose="020E0502030308020204" pitchFamily="34" charset="0"/>
                        </a:rPr>
                        <a:t>Number of layers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aiandra GD" panose="020E0502030308020204" pitchFamily="34" charset="0"/>
                        </a:rPr>
                        <a:t>R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Maiandra GD" panose="020E0502030308020204" pitchFamily="34" charset="0"/>
                        </a:rPr>
                        <a:t>MB [km]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aiandra GD" panose="020E0502030308020204" pitchFamily="34" charset="0"/>
                        </a:rPr>
                        <a:t>Y=Ax+b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extLst>
                  <a:ext uri="{0D108BD9-81ED-4DB2-BD59-A6C34878D82A}">
                    <a16:rowId xmlns:a16="http://schemas.microsoft.com/office/drawing/2014/main" val="2373765199"/>
                  </a:ext>
                </a:extLst>
              </a:tr>
              <a:tr h="5775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aiandra GD" panose="020E0502030308020204" pitchFamily="34" charset="0"/>
                        </a:rPr>
                        <a:t>1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aiandra GD" panose="020E0502030308020204" pitchFamily="34" charset="0"/>
                        </a:rPr>
                        <a:t>0.8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aiandra GD" panose="020E0502030308020204" pitchFamily="34" charset="0"/>
                        </a:rPr>
                        <a:t>-0.46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Maiandra GD" panose="020E0502030308020204" pitchFamily="34" charset="0"/>
                        </a:rPr>
                        <a:t>0.71x+0.38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extLst>
                  <a:ext uri="{0D108BD9-81ED-4DB2-BD59-A6C34878D82A}">
                    <a16:rowId xmlns:a16="http://schemas.microsoft.com/office/drawing/2014/main" val="3266830454"/>
                  </a:ext>
                </a:extLst>
              </a:tr>
              <a:tr h="57758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aiandra GD" panose="020E0502030308020204" pitchFamily="34" charset="0"/>
                        </a:rPr>
                        <a:t>&gt;2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aiandra GD" panose="020E0502030308020204" pitchFamily="34" charset="0"/>
                        </a:rPr>
                        <a:t>0.85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aiandra GD" panose="020E0502030308020204" pitchFamily="34" charset="0"/>
                        </a:rPr>
                        <a:t>-0.55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Maiandra GD" panose="020E0502030308020204" pitchFamily="34" charset="0"/>
                        </a:rPr>
                        <a:t>0.67x+0.47</a:t>
                      </a:r>
                      <a:endParaRPr lang="el-GR" sz="1600" dirty="0"/>
                    </a:p>
                  </a:txBody>
                  <a:tcPr marL="91191" marR="91191" marT="45595" marB="45595"/>
                </a:tc>
                <a:extLst>
                  <a:ext uri="{0D108BD9-81ED-4DB2-BD59-A6C34878D82A}">
                    <a16:rowId xmlns:a16="http://schemas.microsoft.com/office/drawing/2014/main" val="924059708"/>
                  </a:ext>
                </a:extLst>
              </a:tr>
            </a:tbl>
          </a:graphicData>
        </a:graphic>
      </p:graphicFrame>
      <p:pic>
        <p:nvPicPr>
          <p:cNvPr id="3" name="Picture 2" descr="C:\Users\Owner\Downloads\fotor-20240610131355.png">
            <a:extLst>
              <a:ext uri="{FF2B5EF4-FFF2-40B4-BE49-F238E27FC236}">
                <a16:creationId xmlns:a16="http://schemas.microsoft.com/office/drawing/2014/main" id="{418CEAD3-ECC4-DD80-A31D-3E70560FD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8323" y="49915"/>
            <a:ext cx="828732" cy="828732"/>
          </a:xfrm>
          <a:prstGeom prst="rect">
            <a:avLst/>
          </a:prstGeom>
          <a:noFill/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AA980641-EF25-4DA4-8CFC-073810B57D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26" y="0"/>
            <a:ext cx="963142" cy="96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65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650E2B09-88B5-41AA-9E8A-9DDA83974C48}"/>
              </a:ext>
            </a:extLst>
          </p:cNvPr>
          <p:cNvSpPr/>
          <p:nvPr/>
        </p:nvSpPr>
        <p:spPr>
          <a:xfrm>
            <a:off x="0" y="-19318"/>
            <a:ext cx="12192000" cy="9671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2EF64B9-6CA7-40D6-8798-EDD192DC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7" y="304490"/>
            <a:ext cx="10081234" cy="460406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Validation of GEMS ALH</a:t>
            </a:r>
            <a:endParaRPr lang="el-GR" b="1" dirty="0">
              <a:solidFill>
                <a:schemeClr val="accent5"/>
              </a:solidFill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021328F-19BF-4CA2-88E2-9AC3308B482C}"/>
              </a:ext>
            </a:extLst>
          </p:cNvPr>
          <p:cNvSpPr/>
          <p:nvPr/>
        </p:nvSpPr>
        <p:spPr>
          <a:xfrm>
            <a:off x="11117592" y="960557"/>
            <a:ext cx="1074408" cy="368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5" b="1" dirty="0">
                <a:solidFill>
                  <a:srgbClr val="000000"/>
                </a:solidFill>
                <a:latin typeface="Frutiger LT Pro"/>
              </a:rPr>
              <a:t>PEGASOS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7B65632-7519-4790-8F07-68F5E6DFA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441" y="1328882"/>
            <a:ext cx="970711" cy="861063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διάγραμμα, στιγμιότυπο οθόνης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6070D734-55B9-47FB-A357-356CD1402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37" y="2054238"/>
            <a:ext cx="4511294" cy="35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Εικόνα 8" descr="Εικόνα που περιέχει κείμενο, διάγραμμα, στιγμιότυπο οθόνης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E3418FC2-4C78-452D-A0BB-E0F3A539B0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45" y="2054238"/>
            <a:ext cx="4509490" cy="356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C18BA56C-49AE-47AA-AE32-23A5F5343BF9}"/>
              </a:ext>
            </a:extLst>
          </p:cNvPr>
          <p:cNvSpPr/>
          <p:nvPr/>
        </p:nvSpPr>
        <p:spPr>
          <a:xfrm>
            <a:off x="3702674" y="1519864"/>
            <a:ext cx="2280292" cy="3212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 AOD&gt;0.2</a:t>
            </a:r>
            <a:endParaRPr lang="el-GR" sz="179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66BD1F3B-9287-4AB1-8884-A7501AE85961}"/>
              </a:ext>
            </a:extLst>
          </p:cNvPr>
          <p:cNvSpPr/>
          <p:nvPr/>
        </p:nvSpPr>
        <p:spPr>
          <a:xfrm>
            <a:off x="8232710" y="1598785"/>
            <a:ext cx="2280292" cy="3212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 AOD&gt;0.4</a:t>
            </a:r>
            <a:endParaRPr lang="el-GR" sz="179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569DF833-C0CD-4A5A-B086-002BC1CBC3F7}"/>
              </a:ext>
            </a:extLst>
          </p:cNvPr>
          <p:cNvSpPr/>
          <p:nvPr/>
        </p:nvSpPr>
        <p:spPr>
          <a:xfrm>
            <a:off x="1370603" y="5875668"/>
            <a:ext cx="10556637" cy="33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96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L2 ALH products converted </a:t>
            </a:r>
            <a:r>
              <a:rPr lang="el-GR" sz="1596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το </a:t>
            </a:r>
            <a:r>
              <a:rPr lang="en-US" sz="1596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0.2° x 0.2° grid f</a:t>
            </a:r>
            <a:r>
              <a:rPr lang="en-GB" altLang="el-GR" sz="1596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the GEMS observational times closer to the other satellite crossing time</a:t>
            </a:r>
            <a:endParaRPr lang="el-GR" sz="1596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38F231DD-8779-44AB-AC37-767226543A30}"/>
              </a:ext>
            </a:extLst>
          </p:cNvPr>
          <p:cNvSpPr/>
          <p:nvPr/>
        </p:nvSpPr>
        <p:spPr>
          <a:xfrm>
            <a:off x="158119" y="1336147"/>
            <a:ext cx="2424968" cy="3073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96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GEMS AOD&gt;0.2, UVAI&gt;0</a:t>
            </a:r>
            <a:endParaRPr lang="el-GR" sz="1396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4039C-E839-47E6-93CE-03CFEA44FA6C}"/>
              </a:ext>
            </a:extLst>
          </p:cNvPr>
          <p:cNvSpPr txBox="1"/>
          <p:nvPr/>
        </p:nvSpPr>
        <p:spPr>
          <a:xfrm>
            <a:off x="85067" y="5475449"/>
            <a:ext cx="2784737" cy="368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7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Similar for GOME-2</a:t>
            </a:r>
            <a:r>
              <a:rPr lang="el-GR" sz="17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9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S5P</a:t>
            </a:r>
            <a:endParaRPr lang="el-GR" sz="179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:\Users\Owner\Downloads\fotor-20240610131355.png">
            <a:extLst>
              <a:ext uri="{FF2B5EF4-FFF2-40B4-BE49-F238E27FC236}">
                <a16:creationId xmlns:a16="http://schemas.microsoft.com/office/drawing/2014/main" id="{1797DC5F-911B-DFEA-D6FB-9723A7A51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88860" y="13255"/>
            <a:ext cx="828732" cy="828732"/>
          </a:xfrm>
          <a:prstGeom prst="rect">
            <a:avLst/>
          </a:prstGeom>
          <a:noFill/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04AFCA46-8CEF-4857-B54D-809541786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58" y="-31994"/>
            <a:ext cx="963142" cy="961053"/>
          </a:xfrm>
          <a:prstGeom prst="rect">
            <a:avLst/>
          </a:prstGeom>
        </p:spPr>
      </p:pic>
      <p:pic>
        <p:nvPicPr>
          <p:cNvPr id="19" name="Εικόνα 30" descr="Εικόνα που περιέχει κείμενο, στιγμιότυπο οθόνης, διάγραμμα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669803BA-168B-4333-9BA5-CD26DF14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37" y="1791521"/>
            <a:ext cx="2101904" cy="1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Εικόνα 32" descr="Εικόνα που περιέχει κείμενο, στιγμιότυπο οθόνης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D3DE9939-4A49-46A8-9F4F-DD08ECDF8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6" y="3635265"/>
            <a:ext cx="2106611" cy="16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88A760EF-6E43-4A01-A53A-88348EBDA0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97" y="2767958"/>
            <a:ext cx="4381649" cy="3010146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642422D7-D700-4523-99BA-D19190626A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94" y="2742558"/>
            <a:ext cx="4381649" cy="30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0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25b06cb-fd71-442d-aa74-37b9503e2b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977E38E48EB27F44A7E98628C5B156F2" ma:contentTypeVersion="18" ma:contentTypeDescription="Δημιουργία νέου εγγράφου" ma:contentTypeScope="" ma:versionID="8e69bafd22a77065c37a5aba00c5fcee">
  <xsd:schema xmlns:xsd="http://www.w3.org/2001/XMLSchema" xmlns:xs="http://www.w3.org/2001/XMLSchema" xmlns:p="http://schemas.microsoft.com/office/2006/metadata/properties" xmlns:ns3="d25b06cb-fd71-442d-aa74-37b9503e2bcc" xmlns:ns4="082879eb-f759-4457-bf56-6dedb3f4d799" targetNamespace="http://schemas.microsoft.com/office/2006/metadata/properties" ma:root="true" ma:fieldsID="275553f3298ed99117c247dfd03b4946" ns3:_="" ns4:_="">
    <xsd:import namespace="d25b06cb-fd71-442d-aa74-37b9503e2bcc"/>
    <xsd:import namespace="082879eb-f759-4457-bf56-6dedb3f4d79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5b06cb-fd71-442d-aa74-37b9503e2b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2879eb-f759-4457-bf56-6dedb3f4d79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Κοινή χρήση κατακερματισμού υπόδειξης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7A74C6-5192-4B71-8F37-2A6D16BB9A96}">
  <ds:schemaRefs>
    <ds:schemaRef ds:uri="http://schemas.microsoft.com/office/infopath/2007/PartnerControls"/>
    <ds:schemaRef ds:uri="http://schemas.microsoft.com/office/2006/metadata/properties"/>
    <ds:schemaRef ds:uri="d25b06cb-fd71-442d-aa74-37b9503e2bcc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082879eb-f759-4457-bf56-6dedb3f4d79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C6E6B48-7AFD-43B2-B643-610A4DB5FD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5b06cb-fd71-442d-aa74-37b9503e2bcc"/>
    <ds:schemaRef ds:uri="082879eb-f759-4457-bf56-6dedb3f4d7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74342A-30F2-4463-9CDF-70CAA57BB7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1251</Words>
  <Application>Microsoft Office PowerPoint</Application>
  <PresentationFormat>Ευρεία οθόνη</PresentationFormat>
  <Paragraphs>198</Paragraphs>
  <Slides>12</Slides>
  <Notes>7</Notes>
  <HiddenSlides>1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23" baseType="lpstr">
      <vt:lpstr>MS PGothic</vt:lpstr>
      <vt:lpstr>Arial</vt:lpstr>
      <vt:lpstr>Calibri</vt:lpstr>
      <vt:lpstr>Calibri Light</vt:lpstr>
      <vt:lpstr>Frutiger LT Pro</vt:lpstr>
      <vt:lpstr>Frutiger-Light</vt:lpstr>
      <vt:lpstr>Lohit Devanagari</vt:lpstr>
      <vt:lpstr>Maiandra GD</vt:lpstr>
      <vt:lpstr>Noto Sans CJK SC Regular</vt:lpstr>
      <vt:lpstr>Wingdings</vt:lpstr>
      <vt:lpstr>Θέμα του Office</vt:lpstr>
      <vt:lpstr>Exploring the quality of Aerosol Layer Height and Aerosol Index products obtained by Polar and Geostationary passive satellites</vt:lpstr>
      <vt:lpstr>Why is the height of the aerosol layer important?</vt:lpstr>
      <vt:lpstr>Satellite aerosol layer height products in this work</vt:lpstr>
      <vt:lpstr>Aerosol layer height from ground-based measurements</vt:lpstr>
      <vt:lpstr>Aerosol layer height from ground based measurements</vt:lpstr>
      <vt:lpstr>Validation of GOME-2 AAH</vt:lpstr>
      <vt:lpstr>Validation of TROPOMI ALH</vt:lpstr>
      <vt:lpstr>Validation of TROPOMI ALΗ</vt:lpstr>
      <vt:lpstr>Validation of GEMS ALH</vt:lpstr>
      <vt:lpstr>Consistency of different Aerosol Index estimates</vt:lpstr>
      <vt:lpstr>Concluding remarks and future plans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Dimitrios Balis</dc:creator>
  <cp:lastModifiedBy>Dimitrios Balis</cp:lastModifiedBy>
  <cp:revision>16</cp:revision>
  <dcterms:created xsi:type="dcterms:W3CDTF">2024-08-19T08:01:54Z</dcterms:created>
  <dcterms:modified xsi:type="dcterms:W3CDTF">2024-08-21T08:01:41Z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0x010100977E38E48EB27F44A7E98628C5B156F2</vt:lpwstr>
  </property>
</Properties>
</file>