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Calibri"/>
          <a:ea typeface="Calibri"/>
          <a:cs typeface="Calibri"/>
        </a:font>
        <a:srgbClr val="90007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Calibri"/>
          <a:ea typeface="Calibri"/>
          <a:cs typeface="Calibri"/>
        </a:font>
        <a:srgbClr val="90007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Calibri"/>
          <a:ea typeface="Calibri"/>
          <a:cs typeface="Calibri"/>
        </a:font>
        <a:srgbClr val="900079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Calibri"/>
          <a:ea typeface="Calibri"/>
          <a:cs typeface="Calibri"/>
        </a:font>
        <a:srgbClr val="900079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Calibri"/>
          <a:ea typeface="Calibri"/>
          <a:cs typeface="Calibri"/>
        </a:font>
        <a:srgbClr val="900079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Calibri"/>
          <a:ea typeface="Calibri"/>
          <a:cs typeface="Calibri"/>
        </a:font>
        <a:srgbClr val="900079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Calibri"/>
          <a:ea typeface="Calibri"/>
          <a:cs typeface="Calibri"/>
        </a:font>
        <a:srgbClr val="900079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Calibri"/>
          <a:ea typeface="Calibri"/>
          <a:cs typeface="Calibri"/>
        </a:font>
        <a:srgbClr val="900079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ヒラギノ角ゴ ProN W6"/>
          <a:ea typeface="ヒラギノ角ゴ ProN W6"/>
          <a:cs typeface="ヒラギノ角ゴ ProN W6"/>
        </a:font>
        <a:srgbClr val="90007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ヒラギノ角ゴ ProN W6"/>
          <a:ea typeface="ヒラギノ角ゴ ProN W6"/>
          <a:cs typeface="ヒラギノ角ゴ ProN W6"/>
        </a:font>
        <a:srgbClr val="900079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ヒラギノ角ゴ ProN W6"/>
          <a:ea typeface="ヒラギノ角ゴ ProN W6"/>
          <a:cs typeface="ヒラギノ角ゴ ProN W6"/>
        </a:font>
        <a:srgbClr val="900079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508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BBFC77FB-9ED0-4EC9-95AA-A1379042E64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508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3DC5C2F9-1CAC-4260-A1DD-9FCDBB87749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6CBB8FF1-D9AA-43F3-AF6F-95CC898621D3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508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842C23D8-1C22-42D0-9576-ACD56AD95E2B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60" d="100"/>
          <a:sy n="6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Shape 8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9" name="Shape 8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14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14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14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14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14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14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14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14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hape 8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26" name="Shape 8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hape 8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0" name="Shape 8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2" name="Shape 8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hape 8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6" name="Shape 8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hape 9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6" name="Shape 9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Shape 9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9" name="Shape 9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Shape 9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2" name="Shape 9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Shape 9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9" name="Shape 9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4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efault - 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4423171" y="4260850"/>
            <a:ext cx="15537658" cy="2940051"/>
          </a:xfrm>
          <a:prstGeom prst="rect">
            <a:avLst/>
          </a:prstGeom>
          <a:ln>
            <a:round/>
          </a:ln>
        </p:spPr>
        <p:txBody>
          <a:bodyPr lIns="53578" tIns="53578" rIns="53578" bIns="53578">
            <a:noAutofit/>
          </a:bodyPr>
          <a:lstStyle>
            <a:lvl1pPr algn="ctr" defTabSz="1821656">
              <a:lnSpc>
                <a:spcPct val="100000"/>
              </a:lnSpc>
              <a:defRPr sz="8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8343" y="7768828"/>
            <a:ext cx="12805173" cy="3500438"/>
          </a:xfrm>
          <a:prstGeom prst="rect">
            <a:avLst/>
          </a:prstGeom>
          <a:ln>
            <a:round/>
          </a:ln>
        </p:spPr>
        <p:txBody>
          <a:bodyPr lIns="53578" tIns="53578" rIns="53578" bIns="53578">
            <a:noAutofit/>
          </a:bodyPr>
          <a:lstStyle>
            <a:lvl1pPr marL="0" indent="0" algn="ctr" defTabSz="1821656">
              <a:spcBef>
                <a:spcPts val="1500"/>
              </a:spcBef>
              <a:buClr>
                <a:srgbClr val="9A9A9A"/>
              </a:buClr>
              <a:buSzTx/>
              <a:buNone/>
              <a:defRPr sz="5800" b="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910828" indent="0" algn="ctr" defTabSz="1821656">
              <a:spcBef>
                <a:spcPts val="1300"/>
              </a:spcBef>
              <a:buClr>
                <a:srgbClr val="9A9A9A"/>
              </a:buClr>
              <a:buSzTx/>
              <a:buNone/>
              <a:defRPr sz="5200" b="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821656" indent="0" algn="ctr" defTabSz="1821656">
              <a:spcBef>
                <a:spcPts val="1100"/>
              </a:spcBef>
              <a:buClr>
                <a:srgbClr val="9A9A9A"/>
              </a:buClr>
              <a:buSzTx/>
              <a:buNone/>
              <a:defRPr sz="4400" b="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2750343" indent="0" algn="ctr" defTabSz="1821656">
              <a:spcBef>
                <a:spcPts val="900"/>
              </a:spcBef>
              <a:buClr>
                <a:srgbClr val="9A9A9A"/>
              </a:buClr>
              <a:buSzTx/>
              <a:buNone/>
              <a:defRPr sz="3800" b="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3661171" indent="0" algn="ctr" defTabSz="1821656">
              <a:spcBef>
                <a:spcPts val="900"/>
              </a:spcBef>
              <a:buClr>
                <a:srgbClr val="9A9A9A"/>
              </a:buClr>
              <a:buSzTx/>
              <a:buNone/>
              <a:defRPr sz="3800" b="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9" y="13057688"/>
            <a:ext cx="351583" cy="348804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9336"/>
            <a:ext cx="325835" cy="316311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9336"/>
            <a:ext cx="325835" cy="316311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3958828" y="549275"/>
            <a:ext cx="16466344" cy="2286001"/>
          </a:xfrm>
          <a:prstGeom prst="rect">
            <a:avLst/>
          </a:prstGeom>
          <a:ln>
            <a:round/>
          </a:ln>
        </p:spPr>
        <p:txBody>
          <a:bodyPr lIns="53578" tIns="53578" rIns="53578" bIns="53578">
            <a:noAutofit/>
          </a:bodyPr>
          <a:lstStyle>
            <a:lvl1pPr algn="ctr" defTabSz="1821656">
              <a:lnSpc>
                <a:spcPct val="100000"/>
              </a:lnSpc>
              <a:defRPr sz="8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3958828" y="3196828"/>
            <a:ext cx="16466344" cy="9051927"/>
          </a:xfrm>
          <a:prstGeom prst="rect">
            <a:avLst/>
          </a:prstGeom>
          <a:ln>
            <a:round/>
          </a:ln>
        </p:spPr>
        <p:txBody>
          <a:bodyPr lIns="53578" tIns="53578" rIns="53578" bIns="53578">
            <a:noAutofit/>
          </a:bodyPr>
          <a:lstStyle>
            <a:lvl1pPr marL="473528" indent="-473528" defTabSz="1821656">
              <a:spcBef>
                <a:spcPts val="1500"/>
              </a:spcBef>
              <a:buClr>
                <a:srgbClr val="000000"/>
              </a:buClr>
              <a:buSzPct val="100000"/>
              <a:buFont typeface="Arial"/>
              <a:buChar char="•"/>
              <a:defRPr sz="5800" b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848226" indent="-391026" defTabSz="1821656">
              <a:spcBef>
                <a:spcPts val="1300"/>
              </a:spcBef>
              <a:buClr>
                <a:srgbClr val="000000"/>
              </a:buClr>
              <a:buFont typeface="Arial"/>
              <a:buChar char="–"/>
              <a:defRPr sz="5200" b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228725" indent="-314325" defTabSz="1821656"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defRPr sz="4400" b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681842" indent="-310242" defTabSz="1821656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 sz="3800" b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139042" indent="-310242" defTabSz="1821656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»"/>
              <a:defRPr sz="3800" b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9" y="13057688"/>
            <a:ext cx="351583" cy="348804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9336"/>
            <a:ext cx="325835" cy="316311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2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2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9" y="13057688"/>
            <a:ext cx="351583" cy="348804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9336"/>
            <a:ext cx="325835" cy="316311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698267" cy="464343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algn="ctr" defTabSz="821531">
              <a:lnSpc>
                <a:spcPct val="100000"/>
              </a:lnSpc>
              <a:defRPr sz="108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2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698267" cy="1607345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1780" y="13180218"/>
            <a:ext cx="422581" cy="3460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6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08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2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900205" indent="-773205" defTabSz="821531">
              <a:spcBef>
                <a:spcPts val="3300"/>
              </a:spcBef>
              <a:buClrTx/>
              <a:buSzPct val="171000"/>
              <a:buChar char="•"/>
              <a:defRPr sz="46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535205" indent="-773205" defTabSz="821531">
              <a:spcBef>
                <a:spcPts val="3300"/>
              </a:spcBef>
              <a:buClrTx/>
              <a:buSzPct val="171000"/>
              <a:buChar char="•"/>
              <a:defRPr sz="46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79705" indent="-773205" defTabSz="821531">
              <a:spcBef>
                <a:spcPts val="3300"/>
              </a:spcBef>
              <a:buClrTx/>
              <a:buSzPct val="171000"/>
              <a:defRPr sz="46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424205" indent="-773205" defTabSz="821531">
              <a:spcBef>
                <a:spcPts val="3300"/>
              </a:spcBef>
              <a:buClrTx/>
              <a:buSzPct val="171000"/>
              <a:buChar char="•"/>
              <a:defRPr sz="46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68705" indent="-773205" defTabSz="821531">
              <a:spcBef>
                <a:spcPts val="3300"/>
              </a:spcBef>
              <a:buClrTx/>
              <a:buSzPct val="171000"/>
              <a:buChar char="•"/>
              <a:defRPr sz="46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3" y="13144500"/>
            <a:ext cx="455956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698267" cy="464343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698267" cy="1607345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algn="ctr" defTabSz="821531">
              <a:spcBef>
                <a:spcPts val="0"/>
              </a:spcBef>
              <a:buClrTx/>
              <a:buSzTx/>
              <a:buNone/>
              <a:defRPr sz="44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0" indent="0" algn="ctr" defTabSz="821531">
              <a:spcBef>
                <a:spcPts val="0"/>
              </a:spcBef>
              <a:buClrTx/>
              <a:buSzTx/>
              <a:buNone/>
              <a:defRPr sz="44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0" indent="0" algn="ctr" defTabSz="821531">
              <a:spcBef>
                <a:spcPts val="0"/>
              </a:spcBef>
              <a:buClrTx/>
              <a:buSzTx/>
              <a:buNone/>
              <a:defRPr sz="44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0" indent="0" algn="ctr" defTabSz="821531">
              <a:spcBef>
                <a:spcPts val="0"/>
              </a:spcBef>
              <a:buClrTx/>
              <a:buSzTx/>
              <a:buNone/>
              <a:defRPr sz="44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0" indent="0" algn="ctr" defTabSz="821531">
              <a:spcBef>
                <a:spcPts val="0"/>
              </a:spcBef>
              <a:buClrTx/>
              <a:buSzTx/>
              <a:buNone/>
              <a:defRPr sz="44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サブタイトル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698267" cy="464343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algn="ctr" defTabSz="821531">
              <a:lnSpc>
                <a:spcPct val="100000"/>
              </a:lnSpc>
              <a:defRPr sz="108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3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698267" cy="1607345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0" indent="0" algn="ctr" defTabSz="821531">
              <a:spcBef>
                <a:spcPts val="0"/>
              </a:spcBef>
              <a:buClrTx/>
              <a:buSzTx/>
              <a:buNone/>
              <a:defRPr sz="4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1780" y="13180218"/>
            <a:ext cx="422581" cy="3460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6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32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3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3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3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769079" indent="-642079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469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14071" indent="-707571" defTabSz="821531">
              <a:spcBef>
                <a:spcPts val="3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3585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03071" indent="-707571" defTabSz="821531">
              <a:spcBef>
                <a:spcPts val="3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1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1796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698267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08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39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698267" cy="801886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920750" indent="-793750" defTabSz="821531">
              <a:spcBef>
                <a:spcPts val="3300"/>
              </a:spcBef>
              <a:buClrTx/>
              <a:buSzPct val="171000"/>
              <a:buChar char="•"/>
              <a:defRPr sz="50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555750" indent="-793750" defTabSz="821531">
              <a:spcBef>
                <a:spcPts val="3300"/>
              </a:spcBef>
              <a:buClrTx/>
              <a:buSzPct val="171000"/>
              <a:buChar char="•"/>
              <a:defRPr sz="50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2000250" indent="-793750" defTabSz="821531">
              <a:spcBef>
                <a:spcPts val="3300"/>
              </a:spcBef>
              <a:buClrTx/>
              <a:buSzPct val="171000"/>
              <a:defRPr sz="50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444750" indent="-793750" defTabSz="821531">
              <a:spcBef>
                <a:spcPts val="3300"/>
              </a:spcBef>
              <a:buClrTx/>
              <a:buSzPct val="171000"/>
              <a:buChar char="•"/>
              <a:defRPr sz="50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89250" indent="-793750" defTabSz="821531">
              <a:spcBef>
                <a:spcPts val="3300"/>
              </a:spcBef>
              <a:buClrTx/>
              <a:buSzPct val="171000"/>
              <a:buChar char="•"/>
              <a:defRPr sz="50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092" y="13144500"/>
            <a:ext cx="455957" cy="3714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8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18523" y="13030472"/>
            <a:ext cx="403077" cy="401093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22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Image"/>
          <p:cNvSpPr>
            <a:spLocks noGrp="1"/>
          </p:cNvSpPr>
          <p:nvPr>
            <p:ph type="pic" idx="21"/>
          </p:nvPr>
        </p:nvSpPr>
        <p:spPr>
          <a:xfrm>
            <a:off x="-291704" y="1250156"/>
            <a:ext cx="16841392" cy="1122759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21" name="Image"/>
          <p:cNvSpPr>
            <a:spLocks noGrp="1"/>
          </p:cNvSpPr>
          <p:nvPr>
            <p:ph type="pic" sz="quarter" idx="22"/>
          </p:nvPr>
        </p:nvSpPr>
        <p:spPr>
          <a:xfrm>
            <a:off x="12442031" y="7069144"/>
            <a:ext cx="8518923" cy="568224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22" name="Image"/>
          <p:cNvSpPr>
            <a:spLocks noGrp="1"/>
          </p:cNvSpPr>
          <p:nvPr>
            <p:ph type="pic" sz="quarter" idx="23"/>
          </p:nvPr>
        </p:nvSpPr>
        <p:spPr>
          <a:xfrm>
            <a:off x="12192000" y="1246988"/>
            <a:ext cx="8251032" cy="5500689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5029" y="13010554"/>
            <a:ext cx="556083" cy="447676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algn="ctr" defTabSz="821531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準デザ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itle Text"/>
          <p:cNvSpPr txBox="1">
            <a:spLocks noGrp="1"/>
          </p:cNvSpPr>
          <p:nvPr>
            <p:ph type="title"/>
          </p:nvPr>
        </p:nvSpPr>
        <p:spPr>
          <a:xfrm>
            <a:off x="4423171" y="767953"/>
            <a:ext cx="15537658" cy="3196829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81280" marR="81280" algn="ctr" defTabSz="1821656">
              <a:lnSpc>
                <a:spcPct val="100000"/>
              </a:lnSpc>
              <a:defRPr sz="8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431" name="Body Level One…"/>
          <p:cNvSpPr txBox="1">
            <a:spLocks noGrp="1"/>
          </p:cNvSpPr>
          <p:nvPr>
            <p:ph type="body" idx="1"/>
          </p:nvPr>
        </p:nvSpPr>
        <p:spPr>
          <a:xfrm>
            <a:off x="4423171" y="3964781"/>
            <a:ext cx="15537658" cy="9751219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08230" marR="81280" indent="-467590" defTabSz="1821656">
              <a:spcBef>
                <a:spcPts val="1400"/>
              </a:spcBef>
              <a:buClrTx/>
              <a:buSzPct val="100000"/>
              <a:buChar char="•"/>
              <a:defRPr sz="6000" b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88866" marR="81280" indent="-391026" defTabSz="1821656">
              <a:spcBef>
                <a:spcPts val="1200"/>
              </a:spcBef>
              <a:buClrTx/>
              <a:buChar char="–"/>
              <a:defRPr sz="5200" b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64322" marR="81280" indent="-309282" defTabSz="1821656">
              <a:spcBef>
                <a:spcPts val="1000"/>
              </a:spcBef>
              <a:buClrTx/>
              <a:buSzPct val="100000"/>
              <a:defRPr sz="4600" b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2482" marR="81280" indent="-310242" defTabSz="1821656">
              <a:spcBef>
                <a:spcPts val="900"/>
              </a:spcBef>
              <a:buClrTx/>
              <a:buSzPct val="100000"/>
              <a:buChar char="–"/>
              <a:defRPr sz="3800" b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79682" marR="81280" indent="-310242" defTabSz="1821656">
              <a:spcBef>
                <a:spcPts val="900"/>
              </a:spcBef>
              <a:buClrTx/>
              <a:buSzPct val="100000"/>
              <a:buChar char="»"/>
              <a:defRPr sz="3800" b="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831792" y="12501562"/>
            <a:ext cx="460376" cy="472828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1160859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821531">
              <a:lnSpc>
                <a:spcPct val="100000"/>
              </a:lnSpc>
              <a:defRPr sz="118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4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1106714" indent="-789214" defTabSz="821531">
              <a:spcBef>
                <a:spcPts val="3300"/>
              </a:spcBef>
              <a:buClrTx/>
              <a:buSzPct val="171000"/>
              <a:buChar char="•"/>
              <a:defRPr sz="58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551214" indent="-789214" defTabSz="821531">
              <a:spcBef>
                <a:spcPts val="3300"/>
              </a:spcBef>
              <a:buClrTx/>
              <a:buSzPct val="171000"/>
              <a:buChar char="•"/>
              <a:defRPr sz="58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1995714" indent="-789214" defTabSz="821531">
              <a:spcBef>
                <a:spcPts val="3300"/>
              </a:spcBef>
              <a:buClrTx/>
              <a:buSzPct val="171000"/>
              <a:defRPr sz="58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440214" indent="-789214" defTabSz="821531">
              <a:spcBef>
                <a:spcPts val="3300"/>
              </a:spcBef>
              <a:buClrTx/>
              <a:buSzPct val="171000"/>
              <a:buChar char="•"/>
              <a:defRPr sz="58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2884714" indent="-789214" defTabSz="821531">
              <a:spcBef>
                <a:spcPts val="3300"/>
              </a:spcBef>
              <a:buClrTx/>
              <a:buSzPct val="171000"/>
              <a:buChar char="•"/>
              <a:defRPr sz="58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5029" y="13073062"/>
            <a:ext cx="556083" cy="4476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r>
              <a:t>Title Text</a:t>
            </a:r>
          </a:p>
        </p:txBody>
      </p:sp>
      <p:sp>
        <p:nvSpPr>
          <p:cNvPr id="4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spcBef>
                <a:spcPts val="0"/>
              </a:spcBef>
              <a:buClrTx/>
              <a:buSzTx/>
              <a:buNone/>
              <a:defRPr sz="44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  <a:lvl2pPr marL="0" indent="228600" algn="ctr" defTabSz="821531">
              <a:spcBef>
                <a:spcPts val="0"/>
              </a:spcBef>
              <a:buClrTx/>
              <a:buSzTx/>
              <a:buNone/>
              <a:defRPr sz="44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2pPr>
            <a:lvl3pPr marL="0" indent="457200" algn="ctr" defTabSz="821531">
              <a:spcBef>
                <a:spcPts val="0"/>
              </a:spcBef>
              <a:buClrTx/>
              <a:buSzTx/>
              <a:buNone/>
              <a:defRPr sz="44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3pPr>
            <a:lvl4pPr marL="0" indent="685800" algn="ctr" defTabSz="821531">
              <a:spcBef>
                <a:spcPts val="0"/>
              </a:spcBef>
              <a:buClrTx/>
              <a:buSzTx/>
              <a:buNone/>
              <a:defRPr sz="44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4pPr>
            <a:lvl5pPr marL="0" indent="914400" algn="ctr" defTabSz="821531">
              <a:spcBef>
                <a:spcPts val="0"/>
              </a:spcBef>
              <a:buClrTx/>
              <a:buSzTx/>
              <a:buNone/>
              <a:defRPr sz="44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5029" y="13010554"/>
            <a:ext cx="556083" cy="4476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6797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18523" y="13030472"/>
            <a:ext cx="403077" cy="401093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22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95764" y="13091796"/>
            <a:ext cx="325835" cy="316310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65230"/>
            <a:ext cx="351582" cy="348804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65230"/>
            <a:ext cx="351582" cy="348804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73280" y="12965782"/>
            <a:ext cx="448321" cy="446336"/>
          </a:xfrm>
          <a:prstGeom prst="rect">
            <a:avLst/>
          </a:prstGeom>
          <a:ln>
            <a:round/>
          </a:ln>
        </p:spPr>
        <p:txBody>
          <a:bodyPr lIns="76200" tIns="76200" rIns="76200" bIns="76200" anchor="ctr"/>
          <a:lstStyle>
            <a:lvl1pPr defTabSz="1285875">
              <a:defRPr sz="22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r>
              <a:t>Title Text</a:t>
            </a:r>
          </a:p>
        </p:txBody>
      </p:sp>
      <p:sp>
        <p:nvSpPr>
          <p:cNvPr id="507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7361" indent="-617361" defTabSz="821531">
              <a:spcBef>
                <a:spcPts val="5900"/>
              </a:spcBef>
              <a:buClrTx/>
              <a:buSzPct val="75000"/>
              <a:buChar char="•"/>
              <a:defRPr sz="50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  <a:lvl2pPr marL="1061861" indent="-617361" defTabSz="821531">
              <a:spcBef>
                <a:spcPts val="5900"/>
              </a:spcBef>
              <a:buClrTx/>
              <a:buSzPct val="75000"/>
              <a:buChar char="•"/>
              <a:defRPr sz="50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2pPr>
            <a:lvl3pPr marL="1506361" indent="-617361" defTabSz="821531">
              <a:spcBef>
                <a:spcPts val="5900"/>
              </a:spcBef>
              <a:buClrTx/>
              <a:buSzPct val="75000"/>
              <a:defRPr sz="50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3pPr>
            <a:lvl4pPr marL="1950861" indent="-617361" defTabSz="821531">
              <a:spcBef>
                <a:spcPts val="5900"/>
              </a:spcBef>
              <a:buClrTx/>
              <a:buSzPct val="75000"/>
              <a:buChar char="•"/>
              <a:defRPr sz="50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4pPr>
            <a:lvl5pPr marL="2395361" indent="-617361" defTabSz="821531">
              <a:spcBef>
                <a:spcPts val="5900"/>
              </a:spcBef>
              <a:buClrTx/>
              <a:buChar char="•"/>
              <a:defRPr sz="5000" b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5029" y="13010554"/>
            <a:ext cx="556083" cy="4476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itle Text"/>
          <p:cNvSpPr txBox="1">
            <a:spLocks noGrp="1"/>
          </p:cNvSpPr>
          <p:nvPr>
            <p:ph type="title"/>
          </p:nvPr>
        </p:nvSpPr>
        <p:spPr>
          <a:xfrm>
            <a:off x="4825999" y="355599"/>
            <a:ext cx="14706601" cy="3429001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algn="ctr" defTabSz="571500">
              <a:lnSpc>
                <a:spcPct val="100000"/>
              </a:lnSpc>
              <a:defRPr sz="114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5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25999" y="3886200"/>
            <a:ext cx="14706601" cy="8026400"/>
          </a:xfrm>
          <a:prstGeom prst="rect">
            <a:avLst/>
          </a:prstGeom>
        </p:spPr>
        <p:txBody>
          <a:bodyPr lIns="101600" tIns="101600" rIns="101600" bIns="101600" anchor="ctr">
            <a:noAutofit/>
          </a:bodyPr>
          <a:lstStyle>
            <a:lvl1pPr marL="1188357" indent="-1061357" defTabSz="571500">
              <a:spcBef>
                <a:spcPts val="2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1823357" indent="-1061357" defTabSz="571500">
              <a:spcBef>
                <a:spcPts val="2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2267857" indent="-1061357" defTabSz="571500">
              <a:spcBef>
                <a:spcPts val="2300"/>
              </a:spcBef>
              <a:buClrTx/>
              <a:buSzPct val="171000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2712357" indent="-1061357" defTabSz="571500">
              <a:spcBef>
                <a:spcPts val="2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3156857" indent="-1061357" defTabSz="571500">
              <a:spcBef>
                <a:spcPts val="2300"/>
              </a:spcBef>
              <a:buClrTx/>
              <a:buSzPct val="171000"/>
              <a:buChar char="•"/>
              <a:defRPr sz="52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91554" y="13030200"/>
            <a:ext cx="583033" cy="482600"/>
          </a:xfrm>
          <a:prstGeom prst="rect">
            <a:avLst/>
          </a:prstGeom>
        </p:spPr>
        <p:txBody>
          <a:bodyPr lIns="101600" tIns="101600" rIns="101600" bIns="101600"/>
          <a:lstStyle>
            <a:lvl1pPr algn="ctr" defTabSz="571500">
              <a:defRPr sz="22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24774" y="12999547"/>
            <a:ext cx="396827" cy="394048"/>
          </a:xfrm>
          <a:prstGeom prst="rect">
            <a:avLst/>
          </a:prstGeom>
          <a:ln>
            <a:round/>
          </a:ln>
        </p:spPr>
        <p:txBody>
          <a:bodyPr lIns="76200" tIns="76200" rIns="76200" bIns="76200" anchor="ctr"/>
          <a:lstStyle>
            <a:lvl1pPr defTabSz="1285875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40014" y="13019867"/>
            <a:ext cx="381586" cy="378808"/>
          </a:xfrm>
          <a:prstGeom prst="rect">
            <a:avLst/>
          </a:prstGeom>
          <a:ln>
            <a:round/>
          </a:ln>
        </p:spPr>
        <p:txBody>
          <a:bodyPr lIns="68580" tIns="68580" rIns="68580" bIns="68580" anchor="ctr"/>
          <a:lstStyle>
            <a:lvl1pPr defTabSz="1428750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40014" y="13019867"/>
            <a:ext cx="381586" cy="378808"/>
          </a:xfrm>
          <a:prstGeom prst="rect">
            <a:avLst/>
          </a:prstGeom>
          <a:ln>
            <a:round/>
          </a:ln>
        </p:spPr>
        <p:txBody>
          <a:bodyPr lIns="68580" tIns="68580" rIns="68580" bIns="68580" anchor="ctr"/>
          <a:lstStyle>
            <a:lvl1pPr defTabSz="1428750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Picture 10" descr="Picture 10"/>
          <p:cNvPicPr>
            <a:picLocks noChangeAspect="1"/>
          </p:cNvPicPr>
          <p:nvPr/>
        </p:nvPicPr>
        <p:blipFill>
          <a:blip r:embed="rId2"/>
          <a:srcRect b="66791"/>
          <a:stretch>
            <a:fillRect/>
          </a:stretch>
        </p:blipFill>
        <p:spPr>
          <a:xfrm>
            <a:off x="3051841" y="-2"/>
            <a:ext cx="18297607" cy="4555673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65607" y="12718997"/>
            <a:ext cx="771979" cy="758126"/>
          </a:xfrm>
          <a:prstGeom prst="rect">
            <a:avLst/>
          </a:prstGeom>
        </p:spPr>
        <p:txBody>
          <a:bodyPr lIns="82987" tIns="82987" rIns="82987" bIns="82987"/>
          <a:lstStyle>
            <a:lvl1pPr algn="l" defTabSz="829875">
              <a:lnSpc>
                <a:spcPct val="96000"/>
              </a:lnSpc>
              <a:defRPr sz="4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7" name="Slide Number Placeholder 11"/>
          <p:cNvSpPr txBox="1"/>
          <p:nvPr/>
        </p:nvSpPr>
        <p:spPr>
          <a:xfrm>
            <a:off x="16047463" y="14159878"/>
            <a:ext cx="4270403" cy="504014"/>
          </a:xfrm>
          <a:prstGeom prst="rect">
            <a:avLst/>
          </a:prstGeom>
          <a:ln w="12700">
            <a:miter lim="400000"/>
          </a:ln>
        </p:spPr>
        <p:txBody>
          <a:bodyPr lIns="91476" tIns="91476" rIns="91476" bIns="91476" anchor="ctr">
            <a:spAutoFit/>
          </a:bodyPr>
          <a:lstStyle/>
          <a:p>
            <a:pPr algn="r" defTabSz="829875">
              <a:lnSpc>
                <a:spcPct val="96000"/>
              </a:lnSpc>
              <a:defRPr sz="2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8" name="Title Text"/>
          <p:cNvSpPr txBox="1">
            <a:spLocks noGrp="1"/>
          </p:cNvSpPr>
          <p:nvPr>
            <p:ph type="title"/>
          </p:nvPr>
        </p:nvSpPr>
        <p:spPr>
          <a:xfrm>
            <a:off x="3901887" y="-1"/>
            <a:ext cx="16470727" cy="1743316"/>
          </a:xfrm>
          <a:prstGeom prst="rect">
            <a:avLst/>
          </a:prstGeom>
        </p:spPr>
        <p:txBody>
          <a:bodyPr lIns="91476" tIns="91476" rIns="91476" bIns="91476"/>
          <a:lstStyle>
            <a:lvl1pPr algn="ctr" defTabSz="913440">
              <a:lnSpc>
                <a:spcPct val="100000"/>
              </a:lnSpc>
              <a:defRPr sz="7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Title Text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42800" y="12839417"/>
            <a:ext cx="478800" cy="476816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Picture 10" descr="Picture 10"/>
          <p:cNvPicPr>
            <a:picLocks noChangeAspect="1"/>
          </p:cNvPicPr>
          <p:nvPr/>
        </p:nvPicPr>
        <p:blipFill>
          <a:blip r:embed="rId2"/>
          <a:srcRect b="66791"/>
          <a:stretch>
            <a:fillRect/>
          </a:stretch>
        </p:blipFill>
        <p:spPr>
          <a:xfrm>
            <a:off x="3051841" y="-2"/>
            <a:ext cx="18297607" cy="4555673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Slide Number Placeholder 11"/>
          <p:cNvSpPr txBox="1"/>
          <p:nvPr/>
        </p:nvSpPr>
        <p:spPr>
          <a:xfrm>
            <a:off x="16047463" y="14159878"/>
            <a:ext cx="4270403" cy="504014"/>
          </a:xfrm>
          <a:prstGeom prst="rect">
            <a:avLst/>
          </a:prstGeom>
          <a:ln w="12700">
            <a:miter lim="400000"/>
          </a:ln>
        </p:spPr>
        <p:txBody>
          <a:bodyPr lIns="91476" tIns="91476" rIns="91476" bIns="91476" anchor="ctr">
            <a:spAutoFit/>
          </a:bodyPr>
          <a:lstStyle/>
          <a:p>
            <a:pPr algn="r" defTabSz="829875">
              <a:lnSpc>
                <a:spcPct val="96000"/>
              </a:lnSpc>
              <a:defRPr sz="2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6" name="Title Text"/>
          <p:cNvSpPr txBox="1">
            <a:spLocks noGrp="1"/>
          </p:cNvSpPr>
          <p:nvPr>
            <p:ph type="title"/>
          </p:nvPr>
        </p:nvSpPr>
        <p:spPr>
          <a:xfrm>
            <a:off x="3901887" y="-1"/>
            <a:ext cx="16470727" cy="1743316"/>
          </a:xfrm>
          <a:prstGeom prst="rect">
            <a:avLst/>
          </a:prstGeom>
        </p:spPr>
        <p:txBody>
          <a:bodyPr lIns="91476" tIns="91476" rIns="91476" bIns="91476"/>
          <a:lstStyle>
            <a:lvl1pPr algn="ctr" defTabSz="913440">
              <a:lnSpc>
                <a:spcPct val="100000"/>
              </a:lnSpc>
              <a:defRPr sz="7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65607" y="12718997"/>
            <a:ext cx="771979" cy="758126"/>
          </a:xfrm>
          <a:prstGeom prst="rect">
            <a:avLst/>
          </a:prstGeom>
        </p:spPr>
        <p:txBody>
          <a:bodyPr lIns="82987" tIns="82987" rIns="82987" bIns="82987"/>
          <a:lstStyle>
            <a:lvl1pPr algn="l" defTabSz="829875">
              <a:lnSpc>
                <a:spcPct val="96000"/>
              </a:lnSpc>
              <a:defRPr sz="4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Picture 10" descr="Picture 10"/>
          <p:cNvPicPr>
            <a:picLocks noChangeAspect="1"/>
          </p:cNvPicPr>
          <p:nvPr/>
        </p:nvPicPr>
        <p:blipFill>
          <a:blip r:embed="rId2"/>
          <a:srcRect b="66791"/>
          <a:stretch>
            <a:fillRect/>
          </a:stretch>
        </p:blipFill>
        <p:spPr>
          <a:xfrm>
            <a:off x="3051841" y="-2"/>
            <a:ext cx="18297607" cy="4555673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Title Text"/>
          <p:cNvSpPr txBox="1">
            <a:spLocks noGrp="1"/>
          </p:cNvSpPr>
          <p:nvPr>
            <p:ph type="title"/>
          </p:nvPr>
        </p:nvSpPr>
        <p:spPr>
          <a:xfrm>
            <a:off x="4424162" y="4262642"/>
            <a:ext cx="15552966" cy="2941285"/>
          </a:xfrm>
          <a:prstGeom prst="rect">
            <a:avLst/>
          </a:prstGeom>
        </p:spPr>
        <p:txBody>
          <a:bodyPr lIns="91476" tIns="91476" rIns="91476" bIns="91476"/>
          <a:lstStyle>
            <a:lvl1pPr algn="ctr" defTabSz="913440">
              <a:lnSpc>
                <a:spcPct val="100000"/>
              </a:lnSpc>
              <a:defRPr sz="7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6483" y="7775665"/>
            <a:ext cx="12808326" cy="3506674"/>
          </a:xfrm>
          <a:prstGeom prst="rect">
            <a:avLst/>
          </a:prstGeom>
        </p:spPr>
        <p:txBody>
          <a:bodyPr lIns="91476" tIns="91476" rIns="91476" bIns="91476"/>
          <a:lstStyle>
            <a:lvl1pPr marL="0" indent="0" algn="ctr" defTabSz="913440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503971" algn="ctr" defTabSz="913440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1007943" algn="ctr" defTabSz="913440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511914" algn="ctr" defTabSz="913440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2015886" algn="ctr" defTabSz="913440">
              <a:spcBef>
                <a:spcPts val="1500"/>
              </a:spcBef>
              <a:buClrTx/>
              <a:buSzTx/>
              <a:buNone/>
              <a:defRPr sz="60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079044" y="12992738"/>
            <a:ext cx="771979" cy="758126"/>
          </a:xfrm>
          <a:prstGeom prst="rect">
            <a:avLst/>
          </a:prstGeom>
        </p:spPr>
        <p:txBody>
          <a:bodyPr lIns="82987" tIns="82987" rIns="82987" bIns="82987"/>
          <a:lstStyle>
            <a:lvl1pPr algn="l" defTabSz="829875">
              <a:lnSpc>
                <a:spcPct val="96000"/>
              </a:lnSpc>
              <a:defRPr sz="4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 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Picture 10" descr="Picture 10"/>
          <p:cNvPicPr>
            <a:picLocks noChangeAspect="1"/>
          </p:cNvPicPr>
          <p:nvPr/>
        </p:nvPicPr>
        <p:blipFill>
          <a:blip r:embed="rId2"/>
          <a:srcRect b="66791"/>
          <a:stretch>
            <a:fillRect/>
          </a:stretch>
        </p:blipFill>
        <p:spPr>
          <a:xfrm>
            <a:off x="3051841" y="-2"/>
            <a:ext cx="18297607" cy="4555673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Title Text"/>
          <p:cNvSpPr txBox="1">
            <a:spLocks noGrp="1"/>
          </p:cNvSpPr>
          <p:nvPr>
            <p:ph type="title"/>
          </p:nvPr>
        </p:nvSpPr>
        <p:spPr>
          <a:xfrm>
            <a:off x="5262803" y="221875"/>
            <a:ext cx="15781686" cy="1545741"/>
          </a:xfrm>
          <a:prstGeom prst="rect">
            <a:avLst/>
          </a:prstGeom>
        </p:spPr>
        <p:txBody>
          <a:bodyPr lIns="91476" tIns="91476" rIns="91476" bIns="91476"/>
          <a:lstStyle>
            <a:lvl1pPr algn="ctr" defTabSz="913440">
              <a:lnSpc>
                <a:spcPct val="100000"/>
              </a:lnSpc>
              <a:defRPr sz="7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668044" y="12901650"/>
            <a:ext cx="376444" cy="363360"/>
          </a:xfrm>
          <a:prstGeom prst="rect">
            <a:avLst/>
          </a:prstGeom>
        </p:spPr>
        <p:txBody>
          <a:bodyPr lIns="82987" tIns="82987" rIns="82987" bIns="82987" anchor="ctr"/>
          <a:lstStyle>
            <a:lvl1pPr defTabSz="829875">
              <a:lnSpc>
                <a:spcPct val="96000"/>
              </a:lnSpc>
              <a:defRPr sz="14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roup 6"/>
          <p:cNvGrpSpPr/>
          <p:nvPr/>
        </p:nvGrpSpPr>
        <p:grpSpPr>
          <a:xfrm>
            <a:off x="3047999" y="4331"/>
            <a:ext cx="18288001" cy="1524001"/>
            <a:chOff x="0" y="0"/>
            <a:chExt cx="18288000" cy="1524000"/>
          </a:xfrm>
        </p:grpSpPr>
        <p:sp>
          <p:nvSpPr>
            <p:cNvPr id="593" name="Rectangle 1"/>
            <p:cNvSpPr/>
            <p:nvPr/>
          </p:nvSpPr>
          <p:spPr>
            <a:xfrm>
              <a:off x="0" y="0"/>
              <a:ext cx="18288000" cy="15240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defTabSz="914400">
                <a:lnSpc>
                  <a:spcPct val="85000"/>
                </a:lnSpc>
                <a:defRPr sz="6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594" name="Picture 5" descr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961" y="284513"/>
              <a:ext cx="1053573" cy="9008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6" name="Rectangle 5"/>
          <p:cNvSpPr/>
          <p:nvPr/>
        </p:nvSpPr>
        <p:spPr>
          <a:xfrm>
            <a:off x="3047999" y="-1"/>
            <a:ext cx="18288001" cy="13716001"/>
          </a:xfrm>
          <a:prstGeom prst="rect">
            <a:avLst/>
          </a:prstGeom>
          <a:ln w="127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defTabSz="914400">
              <a:defRPr sz="3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855575"/>
            <a:ext cx="534611" cy="528510"/>
          </a:xfrm>
          <a:prstGeom prst="rect">
            <a:avLst/>
          </a:prstGeom>
        </p:spPr>
        <p:txBody>
          <a:bodyPr/>
          <a:lstStyle>
            <a:lvl1pPr defTabSz="914400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98" name="Title Text"/>
          <p:cNvSpPr txBox="1">
            <a:spLocks noGrp="1"/>
          </p:cNvSpPr>
          <p:nvPr>
            <p:ph type="title"/>
          </p:nvPr>
        </p:nvSpPr>
        <p:spPr>
          <a:xfrm>
            <a:off x="4771495" y="213781"/>
            <a:ext cx="16484084" cy="1276351"/>
          </a:xfrm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99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1828799"/>
            <a:ext cx="16703677" cy="10245728"/>
          </a:xfrm>
          <a:prstGeom prst="rect">
            <a:avLst/>
          </a:prstGeom>
        </p:spPr>
        <p:txBody>
          <a:bodyPr/>
          <a:lstStyle>
            <a:lvl1pPr marL="434340" indent="-434340">
              <a:defRPr sz="3800"/>
            </a:lvl1pPr>
            <a:lvl2pPr marL="704497" indent="-385410">
              <a:defRPr sz="3800"/>
            </a:lvl2pPr>
            <a:lvl3pPr marL="1027312" indent="-433587">
              <a:defRPr sz="3800"/>
            </a:lvl3pPr>
            <a:lvl4pPr marL="1253772" indent="-385410">
              <a:defRPr sz="3800"/>
            </a:lvl4pPr>
            <a:lvl5pPr marL="1576587" indent="-433587"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Picture 10" descr="Picture 10"/>
          <p:cNvPicPr>
            <a:picLocks noChangeAspect="1"/>
          </p:cNvPicPr>
          <p:nvPr/>
        </p:nvPicPr>
        <p:blipFill>
          <a:blip r:embed="rId2"/>
          <a:srcRect b="66791"/>
          <a:stretch>
            <a:fillRect/>
          </a:stretch>
        </p:blipFill>
        <p:spPr>
          <a:xfrm>
            <a:off x="3051841" y="-2"/>
            <a:ext cx="18297607" cy="4555673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Title Text"/>
          <p:cNvSpPr txBox="1">
            <a:spLocks noGrp="1"/>
          </p:cNvSpPr>
          <p:nvPr>
            <p:ph type="title"/>
          </p:nvPr>
        </p:nvSpPr>
        <p:spPr>
          <a:xfrm>
            <a:off x="3965281" y="-1"/>
            <a:ext cx="16470728" cy="1815352"/>
          </a:xfrm>
          <a:prstGeom prst="rect">
            <a:avLst/>
          </a:prstGeom>
        </p:spPr>
        <p:txBody>
          <a:bodyPr lIns="91476" tIns="91476" rIns="91476" bIns="91476"/>
          <a:lstStyle>
            <a:lvl1pPr algn="ctr" defTabSz="913440">
              <a:lnSpc>
                <a:spcPct val="100000"/>
              </a:lnSpc>
              <a:defRPr sz="7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08" name="Body Level One…"/>
          <p:cNvSpPr txBox="1">
            <a:spLocks noGrp="1"/>
          </p:cNvSpPr>
          <p:nvPr>
            <p:ph type="body" idx="1"/>
          </p:nvPr>
        </p:nvSpPr>
        <p:spPr>
          <a:xfrm>
            <a:off x="3965281" y="2645228"/>
            <a:ext cx="16470728" cy="9056594"/>
          </a:xfrm>
          <a:prstGeom prst="rect">
            <a:avLst/>
          </a:prstGeom>
        </p:spPr>
        <p:txBody>
          <a:bodyPr lIns="91476" tIns="91476" rIns="91476" bIns="91476"/>
          <a:lstStyle>
            <a:lvl1pPr marL="647700" indent="-647700" defTabSz="913440">
              <a:spcBef>
                <a:spcPts val="1500"/>
              </a:spcBef>
              <a:buClrTx/>
              <a:buSzPct val="100000"/>
              <a:buFont typeface="Arial"/>
              <a:buChar char="•"/>
              <a:defRPr sz="6000" b="0">
                <a:latin typeface="Calibri"/>
                <a:ea typeface="Calibri"/>
                <a:cs typeface="Calibri"/>
                <a:sym typeface="Calibri"/>
              </a:defRPr>
            </a:lvl1pPr>
            <a:lvl2pPr marL="1111608" indent="-608370" defTabSz="913440">
              <a:spcBef>
                <a:spcPts val="1500"/>
              </a:spcBef>
              <a:buClrTx/>
              <a:buFont typeface="Arial"/>
              <a:buChar char="–"/>
              <a:defRPr sz="6000" b="0">
                <a:latin typeface="Calibri"/>
                <a:ea typeface="Calibri"/>
                <a:cs typeface="Calibri"/>
                <a:sym typeface="Calibri"/>
              </a:defRPr>
            </a:lvl2pPr>
            <a:lvl3pPr marL="1586889" indent="-578826" defTabSz="913440">
              <a:spcBef>
                <a:spcPts val="1500"/>
              </a:spcBef>
              <a:buClrTx/>
              <a:buSzPct val="100000"/>
              <a:buFont typeface="Arial"/>
              <a:defRPr sz="6000" b="0">
                <a:latin typeface="Calibri"/>
                <a:ea typeface="Calibri"/>
                <a:cs typeface="Calibri"/>
                <a:sym typeface="Calibri"/>
              </a:defRPr>
            </a:lvl3pPr>
            <a:lvl4pPr marL="2196956" indent="-684068" defTabSz="913440">
              <a:spcBef>
                <a:spcPts val="1500"/>
              </a:spcBef>
              <a:buClrTx/>
              <a:buSzPct val="100000"/>
              <a:buFont typeface="Arial"/>
              <a:buChar char="–"/>
              <a:defRPr sz="6000" b="0">
                <a:latin typeface="Calibri"/>
                <a:ea typeface="Calibri"/>
                <a:cs typeface="Calibri"/>
                <a:sym typeface="Calibri"/>
              </a:defRPr>
            </a:lvl4pPr>
            <a:lvl5pPr marL="2700193" indent="-684068" defTabSz="913440">
              <a:spcBef>
                <a:spcPts val="1500"/>
              </a:spcBef>
              <a:buClrTx/>
              <a:buSzPct val="100000"/>
              <a:buFont typeface="Arial"/>
              <a:buChar char="»"/>
              <a:defRPr sz="6000" b="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65607" y="12718997"/>
            <a:ext cx="771979" cy="758126"/>
          </a:xfrm>
          <a:prstGeom prst="rect">
            <a:avLst/>
          </a:prstGeom>
        </p:spPr>
        <p:txBody>
          <a:bodyPr lIns="82987" tIns="82987" rIns="82987" bIns="82987"/>
          <a:lstStyle>
            <a:lvl1pPr algn="l" defTabSz="829875">
              <a:lnSpc>
                <a:spcPct val="96000"/>
              </a:lnSpc>
              <a:defRPr sz="4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Title Text"/>
          <p:cNvSpPr txBox="1">
            <a:spLocks noGrp="1"/>
          </p:cNvSpPr>
          <p:nvPr>
            <p:ph type="title"/>
          </p:nvPr>
        </p:nvSpPr>
        <p:spPr>
          <a:xfrm>
            <a:off x="4305299" y="730257"/>
            <a:ext cx="15773401" cy="265112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17" name="Body Level One…"/>
          <p:cNvSpPr txBox="1">
            <a:spLocks noGrp="1"/>
          </p:cNvSpPr>
          <p:nvPr>
            <p:ph type="body" idx="1"/>
          </p:nvPr>
        </p:nvSpPr>
        <p:spPr>
          <a:xfrm>
            <a:off x="4305299" y="3651250"/>
            <a:ext cx="15773401" cy="8702676"/>
          </a:xfrm>
          <a:prstGeom prst="rect">
            <a:avLst/>
          </a:prstGeom>
        </p:spPr>
        <p:txBody>
          <a:bodyPr/>
          <a:lstStyle>
            <a:lvl1pPr marL="310242" indent="-310242">
              <a:lnSpc>
                <a:spcPct val="90000"/>
              </a:lnSpc>
              <a:spcBef>
                <a:spcPts val="1400"/>
              </a:spcBef>
              <a:buClrTx/>
              <a:buSzPct val="100000"/>
              <a:buFont typeface="Arial"/>
              <a:buChar char="•"/>
              <a:defRPr sz="3800" b="0">
                <a:latin typeface="Calibri"/>
                <a:ea typeface="Calibri"/>
                <a:cs typeface="Calibri"/>
                <a:sym typeface="Calibri"/>
              </a:defRPr>
            </a:lvl1pPr>
            <a:lvl2pPr marL="704850" indent="-361950">
              <a:lnSpc>
                <a:spcPct val="90000"/>
              </a:lnSpc>
              <a:spcBef>
                <a:spcPts val="1400"/>
              </a:spcBef>
              <a:buClrTx/>
              <a:buFont typeface="Arial"/>
              <a:buChar char="•"/>
              <a:defRPr sz="3800" b="0">
                <a:latin typeface="Calibri"/>
                <a:ea typeface="Calibri"/>
                <a:cs typeface="Calibri"/>
                <a:sym typeface="Calibri"/>
              </a:defRPr>
            </a:lvl2pPr>
            <a:lvl3pPr marL="1120139" indent="-434339">
              <a:lnSpc>
                <a:spcPct val="90000"/>
              </a:lnSpc>
              <a:spcBef>
                <a:spcPts val="1400"/>
              </a:spcBef>
              <a:buClrTx/>
              <a:buSzPct val="100000"/>
              <a:buFont typeface="Arial"/>
              <a:defRPr sz="3800" b="0">
                <a:latin typeface="Calibri"/>
                <a:ea typeface="Calibri"/>
                <a:cs typeface="Calibri"/>
                <a:sym typeface="Calibri"/>
              </a:defRPr>
            </a:lvl3pPr>
            <a:lvl4pPr marL="1390650" indent="-361950">
              <a:lnSpc>
                <a:spcPct val="90000"/>
              </a:lnSpc>
              <a:spcBef>
                <a:spcPts val="1400"/>
              </a:spcBef>
              <a:buClrTx/>
              <a:buSzPct val="100000"/>
              <a:buFont typeface="Arial"/>
              <a:buChar char="•"/>
              <a:defRPr sz="3800" b="0">
                <a:latin typeface="Calibri"/>
                <a:ea typeface="Calibri"/>
                <a:cs typeface="Calibri"/>
                <a:sym typeface="Calibri"/>
              </a:defRPr>
            </a:lvl4pPr>
            <a:lvl5pPr marL="1733550" indent="-361950">
              <a:lnSpc>
                <a:spcPct val="90000"/>
              </a:lnSpc>
              <a:spcBef>
                <a:spcPts val="1400"/>
              </a:spcBef>
              <a:buClrTx/>
              <a:buSzPct val="100000"/>
              <a:buFont typeface="Arial"/>
              <a:buChar char="•"/>
              <a:defRPr sz="3800" b="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677141" y="12881820"/>
            <a:ext cx="401559" cy="392034"/>
          </a:xfrm>
          <a:prstGeom prst="rect">
            <a:avLst/>
          </a:prstGeom>
        </p:spPr>
        <p:txBody>
          <a:bodyPr anchor="ctr"/>
          <a:lstStyle>
            <a:lvl1pPr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368137" y="12909085"/>
            <a:ext cx="339464" cy="337480"/>
          </a:xfrm>
          <a:prstGeom prst="rect">
            <a:avLst/>
          </a:prstGeom>
        </p:spPr>
        <p:txBody>
          <a:bodyPr lIns="21771" tIns="21771" rIns="21771" bIns="21771" anchor="ctr"/>
          <a:lstStyle>
            <a:lvl1pPr defTabSz="217714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8"/>
          </a:xfrm>
          <a:prstGeom prst="rect">
            <a:avLst/>
          </a:prstGeom>
        </p:spPr>
        <p:txBody>
          <a:bodyPr lIns="21771" tIns="21771" rIns="21771" bIns="21771"/>
          <a:lstStyle>
            <a:lvl1pPr>
              <a:lnSpc>
                <a:spcPct val="90000"/>
              </a:lnSpc>
              <a:defRPr sz="8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42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21771" tIns="21771" rIns="21771" bIns="21771"/>
          <a:lstStyle>
            <a:lvl1pPr marL="443132" indent="-443132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1pPr>
            <a:lvl2pPr marL="2438705" indent="-518464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2pPr>
            <a:lvl3pPr marL="4457700" indent="-61722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400" b="0">
                <a:latin typeface="Calibri"/>
                <a:ea typeface="Calibri"/>
                <a:cs typeface="Calibri"/>
                <a:sym typeface="Calibri"/>
              </a:defRPr>
            </a:lvl3pPr>
            <a:lvl4pPr marL="6452006" indent="-691286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4pPr>
            <a:lvl5pPr marL="8372247" indent="-691286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368137" y="12909085"/>
            <a:ext cx="339464" cy="337480"/>
          </a:xfrm>
          <a:prstGeom prst="rect">
            <a:avLst/>
          </a:prstGeom>
        </p:spPr>
        <p:txBody>
          <a:bodyPr lIns="21771" tIns="21771" rIns="21771" bIns="21771" anchor="ctr"/>
          <a:lstStyle>
            <a:lvl1pPr defTabSz="217714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698267" cy="464343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algn="ctr" defTabSz="821531">
              <a:lnSpc>
                <a:spcPct val="100000"/>
              </a:lnSpc>
              <a:defRPr sz="106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698267" cy="1607345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algn="ctr" defTabSz="821531">
              <a:spcBef>
                <a:spcPts val="0"/>
              </a:spcBef>
              <a:buClrTx/>
              <a:buSzTx/>
              <a:buNone/>
              <a:defRPr sz="3800" b="0">
                <a:latin typeface="+mn-lt"/>
                <a:ea typeface="+mn-ea"/>
                <a:cs typeface="+mn-cs"/>
                <a:sym typeface="ヒラギノ角ゴ Pro W3"/>
              </a:defRPr>
            </a:lvl1pPr>
            <a:lvl2pPr marL="0" indent="0" algn="ctr" defTabSz="821531">
              <a:spcBef>
                <a:spcPts val="0"/>
              </a:spcBef>
              <a:buClrTx/>
              <a:buSzTx/>
              <a:buNone/>
              <a:defRPr sz="3800" b="0">
                <a:latin typeface="+mn-lt"/>
                <a:ea typeface="+mn-ea"/>
                <a:cs typeface="+mn-cs"/>
                <a:sym typeface="ヒラギノ角ゴ Pro W3"/>
              </a:defRPr>
            </a:lvl2pPr>
            <a:lvl3pPr marL="0" indent="0" algn="ctr" defTabSz="821531">
              <a:spcBef>
                <a:spcPts val="0"/>
              </a:spcBef>
              <a:buClrTx/>
              <a:buSzTx/>
              <a:buNone/>
              <a:defRPr sz="3800" b="0">
                <a:latin typeface="+mn-lt"/>
                <a:ea typeface="+mn-ea"/>
                <a:cs typeface="+mn-cs"/>
                <a:sym typeface="ヒラギノ角ゴ Pro W3"/>
              </a:defRPr>
            </a:lvl3pPr>
            <a:lvl4pPr marL="0" indent="0" algn="ctr" defTabSz="821531">
              <a:spcBef>
                <a:spcPts val="0"/>
              </a:spcBef>
              <a:buClrTx/>
              <a:buSzTx/>
              <a:buNone/>
              <a:defRPr sz="3800" b="0">
                <a:latin typeface="+mn-lt"/>
                <a:ea typeface="+mn-ea"/>
                <a:cs typeface="+mn-cs"/>
                <a:sym typeface="ヒラギノ角ゴ Pro W3"/>
              </a:defRPr>
            </a:lvl4pPr>
            <a:lvl5pPr marL="0" indent="0" algn="ctr" defTabSz="821531">
              <a:spcBef>
                <a:spcPts val="0"/>
              </a:spcBef>
              <a:buClrTx/>
              <a:buSzTx/>
              <a:buNone/>
              <a:defRPr sz="3800" b="0">
                <a:latin typeface="+mn-lt"/>
                <a:ea typeface="+mn-ea"/>
                <a:cs typeface="+mn-cs"/>
                <a:sym typeface="ヒラギノ角ゴ Pro W3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1780" y="13180218"/>
            <a:ext cx="422581" cy="3460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600">
                <a:latin typeface="+mn-lt"/>
                <a:ea typeface="+mn-ea"/>
                <a:cs typeface="+mn-cs"/>
                <a:sym typeface="ヒラギノ角ゴ Pro W3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160;p30"/>
          <p:cNvSpPr/>
          <p:nvPr/>
        </p:nvSpPr>
        <p:spPr>
          <a:xfrm>
            <a:off x="20487321" y="0"/>
            <a:ext cx="3896679" cy="13716000"/>
          </a:xfrm>
          <a:prstGeom prst="rect">
            <a:avLst/>
          </a:prstGeom>
          <a:gradFill>
            <a:gsLst>
              <a:gs pos="0">
                <a:srgbClr val="1E73BC"/>
              </a:gs>
              <a:gs pos="100000">
                <a:srgbClr val="373053"/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95000"/>
              </a:lnSpc>
              <a:defRPr sz="5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657" name="Google Shape;163;p30"/>
          <p:cNvGrpSpPr/>
          <p:nvPr/>
        </p:nvGrpSpPr>
        <p:grpSpPr>
          <a:xfrm>
            <a:off x="20859977" y="10183369"/>
            <a:ext cx="3426173" cy="3405967"/>
            <a:chOff x="0" y="0"/>
            <a:chExt cx="3426171" cy="3405965"/>
          </a:xfrm>
        </p:grpSpPr>
        <p:grpSp>
          <p:nvGrpSpPr>
            <p:cNvPr id="653" name="Google Shape;164;p30"/>
            <p:cNvGrpSpPr/>
            <p:nvPr/>
          </p:nvGrpSpPr>
          <p:grpSpPr>
            <a:xfrm>
              <a:off x="0" y="0"/>
              <a:ext cx="3110745" cy="3163295"/>
              <a:chOff x="0" y="0"/>
              <a:chExt cx="3110744" cy="3163294"/>
            </a:xfrm>
          </p:grpSpPr>
          <p:sp>
            <p:nvSpPr>
              <p:cNvPr id="651" name="Google Shape;165;p30"/>
              <p:cNvSpPr/>
              <p:nvPr/>
            </p:nvSpPr>
            <p:spPr>
              <a:xfrm>
                <a:off x="-1" y="-1"/>
                <a:ext cx="3110746" cy="31632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95000"/>
                  </a:lnSpc>
                  <a:defRPr sz="5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652" name="Google Shape;166;p30" descr="Google Shape;166;p3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9395" y="172821"/>
                <a:ext cx="2510242" cy="25060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54" name="Google Shape;167;p30"/>
            <p:cNvSpPr txBox="1"/>
            <p:nvPr/>
          </p:nvSpPr>
          <p:spPr>
            <a:xfrm rot="20484441">
              <a:off x="1246927" y="2274125"/>
              <a:ext cx="2103771" cy="81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defTabSz="1828800">
                <a:lnSpc>
                  <a:spcPct val="95000"/>
                </a:lnSpc>
                <a:defRPr sz="4200" b="1">
                  <a:solidFill>
                    <a:srgbClr val="78BA20"/>
                  </a:solidFill>
                  <a:latin typeface="Courgette"/>
                  <a:ea typeface="Courgette"/>
                  <a:cs typeface="Courgette"/>
                  <a:sym typeface="Courgette"/>
                </a:defRPr>
              </a:lvl1pPr>
            </a:lstStyle>
            <a:p>
              <a:r>
                <a:t>Phase</a:t>
              </a:r>
            </a:p>
          </p:txBody>
        </p:sp>
        <p:sp>
          <p:nvSpPr>
            <p:cNvPr id="655" name="Google Shape;168;p30"/>
            <p:cNvSpPr txBox="1"/>
            <p:nvPr/>
          </p:nvSpPr>
          <p:spPr>
            <a:xfrm>
              <a:off x="2448227" y="2063093"/>
              <a:ext cx="349941" cy="91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defTabSz="1828800">
                <a:lnSpc>
                  <a:spcPct val="95000"/>
                </a:lnSpc>
                <a:defRPr sz="4800">
                  <a:solidFill>
                    <a:srgbClr val="78BA20"/>
                  </a:solidFill>
                  <a:latin typeface="Libre Franklin Thin"/>
                  <a:ea typeface="Libre Franklin Thin"/>
                  <a:cs typeface="Libre Franklin Thin"/>
                  <a:sym typeface="Libre Franklin Thin"/>
                </a:defRPr>
              </a:lvl1pPr>
            </a:lstStyle>
            <a:p>
              <a:r>
                <a:t>I</a:t>
              </a:r>
            </a:p>
          </p:txBody>
        </p:sp>
        <p:sp>
          <p:nvSpPr>
            <p:cNvPr id="656" name="Google Shape;169;p30"/>
            <p:cNvSpPr txBox="1"/>
            <p:nvPr/>
          </p:nvSpPr>
          <p:spPr>
            <a:xfrm>
              <a:off x="2598326" y="1985522"/>
              <a:ext cx="349941" cy="91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defTabSz="1828800">
                <a:lnSpc>
                  <a:spcPct val="95000"/>
                </a:lnSpc>
                <a:defRPr sz="4800">
                  <a:solidFill>
                    <a:srgbClr val="78BA20"/>
                  </a:solidFill>
                  <a:latin typeface="Libre Franklin Thin"/>
                  <a:ea typeface="Libre Franklin Thin"/>
                  <a:cs typeface="Libre Franklin Thin"/>
                  <a:sym typeface="Libre Franklin Thin"/>
                </a:defRPr>
              </a:lvl1pPr>
            </a:lstStyle>
            <a:p>
              <a:r>
                <a:t>I</a:t>
              </a:r>
            </a:p>
          </p:txBody>
        </p:sp>
      </p:grpSp>
      <p:sp>
        <p:nvSpPr>
          <p:cNvPr id="6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399" tIns="91399" rIns="91399" bIns="91399" anchor="ctr"/>
          <a:lstStyle>
            <a:lvl1pPr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66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8">
              <a:lnSpc>
                <a:spcPct val="80000"/>
              </a:lnSpc>
              <a:defRPr sz="11600" b="1" spc="-232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66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825500">
              <a:spcBef>
                <a:spcPts val="0"/>
              </a:spcBef>
              <a:buClrTx/>
              <a:buSzTx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825500">
              <a:spcBef>
                <a:spcPts val="0"/>
              </a:spcBef>
              <a:buClrTx/>
              <a:buSzTx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825500">
              <a:spcBef>
                <a:spcPts val="0"/>
              </a:spcBef>
              <a:buClrTx/>
              <a:buSzTx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825500">
              <a:spcBef>
                <a:spcPts val="0"/>
              </a:spcBef>
              <a:buClrTx/>
              <a:buSzTx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2E4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Title Text"/>
          <p:cNvSpPr txBox="1">
            <a:spLocks noGrp="1"/>
          </p:cNvSpPr>
          <p:nvPr>
            <p:ph type="title"/>
          </p:nvPr>
        </p:nvSpPr>
        <p:spPr>
          <a:xfrm>
            <a:off x="3962400" y="823385"/>
            <a:ext cx="16459200" cy="956967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buFont typeface="Arial"/>
              <a:defRPr sz="5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sp>
        <p:nvSpPr>
          <p:cNvPr id="6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2398" y="299465"/>
            <a:ext cx="16459202" cy="5239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ClrTx/>
              <a:buSzTx/>
              <a:buFont typeface="Arial"/>
              <a:buNone/>
              <a:defRPr sz="2000" b="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411480">
              <a:spcBef>
                <a:spcPts val="400"/>
              </a:spcBef>
              <a:buClrTx/>
              <a:buSzTx/>
              <a:buFont typeface="Arial"/>
              <a:buNone/>
              <a:defRPr sz="2000" b="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777240">
              <a:spcBef>
                <a:spcPts val="400"/>
              </a:spcBef>
              <a:buClrTx/>
              <a:buSzTx/>
              <a:buFont typeface="Arial"/>
              <a:buNone/>
              <a:defRPr sz="2000" b="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1051560">
              <a:spcBef>
                <a:spcPts val="400"/>
              </a:spcBef>
              <a:buClrTx/>
              <a:buSzTx/>
              <a:buFont typeface="Arial"/>
              <a:buNone/>
              <a:defRPr sz="2000" b="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1325880">
              <a:spcBef>
                <a:spcPts val="400"/>
              </a:spcBef>
              <a:buClrTx/>
              <a:buSzTx/>
              <a:buFont typeface="Arial"/>
              <a:buNone/>
              <a:defRPr sz="2000" b="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7" name="TextBox 7"/>
          <p:cNvSpPr txBox="1"/>
          <p:nvPr/>
        </p:nvSpPr>
        <p:spPr>
          <a:xfrm>
            <a:off x="18448424" y="12996714"/>
            <a:ext cx="2719889" cy="601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r" defTabSz="1828800">
              <a:buFont typeface="Arial"/>
              <a:defRPr sz="2400" spc="140">
                <a:solidFill>
                  <a:srgbClr val="6083AA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jpl.nasa.gov</a:t>
            </a:r>
          </a:p>
        </p:txBody>
      </p:sp>
      <p:sp>
        <p:nvSpPr>
          <p:cNvPr id="6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09274" y="13065656"/>
            <a:ext cx="771253" cy="500381"/>
          </a:xfrm>
          <a:prstGeom prst="rect">
            <a:avLst/>
          </a:prstGeom>
        </p:spPr>
        <p:txBody>
          <a:bodyPr anchor="ctr"/>
          <a:lstStyle>
            <a:lvl1pPr>
              <a:buFont typeface="Arial"/>
              <a:defRPr sz="1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86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6" cy="46482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8">
              <a:lnSpc>
                <a:spcPct val="80000"/>
              </a:lnSpc>
              <a:defRPr sz="11200" b="1" spc="-224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68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5621" y="13131088"/>
            <a:ext cx="340259" cy="324511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2F3C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7420" y="13083286"/>
            <a:ext cx="979568" cy="292080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Title Text"/>
          <p:cNvSpPr txBox="1">
            <a:spLocks noGrp="1"/>
          </p:cNvSpPr>
          <p:nvPr>
            <p:ph type="title"/>
          </p:nvPr>
        </p:nvSpPr>
        <p:spPr>
          <a:xfrm>
            <a:off x="570389" y="347320"/>
            <a:ext cx="23223890" cy="865254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90000"/>
              </a:lnSpc>
              <a:defRPr sz="7200" b="1"/>
            </a:lvl1pPr>
          </a:lstStyle>
          <a:p>
            <a:r>
              <a:t>Title Text</a:t>
            </a:r>
          </a:p>
        </p:txBody>
      </p:sp>
      <p:sp>
        <p:nvSpPr>
          <p:cNvPr id="697" name="Body Level One…"/>
          <p:cNvSpPr txBox="1">
            <a:spLocks noGrp="1"/>
          </p:cNvSpPr>
          <p:nvPr>
            <p:ph type="body" idx="1"/>
          </p:nvPr>
        </p:nvSpPr>
        <p:spPr>
          <a:xfrm>
            <a:off x="570389" y="1987830"/>
            <a:ext cx="23223890" cy="10326340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600" b="0">
                <a:solidFill>
                  <a:srgbClr val="FFFFFF"/>
                </a:solidFill>
              </a:defRPr>
            </a:lvl2pPr>
            <a:lvl3pPr marL="1554478" indent="-640078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 b="0">
                <a:solidFill>
                  <a:srgbClr val="FFFFFF"/>
                </a:solidFill>
              </a:defRPr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40591" y="12448447"/>
            <a:ext cx="534610" cy="528508"/>
          </a:xfrm>
          <a:prstGeom prst="rect">
            <a:avLst/>
          </a:prstGeom>
        </p:spPr>
        <p:txBody>
          <a:bodyPr lIns="91438" tIns="91438" rIns="91438" bIns="91438" anchor="ctr"/>
          <a:lstStyle>
            <a:lvl1pPr defTabSz="914400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825500">
              <a:lnSpc>
                <a:spcPct val="100000"/>
              </a:lnSpc>
              <a:defRPr sz="11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7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5400" b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5400" b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5400" b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5400" b="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2F3C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itle Text"/>
          <p:cNvSpPr txBox="1">
            <a:spLocks noGrp="1"/>
          </p:cNvSpPr>
          <p:nvPr>
            <p:ph type="title"/>
          </p:nvPr>
        </p:nvSpPr>
        <p:spPr>
          <a:xfrm>
            <a:off x="570389" y="347320"/>
            <a:ext cx="23223890" cy="865254"/>
          </a:xfrm>
          <a:prstGeom prst="rect">
            <a:avLst/>
          </a:prstGeom>
        </p:spPr>
        <p:txBody>
          <a:bodyPr lIns="91436" tIns="91436" rIns="91436" bIns="91436" anchor="t"/>
          <a:lstStyle>
            <a:lvl1pPr>
              <a:lnSpc>
                <a:spcPct val="90000"/>
              </a:lnSpc>
              <a:defRPr sz="7200" b="1"/>
            </a:lvl1pPr>
          </a:lstStyle>
          <a:p>
            <a:r>
              <a:t>Title Text</a:t>
            </a:r>
          </a:p>
        </p:txBody>
      </p:sp>
      <p:sp>
        <p:nvSpPr>
          <p:cNvPr id="715" name="Body Level One…"/>
          <p:cNvSpPr txBox="1">
            <a:spLocks noGrp="1"/>
          </p:cNvSpPr>
          <p:nvPr>
            <p:ph type="body" idx="1"/>
          </p:nvPr>
        </p:nvSpPr>
        <p:spPr>
          <a:xfrm>
            <a:off x="570389" y="1987830"/>
            <a:ext cx="23223890" cy="10326342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600" b="0">
                <a:solidFill>
                  <a:srgbClr val="FFFFFF"/>
                </a:solidFill>
              </a:defRPr>
            </a:lvl2pPr>
            <a:lvl3pPr marL="1554477" indent="-640077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 b="0">
                <a:solidFill>
                  <a:srgbClr val="FFFFFF"/>
                </a:solidFill>
              </a:defRPr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40595" y="12448449"/>
            <a:ext cx="534606" cy="528504"/>
          </a:xfrm>
          <a:prstGeom prst="rect">
            <a:avLst/>
          </a:prstGeom>
        </p:spPr>
        <p:txBody>
          <a:bodyPr lIns="91436" tIns="91436" rIns="91436" bIns="91436" anchor="ctr"/>
          <a:lstStyle>
            <a:lvl1pPr defTabSz="914400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8800">
                <a:solidFill>
                  <a:srgbClr val="000000"/>
                </a:solidFill>
                <a:latin typeface="游ゴシック Light"/>
                <a:ea typeface="游ゴシック Light"/>
                <a:cs typeface="游ゴシック Light"/>
                <a:sym typeface="游ゴシック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24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latin typeface="游ゴシック"/>
                <a:ea typeface="游ゴシック"/>
                <a:cs typeface="游ゴシック"/>
                <a:sym typeface="游ゴシック"/>
              </a:defRPr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600" b="0">
                <a:latin typeface="游ゴシック"/>
                <a:ea typeface="游ゴシック"/>
                <a:cs typeface="游ゴシック"/>
                <a:sym typeface="游ゴシック"/>
              </a:defRPr>
            </a:lvl2pPr>
            <a:lvl3pPr marL="1554479" indent="-640079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 b="0">
                <a:latin typeface="游ゴシック"/>
                <a:ea typeface="游ゴシック"/>
                <a:cs typeface="游ゴシック"/>
                <a:sym typeface="游ゴシック"/>
              </a:defRPr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latin typeface="游ゴシック"/>
                <a:ea typeface="游ゴシック"/>
                <a:cs typeface="游ゴシック"/>
                <a:sym typeface="游ゴシック"/>
              </a:defRPr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latin typeface="游ゴシック"/>
                <a:ea typeface="游ゴシック"/>
                <a:cs typeface="游ゴシック"/>
                <a:sym typeface="游ゴシック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rgbClr val="888888"/>
                </a:solidFill>
                <a:latin typeface="游ゴシック"/>
                <a:ea typeface="游ゴシック"/>
                <a:cs typeface="游ゴシック"/>
                <a:sym typeface="游ゴシック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73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6" cy="46482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8">
              <a:lnSpc>
                <a:spcPct val="80000"/>
              </a:lnSpc>
              <a:defRPr sz="11200" b="1" spc="-224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7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825500">
              <a:spcBef>
                <a:spcPts val="0"/>
              </a:spcBef>
              <a:buClrTx/>
              <a:buSzTx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5621" y="13131088"/>
            <a:ext cx="340259" cy="324511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2659" y="12294035"/>
            <a:ext cx="5434390" cy="1092692"/>
          </a:xfrm>
          <a:prstGeom prst="rect">
            <a:avLst/>
          </a:prstGeom>
          <a:ln w="12700">
            <a:miter lim="400000"/>
          </a:ln>
        </p:spPr>
      </p:pic>
      <p:sp>
        <p:nvSpPr>
          <p:cNvPr id="743" name="Rectangle 7"/>
          <p:cNvSpPr/>
          <p:nvPr/>
        </p:nvSpPr>
        <p:spPr>
          <a:xfrm>
            <a:off x="15840405" y="12295402"/>
            <a:ext cx="2403044" cy="1091319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4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744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0802" y="12656472"/>
            <a:ext cx="2196001" cy="3773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9" name="Group 28"/>
          <p:cNvGrpSpPr/>
          <p:nvPr/>
        </p:nvGrpSpPr>
        <p:grpSpPr>
          <a:xfrm>
            <a:off x="-374478" y="-122966"/>
            <a:ext cx="6129289" cy="14085754"/>
            <a:chOff x="0" y="0"/>
            <a:chExt cx="6129288" cy="14085752"/>
          </a:xfrm>
        </p:grpSpPr>
        <p:pic>
          <p:nvPicPr>
            <p:cNvPr id="745" name="Picture 2" descr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090" y="0"/>
              <a:ext cx="6044199" cy="13838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48" name="Group 30"/>
            <p:cNvGrpSpPr/>
            <p:nvPr/>
          </p:nvGrpSpPr>
          <p:grpSpPr>
            <a:xfrm>
              <a:off x="-1" y="0"/>
              <a:ext cx="6129290" cy="14085753"/>
              <a:chOff x="0" y="0"/>
              <a:chExt cx="6129288" cy="14085752"/>
            </a:xfrm>
          </p:grpSpPr>
          <p:sp>
            <p:nvSpPr>
              <p:cNvPr id="746" name="Rectangle 31"/>
              <p:cNvSpPr/>
              <p:nvPr/>
            </p:nvSpPr>
            <p:spPr>
              <a:xfrm>
                <a:off x="85090" y="125548"/>
                <a:ext cx="6044199" cy="13960205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747" name="Rectangle 32"/>
              <p:cNvSpPr/>
              <p:nvPr/>
            </p:nvSpPr>
            <p:spPr>
              <a:xfrm>
                <a:off x="0" y="-1"/>
                <a:ext cx="6129288" cy="13838964"/>
              </a:xfrm>
              <a:prstGeom prst="rect">
                <a:avLst/>
              </a:prstGeom>
              <a:solidFill>
                <a:srgbClr val="FFFFFF">
                  <a:alpha val="48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</p:grpSp>
      <p:sp>
        <p:nvSpPr>
          <p:cNvPr id="750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313876" y="656762"/>
            <a:ext cx="20850926" cy="768086"/>
          </a:xfrm>
          <a:prstGeom prst="rect">
            <a:avLst/>
          </a:prstGeom>
          <a:solidFill>
            <a:srgbClr val="5AC4DD"/>
          </a:solidFill>
        </p:spPr>
        <p:txBody>
          <a:bodyPr lIns="121919" tIns="121919" rIns="121919" bIns="121919"/>
          <a:lstStyle>
            <a:lvl1pPr defTabSz="2438400">
              <a:lnSpc>
                <a:spcPct val="100000"/>
              </a:lnSpc>
              <a:defRPr sz="4800" spc="1866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751" name="Straight Connector 18"/>
          <p:cNvSpPr/>
          <p:nvPr/>
        </p:nvSpPr>
        <p:spPr>
          <a:xfrm flipH="1">
            <a:off x="1257439" y="2832050"/>
            <a:ext cx="1" cy="10369153"/>
          </a:xfrm>
          <a:prstGeom prst="line">
            <a:avLst/>
          </a:prstGeom>
          <a:ln w="76200">
            <a:solidFill>
              <a:srgbClr val="5AC4DD"/>
            </a:solidFill>
          </a:ln>
        </p:spPr>
        <p:txBody>
          <a:bodyPr lIns="121919" tIns="121919" rIns="121919" bIns="121919"/>
          <a:lstStyle/>
          <a:p>
            <a:pPr defTabSz="2438400">
              <a:defRPr sz="4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52" name="TextBox 19"/>
          <p:cNvSpPr txBox="1"/>
          <p:nvPr/>
        </p:nvSpPr>
        <p:spPr>
          <a:xfrm>
            <a:off x="216575" y="1639557"/>
            <a:ext cx="2291207" cy="1028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defTabSz="2438400">
              <a:defRPr sz="28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Atmosphere</a:t>
            </a:r>
          </a:p>
          <a:p>
            <a:pPr algn="ctr" defTabSz="2438400">
              <a:defRPr sz="28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Monitoring</a:t>
            </a:r>
          </a:p>
        </p:txBody>
      </p:sp>
      <p:pic>
        <p:nvPicPr>
          <p:cNvPr id="753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674" y="112629"/>
            <a:ext cx="1848308" cy="1739587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96303" y="13195532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白紙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70018" y="13052370"/>
            <a:ext cx="351582" cy="348805"/>
          </a:xfrm>
          <a:prstGeom prst="rect">
            <a:avLst/>
          </a:prstGeom>
          <a:ln>
            <a:round/>
          </a:ln>
        </p:spPr>
        <p:txBody>
          <a:bodyPr lIns="53578" tIns="53578" rIns="53578" bIns="53578" anchor="ctr"/>
          <a:lstStyle>
            <a:lvl1pPr defTabSz="1821656"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2F3C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7420" y="13083286"/>
            <a:ext cx="979571" cy="292083"/>
          </a:xfrm>
          <a:prstGeom prst="rect">
            <a:avLst/>
          </a:prstGeom>
          <a:ln w="12700">
            <a:miter lim="400000"/>
          </a:ln>
        </p:spPr>
      </p:pic>
      <p:sp>
        <p:nvSpPr>
          <p:cNvPr id="762" name="Title Text"/>
          <p:cNvSpPr txBox="1">
            <a:spLocks noGrp="1"/>
          </p:cNvSpPr>
          <p:nvPr>
            <p:ph type="title"/>
          </p:nvPr>
        </p:nvSpPr>
        <p:spPr>
          <a:xfrm>
            <a:off x="570389" y="347320"/>
            <a:ext cx="23223890" cy="865254"/>
          </a:xfrm>
          <a:prstGeom prst="rect">
            <a:avLst/>
          </a:prstGeom>
        </p:spPr>
        <p:txBody>
          <a:bodyPr lIns="91436" tIns="91436" rIns="91436" bIns="91436" anchor="t"/>
          <a:lstStyle>
            <a:lvl1pPr>
              <a:lnSpc>
                <a:spcPct val="90000"/>
              </a:lnSpc>
              <a:defRPr sz="7200" b="1"/>
            </a:lvl1pPr>
          </a:lstStyle>
          <a:p>
            <a:r>
              <a:t>Title Text</a:t>
            </a:r>
          </a:p>
        </p:txBody>
      </p:sp>
      <p:sp>
        <p:nvSpPr>
          <p:cNvPr id="763" name="Body Level One…"/>
          <p:cNvSpPr txBox="1">
            <a:spLocks noGrp="1"/>
          </p:cNvSpPr>
          <p:nvPr>
            <p:ph type="body" idx="1"/>
          </p:nvPr>
        </p:nvSpPr>
        <p:spPr>
          <a:xfrm>
            <a:off x="570389" y="1987830"/>
            <a:ext cx="23223890" cy="10326342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600" b="0">
                <a:solidFill>
                  <a:srgbClr val="FFFFFF"/>
                </a:solidFill>
              </a:defRPr>
            </a:lvl2pPr>
            <a:lvl3pPr marL="1554477" indent="-640077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 b="0">
                <a:solidFill>
                  <a:srgbClr val="FFFFFF"/>
                </a:solidFill>
              </a:defRPr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40599" y="12448450"/>
            <a:ext cx="534603" cy="528502"/>
          </a:xfrm>
          <a:prstGeom prst="rect">
            <a:avLst/>
          </a:prstGeom>
        </p:spPr>
        <p:txBody>
          <a:bodyPr lIns="91436" tIns="91436" rIns="91436" bIns="91436" anchor="ctr"/>
          <a:lstStyle>
            <a:lvl1pPr defTabSz="914400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2F3C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7420" y="13083286"/>
            <a:ext cx="979570" cy="292082"/>
          </a:xfrm>
          <a:prstGeom prst="rect">
            <a:avLst/>
          </a:prstGeom>
          <a:ln w="12700">
            <a:miter lim="400000"/>
          </a:ln>
        </p:spPr>
      </p:pic>
      <p:sp>
        <p:nvSpPr>
          <p:cNvPr id="772" name="Title Text"/>
          <p:cNvSpPr txBox="1">
            <a:spLocks noGrp="1"/>
          </p:cNvSpPr>
          <p:nvPr>
            <p:ph type="title"/>
          </p:nvPr>
        </p:nvSpPr>
        <p:spPr>
          <a:xfrm>
            <a:off x="570389" y="347320"/>
            <a:ext cx="23223890" cy="865254"/>
          </a:xfrm>
          <a:prstGeom prst="rect">
            <a:avLst/>
          </a:prstGeom>
        </p:spPr>
        <p:txBody>
          <a:bodyPr lIns="91436" tIns="91436" rIns="91436" bIns="91436" anchor="t"/>
          <a:lstStyle>
            <a:lvl1pPr>
              <a:lnSpc>
                <a:spcPct val="90000"/>
              </a:lnSpc>
              <a:defRPr sz="7200" b="1"/>
            </a:lvl1pPr>
          </a:lstStyle>
          <a:p>
            <a:r>
              <a:t>Title Text</a:t>
            </a:r>
          </a:p>
        </p:txBody>
      </p:sp>
      <p:sp>
        <p:nvSpPr>
          <p:cNvPr id="773" name="Body Level One…"/>
          <p:cNvSpPr txBox="1">
            <a:spLocks noGrp="1"/>
          </p:cNvSpPr>
          <p:nvPr>
            <p:ph type="body" idx="1"/>
          </p:nvPr>
        </p:nvSpPr>
        <p:spPr>
          <a:xfrm>
            <a:off x="570389" y="1987830"/>
            <a:ext cx="23223890" cy="10326342"/>
          </a:xfrm>
          <a:prstGeom prst="rect">
            <a:avLst/>
          </a:prstGeom>
        </p:spPr>
        <p:txBody>
          <a:bodyPr lIns="91436" tIns="91436" rIns="91436" bIns="91436"/>
          <a:lstStyle>
            <a:lvl1pPr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600" b="0">
                <a:solidFill>
                  <a:srgbClr val="FFFFFF"/>
                </a:solidFill>
              </a:defRPr>
            </a:lvl2pPr>
            <a:lvl3pPr marL="1554477" indent="-640077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 b="0">
                <a:solidFill>
                  <a:srgbClr val="FFFFFF"/>
                </a:solidFill>
              </a:defRPr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40595" y="12448449"/>
            <a:ext cx="534606" cy="528504"/>
          </a:xfrm>
          <a:prstGeom prst="rect">
            <a:avLst/>
          </a:prstGeom>
        </p:spPr>
        <p:txBody>
          <a:bodyPr lIns="91436" tIns="91436" rIns="91436" bIns="91436" anchor="ctr"/>
          <a:lstStyle>
            <a:lvl1pPr defTabSz="914400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2F3C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7420" y="13083286"/>
            <a:ext cx="979567" cy="292079"/>
          </a:xfrm>
          <a:prstGeom prst="rect">
            <a:avLst/>
          </a:prstGeom>
          <a:ln w="12700">
            <a:miter lim="400000"/>
          </a:ln>
        </p:spPr>
      </p:pic>
      <p:sp>
        <p:nvSpPr>
          <p:cNvPr id="782" name="Title Text"/>
          <p:cNvSpPr txBox="1">
            <a:spLocks noGrp="1"/>
          </p:cNvSpPr>
          <p:nvPr>
            <p:ph type="title"/>
          </p:nvPr>
        </p:nvSpPr>
        <p:spPr>
          <a:xfrm>
            <a:off x="570389" y="347320"/>
            <a:ext cx="23223889" cy="865254"/>
          </a:xfrm>
          <a:prstGeom prst="rect">
            <a:avLst/>
          </a:prstGeom>
        </p:spPr>
        <p:txBody>
          <a:bodyPr anchor="t"/>
          <a:lstStyle>
            <a:lvl1pPr>
              <a:lnSpc>
                <a:spcPct val="90000"/>
              </a:lnSpc>
              <a:defRPr sz="7200" b="1"/>
            </a:lvl1pPr>
          </a:lstStyle>
          <a:p>
            <a:r>
              <a:t>Title Text</a:t>
            </a:r>
          </a:p>
        </p:txBody>
      </p:sp>
      <p:sp>
        <p:nvSpPr>
          <p:cNvPr id="783" name="Body Level One…"/>
          <p:cNvSpPr txBox="1">
            <a:spLocks noGrp="1"/>
          </p:cNvSpPr>
          <p:nvPr>
            <p:ph type="body" idx="1"/>
          </p:nvPr>
        </p:nvSpPr>
        <p:spPr>
          <a:xfrm>
            <a:off x="570389" y="1987831"/>
            <a:ext cx="23223889" cy="1032633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600" b="0">
                <a:solidFill>
                  <a:srgbClr val="FFFFFF"/>
                </a:solidFill>
              </a:defRPr>
            </a:lvl2pPr>
            <a:lvl3pPr marL="1554479" indent="-640079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 b="0">
                <a:solidFill>
                  <a:srgbClr val="FFFFFF"/>
                </a:solidFill>
              </a:defRPr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600" b="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anchor="ctr"/>
          <a:lstStyle>
            <a:lvl1pPr defTabSz="914400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Rectangle 5"/>
          <p:cNvSpPr/>
          <p:nvPr/>
        </p:nvSpPr>
        <p:spPr>
          <a:xfrm>
            <a:off x="3048000" y="0"/>
            <a:ext cx="18288000" cy="13716000"/>
          </a:xfrm>
          <a:prstGeom prst="rect">
            <a:avLst/>
          </a:prstGeom>
          <a:ln w="127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defTabSz="1828800">
              <a:defRPr sz="4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92" name="Rectangle 6">
            <a:hlinkClick r:id="" action="ppaction://hlinkshowjump?jump=lastslide"/>
          </p:cNvPr>
          <p:cNvSpPr/>
          <p:nvPr/>
        </p:nvSpPr>
        <p:spPr>
          <a:xfrm>
            <a:off x="20913726" y="0"/>
            <a:ext cx="422273" cy="508000"/>
          </a:xfrm>
          <a:prstGeom prst="rect">
            <a:avLst/>
          </a:prstGeom>
          <a:solidFill>
            <a:srgbClr val="BBE0E3">
              <a:alpha val="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4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93" name="Line 2"/>
          <p:cNvSpPr/>
          <p:nvPr/>
        </p:nvSpPr>
        <p:spPr>
          <a:xfrm>
            <a:off x="3178175" y="1828800"/>
            <a:ext cx="18037176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txBody>
          <a:bodyPr tIns="91439" bIns="91439"/>
          <a:lstStyle/>
          <a:p>
            <a:pPr defTabSz="1828800">
              <a:defRPr sz="4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8"/>
          </a:xfrm>
          <a:prstGeom prst="rect">
            <a:avLst/>
          </a:prstGeom>
        </p:spPr>
        <p:txBody>
          <a:bodyPr lIns="21771" tIns="21771" rIns="21771" bIns="21771"/>
          <a:lstStyle>
            <a:lvl1pPr>
              <a:lnSpc>
                <a:spcPct val="90000"/>
              </a:lnSpc>
              <a:defRPr sz="86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11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21771" tIns="21771" rIns="21771" bIns="21771"/>
          <a:lstStyle>
            <a:lvl1pPr marL="443132" indent="-443132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1pPr>
            <a:lvl2pPr marL="2438705" indent="-518464">
              <a:lnSpc>
                <a:spcPct val="90000"/>
              </a:lnSpc>
              <a:spcBef>
                <a:spcPts val="2000"/>
              </a:spcBef>
              <a:buClrTx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2pPr>
            <a:lvl3pPr marL="4457700" indent="-61722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400" b="0">
                <a:latin typeface="Calibri"/>
                <a:ea typeface="Calibri"/>
                <a:cs typeface="Calibri"/>
                <a:sym typeface="Calibri"/>
              </a:defRPr>
            </a:lvl3pPr>
            <a:lvl4pPr marL="6452006" indent="-691286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4pPr>
            <a:lvl5pPr marL="8372247" indent="-691286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buChar char="•"/>
              <a:defRPr sz="5400" b="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368137" y="12909085"/>
            <a:ext cx="339464" cy="337480"/>
          </a:xfrm>
          <a:prstGeom prst="rect">
            <a:avLst/>
          </a:prstGeom>
        </p:spPr>
        <p:txBody>
          <a:bodyPr lIns="21771" tIns="21771" rIns="21771" bIns="21771" anchor="ctr"/>
          <a:lstStyle>
            <a:lvl1pPr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>
          <a:xfrm>
            <a:off x="0" y="4334"/>
            <a:ext cx="24384000" cy="1478334"/>
            <a:chOff x="0" y="0"/>
            <a:chExt cx="24384000" cy="1478333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24384000" cy="147833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defTabSz="1828800">
                <a:lnSpc>
                  <a:spcPct val="85000"/>
                </a:lnSpc>
                <a:defRPr sz="6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3" name="Picture 5" descr="Picture 5"/>
            <p:cNvPicPr>
              <a:picLocks noChangeAspect="1"/>
            </p:cNvPicPr>
            <p:nvPr/>
          </p:nvPicPr>
          <p:blipFill>
            <a:blip r:embed="rId96"/>
            <a:stretch>
              <a:fillRect/>
            </a:stretch>
          </p:blipFill>
          <p:spPr>
            <a:xfrm>
              <a:off x="446616" y="112592"/>
              <a:ext cx="1404763" cy="1270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" name="Rectangle 5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ln w="127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92884" y="12855575"/>
            <a:ext cx="591116" cy="577648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>
            <a:spAutoFit/>
          </a:bodyPr>
          <a:lstStyle>
            <a:lvl1pPr algn="r" defTabSz="1828800"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2297995" y="213783"/>
            <a:ext cx="21978778" cy="127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1828801"/>
            <a:ext cx="22271568" cy="10245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  <p:sldLayoutId id="2147483723" r:id="rId74"/>
    <p:sldLayoutId id="2147483724" r:id="rId75"/>
    <p:sldLayoutId id="2147483725" r:id="rId76"/>
    <p:sldLayoutId id="2147483726" r:id="rId77"/>
    <p:sldLayoutId id="2147483727" r:id="rId78"/>
    <p:sldLayoutId id="2147483728" r:id="rId79"/>
    <p:sldLayoutId id="2147483729" r:id="rId80"/>
    <p:sldLayoutId id="2147483730" r:id="rId81"/>
    <p:sldLayoutId id="2147483731" r:id="rId82"/>
    <p:sldLayoutId id="2147483732" r:id="rId83"/>
    <p:sldLayoutId id="2147483733" r:id="rId84"/>
    <p:sldLayoutId id="2147483734" r:id="rId85"/>
    <p:sldLayoutId id="2147483735" r:id="rId86"/>
    <p:sldLayoutId id="2147483736" r:id="rId87"/>
    <p:sldLayoutId id="2147483737" r:id="rId88"/>
    <p:sldLayoutId id="2147483738" r:id="rId89"/>
    <p:sldLayoutId id="2147483739" r:id="rId90"/>
    <p:sldLayoutId id="2147483740" r:id="rId91"/>
    <p:sldLayoutId id="2147483741" r:id="rId92"/>
    <p:sldLayoutId id="2147483742" r:id="rId93"/>
    <p:sldLayoutId id="2147483744" r:id="rId94"/>
  </p:sldLayoutIdLst>
  <p:transition spd="med"/>
  <p:txStyles>
    <p:titleStyle>
      <a:lvl1pPr marL="0" marR="0" indent="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182880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457200" marR="0" indent="-457200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60000"/>
        <a:buFontTx/>
        <a:buChar char="◆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24782" marR="0" indent="-405695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100000"/>
        <a:buFontTx/>
        <a:buChar char="▪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050132" marR="0" indent="-456407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125000"/>
        <a:buFontTx/>
        <a:buChar char="•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274057" marR="0" indent="-405695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80000"/>
        <a:buFontTx/>
        <a:buChar char="o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599407" marR="0" indent="-456407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75000"/>
        <a:buFontTx/>
        <a:buChar char="➢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162300" marR="0" indent="-762000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100000"/>
        <a:buFontTx/>
        <a:buChar char="»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619500" marR="0" indent="-762000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100000"/>
        <a:buFontTx/>
        <a:buChar char="»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4076700" marR="0" indent="-762000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100000"/>
        <a:buFontTx/>
        <a:buChar char="»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533900" marR="0" indent="-762000" algn="l" defTabSz="1828800" latinLnBrk="0">
        <a:lnSpc>
          <a:spcPct val="100000"/>
        </a:lnSpc>
        <a:spcBef>
          <a:spcPts val="2400"/>
        </a:spcBef>
        <a:spcAft>
          <a:spcPts val="0"/>
        </a:spcAft>
        <a:buClr>
          <a:srgbClr val="A40303"/>
        </a:buClr>
        <a:buSzPct val="100000"/>
        <a:buFontTx/>
        <a:buChar char="»"/>
        <a:tabLst/>
        <a:defRPr sz="40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1.png"/><Relationship Id="rId5" Type="http://schemas.openxmlformats.org/officeDocument/2006/relationships/image" Target="../media/image21.jpeg"/><Relationship Id="rId10" Type="http://schemas.openxmlformats.org/officeDocument/2006/relationships/image" Target="../media/image29.jpeg"/><Relationship Id="rId4" Type="http://schemas.openxmlformats.org/officeDocument/2006/relationships/image" Target="../media/image30.jpe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Copyright 2024, California Institute of Technology. Government sponsorship acknowledged."/>
          <p:cNvSpPr txBox="1"/>
          <p:nvPr/>
        </p:nvSpPr>
        <p:spPr>
          <a:xfrm>
            <a:off x="10772836" y="12986717"/>
            <a:ext cx="13393168" cy="453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913440">
              <a:lnSpc>
                <a:spcPts val="21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Copyright 2024, California Institute of Technology. Government sponsorship acknowledged. </a:t>
            </a:r>
          </a:p>
        </p:txBody>
      </p:sp>
      <p:pic>
        <p:nvPicPr>
          <p:cNvPr id="822" name="Tribrand_ColorWhite_rgb_16x3_160601.png" descr="Tribrand_ColorWhite_rgb_16x3_1606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1542" y="10915136"/>
            <a:ext cx="11020777" cy="3061327"/>
          </a:xfrm>
          <a:prstGeom prst="rect">
            <a:avLst/>
          </a:prstGeom>
          <a:ln w="12700">
            <a:miter lim="400000"/>
          </a:ln>
        </p:spPr>
      </p:pic>
      <p:sp>
        <p:nvSpPr>
          <p:cNvPr id="823" name="Seamless integration of geostationary and low Earth orbiting satellites for city-to-global scale atmospheric composition and emission analysis using JPL MOMO-Chem"/>
          <p:cNvSpPr txBox="1">
            <a:spLocks noGrp="1"/>
          </p:cNvSpPr>
          <p:nvPr>
            <p:ph type="title" idx="4294967295"/>
          </p:nvPr>
        </p:nvSpPr>
        <p:spPr>
          <a:xfrm>
            <a:off x="192505" y="105342"/>
            <a:ext cx="23998990" cy="6073162"/>
          </a:xfrm>
          <a:prstGeom prst="rect">
            <a:avLst/>
          </a:prstGeom>
        </p:spPr>
        <p:txBody>
          <a:bodyPr lIns="91476" tIns="91476" rIns="91476" bIns="91476"/>
          <a:lstStyle>
            <a:lvl1pPr algn="ctr" defTabSz="913440">
              <a:lnSpc>
                <a:spcPct val="110000"/>
              </a:lnSpc>
              <a:spcBef>
                <a:spcPts val="1900"/>
              </a:spcBef>
              <a:defRPr sz="7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Seamless integration of geostationary and low Earth orbiting satellites for city-to-global scale atmospheric composition and emission analysis using JPL MOMO-Chem</a:t>
            </a:r>
          </a:p>
        </p:txBody>
      </p:sp>
      <p:sp>
        <p:nvSpPr>
          <p:cNvPr id="824" name="Kazuyuki Miyazaki…"/>
          <p:cNvSpPr txBox="1"/>
          <p:nvPr/>
        </p:nvSpPr>
        <p:spPr>
          <a:xfrm>
            <a:off x="800762" y="7300588"/>
            <a:ext cx="23151501" cy="3320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76" tIns="91476" rIns="91476" bIns="91476">
            <a:normAutofit/>
          </a:bodyPr>
          <a:lstStyle/>
          <a:p>
            <a:pPr algn="ctr" defTabSz="913440">
              <a:spcBef>
                <a:spcPts val="2900"/>
              </a:spcBef>
              <a:defRPr sz="7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/>
              <a:t>Kazuyuki Miyazaki</a:t>
            </a:r>
          </a:p>
          <a:p>
            <a:pPr algn="ctr" defTabSz="913440">
              <a:spcBef>
                <a:spcPts val="2900"/>
              </a:spcBef>
              <a:defRPr sz="52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NASA Jet Propulsion Laboratory, California Institute of Technology , USA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Untitled.pdf" descr="Untitle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929" y="161445"/>
            <a:ext cx="20213966" cy="13042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6" name="Group"/>
          <p:cNvGrpSpPr/>
          <p:nvPr/>
        </p:nvGrpSpPr>
        <p:grpSpPr>
          <a:xfrm>
            <a:off x="1199556" y="4095876"/>
            <a:ext cx="7601685" cy="6406915"/>
            <a:chOff x="0" y="12284"/>
            <a:chExt cx="7601683" cy="6406914"/>
          </a:xfrm>
        </p:grpSpPr>
        <p:sp>
          <p:nvSpPr>
            <p:cNvPr id="829" name="Rounded Rectangle"/>
            <p:cNvSpPr/>
            <p:nvPr/>
          </p:nvSpPr>
          <p:spPr>
            <a:xfrm>
              <a:off x="25400" y="3569823"/>
              <a:ext cx="7071801" cy="2198620"/>
            </a:xfrm>
            <a:prstGeom prst="roundRect">
              <a:avLst>
                <a:gd name="adj" fmla="val 25642"/>
              </a:avLst>
            </a:prstGeom>
            <a:solidFill>
              <a:srgbClr val="FFFFFF">
                <a:alpha val="66053"/>
              </a:srgbClr>
            </a:solidFill>
            <a:ln w="63500" cap="flat">
              <a:solidFill>
                <a:srgbClr val="FF9300">
                  <a:alpha val="66053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000">
                  <a:solidFill>
                    <a:srgbClr val="0433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30" name="Line"/>
            <p:cNvSpPr/>
            <p:nvPr/>
          </p:nvSpPr>
          <p:spPr>
            <a:xfrm flipH="1">
              <a:off x="6647561" y="20134"/>
              <a:ext cx="954123" cy="493061"/>
            </a:xfrm>
            <a:prstGeom prst="line">
              <a:avLst/>
            </a:prstGeom>
            <a:noFill/>
            <a:ln w="76200" cap="flat">
              <a:solidFill>
                <a:srgbClr val="FF93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ヒラギノ角ゴ Pro W3"/>
                </a:defRPr>
              </a:pPr>
              <a:endParaRPr/>
            </a:p>
          </p:txBody>
        </p:sp>
        <p:sp>
          <p:nvSpPr>
            <p:cNvPr id="831" name="Rounded Rectangle"/>
            <p:cNvSpPr/>
            <p:nvPr/>
          </p:nvSpPr>
          <p:spPr>
            <a:xfrm>
              <a:off x="0" y="915522"/>
              <a:ext cx="7071801" cy="2360822"/>
            </a:xfrm>
            <a:prstGeom prst="roundRect">
              <a:avLst>
                <a:gd name="adj" fmla="val 23880"/>
              </a:avLst>
            </a:prstGeom>
            <a:solidFill>
              <a:srgbClr val="FFFFFF">
                <a:alpha val="66053"/>
              </a:srgbClr>
            </a:solidFill>
            <a:ln w="63500" cap="flat">
              <a:solidFill>
                <a:srgbClr val="FF9300">
                  <a:alpha val="66053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000">
                  <a:solidFill>
                    <a:srgbClr val="0433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32" name="Oxidation capacity (OH)…"/>
            <p:cNvSpPr txBox="1"/>
            <p:nvPr/>
          </p:nvSpPr>
          <p:spPr>
            <a:xfrm>
              <a:off x="618651" y="1155530"/>
              <a:ext cx="5913984" cy="18407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algn="ctr">
                <a:defRPr sz="4000" b="1">
                  <a:latin typeface="Arial"/>
                  <a:ea typeface="Arial"/>
                  <a:cs typeface="Arial"/>
                  <a:sym typeface="Arial"/>
                </a:defRPr>
              </a:pPr>
              <a:r>
                <a:t>Oxidation capacity (OH)</a:t>
              </a:r>
            </a:p>
            <a:p>
              <a:pPr algn="ctr">
                <a:defRPr sz="4000" b="1">
                  <a:latin typeface="Arial"/>
                  <a:ea typeface="Arial"/>
                  <a:cs typeface="Arial"/>
                  <a:sym typeface="Arial"/>
                </a:defRPr>
              </a:pPr>
              <a:r>
                <a:t>↓</a:t>
              </a:r>
            </a:p>
            <a:p>
              <a:pPr algn="ctr">
                <a:defRPr sz="4000" b="1" u="sng">
                  <a:latin typeface="Arial"/>
                  <a:ea typeface="Arial"/>
                  <a:cs typeface="Arial"/>
                  <a:sym typeface="Arial"/>
                </a:defRPr>
              </a:pPr>
              <a:r>
                <a:t>CH</a:t>
              </a:r>
              <a:r>
                <a:rPr baseline="-5999"/>
                <a:t>4</a:t>
              </a:r>
            </a:p>
          </p:txBody>
        </p:sp>
        <p:sp>
          <p:nvSpPr>
            <p:cNvPr id="833" name="Long-lived GHGs"/>
            <p:cNvSpPr txBox="1"/>
            <p:nvPr/>
          </p:nvSpPr>
          <p:spPr>
            <a:xfrm>
              <a:off x="933023" y="12284"/>
              <a:ext cx="5341616" cy="8587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ctr">
                <a:lnSpc>
                  <a:spcPct val="120000"/>
                </a:lnSpc>
                <a:defRPr sz="5000" b="1">
                  <a:solidFill>
                    <a:srgbClr val="FF93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9300"/>
                  </a:solidFill>
                </a:rPr>
                <a:t>Long-lived GHGs</a:t>
              </a:r>
            </a:p>
          </p:txBody>
        </p:sp>
        <p:sp>
          <p:nvSpPr>
            <p:cNvPr id="834" name="AQ-GHG co-emissions…"/>
            <p:cNvSpPr txBox="1"/>
            <p:nvPr/>
          </p:nvSpPr>
          <p:spPr>
            <a:xfrm>
              <a:off x="759790" y="3746330"/>
              <a:ext cx="5631707" cy="18407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algn="ctr">
                <a:defRPr sz="4000" b="1">
                  <a:latin typeface="Arial"/>
                  <a:ea typeface="Arial"/>
                  <a:cs typeface="Arial"/>
                  <a:sym typeface="Arial"/>
                </a:defRPr>
              </a:pPr>
              <a:r>
                <a:t>AQ-GHG co-emissions</a:t>
              </a:r>
            </a:p>
            <a:p>
              <a:pPr algn="ctr">
                <a:defRPr sz="4000" b="1">
                  <a:latin typeface="Arial"/>
                  <a:ea typeface="Arial"/>
                  <a:cs typeface="Arial"/>
                  <a:sym typeface="Arial"/>
                </a:defRPr>
              </a:pPr>
              <a:r>
                <a:t>↓</a:t>
              </a:r>
            </a:p>
            <a:p>
              <a:pPr algn="ctr">
                <a:defRPr sz="4000" b="1" u="sng">
                  <a:latin typeface="Arial"/>
                  <a:ea typeface="Arial"/>
                  <a:cs typeface="Arial"/>
                  <a:sym typeface="Arial"/>
                </a:defRPr>
              </a:pPr>
              <a:r>
                <a:t>CO</a:t>
              </a:r>
              <a:r>
                <a:rPr baseline="-5999"/>
                <a:t>2</a:t>
              </a:r>
            </a:p>
          </p:txBody>
        </p:sp>
        <p:sp>
          <p:nvSpPr>
            <p:cNvPr id="835" name="Line"/>
            <p:cNvSpPr/>
            <p:nvPr/>
          </p:nvSpPr>
          <p:spPr>
            <a:xfrm flipH="1" flipV="1">
              <a:off x="6757585" y="5957422"/>
              <a:ext cx="751393" cy="461777"/>
            </a:xfrm>
            <a:prstGeom prst="line">
              <a:avLst/>
            </a:prstGeom>
            <a:noFill/>
            <a:ln w="76200" cap="flat">
              <a:solidFill>
                <a:srgbClr val="FF93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ヒラギノ角ゴ Pro W3"/>
                </a:defRPr>
              </a:pPr>
              <a:endParaRPr/>
            </a:p>
          </p:txBody>
        </p:sp>
      </p:grpSp>
      <p:sp>
        <p:nvSpPr>
          <p:cNvPr id="837" name="MOMO-Chem Tropospheric Chemistry Reanalysis (TCR-3)…"/>
          <p:cNvSpPr/>
          <p:nvPr/>
        </p:nvSpPr>
        <p:spPr>
          <a:xfrm>
            <a:off x="-11701" y="10370111"/>
            <a:ext cx="7693495" cy="3473254"/>
          </a:xfrm>
          <a:prstGeom prst="roundRect">
            <a:avLst>
              <a:gd name="adj" fmla="val 9285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3500" tIns="63500" rIns="63500" bIns="63500" anchor="b"/>
          <a:lstStyle/>
          <a:p>
            <a:pPr algn="ctr" defTabSz="821531">
              <a:lnSpc>
                <a:spcPct val="90000"/>
              </a:lnSpc>
              <a:spcBef>
                <a:spcPts val="1200"/>
              </a:spcBef>
              <a:defRPr sz="4600" b="1">
                <a:solidFill>
                  <a:srgbClr val="FFF76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MOMO-Chem Tropospheric Chemistry Reanalysis (TCR-3)</a:t>
            </a:r>
          </a:p>
          <a:p>
            <a:pPr algn="ctr" defTabSz="821531">
              <a:lnSpc>
                <a:spcPct val="90000"/>
              </a:lnSpc>
              <a:defRPr sz="5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“</a:t>
            </a:r>
            <a:r>
              <a:rPr>
                <a:solidFill>
                  <a:srgbClr val="EBEBEB"/>
                </a:solidFill>
              </a:rPr>
              <a:t>Decadal Aura era” +</a:t>
            </a:r>
          </a:p>
          <a:p>
            <a:pPr algn="ctr" defTabSz="821531">
              <a:lnSpc>
                <a:spcPct val="90000"/>
              </a:lnSpc>
              <a:defRPr sz="5200" b="1">
                <a:solidFill>
                  <a:srgbClr val="EBEBE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“New satellite era”</a:t>
            </a:r>
          </a:p>
        </p:txBody>
      </p:sp>
      <p:sp>
        <p:nvSpPr>
          <p:cNvPr id="838" name="Miyazaki et al.,…"/>
          <p:cNvSpPr txBox="1"/>
          <p:nvPr/>
        </p:nvSpPr>
        <p:spPr>
          <a:xfrm>
            <a:off x="459404" y="946968"/>
            <a:ext cx="3046504" cy="1877437"/>
          </a:xfrm>
          <a:prstGeom prst="rect">
            <a:avLst/>
          </a:prstGeom>
          <a:solidFill>
            <a:srgbClr val="FFFDE5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14300" tIns="114300" rIns="114300" bIns="114300">
            <a:spAutoFit/>
          </a:bodyPr>
          <a:lstStyle/>
          <a:p>
            <a:pPr marL="81280" marR="81280" algn="ctr" defTabSz="1821656">
              <a:defRPr sz="3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000" dirty="0"/>
              <a:t>Miyazaki et al., </a:t>
            </a:r>
          </a:p>
          <a:p>
            <a:pPr marL="81280" marR="81280" algn="ctr" defTabSz="1821656">
              <a:defRPr sz="29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2800" dirty="0"/>
              <a:t>In prep.</a:t>
            </a:r>
          </a:p>
          <a:p>
            <a:pPr marL="81280" marR="81280" algn="ctr" defTabSz="1821656"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(updated from Miyazaki et al., 2020)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Title 1"/>
          <p:cNvSpPr txBox="1">
            <a:spLocks noGrp="1"/>
          </p:cNvSpPr>
          <p:nvPr>
            <p:ph type="title"/>
          </p:nvPr>
        </p:nvSpPr>
        <p:spPr>
          <a:xfrm>
            <a:off x="2043409" y="213783"/>
            <a:ext cx="22006924" cy="1276351"/>
          </a:xfrm>
          <a:prstGeom prst="rect">
            <a:avLst/>
          </a:prstGeom>
        </p:spPr>
        <p:txBody>
          <a:bodyPr/>
          <a:lstStyle>
            <a:lvl1pPr algn="ctr">
              <a:defRPr sz="67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Global anthropogenic emissions over 19 years</a:t>
            </a:r>
          </a:p>
        </p:txBody>
      </p:sp>
      <p:pic>
        <p:nvPicPr>
          <p:cNvPr id="843" name="Untitled.pdf" descr="Untitle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028" y="1714406"/>
            <a:ext cx="18909510" cy="11608338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Top-down NOx (TgN/yr)…"/>
          <p:cNvSpPr txBox="1"/>
          <p:nvPr/>
        </p:nvSpPr>
        <p:spPr>
          <a:xfrm rot="16200000">
            <a:off x="-4189283" y="6756988"/>
            <a:ext cx="11608339" cy="1511301"/>
          </a:xfrm>
          <a:prstGeom prst="rect">
            <a:avLst/>
          </a:prstGeom>
          <a:solidFill>
            <a:srgbClr val="33333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0" tIns="127000" rIns="127000" bIns="127000" anchor="ctr">
            <a:spAutoFit/>
          </a:bodyPr>
          <a:lstStyle/>
          <a:p>
            <a:pPr algn="ctr">
              <a:defRPr sz="4900">
                <a:solidFill>
                  <a:srgbClr val="FFFB00"/>
                </a:solidFill>
              </a:defRPr>
            </a:pPr>
            <a:r>
              <a:t>Top-down NOx (TgN/yr)</a:t>
            </a:r>
          </a:p>
          <a:p>
            <a:pPr algn="ctr">
              <a:defRPr sz="3300" i="1">
                <a:solidFill>
                  <a:srgbClr val="FFFB00"/>
                </a:solidFill>
              </a:defRPr>
            </a:pPr>
            <a:r>
              <a:t>MOMO-Chem</a:t>
            </a:r>
          </a:p>
        </p:txBody>
      </p:sp>
      <p:sp>
        <p:nvSpPr>
          <p:cNvPr id="845" name="Bottom-up CO2 (GtC/yr)…"/>
          <p:cNvSpPr txBox="1"/>
          <p:nvPr/>
        </p:nvSpPr>
        <p:spPr>
          <a:xfrm rot="5400000">
            <a:off x="15831745" y="6778445"/>
            <a:ext cx="11608339" cy="1425576"/>
          </a:xfrm>
          <a:prstGeom prst="rect">
            <a:avLst/>
          </a:prstGeom>
          <a:solidFill>
            <a:srgbClr val="2F323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>
              <a:defRPr sz="4900">
                <a:solidFill>
                  <a:srgbClr val="04C0FF"/>
                </a:solidFill>
              </a:defRPr>
            </a:pPr>
            <a:r>
              <a:t>Bottom-up CO</a:t>
            </a:r>
            <a:r>
              <a:rPr baseline="-5999"/>
              <a:t>2</a:t>
            </a:r>
            <a:r>
              <a:t> (GtC/yr) </a:t>
            </a:r>
          </a:p>
          <a:p>
            <a:pPr algn="ctr">
              <a:defRPr sz="4900">
                <a:solidFill>
                  <a:srgbClr val="04C0FF"/>
                </a:solidFill>
              </a:defRPr>
            </a:pPr>
            <a:r>
              <a:rPr sz="3500" i="1"/>
              <a:t>Le Quéré (2020)</a:t>
            </a:r>
          </a:p>
        </p:txBody>
      </p:sp>
      <p:sp>
        <p:nvSpPr>
          <p:cNvPr id="846" name="Europe &amp; USA ↓…"/>
          <p:cNvSpPr txBox="1"/>
          <p:nvPr/>
        </p:nvSpPr>
        <p:spPr>
          <a:xfrm>
            <a:off x="6061552" y="2778574"/>
            <a:ext cx="2565002" cy="793116"/>
          </a:xfrm>
          <a:prstGeom prst="rect">
            <a:avLst/>
          </a:prstGeom>
          <a:solidFill>
            <a:srgbClr val="FFFFE8"/>
          </a:solidFill>
          <a:ln w="127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 anchor="ctr">
            <a:spAutoFit/>
          </a:bodyPr>
          <a:lstStyle/>
          <a:p>
            <a:pPr algn="ctr" defTabSz="821531">
              <a:lnSpc>
                <a:spcPct val="104999"/>
              </a:lnSpc>
              <a:defRPr sz="2400"/>
            </a:pPr>
            <a:r>
              <a:t>Europe &amp; USA </a:t>
            </a:r>
            <a:r>
              <a:rPr b="1"/>
              <a:t>↓</a:t>
            </a:r>
          </a:p>
          <a:p>
            <a:pPr algn="ctr" defTabSz="821531">
              <a:lnSpc>
                <a:spcPct val="104999"/>
              </a:lnSpc>
              <a:defRPr sz="2400"/>
            </a:pPr>
            <a:r>
              <a:t> China </a:t>
            </a:r>
            <a:r>
              <a:rPr b="1"/>
              <a:t>↑</a:t>
            </a:r>
          </a:p>
        </p:txBody>
      </p:sp>
      <p:sp>
        <p:nvSpPr>
          <p:cNvPr id="847" name="China ↓…"/>
          <p:cNvSpPr txBox="1"/>
          <p:nvPr/>
        </p:nvSpPr>
        <p:spPr>
          <a:xfrm>
            <a:off x="13199248" y="4833741"/>
            <a:ext cx="1687447" cy="811531"/>
          </a:xfrm>
          <a:prstGeom prst="rect">
            <a:avLst/>
          </a:prstGeom>
          <a:solidFill>
            <a:srgbClr val="FFFFE8"/>
          </a:solidFill>
          <a:ln w="127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 anchor="ctr">
            <a:spAutoFit/>
          </a:bodyPr>
          <a:lstStyle/>
          <a:p>
            <a:pPr algn="ctr" defTabSz="821531">
              <a:lnSpc>
                <a:spcPct val="110000"/>
              </a:lnSpc>
              <a:defRPr sz="2400"/>
            </a:pPr>
            <a:r>
              <a:t> China </a:t>
            </a:r>
            <a:r>
              <a:rPr b="1"/>
              <a:t>↓</a:t>
            </a:r>
            <a:r>
              <a:t> </a:t>
            </a:r>
          </a:p>
          <a:p>
            <a:pPr algn="ctr" defTabSz="821531">
              <a:lnSpc>
                <a:spcPct val="110000"/>
              </a:lnSpc>
              <a:defRPr sz="2400"/>
            </a:pPr>
            <a:r>
              <a:t>India </a:t>
            </a:r>
            <a:r>
              <a:rPr b="1"/>
              <a:t>↑</a:t>
            </a:r>
          </a:p>
        </p:txBody>
      </p:sp>
      <p:sp>
        <p:nvSpPr>
          <p:cNvPr id="848" name="COVID"/>
          <p:cNvSpPr txBox="1"/>
          <p:nvPr/>
        </p:nvSpPr>
        <p:spPr>
          <a:xfrm>
            <a:off x="16640178" y="9497825"/>
            <a:ext cx="1290732" cy="406401"/>
          </a:xfrm>
          <a:prstGeom prst="rect">
            <a:avLst/>
          </a:prstGeom>
          <a:solidFill>
            <a:srgbClr val="FFFFE8"/>
          </a:solidFill>
          <a:ln w="127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 anchor="ctr">
            <a:spAutoFit/>
          </a:bodyPr>
          <a:lstStyle>
            <a:lvl1pPr algn="ctr" defTabSz="821531">
              <a:lnSpc>
                <a:spcPct val="110000"/>
              </a:lnSpc>
              <a:defRPr sz="2400"/>
            </a:lvl1pPr>
          </a:lstStyle>
          <a:p>
            <a:r>
              <a:t>COVID</a:t>
            </a:r>
          </a:p>
        </p:txBody>
      </p:sp>
      <p:sp>
        <p:nvSpPr>
          <p:cNvPr id="849" name="Recovery &amp; India ↑"/>
          <p:cNvSpPr txBox="1"/>
          <p:nvPr/>
        </p:nvSpPr>
        <p:spPr>
          <a:xfrm>
            <a:off x="18624864" y="7589605"/>
            <a:ext cx="1751177" cy="811531"/>
          </a:xfrm>
          <a:prstGeom prst="rect">
            <a:avLst/>
          </a:prstGeom>
          <a:solidFill>
            <a:srgbClr val="FFFFE8"/>
          </a:solidFill>
          <a:ln w="127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 anchor="ctr">
            <a:spAutoFit/>
          </a:bodyPr>
          <a:lstStyle/>
          <a:p>
            <a:pPr algn="ctr" defTabSz="821531">
              <a:lnSpc>
                <a:spcPct val="110000"/>
              </a:lnSpc>
              <a:defRPr sz="2400"/>
            </a:pPr>
            <a:r>
              <a:t>Recovery &amp; India </a:t>
            </a:r>
            <a:r>
              <a:rPr b="1"/>
              <a:t>↑</a:t>
            </a:r>
          </a:p>
        </p:txBody>
      </p:sp>
      <p:sp>
        <p:nvSpPr>
          <p:cNvPr id="850" name="Updated from Laughner et al 2021 (PNAS)…"/>
          <p:cNvSpPr txBox="1"/>
          <p:nvPr/>
        </p:nvSpPr>
        <p:spPr>
          <a:xfrm>
            <a:off x="168000" y="12348055"/>
            <a:ext cx="7019184" cy="1154162"/>
          </a:xfrm>
          <a:prstGeom prst="rect">
            <a:avLst/>
          </a:prstGeom>
          <a:solidFill>
            <a:srgbClr val="FFFDE5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14300" tIns="114300" rIns="114300" bIns="114300">
            <a:spAutoFit/>
          </a:bodyPr>
          <a:lstStyle/>
          <a:p>
            <a:pPr marL="81280" marR="81280" algn="ctr" defTabSz="1821656">
              <a:defRPr sz="3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000" dirty="0"/>
              <a:t>Updated from </a:t>
            </a:r>
            <a:r>
              <a:rPr sz="3000" dirty="0" err="1"/>
              <a:t>Laughner</a:t>
            </a:r>
            <a:r>
              <a:rPr sz="3000" dirty="0"/>
              <a:t> et al 2021 (PNAS)</a:t>
            </a:r>
          </a:p>
          <a:p>
            <a:pPr marL="81280" marR="81280" algn="ctr" defTabSz="1821656">
              <a:defRPr sz="3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000" dirty="0"/>
              <a:t> and Miyazaki et al. 2021 (Sci Adv)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o3_time_raw.png" descr="o3_time_raw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25693" y="120666"/>
            <a:ext cx="17780001" cy="552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5" name="o3_time.png" descr="o3_time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00" y="5894211"/>
            <a:ext cx="17780000" cy="5524501"/>
          </a:xfrm>
          <a:prstGeom prst="rect">
            <a:avLst/>
          </a:prstGeom>
          <a:ln w="12700">
            <a:miter lim="400000"/>
          </a:ln>
        </p:spPr>
      </p:pic>
      <p:sp>
        <p:nvSpPr>
          <p:cNvPr id="856" name="Hunga Tonga–Hunga"/>
          <p:cNvSpPr txBox="1"/>
          <p:nvPr/>
        </p:nvSpPr>
        <p:spPr>
          <a:xfrm rot="16200000">
            <a:off x="16897291" y="11876376"/>
            <a:ext cx="1414846" cy="1277006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70000"/>
              </a:lnSpc>
              <a:defRPr sz="3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Hunga Tonga–Hunga</a:t>
            </a:r>
          </a:p>
        </p:txBody>
      </p:sp>
      <p:sp>
        <p:nvSpPr>
          <p:cNvPr id="857" name="Australian fires"/>
          <p:cNvSpPr txBox="1"/>
          <p:nvPr/>
        </p:nvSpPr>
        <p:spPr>
          <a:xfrm rot="16200000">
            <a:off x="9171861" y="12219676"/>
            <a:ext cx="1794974" cy="913959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70000"/>
              </a:lnSpc>
              <a:defRPr sz="3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Australian fires</a:t>
            </a:r>
          </a:p>
        </p:txBody>
      </p:sp>
      <p:sp>
        <p:nvSpPr>
          <p:cNvPr id="858" name="Canadian fires"/>
          <p:cNvSpPr txBox="1"/>
          <p:nvPr/>
        </p:nvSpPr>
        <p:spPr>
          <a:xfrm rot="16200000">
            <a:off x="21585448" y="12333374"/>
            <a:ext cx="1794973" cy="913960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70000"/>
              </a:lnSpc>
              <a:defRPr sz="3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Canadian fires</a:t>
            </a:r>
          </a:p>
        </p:txBody>
      </p:sp>
      <p:pic>
        <p:nvPicPr>
          <p:cNvPr id="859" name="TEMPO-Logo.png" descr="TEMPO-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5409" y="11877873"/>
            <a:ext cx="1369307" cy="1302917"/>
          </a:xfrm>
          <a:prstGeom prst="rect">
            <a:avLst/>
          </a:prstGeom>
          <a:ln w="88900">
            <a:solidFill>
              <a:srgbClr val="4F8F00"/>
            </a:solidFill>
            <a:miter lim="400000"/>
          </a:ln>
        </p:spPr>
      </p:pic>
      <p:pic>
        <p:nvPicPr>
          <p:cNvPr id="860" name="logo.jpg" descr="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3774" y="12838727"/>
            <a:ext cx="1892301" cy="685801"/>
          </a:xfrm>
          <a:prstGeom prst="rect">
            <a:avLst/>
          </a:prstGeom>
          <a:ln w="88900">
            <a:solidFill>
              <a:srgbClr val="008F00"/>
            </a:solidFill>
            <a:miter lim="400000"/>
          </a:ln>
        </p:spPr>
      </p:pic>
      <p:sp>
        <p:nvSpPr>
          <p:cNvPr id="861" name="Line"/>
          <p:cNvSpPr/>
          <p:nvPr/>
        </p:nvSpPr>
        <p:spPr>
          <a:xfrm flipV="1">
            <a:off x="9918699" y="10963161"/>
            <a:ext cx="262530" cy="800573"/>
          </a:xfrm>
          <a:prstGeom prst="line">
            <a:avLst/>
          </a:prstGeom>
          <a:ln w="101600">
            <a:solidFill>
              <a:srgbClr val="929292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62" name="Line"/>
          <p:cNvSpPr/>
          <p:nvPr/>
        </p:nvSpPr>
        <p:spPr>
          <a:xfrm flipH="1" flipV="1">
            <a:off x="11317836" y="10789499"/>
            <a:ext cx="645564" cy="881801"/>
          </a:xfrm>
          <a:prstGeom prst="line">
            <a:avLst/>
          </a:prstGeom>
          <a:ln w="101600">
            <a:solidFill>
              <a:srgbClr val="929292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63" name="Line"/>
          <p:cNvSpPr/>
          <p:nvPr/>
        </p:nvSpPr>
        <p:spPr>
          <a:xfrm flipH="1" flipV="1">
            <a:off x="17528002" y="10918245"/>
            <a:ext cx="150398" cy="880055"/>
          </a:xfrm>
          <a:prstGeom prst="line">
            <a:avLst/>
          </a:prstGeom>
          <a:ln w="101600">
            <a:solidFill>
              <a:srgbClr val="929292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64" name="Line"/>
          <p:cNvSpPr/>
          <p:nvPr/>
        </p:nvSpPr>
        <p:spPr>
          <a:xfrm flipH="1" flipV="1">
            <a:off x="22310095" y="10904117"/>
            <a:ext cx="143505" cy="1021184"/>
          </a:xfrm>
          <a:prstGeom prst="line">
            <a:avLst/>
          </a:prstGeom>
          <a:ln w="101600">
            <a:solidFill>
              <a:srgbClr val="929292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65" name="Line"/>
          <p:cNvSpPr/>
          <p:nvPr/>
        </p:nvSpPr>
        <p:spPr>
          <a:xfrm flipV="1">
            <a:off x="20980511" y="10906613"/>
            <a:ext cx="594226" cy="994215"/>
          </a:xfrm>
          <a:prstGeom prst="line">
            <a:avLst/>
          </a:prstGeom>
          <a:ln w="101600">
            <a:solidFill>
              <a:srgbClr val="8EFA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66" name="Line"/>
          <p:cNvSpPr/>
          <p:nvPr/>
        </p:nvSpPr>
        <p:spPr>
          <a:xfrm flipV="1">
            <a:off x="10987177" y="10993746"/>
            <a:ext cx="1" cy="1786530"/>
          </a:xfrm>
          <a:prstGeom prst="line">
            <a:avLst/>
          </a:prstGeom>
          <a:ln w="101600">
            <a:solidFill>
              <a:srgbClr val="8EFA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67" name="Rectangle"/>
          <p:cNvSpPr/>
          <p:nvPr/>
        </p:nvSpPr>
        <p:spPr>
          <a:xfrm>
            <a:off x="17208500" y="131663"/>
            <a:ext cx="584200" cy="10054878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68" name="?"/>
          <p:cNvSpPr txBox="1"/>
          <p:nvPr/>
        </p:nvSpPr>
        <p:spPr>
          <a:xfrm>
            <a:off x="17319042" y="8469312"/>
            <a:ext cx="419336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400" b="1"/>
            </a:lvl1pPr>
          </a:lstStyle>
          <a:p>
            <a:r>
              <a:t>?</a:t>
            </a:r>
          </a:p>
        </p:txBody>
      </p:sp>
      <p:sp>
        <p:nvSpPr>
          <p:cNvPr id="869" name="?"/>
          <p:cNvSpPr txBox="1"/>
          <p:nvPr/>
        </p:nvSpPr>
        <p:spPr>
          <a:xfrm>
            <a:off x="17319042" y="6818312"/>
            <a:ext cx="419336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400" b="1"/>
            </a:lvl1pPr>
          </a:lstStyle>
          <a:p>
            <a:r>
              <a:t>?</a:t>
            </a:r>
          </a:p>
        </p:txBody>
      </p:sp>
      <p:sp>
        <p:nvSpPr>
          <p:cNvPr id="870" name="Zonal mean O3…"/>
          <p:cNvSpPr txBox="1"/>
          <p:nvPr/>
        </p:nvSpPr>
        <p:spPr>
          <a:xfrm>
            <a:off x="147739" y="1805010"/>
            <a:ext cx="5773402" cy="2423766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52400" tIns="152400" rIns="152400" bIns="152400">
            <a:spAutoFit/>
          </a:bodyPr>
          <a:lstStyle/>
          <a:p>
            <a:pPr algn="ctr" defTabSz="913440">
              <a:spcBef>
                <a:spcPts val="300"/>
              </a:spcBef>
              <a:defRPr sz="4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Zonal mean O</a:t>
            </a:r>
            <a:r>
              <a:rPr baseline="-5999"/>
              <a:t>3</a:t>
            </a:r>
          </a:p>
          <a:p>
            <a:pPr algn="ctr" defTabSz="913440">
              <a:spcBef>
                <a:spcPts val="300"/>
              </a:spcBef>
              <a:defRPr sz="4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at 500 hPa </a:t>
            </a:r>
          </a:p>
          <a:p>
            <a:pPr algn="ctr" defTabSz="913440">
              <a:spcBef>
                <a:spcPts val="300"/>
              </a:spcBef>
              <a:defRPr sz="4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from MOMO-Chem</a:t>
            </a:r>
          </a:p>
        </p:txBody>
      </p:sp>
      <p:sp>
        <p:nvSpPr>
          <p:cNvPr id="871" name="Anomaly from 2019"/>
          <p:cNvSpPr txBox="1"/>
          <p:nvPr/>
        </p:nvSpPr>
        <p:spPr>
          <a:xfrm>
            <a:off x="147739" y="7520010"/>
            <a:ext cx="5773402" cy="919561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52400" tIns="152400" rIns="152400" bIns="152400">
            <a:spAutoFit/>
          </a:bodyPr>
          <a:lstStyle>
            <a:lvl1pPr algn="ctr" defTabSz="913440">
              <a:spcBef>
                <a:spcPts val="300"/>
              </a:spcBef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Anomaly from 2019</a:t>
            </a:r>
          </a:p>
        </p:txBody>
      </p:sp>
      <p:sp>
        <p:nvSpPr>
          <p:cNvPr id="872" name="2020: The tropospheric ozone burden declined by 6TgO3 (∼2%)…"/>
          <p:cNvSpPr txBox="1"/>
          <p:nvPr/>
        </p:nvSpPr>
        <p:spPr>
          <a:xfrm>
            <a:off x="-170192" y="11698061"/>
            <a:ext cx="9881435" cy="1870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596211" indent="-469211">
              <a:spcBef>
                <a:spcPts val="500"/>
              </a:spcBef>
              <a:buSzPct val="171000"/>
              <a:buChar char="•"/>
              <a:defRPr sz="3800">
                <a:latin typeface="Calibri"/>
                <a:ea typeface="Calibri"/>
                <a:cs typeface="Calibri"/>
                <a:sym typeface="Calibri"/>
              </a:defRPr>
            </a:pPr>
            <a:r>
              <a:rPr sz="3600" u="sng" dirty="0"/>
              <a:t>2020</a:t>
            </a:r>
            <a:r>
              <a:rPr sz="3600" dirty="0"/>
              <a:t>: The tropospheric ozone burden declined by 6TgO3 (∼2%)</a:t>
            </a:r>
          </a:p>
          <a:p>
            <a:pPr marL="596211" indent="-469211">
              <a:spcBef>
                <a:spcPts val="500"/>
              </a:spcBef>
              <a:buSzPct val="171000"/>
              <a:buChar char="•"/>
              <a:defRPr sz="3800">
                <a:latin typeface="Calibri"/>
                <a:ea typeface="Calibri"/>
                <a:cs typeface="Calibri"/>
                <a:sym typeface="Calibri"/>
              </a:defRPr>
            </a:pPr>
            <a:r>
              <a:rPr sz="3600" u="sng" dirty="0"/>
              <a:t>2021-early2023</a:t>
            </a:r>
            <a:r>
              <a:rPr sz="3600" dirty="0"/>
              <a:t>: Continued low ozone in NH?</a:t>
            </a:r>
          </a:p>
        </p:txBody>
      </p:sp>
      <p:sp>
        <p:nvSpPr>
          <p:cNvPr id="873" name="COVID"/>
          <p:cNvSpPr txBox="1"/>
          <p:nvPr/>
        </p:nvSpPr>
        <p:spPr>
          <a:xfrm rot="16200000">
            <a:off x="11334491" y="11803324"/>
            <a:ext cx="1159087" cy="550913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3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COVID</a:t>
            </a:r>
          </a:p>
        </p:txBody>
      </p:sp>
      <p:sp>
        <p:nvSpPr>
          <p:cNvPr id="874" name="Updated from Miyazaki et al. 2021 (Sci Adv)"/>
          <p:cNvSpPr txBox="1"/>
          <p:nvPr/>
        </p:nvSpPr>
        <p:spPr>
          <a:xfrm>
            <a:off x="951064" y="222582"/>
            <a:ext cx="4128936" cy="1154162"/>
          </a:xfrm>
          <a:prstGeom prst="rect">
            <a:avLst/>
          </a:prstGeom>
          <a:solidFill>
            <a:srgbClr val="FFFDE5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14300" tIns="114300" rIns="114300" bIns="114300">
            <a:spAutoFit/>
          </a:bodyPr>
          <a:lstStyle>
            <a:lvl1pPr marL="81280" marR="81280" algn="ctr" defTabSz="1821656">
              <a:defRPr sz="3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3000" dirty="0"/>
              <a:t>Updated from Miyazaki et al. 2021 (Sci Adv)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Rectangle"/>
          <p:cNvSpPr/>
          <p:nvPr/>
        </p:nvSpPr>
        <p:spPr>
          <a:xfrm>
            <a:off x="7252443" y="10956869"/>
            <a:ext cx="5968169" cy="1088162"/>
          </a:xfrm>
          <a:prstGeom prst="rect">
            <a:avLst/>
          </a:prstGeom>
          <a:solidFill>
            <a:srgbClr val="D19D01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79" name="Rectangle"/>
          <p:cNvSpPr/>
          <p:nvPr/>
        </p:nvSpPr>
        <p:spPr>
          <a:xfrm>
            <a:off x="15889" y="7166408"/>
            <a:ext cx="5282216" cy="4693117"/>
          </a:xfrm>
          <a:prstGeom prst="rect">
            <a:avLst/>
          </a:prstGeom>
          <a:solidFill>
            <a:srgbClr val="FEFB41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80" name="Rectangle"/>
          <p:cNvSpPr/>
          <p:nvPr/>
        </p:nvSpPr>
        <p:spPr>
          <a:xfrm>
            <a:off x="15889" y="2213408"/>
            <a:ext cx="4959507" cy="3773054"/>
          </a:xfrm>
          <a:prstGeom prst="rect">
            <a:avLst/>
          </a:prstGeom>
          <a:solidFill>
            <a:srgbClr val="FEFB41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81" name="Rectangle"/>
          <p:cNvSpPr/>
          <p:nvPr/>
        </p:nvSpPr>
        <p:spPr>
          <a:xfrm>
            <a:off x="6426534" y="3407208"/>
            <a:ext cx="7527356" cy="6734154"/>
          </a:xfrm>
          <a:prstGeom prst="rect">
            <a:avLst/>
          </a:prstGeom>
          <a:gradFill>
            <a:gsLst>
              <a:gs pos="0">
                <a:schemeClr val="accent3">
                  <a:hueOff val="136526"/>
                  <a:satOff val="23858"/>
                  <a:lumOff val="7773"/>
                </a:schemeClr>
              </a:gs>
              <a:gs pos="100000">
                <a:schemeClr val="accent3">
                  <a:hueOff val="-192296"/>
                  <a:satOff val="2884"/>
                  <a:lumOff val="-7566"/>
                </a:schemeClr>
              </a:gs>
            </a:gsLst>
            <a:lin ang="5400000"/>
          </a:gra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pic>
        <p:nvPicPr>
          <p:cNvPr id="882" name="Atmospheric-Constellation-unveiling-768x432.jpg" descr="Atmospheric-Constellation-unveiling-768x432.jpg"/>
          <p:cNvPicPr>
            <a:picLocks noChangeAspect="1"/>
          </p:cNvPicPr>
          <p:nvPr/>
        </p:nvPicPr>
        <p:blipFill>
          <a:blip r:embed="rId3"/>
          <a:srcRect l="6482" r="7606" b="8118"/>
          <a:stretch>
            <a:fillRect/>
          </a:stretch>
        </p:blipFill>
        <p:spPr>
          <a:xfrm>
            <a:off x="6578652" y="4325519"/>
            <a:ext cx="7139554" cy="4295052"/>
          </a:xfrm>
          <a:prstGeom prst="rect">
            <a:avLst/>
          </a:prstGeom>
          <a:ln w="12700">
            <a:miter lim="400000"/>
          </a:ln>
        </p:spPr>
      </p:pic>
      <p:sp>
        <p:nvSpPr>
          <p:cNvPr id="883" name="MOMO-Chem integration"/>
          <p:cNvSpPr txBox="1"/>
          <p:nvPr/>
        </p:nvSpPr>
        <p:spPr>
          <a:xfrm>
            <a:off x="6775215" y="3503145"/>
            <a:ext cx="7002522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lnSpc>
                <a:spcPts val="64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4200" b="1" i="1"/>
            </a:lvl1pPr>
          </a:lstStyle>
          <a:p>
            <a:r>
              <a:t>MOMO-Chem integration</a:t>
            </a:r>
          </a:p>
        </p:txBody>
      </p:sp>
      <p:pic>
        <p:nvPicPr>
          <p:cNvPr id="884" name="images.jpeg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6206" y="7961504"/>
            <a:ext cx="3831284" cy="2298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5" name="TEMPO_3_28_2024_CONUS.0500_print.jpg" descr="TEMPO_3_28_2024_CONUS.0500_pri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11" y="3241216"/>
            <a:ext cx="4268087" cy="2406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86" name="images.jpeg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4" y="8342504"/>
            <a:ext cx="3831284" cy="2298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7" name="images.jpeg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94" y="8723504"/>
            <a:ext cx="3831284" cy="2298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8" name="images.jpeg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794" y="9104504"/>
            <a:ext cx="3831284" cy="2298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9" name="images.jpeg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794" y="9485504"/>
            <a:ext cx="3831284" cy="2298771"/>
          </a:xfrm>
          <a:prstGeom prst="rect">
            <a:avLst/>
          </a:prstGeom>
          <a:ln w="12700">
            <a:miter lim="400000"/>
          </a:ln>
        </p:spPr>
      </p:pic>
      <p:sp>
        <p:nvSpPr>
          <p:cNvPr id="890" name="GEO (TEMPO, GEMS)"/>
          <p:cNvSpPr txBox="1"/>
          <p:nvPr/>
        </p:nvSpPr>
        <p:spPr>
          <a:xfrm>
            <a:off x="137257" y="2406243"/>
            <a:ext cx="4699546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3500" b="1">
                <a:solidFill>
                  <a:srgbClr val="0433B4"/>
                </a:solidFill>
              </a:defRPr>
            </a:lvl1pPr>
          </a:lstStyle>
          <a:p>
            <a:r>
              <a:t>GEO (TEMPO, GEMS)</a:t>
            </a:r>
          </a:p>
        </p:txBody>
      </p:sp>
      <p:sp>
        <p:nvSpPr>
          <p:cNvPr id="891" name="LEO"/>
          <p:cNvSpPr txBox="1"/>
          <p:nvPr/>
        </p:nvSpPr>
        <p:spPr>
          <a:xfrm>
            <a:off x="1698371" y="7194143"/>
            <a:ext cx="1069318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3500" b="1">
                <a:solidFill>
                  <a:srgbClr val="0433B4"/>
                </a:solidFill>
              </a:defRPr>
            </a:lvl1pPr>
          </a:lstStyle>
          <a:p>
            <a:r>
              <a:t>LEO</a:t>
            </a:r>
          </a:p>
        </p:txBody>
      </p:sp>
      <p:sp>
        <p:nvSpPr>
          <p:cNvPr id="892" name="Super observation (Rijsdijk et al., GMDD)"/>
          <p:cNvSpPr txBox="1"/>
          <p:nvPr/>
        </p:nvSpPr>
        <p:spPr>
          <a:xfrm>
            <a:off x="2019387" y="6108923"/>
            <a:ext cx="4044697" cy="94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lnSpc>
                <a:spcPts val="45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2600" b="1" i="1">
                <a:solidFill>
                  <a:srgbClr val="53585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Super observation (Rijsdijk et al., GMDD)</a:t>
            </a:r>
          </a:p>
        </p:txBody>
      </p:sp>
      <p:sp>
        <p:nvSpPr>
          <p:cNvPr id="893" name="Attribution"/>
          <p:cNvSpPr txBox="1"/>
          <p:nvPr/>
        </p:nvSpPr>
        <p:spPr>
          <a:xfrm>
            <a:off x="12691585" y="-2559775"/>
            <a:ext cx="2965084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lnSpc>
                <a:spcPts val="64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4200" b="1" i="1">
                <a:solidFill>
                  <a:srgbClr val="FFFC79"/>
                </a:solidFill>
              </a:defRPr>
            </a:lvl1pPr>
          </a:lstStyle>
          <a:p>
            <a:pPr>
              <a:defRPr b="0"/>
            </a:pPr>
            <a:r>
              <a:rPr b="1"/>
              <a:t>Attribution</a:t>
            </a:r>
          </a:p>
        </p:txBody>
      </p:sp>
      <p:sp>
        <p:nvSpPr>
          <p:cNvPr id="894" name="Integrated composition &amp; emission products (0.25°-1.1°)"/>
          <p:cNvSpPr txBox="1"/>
          <p:nvPr/>
        </p:nvSpPr>
        <p:spPr>
          <a:xfrm>
            <a:off x="6365646" y="8625650"/>
            <a:ext cx="7527356" cy="1445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lnSpc>
                <a:spcPts val="5900"/>
              </a:lnSpc>
              <a:spcBef>
                <a:spcPts val="400"/>
              </a:spcBef>
              <a:buClr>
                <a:srgbClr val="5C86B9"/>
              </a:buClr>
              <a:buFont typeface="Zapf Dingbats"/>
              <a:defRPr sz="3800">
                <a:solidFill>
                  <a:srgbClr val="FFFFFF"/>
                </a:solidFill>
              </a:defRPr>
            </a:lvl1pPr>
          </a:lstStyle>
          <a:p>
            <a:pPr>
              <a:lnSpc>
                <a:spcPts val="5240"/>
              </a:lnSpc>
              <a:spcBef>
                <a:spcPts val="600"/>
              </a:spcBef>
            </a:pPr>
            <a:r>
              <a:rPr sz="3600" dirty="0"/>
              <a:t>Integrated composition &amp; emission products (0.25°-1.1°)</a:t>
            </a:r>
          </a:p>
        </p:txBody>
      </p:sp>
      <p:sp>
        <p:nvSpPr>
          <p:cNvPr id="895" name="ML downscaling (&lt;0.1°)"/>
          <p:cNvSpPr txBox="1"/>
          <p:nvPr/>
        </p:nvSpPr>
        <p:spPr>
          <a:xfrm>
            <a:off x="7787095" y="11142253"/>
            <a:ext cx="5079802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10000"/>
              </a:lnSpc>
              <a:defRPr sz="3500" b="1">
                <a:solidFill>
                  <a:srgbClr val="FFFFFF"/>
                </a:solidFill>
              </a:defRPr>
            </a:lvl1pPr>
          </a:lstStyle>
          <a:p>
            <a:r>
              <a:t>ML downscaling (&lt;0.1°)</a:t>
            </a:r>
          </a:p>
        </p:txBody>
      </p:sp>
      <p:sp>
        <p:nvSpPr>
          <p:cNvPr id="896" name="Arrow"/>
          <p:cNvSpPr/>
          <p:nvPr/>
        </p:nvSpPr>
        <p:spPr>
          <a:xfrm rot="30934">
            <a:off x="4863755" y="8074633"/>
            <a:ext cx="1278805" cy="934882"/>
          </a:xfrm>
          <a:prstGeom prst="rightArrow">
            <a:avLst>
              <a:gd name="adj1" fmla="val 32000"/>
              <a:gd name="adj2" fmla="val 68596"/>
            </a:avLst>
          </a:prstGeom>
          <a:solidFill>
            <a:srgbClr val="53585F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897" name="Arrow"/>
          <p:cNvSpPr/>
          <p:nvPr/>
        </p:nvSpPr>
        <p:spPr>
          <a:xfrm rot="5400000">
            <a:off x="9607411" y="10070695"/>
            <a:ext cx="946744" cy="958509"/>
          </a:xfrm>
          <a:prstGeom prst="rightArrow">
            <a:avLst>
              <a:gd name="adj1" fmla="val 32000"/>
              <a:gd name="adj2" fmla="val 67736"/>
            </a:avLst>
          </a:prstGeom>
          <a:solidFill>
            <a:srgbClr val="53585F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grpSp>
        <p:nvGrpSpPr>
          <p:cNvPr id="923" name="Group"/>
          <p:cNvGrpSpPr/>
          <p:nvPr/>
        </p:nvGrpSpPr>
        <p:grpSpPr>
          <a:xfrm>
            <a:off x="2608446" y="-86881"/>
            <a:ext cx="22030359" cy="13875591"/>
            <a:chOff x="-1" y="228600"/>
            <a:chExt cx="22030358" cy="13875590"/>
          </a:xfrm>
        </p:grpSpPr>
        <p:sp>
          <p:nvSpPr>
            <p:cNvPr id="898" name="Rectangle"/>
            <p:cNvSpPr/>
            <p:nvPr/>
          </p:nvSpPr>
          <p:spPr>
            <a:xfrm>
              <a:off x="2628682" y="401206"/>
              <a:ext cx="6860976" cy="1910631"/>
            </a:xfrm>
            <a:prstGeom prst="rect">
              <a:avLst/>
            </a:prstGeom>
            <a:blipFill rotWithShape="1">
              <a:blip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ts val="5240"/>
                </a:lnSpc>
                <a:spcBef>
                  <a:spcPts val="600"/>
                </a:spcBef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ヒラギノ角ゴ Pro W3"/>
                </a:defRPr>
              </a:pPr>
              <a:endParaRPr/>
            </a:p>
          </p:txBody>
        </p:sp>
        <p:grpSp>
          <p:nvGrpSpPr>
            <p:cNvPr id="922" name="Group"/>
            <p:cNvGrpSpPr/>
            <p:nvPr/>
          </p:nvGrpSpPr>
          <p:grpSpPr>
            <a:xfrm>
              <a:off x="-1" y="228600"/>
              <a:ext cx="22030358" cy="13875590"/>
              <a:chOff x="0" y="228600"/>
              <a:chExt cx="22030356" cy="13875590"/>
            </a:xfrm>
          </p:grpSpPr>
          <p:sp>
            <p:nvSpPr>
              <p:cNvPr id="899" name="Rectangle"/>
              <p:cNvSpPr/>
              <p:nvPr/>
            </p:nvSpPr>
            <p:spPr>
              <a:xfrm>
                <a:off x="14946669" y="11001874"/>
                <a:ext cx="6858808" cy="310231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atOff val="-3355"/>
                      <a:lumOff val="26614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821531">
                  <a:lnSpc>
                    <a:spcPts val="5240"/>
                  </a:lnSpc>
                  <a:spcBef>
                    <a:spcPts val="600"/>
                  </a:spcBef>
                  <a:defRPr sz="5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ヒラギノ角ゴ Pro W3"/>
                  </a:defRPr>
                </a:pPr>
                <a:endParaRPr/>
              </a:p>
            </p:txBody>
          </p:sp>
          <p:pic>
            <p:nvPicPr>
              <p:cNvPr id="900" name="Screenshot 2024-08-12 at 7.26.02 PM.png" descr="Screenshot 2024-08-12 at 7.26.02 PM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727247" y="11106666"/>
                <a:ext cx="5504984" cy="21872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01" name="Rectangle"/>
              <p:cNvSpPr/>
              <p:nvPr/>
            </p:nvSpPr>
            <p:spPr>
              <a:xfrm>
                <a:off x="11838808" y="484653"/>
                <a:ext cx="7392746" cy="1728431"/>
              </a:xfrm>
              <a:prstGeom prst="rect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821531">
                  <a:lnSpc>
                    <a:spcPts val="5240"/>
                  </a:lnSpc>
                  <a:spcBef>
                    <a:spcPts val="600"/>
                  </a:spcBef>
                  <a:defRPr sz="5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ヒラギノ角ゴ Pro W3"/>
                  </a:defRPr>
                </a:pPr>
                <a:endParaRPr/>
              </a:p>
            </p:txBody>
          </p:sp>
          <p:sp>
            <p:nvSpPr>
              <p:cNvPr id="902" name="Rectangle"/>
              <p:cNvSpPr/>
              <p:nvPr/>
            </p:nvSpPr>
            <p:spPr>
              <a:xfrm>
                <a:off x="12969108" y="3392953"/>
                <a:ext cx="8846852" cy="1728431"/>
              </a:xfrm>
              <a:prstGeom prst="rect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821531">
                  <a:lnSpc>
                    <a:spcPts val="5240"/>
                  </a:lnSpc>
                  <a:spcBef>
                    <a:spcPts val="600"/>
                  </a:spcBef>
                  <a:defRPr sz="5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ヒラギノ角ゴ Pro W3"/>
                  </a:defRPr>
                </a:pPr>
                <a:endParaRPr/>
              </a:p>
            </p:txBody>
          </p:sp>
          <p:pic>
            <p:nvPicPr>
              <p:cNvPr id="903" name="extremeweather_img.jpg" descr="extremeweather_img.jp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779593" y="8498179"/>
                <a:ext cx="3060818" cy="22190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04" name="1. Emission patterns  with improved diurnal variability"/>
              <p:cNvSpPr txBox="1"/>
              <p:nvPr/>
            </p:nvSpPr>
            <p:spPr>
              <a:xfrm>
                <a:off x="11904281" y="578260"/>
                <a:ext cx="7139386" cy="14351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/>
              <a:p>
                <a:pPr algn="ctr">
                  <a:lnSpc>
                    <a:spcPts val="5240"/>
                  </a:lnSpc>
                  <a:spcBef>
                    <a:spcPts val="600"/>
                  </a:spcBef>
                  <a:buClr>
                    <a:srgbClr val="5C86B9"/>
                  </a:buClr>
                  <a:buFont typeface="Zapf Dingbats"/>
                  <a:defRPr sz="4200" i="1">
                    <a:solidFill>
                      <a:srgbClr val="FFFFFF"/>
                    </a:solidFill>
                  </a:defRPr>
                </a:pPr>
                <a:r>
                  <a:rPr sz="3700" i="0" dirty="0"/>
                  <a:t>1.</a:t>
                </a:r>
                <a:r>
                  <a:rPr sz="3700" dirty="0"/>
                  <a:t> </a:t>
                </a:r>
                <a:r>
                  <a:rPr sz="3700" b="1" dirty="0"/>
                  <a:t>Emission patterns </a:t>
                </a:r>
                <a:br>
                  <a:rPr b="1" dirty="0"/>
                </a:br>
                <a:r>
                  <a:rPr sz="3500" b="1" dirty="0"/>
                  <a:t>with improved diurnal variability</a:t>
                </a:r>
              </a:p>
            </p:txBody>
          </p:sp>
          <p:sp>
            <p:nvSpPr>
              <p:cNvPr id="905" name="2. Cross-Continental air pollution dynamics: Link Asia—N. America"/>
              <p:cNvSpPr txBox="1"/>
              <p:nvPr/>
            </p:nvSpPr>
            <p:spPr>
              <a:xfrm>
                <a:off x="13488165" y="3526145"/>
                <a:ext cx="7688688" cy="14421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/>
              <a:p>
                <a:pPr algn="ctr">
                  <a:lnSpc>
                    <a:spcPts val="5240"/>
                  </a:lnSpc>
                  <a:spcBef>
                    <a:spcPts val="600"/>
                  </a:spcBef>
                  <a:buClr>
                    <a:srgbClr val="5C86B9"/>
                  </a:buClr>
                  <a:buFont typeface="Zapf Dingbats"/>
                  <a:defRPr sz="3700">
                    <a:solidFill>
                      <a:srgbClr val="FFFFFF"/>
                    </a:solidFill>
                  </a:defRPr>
                </a:pPr>
                <a:r>
                  <a:rPr dirty="0"/>
                  <a:t>2. </a:t>
                </a:r>
                <a:r>
                  <a:rPr b="1" dirty="0"/>
                  <a:t>Cross-Continental air pollution dynamics: Link Asia—N. America</a:t>
                </a:r>
              </a:p>
            </p:txBody>
          </p:sp>
          <p:sp>
            <p:nvSpPr>
              <p:cNvPr id="906" name="Rectangle"/>
              <p:cNvSpPr/>
              <p:nvPr/>
            </p:nvSpPr>
            <p:spPr>
              <a:xfrm>
                <a:off x="12969108" y="7784785"/>
                <a:ext cx="8817879" cy="1083100"/>
              </a:xfrm>
              <a:prstGeom prst="rect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821531">
                  <a:lnSpc>
                    <a:spcPts val="5240"/>
                  </a:lnSpc>
                  <a:spcBef>
                    <a:spcPts val="600"/>
                  </a:spcBef>
                  <a:defRPr sz="5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ヒラギノ角ゴ Pro W3"/>
                  </a:defRPr>
                </a:pPr>
                <a:endParaRPr/>
              </a:p>
            </p:txBody>
          </p:sp>
          <p:sp>
            <p:nvSpPr>
              <p:cNvPr id="907" name="3. Extreme events &amp; decadal statistics"/>
              <p:cNvSpPr txBox="1"/>
              <p:nvPr/>
            </p:nvSpPr>
            <p:spPr>
              <a:xfrm>
                <a:off x="12863373" y="7941513"/>
                <a:ext cx="9002312" cy="775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/>
              <a:p>
                <a:pPr algn="ctr">
                  <a:lnSpc>
                    <a:spcPts val="5240"/>
                  </a:lnSpc>
                  <a:spcBef>
                    <a:spcPts val="600"/>
                  </a:spcBef>
                  <a:buClr>
                    <a:srgbClr val="5C86B9"/>
                  </a:buClr>
                  <a:buFont typeface="Zapf Dingbats"/>
                  <a:defRPr sz="3700">
                    <a:solidFill>
                      <a:srgbClr val="FFFFFF"/>
                    </a:solidFill>
                  </a:defRPr>
                </a:pPr>
                <a:r>
                  <a:rPr dirty="0"/>
                  <a:t>3. </a:t>
                </a:r>
                <a:r>
                  <a:rPr b="1" dirty="0"/>
                  <a:t>Extreme events &amp; decadal statistics </a:t>
                </a:r>
              </a:p>
            </p:txBody>
          </p:sp>
          <p:sp>
            <p:nvSpPr>
              <p:cNvPr id="908" name="Earth Science to Action"/>
              <p:cNvSpPr txBox="1"/>
              <p:nvPr/>
            </p:nvSpPr>
            <p:spPr>
              <a:xfrm>
                <a:off x="15775283" y="12970245"/>
                <a:ext cx="5504984" cy="1105944"/>
              </a:xfrm>
              <a:prstGeom prst="rect">
                <a:avLst/>
              </a:prstGeom>
              <a:blipFill rotWithShape="1">
                <a:blip r:embed="rId6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41300" tIns="241300" rIns="241300" bIns="241300" numCol="1" anchor="ctr">
                <a:spAutoFit/>
              </a:bodyPr>
              <a:lstStyle>
                <a:lvl1pPr algn="ctr" defTabSz="1828800">
                  <a:spcBef>
                    <a:spcPts val="100"/>
                  </a:spcBef>
                  <a:defRPr sz="35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lnSpc>
                    <a:spcPts val="5240"/>
                  </a:lnSpc>
                  <a:spcBef>
                    <a:spcPts val="600"/>
                  </a:spcBef>
                  <a:defRPr u="sng"/>
                </a:pPr>
                <a:r>
                  <a:rPr u="none"/>
                  <a:t>Earth Science to Action</a:t>
                </a:r>
              </a:p>
            </p:txBody>
          </p:sp>
          <p:sp>
            <p:nvSpPr>
              <p:cNvPr id="909" name="Health &amp; Climate"/>
              <p:cNvSpPr txBox="1"/>
              <p:nvPr/>
            </p:nvSpPr>
            <p:spPr>
              <a:xfrm>
                <a:off x="15871490" y="11624019"/>
                <a:ext cx="5013678" cy="8111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>
                <a:lvl1pPr algn="ctr">
                  <a:lnSpc>
                    <a:spcPts val="6800"/>
                  </a:lnSpc>
                  <a:spcBef>
                    <a:spcPts val="400"/>
                  </a:spcBef>
                  <a:buClr>
                    <a:srgbClr val="5C86B9"/>
                  </a:buClr>
                  <a:buFont typeface="Zapf Dingbats"/>
                  <a:defRPr sz="4500" b="1" i="1">
                    <a:solidFill>
                      <a:srgbClr val="FFFB00"/>
                    </a:solidFill>
                  </a:defRPr>
                </a:lvl1pPr>
              </a:lstStyle>
              <a:p>
                <a:pPr>
                  <a:lnSpc>
                    <a:spcPts val="5240"/>
                  </a:lnSpc>
                  <a:spcBef>
                    <a:spcPts val="600"/>
                  </a:spcBef>
                  <a:defRPr b="0"/>
                </a:pPr>
                <a:r>
                  <a:rPr b="1"/>
                  <a:t>Health &amp; Climate</a:t>
                </a:r>
              </a:p>
            </p:txBody>
          </p:sp>
          <p:sp>
            <p:nvSpPr>
              <p:cNvPr id="910" name="4. Consistent validation of multi-GEO satellites"/>
              <p:cNvSpPr txBox="1"/>
              <p:nvPr/>
            </p:nvSpPr>
            <p:spPr>
              <a:xfrm>
                <a:off x="2871205" y="673560"/>
                <a:ext cx="6212459" cy="14421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/>
              <a:p>
                <a:pPr algn="ctr">
                  <a:lnSpc>
                    <a:spcPts val="5240"/>
                  </a:lnSpc>
                  <a:spcBef>
                    <a:spcPts val="600"/>
                  </a:spcBef>
                  <a:buClr>
                    <a:srgbClr val="5C86B9"/>
                  </a:buClr>
                  <a:buFont typeface="Zapf Dingbats"/>
                  <a:defRPr sz="3700">
                    <a:solidFill>
                      <a:srgbClr val="FFFFFF"/>
                    </a:solidFill>
                  </a:defRPr>
                </a:pPr>
                <a:r>
                  <a:rPr dirty="0"/>
                  <a:t>4. </a:t>
                </a:r>
                <a:r>
                  <a:rPr b="1" dirty="0"/>
                  <a:t>Consistent validation of multi-GEO satellites</a:t>
                </a:r>
              </a:p>
            </p:txBody>
          </p:sp>
          <p:sp>
            <p:nvSpPr>
              <p:cNvPr id="911" name="Arrow"/>
              <p:cNvSpPr/>
              <p:nvPr/>
            </p:nvSpPr>
            <p:spPr>
              <a:xfrm rot="30934">
                <a:off x="11455675" y="4826802"/>
                <a:ext cx="1324251" cy="4639549"/>
              </a:xfrm>
              <a:prstGeom prst="rightArrow">
                <a:avLst>
                  <a:gd name="adj1" fmla="val 32000"/>
                  <a:gd name="adj2" fmla="val 49537"/>
                </a:avLst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821531">
                  <a:lnSpc>
                    <a:spcPts val="5240"/>
                  </a:lnSpc>
                  <a:spcBef>
                    <a:spcPts val="600"/>
                  </a:spcBef>
                  <a:defRPr sz="5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ヒラギノ角ゴ Pro W3"/>
                  </a:defRPr>
                </a:pPr>
                <a:endParaRPr/>
              </a:p>
            </p:txBody>
          </p:sp>
          <p:sp>
            <p:nvSpPr>
              <p:cNvPr id="912" name="Line"/>
              <p:cNvSpPr/>
              <p:nvPr/>
            </p:nvSpPr>
            <p:spPr>
              <a:xfrm flipV="1">
                <a:off x="7043552" y="2306206"/>
                <a:ext cx="1" cy="1374776"/>
              </a:xfrm>
              <a:prstGeom prst="line">
                <a:avLst/>
              </a:prstGeom>
              <a:noFill/>
              <a:ln w="114300" cap="flat">
                <a:solidFill>
                  <a:srgbClr val="0433E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821531">
                  <a:lnSpc>
                    <a:spcPts val="5240"/>
                  </a:lnSpc>
                  <a:spcBef>
                    <a:spcPts val="600"/>
                  </a:spcBef>
                  <a:defRPr sz="5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ヒラギノ角ゴ Pro W3"/>
                  </a:defRPr>
                </a:pPr>
                <a:endParaRPr/>
              </a:p>
            </p:txBody>
          </p:sp>
          <p:sp>
            <p:nvSpPr>
              <p:cNvPr id="913" name="Line"/>
              <p:cNvSpPr/>
              <p:nvPr/>
            </p:nvSpPr>
            <p:spPr>
              <a:xfrm flipH="1">
                <a:off x="58552" y="1417206"/>
                <a:ext cx="1" cy="1260476"/>
              </a:xfrm>
              <a:prstGeom prst="line">
                <a:avLst/>
              </a:prstGeom>
              <a:noFill/>
              <a:ln w="114300" cap="flat">
                <a:solidFill>
                  <a:srgbClr val="0433E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821531">
                  <a:lnSpc>
                    <a:spcPts val="5240"/>
                  </a:lnSpc>
                  <a:spcBef>
                    <a:spcPts val="600"/>
                  </a:spcBef>
                  <a:defRPr sz="5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ヒラギノ角ゴ Pro W3"/>
                  </a:defRPr>
                </a:pPr>
                <a:endParaRPr/>
              </a:p>
            </p:txBody>
          </p:sp>
          <p:sp>
            <p:nvSpPr>
              <p:cNvPr id="914" name="Line"/>
              <p:cNvSpPr/>
              <p:nvPr/>
            </p:nvSpPr>
            <p:spPr>
              <a:xfrm>
                <a:off x="0" y="1458481"/>
                <a:ext cx="2607579" cy="1"/>
              </a:xfrm>
              <a:prstGeom prst="line">
                <a:avLst/>
              </a:prstGeom>
              <a:noFill/>
              <a:ln w="114300" cap="flat">
                <a:solidFill>
                  <a:srgbClr val="0433E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821531">
                  <a:lnSpc>
                    <a:spcPts val="5240"/>
                  </a:lnSpc>
                  <a:spcBef>
                    <a:spcPts val="600"/>
                  </a:spcBef>
                  <a:defRPr sz="5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ヒラギノ角ゴ Pro W3"/>
                  </a:defRPr>
                </a:pPr>
                <a:endParaRPr/>
              </a:p>
            </p:txBody>
          </p:sp>
          <p:sp>
            <p:nvSpPr>
              <p:cNvPr id="915" name="Arrow"/>
              <p:cNvSpPr/>
              <p:nvPr/>
            </p:nvSpPr>
            <p:spPr>
              <a:xfrm rot="2160000">
                <a:off x="12740075" y="10077723"/>
                <a:ext cx="1935434" cy="1624089"/>
              </a:xfrm>
              <a:prstGeom prst="rightArrow">
                <a:avLst>
                  <a:gd name="adj1" fmla="val 32000"/>
                  <a:gd name="adj2" fmla="val 57866"/>
                </a:avLst>
              </a:prstGeom>
              <a:solidFill>
                <a:srgbClr val="929AA8"/>
              </a:solidFill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821531">
                  <a:lnSpc>
                    <a:spcPts val="5240"/>
                  </a:lnSpc>
                  <a:spcBef>
                    <a:spcPts val="600"/>
                  </a:spcBef>
                  <a:defRPr sz="5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ヒラギノ角ゴ Pro W3"/>
                  </a:defRPr>
                </a:pPr>
                <a:endParaRPr/>
              </a:p>
            </p:txBody>
          </p:sp>
          <p:pic>
            <p:nvPicPr>
              <p:cNvPr id="916" name="jgrd55088-fig-0014-m.jpg" descr="jgrd55088-fig-0014-m.jpg"/>
              <p:cNvPicPr>
                <a:picLocks noChangeAspect="1"/>
              </p:cNvPicPr>
              <p:nvPr/>
            </p:nvPicPr>
            <p:blipFill>
              <a:blip r:embed="rId9"/>
              <a:srcRect l="32448" t="2667" r="34993" b="69502"/>
              <a:stretch>
                <a:fillRect/>
              </a:stretch>
            </p:blipFill>
            <p:spPr>
              <a:xfrm>
                <a:off x="19174344" y="228600"/>
                <a:ext cx="2856012" cy="24344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17" name="Local or remote?"/>
              <p:cNvSpPr txBox="1"/>
              <p:nvPr/>
            </p:nvSpPr>
            <p:spPr>
              <a:xfrm>
                <a:off x="13272265" y="5244125"/>
                <a:ext cx="2502518" cy="11291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>
                <a:lvl1pPr algn="ctr">
                  <a:lnSpc>
                    <a:spcPts val="5200"/>
                  </a:lnSpc>
                  <a:spcBef>
                    <a:spcPts val="400"/>
                  </a:spcBef>
                  <a:buClr>
                    <a:srgbClr val="5C86B9"/>
                  </a:buClr>
                  <a:buFont typeface="Zapf Dingbats"/>
                  <a:defRPr sz="3200" b="1" i="1">
                    <a:solidFill>
                      <a:srgbClr val="FFB800"/>
                    </a:solidFill>
                  </a:defRPr>
                </a:lvl1pPr>
              </a:lstStyle>
              <a:p>
                <a:pPr>
                  <a:lnSpc>
                    <a:spcPct val="100000"/>
                  </a:lnSpc>
                  <a:spcBef>
                    <a:spcPts val="600"/>
                  </a:spcBef>
                  <a:defRPr b="0"/>
                </a:pPr>
                <a:r>
                  <a:rPr b="1"/>
                  <a:t>Local or remote?</a:t>
                </a:r>
              </a:p>
            </p:txBody>
          </p:sp>
          <p:pic>
            <p:nvPicPr>
              <p:cNvPr id="918" name="43247_2024_1552_Fig2_HTML.png-2.jpeg" descr="43247_2024_1552_Fig2_HTML.png-2.jpeg"/>
              <p:cNvPicPr>
                <a:picLocks noChangeAspect="1"/>
              </p:cNvPicPr>
              <p:nvPr/>
            </p:nvPicPr>
            <p:blipFill>
              <a:blip r:embed="rId10"/>
              <a:srcRect l="2738" t="2569" r="49523" b="71286"/>
              <a:stretch>
                <a:fillRect/>
              </a:stretch>
            </p:blipFill>
            <p:spPr>
              <a:xfrm>
                <a:off x="15875010" y="5224168"/>
                <a:ext cx="5954196" cy="21867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19" name="Evaluate inventories"/>
              <p:cNvSpPr txBox="1"/>
              <p:nvPr/>
            </p:nvSpPr>
            <p:spPr>
              <a:xfrm>
                <a:off x="16121318" y="2208825"/>
                <a:ext cx="2507526" cy="11291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>
                <a:lvl1pPr algn="ctr">
                  <a:lnSpc>
                    <a:spcPts val="5200"/>
                  </a:lnSpc>
                  <a:spcBef>
                    <a:spcPts val="400"/>
                  </a:spcBef>
                  <a:buClr>
                    <a:srgbClr val="5C86B9"/>
                  </a:buClr>
                  <a:buFont typeface="Zapf Dingbats"/>
                  <a:defRPr sz="3200" b="1" i="1">
                    <a:solidFill>
                      <a:srgbClr val="FFB800"/>
                    </a:solidFill>
                  </a:defRPr>
                </a:lvl1pPr>
              </a:lstStyle>
              <a:p>
                <a:pPr>
                  <a:lnSpc>
                    <a:spcPct val="100000"/>
                  </a:lnSpc>
                  <a:spcBef>
                    <a:spcPts val="600"/>
                  </a:spcBef>
                  <a:defRPr b="0"/>
                </a:pPr>
                <a:r>
                  <a:rPr b="1"/>
                  <a:t>Evaluate inventories</a:t>
                </a:r>
              </a:p>
            </p:txBody>
          </p:sp>
          <p:sp>
            <p:nvSpPr>
              <p:cNvPr id="920" name="Global impacts?"/>
              <p:cNvSpPr txBox="1"/>
              <p:nvPr/>
            </p:nvSpPr>
            <p:spPr>
              <a:xfrm>
                <a:off x="13069065" y="6412525"/>
                <a:ext cx="2873251" cy="11291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>
                <a:lvl1pPr algn="ctr">
                  <a:lnSpc>
                    <a:spcPts val="5200"/>
                  </a:lnSpc>
                  <a:spcBef>
                    <a:spcPts val="400"/>
                  </a:spcBef>
                  <a:buClr>
                    <a:srgbClr val="5C86B9"/>
                  </a:buClr>
                  <a:buFont typeface="Zapf Dingbats"/>
                  <a:defRPr sz="3200" b="1" i="1">
                    <a:solidFill>
                      <a:srgbClr val="FFB800"/>
                    </a:solidFill>
                  </a:defRPr>
                </a:lvl1pPr>
              </a:lstStyle>
              <a:p>
                <a:pPr>
                  <a:lnSpc>
                    <a:spcPct val="100000"/>
                  </a:lnSpc>
                  <a:spcBef>
                    <a:spcPts val="600"/>
                  </a:spcBef>
                  <a:defRPr b="0"/>
                </a:pPr>
                <a:r>
                  <a:rPr b="1"/>
                  <a:t>Global impacts?</a:t>
                </a:r>
              </a:p>
            </p:txBody>
          </p:sp>
          <p:sp>
            <p:nvSpPr>
              <p:cNvPr id="921" name="Human or natural?"/>
              <p:cNvSpPr txBox="1"/>
              <p:nvPr/>
            </p:nvSpPr>
            <p:spPr>
              <a:xfrm>
                <a:off x="12946317" y="2183425"/>
                <a:ext cx="2507526" cy="11291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>
                <a:lvl1pPr algn="ctr">
                  <a:lnSpc>
                    <a:spcPts val="5200"/>
                  </a:lnSpc>
                  <a:spcBef>
                    <a:spcPts val="400"/>
                  </a:spcBef>
                  <a:buClr>
                    <a:srgbClr val="5C86B9"/>
                  </a:buClr>
                  <a:buFont typeface="Zapf Dingbats"/>
                  <a:defRPr sz="3200" b="1" i="1">
                    <a:solidFill>
                      <a:srgbClr val="FFB800"/>
                    </a:solidFill>
                  </a:defRPr>
                </a:lvl1pPr>
              </a:lstStyle>
              <a:p>
                <a:pPr>
                  <a:lnSpc>
                    <a:spcPct val="100000"/>
                  </a:lnSpc>
                  <a:spcBef>
                    <a:spcPts val="600"/>
                  </a:spcBef>
                  <a:defRPr b="0"/>
                </a:pPr>
                <a:r>
                  <a:rPr b="1" dirty="0"/>
                  <a:t>Human or natural?</a:t>
                </a:r>
              </a:p>
            </p:txBody>
          </p:sp>
        </p:grpSp>
      </p:grpSp>
      <p:sp>
        <p:nvSpPr>
          <p:cNvPr id="924" name="Toward unique contributions to the GEO missions through…"/>
          <p:cNvSpPr txBox="1"/>
          <p:nvPr/>
        </p:nvSpPr>
        <p:spPr>
          <a:xfrm>
            <a:off x="216819" y="12288644"/>
            <a:ext cx="14230437" cy="1499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78593" tIns="178593" rIns="178593" bIns="178593">
            <a:spAutoFit/>
          </a:bodyPr>
          <a:lstStyle/>
          <a:p>
            <a:pPr algn="ctr">
              <a:defRPr sz="3900" i="1">
                <a:latin typeface="Calibri"/>
                <a:ea typeface="Calibri"/>
                <a:cs typeface="Calibri"/>
                <a:sym typeface="Calibri"/>
              </a:defRPr>
            </a:pPr>
            <a:r>
              <a:rPr sz="3700" dirty="0"/>
              <a:t>Toward unique contributions to the GEO missions through </a:t>
            </a:r>
          </a:p>
          <a:p>
            <a:pPr algn="ctr">
              <a:defRPr sz="3900" i="1">
                <a:latin typeface="Calibri"/>
                <a:ea typeface="Calibri"/>
                <a:cs typeface="Calibri"/>
                <a:sym typeface="Calibri"/>
              </a:defRPr>
            </a:pPr>
            <a:r>
              <a:rPr sz="3700" dirty="0"/>
              <a:t>its long-term record and global/emission/attribution analysis capabilities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Title 1"/>
          <p:cNvSpPr txBox="1">
            <a:spLocks noGrp="1"/>
          </p:cNvSpPr>
          <p:nvPr>
            <p:ph type="title"/>
          </p:nvPr>
        </p:nvSpPr>
        <p:spPr>
          <a:xfrm>
            <a:off x="2043409" y="175683"/>
            <a:ext cx="22006924" cy="1276351"/>
          </a:xfrm>
          <a:prstGeom prst="rect">
            <a:avLst/>
          </a:prstGeom>
        </p:spPr>
        <p:txBody>
          <a:bodyPr/>
          <a:lstStyle>
            <a:lvl1pPr algn="ctr">
              <a:defRPr sz="67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Diurnal emission variability: anthropogenic, lightning, soil</a:t>
            </a:r>
          </a:p>
        </p:txBody>
      </p:sp>
      <p:sp>
        <p:nvSpPr>
          <p:cNvPr id="929" name="GOME-2 NO2…"/>
          <p:cNvSpPr txBox="1"/>
          <p:nvPr/>
        </p:nvSpPr>
        <p:spPr>
          <a:xfrm>
            <a:off x="17936430" y="2002234"/>
            <a:ext cx="4270575" cy="3503762"/>
          </a:xfrm>
          <a:prstGeom prst="rect">
            <a:avLst/>
          </a:prstGeom>
          <a:solidFill>
            <a:srgbClr val="FFFFFF"/>
          </a:solidFill>
          <a:ln w="50800" cap="rnd">
            <a:solidFill>
              <a:srgbClr val="000000"/>
            </a:solidFill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07156" tIns="107156" rIns="107156" bIns="107156">
            <a:spAutoFit/>
          </a:bodyPr>
          <a:lstStyle/>
          <a:p>
            <a:pPr algn="ctr" defTabSz="1821656">
              <a:spcBef>
                <a:spcPts val="100"/>
              </a:spcBef>
              <a:buClr>
                <a:srgbClr val="000000"/>
              </a:buClr>
              <a:defRPr sz="3800" b="1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GOME-2 NO</a:t>
            </a:r>
            <a:r>
              <a:rPr baseline="-5999"/>
              <a:t>2</a:t>
            </a:r>
          </a:p>
          <a:p>
            <a:pPr algn="ctr" defTabSz="1821656">
              <a:spcBef>
                <a:spcPts val="100"/>
              </a:spcBef>
              <a:buClr>
                <a:srgbClr val="000000"/>
              </a:buClr>
              <a:defRPr sz="3800" b="1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SCIAMACHY NO</a:t>
            </a:r>
            <a:r>
              <a:rPr baseline="-5999"/>
              <a:t>2</a:t>
            </a:r>
          </a:p>
          <a:p>
            <a:pPr algn="ctr" defTabSz="1821656">
              <a:spcBef>
                <a:spcPts val="100"/>
              </a:spcBef>
              <a:buClr>
                <a:srgbClr val="000000"/>
              </a:buClr>
              <a:defRPr sz="3800" u="sng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u="none"/>
              <a:t>➡️ </a:t>
            </a:r>
            <a:r>
              <a:t>07:30-10:30</a:t>
            </a:r>
          </a:p>
          <a:p>
            <a:pPr algn="ctr" defTabSz="1821656">
              <a:spcBef>
                <a:spcPts val="100"/>
              </a:spcBef>
              <a:buClr>
                <a:srgbClr val="000000"/>
              </a:buClr>
              <a:defRPr sz="3800" b="1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TROPOMI, OMI NO</a:t>
            </a:r>
            <a:r>
              <a:rPr baseline="-5999"/>
              <a:t>2</a:t>
            </a:r>
          </a:p>
          <a:p>
            <a:pPr algn="ctr" defTabSz="1821656">
              <a:spcBef>
                <a:spcPts val="100"/>
              </a:spcBef>
              <a:buClr>
                <a:srgbClr val="000000"/>
              </a:buClr>
              <a:defRPr sz="3800" u="sng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u="none"/>
              <a:t>➡️</a:t>
            </a:r>
            <a:r>
              <a:rPr u="none" baseline="-5999"/>
              <a:t> </a:t>
            </a:r>
            <a:r>
              <a:t>10:30-13:30</a:t>
            </a:r>
          </a:p>
        </p:txBody>
      </p:sp>
      <p:sp>
        <p:nvSpPr>
          <p:cNvPr id="930" name="Modify the shape of diurnal emission variability using multiple satellites at different overpass time"/>
          <p:cNvSpPr txBox="1"/>
          <p:nvPr/>
        </p:nvSpPr>
        <p:spPr>
          <a:xfrm>
            <a:off x="89819" y="11785074"/>
            <a:ext cx="24137683" cy="897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8593" tIns="178593" rIns="178593" bIns="178593">
            <a:spAutoFit/>
          </a:bodyPr>
          <a:lstStyle>
            <a:lvl1pPr marL="596211" indent="-469211">
              <a:lnSpc>
                <a:spcPct val="85000"/>
              </a:lnSpc>
              <a:spcBef>
                <a:spcPts val="500"/>
              </a:spcBef>
              <a:buSzPct val="100000"/>
              <a:buChar char="•"/>
              <a:defRPr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Modify the shape of diurnal emission variability using multiple satellites at different overpass time</a:t>
            </a:r>
          </a:p>
        </p:txBody>
      </p:sp>
      <p:grpSp>
        <p:nvGrpSpPr>
          <p:cNvPr id="935" name="Group"/>
          <p:cNvGrpSpPr/>
          <p:nvPr/>
        </p:nvGrpSpPr>
        <p:grpSpPr>
          <a:xfrm>
            <a:off x="1960665" y="1676924"/>
            <a:ext cx="15327760" cy="9267005"/>
            <a:chOff x="0" y="0"/>
            <a:chExt cx="15327758" cy="9267004"/>
          </a:xfrm>
        </p:grpSpPr>
        <p:pic>
          <p:nvPicPr>
            <p:cNvPr id="931" name="Image" descr="Image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5327759" cy="9267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2" name="TROPOMI, OMI"/>
            <p:cNvSpPr txBox="1"/>
            <p:nvPr/>
          </p:nvSpPr>
          <p:spPr>
            <a:xfrm>
              <a:off x="7426876" y="5390063"/>
              <a:ext cx="3097534" cy="708387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800"/>
              </a:lvl1pPr>
            </a:lstStyle>
            <a:p>
              <a:pPr algn="ctr"/>
              <a:r>
                <a:rPr dirty="0"/>
                <a:t>TROPOMI, OMI</a:t>
              </a:r>
            </a:p>
          </p:txBody>
        </p:sp>
        <p:sp>
          <p:nvSpPr>
            <p:cNvPr id="933" name="SCIAMACHY"/>
            <p:cNvSpPr txBox="1"/>
            <p:nvPr/>
          </p:nvSpPr>
          <p:spPr>
            <a:xfrm>
              <a:off x="4073728" y="6987978"/>
              <a:ext cx="2628132" cy="708387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800"/>
              </a:lvl1pPr>
            </a:lstStyle>
            <a:p>
              <a:pPr algn="ctr"/>
              <a:r>
                <a:t>SCIAMACHY</a:t>
              </a:r>
            </a:p>
          </p:txBody>
        </p:sp>
        <p:sp>
          <p:nvSpPr>
            <p:cNvPr id="934" name="GOME-2"/>
            <p:cNvSpPr txBox="1"/>
            <p:nvPr/>
          </p:nvSpPr>
          <p:spPr>
            <a:xfrm>
              <a:off x="4316450" y="6381174"/>
              <a:ext cx="1822460" cy="708388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2800"/>
              </a:lvl1pPr>
            </a:lstStyle>
            <a:p>
              <a:pPr algn="ctr"/>
              <a:r>
                <a:t>GOME-2</a:t>
              </a:r>
            </a:p>
          </p:txBody>
        </p:sp>
      </p:grpSp>
      <p:sp>
        <p:nvSpPr>
          <p:cNvPr id="947" name="Miyazaki et al.…"/>
          <p:cNvSpPr txBox="1"/>
          <p:nvPr/>
        </p:nvSpPr>
        <p:spPr>
          <a:xfrm>
            <a:off x="733302" y="10515080"/>
            <a:ext cx="3394604" cy="1154162"/>
          </a:xfrm>
          <a:prstGeom prst="rect">
            <a:avLst/>
          </a:prstGeom>
          <a:solidFill>
            <a:srgbClr val="FFFDE5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14300" tIns="114300" rIns="114300" bIns="114300">
            <a:spAutoFit/>
          </a:bodyPr>
          <a:lstStyle/>
          <a:p>
            <a:pPr marL="81280" marR="81280" algn="ctr" defTabSz="1821656">
              <a:defRPr sz="3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000" dirty="0"/>
              <a:t>Miyazaki et al. </a:t>
            </a:r>
          </a:p>
          <a:p>
            <a:pPr marL="81280" marR="81280" algn="ctr" defTabSz="1821656">
              <a:defRPr sz="3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000" dirty="0"/>
              <a:t>2012b, 2014, 2017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3AB5AC-EC06-A221-BA9E-692D31F148E0}"/>
              </a:ext>
            </a:extLst>
          </p:cNvPr>
          <p:cNvGrpSpPr/>
          <p:nvPr/>
        </p:nvGrpSpPr>
        <p:grpSpPr>
          <a:xfrm>
            <a:off x="47682" y="5787462"/>
            <a:ext cx="24221958" cy="6849221"/>
            <a:chOff x="47682" y="5787462"/>
            <a:chExt cx="24221958" cy="6849221"/>
          </a:xfrm>
        </p:grpSpPr>
        <p:pic>
          <p:nvPicPr>
            <p:cNvPr id="937" name="TEMPO-Logo.png" descr="TEMPO-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18097" y="10443731"/>
              <a:ext cx="1113883" cy="10598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8" name="logo.jpg" descr="logo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6851" y="10720596"/>
              <a:ext cx="1892301" cy="68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9" name="Rectangle"/>
            <p:cNvSpPr/>
            <p:nvPr/>
          </p:nvSpPr>
          <p:spPr>
            <a:xfrm>
              <a:off x="8206380" y="7799596"/>
              <a:ext cx="352144" cy="203575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ヒラギノ角ゴ Pro W3"/>
                </a:defRPr>
              </a:pPr>
              <a:endParaRPr/>
            </a:p>
          </p:txBody>
        </p:sp>
        <p:sp>
          <p:nvSpPr>
            <p:cNvPr id="940" name="GEO: provide detailed constraints to help identify dominant sectors and evaluate its impacts"/>
            <p:cNvSpPr/>
            <p:nvPr/>
          </p:nvSpPr>
          <p:spPr>
            <a:xfrm>
              <a:off x="47682" y="12636682"/>
              <a:ext cx="2422195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78593" tIns="178593" rIns="178593" bIns="178593" numCol="1" anchor="t">
              <a:spAutoFit/>
            </a:bodyPr>
            <a:lstStyle>
              <a:lvl1pPr marL="596211" indent="-469211">
                <a:spcBef>
                  <a:spcPts val="500"/>
                </a:spcBef>
                <a:buSzPct val="100000"/>
                <a:buChar char="•"/>
                <a:defRPr sz="4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GEO: provide detailed constraints to help identify dominant sectors and evaluate its impacts</a:t>
              </a:r>
            </a:p>
          </p:txBody>
        </p:sp>
        <p:sp>
          <p:nvSpPr>
            <p:cNvPr id="941" name="Rectangle"/>
            <p:cNvSpPr/>
            <p:nvPr/>
          </p:nvSpPr>
          <p:spPr>
            <a:xfrm>
              <a:off x="8625480" y="7799596"/>
              <a:ext cx="352144" cy="203575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ヒラギノ角ゴ Pro W3"/>
                </a:defRPr>
              </a:pPr>
              <a:endParaRPr/>
            </a:p>
          </p:txBody>
        </p:sp>
        <p:sp>
          <p:nvSpPr>
            <p:cNvPr id="942" name="Rectangle"/>
            <p:cNvSpPr/>
            <p:nvPr/>
          </p:nvSpPr>
          <p:spPr>
            <a:xfrm>
              <a:off x="9057280" y="7799596"/>
              <a:ext cx="352144" cy="203575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ヒラギノ角ゴ Pro W3"/>
                </a:defRPr>
              </a:pPr>
              <a:endParaRPr/>
            </a:p>
          </p:txBody>
        </p:sp>
        <p:sp>
          <p:nvSpPr>
            <p:cNvPr id="943" name="Rectangle"/>
            <p:cNvSpPr/>
            <p:nvPr/>
          </p:nvSpPr>
          <p:spPr>
            <a:xfrm>
              <a:off x="9489080" y="7799596"/>
              <a:ext cx="352144" cy="203575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ヒラギノ角ゴ Pro W3"/>
                </a:defRPr>
              </a:pPr>
              <a:endParaRPr/>
            </a:p>
          </p:txBody>
        </p:sp>
        <p:sp>
          <p:nvSpPr>
            <p:cNvPr id="944" name="Rectangle"/>
            <p:cNvSpPr/>
            <p:nvPr/>
          </p:nvSpPr>
          <p:spPr>
            <a:xfrm>
              <a:off x="9920880" y="7799596"/>
              <a:ext cx="352144" cy="203575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ヒラギノ角ゴ Pro W3"/>
                </a:defRPr>
              </a:pPr>
              <a:endParaRPr/>
            </a:p>
          </p:txBody>
        </p:sp>
        <p:sp>
          <p:nvSpPr>
            <p:cNvPr id="945" name="Rectangle"/>
            <p:cNvSpPr/>
            <p:nvPr/>
          </p:nvSpPr>
          <p:spPr>
            <a:xfrm>
              <a:off x="10378080" y="7799596"/>
              <a:ext cx="352144" cy="203575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ヒラギノ角ゴ Pro W3"/>
                </a:defRPr>
              </a:pPr>
              <a:endParaRPr/>
            </a:p>
          </p:txBody>
        </p:sp>
        <p:sp>
          <p:nvSpPr>
            <p:cNvPr id="2" name="GOME-2 NO2…">
              <a:extLst>
                <a:ext uri="{FF2B5EF4-FFF2-40B4-BE49-F238E27FC236}">
                  <a16:creationId xmlns:a16="http://schemas.microsoft.com/office/drawing/2014/main" id="{C54D7DBD-38AE-0B1F-964D-6B3FEB47B4A1}"/>
                </a:ext>
              </a:extLst>
            </p:cNvPr>
            <p:cNvSpPr txBox="1"/>
            <p:nvPr/>
          </p:nvSpPr>
          <p:spPr>
            <a:xfrm>
              <a:off x="17990741" y="5787462"/>
              <a:ext cx="3969035" cy="4386777"/>
            </a:xfrm>
            <a:prstGeom prst="rect">
              <a:avLst/>
            </a:prstGeom>
            <a:solidFill>
              <a:srgbClr val="FFFFFF"/>
            </a:solidFill>
            <a:ln w="50800" cap="rnd">
              <a:solidFill>
                <a:srgbClr val="000000"/>
              </a:solidFill>
            </a:ln>
            <a:effectLst>
              <a:outerShdw blurRad="177800" dist="1016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7156" tIns="107156" rIns="107156" bIns="107156">
              <a:spAutoFit/>
            </a:bodyPr>
            <a:lstStyle/>
            <a:p>
              <a:pPr algn="ctr" defTabSz="1821656">
                <a:spcBef>
                  <a:spcPts val="100"/>
                </a:spcBef>
                <a:buClr>
                  <a:srgbClr val="000000"/>
                </a:buClr>
                <a:defRPr sz="38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/>
                <a:t>GEMS,TEMPO</a:t>
              </a:r>
              <a:r>
                <a:rPr dirty="0"/>
                <a:t> NO</a:t>
              </a:r>
              <a:r>
                <a:rPr baseline="-5999" dirty="0"/>
                <a:t>2</a:t>
              </a:r>
            </a:p>
            <a:p>
              <a:pPr algn="ctr" defTabSz="1821656">
                <a:spcBef>
                  <a:spcPts val="100"/>
                </a:spcBef>
                <a:buClr>
                  <a:srgbClr val="000000"/>
                </a:buClr>
                <a:defRPr sz="3800" u="sng">
                  <a:solidFill>
                    <a:schemeClr val="accent1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u="none" dirty="0">
                  <a:solidFill>
                    <a:schemeClr val="accent2"/>
                  </a:solidFill>
                </a:rPr>
                <a:t>➡️ </a:t>
              </a:r>
              <a:r>
                <a:rPr lang="en-US" dirty="0">
                  <a:solidFill>
                    <a:schemeClr val="accent2"/>
                  </a:solidFill>
                </a:rPr>
                <a:t>09</a:t>
              </a:r>
              <a:r>
                <a:rPr dirty="0">
                  <a:solidFill>
                    <a:schemeClr val="accent2"/>
                  </a:solidFill>
                </a:rPr>
                <a:t>-10</a:t>
              </a:r>
              <a:endParaRPr lang="en-US" dirty="0">
                <a:solidFill>
                  <a:schemeClr val="accent2"/>
                </a:solidFill>
              </a:endParaRPr>
            </a:p>
            <a:p>
              <a:pPr algn="ctr" defTabSz="1821656">
                <a:spcBef>
                  <a:spcPts val="100"/>
                </a:spcBef>
                <a:buClr>
                  <a:srgbClr val="000000"/>
                </a:buClr>
                <a:defRPr sz="3800" u="sng">
                  <a:solidFill>
                    <a:schemeClr val="accent1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accent2"/>
                  </a:solidFill>
                </a:rPr>
                <a:t>➡️ 10-11</a:t>
              </a:r>
            </a:p>
            <a:p>
              <a:pPr algn="ctr" defTabSz="1821656">
                <a:spcBef>
                  <a:spcPts val="100"/>
                </a:spcBef>
                <a:buClr>
                  <a:srgbClr val="000000"/>
                </a:buClr>
                <a:defRPr sz="3800" u="sng">
                  <a:solidFill>
                    <a:schemeClr val="accent1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accent2"/>
                  </a:solidFill>
                </a:rPr>
                <a:t>➡️ 11-12</a:t>
              </a:r>
            </a:p>
            <a:p>
              <a:pPr algn="ctr" defTabSz="1821656">
                <a:spcBef>
                  <a:spcPts val="100"/>
                </a:spcBef>
                <a:buClr>
                  <a:srgbClr val="000000"/>
                </a:buClr>
                <a:defRPr sz="3800" u="sng">
                  <a:solidFill>
                    <a:schemeClr val="accent1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accent2"/>
                  </a:solidFill>
                </a:rPr>
                <a:t>➡️ 12-13</a:t>
              </a:r>
            </a:p>
            <a:p>
              <a:pPr algn="ctr" defTabSz="1821656">
                <a:spcBef>
                  <a:spcPts val="100"/>
                </a:spcBef>
                <a:buClr>
                  <a:srgbClr val="000000"/>
                </a:buClr>
                <a:defRPr sz="3800" u="sng">
                  <a:solidFill>
                    <a:schemeClr val="accent1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accent2"/>
                  </a:solidFill>
                </a:rPr>
                <a:t>➡️ 13-14</a:t>
              </a:r>
            </a:p>
            <a:p>
              <a:pPr algn="ctr" defTabSz="1821656">
                <a:spcBef>
                  <a:spcPts val="100"/>
                </a:spcBef>
                <a:buClr>
                  <a:srgbClr val="000000"/>
                </a:buClr>
                <a:defRPr sz="3800" u="sng">
                  <a:solidFill>
                    <a:schemeClr val="accent1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accent2"/>
                  </a:solidFill>
                </a:rPr>
                <a:t>➡️ 14-15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Picture 8" descr="Picture 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497698" y="2606764"/>
            <a:ext cx="9694502" cy="8698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51" name="Untitled 2.jpg" descr="Untitled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77" y="7638218"/>
            <a:ext cx="9296401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2" name="Untitled.jpg" descr="Untitle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684" y="1611195"/>
            <a:ext cx="9283701" cy="6731001"/>
          </a:xfrm>
          <a:prstGeom prst="rect">
            <a:avLst/>
          </a:prstGeom>
          <a:ln w="12700">
            <a:miter lim="400000"/>
          </a:ln>
        </p:spPr>
      </p:pic>
      <p:sp>
        <p:nvSpPr>
          <p:cNvPr id="953" name="Title 1"/>
          <p:cNvSpPr txBox="1">
            <a:spLocks noGrp="1"/>
          </p:cNvSpPr>
          <p:nvPr>
            <p:ph type="title"/>
          </p:nvPr>
        </p:nvSpPr>
        <p:spPr>
          <a:xfrm>
            <a:off x="2119608" y="137583"/>
            <a:ext cx="22069746" cy="1276351"/>
          </a:xfrm>
          <a:prstGeom prst="rect">
            <a:avLst/>
          </a:prstGeom>
        </p:spPr>
        <p:txBody>
          <a:bodyPr/>
          <a:lstStyle>
            <a:lvl1pPr algn="ctr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Global high-resolution DA in MOMO-Chem</a:t>
            </a:r>
          </a:p>
        </p:txBody>
      </p:sp>
      <p:sp>
        <p:nvSpPr>
          <p:cNvPr id="954" name="TCR-2 (1.1 deg)"/>
          <p:cNvSpPr txBox="1"/>
          <p:nvPr/>
        </p:nvSpPr>
        <p:spPr>
          <a:xfrm>
            <a:off x="2728710" y="1690710"/>
            <a:ext cx="5018779" cy="959149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52400" tIns="152400" rIns="152400" bIns="152400">
            <a:spAutoFit/>
          </a:bodyPr>
          <a:lstStyle>
            <a:lvl1pPr algn="ctr" defTabSz="913440">
              <a:spcBef>
                <a:spcPts val="300"/>
              </a:spcBef>
              <a:defRPr sz="5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TCR-2 (1.1 deg)</a:t>
            </a:r>
          </a:p>
        </p:txBody>
      </p:sp>
      <p:sp>
        <p:nvSpPr>
          <p:cNvPr id="955" name="GCHP (0.25 deg)"/>
          <p:cNvSpPr txBox="1"/>
          <p:nvPr/>
        </p:nvSpPr>
        <p:spPr>
          <a:xfrm>
            <a:off x="2642104" y="7786710"/>
            <a:ext cx="5170430" cy="959149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52400" tIns="152400" rIns="152400" bIns="152400">
            <a:spAutoFit/>
          </a:bodyPr>
          <a:lstStyle>
            <a:lvl1pPr algn="ctr" defTabSz="913440">
              <a:spcBef>
                <a:spcPts val="300"/>
              </a:spcBef>
              <a:defRPr sz="5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GCHP (0.25 deg)</a:t>
            </a:r>
          </a:p>
        </p:txBody>
      </p:sp>
      <p:sp>
        <p:nvSpPr>
          <p:cNvPr id="956" name="Ozone at 500 hPa"/>
          <p:cNvSpPr txBox="1"/>
          <p:nvPr/>
        </p:nvSpPr>
        <p:spPr>
          <a:xfrm>
            <a:off x="124530" y="1691039"/>
            <a:ext cx="2307993" cy="1194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913440">
              <a:spcBef>
                <a:spcPts val="300"/>
              </a:spcBef>
              <a:defRPr sz="3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Ozone at 500 hPa</a:t>
            </a:r>
          </a:p>
        </p:txBody>
      </p:sp>
      <p:sp>
        <p:nvSpPr>
          <p:cNvPr id="957" name="Effective assimilation of high-resolution obs (GEO, in situ + LEO)…"/>
          <p:cNvSpPr txBox="1"/>
          <p:nvPr/>
        </p:nvSpPr>
        <p:spPr>
          <a:xfrm>
            <a:off x="10016129" y="11343770"/>
            <a:ext cx="14263461" cy="2359620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pPr marL="383721" indent="-383721" algn="ctr" defTabSz="1828800">
              <a:spcBef>
                <a:spcPts val="100"/>
              </a:spcBef>
              <a:buClr>
                <a:srgbClr val="FFFFFF"/>
              </a:buClr>
              <a:buSzPct val="100000"/>
              <a:buFont typeface="Arial"/>
              <a:buChar char="•"/>
              <a:defRPr sz="41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000" u="none" dirty="0"/>
              <a:t>Effective assimilation of high-resolution </a:t>
            </a:r>
            <a:r>
              <a:rPr sz="4000" u="none" dirty="0" err="1"/>
              <a:t>obs</a:t>
            </a:r>
            <a:r>
              <a:rPr sz="4000" u="none" dirty="0"/>
              <a:t> (GEO, in situ + LEO)</a:t>
            </a:r>
          </a:p>
          <a:p>
            <a:pPr marL="383721" indent="-383721" algn="ctr" defTabSz="1828800">
              <a:spcBef>
                <a:spcPts val="100"/>
              </a:spcBef>
              <a:buClr>
                <a:srgbClr val="FFFFFF"/>
              </a:buClr>
              <a:buSzPct val="100000"/>
              <a:buFont typeface="Arial"/>
              <a:buChar char="•"/>
              <a:defRPr sz="41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000" u="none" dirty="0"/>
              <a:t>Evaluation of DA uncertainty ranges due to model errors </a:t>
            </a:r>
          </a:p>
          <a:p>
            <a:pPr marL="383721" indent="-383721" algn="ctr" defTabSz="1828800">
              <a:spcBef>
                <a:spcPts val="100"/>
              </a:spcBef>
              <a:buClr>
                <a:srgbClr val="FFFFFF"/>
              </a:buClr>
              <a:buSzPct val="100000"/>
              <a:buFont typeface="Arial"/>
              <a:buChar char="•"/>
              <a:defRPr sz="41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000" u="none" dirty="0"/>
              <a:t>City-to-global scale atmospheric composition variation</a:t>
            </a:r>
          </a:p>
        </p:txBody>
      </p:sp>
      <p:sp>
        <p:nvSpPr>
          <p:cNvPr id="958" name="COVID ozone anomaly"/>
          <p:cNvSpPr txBox="1"/>
          <p:nvPr/>
        </p:nvSpPr>
        <p:spPr>
          <a:xfrm>
            <a:off x="17204190" y="1678473"/>
            <a:ext cx="6260102" cy="82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ctr" defTabSz="913440">
              <a:spcBef>
                <a:spcPts val="300"/>
              </a:spcBef>
              <a:defRPr sz="4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COVID ozone anomaly</a:t>
            </a:r>
          </a:p>
        </p:txBody>
      </p:sp>
      <p:sp>
        <p:nvSpPr>
          <p:cNvPr id="959" name="GCHP (0.25 deg)"/>
          <p:cNvSpPr txBox="1"/>
          <p:nvPr/>
        </p:nvSpPr>
        <p:spPr>
          <a:xfrm>
            <a:off x="11438214" y="1641526"/>
            <a:ext cx="5170430" cy="959149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52400" tIns="152400" rIns="152400" bIns="152400">
            <a:spAutoFit/>
          </a:bodyPr>
          <a:lstStyle>
            <a:lvl1pPr algn="ctr" defTabSz="913440">
              <a:spcBef>
                <a:spcPts val="300"/>
              </a:spcBef>
              <a:defRPr sz="5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GCHP (0.25 deg)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Rectangle"/>
          <p:cNvSpPr/>
          <p:nvPr/>
        </p:nvSpPr>
        <p:spPr>
          <a:xfrm>
            <a:off x="254484" y="1540240"/>
            <a:ext cx="13163430" cy="541034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965" name="Rectangle"/>
          <p:cNvSpPr/>
          <p:nvPr/>
        </p:nvSpPr>
        <p:spPr>
          <a:xfrm>
            <a:off x="8789077" y="3704177"/>
            <a:ext cx="4344339" cy="2064550"/>
          </a:xfrm>
          <a:prstGeom prst="rect">
            <a:avLst/>
          </a:prstGeom>
          <a:solidFill>
            <a:srgbClr val="FFFFFF"/>
          </a:solidFill>
          <a:ln w="50800">
            <a:solidFill>
              <a:srgbClr val="FF26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966" name="Rectangle"/>
          <p:cNvSpPr/>
          <p:nvPr/>
        </p:nvSpPr>
        <p:spPr>
          <a:xfrm>
            <a:off x="8789077" y="1625698"/>
            <a:ext cx="4344339" cy="2064550"/>
          </a:xfrm>
          <a:prstGeom prst="rect">
            <a:avLst/>
          </a:prstGeom>
          <a:solidFill>
            <a:srgbClr val="FFFFFF"/>
          </a:solidFill>
          <a:ln w="50800">
            <a:solidFill>
              <a:srgbClr val="FF26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971" name="Title 1"/>
          <p:cNvSpPr txBox="1">
            <a:spLocks noGrp="1"/>
          </p:cNvSpPr>
          <p:nvPr>
            <p:ph type="title"/>
          </p:nvPr>
        </p:nvSpPr>
        <p:spPr>
          <a:xfrm>
            <a:off x="2119608" y="150283"/>
            <a:ext cx="22069746" cy="1276351"/>
          </a:xfrm>
          <a:prstGeom prst="rect">
            <a:avLst/>
          </a:prstGeom>
        </p:spPr>
        <p:txBody>
          <a:bodyPr/>
          <a:lstStyle>
            <a:lvl1pPr algn="ctr" defTabSz="1737360">
              <a:defRPr sz="627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MOMO-Chem + ML for downscaling and bias correction</a:t>
            </a:r>
          </a:p>
        </p:txBody>
      </p:sp>
      <p:sp>
        <p:nvSpPr>
          <p:cNvPr id="972" name="Rectangle 6"/>
          <p:cNvSpPr txBox="1">
            <a:spLocks noGrp="1"/>
          </p:cNvSpPr>
          <p:nvPr>
            <p:ph type="sldNum" sz="quarter" idx="2"/>
          </p:nvPr>
        </p:nvSpPr>
        <p:spPr>
          <a:xfrm>
            <a:off x="17587419" y="13108128"/>
            <a:ext cx="7620001" cy="501924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3578" tIns="53578" rIns="53578" bIns="53578" anchor="ctr"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979" name="High-reso met +"/>
          <p:cNvSpPr txBox="1"/>
          <p:nvPr/>
        </p:nvSpPr>
        <p:spPr>
          <a:xfrm>
            <a:off x="9141719" y="1625391"/>
            <a:ext cx="4513543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500" b="1"/>
            </a:lvl1pPr>
          </a:lstStyle>
          <a:p>
            <a:r>
              <a:rPr sz="3400" dirty="0"/>
              <a:t>High-</a:t>
            </a:r>
            <a:r>
              <a:rPr sz="3400" dirty="0" err="1"/>
              <a:t>reso</a:t>
            </a:r>
            <a:r>
              <a:rPr sz="3400" dirty="0"/>
              <a:t> met +</a:t>
            </a:r>
          </a:p>
        </p:txBody>
      </p:sp>
      <p:pic>
        <p:nvPicPr>
          <p:cNvPr id="981" name="Picture 2" descr="Picture 2"/>
          <p:cNvPicPr>
            <a:picLocks/>
          </p:cNvPicPr>
          <p:nvPr/>
        </p:nvPicPr>
        <p:blipFill>
          <a:blip r:embed="rId4"/>
          <a:srcRect b="4857"/>
          <a:stretch>
            <a:fillRect/>
          </a:stretch>
        </p:blipFill>
        <p:spPr>
          <a:xfrm>
            <a:off x="9706743" y="2297197"/>
            <a:ext cx="2564911" cy="1269899"/>
          </a:xfrm>
          <a:prstGeom prst="rect">
            <a:avLst/>
          </a:prstGeom>
          <a:ln w="12700">
            <a:miter lim="400000"/>
          </a:ln>
        </p:spPr>
      </p:pic>
      <p:sp>
        <p:nvSpPr>
          <p:cNvPr id="982" name="GEMS/TEMPO"/>
          <p:cNvSpPr txBox="1"/>
          <p:nvPr/>
        </p:nvSpPr>
        <p:spPr>
          <a:xfrm>
            <a:off x="9437611" y="3796091"/>
            <a:ext cx="3413759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500" b="1"/>
            </a:lvl1pPr>
          </a:lstStyle>
          <a:p>
            <a:r>
              <a:rPr sz="3400"/>
              <a:t>GEMS/TEMPO</a:t>
            </a:r>
          </a:p>
        </p:txBody>
      </p:sp>
      <p:pic>
        <p:nvPicPr>
          <p:cNvPr id="983" name="TEMPO_3_28_2024_CONUS.0500_print.jpg" descr="TEMPO_3_28_2024_CONUS.0500_pri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7479" y="4362593"/>
            <a:ext cx="2263479" cy="1276351"/>
          </a:xfrm>
          <a:prstGeom prst="rect">
            <a:avLst/>
          </a:prstGeom>
          <a:ln w="12700">
            <a:miter lim="400000"/>
          </a:ln>
        </p:spPr>
      </p:pic>
      <p:sp>
        <p:nvSpPr>
          <p:cNvPr id="984" name="ML…"/>
          <p:cNvSpPr txBox="1"/>
          <p:nvPr/>
        </p:nvSpPr>
        <p:spPr>
          <a:xfrm>
            <a:off x="5069599" y="2557574"/>
            <a:ext cx="3385927" cy="204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4200" b="1">
                <a:solidFill>
                  <a:srgbClr val="FEFB41"/>
                </a:solidFill>
              </a:defRPr>
            </a:pPr>
            <a:r>
              <a:t>ML</a:t>
            </a:r>
          </a:p>
          <a:p>
            <a:pPr algn="ctr">
              <a:defRPr sz="4200" b="1">
                <a:solidFill>
                  <a:srgbClr val="FEFB41"/>
                </a:solidFill>
              </a:defRPr>
            </a:pPr>
            <a:r>
              <a:t>downscaling</a:t>
            </a:r>
          </a:p>
        </p:txBody>
      </p:sp>
      <p:sp>
        <p:nvSpPr>
          <p:cNvPr id="985" name="Arrow"/>
          <p:cNvSpPr/>
          <p:nvPr/>
        </p:nvSpPr>
        <p:spPr>
          <a:xfrm rot="5400000">
            <a:off x="6124387" y="4482181"/>
            <a:ext cx="1276351" cy="81414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5EC0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sp>
        <p:nvSpPr>
          <p:cNvPr id="986" name="&lt; 0.1°resolution emissions and surface concentrations"/>
          <p:cNvSpPr txBox="1"/>
          <p:nvPr/>
        </p:nvSpPr>
        <p:spPr>
          <a:xfrm>
            <a:off x="2136187" y="6028751"/>
            <a:ext cx="9553896" cy="72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defRPr sz="3800" b="1">
                <a:solidFill>
                  <a:srgbClr val="FEFB41"/>
                </a:solidFill>
              </a:defRPr>
            </a:lvl1pPr>
          </a:lstStyle>
          <a:p>
            <a:r>
              <a:rPr lang="en-US"/>
              <a:t>&lt; 0.1°resolution data for AQ applications</a:t>
            </a:r>
            <a:endParaRPr lang="en-US" dirty="0"/>
          </a:p>
        </p:txBody>
      </p:sp>
      <p:sp>
        <p:nvSpPr>
          <p:cNvPr id="987" name="ML bias correction (Miyazaki et al.…"/>
          <p:cNvSpPr txBox="1"/>
          <p:nvPr/>
        </p:nvSpPr>
        <p:spPr>
          <a:xfrm>
            <a:off x="55576" y="11968066"/>
            <a:ext cx="3525824" cy="1637507"/>
          </a:xfrm>
          <a:prstGeom prst="rect">
            <a:avLst/>
          </a:prstGeom>
          <a:solidFill>
            <a:srgbClr val="FFFDE5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14300" tIns="114300" rIns="114300" bIns="114300">
            <a:spAutoFit/>
          </a:bodyPr>
          <a:lstStyle/>
          <a:p>
            <a:pPr marL="81280" marR="81280" algn="ctr" defTabSz="1821656">
              <a:defRPr sz="3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000"/>
              <a:t>ML bias correction (Miyazaki et al. </a:t>
            </a:r>
          </a:p>
          <a:p>
            <a:pPr marL="81280" marR="81280" algn="ctr" defTabSz="1821656">
              <a:defRPr sz="3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000"/>
              <a:t>to be submitted)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B4C6E3-D941-1BF4-2C39-894152F3C968}"/>
              </a:ext>
            </a:extLst>
          </p:cNvPr>
          <p:cNvGrpSpPr/>
          <p:nvPr/>
        </p:nvGrpSpPr>
        <p:grpSpPr>
          <a:xfrm>
            <a:off x="2091447" y="1569056"/>
            <a:ext cx="22106323" cy="12202973"/>
            <a:chOff x="2091447" y="1569056"/>
            <a:chExt cx="22106323" cy="122029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734AE5-228B-DACB-E375-33C30C2BA4E2}"/>
                </a:ext>
              </a:extLst>
            </p:cNvPr>
            <p:cNvGrpSpPr/>
            <p:nvPr/>
          </p:nvGrpSpPr>
          <p:grpSpPr>
            <a:xfrm>
              <a:off x="2091447" y="1569056"/>
              <a:ext cx="22106323" cy="12202973"/>
              <a:chOff x="2091447" y="1569056"/>
              <a:chExt cx="22106323" cy="12202973"/>
            </a:xfrm>
          </p:grpSpPr>
          <p:pic>
            <p:nvPicPr>
              <p:cNvPr id="968" name="target_in_test.target.png" descr="target_in_test.target.png"/>
              <p:cNvPicPr>
                <a:picLocks noChangeAspect="1"/>
              </p:cNvPicPr>
              <p:nvPr/>
            </p:nvPicPr>
            <p:blipFill>
              <a:blip r:embed="rId6"/>
              <a:srcRect t="7820" b="15656"/>
              <a:stretch>
                <a:fillRect/>
              </a:stretch>
            </p:blipFill>
            <p:spPr>
              <a:xfrm>
                <a:off x="14029447" y="1889241"/>
                <a:ext cx="10160001" cy="526291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969" name="target_in_train.target.png" descr="target_in_train.target.png"/>
              <p:cNvPicPr>
                <a:picLocks noChangeAspect="1"/>
              </p:cNvPicPr>
              <p:nvPr/>
            </p:nvPicPr>
            <p:blipFill>
              <a:blip r:embed="rId7"/>
              <a:srcRect t="8886" b="4701"/>
              <a:stretch>
                <a:fillRect/>
              </a:stretch>
            </p:blipFill>
            <p:spPr>
              <a:xfrm>
                <a:off x="2091447" y="7770924"/>
                <a:ext cx="10160001" cy="5942996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970" name="predict_in_test.predict_extra.png" descr="predict_in_test.predict_extra.png"/>
              <p:cNvPicPr>
                <a:picLocks noChangeAspect="1"/>
              </p:cNvPicPr>
              <p:nvPr/>
            </p:nvPicPr>
            <p:blipFill>
              <a:blip r:embed="rId8"/>
              <a:srcRect t="8149" b="4593"/>
              <a:stretch>
                <a:fillRect/>
              </a:stretch>
            </p:blipFill>
            <p:spPr>
              <a:xfrm>
                <a:off x="14037769" y="7770924"/>
                <a:ext cx="10160001" cy="600110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973" name="Truth [0.5°]"/>
              <p:cNvSpPr txBox="1"/>
              <p:nvPr/>
            </p:nvSpPr>
            <p:spPr>
              <a:xfrm>
                <a:off x="17378275" y="1569056"/>
                <a:ext cx="3475004" cy="835804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71437" tIns="71437" rIns="71437" bIns="71437" anchor="ctr">
                <a:spAutoFit/>
              </a:bodyPr>
              <a:lstStyle>
                <a:lvl1pPr algn="ctr">
                  <a:defRPr sz="4500"/>
                </a:lvl1pPr>
              </a:lstStyle>
              <a:p>
                <a:r>
                  <a:rPr sz="4000" dirty="0"/>
                  <a:t>Truth [0.5°]</a:t>
                </a:r>
              </a:p>
            </p:txBody>
          </p:sp>
          <p:sp>
            <p:nvSpPr>
              <p:cNvPr id="974" name="MOMO-Chem [1.1°]"/>
              <p:cNvSpPr txBox="1"/>
              <p:nvPr/>
            </p:nvSpPr>
            <p:spPr>
              <a:xfrm>
                <a:off x="4440441" y="7189707"/>
                <a:ext cx="5558631" cy="87204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71437" tIns="71437" rIns="71437" bIns="71437"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 sz="4600"/>
                </a:pPr>
                <a:r>
                  <a:rPr sz="4000" dirty="0"/>
                  <a:t>MOMO-Chem [1.1°]</a:t>
                </a:r>
              </a:p>
            </p:txBody>
          </p:sp>
          <p:sp>
            <p:nvSpPr>
              <p:cNvPr id="975" name="ML [0.5°]"/>
              <p:cNvSpPr txBox="1"/>
              <p:nvPr/>
            </p:nvSpPr>
            <p:spPr>
              <a:xfrm>
                <a:off x="17283273" y="7217740"/>
                <a:ext cx="3433569" cy="866776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71437" tIns="71437" rIns="71437" bIns="71437" anchor="ctr">
                <a:spAutoFit/>
              </a:bodyPr>
              <a:lstStyle>
                <a:lvl1pPr algn="ctr">
                  <a:defRPr sz="4500"/>
                </a:lvl1pPr>
              </a:lstStyle>
              <a:p>
                <a:r>
                  <a:t>ML [0.5°]</a:t>
                </a:r>
              </a:p>
            </p:txBody>
          </p:sp>
          <p:sp>
            <p:nvSpPr>
              <p:cNvPr id="976" name="Arrow"/>
              <p:cNvSpPr/>
              <p:nvPr/>
            </p:nvSpPr>
            <p:spPr>
              <a:xfrm>
                <a:off x="11430000" y="9817100"/>
                <a:ext cx="3227258" cy="1270000"/>
              </a:xfrm>
              <a:prstGeom prst="rightArrow">
                <a:avLst>
                  <a:gd name="adj1" fmla="val 32000"/>
                  <a:gd name="adj2" fmla="val 64000"/>
                </a:avLst>
              </a:prstGeom>
              <a:blipFill>
                <a:blip r:embed="rId9"/>
              </a:blipFill>
              <a:ln w="12700"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lIns="71437" tIns="71437" rIns="71437" bIns="71437" anchor="ctr"/>
              <a:lstStyle/>
              <a:p>
                <a:pPr algn="ctr" defTabSz="821531">
                  <a:defRPr sz="5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ヒラギノ角ゴ Pro W3"/>
                  </a:defRPr>
                </a:pPr>
                <a:endParaRPr/>
              </a:p>
            </p:txBody>
          </p:sp>
          <p:sp>
            <p:nvSpPr>
              <p:cNvPr id="978" name="Surface O3…"/>
              <p:cNvSpPr txBox="1"/>
              <p:nvPr/>
            </p:nvSpPr>
            <p:spPr>
              <a:xfrm>
                <a:off x="11560049" y="8727675"/>
                <a:ext cx="2967158" cy="137537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71437" tIns="71437" rIns="71437" bIns="71437" anchor="ctr">
                <a:spAutoFit/>
              </a:bodyPr>
              <a:lstStyle/>
              <a:p>
                <a:pPr algn="ctr">
                  <a:defRPr sz="4200"/>
                </a:pPr>
                <a:r>
                  <a:rPr sz="4000" dirty="0"/>
                  <a:t>Surface O</a:t>
                </a:r>
                <a:r>
                  <a:rPr sz="4000" baseline="-5999" dirty="0"/>
                  <a:t>3</a:t>
                </a:r>
              </a:p>
              <a:p>
                <a:pPr algn="ctr">
                  <a:defRPr sz="4200"/>
                </a:pPr>
                <a:r>
                  <a:rPr sz="4000" dirty="0"/>
                  <a:t>downscaling</a:t>
                </a:r>
              </a:p>
            </p:txBody>
          </p:sp>
        </p:grpSp>
        <p:sp>
          <p:nvSpPr>
            <p:cNvPr id="2" name="Surface O3…">
              <a:extLst>
                <a:ext uri="{FF2B5EF4-FFF2-40B4-BE49-F238E27FC236}">
                  <a16:creationId xmlns:a16="http://schemas.microsoft.com/office/drawing/2014/main" id="{2A5375B8-D793-67A1-31D5-42D34AD990BB}"/>
                </a:ext>
              </a:extLst>
            </p:cNvPr>
            <p:cNvSpPr txBox="1"/>
            <p:nvPr/>
          </p:nvSpPr>
          <p:spPr>
            <a:xfrm>
              <a:off x="11792661" y="11189009"/>
              <a:ext cx="2713202" cy="882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anchor="ctr">
              <a:spAutoFit/>
            </a:bodyPr>
            <a:lstStyle/>
            <a:p>
              <a:pPr algn="ctr">
                <a:defRPr sz="4200"/>
              </a:pPr>
              <a:r>
                <a:rPr lang="en-US" sz="2400" dirty="0"/>
                <a:t>at reduced computational cost</a:t>
              </a:r>
              <a:endParaRPr sz="2400" dirty="0"/>
            </a:p>
          </p:txBody>
        </p:sp>
      </p:grpSp>
      <p:sp>
        <p:nvSpPr>
          <p:cNvPr id="5" name="Rectangle">
            <a:extLst>
              <a:ext uri="{FF2B5EF4-FFF2-40B4-BE49-F238E27FC236}">
                <a16:creationId xmlns:a16="http://schemas.microsoft.com/office/drawing/2014/main" id="{BEB05298-E735-BB28-5A21-969B825585A3}"/>
              </a:ext>
            </a:extLst>
          </p:cNvPr>
          <p:cNvSpPr/>
          <p:nvPr/>
        </p:nvSpPr>
        <p:spPr>
          <a:xfrm>
            <a:off x="457877" y="1865763"/>
            <a:ext cx="4344339" cy="3724843"/>
          </a:xfrm>
          <a:prstGeom prst="rect">
            <a:avLst/>
          </a:prstGeom>
          <a:solidFill>
            <a:srgbClr val="FFFFFF"/>
          </a:solidFill>
          <a:ln w="50800">
            <a:solidFill>
              <a:srgbClr val="FFC777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ヒラギノ角ゴ Pro W3"/>
              </a:defRPr>
            </a:pPr>
            <a:endParaRPr/>
          </a:p>
        </p:txBody>
      </p:sp>
      <p:pic>
        <p:nvPicPr>
          <p:cNvPr id="6" name="Untitled.jpg" descr="Untitled.jpg">
            <a:extLst>
              <a:ext uri="{FF2B5EF4-FFF2-40B4-BE49-F238E27FC236}">
                <a16:creationId xmlns:a16="http://schemas.microsoft.com/office/drawing/2014/main" id="{2641BE1F-315E-C11D-A54F-138A0F5615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8345"/>
          <a:stretch>
            <a:fillRect/>
          </a:stretch>
        </p:blipFill>
        <p:spPr>
          <a:xfrm>
            <a:off x="1238718" y="2902795"/>
            <a:ext cx="2843774" cy="168357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MOMO-Chem…">
            <a:extLst>
              <a:ext uri="{FF2B5EF4-FFF2-40B4-BE49-F238E27FC236}">
                <a16:creationId xmlns:a16="http://schemas.microsoft.com/office/drawing/2014/main" id="{E79953F3-903C-DB22-9118-7F7ED423C9FC}"/>
              </a:ext>
            </a:extLst>
          </p:cNvPr>
          <p:cNvSpPr txBox="1"/>
          <p:nvPr/>
        </p:nvSpPr>
        <p:spPr>
          <a:xfrm>
            <a:off x="664670" y="1921983"/>
            <a:ext cx="3901518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>
              <a:defRPr sz="3500" b="1"/>
            </a:pPr>
            <a:r>
              <a:t>MOMO-Chem </a:t>
            </a:r>
          </a:p>
          <a:p>
            <a:pPr algn="ctr">
              <a:defRPr sz="3500" b="1"/>
            </a:pPr>
            <a:r>
              <a:t>at 0.25—1.1° </a:t>
            </a:r>
          </a:p>
        </p:txBody>
      </p:sp>
      <p:sp>
        <p:nvSpPr>
          <p:cNvPr id="8" name="Emissions, surface conc.,…">
            <a:extLst>
              <a:ext uri="{FF2B5EF4-FFF2-40B4-BE49-F238E27FC236}">
                <a16:creationId xmlns:a16="http://schemas.microsoft.com/office/drawing/2014/main" id="{43D53CB0-A3DF-5750-A740-8D6177C94F9E}"/>
              </a:ext>
            </a:extLst>
          </p:cNvPr>
          <p:cNvSpPr txBox="1"/>
          <p:nvPr/>
        </p:nvSpPr>
        <p:spPr>
          <a:xfrm>
            <a:off x="535410" y="4597151"/>
            <a:ext cx="4187157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2800"/>
            </a:pPr>
            <a:r>
              <a:t>Emissions, surface conc.,</a:t>
            </a:r>
          </a:p>
          <a:p>
            <a:pPr algn="ctr">
              <a:defRPr sz="2800"/>
            </a:pPr>
            <a:r>
              <a:t>attributions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Title 1"/>
          <p:cNvSpPr txBox="1">
            <a:spLocks noGrp="1"/>
          </p:cNvSpPr>
          <p:nvPr>
            <p:ph type="title"/>
          </p:nvPr>
        </p:nvSpPr>
        <p:spPr>
          <a:xfrm>
            <a:off x="2119608" y="86783"/>
            <a:ext cx="22069746" cy="1276351"/>
          </a:xfrm>
          <a:prstGeom prst="rect">
            <a:avLst/>
          </a:prstGeom>
        </p:spPr>
        <p:txBody>
          <a:bodyPr/>
          <a:lstStyle>
            <a:lvl1pPr algn="ctr">
              <a:defRPr sz="6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Summary</a:t>
            </a:r>
          </a:p>
        </p:txBody>
      </p:sp>
      <p:sp>
        <p:nvSpPr>
          <p:cNvPr id="992" name="TextBox 2"/>
          <p:cNvSpPr txBox="1"/>
          <p:nvPr/>
        </p:nvSpPr>
        <p:spPr>
          <a:xfrm>
            <a:off x="302997" y="1915640"/>
            <a:ext cx="23937763" cy="10776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8900" tIns="88900" rIns="88900" bIns="88900">
            <a:spAutoFit/>
          </a:bodyPr>
          <a:lstStyle/>
          <a:p>
            <a:pPr defTabSz="1828800">
              <a:lnSpc>
                <a:spcPct val="130000"/>
              </a:lnSpc>
              <a:spcBef>
                <a:spcPts val="2800"/>
              </a:spcBef>
              <a:defRPr sz="4100" i="1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900" dirty="0"/>
              <a:t>GEO measurements provide much-improved spatial and temporal resolution and coverage. Combined use of GEO and LEO  in MOMO-Chem will greatly advance air quality and climate applications. </a:t>
            </a:r>
          </a:p>
          <a:p>
            <a:pPr marL="559836" indent="-559836" defTabSz="1828800">
              <a:lnSpc>
                <a:spcPct val="130000"/>
              </a:lnSpc>
              <a:spcBef>
                <a:spcPts val="2800"/>
              </a:spcBef>
              <a:buSzPct val="100000"/>
              <a:buFont typeface="Arial"/>
              <a:buChar char="•"/>
              <a:defRPr sz="4100">
                <a:latin typeface="Arial"/>
                <a:ea typeface="Arial"/>
                <a:cs typeface="Arial"/>
                <a:sym typeface="Arial"/>
              </a:defRPr>
            </a:pPr>
            <a:r>
              <a:rPr sz="3900" b="1" u="sng" dirty="0">
                <a:solidFill>
                  <a:srgbClr val="0433FF"/>
                </a:solidFill>
              </a:rPr>
              <a:t>Current &amp; future applications</a:t>
            </a:r>
            <a:r>
              <a:rPr sz="3900" dirty="0"/>
              <a:t>: Satellites (GOSAT-GW, CO2M, GEMS, TEMPO, GEO-XO, Sentinel-4), aircraft missions (ASIA-AQ), scientific focuses (AQ+GHG, trace gas + aerosol interactions, OH, wildfires, VOCs), techniques (DA+ML). </a:t>
            </a:r>
          </a:p>
          <a:p>
            <a:pPr marL="559836" indent="-559836" defTabSz="1828800">
              <a:lnSpc>
                <a:spcPct val="130000"/>
              </a:lnSpc>
              <a:spcBef>
                <a:spcPts val="2800"/>
              </a:spcBef>
              <a:buSzPct val="100000"/>
              <a:buFont typeface="Arial"/>
              <a:buChar char="•"/>
              <a:defRPr sz="4100">
                <a:latin typeface="Arial"/>
                <a:ea typeface="Arial"/>
                <a:cs typeface="Arial"/>
                <a:sym typeface="Arial"/>
              </a:defRPr>
            </a:pPr>
            <a:r>
              <a:rPr sz="3900" b="1" u="sng" dirty="0">
                <a:solidFill>
                  <a:srgbClr val="0433FF"/>
                </a:solidFill>
              </a:rPr>
              <a:t>Contributions/collaborations</a:t>
            </a:r>
            <a:r>
              <a:rPr sz="3900" dirty="0"/>
              <a:t>: Explore class missions, Schmidt Futures FETCH4 (Co-I), IGAC AMI</a:t>
            </a:r>
            <a:r>
              <a:rPr lang="en-US" sz="3900" dirty="0"/>
              <a:t>G</a:t>
            </a:r>
            <a:r>
              <a:rPr sz="3900" dirty="0"/>
              <a:t>O (SC), IGAC TOAR-2 (Lead: Chemical reanalysis WG &amp; satellite assessment report), ISSI (GEO AQ summary paper), JEDI, WMO observing system impacts, CEOS-AC-VC, TRACER-1 (NASA Ames regional reanalysis), JPL TROPESS (new satellite products) </a:t>
            </a:r>
          </a:p>
          <a:p>
            <a:pPr marL="559836" indent="-559836" defTabSz="1828800">
              <a:lnSpc>
                <a:spcPct val="130000"/>
              </a:lnSpc>
              <a:spcBef>
                <a:spcPts val="2800"/>
              </a:spcBef>
              <a:buSzPct val="100000"/>
              <a:buFont typeface="Arial"/>
              <a:buChar char="•"/>
              <a:defRPr sz="4100">
                <a:latin typeface="Arial"/>
                <a:ea typeface="Arial"/>
                <a:cs typeface="Arial"/>
                <a:sym typeface="Arial"/>
              </a:defRPr>
            </a:pPr>
            <a:r>
              <a:rPr sz="3900" b="1" u="sng" dirty="0">
                <a:solidFill>
                  <a:srgbClr val="0433FF"/>
                </a:solidFill>
              </a:rPr>
              <a:t>NASA funded projects</a:t>
            </a:r>
            <a:r>
              <a:rPr sz="3900" dirty="0"/>
              <a:t>: AST (</a:t>
            </a:r>
            <a:r>
              <a:rPr sz="3900" i="1" dirty="0"/>
              <a:t>PI</a:t>
            </a:r>
            <a:r>
              <a:rPr sz="3900" dirty="0"/>
              <a:t>, Decadal reanalysis), ACMAP (</a:t>
            </a:r>
            <a:r>
              <a:rPr sz="3900" i="1" dirty="0"/>
              <a:t>PI</a:t>
            </a:r>
            <a:r>
              <a:rPr sz="3900" dirty="0"/>
              <a:t>, MOMO-Chem), ESUSPI (</a:t>
            </a:r>
            <a:r>
              <a:rPr sz="3900" i="1" dirty="0"/>
              <a:t>PI</a:t>
            </a:r>
            <a:r>
              <a:rPr sz="3900" dirty="0"/>
              <a:t>, GOSAT-GW), Earth to Action for Air Quality (</a:t>
            </a:r>
            <a:r>
              <a:rPr sz="3900" i="1" dirty="0"/>
              <a:t>PI</a:t>
            </a:r>
            <a:r>
              <a:rPr sz="3900" dirty="0"/>
              <a:t>), JPL ML-AQ (</a:t>
            </a:r>
            <a:r>
              <a:rPr sz="3900" i="1" dirty="0"/>
              <a:t>PI</a:t>
            </a:r>
            <a:r>
              <a:rPr sz="3900" dirty="0"/>
              <a:t>), HAQAST (LBC), CMS-Flux (CO</a:t>
            </a:r>
            <a:r>
              <a:rPr sz="3900" baseline="-5999" dirty="0"/>
              <a:t>2</a:t>
            </a:r>
            <a:r>
              <a:rPr sz="3900" dirty="0"/>
              <a:t>-CO-NOx), NPP (VOCs), ACMAP (trace gas atmospheric river)</a:t>
            </a:r>
          </a:p>
        </p:txBody>
      </p:sp>
      <p:sp>
        <p:nvSpPr>
          <p:cNvPr id="993" name="Look forward to further collaborations!"/>
          <p:cNvSpPr txBox="1"/>
          <p:nvPr/>
        </p:nvSpPr>
        <p:spPr>
          <a:xfrm>
            <a:off x="7255044" y="12665486"/>
            <a:ext cx="9884115" cy="882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spcBef>
                <a:spcPts val="500"/>
              </a:spcBef>
              <a:defRPr sz="49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4800" u="sng" dirty="0"/>
              <a:t>Look forward to further collaborations!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 W3"/>
        <a:ea typeface="ヒラギノ角ゴ Pro W3"/>
        <a:cs typeface="ヒラギノ角ゴ Pro W3"/>
      </a:majorFont>
      <a:minorFont>
        <a:latin typeface="ヒラギノ角ゴ Pro W3"/>
        <a:ea typeface="ヒラギノ角ゴ Pro W3"/>
        <a:cs typeface="ヒラギノ角ゴ Pro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ヒラギノ角ゴ Pro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 W3"/>
        <a:ea typeface="ヒラギノ角ゴ Pro W3"/>
        <a:cs typeface="ヒラギノ角ゴ Pro W3"/>
      </a:majorFont>
      <a:minorFont>
        <a:latin typeface="ヒラギノ角ゴ Pro W3"/>
        <a:ea typeface="ヒラギノ角ゴ Pro W3"/>
        <a:cs typeface="ヒラギノ角ゴ Pro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ヒラギノ角ゴ Pro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722</Words>
  <Application>Microsoft Macintosh PowerPoint</Application>
  <PresentationFormat>Custom</PresentationFormat>
  <Paragraphs>116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游ゴシック</vt:lpstr>
      <vt:lpstr>游ゴシック Light</vt:lpstr>
      <vt:lpstr>Zapf Dingbats</vt:lpstr>
      <vt:lpstr>ヒラギノ角ゴ ProN W3</vt:lpstr>
      <vt:lpstr>Arial</vt:lpstr>
      <vt:lpstr>Avenir Book</vt:lpstr>
      <vt:lpstr>Calibri</vt:lpstr>
      <vt:lpstr>Calibri Light</vt:lpstr>
      <vt:lpstr>Helvetica</vt:lpstr>
      <vt:lpstr>Helvetica Neue</vt:lpstr>
      <vt:lpstr>Helvetica Neue Light</vt:lpstr>
      <vt:lpstr>Helvetica Neue Medium</vt:lpstr>
      <vt:lpstr>Lucida Grande</vt:lpstr>
      <vt:lpstr>Times New Roman</vt:lpstr>
      <vt:lpstr>White</vt:lpstr>
      <vt:lpstr>Seamless integration of geostationary and low Earth orbiting satellites for city-to-global scale atmospheric composition and emission analysis using JPL MOMO-Chem</vt:lpstr>
      <vt:lpstr>PowerPoint Presentation</vt:lpstr>
      <vt:lpstr>Global anthropogenic emissions over 19 years</vt:lpstr>
      <vt:lpstr>PowerPoint Presentation</vt:lpstr>
      <vt:lpstr>PowerPoint Presentation</vt:lpstr>
      <vt:lpstr>Diurnal emission variability: anthropogenic, lightning, soil</vt:lpstr>
      <vt:lpstr>Global high-resolution DA in MOMO-Chem</vt:lpstr>
      <vt:lpstr>MOMO-Chem + ML for downscaling and bias correction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Miyazaki, Kazuyuki (US 329I)</cp:lastModifiedBy>
  <cp:revision>4</cp:revision>
  <dcterms:modified xsi:type="dcterms:W3CDTF">2024-08-26T23:31:03Z</dcterms:modified>
</cp:coreProperties>
</file>