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09" r:id="rId5"/>
    <p:sldMasterId id="2147483721" r:id="rId6"/>
  </p:sldMasterIdLst>
  <p:notesMasterIdLst>
    <p:notesMasterId r:id="rId27"/>
  </p:notesMasterIdLst>
  <p:handoutMasterIdLst>
    <p:handoutMasterId r:id="rId28"/>
  </p:handoutMasterIdLst>
  <p:sldIdLst>
    <p:sldId id="437" r:id="rId7"/>
    <p:sldId id="1000" r:id="rId8"/>
    <p:sldId id="991" r:id="rId9"/>
    <p:sldId id="504" r:id="rId10"/>
    <p:sldId id="993" r:id="rId11"/>
    <p:sldId id="994" r:id="rId12"/>
    <p:sldId id="260" r:id="rId13"/>
    <p:sldId id="996" r:id="rId14"/>
    <p:sldId id="273" r:id="rId15"/>
    <p:sldId id="1002" r:id="rId16"/>
    <p:sldId id="995" r:id="rId17"/>
    <p:sldId id="997" r:id="rId18"/>
    <p:sldId id="998" r:id="rId19"/>
    <p:sldId id="999" r:id="rId20"/>
    <p:sldId id="491" r:id="rId21"/>
    <p:sldId id="460" r:id="rId22"/>
    <p:sldId id="525" r:id="rId23"/>
    <p:sldId id="267" r:id="rId24"/>
    <p:sldId id="979" r:id="rId25"/>
    <p:sldId id="257" r:id="rId2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F58"/>
    <a:srgbClr val="02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0"/>
    <p:restoredTop sz="94694"/>
  </p:normalViewPr>
  <p:slideViewPr>
    <p:cSldViewPr snapToGrid="0">
      <p:cViewPr varScale="1">
        <p:scale>
          <a:sx n="127" d="100"/>
          <a:sy n="127" d="100"/>
        </p:scale>
        <p:origin x="192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g, Jun" userId="41e36dea-48b7-4baa-8886-ae2c61c6bd0e" providerId="ADAL" clId="{44DF2869-D115-114F-BAE3-2FF85F664C92}"/>
    <pc:docChg chg="undo custSel addSld delSld modSld sldOrd">
      <pc:chgData name="Wang, Jun" userId="41e36dea-48b7-4baa-8886-ae2c61c6bd0e" providerId="ADAL" clId="{44DF2869-D115-114F-BAE3-2FF85F664C92}" dt="2024-08-25T03:12:06.246" v="1176" actId="20577"/>
      <pc:docMkLst>
        <pc:docMk/>
      </pc:docMkLst>
      <pc:sldChg chg="addSp delSp modSp add mod">
        <pc:chgData name="Wang, Jun" userId="41e36dea-48b7-4baa-8886-ae2c61c6bd0e" providerId="ADAL" clId="{44DF2869-D115-114F-BAE3-2FF85F664C92}" dt="2024-08-25T02:47:00.610" v="926" actId="1076"/>
        <pc:sldMkLst>
          <pc:docMk/>
          <pc:sldMk cId="152728588" sldId="273"/>
        </pc:sldMkLst>
        <pc:spChg chg="mod">
          <ac:chgData name="Wang, Jun" userId="41e36dea-48b7-4baa-8886-ae2c61c6bd0e" providerId="ADAL" clId="{44DF2869-D115-114F-BAE3-2FF85F664C92}" dt="2024-08-25T02:39:45.364" v="874" actId="1076"/>
          <ac:spMkLst>
            <pc:docMk/>
            <pc:sldMk cId="152728588" sldId="273"/>
            <ac:spMk id="2" creationId="{40654587-0ADA-9643-05AD-16EAD26B1551}"/>
          </ac:spMkLst>
        </pc:spChg>
        <pc:spChg chg="add mod">
          <ac:chgData name="Wang, Jun" userId="41e36dea-48b7-4baa-8886-ae2c61c6bd0e" providerId="ADAL" clId="{44DF2869-D115-114F-BAE3-2FF85F664C92}" dt="2024-08-25T02:40:05.295" v="896" actId="1036"/>
          <ac:spMkLst>
            <pc:docMk/>
            <pc:sldMk cId="152728588" sldId="273"/>
            <ac:spMk id="3" creationId="{DFD1CD78-9659-EB7A-C168-62A7054FE89C}"/>
          </ac:spMkLst>
        </pc:spChg>
        <pc:spChg chg="add del mod">
          <ac:chgData name="Wang, Jun" userId="41e36dea-48b7-4baa-8886-ae2c61c6bd0e" providerId="ADAL" clId="{44DF2869-D115-114F-BAE3-2FF85F664C92}" dt="2024-08-25T02:36:35.092" v="787" actId="478"/>
          <ac:spMkLst>
            <pc:docMk/>
            <pc:sldMk cId="152728588" sldId="273"/>
            <ac:spMk id="5" creationId="{099F26BC-497F-C317-F80F-BB73B98DE02B}"/>
          </ac:spMkLst>
        </pc:spChg>
        <pc:spChg chg="add del mod">
          <ac:chgData name="Wang, Jun" userId="41e36dea-48b7-4baa-8886-ae2c61c6bd0e" providerId="ADAL" clId="{44DF2869-D115-114F-BAE3-2FF85F664C92}" dt="2024-08-25T02:40:43.650" v="899"/>
          <ac:spMkLst>
            <pc:docMk/>
            <pc:sldMk cId="152728588" sldId="273"/>
            <ac:spMk id="10" creationId="{CDF4105B-DCDE-D9EE-07E6-7BE501B4A2DD}"/>
          </ac:spMkLst>
        </pc:spChg>
        <pc:spChg chg="add mod">
          <ac:chgData name="Wang, Jun" userId="41e36dea-48b7-4baa-8886-ae2c61c6bd0e" providerId="ADAL" clId="{44DF2869-D115-114F-BAE3-2FF85F664C92}" dt="2024-08-25T02:45:40.648" v="911" actId="692"/>
          <ac:spMkLst>
            <pc:docMk/>
            <pc:sldMk cId="152728588" sldId="273"/>
            <ac:spMk id="12" creationId="{00797539-3781-0881-03A9-EB2A9D60F131}"/>
          </ac:spMkLst>
        </pc:spChg>
        <pc:spChg chg="add mod">
          <ac:chgData name="Wang, Jun" userId="41e36dea-48b7-4baa-8886-ae2c61c6bd0e" providerId="ADAL" clId="{44DF2869-D115-114F-BAE3-2FF85F664C92}" dt="2024-08-25T02:45:55.382" v="913" actId="1076"/>
          <ac:spMkLst>
            <pc:docMk/>
            <pc:sldMk cId="152728588" sldId="273"/>
            <ac:spMk id="14" creationId="{CFB96E36-1FBA-97D0-1684-50FB608BA069}"/>
          </ac:spMkLst>
        </pc:spChg>
        <pc:spChg chg="add mod">
          <ac:chgData name="Wang, Jun" userId="41e36dea-48b7-4baa-8886-ae2c61c6bd0e" providerId="ADAL" clId="{44DF2869-D115-114F-BAE3-2FF85F664C92}" dt="2024-08-25T02:46:22.859" v="916" actId="14100"/>
          <ac:spMkLst>
            <pc:docMk/>
            <pc:sldMk cId="152728588" sldId="273"/>
            <ac:spMk id="16" creationId="{C3A2EBF4-D564-A8D7-C13C-5E742EF38803}"/>
          </ac:spMkLst>
        </pc:spChg>
        <pc:spChg chg="add mod">
          <ac:chgData name="Wang, Jun" userId="41e36dea-48b7-4baa-8886-ae2c61c6bd0e" providerId="ADAL" clId="{44DF2869-D115-114F-BAE3-2FF85F664C92}" dt="2024-08-25T02:46:36.128" v="921" actId="1035"/>
          <ac:spMkLst>
            <pc:docMk/>
            <pc:sldMk cId="152728588" sldId="273"/>
            <ac:spMk id="17" creationId="{6D0D8FC0-6506-6A5F-B542-8454AD095CFD}"/>
          </ac:spMkLst>
        </pc:spChg>
        <pc:spChg chg="add mod">
          <ac:chgData name="Wang, Jun" userId="41e36dea-48b7-4baa-8886-ae2c61c6bd0e" providerId="ADAL" clId="{44DF2869-D115-114F-BAE3-2FF85F664C92}" dt="2024-08-25T02:46:51.652" v="924" actId="14100"/>
          <ac:spMkLst>
            <pc:docMk/>
            <pc:sldMk cId="152728588" sldId="273"/>
            <ac:spMk id="19" creationId="{06F7DFA8-DECE-4F26-77A1-158194659E99}"/>
          </ac:spMkLst>
        </pc:spChg>
        <pc:spChg chg="add mod">
          <ac:chgData name="Wang, Jun" userId="41e36dea-48b7-4baa-8886-ae2c61c6bd0e" providerId="ADAL" clId="{44DF2869-D115-114F-BAE3-2FF85F664C92}" dt="2024-08-25T02:47:00.610" v="926" actId="1076"/>
          <ac:spMkLst>
            <pc:docMk/>
            <pc:sldMk cId="152728588" sldId="273"/>
            <ac:spMk id="21" creationId="{5577376A-19E7-A4DE-A46A-88EA49938D48}"/>
          </ac:spMkLst>
        </pc:spChg>
        <pc:picChg chg="add del mod">
          <ac:chgData name="Wang, Jun" userId="41e36dea-48b7-4baa-8886-ae2c61c6bd0e" providerId="ADAL" clId="{44DF2869-D115-114F-BAE3-2FF85F664C92}" dt="2024-08-25T02:39:29.894" v="871" actId="478"/>
          <ac:picMkLst>
            <pc:docMk/>
            <pc:sldMk cId="152728588" sldId="273"/>
            <ac:picMk id="9" creationId="{0663F0E8-B5B9-844E-8455-23B5338BAFD4}"/>
          </ac:picMkLst>
        </pc:picChg>
        <pc:picChg chg="mod">
          <ac:chgData name="Wang, Jun" userId="41e36dea-48b7-4baa-8886-ae2c61c6bd0e" providerId="ADAL" clId="{44DF2869-D115-114F-BAE3-2FF85F664C92}" dt="2024-08-25T02:40:05.295" v="896" actId="1036"/>
          <ac:picMkLst>
            <pc:docMk/>
            <pc:sldMk cId="152728588" sldId="273"/>
            <ac:picMk id="11" creationId="{BCCFB95F-752D-2CC2-BE6E-297B98C4CAE4}"/>
          </ac:picMkLst>
        </pc:picChg>
        <pc:picChg chg="mod">
          <ac:chgData name="Wang, Jun" userId="41e36dea-48b7-4baa-8886-ae2c61c6bd0e" providerId="ADAL" clId="{44DF2869-D115-114F-BAE3-2FF85F664C92}" dt="2024-08-25T02:40:05.295" v="896" actId="1036"/>
          <ac:picMkLst>
            <pc:docMk/>
            <pc:sldMk cId="152728588" sldId="273"/>
            <ac:picMk id="13" creationId="{7E045BDD-8707-6A16-B471-F8F22CB04E9F}"/>
          </ac:picMkLst>
        </pc:picChg>
        <pc:picChg chg="mod">
          <ac:chgData name="Wang, Jun" userId="41e36dea-48b7-4baa-8886-ae2c61c6bd0e" providerId="ADAL" clId="{44DF2869-D115-114F-BAE3-2FF85F664C92}" dt="2024-08-25T02:40:05.295" v="896" actId="1036"/>
          <ac:picMkLst>
            <pc:docMk/>
            <pc:sldMk cId="152728588" sldId="273"/>
            <ac:picMk id="15" creationId="{46ED07E6-7692-C7FE-8757-304C794992F8}"/>
          </ac:picMkLst>
        </pc:picChg>
        <pc:picChg chg="mod">
          <ac:chgData name="Wang, Jun" userId="41e36dea-48b7-4baa-8886-ae2c61c6bd0e" providerId="ADAL" clId="{44DF2869-D115-114F-BAE3-2FF85F664C92}" dt="2024-08-25T02:40:05.295" v="896" actId="1036"/>
          <ac:picMkLst>
            <pc:docMk/>
            <pc:sldMk cId="152728588" sldId="273"/>
            <ac:picMk id="18" creationId="{1B4011FC-22B5-288E-FF76-085AA3EAE440}"/>
          </ac:picMkLst>
        </pc:picChg>
        <pc:picChg chg="mod">
          <ac:chgData name="Wang, Jun" userId="41e36dea-48b7-4baa-8886-ae2c61c6bd0e" providerId="ADAL" clId="{44DF2869-D115-114F-BAE3-2FF85F664C92}" dt="2024-08-25T02:40:05.295" v="896" actId="1036"/>
          <ac:picMkLst>
            <pc:docMk/>
            <pc:sldMk cId="152728588" sldId="273"/>
            <ac:picMk id="20" creationId="{E60EC85F-F2EE-8CD8-1EDA-888DAE65A9C3}"/>
          </ac:picMkLst>
        </pc:picChg>
        <pc:picChg chg="mod">
          <ac:chgData name="Wang, Jun" userId="41e36dea-48b7-4baa-8886-ae2c61c6bd0e" providerId="ADAL" clId="{44DF2869-D115-114F-BAE3-2FF85F664C92}" dt="2024-08-25T02:40:05.295" v="896" actId="1036"/>
          <ac:picMkLst>
            <pc:docMk/>
            <pc:sldMk cId="152728588" sldId="273"/>
            <ac:picMk id="22" creationId="{A818708E-A59E-AD91-D04B-355EB6A84CA8}"/>
          </ac:picMkLst>
        </pc:picChg>
        <pc:cxnChg chg="mod">
          <ac:chgData name="Wang, Jun" userId="41e36dea-48b7-4baa-8886-ae2c61c6bd0e" providerId="ADAL" clId="{44DF2869-D115-114F-BAE3-2FF85F664C92}" dt="2024-08-25T02:40:05.295" v="896" actId="1036"/>
          <ac:cxnSpMkLst>
            <pc:docMk/>
            <pc:sldMk cId="152728588" sldId="273"/>
            <ac:cxnSpMk id="4" creationId="{0A592EAE-FE84-B897-0A85-D138A3F1F012}"/>
          </ac:cxnSpMkLst>
        </pc:cxnChg>
        <pc:cxnChg chg="mod">
          <ac:chgData name="Wang, Jun" userId="41e36dea-48b7-4baa-8886-ae2c61c6bd0e" providerId="ADAL" clId="{44DF2869-D115-114F-BAE3-2FF85F664C92}" dt="2024-08-25T02:40:05.295" v="896" actId="1036"/>
          <ac:cxnSpMkLst>
            <pc:docMk/>
            <pc:sldMk cId="152728588" sldId="273"/>
            <ac:cxnSpMk id="6" creationId="{2D40829B-39AB-F858-353F-FC95EBF0EC49}"/>
          </ac:cxnSpMkLst>
        </pc:cxnChg>
        <pc:cxnChg chg="mod">
          <ac:chgData name="Wang, Jun" userId="41e36dea-48b7-4baa-8886-ae2c61c6bd0e" providerId="ADAL" clId="{44DF2869-D115-114F-BAE3-2FF85F664C92}" dt="2024-08-25T02:40:05.295" v="896" actId="1036"/>
          <ac:cxnSpMkLst>
            <pc:docMk/>
            <pc:sldMk cId="152728588" sldId="273"/>
            <ac:cxnSpMk id="7" creationId="{B51E91AC-D3CF-F8E8-C7DF-5381D534CBBB}"/>
          </ac:cxnSpMkLst>
        </pc:cxnChg>
        <pc:cxnChg chg="mod">
          <ac:chgData name="Wang, Jun" userId="41e36dea-48b7-4baa-8886-ae2c61c6bd0e" providerId="ADAL" clId="{44DF2869-D115-114F-BAE3-2FF85F664C92}" dt="2024-08-25T02:40:05.295" v="896" actId="1036"/>
          <ac:cxnSpMkLst>
            <pc:docMk/>
            <pc:sldMk cId="152728588" sldId="273"/>
            <ac:cxnSpMk id="8" creationId="{EF4C7A61-9AA8-AE1F-4DC0-C0238DF5B85E}"/>
          </ac:cxnSpMkLst>
        </pc:cxnChg>
      </pc:sldChg>
      <pc:sldChg chg="del">
        <pc:chgData name="Wang, Jun" userId="41e36dea-48b7-4baa-8886-ae2c61c6bd0e" providerId="ADAL" clId="{44DF2869-D115-114F-BAE3-2FF85F664C92}" dt="2024-08-25T02:15:04.874" v="731" actId="2696"/>
        <pc:sldMkLst>
          <pc:docMk/>
          <pc:sldMk cId="3595408896" sldId="316"/>
        </pc:sldMkLst>
      </pc:sldChg>
      <pc:sldChg chg="del">
        <pc:chgData name="Wang, Jun" userId="41e36dea-48b7-4baa-8886-ae2c61c6bd0e" providerId="ADAL" clId="{44DF2869-D115-114F-BAE3-2FF85F664C92}" dt="2024-08-25T02:14:31.918" v="730" actId="2696"/>
        <pc:sldMkLst>
          <pc:docMk/>
          <pc:sldMk cId="1251965938" sldId="320"/>
        </pc:sldMkLst>
      </pc:sldChg>
      <pc:sldChg chg="del">
        <pc:chgData name="Wang, Jun" userId="41e36dea-48b7-4baa-8886-ae2c61c6bd0e" providerId="ADAL" clId="{44DF2869-D115-114F-BAE3-2FF85F664C92}" dt="2024-08-25T02:15:05.818" v="732" actId="2696"/>
        <pc:sldMkLst>
          <pc:docMk/>
          <pc:sldMk cId="1365730538" sldId="357"/>
        </pc:sldMkLst>
      </pc:sldChg>
      <pc:sldChg chg="modSp mod">
        <pc:chgData name="Wang, Jun" userId="41e36dea-48b7-4baa-8886-ae2c61c6bd0e" providerId="ADAL" clId="{44DF2869-D115-114F-BAE3-2FF85F664C92}" dt="2024-08-25T03:12:06.246" v="1176" actId="20577"/>
        <pc:sldMkLst>
          <pc:docMk/>
          <pc:sldMk cId="118046216" sldId="437"/>
        </pc:sldMkLst>
        <pc:spChg chg="mod">
          <ac:chgData name="Wang, Jun" userId="41e36dea-48b7-4baa-8886-ae2c61c6bd0e" providerId="ADAL" clId="{44DF2869-D115-114F-BAE3-2FF85F664C92}" dt="2024-08-25T01:41:36.002" v="227" actId="20577"/>
          <ac:spMkLst>
            <pc:docMk/>
            <pc:sldMk cId="118046216" sldId="437"/>
            <ac:spMk id="2" creationId="{8E44BF6B-D0E0-7247-8B58-BEC50EC74578}"/>
          </ac:spMkLst>
        </pc:spChg>
        <pc:spChg chg="mod">
          <ac:chgData name="Wang, Jun" userId="41e36dea-48b7-4baa-8886-ae2c61c6bd0e" providerId="ADAL" clId="{44DF2869-D115-114F-BAE3-2FF85F664C92}" dt="2024-08-25T01:41:47.465" v="228" actId="20577"/>
          <ac:spMkLst>
            <pc:docMk/>
            <pc:sldMk cId="118046216" sldId="437"/>
            <ac:spMk id="3" creationId="{2F2084E6-8431-6E44-88CA-8032D1D0BBAE}"/>
          </ac:spMkLst>
        </pc:spChg>
        <pc:spChg chg="mod">
          <ac:chgData name="Wang, Jun" userId="41e36dea-48b7-4baa-8886-ae2c61c6bd0e" providerId="ADAL" clId="{44DF2869-D115-114F-BAE3-2FF85F664C92}" dt="2024-08-25T03:12:06.246" v="1176" actId="20577"/>
          <ac:spMkLst>
            <pc:docMk/>
            <pc:sldMk cId="118046216" sldId="437"/>
            <ac:spMk id="4" creationId="{833BD4EE-036B-7828-6B5F-F94EDFFD6692}"/>
          </ac:spMkLst>
        </pc:spChg>
      </pc:sldChg>
      <pc:sldChg chg="del">
        <pc:chgData name="Wang, Jun" userId="41e36dea-48b7-4baa-8886-ae2c61c6bd0e" providerId="ADAL" clId="{44DF2869-D115-114F-BAE3-2FF85F664C92}" dt="2024-08-25T02:39:31.714" v="872" actId="2696"/>
        <pc:sldMkLst>
          <pc:docMk/>
          <pc:sldMk cId="2417538832" sldId="498"/>
        </pc:sldMkLst>
      </pc:sldChg>
      <pc:sldChg chg="addSp modSp add mod">
        <pc:chgData name="Wang, Jun" userId="41e36dea-48b7-4baa-8886-ae2c61c6bd0e" providerId="ADAL" clId="{44DF2869-D115-114F-BAE3-2FF85F664C92}" dt="2024-08-25T02:19:01.863" v="755" actId="1076"/>
        <pc:sldMkLst>
          <pc:docMk/>
          <pc:sldMk cId="4233191325" sldId="504"/>
        </pc:sldMkLst>
        <pc:spChg chg="add mod">
          <ac:chgData name="Wang, Jun" userId="41e36dea-48b7-4baa-8886-ae2c61c6bd0e" providerId="ADAL" clId="{44DF2869-D115-114F-BAE3-2FF85F664C92}" dt="2024-08-25T02:19:01.863" v="755" actId="1076"/>
          <ac:spMkLst>
            <pc:docMk/>
            <pc:sldMk cId="4233191325" sldId="504"/>
            <ac:spMk id="2" creationId="{A331400E-9E72-35D7-B19C-391BE06CC05C}"/>
          </ac:spMkLst>
        </pc:spChg>
        <pc:spChg chg="mod">
          <ac:chgData name="Wang, Jun" userId="41e36dea-48b7-4baa-8886-ae2c61c6bd0e" providerId="ADAL" clId="{44DF2869-D115-114F-BAE3-2FF85F664C92}" dt="2024-08-25T02:18:37.051" v="737" actId="1076"/>
          <ac:spMkLst>
            <pc:docMk/>
            <pc:sldMk cId="4233191325" sldId="504"/>
            <ac:spMk id="3" creationId="{E9D1E029-5FF7-A54C-A62E-6C03214D0E1B}"/>
          </ac:spMkLst>
        </pc:spChg>
        <pc:spChg chg="mod">
          <ac:chgData name="Wang, Jun" userId="41e36dea-48b7-4baa-8886-ae2c61c6bd0e" providerId="ADAL" clId="{44DF2869-D115-114F-BAE3-2FF85F664C92}" dt="2024-08-25T02:18:32.647" v="736" actId="1076"/>
          <ac:spMkLst>
            <pc:docMk/>
            <pc:sldMk cId="4233191325" sldId="504"/>
            <ac:spMk id="6" creationId="{30489624-D19C-CE42-846A-43C69DF374F5}"/>
          </ac:spMkLst>
        </pc:spChg>
      </pc:sldChg>
      <pc:sldChg chg="del">
        <pc:chgData name="Wang, Jun" userId="41e36dea-48b7-4baa-8886-ae2c61c6bd0e" providerId="ADAL" clId="{44DF2869-D115-114F-BAE3-2FF85F664C92}" dt="2024-08-25T02:14:31.008" v="729" actId="2696"/>
        <pc:sldMkLst>
          <pc:docMk/>
          <pc:sldMk cId="391134168" sldId="984"/>
        </pc:sldMkLst>
      </pc:sldChg>
      <pc:sldChg chg="addSp modSp mod ord">
        <pc:chgData name="Wang, Jun" userId="41e36dea-48b7-4baa-8886-ae2c61c6bd0e" providerId="ADAL" clId="{44DF2869-D115-114F-BAE3-2FF85F664C92}" dt="2024-08-25T02:14:23.741" v="728" actId="20577"/>
        <pc:sldMkLst>
          <pc:docMk/>
          <pc:sldMk cId="3163566992" sldId="991"/>
        </pc:sldMkLst>
        <pc:spChg chg="mod">
          <ac:chgData name="Wang, Jun" userId="41e36dea-48b7-4baa-8886-ae2c61c6bd0e" providerId="ADAL" clId="{44DF2869-D115-114F-BAE3-2FF85F664C92}" dt="2024-08-25T02:14:23.741" v="728" actId="20577"/>
          <ac:spMkLst>
            <pc:docMk/>
            <pc:sldMk cId="3163566992" sldId="991"/>
            <ac:spMk id="2" creationId="{449E7951-D229-7D46-B615-A52E6DEFCCAD}"/>
          </ac:spMkLst>
        </pc:spChg>
        <pc:spChg chg="mod">
          <ac:chgData name="Wang, Jun" userId="41e36dea-48b7-4baa-8886-ae2c61c6bd0e" providerId="ADAL" clId="{44DF2869-D115-114F-BAE3-2FF85F664C92}" dt="2024-08-25T02:06:18.686" v="720" actId="113"/>
          <ac:spMkLst>
            <pc:docMk/>
            <pc:sldMk cId="3163566992" sldId="991"/>
            <ac:spMk id="11" creationId="{C99ACD36-6DDE-A141-949E-80FAF325590C}"/>
          </ac:spMkLst>
        </pc:spChg>
        <pc:spChg chg="mod">
          <ac:chgData name="Wang, Jun" userId="41e36dea-48b7-4baa-8886-ae2c61c6bd0e" providerId="ADAL" clId="{44DF2869-D115-114F-BAE3-2FF85F664C92}" dt="2024-08-25T02:06:47.628" v="723" actId="113"/>
          <ac:spMkLst>
            <pc:docMk/>
            <pc:sldMk cId="3163566992" sldId="991"/>
            <ac:spMk id="16" creationId="{02CA7F76-778D-9704-EA85-059DF596E596}"/>
          </ac:spMkLst>
        </pc:spChg>
        <pc:spChg chg="add mod">
          <ac:chgData name="Wang, Jun" userId="41e36dea-48b7-4baa-8886-ae2c61c6bd0e" providerId="ADAL" clId="{44DF2869-D115-114F-BAE3-2FF85F664C92}" dt="2024-08-25T02:03:08.488" v="616" actId="1076"/>
          <ac:spMkLst>
            <pc:docMk/>
            <pc:sldMk cId="3163566992" sldId="991"/>
            <ac:spMk id="18" creationId="{31EA50B6-6DD9-8F96-99C9-F0AB355CE4B9}"/>
          </ac:spMkLst>
        </pc:spChg>
        <pc:spChg chg="mod">
          <ac:chgData name="Wang, Jun" userId="41e36dea-48b7-4baa-8886-ae2c61c6bd0e" providerId="ADAL" clId="{44DF2869-D115-114F-BAE3-2FF85F664C92}" dt="2024-08-25T02:06:01.387" v="718" actId="113"/>
          <ac:spMkLst>
            <pc:docMk/>
            <pc:sldMk cId="3163566992" sldId="991"/>
            <ac:spMk id="23" creationId="{A806E202-EDEB-484E-8D27-FE36BD12F44E}"/>
          </ac:spMkLst>
        </pc:spChg>
        <pc:spChg chg="mod">
          <ac:chgData name="Wang, Jun" userId="41e36dea-48b7-4baa-8886-ae2c61c6bd0e" providerId="ADAL" clId="{44DF2869-D115-114F-BAE3-2FF85F664C92}" dt="2024-08-25T02:06:08.326" v="719" actId="113"/>
          <ac:spMkLst>
            <pc:docMk/>
            <pc:sldMk cId="3163566992" sldId="991"/>
            <ac:spMk id="27" creationId="{705A025B-798F-2941-B677-95EFA3092359}"/>
          </ac:spMkLst>
        </pc:spChg>
        <pc:spChg chg="add mod">
          <ac:chgData name="Wang, Jun" userId="41e36dea-48b7-4baa-8886-ae2c61c6bd0e" providerId="ADAL" clId="{44DF2869-D115-114F-BAE3-2FF85F664C92}" dt="2024-08-25T02:05:42.696" v="714" actId="113"/>
          <ac:spMkLst>
            <pc:docMk/>
            <pc:sldMk cId="3163566992" sldId="991"/>
            <ac:spMk id="28" creationId="{171B4028-3D2D-50D9-656D-705683986D09}"/>
          </ac:spMkLst>
        </pc:spChg>
        <pc:spChg chg="mod">
          <ac:chgData name="Wang, Jun" userId="41e36dea-48b7-4baa-8886-ae2c61c6bd0e" providerId="ADAL" clId="{44DF2869-D115-114F-BAE3-2FF85F664C92}" dt="2024-08-25T02:06:32.106" v="722" actId="114"/>
          <ac:spMkLst>
            <pc:docMk/>
            <pc:sldMk cId="3163566992" sldId="991"/>
            <ac:spMk id="29" creationId="{40020426-79B2-A540-A2CD-4AE84FEB7C8C}"/>
          </ac:spMkLst>
        </pc:spChg>
        <pc:cxnChg chg="add mod">
          <ac:chgData name="Wang, Jun" userId="41e36dea-48b7-4baa-8886-ae2c61c6bd0e" providerId="ADAL" clId="{44DF2869-D115-114F-BAE3-2FF85F664C92}" dt="2024-08-25T02:03:15.646" v="618" actId="14100"/>
          <ac:cxnSpMkLst>
            <pc:docMk/>
            <pc:sldMk cId="3163566992" sldId="991"/>
            <ac:cxnSpMk id="13" creationId="{225F7662-9959-B6BD-E224-8C4727341E7B}"/>
          </ac:cxnSpMkLst>
        </pc:cxnChg>
        <pc:cxnChg chg="mod">
          <ac:chgData name="Wang, Jun" userId="41e36dea-48b7-4baa-8886-ae2c61c6bd0e" providerId="ADAL" clId="{44DF2869-D115-114F-BAE3-2FF85F664C92}" dt="2024-08-25T02:05:13.210" v="688" actId="1076"/>
          <ac:cxnSpMkLst>
            <pc:docMk/>
            <pc:sldMk cId="3163566992" sldId="991"/>
            <ac:cxnSpMk id="37" creationId="{AF4ECD2B-7E93-914A-A4F5-2AD78C140289}"/>
          </ac:cxnSpMkLst>
        </pc:cxnChg>
      </pc:sldChg>
      <pc:sldChg chg="addSp modSp mod">
        <pc:chgData name="Wang, Jun" userId="41e36dea-48b7-4baa-8886-ae2c61c6bd0e" providerId="ADAL" clId="{44DF2869-D115-114F-BAE3-2FF85F664C92}" dt="2024-08-25T03:11:07.698" v="1175" actId="1076"/>
        <pc:sldMkLst>
          <pc:docMk/>
          <pc:sldMk cId="25069441" sldId="994"/>
        </pc:sldMkLst>
        <pc:spChg chg="mod">
          <ac:chgData name="Wang, Jun" userId="41e36dea-48b7-4baa-8886-ae2c61c6bd0e" providerId="ADAL" clId="{44DF2869-D115-114F-BAE3-2FF85F664C92}" dt="2024-08-25T03:10:56.608" v="1173" actId="1076"/>
          <ac:spMkLst>
            <pc:docMk/>
            <pc:sldMk cId="25069441" sldId="994"/>
            <ac:spMk id="2" creationId="{316AC796-074C-C44A-9992-3BA509EEB6EE}"/>
          </ac:spMkLst>
        </pc:spChg>
        <pc:spChg chg="add mod">
          <ac:chgData name="Wang, Jun" userId="41e36dea-48b7-4baa-8886-ae2c61c6bd0e" providerId="ADAL" clId="{44DF2869-D115-114F-BAE3-2FF85F664C92}" dt="2024-08-25T03:11:07.698" v="1175" actId="1076"/>
          <ac:spMkLst>
            <pc:docMk/>
            <pc:sldMk cId="25069441" sldId="994"/>
            <ac:spMk id="3" creationId="{170C99AC-7EA1-5C0E-5BC4-E6D5B2BFE8E2}"/>
          </ac:spMkLst>
        </pc:spChg>
        <pc:spChg chg="mod">
          <ac:chgData name="Wang, Jun" userId="41e36dea-48b7-4baa-8886-ae2c61c6bd0e" providerId="ADAL" clId="{44DF2869-D115-114F-BAE3-2FF85F664C92}" dt="2024-08-25T03:11:03.461" v="1174" actId="1076"/>
          <ac:spMkLst>
            <pc:docMk/>
            <pc:sldMk cId="25069441" sldId="994"/>
            <ac:spMk id="13" creationId="{38957D85-8C27-3A48-8365-F9371CCCF637}"/>
          </ac:spMkLst>
        </pc:spChg>
      </pc:sldChg>
      <pc:sldChg chg="delSp mod ord">
        <pc:chgData name="Wang, Jun" userId="41e36dea-48b7-4baa-8886-ae2c61c6bd0e" providerId="ADAL" clId="{44DF2869-D115-114F-BAE3-2FF85F664C92}" dt="2024-08-25T02:38:05.970" v="869" actId="478"/>
        <pc:sldMkLst>
          <pc:docMk/>
          <pc:sldMk cId="3072791165" sldId="996"/>
        </pc:sldMkLst>
        <pc:spChg chg="del">
          <ac:chgData name="Wang, Jun" userId="41e36dea-48b7-4baa-8886-ae2c61c6bd0e" providerId="ADAL" clId="{44DF2869-D115-114F-BAE3-2FF85F664C92}" dt="2024-08-25T02:38:05.970" v="869" actId="478"/>
          <ac:spMkLst>
            <pc:docMk/>
            <pc:sldMk cId="3072791165" sldId="996"/>
            <ac:spMk id="4" creationId="{4D8E89E0-1453-994C-2903-AA55FD2DFF29}"/>
          </ac:spMkLst>
        </pc:spChg>
        <pc:cxnChg chg="del">
          <ac:chgData name="Wang, Jun" userId="41e36dea-48b7-4baa-8886-ae2c61c6bd0e" providerId="ADAL" clId="{44DF2869-D115-114F-BAE3-2FF85F664C92}" dt="2024-08-25T02:37:52.732" v="867" actId="478"/>
          <ac:cxnSpMkLst>
            <pc:docMk/>
            <pc:sldMk cId="3072791165" sldId="996"/>
            <ac:cxnSpMk id="11" creationId="{933A4EF5-C82C-BB87-FE22-234A6CDAED31}"/>
          </ac:cxnSpMkLst>
        </pc:cxnChg>
        <pc:cxnChg chg="del">
          <ac:chgData name="Wang, Jun" userId="41e36dea-48b7-4baa-8886-ae2c61c6bd0e" providerId="ADAL" clId="{44DF2869-D115-114F-BAE3-2FF85F664C92}" dt="2024-08-25T02:37:54.724" v="868" actId="478"/>
          <ac:cxnSpMkLst>
            <pc:docMk/>
            <pc:sldMk cId="3072791165" sldId="996"/>
            <ac:cxnSpMk id="12" creationId="{49345F09-8BB5-7DC4-4D55-25DDE731A940}"/>
          </ac:cxnSpMkLst>
        </pc:cxnChg>
      </pc:sldChg>
      <pc:sldChg chg="modSp mod">
        <pc:chgData name="Wang, Jun" userId="41e36dea-48b7-4baa-8886-ae2c61c6bd0e" providerId="ADAL" clId="{44DF2869-D115-114F-BAE3-2FF85F664C92}" dt="2024-08-25T03:08:26.650" v="1164" actId="20577"/>
        <pc:sldMkLst>
          <pc:docMk/>
          <pc:sldMk cId="3351538187" sldId="998"/>
        </pc:sldMkLst>
        <pc:spChg chg="mod">
          <ac:chgData name="Wang, Jun" userId="41e36dea-48b7-4baa-8886-ae2c61c6bd0e" providerId="ADAL" clId="{44DF2869-D115-114F-BAE3-2FF85F664C92}" dt="2024-08-25T03:08:26.650" v="1164" actId="20577"/>
          <ac:spMkLst>
            <pc:docMk/>
            <pc:sldMk cId="3351538187" sldId="998"/>
            <ac:spMk id="3" creationId="{A07772B8-2104-165F-BB16-80C4764214BA}"/>
          </ac:spMkLst>
        </pc:spChg>
      </pc:sldChg>
      <pc:sldChg chg="addSp delSp modSp new mod">
        <pc:chgData name="Wang, Jun" userId="41e36dea-48b7-4baa-8886-ae2c61c6bd0e" providerId="ADAL" clId="{44DF2869-D115-114F-BAE3-2FF85F664C92}" dt="2024-08-25T02:00:23.794" v="601" actId="1076"/>
        <pc:sldMkLst>
          <pc:docMk/>
          <pc:sldMk cId="3995042651" sldId="1000"/>
        </pc:sldMkLst>
        <pc:spChg chg="del">
          <ac:chgData name="Wang, Jun" userId="41e36dea-48b7-4baa-8886-ae2c61c6bd0e" providerId="ADAL" clId="{44DF2869-D115-114F-BAE3-2FF85F664C92}" dt="2024-08-25T01:50:36.205" v="322" actId="478"/>
          <ac:spMkLst>
            <pc:docMk/>
            <pc:sldMk cId="3995042651" sldId="1000"/>
            <ac:spMk id="2" creationId="{47488318-195E-DCFA-06AF-76F0C67D294D}"/>
          </ac:spMkLst>
        </pc:spChg>
        <pc:spChg chg="del">
          <ac:chgData name="Wang, Jun" userId="41e36dea-48b7-4baa-8886-ae2c61c6bd0e" providerId="ADAL" clId="{44DF2869-D115-114F-BAE3-2FF85F664C92}" dt="2024-08-25T01:48:56.063" v="317"/>
          <ac:spMkLst>
            <pc:docMk/>
            <pc:sldMk cId="3995042651" sldId="1000"/>
            <ac:spMk id="3" creationId="{D0864722-B0CD-4ECE-07E9-E4ADB861A56B}"/>
          </ac:spMkLst>
        </pc:spChg>
        <pc:spChg chg="add del mod">
          <ac:chgData name="Wang, Jun" userId="41e36dea-48b7-4baa-8886-ae2c61c6bd0e" providerId="ADAL" clId="{44DF2869-D115-114F-BAE3-2FF85F664C92}" dt="2024-08-25T01:56:12.883" v="444" actId="478"/>
          <ac:spMkLst>
            <pc:docMk/>
            <pc:sldMk cId="3995042651" sldId="1000"/>
            <ac:spMk id="12" creationId="{C3C6ED11-71E2-DD56-E8FF-B5E2046AC510}"/>
          </ac:spMkLst>
        </pc:spChg>
        <pc:spChg chg="add mod">
          <ac:chgData name="Wang, Jun" userId="41e36dea-48b7-4baa-8886-ae2c61c6bd0e" providerId="ADAL" clId="{44DF2869-D115-114F-BAE3-2FF85F664C92}" dt="2024-08-25T01:56:29.125" v="460" actId="1036"/>
          <ac:spMkLst>
            <pc:docMk/>
            <pc:sldMk cId="3995042651" sldId="1000"/>
            <ac:spMk id="13" creationId="{E9E820EF-72F4-AD8A-ED8C-7B6D25FE6FD0}"/>
          </ac:spMkLst>
        </pc:spChg>
        <pc:spChg chg="add mod">
          <ac:chgData name="Wang, Jun" userId="41e36dea-48b7-4baa-8886-ae2c61c6bd0e" providerId="ADAL" clId="{44DF2869-D115-114F-BAE3-2FF85F664C92}" dt="2024-08-25T01:59:37.014" v="589" actId="14100"/>
          <ac:spMkLst>
            <pc:docMk/>
            <pc:sldMk cId="3995042651" sldId="1000"/>
            <ac:spMk id="16" creationId="{B4A49246-41AD-A024-1A69-AAC1D7496CA1}"/>
          </ac:spMkLst>
        </pc:spChg>
        <pc:spChg chg="add mod">
          <ac:chgData name="Wang, Jun" userId="41e36dea-48b7-4baa-8886-ae2c61c6bd0e" providerId="ADAL" clId="{44DF2869-D115-114F-BAE3-2FF85F664C92}" dt="2024-08-25T01:59:27.787" v="578" actId="14100"/>
          <ac:spMkLst>
            <pc:docMk/>
            <pc:sldMk cId="3995042651" sldId="1000"/>
            <ac:spMk id="17" creationId="{41B3FF58-2B17-1B56-88C7-7793B5AE8F08}"/>
          </ac:spMkLst>
        </pc:spChg>
        <pc:picChg chg="add mod">
          <ac:chgData name="Wang, Jun" userId="41e36dea-48b7-4baa-8886-ae2c61c6bd0e" providerId="ADAL" clId="{44DF2869-D115-114F-BAE3-2FF85F664C92}" dt="2024-08-25T01:59:41.924" v="590" actId="1076"/>
          <ac:picMkLst>
            <pc:docMk/>
            <pc:sldMk cId="3995042651" sldId="1000"/>
            <ac:picMk id="5" creationId="{5F16AF55-9101-5CB7-CBB6-D24C1D65DBE8}"/>
          </ac:picMkLst>
        </pc:picChg>
        <pc:picChg chg="add mod">
          <ac:chgData name="Wang, Jun" userId="41e36dea-48b7-4baa-8886-ae2c61c6bd0e" providerId="ADAL" clId="{44DF2869-D115-114F-BAE3-2FF85F664C92}" dt="2024-08-25T01:59:02.946" v="532" actId="1076"/>
          <ac:picMkLst>
            <pc:docMk/>
            <pc:sldMk cId="3995042651" sldId="1000"/>
            <ac:picMk id="7" creationId="{4024B8DE-A12E-E817-87DD-BC80980ECD36}"/>
          </ac:picMkLst>
        </pc:picChg>
        <pc:picChg chg="add mod">
          <ac:chgData name="Wang, Jun" userId="41e36dea-48b7-4baa-8886-ae2c61c6bd0e" providerId="ADAL" clId="{44DF2869-D115-114F-BAE3-2FF85F664C92}" dt="2024-08-25T01:56:59.086" v="469" actId="14100"/>
          <ac:picMkLst>
            <pc:docMk/>
            <pc:sldMk cId="3995042651" sldId="1000"/>
            <ac:picMk id="9" creationId="{5EC5CD9D-31FF-BE3E-76AA-4AF0B80EB754}"/>
          </ac:picMkLst>
        </pc:picChg>
        <pc:picChg chg="add mod">
          <ac:chgData name="Wang, Jun" userId="41e36dea-48b7-4baa-8886-ae2c61c6bd0e" providerId="ADAL" clId="{44DF2869-D115-114F-BAE3-2FF85F664C92}" dt="2024-08-25T01:56:49.671" v="468" actId="1076"/>
          <ac:picMkLst>
            <pc:docMk/>
            <pc:sldMk cId="3995042651" sldId="1000"/>
            <ac:picMk id="11" creationId="{495E8F23-6D51-3CF3-5C1B-6811DBF1A444}"/>
          </ac:picMkLst>
        </pc:picChg>
        <pc:cxnChg chg="add mod">
          <ac:chgData name="Wang, Jun" userId="41e36dea-48b7-4baa-8886-ae2c61c6bd0e" providerId="ADAL" clId="{44DF2869-D115-114F-BAE3-2FF85F664C92}" dt="2024-08-25T01:57:48.454" v="487" actId="692"/>
          <ac:cxnSpMkLst>
            <pc:docMk/>
            <pc:sldMk cId="3995042651" sldId="1000"/>
            <ac:cxnSpMk id="15" creationId="{D8DD9D0B-7A35-9C26-71CE-E318552C9E3F}"/>
          </ac:cxnSpMkLst>
        </pc:cxnChg>
        <pc:cxnChg chg="add del">
          <ac:chgData name="Wang, Jun" userId="41e36dea-48b7-4baa-8886-ae2c61c6bd0e" providerId="ADAL" clId="{44DF2869-D115-114F-BAE3-2FF85F664C92}" dt="2024-08-25T01:59:56.079" v="592" actId="478"/>
          <ac:cxnSpMkLst>
            <pc:docMk/>
            <pc:sldMk cId="3995042651" sldId="1000"/>
            <ac:cxnSpMk id="19" creationId="{B6C462C2-7E9B-54CB-9440-3FAAECB7F5D2}"/>
          </ac:cxnSpMkLst>
        </pc:cxnChg>
        <pc:cxnChg chg="add mod">
          <ac:chgData name="Wang, Jun" userId="41e36dea-48b7-4baa-8886-ae2c61c6bd0e" providerId="ADAL" clId="{44DF2869-D115-114F-BAE3-2FF85F664C92}" dt="2024-08-25T02:00:11.727" v="597" actId="14100"/>
          <ac:cxnSpMkLst>
            <pc:docMk/>
            <pc:sldMk cId="3995042651" sldId="1000"/>
            <ac:cxnSpMk id="20" creationId="{C089FC84-3EEC-AB8A-1D6A-053EBB1A904E}"/>
          </ac:cxnSpMkLst>
        </pc:cxnChg>
        <pc:cxnChg chg="add mod">
          <ac:chgData name="Wang, Jun" userId="41e36dea-48b7-4baa-8886-ae2c61c6bd0e" providerId="ADAL" clId="{44DF2869-D115-114F-BAE3-2FF85F664C92}" dt="2024-08-25T02:00:23.794" v="601" actId="1076"/>
          <ac:cxnSpMkLst>
            <pc:docMk/>
            <pc:sldMk cId="3995042651" sldId="1000"/>
            <ac:cxnSpMk id="23" creationId="{A1646CBE-C2FD-C711-DF51-BE803B073E9C}"/>
          </ac:cxnSpMkLst>
        </pc:cxnChg>
      </pc:sldChg>
      <pc:sldChg chg="new del">
        <pc:chgData name="Wang, Jun" userId="41e36dea-48b7-4baa-8886-ae2c61c6bd0e" providerId="ADAL" clId="{44DF2869-D115-114F-BAE3-2FF85F664C92}" dt="2024-08-25T03:07:30.118" v="1118" actId="2696"/>
        <pc:sldMkLst>
          <pc:docMk/>
          <pc:sldMk cId="1261285565" sldId="1001"/>
        </pc:sldMkLst>
      </pc:sldChg>
      <pc:sldChg chg="new del">
        <pc:chgData name="Wang, Jun" userId="41e36dea-48b7-4baa-8886-ae2c61c6bd0e" providerId="ADAL" clId="{44DF2869-D115-114F-BAE3-2FF85F664C92}" dt="2024-08-25T02:39:33.640" v="873" actId="2696"/>
        <pc:sldMkLst>
          <pc:docMk/>
          <pc:sldMk cId="4218536693" sldId="1001"/>
        </pc:sldMkLst>
      </pc:sldChg>
      <pc:sldChg chg="addSp delSp modSp add mod">
        <pc:chgData name="Wang, Jun" userId="41e36dea-48b7-4baa-8886-ae2c61c6bd0e" providerId="ADAL" clId="{44DF2869-D115-114F-BAE3-2FF85F664C92}" dt="2024-08-25T03:07:45.024" v="1150" actId="20577"/>
        <pc:sldMkLst>
          <pc:docMk/>
          <pc:sldMk cId="2696104193" sldId="1002"/>
        </pc:sldMkLst>
        <pc:spChg chg="mod">
          <ac:chgData name="Wang, Jun" userId="41e36dea-48b7-4baa-8886-ae2c61c6bd0e" providerId="ADAL" clId="{44DF2869-D115-114F-BAE3-2FF85F664C92}" dt="2024-08-25T03:07:45.024" v="1150" actId="20577"/>
          <ac:spMkLst>
            <pc:docMk/>
            <pc:sldMk cId="2696104193" sldId="1002"/>
            <ac:spMk id="2" creationId="{40654587-0ADA-9643-05AD-16EAD26B1551}"/>
          </ac:spMkLst>
        </pc:spChg>
        <pc:spChg chg="mod">
          <ac:chgData name="Wang, Jun" userId="41e36dea-48b7-4baa-8886-ae2c61c6bd0e" providerId="ADAL" clId="{44DF2869-D115-114F-BAE3-2FF85F664C92}" dt="2024-08-25T03:03:54.519" v="1062" actId="1076"/>
          <ac:spMkLst>
            <pc:docMk/>
            <pc:sldMk cId="2696104193" sldId="1002"/>
            <ac:spMk id="3" creationId="{DFD1CD78-9659-EB7A-C168-62A7054FE89C}"/>
          </ac:spMkLst>
        </pc:spChg>
        <pc:spChg chg="mod">
          <ac:chgData name="Wang, Jun" userId="41e36dea-48b7-4baa-8886-ae2c61c6bd0e" providerId="ADAL" clId="{44DF2869-D115-114F-BAE3-2FF85F664C92}" dt="2024-08-25T02:50:33.446" v="953" actId="164"/>
          <ac:spMkLst>
            <pc:docMk/>
            <pc:sldMk cId="2696104193" sldId="1002"/>
            <ac:spMk id="12" creationId="{00797539-3781-0881-03A9-EB2A9D60F131}"/>
          </ac:spMkLst>
        </pc:spChg>
        <pc:spChg chg="mod">
          <ac:chgData name="Wang, Jun" userId="41e36dea-48b7-4baa-8886-ae2c61c6bd0e" providerId="ADAL" clId="{44DF2869-D115-114F-BAE3-2FF85F664C92}" dt="2024-08-25T02:49:25.052" v="942" actId="164"/>
          <ac:spMkLst>
            <pc:docMk/>
            <pc:sldMk cId="2696104193" sldId="1002"/>
            <ac:spMk id="14" creationId="{CFB96E36-1FBA-97D0-1684-50FB608BA069}"/>
          </ac:spMkLst>
        </pc:spChg>
        <pc:spChg chg="mod">
          <ac:chgData name="Wang, Jun" userId="41e36dea-48b7-4baa-8886-ae2c61c6bd0e" providerId="ADAL" clId="{44DF2869-D115-114F-BAE3-2FF85F664C92}" dt="2024-08-25T02:53:56.857" v="975" actId="164"/>
          <ac:spMkLst>
            <pc:docMk/>
            <pc:sldMk cId="2696104193" sldId="1002"/>
            <ac:spMk id="16" creationId="{C3A2EBF4-D564-A8D7-C13C-5E742EF38803}"/>
          </ac:spMkLst>
        </pc:spChg>
        <pc:spChg chg="mod">
          <ac:chgData name="Wang, Jun" userId="41e36dea-48b7-4baa-8886-ae2c61c6bd0e" providerId="ADAL" clId="{44DF2869-D115-114F-BAE3-2FF85F664C92}" dt="2024-08-25T02:52:33.435" v="964" actId="164"/>
          <ac:spMkLst>
            <pc:docMk/>
            <pc:sldMk cId="2696104193" sldId="1002"/>
            <ac:spMk id="17" creationId="{6D0D8FC0-6506-6A5F-B542-8454AD095CFD}"/>
          </ac:spMkLst>
        </pc:spChg>
        <pc:spChg chg="mod">
          <ac:chgData name="Wang, Jun" userId="41e36dea-48b7-4baa-8886-ae2c61c6bd0e" providerId="ADAL" clId="{44DF2869-D115-114F-BAE3-2FF85F664C92}" dt="2024-08-25T02:57:34.989" v="998" actId="164"/>
          <ac:spMkLst>
            <pc:docMk/>
            <pc:sldMk cId="2696104193" sldId="1002"/>
            <ac:spMk id="19" creationId="{06F7DFA8-DECE-4F26-77A1-158194659E99}"/>
          </ac:spMkLst>
        </pc:spChg>
        <pc:spChg chg="mod">
          <ac:chgData name="Wang, Jun" userId="41e36dea-48b7-4baa-8886-ae2c61c6bd0e" providerId="ADAL" clId="{44DF2869-D115-114F-BAE3-2FF85F664C92}" dt="2024-08-25T03:01:46.703" v="1036" actId="164"/>
          <ac:spMkLst>
            <pc:docMk/>
            <pc:sldMk cId="2696104193" sldId="1002"/>
            <ac:spMk id="21" creationId="{5577376A-19E7-A4DE-A46A-88EA49938D48}"/>
          </ac:spMkLst>
        </pc:spChg>
        <pc:spChg chg="add mod">
          <ac:chgData name="Wang, Jun" userId="41e36dea-48b7-4baa-8886-ae2c61c6bd0e" providerId="ADAL" clId="{44DF2869-D115-114F-BAE3-2FF85F664C92}" dt="2024-08-25T02:58:46.588" v="1014" actId="692"/>
          <ac:spMkLst>
            <pc:docMk/>
            <pc:sldMk cId="2696104193" sldId="1002"/>
            <ac:spMk id="25" creationId="{518F3FB0-F648-DFC3-AC54-95326DA04C06}"/>
          </ac:spMkLst>
        </pc:spChg>
        <pc:spChg chg="add mod">
          <ac:chgData name="Wang, Jun" userId="41e36dea-48b7-4baa-8886-ae2c61c6bd0e" providerId="ADAL" clId="{44DF2869-D115-114F-BAE3-2FF85F664C92}" dt="2024-08-25T02:58:57.598" v="1016" actId="1076"/>
          <ac:spMkLst>
            <pc:docMk/>
            <pc:sldMk cId="2696104193" sldId="1002"/>
            <ac:spMk id="26" creationId="{5A8834C1-1A5C-EC0C-BAFE-7FB481D8FD1C}"/>
          </ac:spMkLst>
        </pc:spChg>
        <pc:spChg chg="add mod">
          <ac:chgData name="Wang, Jun" userId="41e36dea-48b7-4baa-8886-ae2c61c6bd0e" providerId="ADAL" clId="{44DF2869-D115-114F-BAE3-2FF85F664C92}" dt="2024-08-25T03:02:19.780" v="1054" actId="1036"/>
          <ac:spMkLst>
            <pc:docMk/>
            <pc:sldMk cId="2696104193" sldId="1002"/>
            <ac:spMk id="27" creationId="{6369D8A2-18B3-17EF-FB03-833260A37B43}"/>
          </ac:spMkLst>
        </pc:spChg>
        <pc:spChg chg="add mod">
          <ac:chgData name="Wang, Jun" userId="41e36dea-48b7-4baa-8886-ae2c61c6bd0e" providerId="ADAL" clId="{44DF2869-D115-114F-BAE3-2FF85F664C92}" dt="2024-08-25T03:02:37.093" v="1056" actId="1076"/>
          <ac:spMkLst>
            <pc:docMk/>
            <pc:sldMk cId="2696104193" sldId="1002"/>
            <ac:spMk id="29" creationId="{5C3B61D3-B021-381D-8F3B-0F56F5116775}"/>
          </ac:spMkLst>
        </pc:spChg>
        <pc:spChg chg="add mod">
          <ac:chgData name="Wang, Jun" userId="41e36dea-48b7-4baa-8886-ae2c61c6bd0e" providerId="ADAL" clId="{44DF2869-D115-114F-BAE3-2FF85F664C92}" dt="2024-08-25T03:02:46.765" v="1058" actId="1076"/>
          <ac:spMkLst>
            <pc:docMk/>
            <pc:sldMk cId="2696104193" sldId="1002"/>
            <ac:spMk id="30" creationId="{8F4F092B-8C23-A675-487B-378BA9240A69}"/>
          </ac:spMkLst>
        </pc:spChg>
        <pc:spChg chg="add mod">
          <ac:chgData name="Wang, Jun" userId="41e36dea-48b7-4baa-8886-ae2c61c6bd0e" providerId="ADAL" clId="{44DF2869-D115-114F-BAE3-2FF85F664C92}" dt="2024-08-25T03:05:58.171" v="1095" actId="1037"/>
          <ac:spMkLst>
            <pc:docMk/>
            <pc:sldMk cId="2696104193" sldId="1002"/>
            <ac:spMk id="31" creationId="{5929EB40-6276-56C0-4EE4-CEF6E827618C}"/>
          </ac:spMkLst>
        </pc:spChg>
        <pc:grpChg chg="add mod">
          <ac:chgData name="Wang, Jun" userId="41e36dea-48b7-4baa-8886-ae2c61c6bd0e" providerId="ADAL" clId="{44DF2869-D115-114F-BAE3-2FF85F664C92}" dt="2024-08-25T02:56:02.915" v="992" actId="1076"/>
          <ac:grpSpMkLst>
            <pc:docMk/>
            <pc:sldMk cId="2696104193" sldId="1002"/>
            <ac:grpSpMk id="5" creationId="{7E5B9A47-D183-11A2-4CC8-8D3A8554FC57}"/>
          </ac:grpSpMkLst>
        </pc:grpChg>
        <pc:grpChg chg="add mod">
          <ac:chgData name="Wang, Jun" userId="41e36dea-48b7-4baa-8886-ae2c61c6bd0e" providerId="ADAL" clId="{44DF2869-D115-114F-BAE3-2FF85F664C92}" dt="2024-08-25T02:56:06.141" v="993" actId="1076"/>
          <ac:grpSpMkLst>
            <pc:docMk/>
            <pc:sldMk cId="2696104193" sldId="1002"/>
            <ac:grpSpMk id="9" creationId="{70A62CE6-9764-465D-8BBB-E5AEAB8F0B7B}"/>
          </ac:grpSpMkLst>
        </pc:grpChg>
        <pc:grpChg chg="add mod">
          <ac:chgData name="Wang, Jun" userId="41e36dea-48b7-4baa-8886-ae2c61c6bd0e" providerId="ADAL" clId="{44DF2869-D115-114F-BAE3-2FF85F664C92}" dt="2024-08-25T02:55:30.802" v="989" actId="1076"/>
          <ac:grpSpMkLst>
            <pc:docMk/>
            <pc:sldMk cId="2696104193" sldId="1002"/>
            <ac:grpSpMk id="10" creationId="{DEBC30C2-4787-04D6-8BA7-BB71EE6291A5}"/>
          </ac:grpSpMkLst>
        </pc:grpChg>
        <pc:grpChg chg="add mod">
          <ac:chgData name="Wang, Jun" userId="41e36dea-48b7-4baa-8886-ae2c61c6bd0e" providerId="ADAL" clId="{44DF2869-D115-114F-BAE3-2FF85F664C92}" dt="2024-08-25T02:55:39.503" v="991" actId="14100"/>
          <ac:grpSpMkLst>
            <pc:docMk/>
            <pc:sldMk cId="2696104193" sldId="1002"/>
            <ac:grpSpMk id="23" creationId="{54EDB4C1-C942-1681-B767-942972F0AD56}"/>
          </ac:grpSpMkLst>
        </pc:grpChg>
        <pc:grpChg chg="add mod">
          <ac:chgData name="Wang, Jun" userId="41e36dea-48b7-4baa-8886-ae2c61c6bd0e" providerId="ADAL" clId="{44DF2869-D115-114F-BAE3-2FF85F664C92}" dt="2024-08-25T03:02:06.279" v="1040" actId="1076"/>
          <ac:grpSpMkLst>
            <pc:docMk/>
            <pc:sldMk cId="2696104193" sldId="1002"/>
            <ac:grpSpMk id="24" creationId="{F05629E5-CB94-890F-2615-92ADB8118E20}"/>
          </ac:grpSpMkLst>
        </pc:grpChg>
        <pc:grpChg chg="add mod">
          <ac:chgData name="Wang, Jun" userId="41e36dea-48b7-4baa-8886-ae2c61c6bd0e" providerId="ADAL" clId="{44DF2869-D115-114F-BAE3-2FF85F664C92}" dt="2024-08-25T03:05:52.195" v="1092" actId="1037"/>
          <ac:grpSpMkLst>
            <pc:docMk/>
            <pc:sldMk cId="2696104193" sldId="1002"/>
            <ac:grpSpMk id="28" creationId="{757EF043-E888-2DD4-84E0-2B9EB1722DC9}"/>
          </ac:grpSpMkLst>
        </pc:grpChg>
        <pc:picChg chg="mod modCrop">
          <ac:chgData name="Wang, Jun" userId="41e36dea-48b7-4baa-8886-ae2c61c6bd0e" providerId="ADAL" clId="{44DF2869-D115-114F-BAE3-2FF85F664C92}" dt="2024-08-25T02:50:33.446" v="953" actId="164"/>
          <ac:picMkLst>
            <pc:docMk/>
            <pc:sldMk cId="2696104193" sldId="1002"/>
            <ac:picMk id="11" creationId="{BCCFB95F-752D-2CC2-BE6E-297B98C4CAE4}"/>
          </ac:picMkLst>
        </pc:picChg>
        <pc:picChg chg="mod modCrop">
          <ac:chgData name="Wang, Jun" userId="41e36dea-48b7-4baa-8886-ae2c61c6bd0e" providerId="ADAL" clId="{44DF2869-D115-114F-BAE3-2FF85F664C92}" dt="2024-08-25T02:54:45.728" v="980" actId="732"/>
          <ac:picMkLst>
            <pc:docMk/>
            <pc:sldMk cId="2696104193" sldId="1002"/>
            <ac:picMk id="13" creationId="{7E045BDD-8707-6A16-B471-F8F22CB04E9F}"/>
          </ac:picMkLst>
        </pc:picChg>
        <pc:picChg chg="mod modCrop">
          <ac:chgData name="Wang, Jun" userId="41e36dea-48b7-4baa-8886-ae2c61c6bd0e" providerId="ADAL" clId="{44DF2869-D115-114F-BAE3-2FF85F664C92}" dt="2024-08-25T03:01:46.703" v="1036" actId="164"/>
          <ac:picMkLst>
            <pc:docMk/>
            <pc:sldMk cId="2696104193" sldId="1002"/>
            <ac:picMk id="15" creationId="{46ED07E6-7692-C7FE-8757-304C794992F8}"/>
          </ac:picMkLst>
        </pc:picChg>
        <pc:picChg chg="mod modCrop">
          <ac:chgData name="Wang, Jun" userId="41e36dea-48b7-4baa-8886-ae2c61c6bd0e" providerId="ADAL" clId="{44DF2869-D115-114F-BAE3-2FF85F664C92}" dt="2024-08-25T03:03:37.308" v="1061" actId="732"/>
          <ac:picMkLst>
            <pc:docMk/>
            <pc:sldMk cId="2696104193" sldId="1002"/>
            <ac:picMk id="18" creationId="{1B4011FC-22B5-288E-FF76-085AA3EAE440}"/>
          </ac:picMkLst>
        </pc:picChg>
        <pc:picChg chg="mod modCrop">
          <ac:chgData name="Wang, Jun" userId="41e36dea-48b7-4baa-8886-ae2c61c6bd0e" providerId="ADAL" clId="{44DF2869-D115-114F-BAE3-2FF85F664C92}" dt="2024-08-25T02:59:58.513" v="1027" actId="732"/>
          <ac:picMkLst>
            <pc:docMk/>
            <pc:sldMk cId="2696104193" sldId="1002"/>
            <ac:picMk id="20" creationId="{E60EC85F-F2EE-8CD8-1EDA-888DAE65A9C3}"/>
          </ac:picMkLst>
        </pc:picChg>
        <pc:picChg chg="mod modCrop">
          <ac:chgData name="Wang, Jun" userId="41e36dea-48b7-4baa-8886-ae2c61c6bd0e" providerId="ADAL" clId="{44DF2869-D115-114F-BAE3-2FF85F664C92}" dt="2024-08-25T02:57:34.989" v="998" actId="164"/>
          <ac:picMkLst>
            <pc:docMk/>
            <pc:sldMk cId="2696104193" sldId="1002"/>
            <ac:picMk id="22" creationId="{A818708E-A59E-AD91-D04B-355EB6A84CA8}"/>
          </ac:picMkLst>
        </pc:picChg>
        <pc:cxnChg chg="del">
          <ac:chgData name="Wang, Jun" userId="41e36dea-48b7-4baa-8886-ae2c61c6bd0e" providerId="ADAL" clId="{44DF2869-D115-114F-BAE3-2FF85F664C92}" dt="2024-08-25T02:47:33.447" v="931" actId="478"/>
          <ac:cxnSpMkLst>
            <pc:docMk/>
            <pc:sldMk cId="2696104193" sldId="1002"/>
            <ac:cxnSpMk id="4" creationId="{0A592EAE-FE84-B897-0A85-D138A3F1F012}"/>
          </ac:cxnSpMkLst>
        </pc:cxnChg>
        <pc:cxnChg chg="del">
          <ac:chgData name="Wang, Jun" userId="41e36dea-48b7-4baa-8886-ae2c61c6bd0e" providerId="ADAL" clId="{44DF2869-D115-114F-BAE3-2FF85F664C92}" dt="2024-08-25T02:47:31.280" v="929" actId="478"/>
          <ac:cxnSpMkLst>
            <pc:docMk/>
            <pc:sldMk cId="2696104193" sldId="1002"/>
            <ac:cxnSpMk id="6" creationId="{2D40829B-39AB-F858-353F-FC95EBF0EC49}"/>
          </ac:cxnSpMkLst>
        </pc:cxnChg>
        <pc:cxnChg chg="del">
          <ac:chgData name="Wang, Jun" userId="41e36dea-48b7-4baa-8886-ae2c61c6bd0e" providerId="ADAL" clId="{44DF2869-D115-114F-BAE3-2FF85F664C92}" dt="2024-08-25T02:47:34.706" v="932" actId="478"/>
          <ac:cxnSpMkLst>
            <pc:docMk/>
            <pc:sldMk cId="2696104193" sldId="1002"/>
            <ac:cxnSpMk id="7" creationId="{B51E91AC-D3CF-F8E8-C7DF-5381D534CBBB}"/>
          </ac:cxnSpMkLst>
        </pc:cxnChg>
        <pc:cxnChg chg="del">
          <ac:chgData name="Wang, Jun" userId="41e36dea-48b7-4baa-8886-ae2c61c6bd0e" providerId="ADAL" clId="{44DF2869-D115-114F-BAE3-2FF85F664C92}" dt="2024-08-25T02:47:32.266" v="930" actId="478"/>
          <ac:cxnSpMkLst>
            <pc:docMk/>
            <pc:sldMk cId="2696104193" sldId="1002"/>
            <ac:cxnSpMk id="8" creationId="{EF4C7A61-9AA8-AE1F-4DC0-C0238DF5B85E}"/>
          </ac:cxnSpMkLst>
        </pc:cxnChg>
        <pc:cxnChg chg="add mod">
          <ac:chgData name="Wang, Jun" userId="41e36dea-48b7-4baa-8886-ae2c61c6bd0e" providerId="ADAL" clId="{44DF2869-D115-114F-BAE3-2FF85F664C92}" dt="2024-08-25T03:05:01.006" v="1080" actId="692"/>
          <ac:cxnSpMkLst>
            <pc:docMk/>
            <pc:sldMk cId="2696104193" sldId="1002"/>
            <ac:cxnSpMk id="33" creationId="{511B82FF-AFB0-F4E3-7735-42F302B30CE8}"/>
          </ac:cxnSpMkLst>
        </pc:cxnChg>
        <pc:cxnChg chg="add mod">
          <ac:chgData name="Wang, Jun" userId="41e36dea-48b7-4baa-8886-ae2c61c6bd0e" providerId="ADAL" clId="{44DF2869-D115-114F-BAE3-2FF85F664C92}" dt="2024-08-25T03:05:11.985" v="1082" actId="1076"/>
          <ac:cxnSpMkLst>
            <pc:docMk/>
            <pc:sldMk cId="2696104193" sldId="1002"/>
            <ac:cxnSpMk id="35" creationId="{A30DD600-EB92-7065-E934-35D2DFAC9B86}"/>
          </ac:cxnSpMkLst>
        </pc:cxnChg>
        <pc:cxnChg chg="add mod">
          <ac:chgData name="Wang, Jun" userId="41e36dea-48b7-4baa-8886-ae2c61c6bd0e" providerId="ADAL" clId="{44DF2869-D115-114F-BAE3-2FF85F664C92}" dt="2024-08-25T03:07:02.421" v="1111" actId="1076"/>
          <ac:cxnSpMkLst>
            <pc:docMk/>
            <pc:sldMk cId="2696104193" sldId="1002"/>
            <ac:cxnSpMk id="36" creationId="{0A5CD686-767A-84C7-B579-7BF6A6891AC1}"/>
          </ac:cxnSpMkLst>
        </pc:cxnChg>
        <pc:cxnChg chg="add mod">
          <ac:chgData name="Wang, Jun" userId="41e36dea-48b7-4baa-8886-ae2c61c6bd0e" providerId="ADAL" clId="{44DF2869-D115-114F-BAE3-2FF85F664C92}" dt="2024-08-25T03:07:11.291" v="1113" actId="1076"/>
          <ac:cxnSpMkLst>
            <pc:docMk/>
            <pc:sldMk cId="2696104193" sldId="1002"/>
            <ac:cxnSpMk id="37" creationId="{1AFF58FE-D62F-BAAC-6849-8B2458948644}"/>
          </ac:cxnSpMkLst>
        </pc:cxnChg>
        <pc:cxnChg chg="add mod">
          <ac:chgData name="Wang, Jun" userId="41e36dea-48b7-4baa-8886-ae2c61c6bd0e" providerId="ADAL" clId="{44DF2869-D115-114F-BAE3-2FF85F664C92}" dt="2024-08-25T03:07:17.294" v="1115" actId="1076"/>
          <ac:cxnSpMkLst>
            <pc:docMk/>
            <pc:sldMk cId="2696104193" sldId="1002"/>
            <ac:cxnSpMk id="38" creationId="{585F7BE8-399F-F903-8C4C-95B08D367FCB}"/>
          </ac:cxnSpMkLst>
        </pc:cxnChg>
        <pc:cxnChg chg="add mod">
          <ac:chgData name="Wang, Jun" userId="41e36dea-48b7-4baa-8886-ae2c61c6bd0e" providerId="ADAL" clId="{44DF2869-D115-114F-BAE3-2FF85F664C92}" dt="2024-08-25T03:07:24.141" v="1117" actId="1076"/>
          <ac:cxnSpMkLst>
            <pc:docMk/>
            <pc:sldMk cId="2696104193" sldId="1002"/>
            <ac:cxnSpMk id="39" creationId="{E85F20E4-E32F-8613-5B0D-72DBE28E1A31}"/>
          </ac:cxnSpMkLst>
        </pc:cxnChg>
      </pc:sldChg>
    </pc:docChg>
  </pc:docChgLst>
  <pc:docChgLst>
    <pc:chgData name="Wang, Jun" userId="41e36dea-48b7-4baa-8886-ae2c61c6bd0e" providerId="ADAL" clId="{7156030A-3A54-B141-ACD2-958E7C4D7763}"/>
    <pc:docChg chg="undo custSel addSld modSld sldOrd">
      <pc:chgData name="Wang, Jun" userId="41e36dea-48b7-4baa-8886-ae2c61c6bd0e" providerId="ADAL" clId="{7156030A-3A54-B141-ACD2-958E7C4D7763}" dt="2024-05-08T14:21:07.218" v="2808" actId="1076"/>
      <pc:docMkLst>
        <pc:docMk/>
      </pc:docMkLst>
      <pc:sldChg chg="modSp mod">
        <pc:chgData name="Wang, Jun" userId="41e36dea-48b7-4baa-8886-ae2c61c6bd0e" providerId="ADAL" clId="{7156030A-3A54-B141-ACD2-958E7C4D7763}" dt="2024-05-08T05:01:23.969" v="509" actId="255"/>
        <pc:sldMkLst>
          <pc:docMk/>
          <pc:sldMk cId="3595408896" sldId="316"/>
        </pc:sldMkLst>
        <pc:spChg chg="mod">
          <ac:chgData name="Wang, Jun" userId="41e36dea-48b7-4baa-8886-ae2c61c6bd0e" providerId="ADAL" clId="{7156030A-3A54-B141-ACD2-958E7C4D7763}" dt="2024-05-08T05:01:23.969" v="509" actId="255"/>
          <ac:spMkLst>
            <pc:docMk/>
            <pc:sldMk cId="3595408896" sldId="316"/>
            <ac:spMk id="3" creationId="{7CA76C9A-8D9A-614E-9CCF-06309BA1A771}"/>
          </ac:spMkLst>
        </pc:spChg>
      </pc:sldChg>
      <pc:sldChg chg="addSp modSp mod">
        <pc:chgData name="Wang, Jun" userId="41e36dea-48b7-4baa-8886-ae2c61c6bd0e" providerId="ADAL" clId="{7156030A-3A54-B141-ACD2-958E7C4D7763}" dt="2024-05-08T05:02:47.270" v="530" actId="692"/>
        <pc:sldMkLst>
          <pc:docMk/>
          <pc:sldMk cId="1365730538" sldId="357"/>
        </pc:sldMkLst>
        <pc:cxnChg chg="add mod">
          <ac:chgData name="Wang, Jun" userId="41e36dea-48b7-4baa-8886-ae2c61c6bd0e" providerId="ADAL" clId="{7156030A-3A54-B141-ACD2-958E7C4D7763}" dt="2024-05-08T05:02:47.270" v="530" actId="692"/>
          <ac:cxnSpMkLst>
            <pc:docMk/>
            <pc:sldMk cId="1365730538" sldId="357"/>
            <ac:cxnSpMk id="12" creationId="{A4B234E3-69AA-6E26-C1C9-1464BE76B823}"/>
          </ac:cxnSpMkLst>
        </pc:cxnChg>
        <pc:cxnChg chg="add mod">
          <ac:chgData name="Wang, Jun" userId="41e36dea-48b7-4baa-8886-ae2c61c6bd0e" providerId="ADAL" clId="{7156030A-3A54-B141-ACD2-958E7C4D7763}" dt="2024-05-08T05:02:39.423" v="521" actId="692"/>
          <ac:cxnSpMkLst>
            <pc:docMk/>
            <pc:sldMk cId="1365730538" sldId="357"/>
            <ac:cxnSpMk id="13" creationId="{BF8DB564-3369-8F14-D20F-957DCFDF134D}"/>
          </ac:cxnSpMkLst>
        </pc:cxnChg>
      </pc:sldChg>
      <pc:sldChg chg="modSp mod">
        <pc:chgData name="Wang, Jun" userId="41e36dea-48b7-4baa-8886-ae2c61c6bd0e" providerId="ADAL" clId="{7156030A-3A54-B141-ACD2-958E7C4D7763}" dt="2024-05-08T14:21:07.218" v="2808" actId="1076"/>
        <pc:sldMkLst>
          <pc:docMk/>
          <pc:sldMk cId="118046216" sldId="437"/>
        </pc:sldMkLst>
        <pc:spChg chg="mod">
          <ac:chgData name="Wang, Jun" userId="41e36dea-48b7-4baa-8886-ae2c61c6bd0e" providerId="ADAL" clId="{7156030A-3A54-B141-ACD2-958E7C4D7763}" dt="2024-05-08T05:35:40.627" v="2656" actId="20577"/>
          <ac:spMkLst>
            <pc:docMk/>
            <pc:sldMk cId="118046216" sldId="437"/>
            <ac:spMk id="2" creationId="{8E44BF6B-D0E0-7247-8B58-BEC50EC74578}"/>
          </ac:spMkLst>
        </pc:spChg>
        <pc:spChg chg="mod">
          <ac:chgData name="Wang, Jun" userId="41e36dea-48b7-4baa-8886-ae2c61c6bd0e" providerId="ADAL" clId="{7156030A-3A54-B141-ACD2-958E7C4D7763}" dt="2024-05-08T05:38:52.141" v="2658"/>
          <ac:spMkLst>
            <pc:docMk/>
            <pc:sldMk cId="118046216" sldId="437"/>
            <ac:spMk id="3" creationId="{2F2084E6-8431-6E44-88CA-8032D1D0BBAE}"/>
          </ac:spMkLst>
        </pc:spChg>
        <pc:spChg chg="mod">
          <ac:chgData name="Wang, Jun" userId="41e36dea-48b7-4baa-8886-ae2c61c6bd0e" providerId="ADAL" clId="{7156030A-3A54-B141-ACD2-958E7C4D7763}" dt="2024-05-08T14:21:07.218" v="2808" actId="1076"/>
          <ac:spMkLst>
            <pc:docMk/>
            <pc:sldMk cId="118046216" sldId="437"/>
            <ac:spMk id="4" creationId="{833BD4EE-036B-7828-6B5F-F94EDFFD6692}"/>
          </ac:spMkLst>
        </pc:spChg>
      </pc:sldChg>
      <pc:sldChg chg="ord">
        <pc:chgData name="Wang, Jun" userId="41e36dea-48b7-4baa-8886-ae2c61c6bd0e" providerId="ADAL" clId="{7156030A-3A54-B141-ACD2-958E7C4D7763}" dt="2024-05-08T05:06:45.089" v="618" actId="20578"/>
        <pc:sldMkLst>
          <pc:docMk/>
          <pc:sldMk cId="1384251997" sldId="460"/>
        </pc:sldMkLst>
      </pc:sldChg>
      <pc:sldChg chg="ord">
        <pc:chgData name="Wang, Jun" userId="41e36dea-48b7-4baa-8886-ae2c61c6bd0e" providerId="ADAL" clId="{7156030A-3A54-B141-ACD2-958E7C4D7763}" dt="2024-05-08T05:32:14.422" v="2651" actId="20578"/>
        <pc:sldMkLst>
          <pc:docMk/>
          <pc:sldMk cId="150172316" sldId="491"/>
        </pc:sldMkLst>
      </pc:sldChg>
      <pc:sldChg chg="addSp modSp mod">
        <pc:chgData name="Wang, Jun" userId="41e36dea-48b7-4baa-8886-ae2c61c6bd0e" providerId="ADAL" clId="{7156030A-3A54-B141-ACD2-958E7C4D7763}" dt="2024-05-08T05:06:27.632" v="617" actId="20577"/>
        <pc:sldMkLst>
          <pc:docMk/>
          <pc:sldMk cId="2417538832" sldId="498"/>
        </pc:sldMkLst>
        <pc:spChg chg="add mod">
          <ac:chgData name="Wang, Jun" userId="41e36dea-48b7-4baa-8886-ae2c61c6bd0e" providerId="ADAL" clId="{7156030A-3A54-B141-ACD2-958E7C4D7763}" dt="2024-05-08T05:06:27.632" v="617" actId="20577"/>
          <ac:spMkLst>
            <pc:docMk/>
            <pc:sldMk cId="2417538832" sldId="498"/>
            <ac:spMk id="3" creationId="{9A91BA7C-119B-070F-497E-D2702BA30448}"/>
          </ac:spMkLst>
        </pc:spChg>
      </pc:sldChg>
      <pc:sldChg chg="modSp mod">
        <pc:chgData name="Wang, Jun" userId="41e36dea-48b7-4baa-8886-ae2c61c6bd0e" providerId="ADAL" clId="{7156030A-3A54-B141-ACD2-958E7C4D7763}" dt="2024-05-08T04:41:38.891" v="424" actId="5793"/>
        <pc:sldMkLst>
          <pc:docMk/>
          <pc:sldMk cId="391134168" sldId="984"/>
        </pc:sldMkLst>
        <pc:spChg chg="mod">
          <ac:chgData name="Wang, Jun" userId="41e36dea-48b7-4baa-8886-ae2c61c6bd0e" providerId="ADAL" clId="{7156030A-3A54-B141-ACD2-958E7C4D7763}" dt="2024-05-08T04:41:38.891" v="424" actId="5793"/>
          <ac:spMkLst>
            <pc:docMk/>
            <pc:sldMk cId="391134168" sldId="984"/>
            <ac:spMk id="3" creationId="{6CC2A800-573D-D944-A558-04C36A4BB906}"/>
          </ac:spMkLst>
        </pc:spChg>
      </pc:sldChg>
      <pc:sldChg chg="modSp mod ord">
        <pc:chgData name="Wang, Jun" userId="41e36dea-48b7-4baa-8886-ae2c61c6bd0e" providerId="ADAL" clId="{7156030A-3A54-B141-ACD2-958E7C4D7763}" dt="2024-05-08T05:31:40.789" v="2649" actId="20578"/>
        <pc:sldMkLst>
          <pc:docMk/>
          <pc:sldMk cId="3163566992" sldId="991"/>
        </pc:sldMkLst>
        <pc:spChg chg="mod">
          <ac:chgData name="Wang, Jun" userId="41e36dea-48b7-4baa-8886-ae2c61c6bd0e" providerId="ADAL" clId="{7156030A-3A54-B141-ACD2-958E7C4D7763}" dt="2024-05-08T05:00:33.082" v="507" actId="1076"/>
          <ac:spMkLst>
            <pc:docMk/>
            <pc:sldMk cId="3163566992" sldId="991"/>
            <ac:spMk id="6" creationId="{5416C625-29B4-83C0-EC9E-BB5F2CBDA029}"/>
          </ac:spMkLst>
        </pc:spChg>
      </pc:sldChg>
      <pc:sldChg chg="modSp mod">
        <pc:chgData name="Wang, Jun" userId="41e36dea-48b7-4baa-8886-ae2c61c6bd0e" providerId="ADAL" clId="{7156030A-3A54-B141-ACD2-958E7C4D7763}" dt="2024-05-08T05:03:35.055" v="534" actId="1076"/>
        <pc:sldMkLst>
          <pc:docMk/>
          <pc:sldMk cId="25069441" sldId="994"/>
        </pc:sldMkLst>
        <pc:spChg chg="mod">
          <ac:chgData name="Wang, Jun" userId="41e36dea-48b7-4baa-8886-ae2c61c6bd0e" providerId="ADAL" clId="{7156030A-3A54-B141-ACD2-958E7C4D7763}" dt="2024-05-08T05:03:24.225" v="531" actId="1076"/>
          <ac:spMkLst>
            <pc:docMk/>
            <pc:sldMk cId="25069441" sldId="994"/>
            <ac:spMk id="11" creationId="{AF168EE9-C0C7-18E4-02B1-C67060F5932C}"/>
          </ac:spMkLst>
        </pc:spChg>
        <pc:spChg chg="mod">
          <ac:chgData name="Wang, Jun" userId="41e36dea-48b7-4baa-8886-ae2c61c6bd0e" providerId="ADAL" clId="{7156030A-3A54-B141-ACD2-958E7C4D7763}" dt="2024-05-08T05:03:28.976" v="532" actId="1076"/>
          <ac:spMkLst>
            <pc:docMk/>
            <pc:sldMk cId="25069441" sldId="994"/>
            <ac:spMk id="12" creationId="{D6C82C8B-F94E-7AF0-E5A1-1543E0A3D48A}"/>
          </ac:spMkLst>
        </pc:spChg>
        <pc:spChg chg="mod">
          <ac:chgData name="Wang, Jun" userId="41e36dea-48b7-4baa-8886-ae2c61c6bd0e" providerId="ADAL" clId="{7156030A-3A54-B141-ACD2-958E7C4D7763}" dt="2024-05-08T05:03:32.322" v="533" actId="1076"/>
          <ac:spMkLst>
            <pc:docMk/>
            <pc:sldMk cId="25069441" sldId="994"/>
            <ac:spMk id="15" creationId="{3AD0E7FE-66A0-A890-8564-84914A31EAEE}"/>
          </ac:spMkLst>
        </pc:spChg>
        <pc:spChg chg="mod">
          <ac:chgData name="Wang, Jun" userId="41e36dea-48b7-4baa-8886-ae2c61c6bd0e" providerId="ADAL" clId="{7156030A-3A54-B141-ACD2-958E7C4D7763}" dt="2024-05-08T05:03:35.055" v="534" actId="1076"/>
          <ac:spMkLst>
            <pc:docMk/>
            <pc:sldMk cId="25069441" sldId="994"/>
            <ac:spMk id="16" creationId="{343BCBFA-2489-0A7A-720A-3CDB0C23C4CC}"/>
          </ac:spMkLst>
        </pc:spChg>
      </pc:sldChg>
      <pc:sldChg chg="addSp modSp mod">
        <pc:chgData name="Wang, Jun" userId="41e36dea-48b7-4baa-8886-ae2c61c6bd0e" providerId="ADAL" clId="{7156030A-3A54-B141-ACD2-958E7C4D7763}" dt="2024-05-08T05:12:11.112" v="1069" actId="1076"/>
        <pc:sldMkLst>
          <pc:docMk/>
          <pc:sldMk cId="2469202614" sldId="995"/>
        </pc:sldMkLst>
        <pc:spChg chg="mod">
          <ac:chgData name="Wang, Jun" userId="41e36dea-48b7-4baa-8886-ae2c61c6bd0e" providerId="ADAL" clId="{7156030A-3A54-B141-ACD2-958E7C4D7763}" dt="2024-05-08T05:07:32.637" v="686" actId="20577"/>
          <ac:spMkLst>
            <pc:docMk/>
            <pc:sldMk cId="2469202614" sldId="995"/>
            <ac:spMk id="2" creationId="{5363DB13-7688-0775-82ED-B27977CB174D}"/>
          </ac:spMkLst>
        </pc:spChg>
        <pc:spChg chg="mod">
          <ac:chgData name="Wang, Jun" userId="41e36dea-48b7-4baa-8886-ae2c61c6bd0e" providerId="ADAL" clId="{7156030A-3A54-B141-ACD2-958E7C4D7763}" dt="2024-05-08T05:10:58.398" v="1059" actId="113"/>
          <ac:spMkLst>
            <pc:docMk/>
            <pc:sldMk cId="2469202614" sldId="995"/>
            <ac:spMk id="3" creationId="{941B9C8A-7613-15C5-FED5-213C5ED4079C}"/>
          </ac:spMkLst>
        </pc:spChg>
        <pc:picChg chg="add mod modCrop">
          <ac:chgData name="Wang, Jun" userId="41e36dea-48b7-4baa-8886-ae2c61c6bd0e" providerId="ADAL" clId="{7156030A-3A54-B141-ACD2-958E7C4D7763}" dt="2024-05-08T05:12:11.112" v="1069" actId="1076"/>
          <ac:picMkLst>
            <pc:docMk/>
            <pc:sldMk cId="2469202614" sldId="995"/>
            <ac:picMk id="4" creationId="{51EEFBA8-9A93-703C-5E23-7C7E2C86EC4F}"/>
          </ac:picMkLst>
        </pc:picChg>
      </pc:sldChg>
      <pc:sldChg chg="addSp delSp modSp mod">
        <pc:chgData name="Wang, Jun" userId="41e36dea-48b7-4baa-8886-ae2c61c6bd0e" providerId="ADAL" clId="{7156030A-3A54-B141-ACD2-958E7C4D7763}" dt="2024-05-08T05:47:53.625" v="2710" actId="1076"/>
        <pc:sldMkLst>
          <pc:docMk/>
          <pc:sldMk cId="3072791165" sldId="996"/>
        </pc:sldMkLst>
        <pc:spChg chg="mod">
          <ac:chgData name="Wang, Jun" userId="41e36dea-48b7-4baa-8886-ae2c61c6bd0e" providerId="ADAL" clId="{7156030A-3A54-B141-ACD2-958E7C4D7763}" dt="2024-05-08T05:04:32.746" v="535" actId="1076"/>
          <ac:spMkLst>
            <pc:docMk/>
            <pc:sldMk cId="3072791165" sldId="996"/>
            <ac:spMk id="2" creationId="{009F40C5-D652-8355-9F68-3B5A733CA269}"/>
          </ac:spMkLst>
        </pc:spChg>
        <pc:spChg chg="add del mod">
          <ac:chgData name="Wang, Jun" userId="41e36dea-48b7-4baa-8886-ae2c61c6bd0e" providerId="ADAL" clId="{7156030A-3A54-B141-ACD2-958E7C4D7763}" dt="2024-05-08T05:10:33.467" v="1055" actId="478"/>
          <ac:spMkLst>
            <pc:docMk/>
            <pc:sldMk cId="3072791165" sldId="996"/>
            <ac:spMk id="4" creationId="{184D3EBC-ED7E-7EB4-6DD0-C8E8A875AE4B}"/>
          </ac:spMkLst>
        </pc:spChg>
        <pc:spChg chg="add mod">
          <ac:chgData name="Wang, Jun" userId="41e36dea-48b7-4baa-8886-ae2c61c6bd0e" providerId="ADAL" clId="{7156030A-3A54-B141-ACD2-958E7C4D7763}" dt="2024-05-08T05:47:40.741" v="2707" actId="20577"/>
          <ac:spMkLst>
            <pc:docMk/>
            <pc:sldMk cId="3072791165" sldId="996"/>
            <ac:spMk id="4" creationId="{4D8E89E0-1453-994C-2903-AA55FD2DFF29}"/>
          </ac:spMkLst>
        </pc:spChg>
        <pc:picChg chg="add mod">
          <ac:chgData name="Wang, Jun" userId="41e36dea-48b7-4baa-8886-ae2c61c6bd0e" providerId="ADAL" clId="{7156030A-3A54-B141-ACD2-958E7C4D7763}" dt="2024-05-08T05:47:46.190" v="2708" actId="1076"/>
          <ac:picMkLst>
            <pc:docMk/>
            <pc:sldMk cId="3072791165" sldId="996"/>
            <ac:picMk id="5" creationId="{FCEBEFC6-FC70-808A-86B7-8E819DFE43DB}"/>
          </ac:picMkLst>
        </pc:picChg>
        <pc:picChg chg="del">
          <ac:chgData name="Wang, Jun" userId="41e36dea-48b7-4baa-8886-ae2c61c6bd0e" providerId="ADAL" clId="{7156030A-3A54-B141-ACD2-958E7C4D7763}" dt="2024-05-08T05:09:49.743" v="1048" actId="478"/>
          <ac:picMkLst>
            <pc:docMk/>
            <pc:sldMk cId="3072791165" sldId="996"/>
            <ac:picMk id="9" creationId="{074793EC-16DA-F6F3-BF61-E2C9E9DF0A7D}"/>
          </ac:picMkLst>
        </pc:picChg>
        <pc:cxnChg chg="mod">
          <ac:chgData name="Wang, Jun" userId="41e36dea-48b7-4baa-8886-ae2c61c6bd0e" providerId="ADAL" clId="{7156030A-3A54-B141-ACD2-958E7C4D7763}" dt="2024-05-08T05:47:50.831" v="2709" actId="1076"/>
          <ac:cxnSpMkLst>
            <pc:docMk/>
            <pc:sldMk cId="3072791165" sldId="996"/>
            <ac:cxnSpMk id="11" creationId="{933A4EF5-C82C-BB87-FE22-234A6CDAED31}"/>
          </ac:cxnSpMkLst>
        </pc:cxnChg>
        <pc:cxnChg chg="mod">
          <ac:chgData name="Wang, Jun" userId="41e36dea-48b7-4baa-8886-ae2c61c6bd0e" providerId="ADAL" clId="{7156030A-3A54-B141-ACD2-958E7C4D7763}" dt="2024-05-08T05:47:53.625" v="2710" actId="1076"/>
          <ac:cxnSpMkLst>
            <pc:docMk/>
            <pc:sldMk cId="3072791165" sldId="996"/>
            <ac:cxnSpMk id="12" creationId="{49345F09-8BB5-7DC4-4D55-25DDE731A940}"/>
          </ac:cxnSpMkLst>
        </pc:cxnChg>
      </pc:sldChg>
      <pc:sldChg chg="addSp delSp modSp new mod">
        <pc:chgData name="Wang, Jun" userId="41e36dea-48b7-4baa-8886-ae2c61c6bd0e" providerId="ADAL" clId="{7156030A-3A54-B141-ACD2-958E7C4D7763}" dt="2024-05-08T05:16:13.480" v="1147" actId="20577"/>
        <pc:sldMkLst>
          <pc:docMk/>
          <pc:sldMk cId="2409569932" sldId="997"/>
        </pc:sldMkLst>
        <pc:spChg chg="del">
          <ac:chgData name="Wang, Jun" userId="41e36dea-48b7-4baa-8886-ae2c61c6bd0e" providerId="ADAL" clId="{7156030A-3A54-B141-ACD2-958E7C4D7763}" dt="2024-05-08T05:13:14.316" v="1071" actId="478"/>
          <ac:spMkLst>
            <pc:docMk/>
            <pc:sldMk cId="2409569932" sldId="997"/>
            <ac:spMk id="2" creationId="{3F179AFE-C99D-C377-7711-1E694E9DF853}"/>
          </ac:spMkLst>
        </pc:spChg>
        <pc:spChg chg="del">
          <ac:chgData name="Wang, Jun" userId="41e36dea-48b7-4baa-8886-ae2c61c6bd0e" providerId="ADAL" clId="{7156030A-3A54-B141-ACD2-958E7C4D7763}" dt="2024-05-08T05:13:16.884" v="1072" actId="478"/>
          <ac:spMkLst>
            <pc:docMk/>
            <pc:sldMk cId="2409569932" sldId="997"/>
            <ac:spMk id="3" creationId="{D8013733-AC82-CA26-6D89-9D2545E9A111}"/>
          </ac:spMkLst>
        </pc:spChg>
        <pc:spChg chg="add mod">
          <ac:chgData name="Wang, Jun" userId="41e36dea-48b7-4baa-8886-ae2c61c6bd0e" providerId="ADAL" clId="{7156030A-3A54-B141-ACD2-958E7C4D7763}" dt="2024-05-08T05:16:13.480" v="1147" actId="20577"/>
          <ac:spMkLst>
            <pc:docMk/>
            <pc:sldMk cId="2409569932" sldId="997"/>
            <ac:spMk id="6" creationId="{5A8F5F0A-0085-644E-5395-1706FDC02C27}"/>
          </ac:spMkLst>
        </pc:spChg>
        <pc:picChg chg="add mod">
          <ac:chgData name="Wang, Jun" userId="41e36dea-48b7-4baa-8886-ae2c61c6bd0e" providerId="ADAL" clId="{7156030A-3A54-B141-ACD2-958E7C4D7763}" dt="2024-05-08T05:15:33.786" v="1113" actId="1076"/>
          <ac:picMkLst>
            <pc:docMk/>
            <pc:sldMk cId="2409569932" sldId="997"/>
            <ac:picMk id="4" creationId="{ED637991-1787-605B-3D47-99486F4E31D1}"/>
          </ac:picMkLst>
        </pc:picChg>
        <pc:picChg chg="add mod modCrop">
          <ac:chgData name="Wang, Jun" userId="41e36dea-48b7-4baa-8886-ae2c61c6bd0e" providerId="ADAL" clId="{7156030A-3A54-B141-ACD2-958E7C4D7763}" dt="2024-05-08T05:14:32.594" v="1082" actId="1076"/>
          <ac:picMkLst>
            <pc:docMk/>
            <pc:sldMk cId="2409569932" sldId="997"/>
            <ac:picMk id="5" creationId="{09BEBE51-B7C5-8336-B147-9CF2D03E89FD}"/>
          </ac:picMkLst>
        </pc:picChg>
      </pc:sldChg>
      <pc:sldChg chg="modSp new mod ord">
        <pc:chgData name="Wang, Jun" userId="41e36dea-48b7-4baa-8886-ae2c61c6bd0e" providerId="ADAL" clId="{7156030A-3A54-B141-ACD2-958E7C4D7763}" dt="2024-05-08T05:27:37.421" v="2601" actId="20578"/>
        <pc:sldMkLst>
          <pc:docMk/>
          <pc:sldMk cId="3351538187" sldId="998"/>
        </pc:sldMkLst>
        <pc:spChg chg="mod">
          <ac:chgData name="Wang, Jun" userId="41e36dea-48b7-4baa-8886-ae2c61c6bd0e" providerId="ADAL" clId="{7156030A-3A54-B141-ACD2-958E7C4D7763}" dt="2024-05-08T05:27:25.049" v="2599" actId="1076"/>
          <ac:spMkLst>
            <pc:docMk/>
            <pc:sldMk cId="3351538187" sldId="998"/>
            <ac:spMk id="2" creationId="{62E5E12C-DE38-DCC9-97AC-35959B4AE679}"/>
          </ac:spMkLst>
        </pc:spChg>
        <pc:spChg chg="mod">
          <ac:chgData name="Wang, Jun" userId="41e36dea-48b7-4baa-8886-ae2c61c6bd0e" providerId="ADAL" clId="{7156030A-3A54-B141-ACD2-958E7C4D7763}" dt="2024-05-08T05:27:08.835" v="2597" actId="14100"/>
          <ac:spMkLst>
            <pc:docMk/>
            <pc:sldMk cId="3351538187" sldId="998"/>
            <ac:spMk id="3" creationId="{A07772B8-2104-165F-BB16-80C4764214BA}"/>
          </ac:spMkLst>
        </pc:spChg>
      </pc:sldChg>
      <pc:sldChg chg="new">
        <pc:chgData name="Wang, Jun" userId="41e36dea-48b7-4baa-8886-ae2c61c6bd0e" providerId="ADAL" clId="{7156030A-3A54-B141-ACD2-958E7C4D7763}" dt="2024-05-08T05:27:32.621" v="2600" actId="680"/>
        <pc:sldMkLst>
          <pc:docMk/>
          <pc:sldMk cId="1842956417" sldId="99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D9EF1A9-5064-0041-AC3A-7828F77DFD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79F6B5-1842-B14F-9FFE-4895EAC797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723CE-739D-904D-A354-497A75014949}" type="datetimeFigureOut">
              <a:rPr lang="en-US" smtClean="0"/>
              <a:t>8/24/24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731388-F23D-6943-A267-D03D3213B4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64187F-4B8A-4644-840C-41FD9E3C43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8A5A9-5E96-6B4F-AC36-57B6CF866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357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039DC-2113-6540-B3CE-1B68A322F325}" type="datetimeFigureOut">
              <a:rPr lang="en-US" smtClean="0"/>
              <a:t>8/24/24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64D7C-964D-B945-82FB-B99D3055E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27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64D7C-964D-B945-82FB-B99D3055EE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32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64D7C-964D-B945-82FB-B99D3055EE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38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64D7C-964D-B945-82FB-B99D3055EE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8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64D7C-964D-B945-82FB-B99D3055EE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55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309F5-58DF-DB4A-B26F-FE869C5B71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89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64D7C-964D-B945-82FB-B99D3055EE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81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13 years of CALIOP L3 data (daytime) are involved: Jun. 2006 – Jun. 2019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Each CALIOP aerosol extinction profile is normalized by its AOD and aggregated to 600-m vertical resolution before conducting PCA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40261-62E8-F249-AFF4-E78CCC58C7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6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64D7C-964D-B945-82FB-B99D3055EE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500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309F5-58DF-DB4A-B26F-FE869C5B71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38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80996" indent="0" algn="ctr">
              <a:buNone/>
              <a:defRPr/>
            </a:lvl2pPr>
            <a:lvl3pPr marL="761992" indent="0" algn="ctr">
              <a:buNone/>
              <a:defRPr/>
            </a:lvl3pPr>
            <a:lvl4pPr marL="1142989" indent="0" algn="ctr">
              <a:buNone/>
              <a:defRPr/>
            </a:lvl4pPr>
            <a:lvl5pPr marL="1523985" indent="0" algn="ctr">
              <a:buNone/>
              <a:defRPr/>
            </a:lvl5pPr>
            <a:lvl6pPr marL="1904981" indent="0" algn="ctr">
              <a:buNone/>
              <a:defRPr/>
            </a:lvl6pPr>
            <a:lvl7pPr marL="2285977" indent="0" algn="ctr">
              <a:buNone/>
              <a:defRPr/>
            </a:lvl7pPr>
            <a:lvl8pPr marL="2666973" indent="0" algn="ctr">
              <a:buNone/>
              <a:defRPr/>
            </a:lvl8pPr>
            <a:lvl9pPr marL="304797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3A1E5-858C-F24D-B29E-102AAB8D4A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93980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CD67E-BB1B-8248-966E-AC3F4F0920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5859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444500"/>
            <a:ext cx="2019300" cy="4635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444500"/>
            <a:ext cx="5905500" cy="4635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D37F2-DBD2-6848-81A8-4D229887A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63947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42896" indent="0" algn="ctr">
              <a:buNone/>
              <a:defRPr/>
            </a:lvl2pPr>
            <a:lvl3pPr marL="685793" indent="0" algn="ctr">
              <a:buNone/>
              <a:defRPr/>
            </a:lvl3pPr>
            <a:lvl4pPr marL="1028690" indent="0" algn="ctr">
              <a:buNone/>
              <a:defRPr/>
            </a:lvl4pPr>
            <a:lvl5pPr marL="1371587" indent="0" algn="ctr">
              <a:buNone/>
              <a:defRPr/>
            </a:lvl5pPr>
            <a:lvl6pPr marL="1714483" indent="0" algn="ctr">
              <a:buNone/>
              <a:defRPr/>
            </a:lvl6pPr>
            <a:lvl7pPr marL="2057379" indent="0" algn="ctr">
              <a:buNone/>
              <a:defRPr/>
            </a:lvl7pPr>
            <a:lvl8pPr marL="2400276" indent="0" algn="ctr">
              <a:buNone/>
              <a:defRPr/>
            </a:lvl8pPr>
            <a:lvl9pPr marL="274317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3A1E5-858C-F24D-B29E-102AAB8D4A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58183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FB708-FC12-3C46-8A5F-D9A09CB52F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58583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6" indent="0">
              <a:buNone/>
              <a:defRPr sz="1350"/>
            </a:lvl2pPr>
            <a:lvl3pPr marL="685793" indent="0">
              <a:buNone/>
              <a:defRPr sz="1200"/>
            </a:lvl3pPr>
            <a:lvl4pPr marL="1028690" indent="0">
              <a:buNone/>
              <a:defRPr sz="1050"/>
            </a:lvl4pPr>
            <a:lvl5pPr marL="1371587" indent="0">
              <a:buNone/>
              <a:defRPr sz="1050"/>
            </a:lvl5pPr>
            <a:lvl6pPr marL="1714483" indent="0">
              <a:buNone/>
              <a:defRPr sz="1050"/>
            </a:lvl6pPr>
            <a:lvl7pPr marL="2057379" indent="0">
              <a:buNone/>
              <a:defRPr sz="1050"/>
            </a:lvl7pPr>
            <a:lvl8pPr marL="2400276" indent="0">
              <a:buNone/>
              <a:defRPr sz="1050"/>
            </a:lvl8pPr>
            <a:lvl9pPr marL="2743173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33149-3357-DB44-9FC8-6C8D19A122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45877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1000"/>
            <a:ext cx="3810000" cy="3429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1000"/>
            <a:ext cx="3810000" cy="3429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841A2-400B-CB4E-B885-30F42F24EC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76704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6" indent="0">
              <a:buNone/>
              <a:defRPr sz="1500" b="1"/>
            </a:lvl2pPr>
            <a:lvl3pPr marL="685793" indent="0">
              <a:buNone/>
              <a:defRPr sz="1350" b="1"/>
            </a:lvl3pPr>
            <a:lvl4pPr marL="1028690" indent="0">
              <a:buNone/>
              <a:defRPr sz="1200" b="1"/>
            </a:lvl4pPr>
            <a:lvl5pPr marL="1371587" indent="0">
              <a:buNone/>
              <a:defRPr sz="1200" b="1"/>
            </a:lvl5pPr>
            <a:lvl6pPr marL="1714483" indent="0">
              <a:buNone/>
              <a:defRPr sz="1200" b="1"/>
            </a:lvl6pPr>
            <a:lvl7pPr marL="2057379" indent="0">
              <a:buNone/>
              <a:defRPr sz="1200" b="1"/>
            </a:lvl7pPr>
            <a:lvl8pPr marL="2400276" indent="0">
              <a:buNone/>
              <a:defRPr sz="1200" b="1"/>
            </a:lvl8pPr>
            <a:lvl9pPr marL="274317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5" cy="53313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6" indent="0">
              <a:buNone/>
              <a:defRPr sz="1500" b="1"/>
            </a:lvl2pPr>
            <a:lvl3pPr marL="685793" indent="0">
              <a:buNone/>
              <a:defRPr sz="1350" b="1"/>
            </a:lvl3pPr>
            <a:lvl4pPr marL="1028690" indent="0">
              <a:buNone/>
              <a:defRPr sz="1200" b="1"/>
            </a:lvl4pPr>
            <a:lvl5pPr marL="1371587" indent="0">
              <a:buNone/>
              <a:defRPr sz="1200" b="1"/>
            </a:lvl5pPr>
            <a:lvl6pPr marL="1714483" indent="0">
              <a:buNone/>
              <a:defRPr sz="1200" b="1"/>
            </a:lvl6pPr>
            <a:lvl7pPr marL="2057379" indent="0">
              <a:buNone/>
              <a:defRPr sz="1200" b="1"/>
            </a:lvl7pPr>
            <a:lvl8pPr marL="2400276" indent="0">
              <a:buNone/>
              <a:defRPr sz="1200" b="1"/>
            </a:lvl8pPr>
            <a:lvl9pPr marL="274317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2320F-906A-E843-9C28-4AC8EEE4CC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845253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9F421-22C2-FF40-9AB7-1D73853F27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34787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05993-02A8-4447-8FA1-48598B7871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07682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9"/>
            <a:ext cx="3008313" cy="3909219"/>
          </a:xfrm>
        </p:spPr>
        <p:txBody>
          <a:bodyPr/>
          <a:lstStyle>
            <a:lvl1pPr marL="0" indent="0">
              <a:buNone/>
              <a:defRPr sz="1050"/>
            </a:lvl1pPr>
            <a:lvl2pPr marL="342896" indent="0">
              <a:buNone/>
              <a:defRPr sz="900"/>
            </a:lvl2pPr>
            <a:lvl3pPr marL="685793" indent="0">
              <a:buNone/>
              <a:defRPr sz="750"/>
            </a:lvl3pPr>
            <a:lvl4pPr marL="1028690" indent="0">
              <a:buNone/>
              <a:defRPr sz="675"/>
            </a:lvl4pPr>
            <a:lvl5pPr marL="1371587" indent="0">
              <a:buNone/>
              <a:defRPr sz="675"/>
            </a:lvl5pPr>
            <a:lvl6pPr marL="1714483" indent="0">
              <a:buNone/>
              <a:defRPr sz="675"/>
            </a:lvl6pPr>
            <a:lvl7pPr marL="2057379" indent="0">
              <a:buNone/>
              <a:defRPr sz="675"/>
            </a:lvl7pPr>
            <a:lvl8pPr marL="2400276" indent="0">
              <a:buNone/>
              <a:defRPr sz="675"/>
            </a:lvl8pPr>
            <a:lvl9pPr marL="2743173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58E07-7438-A343-B397-5B434252C2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75288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FB708-FC12-3C46-8A5F-D9A09CB52F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85387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400"/>
            </a:lvl1pPr>
            <a:lvl2pPr marL="342896" indent="0">
              <a:buNone/>
              <a:defRPr sz="2100"/>
            </a:lvl2pPr>
            <a:lvl3pPr marL="685793" indent="0">
              <a:buNone/>
              <a:defRPr sz="1800"/>
            </a:lvl3pPr>
            <a:lvl4pPr marL="1028690" indent="0">
              <a:buNone/>
              <a:defRPr sz="1500"/>
            </a:lvl4pPr>
            <a:lvl5pPr marL="1371587" indent="0">
              <a:buNone/>
              <a:defRPr sz="1500"/>
            </a:lvl5pPr>
            <a:lvl6pPr marL="1714483" indent="0">
              <a:buNone/>
              <a:defRPr sz="1500"/>
            </a:lvl6pPr>
            <a:lvl7pPr marL="2057379" indent="0">
              <a:buNone/>
              <a:defRPr sz="1500"/>
            </a:lvl7pPr>
            <a:lvl8pPr marL="2400276" indent="0">
              <a:buNone/>
              <a:defRPr sz="1500"/>
            </a:lvl8pPr>
            <a:lvl9pPr marL="2743173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3"/>
            <a:ext cx="5486400" cy="670719"/>
          </a:xfrm>
        </p:spPr>
        <p:txBody>
          <a:bodyPr/>
          <a:lstStyle>
            <a:lvl1pPr marL="0" indent="0">
              <a:buNone/>
              <a:defRPr sz="1050"/>
            </a:lvl1pPr>
            <a:lvl2pPr marL="342896" indent="0">
              <a:buNone/>
              <a:defRPr sz="900"/>
            </a:lvl2pPr>
            <a:lvl3pPr marL="685793" indent="0">
              <a:buNone/>
              <a:defRPr sz="750"/>
            </a:lvl3pPr>
            <a:lvl4pPr marL="1028690" indent="0">
              <a:buNone/>
              <a:defRPr sz="675"/>
            </a:lvl4pPr>
            <a:lvl5pPr marL="1371587" indent="0">
              <a:buNone/>
              <a:defRPr sz="675"/>
            </a:lvl5pPr>
            <a:lvl6pPr marL="1714483" indent="0">
              <a:buNone/>
              <a:defRPr sz="675"/>
            </a:lvl6pPr>
            <a:lvl7pPr marL="2057379" indent="0">
              <a:buNone/>
              <a:defRPr sz="675"/>
            </a:lvl7pPr>
            <a:lvl8pPr marL="2400276" indent="0">
              <a:buNone/>
              <a:defRPr sz="675"/>
            </a:lvl8pPr>
            <a:lvl9pPr marL="2743173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3EA5E-D33B-5448-8BBA-B435945A50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501744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CD67E-BB1B-8248-966E-AC3F4F0920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51149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444500"/>
            <a:ext cx="2019300" cy="4635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444500"/>
            <a:ext cx="5905500" cy="4635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D37F2-DBD2-6848-81A8-4D229887A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90838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42896" indent="0" algn="ctr">
              <a:buNone/>
              <a:defRPr/>
            </a:lvl2pPr>
            <a:lvl3pPr marL="685793" indent="0" algn="ctr">
              <a:buNone/>
              <a:defRPr/>
            </a:lvl3pPr>
            <a:lvl4pPr marL="1028690" indent="0" algn="ctr">
              <a:buNone/>
              <a:defRPr/>
            </a:lvl4pPr>
            <a:lvl5pPr marL="1371587" indent="0" algn="ctr">
              <a:buNone/>
              <a:defRPr/>
            </a:lvl5pPr>
            <a:lvl6pPr marL="1714483" indent="0" algn="ctr">
              <a:buNone/>
              <a:defRPr/>
            </a:lvl6pPr>
            <a:lvl7pPr marL="2057379" indent="0" algn="ctr">
              <a:buNone/>
              <a:defRPr/>
            </a:lvl7pPr>
            <a:lvl8pPr marL="2400276" indent="0" algn="ctr">
              <a:buNone/>
              <a:defRPr/>
            </a:lvl8pPr>
            <a:lvl9pPr marL="274317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3A1E5-858C-F24D-B29E-102AAB8D4A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478018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FB708-FC12-3C46-8A5F-D9A09CB52F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11592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6" indent="0">
              <a:buNone/>
              <a:defRPr sz="1350"/>
            </a:lvl2pPr>
            <a:lvl3pPr marL="685793" indent="0">
              <a:buNone/>
              <a:defRPr sz="1200"/>
            </a:lvl3pPr>
            <a:lvl4pPr marL="1028690" indent="0">
              <a:buNone/>
              <a:defRPr sz="1050"/>
            </a:lvl4pPr>
            <a:lvl5pPr marL="1371587" indent="0">
              <a:buNone/>
              <a:defRPr sz="1050"/>
            </a:lvl5pPr>
            <a:lvl6pPr marL="1714483" indent="0">
              <a:buNone/>
              <a:defRPr sz="1050"/>
            </a:lvl6pPr>
            <a:lvl7pPr marL="2057379" indent="0">
              <a:buNone/>
              <a:defRPr sz="1050"/>
            </a:lvl7pPr>
            <a:lvl8pPr marL="2400276" indent="0">
              <a:buNone/>
              <a:defRPr sz="1050"/>
            </a:lvl8pPr>
            <a:lvl9pPr marL="2743173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33149-3357-DB44-9FC8-6C8D19A122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98712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1000"/>
            <a:ext cx="3810000" cy="3429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1000"/>
            <a:ext cx="3810000" cy="3429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841A2-400B-CB4E-B885-30F42F24EC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85385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6" indent="0">
              <a:buNone/>
              <a:defRPr sz="1500" b="1"/>
            </a:lvl2pPr>
            <a:lvl3pPr marL="685793" indent="0">
              <a:buNone/>
              <a:defRPr sz="1350" b="1"/>
            </a:lvl3pPr>
            <a:lvl4pPr marL="1028690" indent="0">
              <a:buNone/>
              <a:defRPr sz="1200" b="1"/>
            </a:lvl4pPr>
            <a:lvl5pPr marL="1371587" indent="0">
              <a:buNone/>
              <a:defRPr sz="1200" b="1"/>
            </a:lvl5pPr>
            <a:lvl6pPr marL="1714483" indent="0">
              <a:buNone/>
              <a:defRPr sz="1200" b="1"/>
            </a:lvl6pPr>
            <a:lvl7pPr marL="2057379" indent="0">
              <a:buNone/>
              <a:defRPr sz="1200" b="1"/>
            </a:lvl7pPr>
            <a:lvl8pPr marL="2400276" indent="0">
              <a:buNone/>
              <a:defRPr sz="1200" b="1"/>
            </a:lvl8pPr>
            <a:lvl9pPr marL="274317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5" cy="53313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6" indent="0">
              <a:buNone/>
              <a:defRPr sz="1500" b="1"/>
            </a:lvl2pPr>
            <a:lvl3pPr marL="685793" indent="0">
              <a:buNone/>
              <a:defRPr sz="1350" b="1"/>
            </a:lvl3pPr>
            <a:lvl4pPr marL="1028690" indent="0">
              <a:buNone/>
              <a:defRPr sz="1200" b="1"/>
            </a:lvl4pPr>
            <a:lvl5pPr marL="1371587" indent="0">
              <a:buNone/>
              <a:defRPr sz="1200" b="1"/>
            </a:lvl5pPr>
            <a:lvl6pPr marL="1714483" indent="0">
              <a:buNone/>
              <a:defRPr sz="1200" b="1"/>
            </a:lvl6pPr>
            <a:lvl7pPr marL="2057379" indent="0">
              <a:buNone/>
              <a:defRPr sz="1200" b="1"/>
            </a:lvl7pPr>
            <a:lvl8pPr marL="2400276" indent="0">
              <a:buNone/>
              <a:defRPr sz="1200" b="1"/>
            </a:lvl8pPr>
            <a:lvl9pPr marL="274317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2320F-906A-E843-9C28-4AC8EEE4CC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80562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9F421-22C2-FF40-9AB7-1D73853F27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02844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05993-02A8-4447-8FA1-48598B7871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353068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67"/>
            </a:lvl1pPr>
            <a:lvl2pPr marL="380996" indent="0">
              <a:buNone/>
              <a:defRPr sz="1500"/>
            </a:lvl2pPr>
            <a:lvl3pPr marL="761992" indent="0">
              <a:buNone/>
              <a:defRPr sz="1333"/>
            </a:lvl3pPr>
            <a:lvl4pPr marL="1142989" indent="0">
              <a:buNone/>
              <a:defRPr sz="1167"/>
            </a:lvl4pPr>
            <a:lvl5pPr marL="1523985" indent="0">
              <a:buNone/>
              <a:defRPr sz="1167"/>
            </a:lvl5pPr>
            <a:lvl6pPr marL="1904981" indent="0">
              <a:buNone/>
              <a:defRPr sz="1167"/>
            </a:lvl6pPr>
            <a:lvl7pPr marL="2285977" indent="0">
              <a:buNone/>
              <a:defRPr sz="1167"/>
            </a:lvl7pPr>
            <a:lvl8pPr marL="2666973" indent="0">
              <a:buNone/>
              <a:defRPr sz="1167"/>
            </a:lvl8pPr>
            <a:lvl9pPr marL="3047970" indent="0">
              <a:buNone/>
              <a:defRPr sz="11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33149-3357-DB44-9FC8-6C8D19A122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62517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9"/>
            <a:ext cx="3008313" cy="3909219"/>
          </a:xfrm>
        </p:spPr>
        <p:txBody>
          <a:bodyPr/>
          <a:lstStyle>
            <a:lvl1pPr marL="0" indent="0">
              <a:buNone/>
              <a:defRPr sz="1050"/>
            </a:lvl1pPr>
            <a:lvl2pPr marL="342896" indent="0">
              <a:buNone/>
              <a:defRPr sz="900"/>
            </a:lvl2pPr>
            <a:lvl3pPr marL="685793" indent="0">
              <a:buNone/>
              <a:defRPr sz="750"/>
            </a:lvl3pPr>
            <a:lvl4pPr marL="1028690" indent="0">
              <a:buNone/>
              <a:defRPr sz="675"/>
            </a:lvl4pPr>
            <a:lvl5pPr marL="1371587" indent="0">
              <a:buNone/>
              <a:defRPr sz="675"/>
            </a:lvl5pPr>
            <a:lvl6pPr marL="1714483" indent="0">
              <a:buNone/>
              <a:defRPr sz="675"/>
            </a:lvl6pPr>
            <a:lvl7pPr marL="2057379" indent="0">
              <a:buNone/>
              <a:defRPr sz="675"/>
            </a:lvl7pPr>
            <a:lvl8pPr marL="2400276" indent="0">
              <a:buNone/>
              <a:defRPr sz="675"/>
            </a:lvl8pPr>
            <a:lvl9pPr marL="2743173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58E07-7438-A343-B397-5B434252C2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87820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400"/>
            </a:lvl1pPr>
            <a:lvl2pPr marL="342896" indent="0">
              <a:buNone/>
              <a:defRPr sz="2100"/>
            </a:lvl2pPr>
            <a:lvl3pPr marL="685793" indent="0">
              <a:buNone/>
              <a:defRPr sz="1800"/>
            </a:lvl3pPr>
            <a:lvl4pPr marL="1028690" indent="0">
              <a:buNone/>
              <a:defRPr sz="1500"/>
            </a:lvl4pPr>
            <a:lvl5pPr marL="1371587" indent="0">
              <a:buNone/>
              <a:defRPr sz="1500"/>
            </a:lvl5pPr>
            <a:lvl6pPr marL="1714483" indent="0">
              <a:buNone/>
              <a:defRPr sz="1500"/>
            </a:lvl6pPr>
            <a:lvl7pPr marL="2057379" indent="0">
              <a:buNone/>
              <a:defRPr sz="1500"/>
            </a:lvl7pPr>
            <a:lvl8pPr marL="2400276" indent="0">
              <a:buNone/>
              <a:defRPr sz="1500"/>
            </a:lvl8pPr>
            <a:lvl9pPr marL="2743173" indent="0">
              <a:buNone/>
              <a:defRPr sz="15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3"/>
            <a:ext cx="5486400" cy="670719"/>
          </a:xfrm>
        </p:spPr>
        <p:txBody>
          <a:bodyPr/>
          <a:lstStyle>
            <a:lvl1pPr marL="0" indent="0">
              <a:buNone/>
              <a:defRPr sz="1050"/>
            </a:lvl1pPr>
            <a:lvl2pPr marL="342896" indent="0">
              <a:buNone/>
              <a:defRPr sz="900"/>
            </a:lvl2pPr>
            <a:lvl3pPr marL="685793" indent="0">
              <a:buNone/>
              <a:defRPr sz="750"/>
            </a:lvl3pPr>
            <a:lvl4pPr marL="1028690" indent="0">
              <a:buNone/>
              <a:defRPr sz="675"/>
            </a:lvl4pPr>
            <a:lvl5pPr marL="1371587" indent="0">
              <a:buNone/>
              <a:defRPr sz="675"/>
            </a:lvl5pPr>
            <a:lvl6pPr marL="1714483" indent="0">
              <a:buNone/>
              <a:defRPr sz="675"/>
            </a:lvl6pPr>
            <a:lvl7pPr marL="2057379" indent="0">
              <a:buNone/>
              <a:defRPr sz="675"/>
            </a:lvl7pPr>
            <a:lvl8pPr marL="2400276" indent="0">
              <a:buNone/>
              <a:defRPr sz="675"/>
            </a:lvl8pPr>
            <a:lvl9pPr marL="2743173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3EA5E-D33B-5448-8BBA-B435945A50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365499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CD67E-BB1B-8248-966E-AC3F4F0920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619147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444500"/>
            <a:ext cx="2019300" cy="4635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444500"/>
            <a:ext cx="5905500" cy="4635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D37F2-DBD2-6848-81A8-4D229887A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12107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1000"/>
            <a:ext cx="3810000" cy="3429000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1000"/>
            <a:ext cx="3810000" cy="3429000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841A2-400B-CB4E-B885-30F42F24EC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45616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96" indent="0">
              <a:buNone/>
              <a:defRPr sz="1667" b="1"/>
            </a:lvl2pPr>
            <a:lvl3pPr marL="761992" indent="0">
              <a:buNone/>
              <a:defRPr sz="1500" b="1"/>
            </a:lvl3pPr>
            <a:lvl4pPr marL="1142989" indent="0">
              <a:buNone/>
              <a:defRPr sz="1333" b="1"/>
            </a:lvl4pPr>
            <a:lvl5pPr marL="1523985" indent="0">
              <a:buNone/>
              <a:defRPr sz="1333" b="1"/>
            </a:lvl5pPr>
            <a:lvl6pPr marL="1904981" indent="0">
              <a:buNone/>
              <a:defRPr sz="1333" b="1"/>
            </a:lvl6pPr>
            <a:lvl7pPr marL="2285977" indent="0">
              <a:buNone/>
              <a:defRPr sz="1333" b="1"/>
            </a:lvl7pPr>
            <a:lvl8pPr marL="2666973" indent="0">
              <a:buNone/>
              <a:defRPr sz="1333" b="1"/>
            </a:lvl8pPr>
            <a:lvl9pPr marL="3047970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96" indent="0">
              <a:buNone/>
              <a:defRPr sz="1667" b="1"/>
            </a:lvl2pPr>
            <a:lvl3pPr marL="761992" indent="0">
              <a:buNone/>
              <a:defRPr sz="1500" b="1"/>
            </a:lvl3pPr>
            <a:lvl4pPr marL="1142989" indent="0">
              <a:buNone/>
              <a:defRPr sz="1333" b="1"/>
            </a:lvl4pPr>
            <a:lvl5pPr marL="1523985" indent="0">
              <a:buNone/>
              <a:defRPr sz="1333" b="1"/>
            </a:lvl5pPr>
            <a:lvl6pPr marL="1904981" indent="0">
              <a:buNone/>
              <a:defRPr sz="1333" b="1"/>
            </a:lvl6pPr>
            <a:lvl7pPr marL="2285977" indent="0">
              <a:buNone/>
              <a:defRPr sz="1333" b="1"/>
            </a:lvl7pPr>
            <a:lvl8pPr marL="2666973" indent="0">
              <a:buNone/>
              <a:defRPr sz="1333" b="1"/>
            </a:lvl8pPr>
            <a:lvl9pPr marL="3047970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2320F-906A-E843-9C28-4AC8EEE4CC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6579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9F421-22C2-FF40-9AB7-1D73853F27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58514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05993-02A8-4447-8FA1-48598B7871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079683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96" indent="0">
              <a:buNone/>
              <a:defRPr sz="1000"/>
            </a:lvl2pPr>
            <a:lvl3pPr marL="761992" indent="0">
              <a:buNone/>
              <a:defRPr sz="833"/>
            </a:lvl3pPr>
            <a:lvl4pPr marL="1142989" indent="0">
              <a:buNone/>
              <a:defRPr sz="750"/>
            </a:lvl4pPr>
            <a:lvl5pPr marL="1523985" indent="0">
              <a:buNone/>
              <a:defRPr sz="750"/>
            </a:lvl5pPr>
            <a:lvl6pPr marL="1904981" indent="0">
              <a:buNone/>
              <a:defRPr sz="750"/>
            </a:lvl6pPr>
            <a:lvl7pPr marL="2285977" indent="0">
              <a:buNone/>
              <a:defRPr sz="750"/>
            </a:lvl7pPr>
            <a:lvl8pPr marL="2666973" indent="0">
              <a:buNone/>
              <a:defRPr sz="750"/>
            </a:lvl8pPr>
            <a:lvl9pPr marL="304797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58E07-7438-A343-B397-5B434252C2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82556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667"/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167"/>
            </a:lvl1pPr>
            <a:lvl2pPr marL="380996" indent="0">
              <a:buNone/>
              <a:defRPr sz="1000"/>
            </a:lvl2pPr>
            <a:lvl3pPr marL="761992" indent="0">
              <a:buNone/>
              <a:defRPr sz="833"/>
            </a:lvl3pPr>
            <a:lvl4pPr marL="1142989" indent="0">
              <a:buNone/>
              <a:defRPr sz="750"/>
            </a:lvl4pPr>
            <a:lvl5pPr marL="1523985" indent="0">
              <a:buNone/>
              <a:defRPr sz="750"/>
            </a:lvl5pPr>
            <a:lvl6pPr marL="1904981" indent="0">
              <a:buNone/>
              <a:defRPr sz="750"/>
            </a:lvl6pPr>
            <a:lvl7pPr marL="2285977" indent="0">
              <a:buNone/>
              <a:defRPr sz="750"/>
            </a:lvl7pPr>
            <a:lvl8pPr marL="2666973" indent="0">
              <a:buNone/>
              <a:defRPr sz="750"/>
            </a:lvl8pPr>
            <a:lvl9pPr marL="304797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3EA5E-D33B-5448-8BBA-B435945A50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19060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445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 b="0">
                <a:latin typeface="Times New Roman" charset="0"/>
              </a:defRPr>
            </a:lvl1pPr>
          </a:lstStyle>
          <a:p>
            <a:pPr defTabSz="76199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 b="0">
                <a:latin typeface="Times New Roman" charset="0"/>
              </a:defRPr>
            </a:lvl1pPr>
          </a:lstStyle>
          <a:p>
            <a:pPr defTabSz="76199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 b="0">
                <a:latin typeface="Times New Roman" charset="0"/>
              </a:defRPr>
            </a:lvl1pPr>
          </a:lstStyle>
          <a:p>
            <a:pPr defTabSz="761992" fontAlgn="base">
              <a:spcBef>
                <a:spcPct val="0"/>
              </a:spcBef>
              <a:spcAft>
                <a:spcPct val="0"/>
              </a:spcAft>
              <a:defRPr/>
            </a:pPr>
            <a:fld id="{B288D412-57B1-4049-A134-E3FB489FF5F4}" type="slidenum">
              <a:rPr lang="en-US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76199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95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167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5pPr>
      <a:lvl6pPr marL="380996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6pPr>
      <a:lvl7pPr marL="761992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7pPr>
      <a:lvl8pPr marL="1142989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8pPr>
      <a:lvl9pPr marL="1523985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9pPr>
    </p:titleStyle>
    <p:bodyStyle>
      <a:lvl1pPr marL="285747" indent="-285747" algn="l" rtl="0" eaLnBrk="1" fontAlgn="base" hangingPunct="1">
        <a:spcBef>
          <a:spcPct val="20000"/>
        </a:spcBef>
        <a:spcAft>
          <a:spcPct val="0"/>
        </a:spcAft>
        <a:buChar char="•"/>
        <a:defRPr b="1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619119" indent="-238123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rgbClr val="000000"/>
          </a:solidFill>
          <a:latin typeface="+mn-lt"/>
          <a:ea typeface="ＭＳ Ｐゴシック" charset="-128"/>
        </a:defRPr>
      </a:lvl2pPr>
      <a:lvl3pPr marL="952490" indent="-190498" algn="l" rtl="0" eaLnBrk="1" fontAlgn="base" hangingPunct="1">
        <a:spcBef>
          <a:spcPct val="20000"/>
        </a:spcBef>
        <a:spcAft>
          <a:spcPct val="0"/>
        </a:spcAft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3pPr>
      <a:lvl4pPr marL="1333487" indent="-190498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rgbClr val="000000"/>
          </a:solidFill>
          <a:latin typeface="+mn-lt"/>
          <a:ea typeface="ＭＳ Ｐゴシック" charset="-128"/>
        </a:defRPr>
      </a:lvl4pPr>
      <a:lvl5pPr marL="1714483" indent="-190498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000000"/>
          </a:solidFill>
          <a:latin typeface="+mn-lt"/>
          <a:ea typeface="ＭＳ Ｐゴシック" charset="-128"/>
        </a:defRPr>
      </a:lvl5pPr>
      <a:lvl6pPr marL="2095479" indent="-190498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6pPr>
      <a:lvl7pPr marL="2476475" indent="-190498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7pPr>
      <a:lvl8pPr marL="2857471" indent="-190498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8pPr>
      <a:lvl9pPr marL="3238468" indent="-190498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96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92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89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85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81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77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973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970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445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b="0">
                <a:latin typeface="Times New Roman" charset="0"/>
              </a:defRPr>
            </a:lvl1pPr>
          </a:lstStyle>
          <a:p>
            <a:pPr defTabSz="6857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0">
                <a:latin typeface="Times New Roman" charset="0"/>
              </a:defRPr>
            </a:lvl1pPr>
          </a:lstStyle>
          <a:p>
            <a:pPr defTabSz="6857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>
                <a:latin typeface="Times New Roman" charset="0"/>
              </a:defRPr>
            </a:lvl1pPr>
          </a:lstStyle>
          <a:p>
            <a:pPr defTabSz="685793" fontAlgn="base">
              <a:spcBef>
                <a:spcPct val="0"/>
              </a:spcBef>
              <a:spcAft>
                <a:spcPct val="0"/>
              </a:spcAft>
              <a:defRPr/>
            </a:pPr>
            <a:fld id="{B288D412-57B1-4049-A134-E3FB489FF5F4}" type="slidenum">
              <a:rPr lang="en-US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68579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22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slow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5pPr>
      <a:lvl6pPr marL="342896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6pPr>
      <a:lvl7pPr marL="685793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7pPr>
      <a:lvl8pPr marL="1028690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8pPr>
      <a:lvl9pPr marL="1371587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9pPr>
    </p:titleStyle>
    <p:bodyStyle>
      <a:lvl1pPr marL="257172" indent="-257172" algn="l" rtl="0" eaLnBrk="1" fontAlgn="base" hangingPunct="1">
        <a:spcBef>
          <a:spcPct val="20000"/>
        </a:spcBef>
        <a:spcAft>
          <a:spcPct val="0"/>
        </a:spcAft>
        <a:buChar char="•"/>
        <a:defRPr b="1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557207" indent="-214311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rgbClr val="000000"/>
          </a:solidFill>
          <a:latin typeface="+mn-lt"/>
          <a:ea typeface="ＭＳ Ｐゴシック" charset="-128"/>
        </a:defRPr>
      </a:lvl2pPr>
      <a:lvl3pPr marL="857241" indent="-171449" algn="l" rtl="0" eaLnBrk="1" fontAlgn="base" hangingPunct="1">
        <a:spcBef>
          <a:spcPct val="20000"/>
        </a:spcBef>
        <a:spcAft>
          <a:spcPct val="0"/>
        </a:spcAft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3pPr>
      <a:lvl4pPr marL="1200138" indent="-171449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rgbClr val="000000"/>
          </a:solidFill>
          <a:latin typeface="+mn-lt"/>
          <a:ea typeface="ＭＳ Ｐゴシック" charset="-128"/>
        </a:defRPr>
      </a:lvl4pPr>
      <a:lvl5pPr marL="1543035" indent="-171449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000000"/>
          </a:solidFill>
          <a:latin typeface="+mn-lt"/>
          <a:ea typeface="ＭＳ Ｐゴシック" charset="-128"/>
        </a:defRPr>
      </a:lvl5pPr>
      <a:lvl6pPr marL="1885931" indent="-171449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6pPr>
      <a:lvl7pPr marL="2228828" indent="-171449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7pPr>
      <a:lvl8pPr marL="2571724" indent="-171449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8pPr>
      <a:lvl9pPr marL="2914622" indent="-171449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6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7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8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9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76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7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445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b="0">
                <a:latin typeface="Times New Roman" charset="0"/>
              </a:defRPr>
            </a:lvl1pPr>
          </a:lstStyle>
          <a:p>
            <a:pPr defTabSz="6857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0">
                <a:latin typeface="Times New Roman" charset="0"/>
              </a:defRPr>
            </a:lvl1pPr>
          </a:lstStyle>
          <a:p>
            <a:pPr defTabSz="6857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>
                <a:latin typeface="Times New Roman" charset="0"/>
              </a:defRPr>
            </a:lvl1pPr>
          </a:lstStyle>
          <a:p>
            <a:pPr defTabSz="685793" fontAlgn="base">
              <a:spcBef>
                <a:spcPct val="0"/>
              </a:spcBef>
              <a:spcAft>
                <a:spcPct val="0"/>
              </a:spcAft>
              <a:defRPr/>
            </a:pPr>
            <a:fld id="{B288D412-57B1-4049-A134-E3FB489FF5F4}" type="slidenum">
              <a:rPr lang="en-US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68579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68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spd="slow"/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5pPr>
      <a:lvl6pPr marL="342896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6pPr>
      <a:lvl7pPr marL="685793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7pPr>
      <a:lvl8pPr marL="1028690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8pPr>
      <a:lvl9pPr marL="1371587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9pPr>
    </p:titleStyle>
    <p:bodyStyle>
      <a:lvl1pPr marL="257172" indent="-257172" algn="l" rtl="0" eaLnBrk="1" fontAlgn="base" hangingPunct="1">
        <a:spcBef>
          <a:spcPct val="20000"/>
        </a:spcBef>
        <a:spcAft>
          <a:spcPct val="0"/>
        </a:spcAft>
        <a:buChar char="•"/>
        <a:defRPr b="1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557207" indent="-214311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rgbClr val="000000"/>
          </a:solidFill>
          <a:latin typeface="+mn-lt"/>
          <a:ea typeface="ＭＳ Ｐゴシック" charset="-128"/>
        </a:defRPr>
      </a:lvl2pPr>
      <a:lvl3pPr marL="857241" indent="-171449" algn="l" rtl="0" eaLnBrk="1" fontAlgn="base" hangingPunct="1">
        <a:spcBef>
          <a:spcPct val="20000"/>
        </a:spcBef>
        <a:spcAft>
          <a:spcPct val="0"/>
        </a:spcAft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3pPr>
      <a:lvl4pPr marL="1200138" indent="-171449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rgbClr val="000000"/>
          </a:solidFill>
          <a:latin typeface="+mn-lt"/>
          <a:ea typeface="ＭＳ Ｐゴシック" charset="-128"/>
        </a:defRPr>
      </a:lvl4pPr>
      <a:lvl5pPr marL="1543035" indent="-171449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000000"/>
          </a:solidFill>
          <a:latin typeface="+mn-lt"/>
          <a:ea typeface="ＭＳ Ｐゴシック" charset="-128"/>
        </a:defRPr>
      </a:lvl5pPr>
      <a:lvl6pPr marL="1885931" indent="-171449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6pPr>
      <a:lvl7pPr marL="2228828" indent="-171449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7pPr>
      <a:lvl8pPr marL="2571724" indent="-171449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8pPr>
      <a:lvl9pPr marL="2914622" indent="-171449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6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7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8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9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76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7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fireaq.uiowa.edu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sdc.larc.nasa.gov/project/DSCOVR/DSCOVR_EPIC_L2_AOCH_0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4BF6B-D0E0-7247-8B58-BEC50EC74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77" y="91906"/>
            <a:ext cx="8634046" cy="1244525"/>
          </a:xfrm>
        </p:spPr>
        <p:txBody>
          <a:bodyPr/>
          <a:lstStyle/>
          <a:p>
            <a:br>
              <a:rPr lang="en-US" sz="2800" dirty="0">
                <a:effectLst/>
              </a:rPr>
            </a:br>
            <a:r>
              <a:rPr lang="en-US" sz="2400" dirty="0">
                <a:effectLst/>
              </a:rPr>
              <a:t>From Aerosol Optical Centroid Height (AOCH) to aerosol vertical profile retrieval: TEMPO’s advancement  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084E6-8431-6E44-88CA-8032D1D0B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264" y="1611721"/>
            <a:ext cx="7772400" cy="3712029"/>
          </a:xfrm>
        </p:spPr>
        <p:txBody>
          <a:bodyPr bIns="0"/>
          <a:lstStyle/>
          <a:p>
            <a:pPr marL="0" indent="0" algn="ctr">
              <a:buNone/>
            </a:pPr>
            <a:r>
              <a:rPr lang="en-US" dirty="0"/>
              <a:t>Jun Wang</a:t>
            </a:r>
          </a:p>
          <a:p>
            <a:pPr marL="0" indent="0" algn="ctr">
              <a:buNone/>
            </a:pPr>
            <a:r>
              <a:rPr lang="en-US" b="0" dirty="0"/>
              <a:t>James E. Ashton Professor </a:t>
            </a:r>
          </a:p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</a:pPr>
            <a:r>
              <a:rPr lang="en-US" b="0" dirty="0"/>
              <a:t>College of Engineering, The University of Iowa</a:t>
            </a:r>
          </a:p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</a:pPr>
            <a:endParaRPr lang="en-US" sz="1400" dirty="0">
              <a:ea typeface="ＭＳ Ｐゴシック"/>
            </a:endParaRPr>
          </a:p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</a:pPr>
            <a:endParaRPr lang="en-US" sz="1400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3BD4EE-036B-7828-6B5F-F94EDFFD6692}"/>
              </a:ext>
            </a:extLst>
          </p:cNvPr>
          <p:cNvSpPr txBox="1"/>
          <p:nvPr/>
        </p:nvSpPr>
        <p:spPr>
          <a:xfrm>
            <a:off x="632363" y="3015426"/>
            <a:ext cx="787927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Many thanks to:</a:t>
            </a:r>
          </a:p>
          <a:p>
            <a:r>
              <a:rPr lang="en-US" dirty="0"/>
              <a:t>		</a:t>
            </a:r>
            <a:r>
              <a:rPr lang="en-US" b="1" dirty="0" err="1"/>
              <a:t>Zhendong</a:t>
            </a:r>
            <a:r>
              <a:rPr lang="en-US" b="1" dirty="0"/>
              <a:t> Lu</a:t>
            </a:r>
            <a:r>
              <a:rPr lang="en-US" dirty="0"/>
              <a:t>, </a:t>
            </a:r>
            <a:r>
              <a:rPr lang="en-US" b="1" dirty="0"/>
              <a:t>Xi Chen</a:t>
            </a:r>
            <a:r>
              <a:rPr lang="en-US" dirty="0"/>
              <a:t>, </a:t>
            </a:r>
            <a:r>
              <a:rPr lang="en-US" b="1" dirty="0" err="1"/>
              <a:t>Hyerim</a:t>
            </a:r>
            <a:r>
              <a:rPr lang="en-US" b="1" dirty="0"/>
              <a:t> Kim, </a:t>
            </a:r>
            <a:r>
              <a:rPr lang="en-US" dirty="0"/>
              <a:t> Univ. of Iowa</a:t>
            </a:r>
          </a:p>
          <a:p>
            <a:r>
              <a:rPr lang="en-US" dirty="0"/>
              <a:t>		</a:t>
            </a:r>
            <a:r>
              <a:rPr lang="en-US" b="1" dirty="0"/>
              <a:t>Shobha </a:t>
            </a:r>
            <a:r>
              <a:rPr lang="en-US" b="1"/>
              <a:t>Kongdragunta, </a:t>
            </a:r>
            <a:r>
              <a:rPr lang="en-US" dirty="0"/>
              <a:t>NOAA NESDIS</a:t>
            </a:r>
          </a:p>
          <a:p>
            <a:r>
              <a:rPr lang="en-US" b="1" dirty="0"/>
              <a:t>		</a:t>
            </a:r>
            <a:r>
              <a:rPr lang="en-US" b="1" dirty="0" err="1"/>
              <a:t>Xiong</a:t>
            </a:r>
            <a:r>
              <a:rPr lang="en-US" b="1" dirty="0"/>
              <a:t> Liu, Kelly Chance</a:t>
            </a:r>
            <a:r>
              <a:rPr lang="en-US" dirty="0"/>
              <a:t>, Smithsonian Astrophysical Observatory</a:t>
            </a:r>
          </a:p>
          <a:p>
            <a:r>
              <a:rPr lang="en-US" dirty="0"/>
              <a:t>		</a:t>
            </a:r>
            <a:r>
              <a:rPr lang="en-US" b="1" dirty="0"/>
              <a:t>Omar Torres, </a:t>
            </a:r>
            <a:r>
              <a:rPr lang="en-US" dirty="0"/>
              <a:t>NASA Goddard Space Flight Center</a:t>
            </a:r>
          </a:p>
          <a:p>
            <a:endParaRPr lang="en-US" dirty="0"/>
          </a:p>
          <a:p>
            <a:pPr algn="ctr"/>
            <a:r>
              <a:rPr lang="en-US" sz="1800" b="1" dirty="0">
                <a:solidFill>
                  <a:srgbClr val="0432FF"/>
                </a:solidFill>
                <a:latin typeface="Helvetica" pitchFamily="2" charset="0"/>
              </a:rPr>
              <a:t>Acknowledgements: TEMPO and RST/NASA; MURI/NRL, and NOAA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46216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54587-0ADA-9643-05AD-16EAD26B1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21" y="111040"/>
            <a:ext cx="8932979" cy="994172"/>
          </a:xfrm>
        </p:spPr>
        <p:txBody>
          <a:bodyPr>
            <a:normAutofit/>
          </a:bodyPr>
          <a:lstStyle/>
          <a:p>
            <a:r>
              <a:rPr lang="en-US" sz="2400" dirty="0"/>
              <a:t>Zoom-in view at regional/community scale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D1CD78-9659-EB7A-C168-62A7054FE89C}"/>
              </a:ext>
            </a:extLst>
          </p:cNvPr>
          <p:cNvSpPr txBox="1"/>
          <p:nvPr/>
        </p:nvSpPr>
        <p:spPr>
          <a:xfrm>
            <a:off x="696783" y="1229034"/>
            <a:ext cx="757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08/16/2023  19:00 UTC                    20:00 UTC                       21:00 UTC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A62CE6-9764-465D-8BBB-E5AEAB8F0B7B}"/>
              </a:ext>
            </a:extLst>
          </p:cNvPr>
          <p:cNvGrpSpPr/>
          <p:nvPr/>
        </p:nvGrpSpPr>
        <p:grpSpPr>
          <a:xfrm>
            <a:off x="444790" y="3506697"/>
            <a:ext cx="2318505" cy="1507253"/>
            <a:chOff x="1364667" y="3938953"/>
            <a:chExt cx="603709" cy="522515"/>
          </a:xfrm>
        </p:grpSpPr>
        <p:pic>
          <p:nvPicPr>
            <p:cNvPr id="11" name="Picture 10" descr="A map of the state of california&#10;&#10;Description automatically generated">
              <a:extLst>
                <a:ext uri="{FF2B5EF4-FFF2-40B4-BE49-F238E27FC236}">
                  <a16:creationId xmlns:a16="http://schemas.microsoft.com/office/drawing/2014/main" id="{BCCFB95F-752D-2CC2-BE6E-297B98C4C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8808" t="41961" r="42433" b="28414"/>
            <a:stretch/>
          </p:blipFill>
          <p:spPr>
            <a:xfrm>
              <a:off x="1364667" y="3938953"/>
              <a:ext cx="603709" cy="52251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0797539-3781-0881-03A9-EB2A9D60F131}"/>
                </a:ext>
              </a:extLst>
            </p:cNvPr>
            <p:cNvSpPr txBox="1"/>
            <p:nvPr/>
          </p:nvSpPr>
          <p:spPr>
            <a:xfrm>
              <a:off x="1366576" y="3938954"/>
              <a:ext cx="542611" cy="369332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E5B9A47-D183-11A2-4CC8-8D3A8554FC57}"/>
              </a:ext>
            </a:extLst>
          </p:cNvPr>
          <p:cNvGrpSpPr/>
          <p:nvPr/>
        </p:nvGrpSpPr>
        <p:grpSpPr>
          <a:xfrm>
            <a:off x="424694" y="1725029"/>
            <a:ext cx="2543760" cy="1507253"/>
            <a:chOff x="1366576" y="2089476"/>
            <a:chExt cx="709705" cy="533144"/>
          </a:xfrm>
        </p:grpSpPr>
        <p:pic>
          <p:nvPicPr>
            <p:cNvPr id="18" name="Picture 17" descr="A map of different colored dots&#10;&#10;Description automatically generated">
              <a:extLst>
                <a:ext uri="{FF2B5EF4-FFF2-40B4-BE49-F238E27FC236}">
                  <a16:creationId xmlns:a16="http://schemas.microsoft.com/office/drawing/2014/main" id="{1B4011FC-22B5-288E-FF76-085AA3EAE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7370" t="39764" r="41280" b="30009"/>
            <a:stretch/>
          </p:blipFill>
          <p:spPr>
            <a:xfrm>
              <a:off x="1366576" y="2089476"/>
              <a:ext cx="709705" cy="53314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B96E36-1FBA-97D0-1684-50FB608BA069}"/>
                </a:ext>
              </a:extLst>
            </p:cNvPr>
            <p:cNvSpPr txBox="1"/>
            <p:nvPr/>
          </p:nvSpPr>
          <p:spPr>
            <a:xfrm>
              <a:off x="1396721" y="2119192"/>
              <a:ext cx="542611" cy="369332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EDB4C1-C942-1681-B767-942972F0AD56}"/>
              </a:ext>
            </a:extLst>
          </p:cNvPr>
          <p:cNvGrpSpPr/>
          <p:nvPr/>
        </p:nvGrpSpPr>
        <p:grpSpPr>
          <a:xfrm>
            <a:off x="3262237" y="3506697"/>
            <a:ext cx="2440396" cy="1470028"/>
            <a:chOff x="4218397" y="3938954"/>
            <a:chExt cx="715343" cy="506851"/>
          </a:xfrm>
        </p:grpSpPr>
        <p:pic>
          <p:nvPicPr>
            <p:cNvPr id="13" name="Picture 12" descr="A map of the state of california&#10;&#10;Description automatically generated">
              <a:extLst>
                <a:ext uri="{FF2B5EF4-FFF2-40B4-BE49-F238E27FC236}">
                  <a16:creationId xmlns:a16="http://schemas.microsoft.com/office/drawing/2014/main" id="{7E045BDD-8707-6A16-B471-F8F22CB04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9665" t="42001" r="38426" b="29674"/>
            <a:stretch/>
          </p:blipFill>
          <p:spPr>
            <a:xfrm>
              <a:off x="4218397" y="3938954"/>
              <a:ext cx="715343" cy="50685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A2EBF4-D564-A8D7-C13C-5E742EF38803}"/>
                </a:ext>
              </a:extLst>
            </p:cNvPr>
            <p:cNvSpPr txBox="1"/>
            <p:nvPr/>
          </p:nvSpPr>
          <p:spPr>
            <a:xfrm>
              <a:off x="4218398" y="3938954"/>
              <a:ext cx="603708" cy="369332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BC30C2-4787-04D6-8BA7-BB71EE6291A5}"/>
              </a:ext>
            </a:extLst>
          </p:cNvPr>
          <p:cNvGrpSpPr/>
          <p:nvPr/>
        </p:nvGrpSpPr>
        <p:grpSpPr>
          <a:xfrm>
            <a:off x="3262237" y="1739505"/>
            <a:ext cx="2440397" cy="1447934"/>
            <a:chOff x="4218398" y="2109324"/>
            <a:chExt cx="715343" cy="523228"/>
          </a:xfrm>
        </p:grpSpPr>
        <p:pic>
          <p:nvPicPr>
            <p:cNvPr id="20" name="Picture 19" descr="A map of different colored dots&#10;&#10;Description automatically generated">
              <a:extLst>
                <a:ext uri="{FF2B5EF4-FFF2-40B4-BE49-F238E27FC236}">
                  <a16:creationId xmlns:a16="http://schemas.microsoft.com/office/drawing/2014/main" id="{E60EC85F-F2EE-8CD8-1EDA-888DAE65A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8035" t="40969" r="40693" b="29708"/>
            <a:stretch/>
          </p:blipFill>
          <p:spPr>
            <a:xfrm>
              <a:off x="4218398" y="2109324"/>
              <a:ext cx="715343" cy="5232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0D8FC0-6506-6A5F-B542-8454AD095CFD}"/>
                </a:ext>
              </a:extLst>
            </p:cNvPr>
            <p:cNvSpPr txBox="1"/>
            <p:nvPr/>
          </p:nvSpPr>
          <p:spPr>
            <a:xfrm>
              <a:off x="4219291" y="2122265"/>
              <a:ext cx="603708" cy="369332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05629E5-CB94-890F-2615-92ADB8118E20}"/>
              </a:ext>
            </a:extLst>
          </p:cNvPr>
          <p:cNvGrpSpPr/>
          <p:nvPr/>
        </p:nvGrpSpPr>
        <p:grpSpPr>
          <a:xfrm>
            <a:off x="6151334" y="1754688"/>
            <a:ext cx="2992666" cy="1447933"/>
            <a:chOff x="7065160" y="2109324"/>
            <a:chExt cx="913232" cy="513296"/>
          </a:xfrm>
        </p:grpSpPr>
        <p:pic>
          <p:nvPicPr>
            <p:cNvPr id="22" name="Picture 21" descr="A map of different colored dots&#10;&#10;Description automatically generated">
              <a:extLst>
                <a:ext uri="{FF2B5EF4-FFF2-40B4-BE49-F238E27FC236}">
                  <a16:creationId xmlns:a16="http://schemas.microsoft.com/office/drawing/2014/main" id="{A818708E-A59E-AD91-D04B-355EB6A84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8183" t="40370" r="34661" b="30864"/>
            <a:stretch/>
          </p:blipFill>
          <p:spPr>
            <a:xfrm>
              <a:off x="7065160" y="2109324"/>
              <a:ext cx="913232" cy="51329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F7DFA8-DECE-4F26-77A1-158194659E99}"/>
                </a:ext>
              </a:extLst>
            </p:cNvPr>
            <p:cNvSpPr txBox="1"/>
            <p:nvPr/>
          </p:nvSpPr>
          <p:spPr>
            <a:xfrm>
              <a:off x="7073021" y="2109324"/>
              <a:ext cx="794838" cy="369332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57EF043-E888-2DD4-84E0-2B9EB1722DC9}"/>
              </a:ext>
            </a:extLst>
          </p:cNvPr>
          <p:cNvGrpSpPr/>
          <p:nvPr/>
        </p:nvGrpSpPr>
        <p:grpSpPr>
          <a:xfrm>
            <a:off x="6179740" y="3506697"/>
            <a:ext cx="2531410" cy="1447933"/>
            <a:chOff x="7065159" y="3956208"/>
            <a:chExt cx="794838" cy="535405"/>
          </a:xfrm>
        </p:grpSpPr>
        <p:pic>
          <p:nvPicPr>
            <p:cNvPr id="15" name="Picture 14" descr="A map of the northern hemisphere&#10;&#10;Description automatically generated">
              <a:extLst>
                <a:ext uri="{FF2B5EF4-FFF2-40B4-BE49-F238E27FC236}">
                  <a16:creationId xmlns:a16="http://schemas.microsoft.com/office/drawing/2014/main" id="{46ED07E6-7692-C7FE-8757-304C79499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9451" t="42966" r="36205" b="27111"/>
            <a:stretch/>
          </p:blipFill>
          <p:spPr>
            <a:xfrm>
              <a:off x="7065159" y="3956208"/>
              <a:ext cx="794838" cy="53540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577376A-19E7-A4DE-A46A-88EA49938D48}"/>
                </a:ext>
              </a:extLst>
            </p:cNvPr>
            <p:cNvSpPr txBox="1"/>
            <p:nvPr/>
          </p:nvSpPr>
          <p:spPr>
            <a:xfrm>
              <a:off x="7065159" y="3956208"/>
              <a:ext cx="794838" cy="369332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518F3FB0-F648-DFC3-AC54-95326DA04C06}"/>
              </a:ext>
            </a:extLst>
          </p:cNvPr>
          <p:cNvSpPr/>
          <p:nvPr/>
        </p:nvSpPr>
        <p:spPr bwMode="auto">
          <a:xfrm>
            <a:off x="2477596" y="2421653"/>
            <a:ext cx="687635" cy="683288"/>
          </a:xfrm>
          <a:prstGeom prst="ellipse">
            <a:avLst/>
          </a:prstGeom>
          <a:noFill/>
          <a:ln w="444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A8834C1-1A5C-EC0C-BAFE-7FB481D8FD1C}"/>
              </a:ext>
            </a:extLst>
          </p:cNvPr>
          <p:cNvSpPr/>
          <p:nvPr/>
        </p:nvSpPr>
        <p:spPr bwMode="auto">
          <a:xfrm>
            <a:off x="5169918" y="2446943"/>
            <a:ext cx="687635" cy="683288"/>
          </a:xfrm>
          <a:prstGeom prst="ellipse">
            <a:avLst/>
          </a:prstGeom>
          <a:noFill/>
          <a:ln w="444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369D8A2-18B3-17EF-FB03-833260A37B43}"/>
              </a:ext>
            </a:extLst>
          </p:cNvPr>
          <p:cNvSpPr/>
          <p:nvPr/>
        </p:nvSpPr>
        <p:spPr bwMode="auto">
          <a:xfrm>
            <a:off x="7762188" y="2417965"/>
            <a:ext cx="687635" cy="683288"/>
          </a:xfrm>
          <a:prstGeom prst="ellipse">
            <a:avLst/>
          </a:prstGeom>
          <a:noFill/>
          <a:ln w="444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C3B61D3-B021-381D-8F3B-0F56F5116775}"/>
              </a:ext>
            </a:extLst>
          </p:cNvPr>
          <p:cNvSpPr/>
          <p:nvPr/>
        </p:nvSpPr>
        <p:spPr bwMode="auto">
          <a:xfrm>
            <a:off x="2426808" y="4109727"/>
            <a:ext cx="687635" cy="683288"/>
          </a:xfrm>
          <a:prstGeom prst="ellipse">
            <a:avLst/>
          </a:prstGeom>
          <a:noFill/>
          <a:ln w="444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F4F092B-8C23-A675-487B-378BA9240A69}"/>
              </a:ext>
            </a:extLst>
          </p:cNvPr>
          <p:cNvSpPr/>
          <p:nvPr/>
        </p:nvSpPr>
        <p:spPr bwMode="auto">
          <a:xfrm>
            <a:off x="5162792" y="4109727"/>
            <a:ext cx="687635" cy="683288"/>
          </a:xfrm>
          <a:prstGeom prst="ellipse">
            <a:avLst/>
          </a:prstGeom>
          <a:noFill/>
          <a:ln w="444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929EB40-6276-56C0-4EE4-CEF6E827618C}"/>
              </a:ext>
            </a:extLst>
          </p:cNvPr>
          <p:cNvSpPr/>
          <p:nvPr/>
        </p:nvSpPr>
        <p:spPr bwMode="auto">
          <a:xfrm>
            <a:off x="7752141" y="4006102"/>
            <a:ext cx="687635" cy="683288"/>
          </a:xfrm>
          <a:prstGeom prst="ellipse">
            <a:avLst/>
          </a:prstGeom>
          <a:noFill/>
          <a:ln w="444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11B82FF-AFB0-F4E3-7735-42F302B30CE8}"/>
              </a:ext>
            </a:extLst>
          </p:cNvPr>
          <p:cNvCxnSpPr>
            <a:cxnSpLocks/>
          </p:cNvCxnSpPr>
          <p:nvPr/>
        </p:nvCxnSpPr>
        <p:spPr bwMode="auto">
          <a:xfrm>
            <a:off x="4863402" y="2417965"/>
            <a:ext cx="487196" cy="16446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30DD600-EB92-7065-E934-35D2DFAC9B86}"/>
              </a:ext>
            </a:extLst>
          </p:cNvPr>
          <p:cNvCxnSpPr>
            <a:cxnSpLocks/>
          </p:cNvCxnSpPr>
          <p:nvPr/>
        </p:nvCxnSpPr>
        <p:spPr bwMode="auto">
          <a:xfrm>
            <a:off x="7760791" y="2510705"/>
            <a:ext cx="487196" cy="16446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A5CD686-767A-84C7-B579-7BF6A6891AC1}"/>
              </a:ext>
            </a:extLst>
          </p:cNvPr>
          <p:cNvCxnSpPr>
            <a:cxnSpLocks/>
          </p:cNvCxnSpPr>
          <p:nvPr/>
        </p:nvCxnSpPr>
        <p:spPr bwMode="auto">
          <a:xfrm>
            <a:off x="2166416" y="2470301"/>
            <a:ext cx="487196" cy="16446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AFF58FE-D62F-BAAC-6849-8B2458948644}"/>
              </a:ext>
            </a:extLst>
          </p:cNvPr>
          <p:cNvCxnSpPr>
            <a:cxnSpLocks/>
          </p:cNvCxnSpPr>
          <p:nvPr/>
        </p:nvCxnSpPr>
        <p:spPr bwMode="auto">
          <a:xfrm>
            <a:off x="2106398" y="4095862"/>
            <a:ext cx="487196" cy="16446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85F7BE8-399F-F903-8C4C-95B08D367FCB}"/>
              </a:ext>
            </a:extLst>
          </p:cNvPr>
          <p:cNvCxnSpPr>
            <a:cxnSpLocks/>
          </p:cNvCxnSpPr>
          <p:nvPr/>
        </p:nvCxnSpPr>
        <p:spPr bwMode="auto">
          <a:xfrm>
            <a:off x="4926320" y="4230663"/>
            <a:ext cx="487196" cy="16446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85F20E4-E32F-8613-5B0D-72DBE28E1A31}"/>
              </a:ext>
            </a:extLst>
          </p:cNvPr>
          <p:cNvCxnSpPr>
            <a:cxnSpLocks/>
          </p:cNvCxnSpPr>
          <p:nvPr/>
        </p:nvCxnSpPr>
        <p:spPr bwMode="auto">
          <a:xfrm>
            <a:off x="7610458" y="4091531"/>
            <a:ext cx="487196" cy="16446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696104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3DB13-7688-0775-82ED-B27977CB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61" y="54082"/>
            <a:ext cx="7772400" cy="952500"/>
          </a:xfrm>
        </p:spPr>
        <p:txBody>
          <a:bodyPr/>
          <a:lstStyle/>
          <a:p>
            <a:r>
              <a:rPr lang="en-US" dirty="0"/>
              <a:t>New development: toward retrieval of aerosol vertical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B9C8A-7613-15C5-FED5-213C5ED40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69" y="839341"/>
            <a:ext cx="7772400" cy="3429000"/>
          </a:xfrm>
        </p:spPr>
        <p:txBody>
          <a:bodyPr/>
          <a:lstStyle/>
          <a:p>
            <a:r>
              <a:rPr lang="en-US" b="0" dirty="0"/>
              <a:t>PCA of CALIOP aerosol vertical profiles; obtain the major modes in the variation of aerosol vertical distribution </a:t>
            </a:r>
          </a:p>
          <a:p>
            <a:r>
              <a:rPr lang="en-US" b="0" dirty="0"/>
              <a:t>Retrieval the weights for each major modes, which can be then used to construct the aerosol vertical profile. </a:t>
            </a:r>
          </a:p>
        </p:txBody>
      </p:sp>
      <p:pic>
        <p:nvPicPr>
          <p:cNvPr id="4" name="Content Placeholder 4" descr="A graph of smoke profiles&#10;&#10;Description automatically generated with medium confidence">
            <a:extLst>
              <a:ext uri="{FF2B5EF4-FFF2-40B4-BE49-F238E27FC236}">
                <a16:creationId xmlns:a16="http://schemas.microsoft.com/office/drawing/2014/main" id="{51EEFBA8-9A93-703C-5E23-7C7E2C86EC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6117" y="2151370"/>
            <a:ext cx="6777318" cy="343496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202614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D637991-1787-605B-3D47-99486F4E3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26" y="1831971"/>
            <a:ext cx="8422347" cy="3708235"/>
          </a:xfrm>
        </p:spPr>
      </p:pic>
      <p:pic>
        <p:nvPicPr>
          <p:cNvPr id="5" name="Picture 4" descr="A collage of images of weather&#10;&#10;Description automatically generated">
            <a:extLst>
              <a:ext uri="{FF2B5EF4-FFF2-40B4-BE49-F238E27FC236}">
                <a16:creationId xmlns:a16="http://schemas.microsoft.com/office/drawing/2014/main" id="{09BEBE51-B7C5-8336-B147-9CF2D03E89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5848"/>
            <a:ext cx="2841812" cy="16661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A8F5F0A-0085-644E-5395-1706FDC02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129" y="331988"/>
            <a:ext cx="4822861" cy="952500"/>
          </a:xfrm>
        </p:spPr>
        <p:txBody>
          <a:bodyPr/>
          <a:lstStyle/>
          <a:p>
            <a:r>
              <a:rPr lang="en-US" dirty="0"/>
              <a:t>Preliminary Results From TEMPO</a:t>
            </a:r>
            <a:br>
              <a:rPr lang="en-US" dirty="0"/>
            </a:br>
            <a:r>
              <a:rPr lang="en-US" dirty="0"/>
              <a:t>16 Aug. 2023 </a:t>
            </a:r>
          </a:p>
        </p:txBody>
      </p:sp>
    </p:spTree>
    <p:extLst>
      <p:ext uri="{BB962C8B-B14F-4D97-AF65-F5344CB8AC3E}">
        <p14:creationId xmlns:p14="http://schemas.microsoft.com/office/powerpoint/2010/main" val="240956993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5E12C-DE38-DCC9-97AC-35959B4AE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5559"/>
            <a:ext cx="7772400" cy="952500"/>
          </a:xfrm>
        </p:spPr>
        <p:txBody>
          <a:bodyPr/>
          <a:lstStyle/>
          <a:p>
            <a:r>
              <a:rPr lang="en-US" sz="2400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772B8-2104-165F-BB16-80C476421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493" y="930836"/>
            <a:ext cx="8673353" cy="3429000"/>
          </a:xfrm>
        </p:spPr>
        <p:txBody>
          <a:bodyPr/>
          <a:lstStyle/>
          <a:p>
            <a:r>
              <a:rPr lang="en-US" b="0" dirty="0"/>
              <a:t>AOCH is an optical parameter that is well defined with mathematical rigor and can be derived from and validated with the aerosol extinction profile measured by lidar measurements. </a:t>
            </a:r>
          </a:p>
          <a:p>
            <a:r>
              <a:rPr lang="en-US" b="0" dirty="0"/>
              <a:t>Passive sensing retrieval of AOCH from TEMPO have its unique advantage in spatial and temporal coverage, providing rich context and quantitative information to link AOD to surface PM2.5. </a:t>
            </a:r>
          </a:p>
          <a:p>
            <a:r>
              <a:rPr lang="en-US" b="0" dirty="0"/>
              <a:t>It appears promising to use UV, blue and O2-B band from TEMPO (and future GEO-XO ACX) to retrieve aerosol extinction profile. </a:t>
            </a:r>
          </a:p>
          <a:p>
            <a:r>
              <a:rPr lang="en-US" b="0" dirty="0"/>
              <a:t>Passing sensing of aerosol vertical distortion is urgently needed, considering (a) large fires can inject aerosols into middle troposphere and above; (b) no CALIOP-like instrument is now planed in the coming 10 years. </a:t>
            </a:r>
          </a:p>
          <a:p>
            <a:r>
              <a:rPr lang="en-US" b="0" dirty="0"/>
              <a:t>ACX, TEMPO, and TROPOMI can fill in this critical need and data gap to quantify aerosol vertical profile with large spatial coverage and hourly temporal resolution.  </a:t>
            </a:r>
          </a:p>
        </p:txBody>
      </p:sp>
    </p:spTree>
    <p:extLst>
      <p:ext uri="{BB962C8B-B14F-4D97-AF65-F5344CB8AC3E}">
        <p14:creationId xmlns:p14="http://schemas.microsoft.com/office/powerpoint/2010/main" val="3351538187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A4BB-921F-7673-F706-58075489E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1BA5-5B50-F888-5989-3002F05D1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56417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C9838-1CFF-C317-579B-0B0964480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428625"/>
            <a:ext cx="7772400" cy="8572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lose-up of a research letter&#10;&#10;Description automatically generated">
            <a:extLst>
              <a:ext uri="{FF2B5EF4-FFF2-40B4-BE49-F238E27FC236}">
                <a16:creationId xmlns:a16="http://schemas.microsoft.com/office/drawing/2014/main" id="{92D301A3-4B51-5C5A-D14F-81E98833F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988" y="428625"/>
            <a:ext cx="8758024" cy="428625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4C46E9-C3B5-C59F-6A4C-CFCBE883E9D9}"/>
              </a:ext>
            </a:extLst>
          </p:cNvPr>
          <p:cNvSpPr txBox="1"/>
          <p:nvPr/>
        </p:nvSpPr>
        <p:spPr>
          <a:xfrm>
            <a:off x="290960" y="718750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1C1D1E"/>
                </a:solidFill>
                <a:latin typeface="Open Sans" panose="020F0502020204030204" pitchFamily="34" charset="0"/>
              </a:rPr>
              <a:t>16 March 2023</a:t>
            </a:r>
            <a:endParaRPr lang="en-US" sz="1350" b="1" dirty="0"/>
          </a:p>
        </p:txBody>
      </p:sp>
    </p:spTree>
    <p:extLst>
      <p:ext uri="{BB962C8B-B14F-4D97-AF65-F5344CB8AC3E}">
        <p14:creationId xmlns:p14="http://schemas.microsoft.com/office/powerpoint/2010/main" val="150172316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36578-869F-133C-2328-09EB99978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62" y="301279"/>
            <a:ext cx="8254919" cy="626867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  <a:latin typeface="Helvetica" pitchFamily="2" charset="0"/>
              </a:rPr>
              <a:t>Retrieve only 2 EOF weights: vertical aggregation</a:t>
            </a:r>
          </a:p>
        </p:txBody>
      </p:sp>
      <p:pic>
        <p:nvPicPr>
          <p:cNvPr id="5" name="Content Placeholder 4" descr="Chart, radar chart&#10;&#10;Description automatically generated">
            <a:extLst>
              <a:ext uri="{FF2B5EF4-FFF2-40B4-BE49-F238E27FC236}">
                <a16:creationId xmlns:a16="http://schemas.microsoft.com/office/drawing/2014/main" id="{2F8C5DFE-1009-97FB-1CA5-C9240CE4A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862" y="1282073"/>
            <a:ext cx="3702388" cy="1848066"/>
          </a:xfr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41397D07-050D-F58E-2FB2-ABE1FEED921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10" y="3208587"/>
            <a:ext cx="3592976" cy="20113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F15BBB-0B8C-8C0A-7B81-7783C633DB8A}"/>
              </a:ext>
            </a:extLst>
          </p:cNvPr>
          <p:cNvSpPr txBox="1"/>
          <p:nvPr/>
        </p:nvSpPr>
        <p:spPr>
          <a:xfrm>
            <a:off x="4350232" y="1247396"/>
            <a:ext cx="47003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" pitchFamily="2" charset="0"/>
              </a:rPr>
              <a:t>First 2 EOFs explain </a:t>
            </a:r>
            <a:r>
              <a:rPr lang="en-US" sz="1350" dirty="0">
                <a:solidFill>
                  <a:srgbClr val="FF0000"/>
                </a:solidFill>
                <a:latin typeface="Helvetica" pitchFamily="2" charset="0"/>
              </a:rPr>
              <a:t>~82% </a:t>
            </a:r>
            <a:r>
              <a:rPr lang="en-US" sz="1350" dirty="0">
                <a:latin typeface="Helvetica" pitchFamily="2" charset="0"/>
              </a:rPr>
              <a:t>of total variability in the vertical.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81C3CE-C8B0-8CAB-7911-A3AA806562E9}"/>
              </a:ext>
            </a:extLst>
          </p:cNvPr>
          <p:cNvSpPr txBox="1"/>
          <p:nvPr/>
        </p:nvSpPr>
        <p:spPr>
          <a:xfrm>
            <a:off x="4412999" y="1625927"/>
            <a:ext cx="453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It is feasible to retrieve the Saharan dust profiles using PCA technique.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72862ED-C119-3FD6-D4FC-0D00389BB3B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233" y="2264735"/>
            <a:ext cx="4029075" cy="2990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A6C280-16EB-4DD8-8489-C24A0D24527A}"/>
              </a:ext>
            </a:extLst>
          </p:cNvPr>
          <p:cNvSpPr txBox="1"/>
          <p:nvPr/>
        </p:nvSpPr>
        <p:spPr>
          <a:xfrm>
            <a:off x="273193" y="856552"/>
            <a:ext cx="85120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Helvetica" pitchFamily="2" charset="0"/>
              </a:rPr>
              <a:t>Each CALIOP aerosol extinction profile is normalized and aggregated to </a:t>
            </a:r>
            <a:r>
              <a:rPr lang="en-US" sz="1500" dirty="0">
                <a:solidFill>
                  <a:srgbClr val="FF0000"/>
                </a:solidFill>
                <a:latin typeface="Helvetica" pitchFamily="2" charset="0"/>
              </a:rPr>
              <a:t>600 m</a:t>
            </a:r>
            <a:r>
              <a:rPr lang="en-US" sz="1500" dirty="0">
                <a:latin typeface="Helvetica" pitchFamily="2" charset="0"/>
              </a:rPr>
              <a:t> vertical resolution.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8F9E67-6E99-0F9B-2C47-D0AEEBA60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27D4A-B790-E34D-AC5C-3A9011CCE0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51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D2680-4B65-3348-827B-BDB879780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254" y="67587"/>
            <a:ext cx="6995160" cy="725354"/>
          </a:xfrm>
        </p:spPr>
        <p:txBody>
          <a:bodyPr/>
          <a:lstStyle/>
          <a:p>
            <a:r>
              <a:rPr lang="en-US" sz="2400" dirty="0"/>
              <a:t>Improvement on prediction and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E11134-9110-B445-9859-3B9C9CB89A1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69" y="909793"/>
            <a:ext cx="8660524" cy="452818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82C529B-8876-174E-B507-83097843216F}"/>
              </a:ext>
            </a:extLst>
          </p:cNvPr>
          <p:cNvGrpSpPr/>
          <p:nvPr/>
        </p:nvGrpSpPr>
        <p:grpSpPr>
          <a:xfrm>
            <a:off x="3810591" y="1822427"/>
            <a:ext cx="3460927" cy="1195515"/>
            <a:chOff x="3795146" y="1334679"/>
            <a:chExt cx="3845474" cy="1328350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8FF54D9-A1CC-DE43-AD82-8A7CB57E173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795146" y="1334679"/>
              <a:ext cx="2469455" cy="92648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2C2722F-4613-864A-A70D-3CF88F62119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860869" y="1334679"/>
              <a:ext cx="423902" cy="1171094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54A3503-C1CC-0244-981C-2996CB475F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84771" y="1366789"/>
              <a:ext cx="1355849" cy="129624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AE2D492-FD2B-9941-8054-CB7878FED63E}"/>
              </a:ext>
            </a:extLst>
          </p:cNvPr>
          <p:cNvSpPr txBox="1"/>
          <p:nvPr/>
        </p:nvSpPr>
        <p:spPr>
          <a:xfrm>
            <a:off x="6033101" y="1683926"/>
            <a:ext cx="101822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1480"/>
            <a:r>
              <a:rPr lang="en-US" sz="1260" dirty="0">
                <a:solidFill>
                  <a:srgbClr val="FF0000"/>
                </a:solidFill>
                <a:latin typeface="Helvetica"/>
              </a:rPr>
              <a:t>false alarm!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86077D-9505-AB47-AB65-098E328B97D6}"/>
              </a:ext>
            </a:extLst>
          </p:cNvPr>
          <p:cNvSpPr/>
          <p:nvPr/>
        </p:nvSpPr>
        <p:spPr>
          <a:xfrm>
            <a:off x="4966783" y="672687"/>
            <a:ext cx="106631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1480"/>
            <a:r>
              <a:rPr lang="en-US" sz="1440" dirty="0">
                <a:solidFill>
                  <a:srgbClr val="000000"/>
                </a:solidFill>
                <a:latin typeface="Helvetica"/>
              </a:rPr>
              <a:t>MERRA-2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52A5B6-C673-3048-AE27-B115BDB2933C}"/>
              </a:ext>
            </a:extLst>
          </p:cNvPr>
          <p:cNvSpPr/>
          <p:nvPr/>
        </p:nvSpPr>
        <p:spPr>
          <a:xfrm>
            <a:off x="4320911" y="2981397"/>
            <a:ext cx="2697662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1480"/>
            <a:r>
              <a:rPr lang="en-US" sz="1440" dirty="0">
                <a:solidFill>
                  <a:srgbClr val="000000"/>
                </a:solidFill>
                <a:latin typeface="Helvetica"/>
              </a:rPr>
              <a:t>MERRA-2 Corrected by AOCH</a:t>
            </a:r>
          </a:p>
        </p:txBody>
      </p:sp>
    </p:spTree>
    <p:extLst>
      <p:ext uri="{BB962C8B-B14F-4D97-AF65-F5344CB8AC3E}">
        <p14:creationId xmlns:p14="http://schemas.microsoft.com/office/powerpoint/2010/main" val="420014394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9EFC-8C50-FD4A-951D-146221A24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55" y="41113"/>
            <a:ext cx="6995160" cy="857250"/>
          </a:xfrm>
        </p:spPr>
        <p:txBody>
          <a:bodyPr/>
          <a:lstStyle/>
          <a:p>
            <a:r>
              <a:rPr lang="en-US" dirty="0"/>
              <a:t>Large uncertainty in aerosol </a:t>
            </a:r>
            <a:r>
              <a:rPr lang="en-US"/>
              <a:t>vertical profile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176FC-9A8E-384A-86BE-6D513E26A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64" y="739341"/>
            <a:ext cx="7801790" cy="48036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E1157-BF25-FA44-8221-398EE170E202}"/>
              </a:ext>
            </a:extLst>
          </p:cNvPr>
          <p:cNvSpPr/>
          <p:nvPr/>
        </p:nvSpPr>
        <p:spPr>
          <a:xfrm>
            <a:off x="6040561" y="3667068"/>
            <a:ext cx="2503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Annual- and zonal-mean mass-weighted mean pressure level (vertical center of mass in pressure coordinates)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4D424-69DD-B445-BC5F-71BA955B8F56}"/>
              </a:ext>
            </a:extLst>
          </p:cNvPr>
          <p:cNvSpPr txBox="1"/>
          <p:nvPr/>
        </p:nvSpPr>
        <p:spPr>
          <a:xfrm>
            <a:off x="6645130" y="2972845"/>
            <a:ext cx="923651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Latitude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47EE3-89DC-F84F-947A-A5A9DB6E5EC8}"/>
              </a:ext>
            </a:extLst>
          </p:cNvPr>
          <p:cNvSpPr txBox="1"/>
          <p:nvPr/>
        </p:nvSpPr>
        <p:spPr>
          <a:xfrm rot="16200000">
            <a:off x="7476788" y="1709540"/>
            <a:ext cx="101502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Pressure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28C82A-C60E-4F42-A115-167EACD41598}"/>
              </a:ext>
            </a:extLst>
          </p:cNvPr>
          <p:cNvSpPr txBox="1"/>
          <p:nvPr/>
        </p:nvSpPr>
        <p:spPr>
          <a:xfrm>
            <a:off x="1697655" y="821672"/>
            <a:ext cx="5748690" cy="3139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Sulfate                                   Sea Salt                           Black Carbon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226798-7B52-EB4A-9233-6FD5728D8C75}"/>
              </a:ext>
            </a:extLst>
          </p:cNvPr>
          <p:cNvSpPr txBox="1"/>
          <p:nvPr/>
        </p:nvSpPr>
        <p:spPr>
          <a:xfrm>
            <a:off x="1575219" y="3182334"/>
            <a:ext cx="3583032" cy="3139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Organic                                  Mineral dust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529247-2D47-F967-70FC-47DA7370E8C8}"/>
              </a:ext>
            </a:extLst>
          </p:cNvPr>
          <p:cNvSpPr/>
          <p:nvPr/>
        </p:nvSpPr>
        <p:spPr>
          <a:xfrm>
            <a:off x="6645130" y="4890108"/>
            <a:ext cx="17075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Kipling et al., 2016;</a:t>
            </a:r>
          </a:p>
          <a:p>
            <a:r>
              <a:rPr lang="en-US" sz="1400" dirty="0">
                <a:latin typeface="Helvetica" pitchFamily="2" charset="0"/>
              </a:rPr>
              <a:t>ACP. </a:t>
            </a:r>
            <a:r>
              <a:rPr lang="en-US" sz="1400" dirty="0" err="1">
                <a:latin typeface="Helvetica" pitchFamily="2" charset="0"/>
              </a:rPr>
              <a:t>AeroCOM</a:t>
            </a:r>
            <a:r>
              <a:rPr lang="en-US" sz="1400" dirty="0">
                <a:latin typeface="Helvetica" pitchFamily="2" charset="0"/>
              </a:rPr>
              <a:t>-II </a:t>
            </a:r>
          </a:p>
        </p:txBody>
      </p:sp>
    </p:spTree>
    <p:extLst>
      <p:ext uri="{BB962C8B-B14F-4D97-AF65-F5344CB8AC3E}">
        <p14:creationId xmlns:p14="http://schemas.microsoft.com/office/powerpoint/2010/main" val="708941729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AC796-074C-C44A-9992-3BA509EEB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5" y="248711"/>
            <a:ext cx="8318499" cy="952500"/>
          </a:xfrm>
        </p:spPr>
        <p:txBody>
          <a:bodyPr/>
          <a:lstStyle/>
          <a:p>
            <a:r>
              <a:rPr lang="en-US" dirty="0"/>
              <a:t>New Development/Results with primary use </a:t>
            </a:r>
            <a:br>
              <a:rPr lang="en-US" dirty="0"/>
            </a:br>
            <a:r>
              <a:rPr lang="en-US" dirty="0"/>
              <a:t>of TROPOMI O2 B-band</a:t>
            </a:r>
            <a:br>
              <a:rPr lang="en-US" dirty="0"/>
            </a:b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25AD6-5024-C24E-8EB7-6EFA01C55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FB708-FC12-3C46-8A5F-D9A09CB52FA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FEC25-EADA-2D41-927B-5B4C2BA25080}"/>
              </a:ext>
            </a:extLst>
          </p:cNvPr>
          <p:cNvSpPr txBox="1"/>
          <p:nvPr/>
        </p:nvSpPr>
        <p:spPr>
          <a:xfrm>
            <a:off x="311020" y="973115"/>
            <a:ext cx="8521960" cy="1604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Deriving Aerosol Optical Centroid Height (AOCH) and AOD by primarily using 420, 680, and 688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Surface reflectance from MODIS climatology and ASTER/USGS spectral reflectance library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Aerosol optical properties derived from AERONET climatology (varying with region)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Quasi-Gaussian distribution for the shape of aerosol vertical extinction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Compared with CALIOP data for many many cases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957D85-8C27-3A48-8365-F9371CCCF637}"/>
              </a:ext>
            </a:extLst>
          </p:cNvPr>
          <p:cNvSpPr txBox="1"/>
          <p:nvPr/>
        </p:nvSpPr>
        <p:spPr>
          <a:xfrm>
            <a:off x="2590801" y="5062654"/>
            <a:ext cx="2627451" cy="30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Chen, Wang, et al., 2021, RSE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83B118-F618-4E4B-B119-0AE4BF1086B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03" y="2129883"/>
            <a:ext cx="8064590" cy="293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71015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16AF55-9101-5CB7-CBB6-D24C1D65D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437" y="4269058"/>
            <a:ext cx="7294685" cy="132685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24B8DE-A12E-E817-87DD-BC80980EC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60" y="1585937"/>
            <a:ext cx="4344240" cy="23221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C5CD9D-31FF-BE3E-76AA-4AF0B80EB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76" y="782516"/>
            <a:ext cx="6151686" cy="7485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5E8F23-6D51-3CF3-5C1B-6811DBF1A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5546" y="935429"/>
            <a:ext cx="2300578" cy="286294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9E820EF-72F4-AD8A-ED8C-7B6D25FE6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8737"/>
            <a:ext cx="9105900" cy="1244525"/>
          </a:xfrm>
        </p:spPr>
        <p:txBody>
          <a:bodyPr/>
          <a:lstStyle/>
          <a:p>
            <a:br>
              <a:rPr lang="en-US" sz="2800" dirty="0">
                <a:effectLst/>
              </a:rPr>
            </a:br>
            <a:r>
              <a:rPr lang="en-US" sz="2000" b="1" dirty="0"/>
              <a:t>AOCH was proposed as part of GEO-CAPE and TEMPO original concept </a:t>
            </a:r>
            <a:br>
              <a:rPr lang="en-US" sz="2000" b="1" dirty="0"/>
            </a:br>
            <a:endParaRPr lang="en-US" sz="24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8DD9D0B-7A35-9C26-71CE-E318552C9E3F}"/>
              </a:ext>
            </a:extLst>
          </p:cNvPr>
          <p:cNvCxnSpPr/>
          <p:nvPr/>
        </p:nvCxnSpPr>
        <p:spPr bwMode="auto">
          <a:xfrm flipH="1" flipV="1">
            <a:off x="5758962" y="1531028"/>
            <a:ext cx="1872761" cy="202985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EF58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4A49246-41AD-A024-1A69-AAC1D7496CA1}"/>
              </a:ext>
            </a:extLst>
          </p:cNvPr>
          <p:cNvSpPr txBox="1"/>
          <p:nvPr/>
        </p:nvSpPr>
        <p:spPr>
          <a:xfrm>
            <a:off x="6330462" y="3771361"/>
            <a:ext cx="2944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Fishman et al. 2012. GEO-CAPE, BAMS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B3FF58-2B17-1B56-88C7-7793B5AE8F08}"/>
              </a:ext>
            </a:extLst>
          </p:cNvPr>
          <p:cNvSpPr txBox="1"/>
          <p:nvPr/>
        </p:nvSpPr>
        <p:spPr>
          <a:xfrm>
            <a:off x="1939332" y="3876751"/>
            <a:ext cx="4080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Chance, Liu et al. 2012, TEMPO proposal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89FC84-3EEC-AB8A-1D6A-053EBB1A904E}"/>
              </a:ext>
            </a:extLst>
          </p:cNvPr>
          <p:cNvCxnSpPr>
            <a:cxnSpLocks/>
          </p:cNvCxnSpPr>
          <p:nvPr/>
        </p:nvCxnSpPr>
        <p:spPr bwMode="auto">
          <a:xfrm>
            <a:off x="968620" y="3876751"/>
            <a:ext cx="307521" cy="4793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EF58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1646CBE-C2FD-C711-DF51-BE803B073E9C}"/>
              </a:ext>
            </a:extLst>
          </p:cNvPr>
          <p:cNvCxnSpPr>
            <a:cxnSpLocks/>
          </p:cNvCxnSpPr>
          <p:nvPr/>
        </p:nvCxnSpPr>
        <p:spPr bwMode="auto">
          <a:xfrm flipH="1">
            <a:off x="1310891" y="3920289"/>
            <a:ext cx="706110" cy="39230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EF58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95042651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0ACC3-25DB-EAFB-0D50-C0CB31960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7552" y="-128625"/>
            <a:ext cx="2192627" cy="952500"/>
          </a:xfrm>
        </p:spPr>
        <p:txBody>
          <a:bodyPr/>
          <a:lstStyle/>
          <a:p>
            <a:r>
              <a:rPr lang="en-US" dirty="0"/>
              <a:t>AQ Applications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D0C674-F18A-D0D3-D6DE-5FB55F103682}"/>
              </a:ext>
            </a:extLst>
          </p:cNvPr>
          <p:cNvSpPr txBox="1"/>
          <p:nvPr/>
        </p:nvSpPr>
        <p:spPr>
          <a:xfrm>
            <a:off x="2744190" y="152448"/>
            <a:ext cx="6250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http://fireaq.uiowa.edu</a:t>
            </a:r>
            <a:r>
              <a:rPr lang="en-US" dirty="0"/>
              <a:t> for weekly briefing of </a:t>
            </a:r>
            <a:r>
              <a:rPr lang="en-US" dirty="0" err="1"/>
              <a:t>FireAQ</a:t>
            </a:r>
            <a:r>
              <a:rPr lang="en-US" dirty="0"/>
              <a:t> in 2023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B3F1B6-8B22-7310-03A2-7B4DD5818F1C}"/>
              </a:ext>
            </a:extLst>
          </p:cNvPr>
          <p:cNvCxnSpPr>
            <a:cxnSpLocks/>
          </p:cNvCxnSpPr>
          <p:nvPr/>
        </p:nvCxnSpPr>
        <p:spPr bwMode="auto">
          <a:xfrm flipH="1">
            <a:off x="5409488" y="2162086"/>
            <a:ext cx="1626987" cy="2110811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20581EC-360E-CE8F-004E-4515F4EC6D75}"/>
              </a:ext>
            </a:extLst>
          </p:cNvPr>
          <p:cNvSpPr txBox="1"/>
          <p:nvPr/>
        </p:nvSpPr>
        <p:spPr>
          <a:xfrm>
            <a:off x="5538624" y="287472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useful</a:t>
            </a:r>
          </a:p>
        </p:txBody>
      </p:sp>
      <p:pic>
        <p:nvPicPr>
          <p:cNvPr id="14" name="Picture 13" descr="A map of the united states&#10;&#10;Description automatically generated">
            <a:extLst>
              <a:ext uri="{FF2B5EF4-FFF2-40B4-BE49-F238E27FC236}">
                <a16:creationId xmlns:a16="http://schemas.microsoft.com/office/drawing/2014/main" id="{A9C8F212-A988-1F4A-AE34-7344CD1A8B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00" y="625819"/>
            <a:ext cx="4185580" cy="27022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5CF3EC-0897-9E5C-D336-B7CCCEA22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635" y="625819"/>
            <a:ext cx="4313093" cy="270227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42A67B-0DD1-5D6E-4B35-AE43490DDA42}"/>
              </a:ext>
            </a:extLst>
          </p:cNvPr>
          <p:cNvCxnSpPr/>
          <p:nvPr/>
        </p:nvCxnSpPr>
        <p:spPr bwMode="auto">
          <a:xfrm>
            <a:off x="4723265" y="1584674"/>
            <a:ext cx="248634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84E543-4848-9273-4855-F1A495EBEC97}"/>
              </a:ext>
            </a:extLst>
          </p:cNvPr>
          <p:cNvCxnSpPr/>
          <p:nvPr/>
        </p:nvCxnSpPr>
        <p:spPr bwMode="auto">
          <a:xfrm>
            <a:off x="588962" y="1606184"/>
            <a:ext cx="248634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45E7ECC-8593-578A-5855-FD6FC3B79A46}"/>
              </a:ext>
            </a:extLst>
          </p:cNvPr>
          <p:cNvSpPr/>
          <p:nvPr/>
        </p:nvSpPr>
        <p:spPr>
          <a:xfrm>
            <a:off x="4723265" y="1152058"/>
            <a:ext cx="1765562" cy="1057872"/>
          </a:xfrm>
          <a:prstGeom prst="rect">
            <a:avLst/>
          </a:prstGeom>
          <a:noFill/>
          <a:ln w="381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BF4DB4A-EDD6-A411-30E0-EFAD4F10B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4524" y="3380604"/>
            <a:ext cx="3838221" cy="224692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216300B-043B-707C-496F-0D617938EFFB}"/>
              </a:ext>
            </a:extLst>
          </p:cNvPr>
          <p:cNvSpPr/>
          <p:nvPr/>
        </p:nvSpPr>
        <p:spPr>
          <a:xfrm>
            <a:off x="588962" y="1198581"/>
            <a:ext cx="1765562" cy="1057872"/>
          </a:xfrm>
          <a:prstGeom prst="rect">
            <a:avLst/>
          </a:prstGeom>
          <a:noFill/>
          <a:ln w="381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5E81CD-CA47-A7C6-3D2D-DD57C33E0D7C}"/>
              </a:ext>
            </a:extLst>
          </p:cNvPr>
          <p:cNvCxnSpPr>
            <a:cxnSpLocks/>
          </p:cNvCxnSpPr>
          <p:nvPr/>
        </p:nvCxnSpPr>
        <p:spPr>
          <a:xfrm flipH="1">
            <a:off x="4467864" y="1955524"/>
            <a:ext cx="1301162" cy="2607418"/>
          </a:xfrm>
          <a:prstGeom prst="straightConnector1">
            <a:avLst/>
          </a:prstGeom>
          <a:ln w="57150">
            <a:solidFill>
              <a:srgbClr val="FF40FF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260F696-1197-ADA5-F70C-B73B0366941E}"/>
              </a:ext>
            </a:extLst>
          </p:cNvPr>
          <p:cNvCxnSpPr>
            <a:cxnSpLocks/>
          </p:cNvCxnSpPr>
          <p:nvPr/>
        </p:nvCxnSpPr>
        <p:spPr>
          <a:xfrm>
            <a:off x="1779971" y="2026119"/>
            <a:ext cx="2440887" cy="2477947"/>
          </a:xfrm>
          <a:prstGeom prst="straightConnector1">
            <a:avLst/>
          </a:prstGeom>
          <a:ln w="57150">
            <a:solidFill>
              <a:srgbClr val="FF40FF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1D66979-B082-A1D7-3350-297FD720AF06}"/>
              </a:ext>
            </a:extLst>
          </p:cNvPr>
          <p:cNvSpPr txBox="1"/>
          <p:nvPr/>
        </p:nvSpPr>
        <p:spPr>
          <a:xfrm>
            <a:off x="5664260" y="5036242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E5DBB8-C883-52A3-757D-8EBC9167867C}"/>
              </a:ext>
            </a:extLst>
          </p:cNvPr>
          <p:cNvSpPr txBox="1"/>
          <p:nvPr/>
        </p:nvSpPr>
        <p:spPr>
          <a:xfrm>
            <a:off x="2744190" y="4410361"/>
            <a:ext cx="51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B6FA8E-E6EE-B409-E404-C86A71ACF61D}"/>
              </a:ext>
            </a:extLst>
          </p:cNvPr>
          <p:cNvSpPr txBox="1"/>
          <p:nvPr/>
        </p:nvSpPr>
        <p:spPr>
          <a:xfrm>
            <a:off x="4623480" y="4391964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E1B781-82CB-5A8D-5436-711417E0BC16}"/>
              </a:ext>
            </a:extLst>
          </p:cNvPr>
          <p:cNvSpPr txBox="1"/>
          <p:nvPr/>
        </p:nvSpPr>
        <p:spPr>
          <a:xfrm>
            <a:off x="2769421" y="5093048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A62851-E921-569F-A634-7C8165D6F4C0}"/>
              </a:ext>
            </a:extLst>
          </p:cNvPr>
          <p:cNvSpPr txBox="1"/>
          <p:nvPr/>
        </p:nvSpPr>
        <p:spPr>
          <a:xfrm>
            <a:off x="1404712" y="158745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85D715-AB9A-96C0-F9B2-AE614484AEC1}"/>
              </a:ext>
            </a:extLst>
          </p:cNvPr>
          <p:cNvSpPr txBox="1"/>
          <p:nvPr/>
        </p:nvSpPr>
        <p:spPr>
          <a:xfrm>
            <a:off x="6589986" y="3760710"/>
            <a:ext cx="3111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 Unicode" panose="020B0602030504020204" pitchFamily="34" charset="0"/>
                <a:ea typeface="Palatino" charset="0"/>
                <a:cs typeface="Lucida Sans Unicode" panose="020B0602030504020204" pitchFamily="34" charset="0"/>
              </a:rPr>
              <a:t>August 16,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043626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7951-D229-7D46-B615-A52E6DEF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90" y="-21320"/>
            <a:ext cx="8762423" cy="952500"/>
          </a:xfrm>
        </p:spPr>
        <p:txBody>
          <a:bodyPr/>
          <a:lstStyle/>
          <a:p>
            <a:r>
              <a:rPr lang="en-US" dirty="0"/>
              <a:t>Our 16-year journey of passive sensing of AOCH</a:t>
            </a:r>
            <a:br>
              <a:rPr lang="en-US" dirty="0"/>
            </a:b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25BE6C1-3569-9744-975E-6857BC88E39E}"/>
              </a:ext>
            </a:extLst>
          </p:cNvPr>
          <p:cNvCxnSpPr>
            <a:cxnSpLocks/>
          </p:cNvCxnSpPr>
          <p:nvPr/>
        </p:nvCxnSpPr>
        <p:spPr bwMode="auto">
          <a:xfrm flipV="1">
            <a:off x="787055" y="478912"/>
            <a:ext cx="5769255" cy="475079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1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F47B63-9F89-604F-942D-523B5955BE63}"/>
              </a:ext>
            </a:extLst>
          </p:cNvPr>
          <p:cNvCxnSpPr>
            <a:cxnSpLocks/>
          </p:cNvCxnSpPr>
          <p:nvPr/>
        </p:nvCxnSpPr>
        <p:spPr bwMode="auto">
          <a:xfrm>
            <a:off x="937260" y="5109210"/>
            <a:ext cx="67437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1902C0-95BF-864E-8B7C-338C7E3D9C63}"/>
              </a:ext>
            </a:extLst>
          </p:cNvPr>
          <p:cNvSpPr txBox="1"/>
          <p:nvPr/>
        </p:nvSpPr>
        <p:spPr>
          <a:xfrm>
            <a:off x="1235461" y="5128707"/>
            <a:ext cx="6299545" cy="52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2008,  High-spectral resolution simulation of polarization of skylight: sensitivity to aerosol vertical profile, GRL, Zeng, Wang, &amp; Han.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9ACD36-6DDE-A141-949E-80FAF325590C}"/>
              </a:ext>
            </a:extLst>
          </p:cNvPr>
          <p:cNvSpPr txBox="1"/>
          <p:nvPr/>
        </p:nvSpPr>
        <p:spPr>
          <a:xfrm>
            <a:off x="1814215" y="4341453"/>
            <a:ext cx="6299545" cy="740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2014,  A numerical testbed for remote sensing of aerosols, and its demonstration for evaluating retrieval synergy from a geostationary satellite constellation of </a:t>
            </a:r>
            <a:r>
              <a:rPr kumimoji="0" lang="en-US" sz="140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GEO-CAPE and GOES-R</a:t>
            </a:r>
            <a:r>
              <a: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, JQSRT, Wang et al.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4FEF84-035D-134A-ABC8-376F6FF3750F}"/>
              </a:ext>
            </a:extLst>
          </p:cNvPr>
          <p:cNvCxnSpPr>
            <a:cxnSpLocks/>
          </p:cNvCxnSpPr>
          <p:nvPr/>
        </p:nvCxnSpPr>
        <p:spPr bwMode="auto">
          <a:xfrm>
            <a:off x="1961411" y="4337156"/>
            <a:ext cx="2133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B13115C-9B1E-2A49-A735-64C1C0EF2897}"/>
              </a:ext>
            </a:extLst>
          </p:cNvPr>
          <p:cNvSpPr txBox="1"/>
          <p:nvPr/>
        </p:nvSpPr>
        <p:spPr>
          <a:xfrm>
            <a:off x="2656225" y="3625266"/>
            <a:ext cx="5331805" cy="740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2016, Polarimetric remote sensing in </a:t>
            </a:r>
            <a:r>
              <a:rPr kumimoji="0" lang="en-US" sz="1404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O2 A and B </a:t>
            </a:r>
            <a:r>
              <a: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bands: Sensitivity study and information content analysis for vertical profile of aerosols, AMT, Ding, Wang et al.</a:t>
            </a:r>
            <a:endParaRPr kumimoji="0" lang="en-US" sz="140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2A69436-C40D-D443-A585-AF86B263D310}"/>
              </a:ext>
            </a:extLst>
          </p:cNvPr>
          <p:cNvCxnSpPr>
            <a:cxnSpLocks/>
          </p:cNvCxnSpPr>
          <p:nvPr/>
        </p:nvCxnSpPr>
        <p:spPr bwMode="auto">
          <a:xfrm>
            <a:off x="2765252" y="3625266"/>
            <a:ext cx="2133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DA723F5-69B8-E845-B7DE-E0D33A41AA22}"/>
              </a:ext>
            </a:extLst>
          </p:cNvPr>
          <p:cNvSpPr txBox="1"/>
          <p:nvPr/>
        </p:nvSpPr>
        <p:spPr>
          <a:xfrm>
            <a:off x="3541759" y="2872479"/>
            <a:ext cx="5179257" cy="740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2017, Passive remote sensing of altitude and optical depth of dust plumes using the oxygen A and B bands: First results from EPIC/DSCOVR at Lagrange-1 point, GRL, Xu, Wang, et al., </a:t>
            </a:r>
            <a:endParaRPr kumimoji="0" lang="en-US" sz="140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A4F7DC-FE2F-0B48-9ADC-9B6B3AD76ED9}"/>
              </a:ext>
            </a:extLst>
          </p:cNvPr>
          <p:cNvCxnSpPr>
            <a:cxnSpLocks/>
          </p:cNvCxnSpPr>
          <p:nvPr/>
        </p:nvCxnSpPr>
        <p:spPr bwMode="auto">
          <a:xfrm>
            <a:off x="3693574" y="2857500"/>
            <a:ext cx="2133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806E202-EDEB-484E-8D27-FE36BD12F44E}"/>
              </a:ext>
            </a:extLst>
          </p:cNvPr>
          <p:cNvSpPr txBox="1"/>
          <p:nvPr/>
        </p:nvSpPr>
        <p:spPr>
          <a:xfrm>
            <a:off x="4651937" y="1952407"/>
            <a:ext cx="4069080" cy="956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2019, Detecting layer height of smoke aerosols over vegetated land and water surfaces via oxygen absorption bands: Hourly results from </a:t>
            </a:r>
            <a:r>
              <a:rPr kumimoji="0" lang="en-US" sz="1404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EPIC/DSCOVR </a:t>
            </a:r>
            <a:r>
              <a: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satellite in deep space</a:t>
            </a:r>
            <a:endParaRPr kumimoji="0" lang="en-US" sz="140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BA57F2-50F5-4C41-BCF5-84289577C132}"/>
              </a:ext>
            </a:extLst>
          </p:cNvPr>
          <p:cNvCxnSpPr>
            <a:cxnSpLocks/>
          </p:cNvCxnSpPr>
          <p:nvPr/>
        </p:nvCxnSpPr>
        <p:spPr bwMode="auto">
          <a:xfrm>
            <a:off x="4767551" y="1947707"/>
            <a:ext cx="2133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6B011D-563C-194B-B185-57FF5C9C7804}"/>
              </a:ext>
            </a:extLst>
          </p:cNvPr>
          <p:cNvCxnSpPr>
            <a:cxnSpLocks/>
          </p:cNvCxnSpPr>
          <p:nvPr/>
        </p:nvCxnSpPr>
        <p:spPr bwMode="auto">
          <a:xfrm flipV="1">
            <a:off x="4728053" y="1033941"/>
            <a:ext cx="1099707" cy="3074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05A025B-798F-2941-B677-95EFA3092359}"/>
              </a:ext>
            </a:extLst>
          </p:cNvPr>
          <p:cNvSpPr txBox="1"/>
          <p:nvPr/>
        </p:nvSpPr>
        <p:spPr>
          <a:xfrm>
            <a:off x="5638117" y="1226883"/>
            <a:ext cx="3561453" cy="73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retrieval of absorbing aerosol height over dark target using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TROPOMI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oxygen 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band,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RSE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Chen, Wang et al.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020426-79B2-A540-A2CD-4AE84FEB7C8C}"/>
              </a:ext>
            </a:extLst>
          </p:cNvPr>
          <p:cNvSpPr txBox="1"/>
          <p:nvPr/>
        </p:nvSpPr>
        <p:spPr>
          <a:xfrm>
            <a:off x="215391" y="1253697"/>
            <a:ext cx="4695910" cy="740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Hourly Mapping of the Layer Height of Thick Smoke Plumes Over the Western U.S. in 2020 Severe Fire Season, </a:t>
            </a:r>
            <a:r>
              <a:rPr kumimoji="0" lang="en-US" sz="1404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FRS</a:t>
            </a:r>
            <a:r>
              <a: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Lu, Wang, et al.,</a:t>
            </a:r>
            <a:endParaRPr kumimoji="0" lang="en-US" sz="140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FB8054-A6A1-F24E-8F14-3EA4E91C9CE6}"/>
              </a:ext>
            </a:extLst>
          </p:cNvPr>
          <p:cNvSpPr txBox="1"/>
          <p:nvPr/>
        </p:nvSpPr>
        <p:spPr>
          <a:xfrm>
            <a:off x="100011" y="1951751"/>
            <a:ext cx="4047930" cy="956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Can multi-angular polarimetric measurements in the oxygen-A and B bands improve the retrieval of aerosol vertical distribution?  </a:t>
            </a:r>
            <a:r>
              <a:rPr kumimoji="0" lang="en-US" sz="1404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JQSRT</a:t>
            </a:r>
            <a:r>
              <a: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Chen, Wang, et al.</a:t>
            </a:r>
            <a:endParaRPr kumimoji="0" lang="en-US" sz="140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62CCB60-2C93-0B49-BEE0-3D003CD2E63E}"/>
              </a:ext>
            </a:extLst>
          </p:cNvPr>
          <p:cNvCxnSpPr>
            <a:cxnSpLocks/>
          </p:cNvCxnSpPr>
          <p:nvPr/>
        </p:nvCxnSpPr>
        <p:spPr bwMode="auto">
          <a:xfrm flipV="1">
            <a:off x="4011931" y="1033940"/>
            <a:ext cx="1815829" cy="11223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F4ECD2B-7E93-914A-A4F5-2AD78C140289}"/>
              </a:ext>
            </a:extLst>
          </p:cNvPr>
          <p:cNvCxnSpPr>
            <a:cxnSpLocks/>
          </p:cNvCxnSpPr>
          <p:nvPr/>
        </p:nvCxnSpPr>
        <p:spPr bwMode="auto">
          <a:xfrm flipV="1">
            <a:off x="5705544" y="1092318"/>
            <a:ext cx="110668" cy="3147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11033EB-72DB-7445-B2E4-1A50D29B0E9C}"/>
              </a:ext>
            </a:extLst>
          </p:cNvPr>
          <p:cNvSpPr txBox="1"/>
          <p:nvPr/>
        </p:nvSpPr>
        <p:spPr>
          <a:xfrm>
            <a:off x="5181670" y="864222"/>
            <a:ext cx="46462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80D0568-60EB-5B41-8A58-AEE201BBE436}"/>
              </a:ext>
            </a:extLst>
          </p:cNvPr>
          <p:cNvSpPr txBox="1"/>
          <p:nvPr/>
        </p:nvSpPr>
        <p:spPr>
          <a:xfrm>
            <a:off x="56102" y="2862450"/>
            <a:ext cx="2600123" cy="1604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Passive remote sensing of aerosol height, in Remote Sensing of Aerosols, Clouds, and Precipitation, Xu, Wang, et al.  in Remote Sensing of Aerosols, Clouds, and Precipitation</a:t>
            </a:r>
            <a:endParaRPr kumimoji="0" lang="en-US" sz="140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6C67600-4F99-044F-9DB5-A42EAC81C4B7}"/>
              </a:ext>
            </a:extLst>
          </p:cNvPr>
          <p:cNvCxnSpPr>
            <a:cxnSpLocks/>
          </p:cNvCxnSpPr>
          <p:nvPr/>
        </p:nvCxnSpPr>
        <p:spPr bwMode="auto">
          <a:xfrm flipV="1">
            <a:off x="2364127" y="2838878"/>
            <a:ext cx="1248502" cy="4739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E8BEF1-42AE-A007-FDD4-564F7E21A569}"/>
              </a:ext>
            </a:extLst>
          </p:cNvPr>
          <p:cNvCxnSpPr>
            <a:cxnSpLocks/>
          </p:cNvCxnSpPr>
          <p:nvPr/>
        </p:nvCxnSpPr>
        <p:spPr bwMode="auto">
          <a:xfrm flipH="1">
            <a:off x="4919845" y="756745"/>
            <a:ext cx="1238359" cy="1510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BB766E6-35A7-F1FA-1F50-8F2A090B0BBB}"/>
              </a:ext>
            </a:extLst>
          </p:cNvPr>
          <p:cNvSpPr txBox="1"/>
          <p:nvPr/>
        </p:nvSpPr>
        <p:spPr>
          <a:xfrm>
            <a:off x="5620880" y="484618"/>
            <a:ext cx="50154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4EEA64-57DE-501B-1FE4-B831AFE6CDFA}"/>
              </a:ext>
            </a:extLst>
          </p:cNvPr>
          <p:cNvSpPr txBox="1"/>
          <p:nvPr/>
        </p:nvSpPr>
        <p:spPr>
          <a:xfrm>
            <a:off x="6978163" y="248787"/>
            <a:ext cx="3316240" cy="30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CA7F76-778D-9704-EA85-059DF596E596}"/>
              </a:ext>
            </a:extLst>
          </p:cNvPr>
          <p:cNvSpPr txBox="1"/>
          <p:nvPr/>
        </p:nvSpPr>
        <p:spPr>
          <a:xfrm>
            <a:off x="166186" y="540812"/>
            <a:ext cx="50154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First Mapping of Monthly 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Diurnal Climatology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of Saharan Dust Layer Height Over the Atlantic Ocean From EPIC/DSCOVR in Deep Space, GRL., Lu Wang et al.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16C625-29B4-83C0-EC9E-BB5F2CBDA029}"/>
              </a:ext>
            </a:extLst>
          </p:cNvPr>
          <p:cNvSpPr txBox="1"/>
          <p:nvPr/>
        </p:nvSpPr>
        <p:spPr>
          <a:xfrm>
            <a:off x="7860024" y="4378053"/>
            <a:ext cx="13395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Thanks to NASA, NOAA, ONR …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5F7662-9959-B6BD-E224-8C4727341E7B}"/>
              </a:ext>
            </a:extLst>
          </p:cNvPr>
          <p:cNvCxnSpPr>
            <a:cxnSpLocks/>
            <a:stCxn id="18" idx="1"/>
          </p:cNvCxnSpPr>
          <p:nvPr/>
        </p:nvCxnSpPr>
        <p:spPr bwMode="auto">
          <a:xfrm flipH="1">
            <a:off x="6236987" y="648686"/>
            <a:ext cx="360427" cy="832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1EA50B6-6DD9-8F96-99C9-F0AB355CE4B9}"/>
              </a:ext>
            </a:extLst>
          </p:cNvPr>
          <p:cNvSpPr txBox="1"/>
          <p:nvPr/>
        </p:nvSpPr>
        <p:spPr>
          <a:xfrm>
            <a:off x="6597414" y="494797"/>
            <a:ext cx="50154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B4028-3D2D-50D9-656D-705683986D09}"/>
              </a:ext>
            </a:extLst>
          </p:cNvPr>
          <p:cNvSpPr txBox="1"/>
          <p:nvPr/>
        </p:nvSpPr>
        <p:spPr>
          <a:xfrm>
            <a:off x="6443867" y="703171"/>
            <a:ext cx="2601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PACE</a:t>
            </a:r>
            <a:r>
              <a:rPr lang="en-US" sz="1400" dirty="0"/>
              <a:t> O2 bands for ALH over ocean, </a:t>
            </a:r>
            <a:r>
              <a:rPr lang="en-US" sz="1400" i="1" dirty="0"/>
              <a:t>JRS</a:t>
            </a:r>
            <a:r>
              <a:rPr lang="en-US" sz="1400" dirty="0"/>
              <a:t>, Xu et al.</a:t>
            </a:r>
          </a:p>
        </p:txBody>
      </p:sp>
    </p:spTree>
    <p:extLst>
      <p:ext uri="{BB962C8B-B14F-4D97-AF65-F5344CB8AC3E}">
        <p14:creationId xmlns:p14="http://schemas.microsoft.com/office/powerpoint/2010/main" val="316356699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4914CA-5E77-2940-AB43-9EF60FEEE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111" y="1125017"/>
            <a:ext cx="6777158" cy="317048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73014D8-333E-514E-A057-717D357F2703}"/>
              </a:ext>
            </a:extLst>
          </p:cNvPr>
          <p:cNvCxnSpPr/>
          <p:nvPr/>
        </p:nvCxnSpPr>
        <p:spPr bwMode="auto">
          <a:xfrm>
            <a:off x="3226404" y="1371429"/>
            <a:ext cx="0" cy="2206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C3AF116-6C84-F54E-AD53-2B0F14257942}"/>
              </a:ext>
            </a:extLst>
          </p:cNvPr>
          <p:cNvSpPr txBox="1"/>
          <p:nvPr/>
        </p:nvSpPr>
        <p:spPr>
          <a:xfrm>
            <a:off x="2983920" y="1071665"/>
            <a:ext cx="109998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/>
              <a:t>O2-O2 477 nm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489624-D19C-CE42-846A-43C69DF37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72" y="340116"/>
            <a:ext cx="7731342" cy="857250"/>
          </a:xfrm>
        </p:spPr>
        <p:txBody>
          <a:bodyPr/>
          <a:lstStyle/>
          <a:p>
            <a:r>
              <a:rPr lang="en-US" dirty="0"/>
              <a:t>Oxygen absorption bands vs. surface reflectance spectra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D1E029-5FF7-A54C-A62E-6C03214D0E1B}"/>
              </a:ext>
            </a:extLst>
          </p:cNvPr>
          <p:cNvSpPr txBox="1"/>
          <p:nvPr/>
        </p:nvSpPr>
        <p:spPr>
          <a:xfrm>
            <a:off x="1153111" y="4343571"/>
            <a:ext cx="722914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O2 B-band has moderate absorption, stronger than O2-O2 at 477 nm and weaker than O2 A. O2 B-band also has very low surface reflectance, comparable if not lower than blue bands, due to Chlorophyll-a absorption.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E4913B-E6E9-C74D-97D4-F1EE4F698E0D}"/>
              </a:ext>
            </a:extLst>
          </p:cNvPr>
          <p:cNvSpPr txBox="1"/>
          <p:nvPr/>
        </p:nvSpPr>
        <p:spPr>
          <a:xfrm>
            <a:off x="1964204" y="1071665"/>
            <a:ext cx="80823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/>
              <a:t>Blue band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31400E-9E72-35D7-B19C-391BE06CC05C}"/>
              </a:ext>
            </a:extLst>
          </p:cNvPr>
          <p:cNvSpPr txBox="1"/>
          <p:nvPr/>
        </p:nvSpPr>
        <p:spPr>
          <a:xfrm>
            <a:off x="6873506" y="991643"/>
            <a:ext cx="1508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Xu et al., 2019</a:t>
            </a:r>
          </a:p>
        </p:txBody>
      </p:sp>
    </p:spTree>
    <p:extLst>
      <p:ext uri="{BB962C8B-B14F-4D97-AF65-F5344CB8AC3E}">
        <p14:creationId xmlns:p14="http://schemas.microsoft.com/office/powerpoint/2010/main" val="4233191325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CEC01-0975-930D-96F2-EC90969CC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287" y="808265"/>
            <a:ext cx="3351439" cy="308610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https://asdc.larc.nasa.gov/project/DSCOVR/DSCOVR_EPIC_L2_AOCH_01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923B8FE-F046-00CB-E78D-6DB36DA2D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865" y="285750"/>
            <a:ext cx="5363212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515B64-92FC-3E5F-EB1D-66BA66279CC1}"/>
              </a:ext>
            </a:extLst>
          </p:cNvPr>
          <p:cNvSpPr txBox="1"/>
          <p:nvPr/>
        </p:nvSpPr>
        <p:spPr>
          <a:xfrm>
            <a:off x="411010" y="1926771"/>
            <a:ext cx="257711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Level-2 data product:</a:t>
            </a:r>
          </a:p>
          <a:p>
            <a:endParaRPr lang="en-US" sz="1350" b="1" dirty="0"/>
          </a:p>
          <a:p>
            <a:r>
              <a:rPr lang="en-US" sz="1350" b="1" dirty="0"/>
              <a:t>DSCOVR_EPIC_AOCH_01 data production in ASDC/</a:t>
            </a:r>
            <a:r>
              <a:rPr lang="en-US" sz="1350" b="1" dirty="0" err="1"/>
              <a:t>LaRC</a:t>
            </a:r>
            <a:r>
              <a:rPr lang="en-US" sz="1350" b="1" dirty="0"/>
              <a:t>.</a:t>
            </a:r>
          </a:p>
          <a:p>
            <a:endParaRPr lang="en-US" sz="1350" b="1" dirty="0"/>
          </a:p>
          <a:p>
            <a:r>
              <a:rPr lang="en-US" sz="1350" b="1" dirty="0"/>
              <a:t>Thanks to Marshall Sutton and EPIC project team in GSFC to make the RTO happen. </a:t>
            </a:r>
          </a:p>
        </p:txBody>
      </p:sp>
    </p:spTree>
    <p:extLst>
      <p:ext uri="{BB962C8B-B14F-4D97-AF65-F5344CB8AC3E}">
        <p14:creationId xmlns:p14="http://schemas.microsoft.com/office/powerpoint/2010/main" val="244793676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AC796-074C-C44A-9992-3BA509EEB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434" y="122370"/>
            <a:ext cx="9736852" cy="952500"/>
          </a:xfrm>
        </p:spPr>
        <p:txBody>
          <a:bodyPr/>
          <a:lstStyle/>
          <a:p>
            <a:r>
              <a:rPr lang="en-US" dirty="0"/>
              <a:t>Development/Results with primary use </a:t>
            </a:r>
            <a:br>
              <a:rPr lang="en-US" dirty="0"/>
            </a:br>
            <a:r>
              <a:rPr lang="en-US" dirty="0"/>
              <a:t>of TROPOMI O2 B-band</a:t>
            </a:r>
            <a:br>
              <a:rPr lang="en-US" dirty="0"/>
            </a:b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25AD6-5024-C24E-8EB7-6EFA01C55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FB708-FC12-3C46-8A5F-D9A09CB52FA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957D85-8C27-3A48-8365-F9371CCCF637}"/>
              </a:ext>
            </a:extLst>
          </p:cNvPr>
          <p:cNvSpPr txBox="1"/>
          <p:nvPr/>
        </p:nvSpPr>
        <p:spPr>
          <a:xfrm>
            <a:off x="183229" y="621124"/>
            <a:ext cx="2627451" cy="30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Chen, Wang, et al., 2021, RSE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8F458E-84E6-5AD8-F760-437C74A5DC07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0" b="54717"/>
          <a:stretch/>
        </p:blipFill>
        <p:spPr>
          <a:xfrm>
            <a:off x="0" y="1130230"/>
            <a:ext cx="8884118" cy="44709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168EE9-C0C7-18E4-02B1-C67060F5932C}"/>
              </a:ext>
            </a:extLst>
          </p:cNvPr>
          <p:cNvSpPr txBox="1"/>
          <p:nvPr/>
        </p:nvSpPr>
        <p:spPr>
          <a:xfrm>
            <a:off x="841490" y="863485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VIIRS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C82C8B-F94E-7AF0-E5A1-1543E0A3D48A}"/>
              </a:ext>
            </a:extLst>
          </p:cNvPr>
          <p:cNvSpPr txBox="1"/>
          <p:nvPr/>
        </p:nvSpPr>
        <p:spPr>
          <a:xfrm>
            <a:off x="2749043" y="867521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This study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0E7FE-66A0-A890-8564-84914A31EAEE}"/>
              </a:ext>
            </a:extLst>
          </p:cNvPr>
          <p:cNvSpPr txBox="1"/>
          <p:nvPr/>
        </p:nvSpPr>
        <p:spPr>
          <a:xfrm>
            <a:off x="4570823" y="879170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KNMI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3BCBFA-2489-0A7A-720A-3CDB0C23C4CC}"/>
              </a:ext>
            </a:extLst>
          </p:cNvPr>
          <p:cNvSpPr txBox="1"/>
          <p:nvPr/>
        </p:nvSpPr>
        <p:spPr>
          <a:xfrm>
            <a:off x="6897634" y="915641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CALIOP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70C99AC-7EA1-5C0E-5BC4-E6D5B2BFE8E2}"/>
                  </a:ext>
                </a:extLst>
              </p:cNvPr>
              <p:cNvSpPr txBox="1"/>
              <p:nvPr/>
            </p:nvSpPr>
            <p:spPr>
              <a:xfrm>
                <a:off x="6811178" y="571559"/>
                <a:ext cx="2072940" cy="4075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𝐴𝑂𝐶𝐻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𝐶𝐴𝐿𝐼𝑂𝑃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𝑒𝑥𝑡</m:t>
                                  </m:r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𝑒𝑥𝑡</m:t>
                                  </m:r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70C99AC-7EA1-5C0E-5BC4-E6D5B2BFE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1178" y="571559"/>
                <a:ext cx="2072940" cy="407547"/>
              </a:xfrm>
              <a:prstGeom prst="rect">
                <a:avLst/>
              </a:prstGeom>
              <a:blipFill>
                <a:blip r:embed="rId4"/>
                <a:stretch>
                  <a:fillRect l="-1220" t="-75758" b="-1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69441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F7BB93-DDDE-EE2D-9596-9A367D2C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08" y="3076587"/>
            <a:ext cx="4018569" cy="2491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5E7FFF-AF3C-F831-95DD-FF2C07773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08" y="462633"/>
            <a:ext cx="3972714" cy="249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E6845A-F93E-D0C7-60DD-077A79CD8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475" y="365924"/>
            <a:ext cx="3931920" cy="2491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C524DF-CD1C-2D03-FD17-A1DF4278C128}"/>
              </a:ext>
            </a:extLst>
          </p:cNvPr>
          <p:cNvSpPr txBox="1"/>
          <p:nvPr/>
        </p:nvSpPr>
        <p:spPr>
          <a:xfrm>
            <a:off x="1325855" y="93301"/>
            <a:ext cx="1321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FILDA2 MCE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A458BB-BD28-AE20-E3E5-BC4EED8DD7A1}"/>
              </a:ext>
            </a:extLst>
          </p:cNvPr>
          <p:cNvSpPr/>
          <p:nvPr/>
        </p:nvSpPr>
        <p:spPr>
          <a:xfrm rot="12997787">
            <a:off x="588833" y="558915"/>
            <a:ext cx="1256284" cy="8163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22F412-743E-0150-2A81-6E5F79814CC2}"/>
              </a:ext>
            </a:extLst>
          </p:cNvPr>
          <p:cNvSpPr/>
          <p:nvPr/>
        </p:nvSpPr>
        <p:spPr>
          <a:xfrm rot="12997787">
            <a:off x="763465" y="3263670"/>
            <a:ext cx="1256284" cy="8163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8869AC-59A0-0F5D-2B25-17E39874301E}"/>
              </a:ext>
            </a:extLst>
          </p:cNvPr>
          <p:cNvSpPr/>
          <p:nvPr/>
        </p:nvSpPr>
        <p:spPr>
          <a:xfrm rot="12997787">
            <a:off x="5297747" y="498650"/>
            <a:ext cx="1256284" cy="8163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99A5E2-DA70-6850-03D5-5504EA517855}"/>
              </a:ext>
            </a:extLst>
          </p:cNvPr>
          <p:cNvCxnSpPr>
            <a:cxnSpLocks/>
          </p:cNvCxnSpPr>
          <p:nvPr/>
        </p:nvCxnSpPr>
        <p:spPr>
          <a:xfrm>
            <a:off x="1889797" y="1623933"/>
            <a:ext cx="420991" cy="218254"/>
          </a:xfrm>
          <a:prstGeom prst="straightConnector1">
            <a:avLst/>
          </a:prstGeom>
          <a:ln w="57150">
            <a:solidFill>
              <a:srgbClr val="FF40FF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0F64D9-83FB-4AA5-ECA9-D2A452767557}"/>
              </a:ext>
            </a:extLst>
          </p:cNvPr>
          <p:cNvCxnSpPr>
            <a:cxnSpLocks/>
          </p:cNvCxnSpPr>
          <p:nvPr/>
        </p:nvCxnSpPr>
        <p:spPr>
          <a:xfrm>
            <a:off x="2224339" y="4271751"/>
            <a:ext cx="420991" cy="218254"/>
          </a:xfrm>
          <a:prstGeom prst="straightConnector1">
            <a:avLst/>
          </a:prstGeom>
          <a:ln w="57150">
            <a:solidFill>
              <a:srgbClr val="FF40FF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721DA62-5D4A-E485-2B97-E568C3025FEE}"/>
              </a:ext>
            </a:extLst>
          </p:cNvPr>
          <p:cNvCxnSpPr>
            <a:cxnSpLocks/>
          </p:cNvCxnSpPr>
          <p:nvPr/>
        </p:nvCxnSpPr>
        <p:spPr>
          <a:xfrm>
            <a:off x="6637811" y="1476848"/>
            <a:ext cx="420991" cy="218254"/>
          </a:xfrm>
          <a:prstGeom prst="straightConnector1">
            <a:avLst/>
          </a:prstGeom>
          <a:ln w="57150">
            <a:solidFill>
              <a:srgbClr val="FF40FF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AEB9715-5C53-11AB-6A9A-2B5AB5A58423}"/>
              </a:ext>
            </a:extLst>
          </p:cNvPr>
          <p:cNvSpPr txBox="1"/>
          <p:nvPr/>
        </p:nvSpPr>
        <p:spPr>
          <a:xfrm>
            <a:off x="3196837" y="2188364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F04520-9E38-BB9F-45BB-4D3F9AB3ED1A}"/>
              </a:ext>
            </a:extLst>
          </p:cNvPr>
          <p:cNvSpPr txBox="1"/>
          <p:nvPr/>
        </p:nvSpPr>
        <p:spPr>
          <a:xfrm>
            <a:off x="201719" y="1617164"/>
            <a:ext cx="51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F6D85F-32B6-93B2-F7E5-E0BB5463B73D}"/>
              </a:ext>
            </a:extLst>
          </p:cNvPr>
          <p:cNvSpPr txBox="1"/>
          <p:nvPr/>
        </p:nvSpPr>
        <p:spPr>
          <a:xfrm>
            <a:off x="2375735" y="1331315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900E8C-6A58-AF57-CE05-E016D8F25EFC}"/>
              </a:ext>
            </a:extLst>
          </p:cNvPr>
          <p:cNvSpPr txBox="1"/>
          <p:nvPr/>
        </p:nvSpPr>
        <p:spPr>
          <a:xfrm>
            <a:off x="638304" y="2188364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2187BF-C2F2-8EE7-13BB-FAD6EAD198A0}"/>
              </a:ext>
            </a:extLst>
          </p:cNvPr>
          <p:cNvSpPr txBox="1"/>
          <p:nvPr/>
        </p:nvSpPr>
        <p:spPr>
          <a:xfrm>
            <a:off x="3551527" y="4816523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269C98-1028-00F3-24CC-196AB3F25262}"/>
              </a:ext>
            </a:extLst>
          </p:cNvPr>
          <p:cNvSpPr txBox="1"/>
          <p:nvPr/>
        </p:nvSpPr>
        <p:spPr>
          <a:xfrm>
            <a:off x="349622" y="4087085"/>
            <a:ext cx="51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2B0008-3646-F8E2-5778-7567A05F3311}"/>
              </a:ext>
            </a:extLst>
          </p:cNvPr>
          <p:cNvSpPr txBox="1"/>
          <p:nvPr/>
        </p:nvSpPr>
        <p:spPr>
          <a:xfrm>
            <a:off x="2730425" y="3959474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941B22-5CAA-2B60-A48D-76B3754D9ABB}"/>
              </a:ext>
            </a:extLst>
          </p:cNvPr>
          <p:cNvSpPr txBox="1"/>
          <p:nvPr/>
        </p:nvSpPr>
        <p:spPr>
          <a:xfrm>
            <a:off x="992994" y="4816523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FAF614-987B-A18C-56DE-1AFDB45F46E5}"/>
              </a:ext>
            </a:extLst>
          </p:cNvPr>
          <p:cNvSpPr txBox="1"/>
          <p:nvPr/>
        </p:nvSpPr>
        <p:spPr>
          <a:xfrm>
            <a:off x="8199902" y="2111297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8839C5-B744-76F2-A4A9-B2F4252DFE0D}"/>
              </a:ext>
            </a:extLst>
          </p:cNvPr>
          <p:cNvSpPr txBox="1"/>
          <p:nvPr/>
        </p:nvSpPr>
        <p:spPr>
          <a:xfrm>
            <a:off x="4997997" y="1381859"/>
            <a:ext cx="51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92B69F-6290-B02B-2F1D-BEB7B20634AE}"/>
              </a:ext>
            </a:extLst>
          </p:cNvPr>
          <p:cNvSpPr txBox="1"/>
          <p:nvPr/>
        </p:nvSpPr>
        <p:spPr>
          <a:xfrm>
            <a:off x="7378800" y="1254248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C9125B-61C7-990F-3059-CC688D5A6555}"/>
              </a:ext>
            </a:extLst>
          </p:cNvPr>
          <p:cNvSpPr txBox="1"/>
          <p:nvPr/>
        </p:nvSpPr>
        <p:spPr>
          <a:xfrm>
            <a:off x="5641369" y="2111297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</a:t>
            </a:r>
          </a:p>
        </p:txBody>
      </p:sp>
      <p:pic>
        <p:nvPicPr>
          <p:cNvPr id="27" name="Picture 26" descr="A map of different colored spots&#10;&#10;Description automatically generated">
            <a:extLst>
              <a:ext uri="{FF2B5EF4-FFF2-40B4-BE49-F238E27FC236}">
                <a16:creationId xmlns:a16="http://schemas.microsoft.com/office/drawing/2014/main" id="{7EEA5BF9-C682-A4C3-A552-D214362E00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4216" y="3060128"/>
            <a:ext cx="3931920" cy="2491576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0488AF7-E948-0EDD-02DC-4AD382660F5F}"/>
              </a:ext>
            </a:extLst>
          </p:cNvPr>
          <p:cNvSpPr/>
          <p:nvPr/>
        </p:nvSpPr>
        <p:spPr>
          <a:xfrm rot="12997787">
            <a:off x="5468170" y="3313094"/>
            <a:ext cx="1256284" cy="816398"/>
          </a:xfrm>
          <a:prstGeom prst="ellipse">
            <a:avLst/>
          </a:prstGeom>
          <a:noFill/>
          <a:ln w="57150"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ABD38B3-1145-277E-2199-596D2D209D11}"/>
              </a:ext>
            </a:extLst>
          </p:cNvPr>
          <p:cNvCxnSpPr>
            <a:cxnSpLocks/>
          </p:cNvCxnSpPr>
          <p:nvPr/>
        </p:nvCxnSpPr>
        <p:spPr>
          <a:xfrm>
            <a:off x="6919661" y="4264013"/>
            <a:ext cx="420991" cy="218254"/>
          </a:xfrm>
          <a:prstGeom prst="straightConnector1">
            <a:avLst/>
          </a:prstGeom>
          <a:ln w="57150">
            <a:solidFill>
              <a:srgbClr val="FF40FF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E67AEDC-DF0F-93F7-C51F-9D74A2ABE745}"/>
              </a:ext>
            </a:extLst>
          </p:cNvPr>
          <p:cNvSpPr txBox="1"/>
          <p:nvPr/>
        </p:nvSpPr>
        <p:spPr>
          <a:xfrm>
            <a:off x="5605323" y="480301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ECD68D-B0C8-5874-4839-9DA7C8A00A27}"/>
              </a:ext>
            </a:extLst>
          </p:cNvPr>
          <p:cNvSpPr txBox="1"/>
          <p:nvPr/>
        </p:nvSpPr>
        <p:spPr>
          <a:xfrm>
            <a:off x="8250869" y="473345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628880-2A4A-C937-33D1-227EA1AA9B99}"/>
              </a:ext>
            </a:extLst>
          </p:cNvPr>
          <p:cNvSpPr txBox="1"/>
          <p:nvPr/>
        </p:nvSpPr>
        <p:spPr>
          <a:xfrm>
            <a:off x="5009077" y="3902419"/>
            <a:ext cx="548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21DD14-F4F8-3F34-C215-77C296CC7731}"/>
              </a:ext>
            </a:extLst>
          </p:cNvPr>
          <p:cNvSpPr txBox="1"/>
          <p:nvPr/>
        </p:nvSpPr>
        <p:spPr>
          <a:xfrm>
            <a:off x="7281951" y="377480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D29B066-958B-81C3-6768-0DEAA4834C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0401" y="93301"/>
            <a:ext cx="993982" cy="1893195"/>
          </a:xfrm>
          <a:prstGeom prst="rect">
            <a:avLst/>
          </a:prstGeom>
        </p:spPr>
      </p:pic>
      <p:pic>
        <p:nvPicPr>
          <p:cNvPr id="39" name="Picture 38" descr="A screen shot of a temperature measurement&#10;&#10;Description automatically generated">
            <a:extLst>
              <a:ext uri="{FF2B5EF4-FFF2-40B4-BE49-F238E27FC236}">
                <a16:creationId xmlns:a16="http://schemas.microsoft.com/office/drawing/2014/main" id="{48A64B3C-812F-E1B3-B211-61879E33A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0406" y="2397001"/>
            <a:ext cx="890612" cy="2087828"/>
          </a:xfrm>
          <a:prstGeom prst="rect">
            <a:avLst/>
          </a:prstGeom>
        </p:spPr>
      </p:pic>
      <p:pic>
        <p:nvPicPr>
          <p:cNvPr id="41" name="Picture 40" descr="A graph of numbers and a gradient&#10;&#10;Description automatically generated with medium confidence">
            <a:extLst>
              <a:ext uri="{FF2B5EF4-FFF2-40B4-BE49-F238E27FC236}">
                <a16:creationId xmlns:a16="http://schemas.microsoft.com/office/drawing/2014/main" id="{E44246D9-F45C-5E29-1496-971305044B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6783" y="21117"/>
            <a:ext cx="862671" cy="1891994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A14B4988-2B3B-8941-0880-8F79D366B721}"/>
              </a:ext>
            </a:extLst>
          </p:cNvPr>
          <p:cNvSpPr/>
          <p:nvPr/>
        </p:nvSpPr>
        <p:spPr bwMode="auto">
          <a:xfrm>
            <a:off x="5009077" y="1913111"/>
            <a:ext cx="632292" cy="567518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7992186-D374-D546-44A1-4CE7A87005E7}"/>
              </a:ext>
            </a:extLst>
          </p:cNvPr>
          <p:cNvSpPr/>
          <p:nvPr/>
        </p:nvSpPr>
        <p:spPr bwMode="auto">
          <a:xfrm>
            <a:off x="166904" y="1881596"/>
            <a:ext cx="632292" cy="567518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9F126DE-E422-F300-6320-E32AAE460A04}"/>
              </a:ext>
            </a:extLst>
          </p:cNvPr>
          <p:cNvSpPr/>
          <p:nvPr/>
        </p:nvSpPr>
        <p:spPr bwMode="auto">
          <a:xfrm>
            <a:off x="398021" y="4535271"/>
            <a:ext cx="632292" cy="567518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11BBB0C-A766-E875-CFE4-C8FC1225EE78}"/>
              </a:ext>
            </a:extLst>
          </p:cNvPr>
          <p:cNvSpPr/>
          <p:nvPr/>
        </p:nvSpPr>
        <p:spPr bwMode="auto">
          <a:xfrm>
            <a:off x="5104538" y="4454108"/>
            <a:ext cx="632292" cy="567518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EADC39-2A16-89E2-4665-ABC0E9A0CC1B}"/>
              </a:ext>
            </a:extLst>
          </p:cNvPr>
          <p:cNvSpPr txBox="1"/>
          <p:nvPr/>
        </p:nvSpPr>
        <p:spPr>
          <a:xfrm>
            <a:off x="5054652" y="6265"/>
            <a:ext cx="4572000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95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/>
                <a:ea typeface="ＭＳ Ｐゴシック" charset="-128"/>
              </a:rPr>
              <a:t>AQ Applications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6EE4F2-6627-48A1-556A-32F0C307B3FB}"/>
              </a:ext>
            </a:extLst>
          </p:cNvPr>
          <p:cNvSpPr txBox="1"/>
          <p:nvPr/>
        </p:nvSpPr>
        <p:spPr>
          <a:xfrm>
            <a:off x="6637811" y="2792707"/>
            <a:ext cx="4813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 Unicode" panose="020B0602030504020204" pitchFamily="34" charset="0"/>
                <a:ea typeface="Palatino" charset="0"/>
                <a:cs typeface="Lucida Sans Unicode" panose="020B0602030504020204" pitchFamily="34" charset="0"/>
              </a:rPr>
              <a:t>August 16, 2023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56395A-EB0B-03C4-62DB-31E488D53ED0}"/>
              </a:ext>
            </a:extLst>
          </p:cNvPr>
          <p:cNvSpPr txBox="1"/>
          <p:nvPr/>
        </p:nvSpPr>
        <p:spPr>
          <a:xfrm>
            <a:off x="1100290" y="-2312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B9C0C6-299D-8E13-4822-C4B3EC18DC23}"/>
              </a:ext>
            </a:extLst>
          </p:cNvPr>
          <p:cNvSpPr txBox="1"/>
          <p:nvPr/>
        </p:nvSpPr>
        <p:spPr>
          <a:xfrm>
            <a:off x="1589389" y="5027027"/>
            <a:ext cx="1980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TROPOMI AOCH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90DC1E-6AE9-C08E-80C5-42094D193F41}"/>
              </a:ext>
            </a:extLst>
          </p:cNvPr>
          <p:cNvSpPr txBox="1"/>
          <p:nvPr/>
        </p:nvSpPr>
        <p:spPr>
          <a:xfrm>
            <a:off x="6364163" y="2447359"/>
            <a:ext cx="183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TROPOMI AOD</a:t>
            </a:r>
          </a:p>
        </p:txBody>
      </p:sp>
    </p:spTree>
    <p:extLst>
      <p:ext uri="{BB962C8B-B14F-4D97-AF65-F5344CB8AC3E}">
        <p14:creationId xmlns:p14="http://schemas.microsoft.com/office/powerpoint/2010/main" val="466336160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images of weather&#10;&#10;Description automatically generated">
            <a:extLst>
              <a:ext uri="{FF2B5EF4-FFF2-40B4-BE49-F238E27FC236}">
                <a16:creationId xmlns:a16="http://schemas.microsoft.com/office/drawing/2014/main" id="{FCEBEFC6-FC70-808A-86B7-8E819DFE43D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82" y="1009718"/>
            <a:ext cx="7846347" cy="4242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9F40C5-D652-8355-9F68-3B5A733CA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3390"/>
            <a:ext cx="7772400" cy="952500"/>
          </a:xfrm>
        </p:spPr>
        <p:txBody>
          <a:bodyPr/>
          <a:lstStyle/>
          <a:p>
            <a:r>
              <a:rPr lang="en-US" dirty="0"/>
              <a:t>Retrieval AOD and AOCH from TEMPO</a:t>
            </a:r>
            <a:br>
              <a:rPr lang="en-US" dirty="0"/>
            </a:br>
            <a:r>
              <a:rPr lang="en-US" dirty="0"/>
              <a:t>preliminary results; overall consistent with TROPOMI</a:t>
            </a:r>
            <a:br>
              <a:rPr lang="en-US" dirty="0"/>
            </a:br>
            <a:r>
              <a:rPr lang="en-US" dirty="0"/>
              <a:t>But, TEMPO provides much more dense observations</a:t>
            </a:r>
          </a:p>
        </p:txBody>
      </p:sp>
    </p:spTree>
    <p:extLst>
      <p:ext uri="{BB962C8B-B14F-4D97-AF65-F5344CB8AC3E}">
        <p14:creationId xmlns:p14="http://schemas.microsoft.com/office/powerpoint/2010/main" val="307279116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54587-0ADA-9643-05AD-16EAD26B1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90" y="-102863"/>
            <a:ext cx="8932979" cy="994172"/>
          </a:xfrm>
        </p:spPr>
        <p:txBody>
          <a:bodyPr>
            <a:normAutofit/>
          </a:bodyPr>
          <a:lstStyle/>
          <a:p>
            <a:r>
              <a:rPr lang="en-US" sz="2400" dirty="0"/>
              <a:t>Diurnal variation of the TEMPO AOCH</a:t>
            </a:r>
            <a:r>
              <a:rPr lang="zh-CN" altLang="en-US" sz="2400" dirty="0"/>
              <a:t> </a:t>
            </a:r>
            <a:r>
              <a:rPr lang="en-US" altLang="zh-CN" sz="2400" dirty="0"/>
              <a:t>and surface PM2.5</a:t>
            </a:r>
            <a:endParaRPr lang="en-US" sz="2400" dirty="0"/>
          </a:p>
        </p:txBody>
      </p:sp>
      <p:pic>
        <p:nvPicPr>
          <p:cNvPr id="11" name="Picture 10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BCCFB95F-752D-2CC2-BE6E-297B98C4C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26" y="3198881"/>
            <a:ext cx="3218518" cy="1763778"/>
          </a:xfrm>
          <a:prstGeom prst="rect">
            <a:avLst/>
          </a:prstGeom>
        </p:spPr>
      </p:pic>
      <p:pic>
        <p:nvPicPr>
          <p:cNvPr id="13" name="Picture 12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7E045BDD-8707-6A16-B471-F8F22CB04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317" y="3187436"/>
            <a:ext cx="3265069" cy="1789289"/>
          </a:xfrm>
          <a:prstGeom prst="rect">
            <a:avLst/>
          </a:prstGeom>
        </p:spPr>
      </p:pic>
      <p:pic>
        <p:nvPicPr>
          <p:cNvPr id="15" name="Picture 14" descr="A map of the northern hemisphere&#10;&#10;Description automatically generated">
            <a:extLst>
              <a:ext uri="{FF2B5EF4-FFF2-40B4-BE49-F238E27FC236}">
                <a16:creationId xmlns:a16="http://schemas.microsoft.com/office/drawing/2014/main" id="{46ED07E6-7692-C7FE-8757-304C79499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047" y="3187436"/>
            <a:ext cx="3265070" cy="1789289"/>
          </a:xfrm>
          <a:prstGeom prst="rect">
            <a:avLst/>
          </a:prstGeom>
        </p:spPr>
      </p:pic>
      <p:pic>
        <p:nvPicPr>
          <p:cNvPr id="18" name="Picture 17" descr="A map of different colored dots&#10;&#10;Description automatically generated">
            <a:extLst>
              <a:ext uri="{FF2B5EF4-FFF2-40B4-BE49-F238E27FC236}">
                <a16:creationId xmlns:a16="http://schemas.microsoft.com/office/drawing/2014/main" id="{1B4011FC-22B5-288E-FF76-085AA3EAE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90" y="1388130"/>
            <a:ext cx="3324044" cy="1763778"/>
          </a:xfrm>
          <a:prstGeom prst="rect">
            <a:avLst/>
          </a:prstGeom>
        </p:spPr>
      </p:pic>
      <p:pic>
        <p:nvPicPr>
          <p:cNvPr id="20" name="Picture 19" descr="A map of different colored dots&#10;&#10;Description automatically generated">
            <a:extLst>
              <a:ext uri="{FF2B5EF4-FFF2-40B4-BE49-F238E27FC236}">
                <a16:creationId xmlns:a16="http://schemas.microsoft.com/office/drawing/2014/main" id="{E60EC85F-F2EE-8CD8-1EDA-888DAE65A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9321" y="1378288"/>
            <a:ext cx="3362843" cy="1784366"/>
          </a:xfrm>
          <a:prstGeom prst="rect">
            <a:avLst/>
          </a:prstGeom>
        </p:spPr>
      </p:pic>
      <p:pic>
        <p:nvPicPr>
          <p:cNvPr id="22" name="Picture 21" descr="A map of different colored dots&#10;&#10;Description automatically generated">
            <a:extLst>
              <a:ext uri="{FF2B5EF4-FFF2-40B4-BE49-F238E27FC236}">
                <a16:creationId xmlns:a16="http://schemas.microsoft.com/office/drawing/2014/main" id="{A818708E-A59E-AD91-D04B-355EB6A84C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1157" y="1388973"/>
            <a:ext cx="3362843" cy="178436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A592EAE-FE84-B897-0A85-D138A3F1F012}"/>
              </a:ext>
            </a:extLst>
          </p:cNvPr>
          <p:cNvCxnSpPr>
            <a:cxnSpLocks/>
          </p:cNvCxnSpPr>
          <p:nvPr/>
        </p:nvCxnSpPr>
        <p:spPr>
          <a:xfrm flipV="1">
            <a:off x="3697014" y="2824337"/>
            <a:ext cx="0" cy="1645990"/>
          </a:xfrm>
          <a:prstGeom prst="straightConnector1">
            <a:avLst/>
          </a:prstGeom>
          <a:ln w="28575">
            <a:solidFill>
              <a:srgbClr val="7030A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D40829B-39AB-F858-353F-FC95EBF0EC49}"/>
              </a:ext>
            </a:extLst>
          </p:cNvPr>
          <p:cNvCxnSpPr>
            <a:cxnSpLocks/>
          </p:cNvCxnSpPr>
          <p:nvPr/>
        </p:nvCxnSpPr>
        <p:spPr>
          <a:xfrm flipV="1">
            <a:off x="1168967" y="2001342"/>
            <a:ext cx="0" cy="1645990"/>
          </a:xfrm>
          <a:prstGeom prst="straightConnector1">
            <a:avLst/>
          </a:prstGeom>
          <a:ln w="28575">
            <a:solidFill>
              <a:srgbClr val="7030A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51E91AC-D3CF-F8E8-C7DF-5381D534CBBB}"/>
              </a:ext>
            </a:extLst>
          </p:cNvPr>
          <p:cNvCxnSpPr>
            <a:cxnSpLocks/>
          </p:cNvCxnSpPr>
          <p:nvPr/>
        </p:nvCxnSpPr>
        <p:spPr>
          <a:xfrm flipV="1">
            <a:off x="6473831" y="2824336"/>
            <a:ext cx="0" cy="1645991"/>
          </a:xfrm>
          <a:prstGeom prst="straightConnector1">
            <a:avLst/>
          </a:prstGeom>
          <a:ln w="28575">
            <a:solidFill>
              <a:srgbClr val="7030A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4C7A61-9AA8-AE1F-4DC0-C0238DF5B85E}"/>
              </a:ext>
            </a:extLst>
          </p:cNvPr>
          <p:cNvCxnSpPr>
            <a:cxnSpLocks/>
          </p:cNvCxnSpPr>
          <p:nvPr/>
        </p:nvCxnSpPr>
        <p:spPr>
          <a:xfrm flipV="1">
            <a:off x="2379203" y="2494884"/>
            <a:ext cx="0" cy="1645990"/>
          </a:xfrm>
          <a:prstGeom prst="straightConnector1">
            <a:avLst/>
          </a:prstGeom>
          <a:ln w="28575">
            <a:solidFill>
              <a:srgbClr val="7030A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FD1CD78-9659-EB7A-C168-62A7054FE89C}"/>
              </a:ext>
            </a:extLst>
          </p:cNvPr>
          <p:cNvSpPr txBox="1"/>
          <p:nvPr/>
        </p:nvSpPr>
        <p:spPr>
          <a:xfrm>
            <a:off x="495033" y="1009787"/>
            <a:ext cx="757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08/16/2023  19:00 UTC                    20:00 UTC                       21:00 UTC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797539-3781-0881-03A9-EB2A9D60F131}"/>
              </a:ext>
            </a:extLst>
          </p:cNvPr>
          <p:cNvSpPr txBox="1"/>
          <p:nvPr/>
        </p:nvSpPr>
        <p:spPr>
          <a:xfrm>
            <a:off x="1366576" y="3938954"/>
            <a:ext cx="542611" cy="36933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B96E36-1FBA-97D0-1684-50FB608BA069}"/>
              </a:ext>
            </a:extLst>
          </p:cNvPr>
          <p:cNvSpPr txBox="1"/>
          <p:nvPr/>
        </p:nvSpPr>
        <p:spPr>
          <a:xfrm>
            <a:off x="1396721" y="2119192"/>
            <a:ext cx="542611" cy="36933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A2EBF4-D564-A8D7-C13C-5E742EF38803}"/>
              </a:ext>
            </a:extLst>
          </p:cNvPr>
          <p:cNvSpPr txBox="1"/>
          <p:nvPr/>
        </p:nvSpPr>
        <p:spPr>
          <a:xfrm>
            <a:off x="4218398" y="3938954"/>
            <a:ext cx="603708" cy="36933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0D8FC0-6506-6A5F-B542-8454AD095CFD}"/>
              </a:ext>
            </a:extLst>
          </p:cNvPr>
          <p:cNvSpPr txBox="1"/>
          <p:nvPr/>
        </p:nvSpPr>
        <p:spPr>
          <a:xfrm>
            <a:off x="4219291" y="2122265"/>
            <a:ext cx="603708" cy="36933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F7DFA8-DECE-4F26-77A1-158194659E99}"/>
              </a:ext>
            </a:extLst>
          </p:cNvPr>
          <p:cNvSpPr txBox="1"/>
          <p:nvPr/>
        </p:nvSpPr>
        <p:spPr>
          <a:xfrm>
            <a:off x="7073021" y="2109324"/>
            <a:ext cx="794838" cy="36933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77376A-19E7-A4DE-A46A-88EA49938D48}"/>
              </a:ext>
            </a:extLst>
          </p:cNvPr>
          <p:cNvSpPr txBox="1"/>
          <p:nvPr/>
        </p:nvSpPr>
        <p:spPr>
          <a:xfrm>
            <a:off x="7065159" y="3956208"/>
            <a:ext cx="794838" cy="36933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2858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100A06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2FD25F75-46D5-8A42-AEDB-1F7F00C492B2}" vid="{2E328289-0710-4A44-A63D-BA0E9309B1D5}"/>
    </a:ext>
  </a:extLst>
</a:theme>
</file>

<file path=ppt/theme/theme2.xml><?xml version="1.0" encoding="utf-8"?>
<a:theme xmlns:a="http://schemas.openxmlformats.org/drawingml/2006/main" name="1_Default Theme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100A06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hapter2" id="{04932088-7011-3444-8FC0-DEA7CF8AFE75}" vid="{9EBC7C1F-F31D-A340-B936-AACD87507856}"/>
    </a:ext>
  </a:extLst>
</a:theme>
</file>

<file path=ppt/theme/theme3.xml><?xml version="1.0" encoding="utf-8"?>
<a:theme xmlns:a="http://schemas.openxmlformats.org/drawingml/2006/main" name="2_Default Theme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100A06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2FD25F75-46D5-8A42-AEDB-1F7F00C492B2}" vid="{2E328289-0710-4A44-A63D-BA0E9309B1D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8c8121f2-36fd-496c-a018-ec84957cd2dc" xsi:nil="true"/>
    <SharedWithUsers xmlns="3c51fa29-606f-4350-85b4-2ca114012381">
      <UserInfo>
        <DisplayName>Chen, Xi</DisplayName>
        <AccountId>128</AccountId>
        <AccountType/>
      </UserInfo>
      <UserInfo>
        <DisplayName>Lu, Zhendong</DisplayName>
        <AccountId>115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33D41089251B4BADC934EFBD69F7D9" ma:contentTypeVersion="16" ma:contentTypeDescription="Create a new document." ma:contentTypeScope="" ma:versionID="ad3571c8373f899096dfd677cd792d69">
  <xsd:schema xmlns:xsd="http://www.w3.org/2001/XMLSchema" xmlns:xs="http://www.w3.org/2001/XMLSchema" xmlns:p="http://schemas.microsoft.com/office/2006/metadata/properties" xmlns:ns2="3c51fa29-606f-4350-85b4-2ca114012381" xmlns:ns3="8c8121f2-36fd-496c-a018-ec84957cd2dc" targetNamespace="http://schemas.microsoft.com/office/2006/metadata/properties" ma:root="true" ma:fieldsID="4532ea1531237c5b2062affe07c84eec" ns2:_="" ns3:_="">
    <xsd:import namespace="3c51fa29-606f-4350-85b4-2ca114012381"/>
    <xsd:import namespace="8c8121f2-36fd-496c-a018-ec84957cd2d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_Flow_SignoffStatu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51fa29-606f-4350-85b4-2ca11401238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8121f2-36fd-496c-a018-ec84957cd2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1BF5DC-CDE8-4380-BC0A-0A711058AF9A}">
  <ds:schemaRefs>
    <ds:schemaRef ds:uri="3c51fa29-606f-4350-85b4-2ca114012381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8c8121f2-36fd-496c-a018-ec84957cd2dc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D58641D-72A1-490D-B67B-EEA9F4C9970C}">
  <ds:schemaRefs>
    <ds:schemaRef ds:uri="3c51fa29-606f-4350-85b4-2ca114012381"/>
    <ds:schemaRef ds:uri="8c8121f2-36fd-496c-a018-ec84957cd2d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F56D4E6-77FF-4AD4-8EE6-688814D550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Uiowa_wider_screen</Template>
  <TotalTime>897</TotalTime>
  <Words>1175</Words>
  <Application>Microsoft Macintosh PowerPoint</Application>
  <PresentationFormat>On-screen Show (16:10)</PresentationFormat>
  <Paragraphs>135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ＭＳ Ｐゴシック</vt:lpstr>
      <vt:lpstr>Arial</vt:lpstr>
      <vt:lpstr>Calibri</vt:lpstr>
      <vt:lpstr>Cambria Math</vt:lpstr>
      <vt:lpstr>Courier New</vt:lpstr>
      <vt:lpstr>Helvetica</vt:lpstr>
      <vt:lpstr>Lucida Sans Unicode</vt:lpstr>
      <vt:lpstr>Open Sans</vt:lpstr>
      <vt:lpstr>Times New Roman</vt:lpstr>
      <vt:lpstr>Default Theme</vt:lpstr>
      <vt:lpstr>1_Default Theme</vt:lpstr>
      <vt:lpstr>2_Default Theme</vt:lpstr>
      <vt:lpstr> From Aerosol Optical Centroid Height (AOCH) to aerosol vertical profile retrieval: TEMPO’s advancement  </vt:lpstr>
      <vt:lpstr> AOCH was proposed as part of GEO-CAPE and TEMPO original concept  </vt:lpstr>
      <vt:lpstr>Our 16-year journey of passive sensing of AOCH </vt:lpstr>
      <vt:lpstr>Oxygen absorption bands vs. surface reflectance spectra </vt:lpstr>
      <vt:lpstr>PowerPoint Presentation</vt:lpstr>
      <vt:lpstr>Development/Results with primary use  of TROPOMI O2 B-band </vt:lpstr>
      <vt:lpstr>PowerPoint Presentation</vt:lpstr>
      <vt:lpstr>Retrieval AOD and AOCH from TEMPO preliminary results; overall consistent with TROPOMI But, TEMPO provides much more dense observations</vt:lpstr>
      <vt:lpstr>Diurnal variation of the TEMPO AOCH and surface PM2.5</vt:lpstr>
      <vt:lpstr>Zoom-in view at regional/community scale</vt:lpstr>
      <vt:lpstr>New development: toward retrieval of aerosol vertical profile</vt:lpstr>
      <vt:lpstr>Preliminary Results From TEMPO 16 Aug. 2023 </vt:lpstr>
      <vt:lpstr>Summary </vt:lpstr>
      <vt:lpstr>PowerPoint Presentation</vt:lpstr>
      <vt:lpstr>PowerPoint Presentation</vt:lpstr>
      <vt:lpstr>Retrieve only 2 EOF weights: vertical aggregation</vt:lpstr>
      <vt:lpstr>Improvement on prediction and analysis</vt:lpstr>
      <vt:lpstr>Large uncertainty in aerosol vertical profile</vt:lpstr>
      <vt:lpstr>New Development/Results with primary use  of TROPOMI O2 B-band </vt:lpstr>
      <vt:lpstr>AQ Applications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Advances In Remote Sensing of Aerosols and Fires </dc:title>
  <dc:creator>Wang, Jun</dc:creator>
  <cp:lastModifiedBy>Wang, Jun</cp:lastModifiedBy>
  <cp:revision>3</cp:revision>
  <cp:lastPrinted>2017-11-07T04:13:38Z</cp:lastPrinted>
  <dcterms:created xsi:type="dcterms:W3CDTF">2017-09-10T16:21:37Z</dcterms:created>
  <dcterms:modified xsi:type="dcterms:W3CDTF">2024-08-25T03:12:11Z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0x010100B633D41089251B4BADC934EFBD69F7D9</vt:lpwstr>
  </property>
</Properties>
</file>