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Lst>
  <p:notesMasterIdLst>
    <p:notesMasterId r:id="rId39"/>
  </p:notesMasterIdLst>
  <p:sldIdLst>
    <p:sldId id="256" r:id="rId6"/>
    <p:sldId id="1042652925" r:id="rId7"/>
    <p:sldId id="257" r:id="rId8"/>
    <p:sldId id="259" r:id="rId9"/>
    <p:sldId id="1042652850" r:id="rId10"/>
    <p:sldId id="1042652839" r:id="rId11"/>
    <p:sldId id="1042652906" r:id="rId12"/>
    <p:sldId id="269" r:id="rId13"/>
    <p:sldId id="1042652918" r:id="rId14"/>
    <p:sldId id="1042652916" r:id="rId15"/>
    <p:sldId id="264" r:id="rId16"/>
    <p:sldId id="1042652917" r:id="rId17"/>
    <p:sldId id="1042652924" r:id="rId18"/>
    <p:sldId id="288" r:id="rId19"/>
    <p:sldId id="292" r:id="rId20"/>
    <p:sldId id="291" r:id="rId21"/>
    <p:sldId id="302" r:id="rId22"/>
    <p:sldId id="1042652921" r:id="rId23"/>
    <p:sldId id="1042652857" r:id="rId24"/>
    <p:sldId id="1042652856" r:id="rId25"/>
    <p:sldId id="1042652889" r:id="rId26"/>
    <p:sldId id="1042652914" r:id="rId27"/>
    <p:sldId id="1042652922" r:id="rId28"/>
    <p:sldId id="1042652923" r:id="rId29"/>
    <p:sldId id="2990" r:id="rId30"/>
    <p:sldId id="271" r:id="rId31"/>
    <p:sldId id="261" r:id="rId32"/>
    <p:sldId id="262" r:id="rId33"/>
    <p:sldId id="1042652910" r:id="rId34"/>
    <p:sldId id="1042652907" r:id="rId35"/>
    <p:sldId id="1042652908" r:id="rId36"/>
    <p:sldId id="1042652909" r:id="rId37"/>
    <p:sldId id="1042652899" r:id="rId38"/>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F19130-E550-49EF-ACA1-DB7C09FDE916}">
          <p14:sldIdLst>
            <p14:sldId id="256"/>
          </p14:sldIdLst>
        </p14:section>
        <p14:section name="Summary Section" id="{A4DA57DC-2129-4A7F-B6E4-639864E6D410}">
          <p14:sldIdLst>
            <p14:sldId id="1042652925"/>
          </p14:sldIdLst>
        </p14:section>
        <p14:section name="Introduction" id="{044AC475-AF4D-4022-B5A3-E885B07EC398}">
          <p14:sldIdLst>
            <p14:sldId id="257"/>
            <p14:sldId id="259"/>
          </p14:sldIdLst>
        </p14:section>
        <p14:section name="First Light: Working Diffuser Solar  @12:18 am ET, August 1, 2023" id="{D71E32BD-5B62-40DF-B64E-66069B6C4F59}">
          <p14:sldIdLst>
            <p14:sldId id="1042652850"/>
          </p14:sldIdLst>
        </p14:section>
        <p14:section name="Wavelength Shift from Pre-launch" id="{0D113E2C-E71C-4F82-8595-7C1C282F1170}">
          <p14:sldIdLst>
            <p14:sldId id="1042652839"/>
            <p14:sldId id="1042652906"/>
            <p14:sldId id="269"/>
          </p14:sldIdLst>
        </p14:section>
        <p14:section name="Irradiance Comparison" id="{BCF9ED85-B81B-4ED6-812A-C0BC1DD20065}">
          <p14:sldIdLst>
            <p14:sldId id="1042652918"/>
          </p14:sldIdLst>
        </p14:section>
        <p14:section name="Angular dependence of BTDF - 1" id="{0B197BE4-7588-4C04-80B9-3330703C8B66}">
          <p14:sldIdLst>
            <p14:sldId id="1042652916"/>
            <p14:sldId id="264"/>
            <p14:sldId id="1042652917"/>
          </p14:sldIdLst>
        </p14:section>
        <p14:section name="Sensor Response Evolution" id="{9231E00F-4DAD-4CD7-80C9-2C96E3054AB6}">
          <p14:sldIdLst>
            <p14:sldId id="1042652924"/>
            <p14:sldId id="288"/>
            <p14:sldId id="292"/>
            <p14:sldId id="291"/>
            <p14:sldId id="302"/>
          </p14:sldIdLst>
        </p14:section>
        <p14:section name="Dark Current Evolution" id="{C25308E5-D51B-4839-B7D4-AF841E6D970A}">
          <p14:sldIdLst>
            <p14:sldId id="1042652921"/>
          </p14:sldIdLst>
        </p14:section>
        <p14:section name="First Light: Earth Imaging Started @11:13 ET, August 2, 2023" id="{126A2B25-0827-4072-82BF-B2526BB571FD}">
          <p14:sldIdLst>
            <p14:sldId id="1042652857"/>
            <p14:sldId id="1042652856"/>
            <p14:sldId id="1042652889"/>
          </p14:sldIdLst>
        </p14:section>
        <p14:section name="Calibration and L1b Validation" id="{C2C94838-5215-476D-9E73-092937917F19}">
          <p14:sldIdLst>
            <p14:sldId id="1042652914"/>
            <p14:sldId id="1042652922"/>
            <p14:sldId id="1042652923"/>
            <p14:sldId id="2990"/>
          </p14:sldIdLst>
        </p14:section>
        <p14:section name="Summary and outlook" id="{F8DBBCDD-1BDA-43DE-8E14-70553FA6870F}">
          <p14:sldIdLst>
            <p14:sldId id="271"/>
            <p14:sldId id="261"/>
          </p14:sldIdLst>
        </p14:section>
        <p14:section name="Backup" id="{DA50BFD0-D34D-44E6-9F51-E0B497EB327B}">
          <p14:sldIdLst>
            <p14:sldId id="262"/>
          </p14:sldIdLst>
        </p14:section>
        <p14:section name="Section 11" id="{5E6DB190-21E7-47E4-9267-04E10DFFDDD3}">
          <p14:sldIdLst>
            <p14:sldId id="1042652910"/>
            <p14:sldId id="1042652907"/>
            <p14:sldId id="1042652908"/>
            <p14:sldId id="1042652909"/>
            <p14:sldId id="1042652899"/>
          </p14:sldIdLst>
        </p14:section>
      </p14:sectionLst>
    </p:ext>
    <p:ext uri="{EFAFB233-063F-42B5-8137-9DF3F51BA10A}">
      <p15:sldGuideLst xmlns:p15="http://schemas.microsoft.com/office/powerpoint/2012/main">
        <p15:guide id="1" orient="horz" pos="720" userDrawn="1">
          <p15:clr>
            <a:srgbClr val="A4A3A4"/>
          </p15:clr>
        </p15:guide>
        <p15:guide id="2" pos="3840" userDrawn="1">
          <p15:clr>
            <a:srgbClr val="A4A3A4"/>
          </p15:clr>
        </p15:guide>
        <p15:guide id="3" pos="7584" userDrawn="1">
          <p15:clr>
            <a:srgbClr val="A4A3A4"/>
          </p15:clr>
        </p15:guide>
        <p15:guide id="4" pos="96" userDrawn="1">
          <p15:clr>
            <a:srgbClr val="A4A3A4"/>
          </p15:clr>
        </p15:guide>
        <p15:guide id="5" orient="horz" pos="40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6D327-F422-4792-B134-EAEB92BE415A}" v="102" dt="2024-08-24T04:57:00.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3" autoAdjust="0"/>
    <p:restoredTop sz="94660"/>
  </p:normalViewPr>
  <p:slideViewPr>
    <p:cSldViewPr snapToGrid="0">
      <p:cViewPr varScale="1">
        <p:scale>
          <a:sx n="105" d="100"/>
          <a:sy n="105" d="100"/>
        </p:scale>
        <p:origin x="120" y="306"/>
      </p:cViewPr>
      <p:guideLst>
        <p:guide orient="horz" pos="720"/>
        <p:guide pos="3840"/>
        <p:guide pos="7584"/>
        <p:guide pos="96"/>
        <p:guide orient="horz" pos="4032"/>
      </p:guideLst>
    </p:cSldViewPr>
  </p:slideViewPr>
  <p:notesTextViewPr>
    <p:cViewPr>
      <p:scale>
        <a:sx n="1" d="1"/>
        <a:sy n="1" d="1"/>
      </p:scale>
      <p:origin x="0" y="0"/>
    </p:cViewPr>
  </p:notesTextViewPr>
  <p:sorterViewPr>
    <p:cViewPr varScale="1">
      <p:scale>
        <a:sx n="100" d="100"/>
        <a:sy n="100" d="100"/>
      </p:scale>
      <p:origin x="0" y="-8034"/>
    </p:cViewPr>
  </p:sorter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ittner, David E. (LARC-E303)" userId="346ff0de-595c-4b11-b593-3ba79138544d" providerId="ADAL" clId="{4E16D327-F422-4792-B134-EAEB92BE415A}"/>
    <pc:docChg chg="undo custSel mod addSld delSld modSld sldOrd modMainMaster addSection delSection modSection">
      <pc:chgData name="Flittner, David E. (LARC-E303)" userId="346ff0de-595c-4b11-b593-3ba79138544d" providerId="ADAL" clId="{4E16D327-F422-4792-B134-EAEB92BE415A}" dt="2024-08-24T04:58:22.231" v="5314" actId="20577"/>
      <pc:docMkLst>
        <pc:docMk/>
      </pc:docMkLst>
      <pc:sldChg chg="addSp modSp mod">
        <pc:chgData name="Flittner, David E. (LARC-E303)" userId="346ff0de-595c-4b11-b593-3ba79138544d" providerId="ADAL" clId="{4E16D327-F422-4792-B134-EAEB92BE415A}" dt="2024-08-13T01:29:03.472" v="393" actId="1076"/>
        <pc:sldMkLst>
          <pc:docMk/>
          <pc:sldMk cId="487364618" sldId="256"/>
        </pc:sldMkLst>
        <pc:spChg chg="add mod">
          <ac:chgData name="Flittner, David E. (LARC-E303)" userId="346ff0de-595c-4b11-b593-3ba79138544d" providerId="ADAL" clId="{4E16D327-F422-4792-B134-EAEB92BE415A}" dt="2024-08-13T01:28:01.322" v="384" actId="114"/>
          <ac:spMkLst>
            <pc:docMk/>
            <pc:sldMk cId="487364618" sldId="256"/>
            <ac:spMk id="2" creationId="{6DE7F088-2634-EC5E-EFFB-C11D67CEE7B0}"/>
          </ac:spMkLst>
        </pc:spChg>
        <pc:spChg chg="mod">
          <ac:chgData name="Flittner, David E. (LARC-E303)" userId="346ff0de-595c-4b11-b593-3ba79138544d" providerId="ADAL" clId="{4E16D327-F422-4792-B134-EAEB92BE415A}" dt="2024-08-13T01:29:03.472" v="393" actId="1076"/>
          <ac:spMkLst>
            <pc:docMk/>
            <pc:sldMk cId="487364618" sldId="256"/>
            <ac:spMk id="4" creationId="{A081CB24-5AD6-FFD2-60D9-B190667E390B}"/>
          </ac:spMkLst>
        </pc:spChg>
      </pc:sldChg>
      <pc:sldChg chg="addSp modSp mod">
        <pc:chgData name="Flittner, David E. (LARC-E303)" userId="346ff0de-595c-4b11-b593-3ba79138544d" providerId="ADAL" clId="{4E16D327-F422-4792-B134-EAEB92BE415A}" dt="2024-08-24T04:23:33.307" v="4953" actId="20577"/>
        <pc:sldMkLst>
          <pc:docMk/>
          <pc:sldMk cId="2311161174" sldId="257"/>
        </pc:sldMkLst>
        <pc:spChg chg="mod">
          <ac:chgData name="Flittner, David E. (LARC-E303)" userId="346ff0de-595c-4b11-b593-3ba79138544d" providerId="ADAL" clId="{4E16D327-F422-4792-B134-EAEB92BE415A}" dt="2024-08-24T04:23:33.307" v="4953" actId="20577"/>
          <ac:spMkLst>
            <pc:docMk/>
            <pc:sldMk cId="2311161174" sldId="257"/>
            <ac:spMk id="5" creationId="{7EB51CDE-B080-A58E-38B6-01036629DC46}"/>
          </ac:spMkLst>
        </pc:spChg>
        <pc:spChg chg="mod">
          <ac:chgData name="Flittner, David E. (LARC-E303)" userId="346ff0de-595c-4b11-b593-3ba79138544d" providerId="ADAL" clId="{4E16D327-F422-4792-B134-EAEB92BE415A}" dt="2024-08-13T02:23:46.483" v="629"/>
          <ac:spMkLst>
            <pc:docMk/>
            <pc:sldMk cId="2311161174" sldId="257"/>
            <ac:spMk id="6" creationId="{DA98DAF1-00FF-5C86-2436-70B8BFBBE622}"/>
          </ac:spMkLst>
        </pc:spChg>
        <pc:spChg chg="mod">
          <ac:chgData name="Flittner, David E. (LARC-E303)" userId="346ff0de-595c-4b11-b593-3ba79138544d" providerId="ADAL" clId="{4E16D327-F422-4792-B134-EAEB92BE415A}" dt="2024-08-13T02:27:09.513" v="655"/>
          <ac:spMkLst>
            <pc:docMk/>
            <pc:sldMk cId="2311161174" sldId="257"/>
            <ac:spMk id="7" creationId="{322F7452-F547-3DCD-5923-6C149FCD2111}"/>
          </ac:spMkLst>
        </pc:spChg>
        <pc:picChg chg="add mod modCrop">
          <ac:chgData name="Flittner, David E. (LARC-E303)" userId="346ff0de-595c-4b11-b593-3ba79138544d" providerId="ADAL" clId="{4E16D327-F422-4792-B134-EAEB92BE415A}" dt="2024-08-13T02:08:30.123" v="424" actId="14100"/>
          <ac:picMkLst>
            <pc:docMk/>
            <pc:sldMk cId="2311161174" sldId="257"/>
            <ac:picMk id="4" creationId="{A5FB3AF5-7E48-AC17-B8F4-9B9883CE72D5}"/>
          </ac:picMkLst>
        </pc:picChg>
      </pc:sldChg>
      <pc:sldChg chg="addSp modSp mod modAnim">
        <pc:chgData name="Flittner, David E. (LARC-E303)" userId="346ff0de-595c-4b11-b593-3ba79138544d" providerId="ADAL" clId="{4E16D327-F422-4792-B134-EAEB92BE415A}" dt="2024-08-23T21:13:36.660" v="2849"/>
        <pc:sldMkLst>
          <pc:docMk/>
          <pc:sldMk cId="1965527453" sldId="259"/>
        </pc:sldMkLst>
        <pc:spChg chg="mod">
          <ac:chgData name="Flittner, David E. (LARC-E303)" userId="346ff0de-595c-4b11-b593-3ba79138544d" providerId="ADAL" clId="{4E16D327-F422-4792-B134-EAEB92BE415A}" dt="2024-08-23T18:30:32.521" v="2351" actId="1076"/>
          <ac:spMkLst>
            <pc:docMk/>
            <pc:sldMk cId="1965527453" sldId="259"/>
            <ac:spMk id="2" creationId="{5EE65D93-93C8-91CC-09A2-494F00D34134}"/>
          </ac:spMkLst>
        </pc:spChg>
        <pc:spChg chg="mod">
          <ac:chgData name="Flittner, David E. (LARC-E303)" userId="346ff0de-595c-4b11-b593-3ba79138544d" providerId="ADAL" clId="{4E16D327-F422-4792-B134-EAEB92BE415A}" dt="2024-08-13T02:23:53.999" v="630"/>
          <ac:spMkLst>
            <pc:docMk/>
            <pc:sldMk cId="1965527453" sldId="259"/>
            <ac:spMk id="6" creationId="{F34139AC-61E3-A55C-6FAE-E86AAA1B3084}"/>
          </ac:spMkLst>
        </pc:spChg>
        <pc:spChg chg="mod">
          <ac:chgData name="Flittner, David E. (LARC-E303)" userId="346ff0de-595c-4b11-b593-3ba79138544d" providerId="ADAL" clId="{4E16D327-F422-4792-B134-EAEB92BE415A}" dt="2024-08-13T02:27:14.349" v="656"/>
          <ac:spMkLst>
            <pc:docMk/>
            <pc:sldMk cId="1965527453" sldId="259"/>
            <ac:spMk id="7" creationId="{6CE49943-E7F4-1BDE-2B07-3D4DFCF8F0F6}"/>
          </ac:spMkLst>
        </pc:spChg>
        <pc:spChg chg="add mod">
          <ac:chgData name="Flittner, David E. (LARC-E303)" userId="346ff0de-595c-4b11-b593-3ba79138544d" providerId="ADAL" clId="{4E16D327-F422-4792-B134-EAEB92BE415A}" dt="2024-08-13T02:10:15.672" v="428" actId="1076"/>
          <ac:spMkLst>
            <pc:docMk/>
            <pc:sldMk cId="1965527453" sldId="259"/>
            <ac:spMk id="34" creationId="{8A8BA321-B7BD-C5D6-A6D3-38BE8F6CB136}"/>
          </ac:spMkLst>
        </pc:spChg>
        <pc:spChg chg="add mod">
          <ac:chgData name="Flittner, David E. (LARC-E303)" userId="346ff0de-595c-4b11-b593-3ba79138544d" providerId="ADAL" clId="{4E16D327-F422-4792-B134-EAEB92BE415A}" dt="2024-08-23T18:30:37.909" v="2352" actId="1076"/>
          <ac:spMkLst>
            <pc:docMk/>
            <pc:sldMk cId="1965527453" sldId="259"/>
            <ac:spMk id="50" creationId="{5CC8C55B-2504-FDAD-D9B0-F346D98A150D}"/>
          </ac:spMkLst>
        </pc:spChg>
      </pc:sldChg>
      <pc:sldChg chg="delSp add del mod">
        <pc:chgData name="Flittner, David E. (LARC-E303)" userId="346ff0de-595c-4b11-b593-3ba79138544d" providerId="ADAL" clId="{4E16D327-F422-4792-B134-EAEB92BE415A}" dt="2024-08-23T04:41:20.099" v="1987" actId="47"/>
        <pc:sldMkLst>
          <pc:docMk/>
          <pc:sldMk cId="2713994316" sldId="260"/>
        </pc:sldMkLst>
        <pc:spChg chg="del">
          <ac:chgData name="Flittner, David E. (LARC-E303)" userId="346ff0de-595c-4b11-b593-3ba79138544d" providerId="ADAL" clId="{4E16D327-F422-4792-B134-EAEB92BE415A}" dt="2024-08-23T04:39:45.398" v="1918" actId="21"/>
          <ac:spMkLst>
            <pc:docMk/>
            <pc:sldMk cId="2713994316" sldId="260"/>
            <ac:spMk id="11" creationId="{6B111B29-F5B2-CE15-1715-C238F9DF6557}"/>
          </ac:spMkLst>
        </pc:spChg>
        <pc:spChg chg="del">
          <ac:chgData name="Flittner, David E. (LARC-E303)" userId="346ff0de-595c-4b11-b593-3ba79138544d" providerId="ADAL" clId="{4E16D327-F422-4792-B134-EAEB92BE415A}" dt="2024-08-23T04:39:45.398" v="1918" actId="21"/>
          <ac:spMkLst>
            <pc:docMk/>
            <pc:sldMk cId="2713994316" sldId="260"/>
            <ac:spMk id="12" creationId="{186212C2-C323-B011-78CE-1011B8B17F70}"/>
          </ac:spMkLst>
        </pc:spChg>
        <pc:spChg chg="del">
          <ac:chgData name="Flittner, David E. (LARC-E303)" userId="346ff0de-595c-4b11-b593-3ba79138544d" providerId="ADAL" clId="{4E16D327-F422-4792-B134-EAEB92BE415A}" dt="2024-08-23T04:39:45.398" v="1918" actId="21"/>
          <ac:spMkLst>
            <pc:docMk/>
            <pc:sldMk cId="2713994316" sldId="260"/>
            <ac:spMk id="13" creationId="{1263AB05-32B0-B35B-F46C-8541602DEE2C}"/>
          </ac:spMkLst>
        </pc:spChg>
        <pc:picChg chg="del">
          <ac:chgData name="Flittner, David E. (LARC-E303)" userId="346ff0de-595c-4b11-b593-3ba79138544d" providerId="ADAL" clId="{4E16D327-F422-4792-B134-EAEB92BE415A}" dt="2024-08-23T04:39:45.398" v="1918" actId="21"/>
          <ac:picMkLst>
            <pc:docMk/>
            <pc:sldMk cId="2713994316" sldId="260"/>
            <ac:picMk id="7" creationId="{A22D94E2-F507-FFD2-E7EA-011F4909ED39}"/>
          </ac:picMkLst>
        </pc:picChg>
        <pc:picChg chg="del">
          <ac:chgData name="Flittner, David E. (LARC-E303)" userId="346ff0de-595c-4b11-b593-3ba79138544d" providerId="ADAL" clId="{4E16D327-F422-4792-B134-EAEB92BE415A}" dt="2024-08-23T04:39:45.398" v="1918" actId="21"/>
          <ac:picMkLst>
            <pc:docMk/>
            <pc:sldMk cId="2713994316" sldId="260"/>
            <ac:picMk id="9" creationId="{416BEEB4-05E4-39ED-2B4D-EDB135383602}"/>
          </ac:picMkLst>
        </pc:picChg>
      </pc:sldChg>
      <pc:sldChg chg="modSp mod">
        <pc:chgData name="Flittner, David E. (LARC-E303)" userId="346ff0de-595c-4b11-b593-3ba79138544d" providerId="ADAL" clId="{4E16D327-F422-4792-B134-EAEB92BE415A}" dt="2024-08-24T03:31:15.124" v="3271"/>
        <pc:sldMkLst>
          <pc:docMk/>
          <pc:sldMk cId="314602484" sldId="262"/>
        </pc:sldMkLst>
        <pc:spChg chg="mod">
          <ac:chgData name="Flittner, David E. (LARC-E303)" userId="346ff0de-595c-4b11-b593-3ba79138544d" providerId="ADAL" clId="{4E16D327-F422-4792-B134-EAEB92BE415A}" dt="2024-08-13T02:26:16.097" v="653"/>
          <ac:spMkLst>
            <pc:docMk/>
            <pc:sldMk cId="314602484" sldId="262"/>
            <ac:spMk id="3" creationId="{8B314C60-EB09-8BD6-B1FB-837A4AD9A8E4}"/>
          </ac:spMkLst>
        </pc:spChg>
        <pc:spChg chg="mod">
          <ac:chgData name="Flittner, David E. (LARC-E303)" userId="346ff0de-595c-4b11-b593-3ba79138544d" providerId="ADAL" clId="{4E16D327-F422-4792-B134-EAEB92BE415A}" dt="2024-08-24T03:31:15.124" v="3271"/>
          <ac:spMkLst>
            <pc:docMk/>
            <pc:sldMk cId="314602484" sldId="262"/>
            <ac:spMk id="4" creationId="{3A2DAAA0-81BA-A367-E5CA-8377D9734ADE}"/>
          </ac:spMkLst>
        </pc:spChg>
      </pc:sldChg>
      <pc:sldChg chg="modSp del mod modShow">
        <pc:chgData name="Flittner, David E. (LARC-E303)" userId="346ff0de-595c-4b11-b593-3ba79138544d" providerId="ADAL" clId="{4E16D327-F422-4792-B134-EAEB92BE415A}" dt="2024-08-24T04:44:12.655" v="5032" actId="2696"/>
        <pc:sldMkLst>
          <pc:docMk/>
          <pc:sldMk cId="528752209" sldId="263"/>
        </pc:sldMkLst>
        <pc:spChg chg="mod">
          <ac:chgData name="Flittner, David E. (LARC-E303)" userId="346ff0de-595c-4b11-b593-3ba79138544d" providerId="ADAL" clId="{4E16D327-F422-4792-B134-EAEB92BE415A}" dt="2024-08-13T02:23:59.432" v="631"/>
          <ac:spMkLst>
            <pc:docMk/>
            <pc:sldMk cId="528752209" sldId="263"/>
            <ac:spMk id="4" creationId="{0BD4708C-D034-F3B1-8867-B1B1935026F3}"/>
          </ac:spMkLst>
        </pc:spChg>
        <pc:spChg chg="mod">
          <ac:chgData name="Flittner, David E. (LARC-E303)" userId="346ff0de-595c-4b11-b593-3ba79138544d" providerId="ADAL" clId="{4E16D327-F422-4792-B134-EAEB92BE415A}" dt="2024-08-13T02:27:18.297" v="657"/>
          <ac:spMkLst>
            <pc:docMk/>
            <pc:sldMk cId="528752209" sldId="263"/>
            <ac:spMk id="5" creationId="{D2533303-8344-01E6-CCFE-7CE82C00D7D6}"/>
          </ac:spMkLst>
        </pc:spChg>
      </pc:sldChg>
      <pc:sldChg chg="modSp mod">
        <pc:chgData name="Flittner, David E. (LARC-E303)" userId="346ff0de-595c-4b11-b593-3ba79138544d" providerId="ADAL" clId="{4E16D327-F422-4792-B134-EAEB92BE415A}" dt="2024-08-23T18:53:33.836" v="2788" actId="6549"/>
        <pc:sldMkLst>
          <pc:docMk/>
          <pc:sldMk cId="3624963266" sldId="264"/>
        </pc:sldMkLst>
        <pc:spChg chg="mod">
          <ac:chgData name="Flittner, David E. (LARC-E303)" userId="346ff0de-595c-4b11-b593-3ba79138544d" providerId="ADAL" clId="{4E16D327-F422-4792-B134-EAEB92BE415A}" dt="2024-08-23T18:53:33.836" v="2788" actId="6549"/>
          <ac:spMkLst>
            <pc:docMk/>
            <pc:sldMk cId="3624963266" sldId="264"/>
            <ac:spMk id="2" creationId="{B11AF7EF-31EC-03AD-34CB-9E2B86A0B20A}"/>
          </ac:spMkLst>
        </pc:spChg>
        <pc:spChg chg="mod">
          <ac:chgData name="Flittner, David E. (LARC-E303)" userId="346ff0de-595c-4b11-b593-3ba79138544d" providerId="ADAL" clId="{4E16D327-F422-4792-B134-EAEB92BE415A}" dt="2024-08-13T02:24:18.932" v="635"/>
          <ac:spMkLst>
            <pc:docMk/>
            <pc:sldMk cId="3624963266" sldId="264"/>
            <ac:spMk id="4" creationId="{72FFDAB5-0EAE-37CD-6426-F2D8BF54A08E}"/>
          </ac:spMkLst>
        </pc:spChg>
        <pc:spChg chg="mod">
          <ac:chgData name="Flittner, David E. (LARC-E303)" userId="346ff0de-595c-4b11-b593-3ba79138544d" providerId="ADAL" clId="{4E16D327-F422-4792-B134-EAEB92BE415A}" dt="2024-08-13T02:27:42.147" v="661"/>
          <ac:spMkLst>
            <pc:docMk/>
            <pc:sldMk cId="3624963266" sldId="264"/>
            <ac:spMk id="5" creationId="{EB64BC91-1185-A155-D140-7DFA73DAF6DC}"/>
          </ac:spMkLst>
        </pc:spChg>
      </pc:sldChg>
      <pc:sldChg chg="modSp del mod">
        <pc:chgData name="Flittner, David E. (LARC-E303)" userId="346ff0de-595c-4b11-b593-3ba79138544d" providerId="ADAL" clId="{4E16D327-F422-4792-B134-EAEB92BE415A}" dt="2024-08-23T04:01:21.413" v="1835" actId="47"/>
        <pc:sldMkLst>
          <pc:docMk/>
          <pc:sldMk cId="1880206190" sldId="265"/>
        </pc:sldMkLst>
        <pc:spChg chg="mod">
          <ac:chgData name="Flittner, David E. (LARC-E303)" userId="346ff0de-595c-4b11-b593-3ba79138544d" providerId="ADAL" clId="{4E16D327-F422-4792-B134-EAEB92BE415A}" dt="2024-08-13T02:24:14.186" v="634"/>
          <ac:spMkLst>
            <pc:docMk/>
            <pc:sldMk cId="1880206190" sldId="265"/>
            <ac:spMk id="4" creationId="{DA1B0805-994C-5E52-A444-238D05190E0C}"/>
          </ac:spMkLst>
        </pc:spChg>
        <pc:spChg chg="mod">
          <ac:chgData name="Flittner, David E. (LARC-E303)" userId="346ff0de-595c-4b11-b593-3ba79138544d" providerId="ADAL" clId="{4E16D327-F422-4792-B134-EAEB92BE415A}" dt="2024-08-13T02:27:37.247" v="660"/>
          <ac:spMkLst>
            <pc:docMk/>
            <pc:sldMk cId="1880206190" sldId="265"/>
            <ac:spMk id="5" creationId="{4AA2E0AD-6F03-A17C-EC1E-D79934469AD6}"/>
          </ac:spMkLst>
        </pc:spChg>
      </pc:sldChg>
      <pc:sldChg chg="delSp add del mod">
        <pc:chgData name="Flittner, David E. (LARC-E303)" userId="346ff0de-595c-4b11-b593-3ba79138544d" providerId="ADAL" clId="{4E16D327-F422-4792-B134-EAEB92BE415A}" dt="2024-08-23T04:41:21.772" v="1988" actId="47"/>
        <pc:sldMkLst>
          <pc:docMk/>
          <pc:sldMk cId="2744210021" sldId="267"/>
        </pc:sldMkLst>
        <pc:picChg chg="del">
          <ac:chgData name="Flittner, David E. (LARC-E303)" userId="346ff0de-595c-4b11-b593-3ba79138544d" providerId="ADAL" clId="{4E16D327-F422-4792-B134-EAEB92BE415A}" dt="2024-08-23T04:40:57.199" v="1954" actId="21"/>
          <ac:picMkLst>
            <pc:docMk/>
            <pc:sldMk cId="2744210021" sldId="267"/>
            <ac:picMk id="7" creationId="{E91CD10B-A24C-68C1-D2C1-2011275D506E}"/>
          </ac:picMkLst>
        </pc:picChg>
        <pc:picChg chg="del">
          <ac:chgData name="Flittner, David E. (LARC-E303)" userId="346ff0de-595c-4b11-b593-3ba79138544d" providerId="ADAL" clId="{4E16D327-F422-4792-B134-EAEB92BE415A}" dt="2024-08-23T04:40:57.199" v="1954" actId="21"/>
          <ac:picMkLst>
            <pc:docMk/>
            <pc:sldMk cId="2744210021" sldId="267"/>
            <ac:picMk id="9" creationId="{FD1D207A-8EC9-4C51-7A30-97C964578247}"/>
          </ac:picMkLst>
        </pc:picChg>
        <pc:picChg chg="del">
          <ac:chgData name="Flittner, David E. (LARC-E303)" userId="346ff0de-595c-4b11-b593-3ba79138544d" providerId="ADAL" clId="{4E16D327-F422-4792-B134-EAEB92BE415A}" dt="2024-08-23T04:40:57.199" v="1954" actId="21"/>
          <ac:picMkLst>
            <pc:docMk/>
            <pc:sldMk cId="2744210021" sldId="267"/>
            <ac:picMk id="11" creationId="{ADB049E7-8B84-8E36-C856-32EA51D0CC09}"/>
          </ac:picMkLst>
        </pc:picChg>
        <pc:picChg chg="del">
          <ac:chgData name="Flittner, David E. (LARC-E303)" userId="346ff0de-595c-4b11-b593-3ba79138544d" providerId="ADAL" clId="{4E16D327-F422-4792-B134-EAEB92BE415A}" dt="2024-08-23T04:40:57.199" v="1954" actId="21"/>
          <ac:picMkLst>
            <pc:docMk/>
            <pc:sldMk cId="2744210021" sldId="267"/>
            <ac:picMk id="13" creationId="{A8B3E184-C1C1-10AF-F37B-2F2537CB9028}"/>
          </ac:picMkLst>
        </pc:picChg>
      </pc:sldChg>
      <pc:sldChg chg="modSp mod">
        <pc:chgData name="Flittner, David E. (LARC-E303)" userId="346ff0de-595c-4b11-b593-3ba79138544d" providerId="ADAL" clId="{4E16D327-F422-4792-B134-EAEB92BE415A}" dt="2024-08-23T18:25:36.190" v="2234" actId="166"/>
        <pc:sldMkLst>
          <pc:docMk/>
          <pc:sldMk cId="4267893525" sldId="269"/>
        </pc:sldMkLst>
        <pc:spChg chg="mod">
          <ac:chgData name="Flittner, David E. (LARC-E303)" userId="346ff0de-595c-4b11-b593-3ba79138544d" providerId="ADAL" clId="{4E16D327-F422-4792-B134-EAEB92BE415A}" dt="2024-08-13T02:24:05.632" v="632"/>
          <ac:spMkLst>
            <pc:docMk/>
            <pc:sldMk cId="4267893525" sldId="269"/>
            <ac:spMk id="4" creationId="{A12B2145-B5B4-7F0E-CD5C-01A9CF373EC2}"/>
          </ac:spMkLst>
        </pc:spChg>
        <pc:spChg chg="mod">
          <ac:chgData name="Flittner, David E. (LARC-E303)" userId="346ff0de-595c-4b11-b593-3ba79138544d" providerId="ADAL" clId="{4E16D327-F422-4792-B134-EAEB92BE415A}" dt="2024-08-13T02:27:27.231" v="658"/>
          <ac:spMkLst>
            <pc:docMk/>
            <pc:sldMk cId="4267893525" sldId="269"/>
            <ac:spMk id="5" creationId="{DA7757DB-7D5B-B246-F7F9-2AED7E6E25C7}"/>
          </ac:spMkLst>
        </pc:spChg>
        <pc:spChg chg="mod">
          <ac:chgData name="Flittner, David E. (LARC-E303)" userId="346ff0de-595c-4b11-b593-3ba79138544d" providerId="ADAL" clId="{4E16D327-F422-4792-B134-EAEB92BE415A}" dt="2024-08-23T18:25:23.993" v="2233" actId="1076"/>
          <ac:spMkLst>
            <pc:docMk/>
            <pc:sldMk cId="4267893525" sldId="269"/>
            <ac:spMk id="12" creationId="{D6D3398B-12A1-ED64-86AF-CDAA52BC02DE}"/>
          </ac:spMkLst>
        </pc:spChg>
        <pc:picChg chg="ord">
          <ac:chgData name="Flittner, David E. (LARC-E303)" userId="346ff0de-595c-4b11-b593-3ba79138544d" providerId="ADAL" clId="{4E16D327-F422-4792-B134-EAEB92BE415A}" dt="2024-08-23T18:25:36.190" v="2234" actId="166"/>
          <ac:picMkLst>
            <pc:docMk/>
            <pc:sldMk cId="4267893525" sldId="269"/>
            <ac:picMk id="13" creationId="{853EA00C-5CBD-B1EB-D12D-B7F634CC9E97}"/>
          </ac:picMkLst>
        </pc:picChg>
      </pc:sldChg>
      <pc:sldChg chg="addSp modSp mod modAnim">
        <pc:chgData name="Flittner, David E. (LARC-E303)" userId="346ff0de-595c-4b11-b593-3ba79138544d" providerId="ADAL" clId="{4E16D327-F422-4792-B134-EAEB92BE415A}" dt="2024-08-24T04:55:21.200" v="5247" actId="20577"/>
        <pc:sldMkLst>
          <pc:docMk/>
          <pc:sldMk cId="2619045895" sldId="271"/>
        </pc:sldMkLst>
        <pc:spChg chg="mod">
          <ac:chgData name="Flittner, David E. (LARC-E303)" userId="346ff0de-595c-4b11-b593-3ba79138544d" providerId="ADAL" clId="{4E16D327-F422-4792-B134-EAEB92BE415A}" dt="2024-08-24T04:22:54.847" v="4939" actId="6549"/>
          <ac:spMkLst>
            <pc:docMk/>
            <pc:sldMk cId="2619045895" sldId="271"/>
            <ac:spMk id="3" creationId="{791555ED-A9DC-FCAA-F4BE-AE9F5A7858DC}"/>
          </ac:spMkLst>
        </pc:spChg>
        <pc:spChg chg="mod">
          <ac:chgData name="Flittner, David E. (LARC-E303)" userId="346ff0de-595c-4b11-b593-3ba79138544d" providerId="ADAL" clId="{4E16D327-F422-4792-B134-EAEB92BE415A}" dt="2024-08-13T02:26:10.062" v="652"/>
          <ac:spMkLst>
            <pc:docMk/>
            <pc:sldMk cId="2619045895" sldId="271"/>
            <ac:spMk id="4" creationId="{3435F0A9-CEFF-FB90-D1DB-998E92F2E806}"/>
          </ac:spMkLst>
        </pc:spChg>
        <pc:spChg chg="mod">
          <ac:chgData name="Flittner, David E. (LARC-E303)" userId="346ff0de-595c-4b11-b593-3ba79138544d" providerId="ADAL" clId="{4E16D327-F422-4792-B134-EAEB92BE415A}" dt="2024-08-13T02:28:46.297" v="670"/>
          <ac:spMkLst>
            <pc:docMk/>
            <pc:sldMk cId="2619045895" sldId="271"/>
            <ac:spMk id="5" creationId="{19F2E443-AF7E-7BF4-A684-498106518A9B}"/>
          </ac:spMkLst>
        </pc:spChg>
        <pc:spChg chg="mod">
          <ac:chgData name="Flittner, David E. (LARC-E303)" userId="346ff0de-595c-4b11-b593-3ba79138544d" providerId="ADAL" clId="{4E16D327-F422-4792-B134-EAEB92BE415A}" dt="2024-08-24T04:55:21.200" v="5247" actId="20577"/>
          <ac:spMkLst>
            <pc:docMk/>
            <pc:sldMk cId="2619045895" sldId="271"/>
            <ac:spMk id="7" creationId="{5C604AEF-9A46-A6B9-DE69-5B29FB357CE9}"/>
          </ac:spMkLst>
        </pc:spChg>
        <pc:picChg chg="add mod modCrop">
          <ac:chgData name="Flittner, David E. (LARC-E303)" userId="346ff0de-595c-4b11-b593-3ba79138544d" providerId="ADAL" clId="{4E16D327-F422-4792-B134-EAEB92BE415A}" dt="2024-08-24T04:38:02.444" v="5030" actId="1076"/>
          <ac:picMkLst>
            <pc:docMk/>
            <pc:sldMk cId="2619045895" sldId="271"/>
            <ac:picMk id="2" creationId="{7D94A2DF-8298-32B8-B42B-ECC409AE68EC}"/>
          </ac:picMkLst>
        </pc:picChg>
      </pc:sldChg>
      <pc:sldChg chg="addSp modSp add del mod modClrScheme chgLayout">
        <pc:chgData name="Flittner, David E. (LARC-E303)" userId="346ff0de-595c-4b11-b593-3ba79138544d" providerId="ADAL" clId="{4E16D327-F422-4792-B134-EAEB92BE415A}" dt="2024-08-24T03:25:12.010" v="3248" actId="47"/>
        <pc:sldMkLst>
          <pc:docMk/>
          <pc:sldMk cId="3447068248" sldId="287"/>
        </pc:sldMkLst>
        <pc:spChg chg="mod ord">
          <ac:chgData name="Flittner, David E. (LARC-E303)" userId="346ff0de-595c-4b11-b593-3ba79138544d" providerId="ADAL" clId="{4E16D327-F422-4792-B134-EAEB92BE415A}" dt="2024-08-23T18:42:06.090" v="2360" actId="700"/>
          <ac:spMkLst>
            <pc:docMk/>
            <pc:sldMk cId="3447068248" sldId="287"/>
            <ac:spMk id="2" creationId="{1A0ED8C9-9CEF-9D94-EF6E-C026326B2F82}"/>
          </ac:spMkLst>
        </pc:spChg>
        <pc:spChg chg="add mod">
          <ac:chgData name="Flittner, David E. (LARC-E303)" userId="346ff0de-595c-4b11-b593-3ba79138544d" providerId="ADAL" clId="{4E16D327-F422-4792-B134-EAEB92BE415A}" dt="2024-08-23T05:01:32.401" v="2152" actId="1076"/>
          <ac:spMkLst>
            <pc:docMk/>
            <pc:sldMk cId="3447068248" sldId="287"/>
            <ac:spMk id="3" creationId="{1591FE6A-9564-0385-C6E1-F5D226D7AF49}"/>
          </ac:spMkLst>
        </pc:spChg>
        <pc:spChg chg="mod ord">
          <ac:chgData name="Flittner, David E. (LARC-E303)" userId="346ff0de-595c-4b11-b593-3ba79138544d" providerId="ADAL" clId="{4E16D327-F422-4792-B134-EAEB92BE415A}" dt="2024-08-23T18:42:06.090" v="2360" actId="700"/>
          <ac:spMkLst>
            <pc:docMk/>
            <pc:sldMk cId="3447068248" sldId="287"/>
            <ac:spMk id="4" creationId="{A0098CC7-8E02-C88F-469C-F03390954893}"/>
          </ac:spMkLst>
        </pc:spChg>
        <pc:spChg chg="mod ord">
          <ac:chgData name="Flittner, David E. (LARC-E303)" userId="346ff0de-595c-4b11-b593-3ba79138544d" providerId="ADAL" clId="{4E16D327-F422-4792-B134-EAEB92BE415A}" dt="2024-08-23T18:42:06.090" v="2360" actId="700"/>
          <ac:spMkLst>
            <pc:docMk/>
            <pc:sldMk cId="3447068248" sldId="287"/>
            <ac:spMk id="5" creationId="{FB6BD281-BD9E-40AD-D8B1-C342A250D92B}"/>
          </ac:spMkLst>
        </pc:spChg>
        <pc:spChg chg="add mod ord">
          <ac:chgData name="Flittner, David E. (LARC-E303)" userId="346ff0de-595c-4b11-b593-3ba79138544d" providerId="ADAL" clId="{4E16D327-F422-4792-B134-EAEB92BE415A}" dt="2024-08-24T03:14:21.003" v="3061" actId="14100"/>
          <ac:spMkLst>
            <pc:docMk/>
            <pc:sldMk cId="3447068248" sldId="287"/>
            <ac:spMk id="6" creationId="{579BCDCB-8255-CC8C-F322-F0FC1310BD8D}"/>
          </ac:spMkLst>
        </pc:spChg>
        <pc:spChg chg="mod">
          <ac:chgData name="Flittner, David E. (LARC-E303)" userId="346ff0de-595c-4b11-b593-3ba79138544d" providerId="ADAL" clId="{4E16D327-F422-4792-B134-EAEB92BE415A}" dt="2024-08-24T03:14:33.594" v="3062" actId="164"/>
          <ac:spMkLst>
            <pc:docMk/>
            <pc:sldMk cId="3447068248" sldId="287"/>
            <ac:spMk id="7" creationId="{FE3762F1-E8E1-193B-8653-6E82939ED520}"/>
          </ac:spMkLst>
        </pc:spChg>
        <pc:spChg chg="mod">
          <ac:chgData name="Flittner, David E. (LARC-E303)" userId="346ff0de-595c-4b11-b593-3ba79138544d" providerId="ADAL" clId="{4E16D327-F422-4792-B134-EAEB92BE415A}" dt="2024-08-24T03:14:33.594" v="3062" actId="164"/>
          <ac:spMkLst>
            <pc:docMk/>
            <pc:sldMk cId="3447068248" sldId="287"/>
            <ac:spMk id="9" creationId="{DAFD25E8-7C6F-3421-F6CE-BDE1FA3FF698}"/>
          </ac:spMkLst>
        </pc:spChg>
        <pc:spChg chg="mod">
          <ac:chgData name="Flittner, David E. (LARC-E303)" userId="346ff0de-595c-4b11-b593-3ba79138544d" providerId="ADAL" clId="{4E16D327-F422-4792-B134-EAEB92BE415A}" dt="2024-08-24T03:14:33.594" v="3062" actId="164"/>
          <ac:spMkLst>
            <pc:docMk/>
            <pc:sldMk cId="3447068248" sldId="287"/>
            <ac:spMk id="11" creationId="{AE0104E9-8617-157B-D1EA-D6C45F20F415}"/>
          </ac:spMkLst>
        </pc:spChg>
        <pc:grpChg chg="add mod">
          <ac:chgData name="Flittner, David E. (LARC-E303)" userId="346ff0de-595c-4b11-b593-3ba79138544d" providerId="ADAL" clId="{4E16D327-F422-4792-B134-EAEB92BE415A}" dt="2024-08-24T03:14:33.594" v="3062" actId="164"/>
          <ac:grpSpMkLst>
            <pc:docMk/>
            <pc:sldMk cId="3447068248" sldId="287"/>
            <ac:grpSpMk id="10" creationId="{38AF40F1-ADA8-70E4-4CFD-DAE91E7A862D}"/>
          </ac:grpSpMkLst>
        </pc:grpChg>
        <pc:picChg chg="mod">
          <ac:chgData name="Flittner, David E. (LARC-E303)" userId="346ff0de-595c-4b11-b593-3ba79138544d" providerId="ADAL" clId="{4E16D327-F422-4792-B134-EAEB92BE415A}" dt="2024-08-24T03:14:33.594" v="3062" actId="164"/>
          <ac:picMkLst>
            <pc:docMk/>
            <pc:sldMk cId="3447068248" sldId="287"/>
            <ac:picMk id="8" creationId="{6FE71D82-4DE3-E1ED-A618-662318D50B56}"/>
          </ac:picMkLst>
        </pc:picChg>
      </pc:sldChg>
      <pc:sldChg chg="addSp delSp modSp add mod modClrScheme chgLayout">
        <pc:chgData name="Flittner, David E. (LARC-E303)" userId="346ff0de-595c-4b11-b593-3ba79138544d" providerId="ADAL" clId="{4E16D327-F422-4792-B134-EAEB92BE415A}" dt="2024-08-24T03:30:28.924" v="3267"/>
        <pc:sldMkLst>
          <pc:docMk/>
          <pc:sldMk cId="3127203225" sldId="288"/>
        </pc:sldMkLst>
        <pc:spChg chg="mod ord">
          <ac:chgData name="Flittner, David E. (LARC-E303)" userId="346ff0de-595c-4b11-b593-3ba79138544d" providerId="ADAL" clId="{4E16D327-F422-4792-B134-EAEB92BE415A}" dt="2024-08-24T03:06:04.525" v="3035" actId="700"/>
          <ac:spMkLst>
            <pc:docMk/>
            <pc:sldMk cId="3127203225" sldId="288"/>
            <ac:spMk id="2" creationId="{28C54D9E-225F-1256-FDDD-CFBFDA4263C7}"/>
          </ac:spMkLst>
        </pc:spChg>
        <pc:spChg chg="add mod">
          <ac:chgData name="Flittner, David E. (LARC-E303)" userId="346ff0de-595c-4b11-b593-3ba79138544d" providerId="ADAL" clId="{4E16D327-F422-4792-B134-EAEB92BE415A}" dt="2024-08-23T05:01:45.843" v="2154"/>
          <ac:spMkLst>
            <pc:docMk/>
            <pc:sldMk cId="3127203225" sldId="288"/>
            <ac:spMk id="3" creationId="{4D1431C0-B871-D50D-DFD8-083B571B0611}"/>
          </ac:spMkLst>
        </pc:spChg>
        <pc:spChg chg="mod ord">
          <ac:chgData name="Flittner, David E. (LARC-E303)" userId="346ff0de-595c-4b11-b593-3ba79138544d" providerId="ADAL" clId="{4E16D327-F422-4792-B134-EAEB92BE415A}" dt="2024-08-24T03:06:04.525" v="3035" actId="700"/>
          <ac:spMkLst>
            <pc:docMk/>
            <pc:sldMk cId="3127203225" sldId="288"/>
            <ac:spMk id="4" creationId="{206F6905-FBF6-F999-5BF5-6D1C04A3EA82}"/>
          </ac:spMkLst>
        </pc:spChg>
        <pc:spChg chg="mod ord">
          <ac:chgData name="Flittner, David E. (LARC-E303)" userId="346ff0de-595c-4b11-b593-3ba79138544d" providerId="ADAL" clId="{4E16D327-F422-4792-B134-EAEB92BE415A}" dt="2024-08-24T03:06:04.525" v="3035" actId="700"/>
          <ac:spMkLst>
            <pc:docMk/>
            <pc:sldMk cId="3127203225" sldId="288"/>
            <ac:spMk id="5" creationId="{381DE357-ED77-8B96-56EB-B4CB48D3FEE8}"/>
          </ac:spMkLst>
        </pc:spChg>
        <pc:spChg chg="add del mod ord">
          <ac:chgData name="Flittner, David E. (LARC-E303)" userId="346ff0de-595c-4b11-b593-3ba79138544d" providerId="ADAL" clId="{4E16D327-F422-4792-B134-EAEB92BE415A}" dt="2024-08-24T03:06:04.525" v="3035" actId="700"/>
          <ac:spMkLst>
            <pc:docMk/>
            <pc:sldMk cId="3127203225" sldId="288"/>
            <ac:spMk id="7" creationId="{2843CA03-4DD4-E7A6-571F-10B8B0707E29}"/>
          </ac:spMkLst>
        </pc:spChg>
        <pc:spChg chg="add mod ord">
          <ac:chgData name="Flittner, David E. (LARC-E303)" userId="346ff0de-595c-4b11-b593-3ba79138544d" providerId="ADAL" clId="{4E16D327-F422-4792-B134-EAEB92BE415A}" dt="2024-08-24T03:06:04.525" v="3035" actId="700"/>
          <ac:spMkLst>
            <pc:docMk/>
            <pc:sldMk cId="3127203225" sldId="288"/>
            <ac:spMk id="8" creationId="{7B014088-AB61-32F2-BD00-4AA1C7243111}"/>
          </ac:spMkLst>
        </pc:spChg>
        <pc:spChg chg="add mod">
          <ac:chgData name="Flittner, David E. (LARC-E303)" userId="346ff0de-595c-4b11-b593-3ba79138544d" providerId="ADAL" clId="{4E16D327-F422-4792-B134-EAEB92BE415A}" dt="2024-08-24T03:30:28.924" v="3267"/>
          <ac:spMkLst>
            <pc:docMk/>
            <pc:sldMk cId="3127203225" sldId="288"/>
            <ac:spMk id="9" creationId="{B970F374-FB26-8ACD-6243-9A6A0FAC9798}"/>
          </ac:spMkLst>
        </pc:spChg>
        <pc:spChg chg="mod">
          <ac:chgData name="Flittner, David E. (LARC-E303)" userId="346ff0de-595c-4b11-b593-3ba79138544d" providerId="ADAL" clId="{4E16D327-F422-4792-B134-EAEB92BE415A}" dt="2024-08-24T03:26:01.682" v="3249" actId="207"/>
          <ac:spMkLst>
            <pc:docMk/>
            <pc:sldMk cId="3127203225" sldId="288"/>
            <ac:spMk id="10" creationId="{E3439298-61D3-FAD2-05ED-45C6A5FDB86E}"/>
          </ac:spMkLst>
        </pc:spChg>
      </pc:sldChg>
      <pc:sldChg chg="addSp modSp add mod modClrScheme chgLayout">
        <pc:chgData name="Flittner, David E. (LARC-E303)" userId="346ff0de-595c-4b11-b593-3ba79138544d" providerId="ADAL" clId="{4E16D327-F422-4792-B134-EAEB92BE415A}" dt="2024-08-24T03:30:38.018" v="3269"/>
        <pc:sldMkLst>
          <pc:docMk/>
          <pc:sldMk cId="1143312191" sldId="291"/>
        </pc:sldMkLst>
        <pc:spChg chg="mod ord">
          <ac:chgData name="Flittner, David E. (LARC-E303)" userId="346ff0de-595c-4b11-b593-3ba79138544d" providerId="ADAL" clId="{4E16D327-F422-4792-B134-EAEB92BE415A}" dt="2024-08-23T18:43:19.601" v="2365" actId="700"/>
          <ac:spMkLst>
            <pc:docMk/>
            <pc:sldMk cId="1143312191" sldId="291"/>
            <ac:spMk id="2" creationId="{D8D578EF-BEA8-8A32-4114-4E263ED78CA5}"/>
          </ac:spMkLst>
        </pc:spChg>
        <pc:spChg chg="add mod">
          <ac:chgData name="Flittner, David E. (LARC-E303)" userId="346ff0de-595c-4b11-b593-3ba79138544d" providerId="ADAL" clId="{4E16D327-F422-4792-B134-EAEB92BE415A}" dt="2024-08-23T05:01:55.672" v="2156"/>
          <ac:spMkLst>
            <pc:docMk/>
            <pc:sldMk cId="1143312191" sldId="291"/>
            <ac:spMk id="3" creationId="{E390EB33-5347-6A81-6DE2-57BF233AF2A7}"/>
          </ac:spMkLst>
        </pc:spChg>
        <pc:spChg chg="mod ord">
          <ac:chgData name="Flittner, David E. (LARC-E303)" userId="346ff0de-595c-4b11-b593-3ba79138544d" providerId="ADAL" clId="{4E16D327-F422-4792-B134-EAEB92BE415A}" dt="2024-08-24T03:30:08.671" v="3264"/>
          <ac:spMkLst>
            <pc:docMk/>
            <pc:sldMk cId="1143312191" sldId="291"/>
            <ac:spMk id="4" creationId="{DA810498-3590-1E25-E54F-2CBF39197349}"/>
          </ac:spMkLst>
        </pc:spChg>
        <pc:spChg chg="mod ord">
          <ac:chgData name="Flittner, David E. (LARC-E303)" userId="346ff0de-595c-4b11-b593-3ba79138544d" providerId="ADAL" clId="{4E16D327-F422-4792-B134-EAEB92BE415A}" dt="2024-08-23T18:43:19.601" v="2365" actId="700"/>
          <ac:spMkLst>
            <pc:docMk/>
            <pc:sldMk cId="1143312191" sldId="291"/>
            <ac:spMk id="5" creationId="{EB07C2DE-AF42-7351-15EA-D6A80CE63988}"/>
          </ac:spMkLst>
        </pc:spChg>
        <pc:spChg chg="add mod ord">
          <ac:chgData name="Flittner, David E. (LARC-E303)" userId="346ff0de-595c-4b11-b593-3ba79138544d" providerId="ADAL" clId="{4E16D327-F422-4792-B134-EAEB92BE415A}" dt="2024-08-23T18:43:19.601" v="2365" actId="700"/>
          <ac:spMkLst>
            <pc:docMk/>
            <pc:sldMk cId="1143312191" sldId="291"/>
            <ac:spMk id="6" creationId="{2EF454F3-6591-9E33-CD6F-1BBBCC93B29D}"/>
          </ac:spMkLst>
        </pc:spChg>
        <pc:spChg chg="add mod">
          <ac:chgData name="Flittner, David E. (LARC-E303)" userId="346ff0de-595c-4b11-b593-3ba79138544d" providerId="ADAL" clId="{4E16D327-F422-4792-B134-EAEB92BE415A}" dt="2024-08-24T03:30:38.018" v="3269"/>
          <ac:spMkLst>
            <pc:docMk/>
            <pc:sldMk cId="1143312191" sldId="291"/>
            <ac:spMk id="8" creationId="{4EADF7EC-740C-14F0-8104-217CF24AA386}"/>
          </ac:spMkLst>
        </pc:spChg>
        <pc:spChg chg="mod">
          <ac:chgData name="Flittner, David E. (LARC-E303)" userId="346ff0de-595c-4b11-b593-3ba79138544d" providerId="ADAL" clId="{4E16D327-F422-4792-B134-EAEB92BE415A}" dt="2024-08-24T03:26:39.686" v="3253" actId="207"/>
          <ac:spMkLst>
            <pc:docMk/>
            <pc:sldMk cId="1143312191" sldId="291"/>
            <ac:spMk id="26" creationId="{8BD775EE-9D9E-0E84-5B2E-693330794700}"/>
          </ac:spMkLst>
        </pc:spChg>
      </pc:sldChg>
      <pc:sldChg chg="addSp modSp add mod modClrScheme chgLayout">
        <pc:chgData name="Flittner, David E. (LARC-E303)" userId="346ff0de-595c-4b11-b593-3ba79138544d" providerId="ADAL" clId="{4E16D327-F422-4792-B134-EAEB92BE415A}" dt="2024-08-24T03:30:32.620" v="3268"/>
        <pc:sldMkLst>
          <pc:docMk/>
          <pc:sldMk cId="2453035335" sldId="292"/>
        </pc:sldMkLst>
        <pc:spChg chg="mod ord">
          <ac:chgData name="Flittner, David E. (LARC-E303)" userId="346ff0de-595c-4b11-b593-3ba79138544d" providerId="ADAL" clId="{4E16D327-F422-4792-B134-EAEB92BE415A}" dt="2024-08-23T18:43:15.114" v="2364" actId="700"/>
          <ac:spMkLst>
            <pc:docMk/>
            <pc:sldMk cId="2453035335" sldId="292"/>
            <ac:spMk id="2" creationId="{6CC2DBBF-2083-0154-8CD0-CC864773B1A9}"/>
          </ac:spMkLst>
        </pc:spChg>
        <pc:spChg chg="add mod">
          <ac:chgData name="Flittner, David E. (LARC-E303)" userId="346ff0de-595c-4b11-b593-3ba79138544d" providerId="ADAL" clId="{4E16D327-F422-4792-B134-EAEB92BE415A}" dt="2024-08-23T05:01:51.857" v="2155"/>
          <ac:spMkLst>
            <pc:docMk/>
            <pc:sldMk cId="2453035335" sldId="292"/>
            <ac:spMk id="3" creationId="{4C744829-F777-5D90-F870-82B7C0A6486A}"/>
          </ac:spMkLst>
        </pc:spChg>
        <pc:spChg chg="mod ord">
          <ac:chgData name="Flittner, David E. (LARC-E303)" userId="346ff0de-595c-4b11-b593-3ba79138544d" providerId="ADAL" clId="{4E16D327-F422-4792-B134-EAEB92BE415A}" dt="2024-08-24T03:30:01.940" v="3263"/>
          <ac:spMkLst>
            <pc:docMk/>
            <pc:sldMk cId="2453035335" sldId="292"/>
            <ac:spMk id="4" creationId="{DEAC7B86-ABAF-F545-6F9F-05EED9306C7A}"/>
          </ac:spMkLst>
        </pc:spChg>
        <pc:spChg chg="mod ord">
          <ac:chgData name="Flittner, David E. (LARC-E303)" userId="346ff0de-595c-4b11-b593-3ba79138544d" providerId="ADAL" clId="{4E16D327-F422-4792-B134-EAEB92BE415A}" dt="2024-08-23T18:43:15.114" v="2364" actId="700"/>
          <ac:spMkLst>
            <pc:docMk/>
            <pc:sldMk cId="2453035335" sldId="292"/>
            <ac:spMk id="5" creationId="{2F3168FB-5722-A0E7-02F8-9A3491C64978}"/>
          </ac:spMkLst>
        </pc:spChg>
        <pc:spChg chg="add mod ord">
          <ac:chgData name="Flittner, David E. (LARC-E303)" userId="346ff0de-595c-4b11-b593-3ba79138544d" providerId="ADAL" clId="{4E16D327-F422-4792-B134-EAEB92BE415A}" dt="2024-08-23T18:43:15.114" v="2364" actId="700"/>
          <ac:spMkLst>
            <pc:docMk/>
            <pc:sldMk cId="2453035335" sldId="292"/>
            <ac:spMk id="15" creationId="{D9036BC7-0F47-ADCD-FCA8-44FFB0E2904B}"/>
          </ac:spMkLst>
        </pc:spChg>
        <pc:spChg chg="mod">
          <ac:chgData name="Flittner, David E. (LARC-E303)" userId="346ff0de-595c-4b11-b593-3ba79138544d" providerId="ADAL" clId="{4E16D327-F422-4792-B134-EAEB92BE415A}" dt="2024-08-24T03:26:30.483" v="3252" actId="207"/>
          <ac:spMkLst>
            <pc:docMk/>
            <pc:sldMk cId="2453035335" sldId="292"/>
            <ac:spMk id="16" creationId="{C92AA5DA-BF94-28B3-5D63-B6BBAE3FD809}"/>
          </ac:spMkLst>
        </pc:spChg>
        <pc:spChg chg="add mod">
          <ac:chgData name="Flittner, David E. (LARC-E303)" userId="346ff0de-595c-4b11-b593-3ba79138544d" providerId="ADAL" clId="{4E16D327-F422-4792-B134-EAEB92BE415A}" dt="2024-08-24T03:30:32.620" v="3268"/>
          <ac:spMkLst>
            <pc:docMk/>
            <pc:sldMk cId="2453035335" sldId="292"/>
            <ac:spMk id="17" creationId="{5B9BFB91-12F6-817D-406B-25A0729C9DC5}"/>
          </ac:spMkLst>
        </pc:spChg>
      </pc:sldChg>
      <pc:sldChg chg="modSp add del mod">
        <pc:chgData name="Flittner, David E. (LARC-E303)" userId="346ff0de-595c-4b11-b593-3ba79138544d" providerId="ADAL" clId="{4E16D327-F422-4792-B134-EAEB92BE415A}" dt="2024-08-23T04:28:29.451" v="1862" actId="47"/>
        <pc:sldMkLst>
          <pc:docMk/>
          <pc:sldMk cId="2945497334" sldId="298"/>
        </pc:sldMkLst>
        <pc:spChg chg="mod">
          <ac:chgData name="Flittner, David E. (LARC-E303)" userId="346ff0de-595c-4b11-b593-3ba79138544d" providerId="ADAL" clId="{4E16D327-F422-4792-B134-EAEB92BE415A}" dt="2024-08-23T04:24:26.806" v="1849"/>
          <ac:spMkLst>
            <pc:docMk/>
            <pc:sldMk cId="2945497334" sldId="298"/>
            <ac:spMk id="2" creationId="{1CDE8849-0F10-1456-8519-CEE003A3895E}"/>
          </ac:spMkLst>
        </pc:spChg>
      </pc:sldChg>
      <pc:sldChg chg="addSp modSp add del mod modClrScheme chgLayout">
        <pc:chgData name="Flittner, David E. (LARC-E303)" userId="346ff0de-595c-4b11-b593-3ba79138544d" providerId="ADAL" clId="{4E16D327-F422-4792-B134-EAEB92BE415A}" dt="2024-08-24T03:24:22.621" v="3243" actId="47"/>
        <pc:sldMkLst>
          <pc:docMk/>
          <pc:sldMk cId="2760155011" sldId="300"/>
        </pc:sldMkLst>
        <pc:spChg chg="mod ord">
          <ac:chgData name="Flittner, David E. (LARC-E303)" userId="346ff0de-595c-4b11-b593-3ba79138544d" providerId="ADAL" clId="{4E16D327-F422-4792-B134-EAEB92BE415A}" dt="2024-08-23T18:42:56.437" v="2362" actId="700"/>
          <ac:spMkLst>
            <pc:docMk/>
            <pc:sldMk cId="2760155011" sldId="300"/>
            <ac:spMk id="2" creationId="{1A0ED8C9-9CEF-9D94-EF6E-C026326B2F82}"/>
          </ac:spMkLst>
        </pc:spChg>
        <pc:spChg chg="mod">
          <ac:chgData name="Flittner, David E. (LARC-E303)" userId="346ff0de-595c-4b11-b593-3ba79138544d" providerId="ADAL" clId="{4E16D327-F422-4792-B134-EAEB92BE415A}" dt="2024-08-24T03:13:38.894" v="3054" actId="164"/>
          <ac:spMkLst>
            <pc:docMk/>
            <pc:sldMk cId="2760155011" sldId="300"/>
            <ac:spMk id="3" creationId="{E4417F39-4147-12AF-1BC5-210DD21E495D}"/>
          </ac:spMkLst>
        </pc:spChg>
        <pc:spChg chg="mod ord">
          <ac:chgData name="Flittner, David E. (LARC-E303)" userId="346ff0de-595c-4b11-b593-3ba79138544d" providerId="ADAL" clId="{4E16D327-F422-4792-B134-EAEB92BE415A}" dt="2024-08-23T18:42:56.437" v="2362" actId="700"/>
          <ac:spMkLst>
            <pc:docMk/>
            <pc:sldMk cId="2760155011" sldId="300"/>
            <ac:spMk id="4" creationId="{A0098CC7-8E02-C88F-469C-F03390954893}"/>
          </ac:spMkLst>
        </pc:spChg>
        <pc:spChg chg="mod ord">
          <ac:chgData name="Flittner, David E. (LARC-E303)" userId="346ff0de-595c-4b11-b593-3ba79138544d" providerId="ADAL" clId="{4E16D327-F422-4792-B134-EAEB92BE415A}" dt="2024-08-23T18:42:56.437" v="2362" actId="700"/>
          <ac:spMkLst>
            <pc:docMk/>
            <pc:sldMk cId="2760155011" sldId="300"/>
            <ac:spMk id="5" creationId="{FB6BD281-BD9E-40AD-D8B1-C342A250D92B}"/>
          </ac:spMkLst>
        </pc:spChg>
        <pc:spChg chg="mod">
          <ac:chgData name="Flittner, David E. (LARC-E303)" userId="346ff0de-595c-4b11-b593-3ba79138544d" providerId="ADAL" clId="{4E16D327-F422-4792-B134-EAEB92BE415A}" dt="2024-08-24T03:13:38.894" v="3054" actId="164"/>
          <ac:spMkLst>
            <pc:docMk/>
            <pc:sldMk cId="2760155011" sldId="300"/>
            <ac:spMk id="6" creationId="{88CF3A23-C462-7ED5-5BB2-6D17E4371FB2}"/>
          </ac:spMkLst>
        </pc:spChg>
        <pc:spChg chg="add mod">
          <ac:chgData name="Flittner, David E. (LARC-E303)" userId="346ff0de-595c-4b11-b593-3ba79138544d" providerId="ADAL" clId="{4E16D327-F422-4792-B134-EAEB92BE415A}" dt="2024-08-23T05:01:39.555" v="2153"/>
          <ac:spMkLst>
            <pc:docMk/>
            <pc:sldMk cId="2760155011" sldId="300"/>
            <ac:spMk id="7" creationId="{74CEEA5E-A557-296A-9B24-9A76AC980314}"/>
          </ac:spMkLst>
        </pc:spChg>
        <pc:spChg chg="add mod ord">
          <ac:chgData name="Flittner, David E. (LARC-E303)" userId="346ff0de-595c-4b11-b593-3ba79138544d" providerId="ADAL" clId="{4E16D327-F422-4792-B134-EAEB92BE415A}" dt="2024-08-24T03:13:18.082" v="3053" actId="14100"/>
          <ac:spMkLst>
            <pc:docMk/>
            <pc:sldMk cId="2760155011" sldId="300"/>
            <ac:spMk id="9" creationId="{704DED89-070A-E455-05A5-9F362893E668}"/>
          </ac:spMkLst>
        </pc:spChg>
        <pc:spChg chg="mod">
          <ac:chgData name="Flittner, David E. (LARC-E303)" userId="346ff0de-595c-4b11-b593-3ba79138544d" providerId="ADAL" clId="{4E16D327-F422-4792-B134-EAEB92BE415A}" dt="2024-08-24T03:13:38.894" v="3054" actId="164"/>
          <ac:spMkLst>
            <pc:docMk/>
            <pc:sldMk cId="2760155011" sldId="300"/>
            <ac:spMk id="10" creationId="{A9E9158A-84A6-AC78-E14F-628DA5167C95}"/>
          </ac:spMkLst>
        </pc:spChg>
        <pc:grpChg chg="add mod">
          <ac:chgData name="Flittner, David E. (LARC-E303)" userId="346ff0de-595c-4b11-b593-3ba79138544d" providerId="ADAL" clId="{4E16D327-F422-4792-B134-EAEB92BE415A}" dt="2024-08-24T03:16:33.755" v="3144" actId="1076"/>
          <ac:grpSpMkLst>
            <pc:docMk/>
            <pc:sldMk cId="2760155011" sldId="300"/>
            <ac:grpSpMk id="11" creationId="{2E12594D-FB2D-077D-83EB-F7D52096C004}"/>
          </ac:grpSpMkLst>
        </pc:grpChg>
        <pc:picChg chg="mod">
          <ac:chgData name="Flittner, David E. (LARC-E303)" userId="346ff0de-595c-4b11-b593-3ba79138544d" providerId="ADAL" clId="{4E16D327-F422-4792-B134-EAEB92BE415A}" dt="2024-08-24T03:13:38.894" v="3054" actId="164"/>
          <ac:picMkLst>
            <pc:docMk/>
            <pc:sldMk cId="2760155011" sldId="300"/>
            <ac:picMk id="8" creationId="{6FE71D82-4DE3-E1ED-A618-662318D50B56}"/>
          </ac:picMkLst>
        </pc:picChg>
      </pc:sldChg>
      <pc:sldChg chg="addSp modSp add mod modClrScheme chgLayout">
        <pc:chgData name="Flittner, David E. (LARC-E303)" userId="346ff0de-595c-4b11-b593-3ba79138544d" providerId="ADAL" clId="{4E16D327-F422-4792-B134-EAEB92BE415A}" dt="2024-08-24T03:30:42.352" v="3270"/>
        <pc:sldMkLst>
          <pc:docMk/>
          <pc:sldMk cId="2270654133" sldId="302"/>
        </pc:sldMkLst>
        <pc:spChg chg="mod ord">
          <ac:chgData name="Flittner, David E. (LARC-E303)" userId="346ff0de-595c-4b11-b593-3ba79138544d" providerId="ADAL" clId="{4E16D327-F422-4792-B134-EAEB92BE415A}" dt="2024-08-23T18:43:29.294" v="2366" actId="700"/>
          <ac:spMkLst>
            <pc:docMk/>
            <pc:sldMk cId="2270654133" sldId="302"/>
            <ac:spMk id="2" creationId="{D8D578EF-BEA8-8A32-4114-4E263ED78CA5}"/>
          </ac:spMkLst>
        </pc:spChg>
        <pc:spChg chg="add mod">
          <ac:chgData name="Flittner, David E. (LARC-E303)" userId="346ff0de-595c-4b11-b593-3ba79138544d" providerId="ADAL" clId="{4E16D327-F422-4792-B134-EAEB92BE415A}" dt="2024-08-23T05:02:01.902" v="2157"/>
          <ac:spMkLst>
            <pc:docMk/>
            <pc:sldMk cId="2270654133" sldId="302"/>
            <ac:spMk id="3" creationId="{03B80A41-BBB4-121D-AA41-A846721A9E0C}"/>
          </ac:spMkLst>
        </pc:spChg>
        <pc:spChg chg="mod ord">
          <ac:chgData name="Flittner, David E. (LARC-E303)" userId="346ff0de-595c-4b11-b593-3ba79138544d" providerId="ADAL" clId="{4E16D327-F422-4792-B134-EAEB92BE415A}" dt="2024-08-24T03:30:14.537" v="3266"/>
          <ac:spMkLst>
            <pc:docMk/>
            <pc:sldMk cId="2270654133" sldId="302"/>
            <ac:spMk id="4" creationId="{DA810498-3590-1E25-E54F-2CBF39197349}"/>
          </ac:spMkLst>
        </pc:spChg>
        <pc:spChg chg="mod ord">
          <ac:chgData name="Flittner, David E. (LARC-E303)" userId="346ff0de-595c-4b11-b593-3ba79138544d" providerId="ADAL" clId="{4E16D327-F422-4792-B134-EAEB92BE415A}" dt="2024-08-23T18:43:29.294" v="2366" actId="700"/>
          <ac:spMkLst>
            <pc:docMk/>
            <pc:sldMk cId="2270654133" sldId="302"/>
            <ac:spMk id="5" creationId="{EB07C2DE-AF42-7351-15EA-D6A80CE63988}"/>
          </ac:spMkLst>
        </pc:spChg>
        <pc:spChg chg="add mod ord">
          <ac:chgData name="Flittner, David E. (LARC-E303)" userId="346ff0de-595c-4b11-b593-3ba79138544d" providerId="ADAL" clId="{4E16D327-F422-4792-B134-EAEB92BE415A}" dt="2024-08-23T18:43:29.294" v="2366" actId="700"/>
          <ac:spMkLst>
            <pc:docMk/>
            <pc:sldMk cId="2270654133" sldId="302"/>
            <ac:spMk id="6" creationId="{28FE091B-E78A-C23D-20AB-3A5130C89734}"/>
          </ac:spMkLst>
        </pc:spChg>
        <pc:spChg chg="add mod">
          <ac:chgData name="Flittner, David E. (LARC-E303)" userId="346ff0de-595c-4b11-b593-3ba79138544d" providerId="ADAL" clId="{4E16D327-F422-4792-B134-EAEB92BE415A}" dt="2024-08-24T03:30:42.352" v="3270"/>
          <ac:spMkLst>
            <pc:docMk/>
            <pc:sldMk cId="2270654133" sldId="302"/>
            <ac:spMk id="8" creationId="{728E56B1-B09A-9513-C4EA-2EE9C8D095E6}"/>
          </ac:spMkLst>
        </pc:spChg>
        <pc:spChg chg="mod">
          <ac:chgData name="Flittner, David E. (LARC-E303)" userId="346ff0de-595c-4b11-b593-3ba79138544d" providerId="ADAL" clId="{4E16D327-F422-4792-B134-EAEB92BE415A}" dt="2024-08-24T03:26:45.318" v="3254" actId="207"/>
          <ac:spMkLst>
            <pc:docMk/>
            <pc:sldMk cId="2270654133" sldId="302"/>
            <ac:spMk id="26" creationId="{8BD775EE-9D9E-0E84-5B2E-693330794700}"/>
          </ac:spMkLst>
        </pc:spChg>
      </pc:sldChg>
      <pc:sldChg chg="add del">
        <pc:chgData name="Flittner, David E. (LARC-E303)" userId="346ff0de-595c-4b11-b593-3ba79138544d" providerId="ADAL" clId="{4E16D327-F422-4792-B134-EAEB92BE415A}" dt="2024-08-23T04:33:59.607" v="1905" actId="47"/>
        <pc:sldMkLst>
          <pc:docMk/>
          <pc:sldMk cId="2318691191" sldId="312"/>
        </pc:sldMkLst>
      </pc:sldChg>
      <pc:sldChg chg="modSp mod modShow">
        <pc:chgData name="Flittner, David E. (LARC-E303)" userId="346ff0de-595c-4b11-b593-3ba79138544d" providerId="ADAL" clId="{4E16D327-F422-4792-B134-EAEB92BE415A}" dt="2024-08-23T18:56:22.861" v="2832" actId="729"/>
        <pc:sldMkLst>
          <pc:docMk/>
          <pc:sldMk cId="2541447153" sldId="2990"/>
        </pc:sldMkLst>
        <pc:spChg chg="mod">
          <ac:chgData name="Flittner, David E. (LARC-E303)" userId="346ff0de-595c-4b11-b593-3ba79138544d" providerId="ADAL" clId="{4E16D327-F422-4792-B134-EAEB92BE415A}" dt="2024-08-13T02:26:04.332" v="651"/>
          <ac:spMkLst>
            <pc:docMk/>
            <pc:sldMk cId="2541447153" sldId="2990"/>
            <ac:spMk id="7" creationId="{26C9D852-2AA6-41EA-8C6A-028687FC57C8}"/>
          </ac:spMkLst>
        </pc:spChg>
        <pc:spChg chg="mod">
          <ac:chgData name="Flittner, David E. (LARC-E303)" userId="346ff0de-595c-4b11-b593-3ba79138544d" providerId="ADAL" clId="{4E16D327-F422-4792-B134-EAEB92BE415A}" dt="2024-08-13T02:28:38.580" v="669"/>
          <ac:spMkLst>
            <pc:docMk/>
            <pc:sldMk cId="2541447153" sldId="2990"/>
            <ac:spMk id="10" creationId="{D4A0A6E5-984B-4007-A93A-E089A01B7DCA}"/>
          </ac:spMkLst>
        </pc:spChg>
      </pc:sldChg>
      <pc:sldChg chg="modSp mod">
        <pc:chgData name="Flittner, David E. (LARC-E303)" userId="346ff0de-595c-4b11-b593-3ba79138544d" providerId="ADAL" clId="{4E16D327-F422-4792-B134-EAEB92BE415A}" dt="2024-08-24T04:46:27.603" v="5034" actId="207"/>
        <pc:sldMkLst>
          <pc:docMk/>
          <pc:sldMk cId="2777791679" sldId="1042652839"/>
        </pc:sldMkLst>
        <pc:spChg chg="mod">
          <ac:chgData name="Flittner, David E. (LARC-E303)" userId="346ff0de-595c-4b11-b593-3ba79138544d" providerId="ADAL" clId="{4E16D327-F422-4792-B134-EAEB92BE415A}" dt="2024-08-24T04:46:27.603" v="5034" actId="207"/>
          <ac:spMkLst>
            <pc:docMk/>
            <pc:sldMk cId="2777791679" sldId="1042652839"/>
            <ac:spMk id="10" creationId="{E2AF9460-6E49-53DF-56AE-F089D1D7A921}"/>
          </ac:spMkLst>
        </pc:spChg>
      </pc:sldChg>
      <pc:sldChg chg="del">
        <pc:chgData name="Flittner, David E. (LARC-E303)" userId="346ff0de-595c-4b11-b593-3ba79138544d" providerId="ADAL" clId="{4E16D327-F422-4792-B134-EAEB92BE415A}" dt="2024-08-20T11:56:21.086" v="1566" actId="2696"/>
        <pc:sldMkLst>
          <pc:docMk/>
          <pc:sldMk cId="3086423667" sldId="1042652840"/>
        </pc:sldMkLst>
      </pc:sldChg>
      <pc:sldChg chg="addSp modSp mod ord">
        <pc:chgData name="Flittner, David E. (LARC-E303)" userId="346ff0de-595c-4b11-b593-3ba79138544d" providerId="ADAL" clId="{4E16D327-F422-4792-B134-EAEB92BE415A}" dt="2024-08-24T04:58:22.231" v="5314" actId="20577"/>
        <pc:sldMkLst>
          <pc:docMk/>
          <pc:sldMk cId="1328173013" sldId="1042652850"/>
        </pc:sldMkLst>
        <pc:spChg chg="add mod">
          <ac:chgData name="Flittner, David E. (LARC-E303)" userId="346ff0de-595c-4b11-b593-3ba79138544d" providerId="ADAL" clId="{4E16D327-F422-4792-B134-EAEB92BE415A}" dt="2024-08-23T21:30:51.262" v="2899" actId="207"/>
          <ac:spMkLst>
            <pc:docMk/>
            <pc:sldMk cId="1328173013" sldId="1042652850"/>
            <ac:spMk id="7" creationId="{463CE6FC-C479-D890-0474-C930A15C710E}"/>
          </ac:spMkLst>
        </pc:spChg>
        <pc:spChg chg="add mod">
          <ac:chgData name="Flittner, David E. (LARC-E303)" userId="346ff0de-595c-4b11-b593-3ba79138544d" providerId="ADAL" clId="{4E16D327-F422-4792-B134-EAEB92BE415A}" dt="2024-08-24T04:58:22.231" v="5314" actId="20577"/>
          <ac:spMkLst>
            <pc:docMk/>
            <pc:sldMk cId="1328173013" sldId="1042652850"/>
            <ac:spMk id="11" creationId="{4B1CB5A0-EEAD-67E0-F66F-A551AB510390}"/>
          </ac:spMkLst>
        </pc:spChg>
      </pc:sldChg>
      <pc:sldChg chg="addSp delSp modSp mod">
        <pc:chgData name="Flittner, David E. (LARC-E303)" userId="346ff0de-595c-4b11-b593-3ba79138544d" providerId="ADAL" clId="{4E16D327-F422-4792-B134-EAEB92BE415A}" dt="2024-08-24T04:18:36.408" v="4662" actId="207"/>
        <pc:sldMkLst>
          <pc:docMk/>
          <pc:sldMk cId="3130483944" sldId="1042652856"/>
        </pc:sldMkLst>
        <pc:spChg chg="mod">
          <ac:chgData name="Flittner, David E. (LARC-E303)" userId="346ff0de-595c-4b11-b593-3ba79138544d" providerId="ADAL" clId="{4E16D327-F422-4792-B134-EAEB92BE415A}" dt="2024-08-24T04:18:36.408" v="4662" actId="207"/>
          <ac:spMkLst>
            <pc:docMk/>
            <pc:sldMk cId="3130483944" sldId="1042652856"/>
            <ac:spMk id="2" creationId="{E5E7E6BB-A570-2593-E641-77A95FF36052}"/>
          </ac:spMkLst>
        </pc:spChg>
        <pc:spChg chg="add mod">
          <ac:chgData name="Flittner, David E. (LARC-E303)" userId="346ff0de-595c-4b11-b593-3ba79138544d" providerId="ADAL" clId="{4E16D327-F422-4792-B134-EAEB92BE415A}" dt="2024-08-23T05:02:12.801" v="2159"/>
          <ac:spMkLst>
            <pc:docMk/>
            <pc:sldMk cId="3130483944" sldId="1042652856"/>
            <ac:spMk id="7" creationId="{5D84A3CC-2CAF-B03B-4BFE-84E9E61F5C35}"/>
          </ac:spMkLst>
        </pc:spChg>
        <pc:spChg chg="mod">
          <ac:chgData name="Flittner, David E. (LARC-E303)" userId="346ff0de-595c-4b11-b593-3ba79138544d" providerId="ADAL" clId="{4E16D327-F422-4792-B134-EAEB92BE415A}" dt="2024-08-13T02:24:35.715" v="638"/>
          <ac:spMkLst>
            <pc:docMk/>
            <pc:sldMk cId="3130483944" sldId="1042652856"/>
            <ac:spMk id="11" creationId="{7894F821-3576-F571-75F8-C24EEE74FBD3}"/>
          </ac:spMkLst>
        </pc:spChg>
        <pc:spChg chg="mod">
          <ac:chgData name="Flittner, David E. (LARC-E303)" userId="346ff0de-595c-4b11-b593-3ba79138544d" providerId="ADAL" clId="{4E16D327-F422-4792-B134-EAEB92BE415A}" dt="2024-08-13T02:28:02.947" v="664"/>
          <ac:spMkLst>
            <pc:docMk/>
            <pc:sldMk cId="3130483944" sldId="1042652856"/>
            <ac:spMk id="12" creationId="{021B0175-AB9C-1545-40B2-12897708BB64}"/>
          </ac:spMkLst>
        </pc:spChg>
        <pc:picChg chg="add mod">
          <ac:chgData name="Flittner, David E. (LARC-E303)" userId="346ff0de-595c-4b11-b593-3ba79138544d" providerId="ADAL" clId="{4E16D327-F422-4792-B134-EAEB92BE415A}" dt="2024-08-23T04:48:58.453" v="2005" actId="1076"/>
          <ac:picMkLst>
            <pc:docMk/>
            <pc:sldMk cId="3130483944" sldId="1042652856"/>
            <ac:picMk id="3" creationId="{E0E32D05-665C-24B9-FE63-6C773CA2F39E}"/>
          </ac:picMkLst>
        </pc:picChg>
        <pc:picChg chg="del">
          <ac:chgData name="Flittner, David E. (LARC-E303)" userId="346ff0de-595c-4b11-b593-3ba79138544d" providerId="ADAL" clId="{4E16D327-F422-4792-B134-EAEB92BE415A}" dt="2024-08-23T04:48:32.774" v="1999" actId="478"/>
          <ac:picMkLst>
            <pc:docMk/>
            <pc:sldMk cId="3130483944" sldId="1042652856"/>
            <ac:picMk id="5" creationId="{B13DC014-B677-5D89-D954-4F2D234E7427}"/>
          </ac:picMkLst>
        </pc:picChg>
        <pc:picChg chg="del">
          <ac:chgData name="Flittner, David E. (LARC-E303)" userId="346ff0de-595c-4b11-b593-3ba79138544d" providerId="ADAL" clId="{4E16D327-F422-4792-B134-EAEB92BE415A}" dt="2024-08-23T04:48:35.211" v="2000" actId="478"/>
          <ac:picMkLst>
            <pc:docMk/>
            <pc:sldMk cId="3130483944" sldId="1042652856"/>
            <ac:picMk id="8" creationId="{376AF3E8-1DC3-7BF8-0602-29F88C691052}"/>
          </ac:picMkLst>
        </pc:picChg>
        <pc:picChg chg="del">
          <ac:chgData name="Flittner, David E. (LARC-E303)" userId="346ff0de-595c-4b11-b593-3ba79138544d" providerId="ADAL" clId="{4E16D327-F422-4792-B134-EAEB92BE415A}" dt="2024-08-23T04:48:20.306" v="1996" actId="478"/>
          <ac:picMkLst>
            <pc:docMk/>
            <pc:sldMk cId="3130483944" sldId="1042652856"/>
            <ac:picMk id="14" creationId="{9E61E885-5E12-EF49-9E48-8D4DA485ECBB}"/>
          </ac:picMkLst>
        </pc:picChg>
      </pc:sldChg>
      <pc:sldChg chg="modSp mod">
        <pc:chgData name="Flittner, David E. (LARC-E303)" userId="346ff0de-595c-4b11-b593-3ba79138544d" providerId="ADAL" clId="{4E16D327-F422-4792-B134-EAEB92BE415A}" dt="2024-08-13T02:27:54.464" v="663"/>
        <pc:sldMkLst>
          <pc:docMk/>
          <pc:sldMk cId="4283601545" sldId="1042652857"/>
        </pc:sldMkLst>
        <pc:spChg chg="mod">
          <ac:chgData name="Flittner, David E. (LARC-E303)" userId="346ff0de-595c-4b11-b593-3ba79138544d" providerId="ADAL" clId="{4E16D327-F422-4792-B134-EAEB92BE415A}" dt="2024-08-13T02:27:54.464" v="663"/>
          <ac:spMkLst>
            <pc:docMk/>
            <pc:sldMk cId="4283601545" sldId="1042652857"/>
            <ac:spMk id="7" creationId="{76D1E2CA-DEBE-5095-B67E-86E2827170EB}"/>
          </ac:spMkLst>
        </pc:spChg>
        <pc:spChg chg="mod">
          <ac:chgData name="Flittner, David E. (LARC-E303)" userId="346ff0de-595c-4b11-b593-3ba79138544d" providerId="ADAL" clId="{4E16D327-F422-4792-B134-EAEB92BE415A}" dt="2024-08-13T02:24:31.115" v="637"/>
          <ac:spMkLst>
            <pc:docMk/>
            <pc:sldMk cId="4283601545" sldId="1042652857"/>
            <ac:spMk id="10" creationId="{8696CB34-7DC1-ECD6-3C34-2C7727B4C2EE}"/>
          </ac:spMkLst>
        </pc:spChg>
      </pc:sldChg>
      <pc:sldChg chg="modSp del mod">
        <pc:chgData name="Flittner, David E. (LARC-E303)" userId="346ff0de-595c-4b11-b593-3ba79138544d" providerId="ADAL" clId="{4E16D327-F422-4792-B134-EAEB92BE415A}" dt="2024-08-20T11:58:28.334" v="1571" actId="18676"/>
        <pc:sldMkLst>
          <pc:docMk/>
          <pc:sldMk cId="3972746743" sldId="1042652883"/>
        </pc:sldMkLst>
        <pc:spChg chg="mod">
          <ac:chgData name="Flittner, David E. (LARC-E303)" userId="346ff0de-595c-4b11-b593-3ba79138544d" providerId="ADAL" clId="{4E16D327-F422-4792-B134-EAEB92BE415A}" dt="2024-08-13T02:25:07.183" v="643"/>
          <ac:spMkLst>
            <pc:docMk/>
            <pc:sldMk cId="3972746743" sldId="1042652883"/>
            <ac:spMk id="2" creationId="{03145E86-5841-3C6F-D22E-F88E9C66B85D}"/>
          </ac:spMkLst>
        </pc:spChg>
        <pc:spChg chg="mod">
          <ac:chgData name="Flittner, David E. (LARC-E303)" userId="346ff0de-595c-4b11-b593-3ba79138544d" providerId="ADAL" clId="{4E16D327-F422-4792-B134-EAEB92BE415A}" dt="2024-08-13T02:28:29.197" v="667"/>
          <ac:spMkLst>
            <pc:docMk/>
            <pc:sldMk cId="3972746743" sldId="1042652883"/>
            <ac:spMk id="6" creationId="{422A7959-7DD3-D550-9652-D3CDAF6308FB}"/>
          </ac:spMkLst>
        </pc:spChg>
      </pc:sldChg>
      <pc:sldChg chg="addSp delSp modSp del mod modClrScheme chgLayout">
        <pc:chgData name="Flittner, David E. (LARC-E303)" userId="346ff0de-595c-4b11-b593-3ba79138544d" providerId="ADAL" clId="{4E16D327-F422-4792-B134-EAEB92BE415A}" dt="2024-08-20T11:58:28.334" v="1571" actId="18676"/>
        <pc:sldMkLst>
          <pc:docMk/>
          <pc:sldMk cId="3806786449" sldId="1042652888"/>
        </pc:sldMkLst>
        <pc:spChg chg="mod ord">
          <ac:chgData name="Flittner, David E. (LARC-E303)" userId="346ff0de-595c-4b11-b593-3ba79138544d" providerId="ADAL" clId="{4E16D327-F422-4792-B134-EAEB92BE415A}" dt="2024-08-13T02:26:00.331" v="650"/>
          <ac:spMkLst>
            <pc:docMk/>
            <pc:sldMk cId="3806786449" sldId="1042652888"/>
            <ac:spMk id="2" creationId="{03145E86-5841-3C6F-D22E-F88E9C66B85D}"/>
          </ac:spMkLst>
        </pc:spChg>
        <pc:spChg chg="mod ord">
          <ac:chgData name="Flittner, David E. (LARC-E303)" userId="346ff0de-595c-4b11-b593-3ba79138544d" providerId="ADAL" clId="{4E16D327-F422-4792-B134-EAEB92BE415A}" dt="2024-08-13T02:28:34.148" v="668"/>
          <ac:spMkLst>
            <pc:docMk/>
            <pc:sldMk cId="3806786449" sldId="1042652888"/>
            <ac:spMk id="6" creationId="{422A7959-7DD3-D550-9652-D3CDAF6308FB}"/>
          </ac:spMkLst>
        </pc:spChg>
        <pc:spChg chg="add del mod ord">
          <ac:chgData name="Flittner, David E. (LARC-E303)" userId="346ff0de-595c-4b11-b593-3ba79138544d" providerId="ADAL" clId="{4E16D327-F422-4792-B134-EAEB92BE415A}" dt="2024-08-13T02:25:31.049" v="645" actId="700"/>
          <ac:spMkLst>
            <pc:docMk/>
            <pc:sldMk cId="3806786449" sldId="1042652888"/>
            <ac:spMk id="7" creationId="{76521347-3C4E-E7AD-4EB1-29D769AE1659}"/>
          </ac:spMkLst>
        </pc:spChg>
        <pc:spChg chg="mod ord">
          <ac:chgData name="Flittner, David E. (LARC-E303)" userId="346ff0de-595c-4b11-b593-3ba79138544d" providerId="ADAL" clId="{4E16D327-F422-4792-B134-EAEB92BE415A}" dt="2024-08-13T02:25:55.048" v="649" actId="700"/>
          <ac:spMkLst>
            <pc:docMk/>
            <pc:sldMk cId="3806786449" sldId="1042652888"/>
            <ac:spMk id="8" creationId="{86362C03-3314-86EE-4748-6235B379D11D}"/>
          </ac:spMkLst>
        </pc:spChg>
        <pc:spChg chg="add del mod ord">
          <ac:chgData name="Flittner, David E. (LARC-E303)" userId="346ff0de-595c-4b11-b593-3ba79138544d" providerId="ADAL" clId="{4E16D327-F422-4792-B134-EAEB92BE415A}" dt="2024-08-13T02:25:31.049" v="645" actId="700"/>
          <ac:spMkLst>
            <pc:docMk/>
            <pc:sldMk cId="3806786449" sldId="1042652888"/>
            <ac:spMk id="11" creationId="{3F487B8A-8D66-1E0D-53E8-5257571F2C64}"/>
          </ac:spMkLst>
        </pc:spChg>
        <pc:spChg chg="add del mod ord">
          <ac:chgData name="Flittner, David E. (LARC-E303)" userId="346ff0de-595c-4b11-b593-3ba79138544d" providerId="ADAL" clId="{4E16D327-F422-4792-B134-EAEB92BE415A}" dt="2024-08-13T02:25:39.064" v="647" actId="700"/>
          <ac:spMkLst>
            <pc:docMk/>
            <pc:sldMk cId="3806786449" sldId="1042652888"/>
            <ac:spMk id="13" creationId="{51AD7293-244A-13AF-C914-F02F305563E7}"/>
          </ac:spMkLst>
        </pc:spChg>
        <pc:spChg chg="add del mod ord">
          <ac:chgData name="Flittner, David E. (LARC-E303)" userId="346ff0de-595c-4b11-b593-3ba79138544d" providerId="ADAL" clId="{4E16D327-F422-4792-B134-EAEB92BE415A}" dt="2024-08-13T02:25:39.064" v="647" actId="700"/>
          <ac:spMkLst>
            <pc:docMk/>
            <pc:sldMk cId="3806786449" sldId="1042652888"/>
            <ac:spMk id="14" creationId="{86954E47-F69A-BFAD-B93A-BCF6028A114B}"/>
          </ac:spMkLst>
        </pc:spChg>
        <pc:spChg chg="add del mod ord">
          <ac:chgData name="Flittner, David E. (LARC-E303)" userId="346ff0de-595c-4b11-b593-3ba79138544d" providerId="ADAL" clId="{4E16D327-F422-4792-B134-EAEB92BE415A}" dt="2024-08-13T02:25:55.048" v="649" actId="700"/>
          <ac:spMkLst>
            <pc:docMk/>
            <pc:sldMk cId="3806786449" sldId="1042652888"/>
            <ac:spMk id="15" creationId="{9B3AEA65-FCA1-20F8-0D29-0A93B4E63389}"/>
          </ac:spMkLst>
        </pc:spChg>
      </pc:sldChg>
      <pc:sldChg chg="addSp delSp modSp mod">
        <pc:chgData name="Flittner, David E. (LARC-E303)" userId="346ff0de-595c-4b11-b593-3ba79138544d" providerId="ADAL" clId="{4E16D327-F422-4792-B134-EAEB92BE415A}" dt="2024-08-23T05:02:20.683" v="2161" actId="1076"/>
        <pc:sldMkLst>
          <pc:docMk/>
          <pc:sldMk cId="4248217021" sldId="1042652889"/>
        </pc:sldMkLst>
        <pc:spChg chg="add del mod">
          <ac:chgData name="Flittner, David E. (LARC-E303)" userId="346ff0de-595c-4b11-b593-3ba79138544d" providerId="ADAL" clId="{4E16D327-F422-4792-B134-EAEB92BE415A}" dt="2024-08-23T05:00:12.870" v="2146" actId="478"/>
          <ac:spMkLst>
            <pc:docMk/>
            <pc:sldMk cId="4248217021" sldId="1042652889"/>
            <ac:spMk id="4" creationId="{E9612833-E0E9-0173-1695-DB0BDBB3B540}"/>
          </ac:spMkLst>
        </pc:spChg>
        <pc:spChg chg="mod">
          <ac:chgData name="Flittner, David E. (LARC-E303)" userId="346ff0de-595c-4b11-b593-3ba79138544d" providerId="ADAL" clId="{4E16D327-F422-4792-B134-EAEB92BE415A}" dt="2024-08-23T05:00:40.594" v="2150" actId="1035"/>
          <ac:spMkLst>
            <pc:docMk/>
            <pc:sldMk cId="4248217021" sldId="1042652889"/>
            <ac:spMk id="5" creationId="{3544D444-1D3F-E686-E0C4-B3D5C8A6E8CC}"/>
          </ac:spMkLst>
        </pc:spChg>
        <pc:spChg chg="mod">
          <ac:chgData name="Flittner, David E. (LARC-E303)" userId="346ff0de-595c-4b11-b593-3ba79138544d" providerId="ADAL" clId="{4E16D327-F422-4792-B134-EAEB92BE415A}" dt="2024-08-13T02:24:39.682" v="639"/>
          <ac:spMkLst>
            <pc:docMk/>
            <pc:sldMk cId="4248217021" sldId="1042652889"/>
            <ac:spMk id="6" creationId="{B971AF08-72AF-46FD-1B2E-CDBC7C52C529}"/>
          </ac:spMkLst>
        </pc:spChg>
        <pc:spChg chg="mod">
          <ac:chgData name="Flittner, David E. (LARC-E303)" userId="346ff0de-595c-4b11-b593-3ba79138544d" providerId="ADAL" clId="{4E16D327-F422-4792-B134-EAEB92BE415A}" dt="2024-08-13T02:28:08.764" v="665"/>
          <ac:spMkLst>
            <pc:docMk/>
            <pc:sldMk cId="4248217021" sldId="1042652889"/>
            <ac:spMk id="7" creationId="{01DC2B6A-249F-FF26-EBB2-CE22216D7EF2}"/>
          </ac:spMkLst>
        </pc:spChg>
        <pc:spChg chg="add mod">
          <ac:chgData name="Flittner, David E. (LARC-E303)" userId="346ff0de-595c-4b11-b593-3ba79138544d" providerId="ADAL" clId="{4E16D327-F422-4792-B134-EAEB92BE415A}" dt="2024-08-23T05:02:20.683" v="2161" actId="1076"/>
          <ac:spMkLst>
            <pc:docMk/>
            <pc:sldMk cId="4248217021" sldId="1042652889"/>
            <ac:spMk id="9" creationId="{EEE97150-AEEC-F187-9AAE-8191B6431DC4}"/>
          </ac:spMkLst>
        </pc:spChg>
        <pc:spChg chg="mod">
          <ac:chgData name="Flittner, David E. (LARC-E303)" userId="346ff0de-595c-4b11-b593-3ba79138544d" providerId="ADAL" clId="{4E16D327-F422-4792-B134-EAEB92BE415A}" dt="2024-08-23T04:59:21.342" v="2134" actId="20577"/>
          <ac:spMkLst>
            <pc:docMk/>
            <pc:sldMk cId="4248217021" sldId="1042652889"/>
            <ac:spMk id="18" creationId="{C00DF505-C1F0-F9B0-856A-2AAD48791134}"/>
          </ac:spMkLst>
        </pc:spChg>
        <pc:picChg chg="add del mod ord">
          <ac:chgData name="Flittner, David E. (LARC-E303)" userId="346ff0de-595c-4b11-b593-3ba79138544d" providerId="ADAL" clId="{4E16D327-F422-4792-B134-EAEB92BE415A}" dt="2024-08-23T05:00:02.063" v="2141" actId="167"/>
          <ac:picMkLst>
            <pc:docMk/>
            <pc:sldMk cId="4248217021" sldId="1042652889"/>
            <ac:picMk id="2" creationId="{A5BA4E0E-7589-785F-459F-5A742768AA16}"/>
          </ac:picMkLst>
        </pc:picChg>
        <pc:picChg chg="del">
          <ac:chgData name="Flittner, David E. (LARC-E303)" userId="346ff0de-595c-4b11-b593-3ba79138544d" providerId="ADAL" clId="{4E16D327-F422-4792-B134-EAEB92BE415A}" dt="2024-08-23T04:45:30.181" v="1994" actId="478"/>
          <ac:picMkLst>
            <pc:docMk/>
            <pc:sldMk cId="4248217021" sldId="1042652889"/>
            <ac:picMk id="3" creationId="{BF8B921C-AC74-24E2-002A-9DA3006AF6B1}"/>
          </ac:picMkLst>
        </pc:picChg>
      </pc:sldChg>
      <pc:sldChg chg="modSp del mod ord">
        <pc:chgData name="Flittner, David E. (LARC-E303)" userId="346ff0de-595c-4b11-b593-3ba79138544d" providerId="ADAL" clId="{4E16D327-F422-4792-B134-EAEB92BE415A}" dt="2024-08-23T04:28:53.959" v="1863" actId="2696"/>
        <pc:sldMkLst>
          <pc:docMk/>
          <pc:sldMk cId="820397319" sldId="1042652891"/>
        </pc:sldMkLst>
        <pc:spChg chg="mod">
          <ac:chgData name="Flittner, David E. (LARC-E303)" userId="346ff0de-595c-4b11-b593-3ba79138544d" providerId="ADAL" clId="{4E16D327-F422-4792-B134-EAEB92BE415A}" dt="2024-08-13T02:24:43.648" v="640"/>
          <ac:spMkLst>
            <pc:docMk/>
            <pc:sldMk cId="820397319" sldId="1042652891"/>
            <ac:spMk id="4" creationId="{FE03D0C6-45FE-DBDC-C948-80D96BCF4D8B}"/>
          </ac:spMkLst>
        </pc:spChg>
      </pc:sldChg>
      <pc:sldChg chg="del">
        <pc:chgData name="Flittner, David E. (LARC-E303)" userId="346ff0de-595c-4b11-b593-3ba79138544d" providerId="ADAL" clId="{4E16D327-F422-4792-B134-EAEB92BE415A}" dt="2024-08-21T16:17:36.304" v="1748" actId="18676"/>
        <pc:sldMkLst>
          <pc:docMk/>
          <pc:sldMk cId="3426377102" sldId="1042652897"/>
        </pc:sldMkLst>
      </pc:sldChg>
      <pc:sldChg chg="addSp delSp modSp mod">
        <pc:chgData name="Flittner, David E. (LARC-E303)" userId="346ff0de-595c-4b11-b593-3ba79138544d" providerId="ADAL" clId="{4E16D327-F422-4792-B134-EAEB92BE415A}" dt="2024-08-24T03:31:25.555" v="3272"/>
        <pc:sldMkLst>
          <pc:docMk/>
          <pc:sldMk cId="33410834" sldId="1042652899"/>
        </pc:sldMkLst>
        <pc:spChg chg="mod">
          <ac:chgData name="Flittner, David E. (LARC-E303)" userId="346ff0de-595c-4b11-b593-3ba79138544d" providerId="ADAL" clId="{4E16D327-F422-4792-B134-EAEB92BE415A}" dt="2024-08-13T02:26:20.497" v="654"/>
          <ac:spMkLst>
            <pc:docMk/>
            <pc:sldMk cId="33410834" sldId="1042652899"/>
            <ac:spMk id="4" creationId="{7AAC5762-B302-D70C-49FF-CB2CDB147C94}"/>
          </ac:spMkLst>
        </pc:spChg>
        <pc:spChg chg="mod">
          <ac:chgData name="Flittner, David E. (LARC-E303)" userId="346ff0de-595c-4b11-b593-3ba79138544d" providerId="ADAL" clId="{4E16D327-F422-4792-B134-EAEB92BE415A}" dt="2024-08-24T03:31:25.555" v="3272"/>
          <ac:spMkLst>
            <pc:docMk/>
            <pc:sldMk cId="33410834" sldId="1042652899"/>
            <ac:spMk id="5" creationId="{3BA6AB96-E0CB-0691-7083-903D755E574C}"/>
          </ac:spMkLst>
        </pc:spChg>
        <pc:spChg chg="add del mod">
          <ac:chgData name="Flittner, David E. (LARC-E303)" userId="346ff0de-595c-4b11-b593-3ba79138544d" providerId="ADAL" clId="{4E16D327-F422-4792-B134-EAEB92BE415A}" dt="2024-08-23T19:42:12.640" v="2848" actId="22"/>
          <ac:spMkLst>
            <pc:docMk/>
            <pc:sldMk cId="33410834" sldId="1042652899"/>
            <ac:spMk id="7" creationId="{0805E16F-6288-1D6A-ED4E-D2E2733FDABB}"/>
          </ac:spMkLst>
        </pc:spChg>
        <pc:picChg chg="del">
          <ac:chgData name="Flittner, David E. (LARC-E303)" userId="346ff0de-595c-4b11-b593-3ba79138544d" providerId="ADAL" clId="{4E16D327-F422-4792-B134-EAEB92BE415A}" dt="2024-08-23T19:42:10.773" v="2847" actId="478"/>
          <ac:picMkLst>
            <pc:docMk/>
            <pc:sldMk cId="33410834" sldId="1042652899"/>
            <ac:picMk id="8" creationId="{E2BA6085-CFF9-CEAF-8C2A-418627DB8D28}"/>
          </ac:picMkLst>
        </pc:picChg>
        <pc:picChg chg="add mod ord">
          <ac:chgData name="Flittner, David E. (LARC-E303)" userId="346ff0de-595c-4b11-b593-3ba79138544d" providerId="ADAL" clId="{4E16D327-F422-4792-B134-EAEB92BE415A}" dt="2024-08-23T19:42:12.640" v="2848" actId="22"/>
          <ac:picMkLst>
            <pc:docMk/>
            <pc:sldMk cId="33410834" sldId="1042652899"/>
            <ac:picMk id="10" creationId="{7906D996-03A9-03AC-3EEF-76960C791574}"/>
          </ac:picMkLst>
        </pc:picChg>
      </pc:sldChg>
      <pc:sldChg chg="modSp del mod ord">
        <pc:chgData name="Flittner, David E. (LARC-E303)" userId="346ff0de-595c-4b11-b593-3ba79138544d" providerId="ADAL" clId="{4E16D327-F422-4792-B134-EAEB92BE415A}" dt="2024-08-23T18:42:44.809" v="2361" actId="47"/>
        <pc:sldMkLst>
          <pc:docMk/>
          <pc:sldMk cId="3743665395" sldId="1042652901"/>
        </pc:sldMkLst>
        <pc:spChg chg="mod">
          <ac:chgData name="Flittner, David E. (LARC-E303)" userId="346ff0de-595c-4b11-b593-3ba79138544d" providerId="ADAL" clId="{4E16D327-F422-4792-B134-EAEB92BE415A}" dt="2024-08-13T02:24:53.682" v="642"/>
          <ac:spMkLst>
            <pc:docMk/>
            <pc:sldMk cId="3743665395" sldId="1042652901"/>
            <ac:spMk id="4" creationId="{79D16A60-A628-251D-D982-292D3F775B03}"/>
          </ac:spMkLst>
        </pc:spChg>
      </pc:sldChg>
      <pc:sldChg chg="modSp del mod ord">
        <pc:chgData name="Flittner, David E. (LARC-E303)" userId="346ff0de-595c-4b11-b593-3ba79138544d" providerId="ADAL" clId="{4E16D327-F422-4792-B134-EAEB92BE415A}" dt="2024-08-23T04:28:26.198" v="1861" actId="47"/>
        <pc:sldMkLst>
          <pc:docMk/>
          <pc:sldMk cId="2181664214" sldId="1042652902"/>
        </pc:sldMkLst>
        <pc:spChg chg="mod">
          <ac:chgData name="Flittner, David E. (LARC-E303)" userId="346ff0de-595c-4b11-b593-3ba79138544d" providerId="ADAL" clId="{4E16D327-F422-4792-B134-EAEB92BE415A}" dt="2024-08-13T02:24:49.183" v="641"/>
          <ac:spMkLst>
            <pc:docMk/>
            <pc:sldMk cId="2181664214" sldId="1042652902"/>
            <ac:spMk id="4" creationId="{BAA35080-5B6F-32A7-2CD6-CCB075C453C5}"/>
          </ac:spMkLst>
        </pc:spChg>
        <pc:spChg chg="mod">
          <ac:chgData name="Flittner, David E. (LARC-E303)" userId="346ff0de-595c-4b11-b593-3ba79138544d" providerId="ADAL" clId="{4E16D327-F422-4792-B134-EAEB92BE415A}" dt="2024-08-13T02:28:21.097" v="666"/>
          <ac:spMkLst>
            <pc:docMk/>
            <pc:sldMk cId="2181664214" sldId="1042652902"/>
            <ac:spMk id="5" creationId="{90FBEB28-F665-F40C-B7AF-19A8A67D0779}"/>
          </ac:spMkLst>
        </pc:spChg>
      </pc:sldChg>
      <pc:sldChg chg="modSp del mod">
        <pc:chgData name="Flittner, David E. (LARC-E303)" userId="346ff0de-595c-4b11-b593-3ba79138544d" providerId="ADAL" clId="{4E16D327-F422-4792-B134-EAEB92BE415A}" dt="2024-08-23T04:01:03.296" v="1834" actId="47"/>
        <pc:sldMkLst>
          <pc:docMk/>
          <pc:sldMk cId="1285029041" sldId="1042652905"/>
        </pc:sldMkLst>
        <pc:spChg chg="mod">
          <ac:chgData name="Flittner, David E. (LARC-E303)" userId="346ff0de-595c-4b11-b593-3ba79138544d" providerId="ADAL" clId="{4E16D327-F422-4792-B134-EAEB92BE415A}" dt="2024-08-13T02:24:23.699" v="636"/>
          <ac:spMkLst>
            <pc:docMk/>
            <pc:sldMk cId="1285029041" sldId="1042652905"/>
            <ac:spMk id="4" creationId="{3AF5C587-767F-67A3-2D2A-4EDC9F64D6BC}"/>
          </ac:spMkLst>
        </pc:spChg>
        <pc:spChg chg="mod">
          <ac:chgData name="Flittner, David E. (LARC-E303)" userId="346ff0de-595c-4b11-b593-3ba79138544d" providerId="ADAL" clId="{4E16D327-F422-4792-B134-EAEB92BE415A}" dt="2024-08-13T02:27:47.180" v="662"/>
          <ac:spMkLst>
            <pc:docMk/>
            <pc:sldMk cId="1285029041" sldId="1042652905"/>
            <ac:spMk id="5" creationId="{2A5ADA3B-20A1-A38A-F8D0-11280BA4F7BD}"/>
          </ac:spMkLst>
        </pc:spChg>
      </pc:sldChg>
      <pc:sldChg chg="addSp modSp new mod ord">
        <pc:chgData name="Flittner, David E. (LARC-E303)" userId="346ff0de-595c-4b11-b593-3ba79138544d" providerId="ADAL" clId="{4E16D327-F422-4792-B134-EAEB92BE415A}" dt="2024-08-24T04:30:52.227" v="5026" actId="20577"/>
        <pc:sldMkLst>
          <pc:docMk/>
          <pc:sldMk cId="1640902184" sldId="1042652906"/>
        </pc:sldMkLst>
        <pc:spChg chg="mod">
          <ac:chgData name="Flittner, David E. (LARC-E303)" userId="346ff0de-595c-4b11-b593-3ba79138544d" providerId="ADAL" clId="{4E16D327-F422-4792-B134-EAEB92BE415A}" dt="2024-08-24T04:30:52.227" v="5026" actId="20577"/>
          <ac:spMkLst>
            <pc:docMk/>
            <pc:sldMk cId="1640902184" sldId="1042652906"/>
            <ac:spMk id="2" creationId="{9AA1A492-31DC-B0E6-98CB-116B53702DD0}"/>
          </ac:spMkLst>
        </pc:spChg>
        <pc:spChg chg="mod">
          <ac:chgData name="Flittner, David E. (LARC-E303)" userId="346ff0de-595c-4b11-b593-3ba79138544d" providerId="ADAL" clId="{4E16D327-F422-4792-B134-EAEB92BE415A}" dt="2024-08-13T02:12:09.138" v="449" actId="20577"/>
          <ac:spMkLst>
            <pc:docMk/>
            <pc:sldMk cId="1640902184" sldId="1042652906"/>
            <ac:spMk id="3" creationId="{0628DB10-3077-D8AE-2B4B-0EA20BDDE56C}"/>
          </ac:spMkLst>
        </pc:spChg>
        <pc:spChg chg="mod">
          <ac:chgData name="Flittner, David E. (LARC-E303)" userId="346ff0de-595c-4b11-b593-3ba79138544d" providerId="ADAL" clId="{4E16D327-F422-4792-B134-EAEB92BE415A}" dt="2024-08-13T02:24:09.399" v="633"/>
          <ac:spMkLst>
            <pc:docMk/>
            <pc:sldMk cId="1640902184" sldId="1042652906"/>
            <ac:spMk id="4" creationId="{D7C5FCEA-7EFE-E58F-6E47-AE4795FBBAAF}"/>
          </ac:spMkLst>
        </pc:spChg>
        <pc:spChg chg="mod">
          <ac:chgData name="Flittner, David E. (LARC-E303)" userId="346ff0de-595c-4b11-b593-3ba79138544d" providerId="ADAL" clId="{4E16D327-F422-4792-B134-EAEB92BE415A}" dt="2024-08-13T02:27:32.364" v="659"/>
          <ac:spMkLst>
            <pc:docMk/>
            <pc:sldMk cId="1640902184" sldId="1042652906"/>
            <ac:spMk id="5" creationId="{370ADEC3-EF66-9313-D38A-F1757E7AB201}"/>
          </ac:spMkLst>
        </pc:spChg>
        <pc:picChg chg="add mod">
          <ac:chgData name="Flittner, David E. (LARC-E303)" userId="346ff0de-595c-4b11-b593-3ba79138544d" providerId="ADAL" clId="{4E16D327-F422-4792-B134-EAEB92BE415A}" dt="2024-08-13T02:13:52.770" v="572" actId="1076"/>
          <ac:picMkLst>
            <pc:docMk/>
            <pc:sldMk cId="1640902184" sldId="1042652906"/>
            <ac:picMk id="8" creationId="{0DAB62D9-E5A4-75AB-6472-0E9D44A76D2F}"/>
          </ac:picMkLst>
        </pc:picChg>
      </pc:sldChg>
      <pc:sldChg chg="addSp delSp modSp new mod modClrScheme chgLayout">
        <pc:chgData name="Flittner, David E. (LARC-E303)" userId="346ff0de-595c-4b11-b593-3ba79138544d" providerId="ADAL" clId="{4E16D327-F422-4792-B134-EAEB92BE415A}" dt="2024-08-23T19:37:31.765" v="2840" actId="732"/>
        <pc:sldMkLst>
          <pc:docMk/>
          <pc:sldMk cId="4160417630" sldId="1042652907"/>
        </pc:sldMkLst>
        <pc:spChg chg="del mod ord">
          <ac:chgData name="Flittner, David E. (LARC-E303)" userId="346ff0de-595c-4b11-b593-3ba79138544d" providerId="ADAL" clId="{4E16D327-F422-4792-B134-EAEB92BE415A}" dt="2024-08-14T01:25:22.127" v="1529" actId="700"/>
          <ac:spMkLst>
            <pc:docMk/>
            <pc:sldMk cId="4160417630" sldId="1042652907"/>
            <ac:spMk id="2" creationId="{FCD590CD-9B6D-3BD8-9340-B1D5A90EFAE5}"/>
          </ac:spMkLst>
        </pc:spChg>
        <pc:spChg chg="mod ord">
          <ac:chgData name="Flittner, David E. (LARC-E303)" userId="346ff0de-595c-4b11-b593-3ba79138544d" providerId="ADAL" clId="{4E16D327-F422-4792-B134-EAEB92BE415A}" dt="2024-08-14T01:25:22.127" v="1529" actId="700"/>
          <ac:spMkLst>
            <pc:docMk/>
            <pc:sldMk cId="4160417630" sldId="1042652907"/>
            <ac:spMk id="3" creationId="{4D3EEF32-1B4F-6FF5-5A67-F7EA3DD701E6}"/>
          </ac:spMkLst>
        </pc:spChg>
        <pc:spChg chg="mod ord">
          <ac:chgData name="Flittner, David E. (LARC-E303)" userId="346ff0de-595c-4b11-b593-3ba79138544d" providerId="ADAL" clId="{4E16D327-F422-4792-B134-EAEB92BE415A}" dt="2024-08-14T01:25:22.127" v="1529" actId="700"/>
          <ac:spMkLst>
            <pc:docMk/>
            <pc:sldMk cId="4160417630" sldId="1042652907"/>
            <ac:spMk id="4" creationId="{8FE42F3B-E6A6-F8DB-E757-6A686A50B084}"/>
          </ac:spMkLst>
        </pc:spChg>
        <pc:spChg chg="mod ord">
          <ac:chgData name="Flittner, David E. (LARC-E303)" userId="346ff0de-595c-4b11-b593-3ba79138544d" providerId="ADAL" clId="{4E16D327-F422-4792-B134-EAEB92BE415A}" dt="2024-08-14T01:25:22.127" v="1529" actId="700"/>
          <ac:spMkLst>
            <pc:docMk/>
            <pc:sldMk cId="4160417630" sldId="1042652907"/>
            <ac:spMk id="5" creationId="{E4B4E02A-0D34-9D58-CC21-62604AA154BD}"/>
          </ac:spMkLst>
        </pc:spChg>
        <pc:spChg chg="add mod ord">
          <ac:chgData name="Flittner, David E. (LARC-E303)" userId="346ff0de-595c-4b11-b593-3ba79138544d" providerId="ADAL" clId="{4E16D327-F422-4792-B134-EAEB92BE415A}" dt="2024-08-14T01:25:22.127" v="1529" actId="700"/>
          <ac:spMkLst>
            <pc:docMk/>
            <pc:sldMk cId="4160417630" sldId="1042652907"/>
            <ac:spMk id="6" creationId="{281EFC17-23A8-8296-A8C6-86B706717938}"/>
          </ac:spMkLst>
        </pc:spChg>
        <pc:picChg chg="add mod modCrop">
          <ac:chgData name="Flittner, David E. (LARC-E303)" userId="346ff0de-595c-4b11-b593-3ba79138544d" providerId="ADAL" clId="{4E16D327-F422-4792-B134-EAEB92BE415A}" dt="2024-08-23T19:37:31.765" v="2840" actId="732"/>
          <ac:picMkLst>
            <pc:docMk/>
            <pc:sldMk cId="4160417630" sldId="1042652907"/>
            <ac:picMk id="8" creationId="{5CAF0C48-97B0-2CB7-AEA1-18CD73C7435B}"/>
          </ac:picMkLst>
        </pc:picChg>
      </pc:sldChg>
      <pc:sldChg chg="addSp modSp new mod">
        <pc:chgData name="Flittner, David E. (LARC-E303)" userId="346ff0de-595c-4b11-b593-3ba79138544d" providerId="ADAL" clId="{4E16D327-F422-4792-B134-EAEB92BE415A}" dt="2024-08-23T19:37:51.371" v="2844" actId="732"/>
        <pc:sldMkLst>
          <pc:docMk/>
          <pc:sldMk cId="223102479" sldId="1042652908"/>
        </pc:sldMkLst>
        <pc:picChg chg="add mod modCrop">
          <ac:chgData name="Flittner, David E. (LARC-E303)" userId="346ff0de-595c-4b11-b593-3ba79138544d" providerId="ADAL" clId="{4E16D327-F422-4792-B134-EAEB92BE415A}" dt="2024-08-23T19:37:51.371" v="2844" actId="732"/>
          <ac:picMkLst>
            <pc:docMk/>
            <pc:sldMk cId="223102479" sldId="1042652908"/>
            <ac:picMk id="7" creationId="{2805EFEE-3F5A-2175-498A-D99B46E50B0F}"/>
          </ac:picMkLst>
        </pc:picChg>
      </pc:sldChg>
      <pc:sldChg chg="addSp modSp new mod">
        <pc:chgData name="Flittner, David E. (LARC-E303)" userId="346ff0de-595c-4b11-b593-3ba79138544d" providerId="ADAL" clId="{4E16D327-F422-4792-B134-EAEB92BE415A}" dt="2024-08-23T19:38:05.896" v="2846" actId="732"/>
        <pc:sldMkLst>
          <pc:docMk/>
          <pc:sldMk cId="2528071114" sldId="1042652909"/>
        </pc:sldMkLst>
        <pc:picChg chg="add mod modCrop">
          <ac:chgData name="Flittner, David E. (LARC-E303)" userId="346ff0de-595c-4b11-b593-3ba79138544d" providerId="ADAL" clId="{4E16D327-F422-4792-B134-EAEB92BE415A}" dt="2024-08-23T19:38:05.896" v="2846" actId="732"/>
          <ac:picMkLst>
            <pc:docMk/>
            <pc:sldMk cId="2528071114" sldId="1042652909"/>
            <ac:picMk id="7" creationId="{C7735F43-F0EE-D213-46E7-BDE76E4818B5}"/>
          </ac:picMkLst>
        </pc:picChg>
      </pc:sldChg>
      <pc:sldChg chg="addSp delSp modSp new mod ord">
        <pc:chgData name="Flittner, David E. (LARC-E303)" userId="346ff0de-595c-4b11-b593-3ba79138544d" providerId="ADAL" clId="{4E16D327-F422-4792-B134-EAEB92BE415A}" dt="2024-08-23T19:35:07.607" v="2838" actId="732"/>
        <pc:sldMkLst>
          <pc:docMk/>
          <pc:sldMk cId="4232778263" sldId="1042652910"/>
        </pc:sldMkLst>
        <pc:picChg chg="add del mod modCrop">
          <ac:chgData name="Flittner, David E. (LARC-E303)" userId="346ff0de-595c-4b11-b593-3ba79138544d" providerId="ADAL" clId="{4E16D327-F422-4792-B134-EAEB92BE415A}" dt="2024-08-23T19:34:44.288" v="2835" actId="478"/>
          <ac:picMkLst>
            <pc:docMk/>
            <pc:sldMk cId="4232778263" sldId="1042652910"/>
            <ac:picMk id="7" creationId="{58AB3939-2594-8BC9-9624-9B95C274411D}"/>
          </ac:picMkLst>
        </pc:picChg>
        <pc:picChg chg="add mod modCrop">
          <ac:chgData name="Flittner, David E. (LARC-E303)" userId="346ff0de-595c-4b11-b593-3ba79138544d" providerId="ADAL" clId="{4E16D327-F422-4792-B134-EAEB92BE415A}" dt="2024-08-23T19:35:07.607" v="2838" actId="732"/>
          <ac:picMkLst>
            <pc:docMk/>
            <pc:sldMk cId="4232778263" sldId="1042652910"/>
            <ac:picMk id="8" creationId="{289F805B-DA2D-983F-7A5E-858804CA60C8}"/>
          </ac:picMkLst>
        </pc:picChg>
      </pc:sldChg>
      <pc:sldChg chg="addSp modSp new del mod">
        <pc:chgData name="Flittner, David E. (LARC-E303)" userId="346ff0de-595c-4b11-b593-3ba79138544d" providerId="ADAL" clId="{4E16D327-F422-4792-B134-EAEB92BE415A}" dt="2024-08-20T12:00:35.514" v="1574" actId="47"/>
        <pc:sldMkLst>
          <pc:docMk/>
          <pc:sldMk cId="1902229741" sldId="1042652911"/>
        </pc:sldMkLst>
        <pc:graphicFrameChg chg="add modGraphic">
          <ac:chgData name="Flittner, David E. (LARC-E303)" userId="346ff0de-595c-4b11-b593-3ba79138544d" providerId="ADAL" clId="{4E16D327-F422-4792-B134-EAEB92BE415A}" dt="2024-08-20T11:59:20.722" v="1573"/>
          <ac:graphicFrameMkLst>
            <pc:docMk/>
            <pc:sldMk cId="1902229741" sldId="1042652911"/>
            <ac:graphicFrameMk id="8" creationId="{E3BC0C65-F87E-D0F4-3BDA-9C3ECCD555DF}"/>
          </ac:graphicFrameMkLst>
        </pc:graphicFrameChg>
      </pc:sldChg>
      <pc:sldChg chg="add del mod ord modShow">
        <pc:chgData name="Flittner, David E. (LARC-E303)" userId="346ff0de-595c-4b11-b593-3ba79138544d" providerId="ADAL" clId="{4E16D327-F422-4792-B134-EAEB92BE415A}" dt="2024-08-24T04:44:20.990" v="5033" actId="2696"/>
        <pc:sldMkLst>
          <pc:docMk/>
          <pc:sldMk cId="3358189039" sldId="1042652912"/>
        </pc:sldMkLst>
      </pc:sldChg>
      <pc:sldChg chg="addSp modSp new del mod">
        <pc:chgData name="Flittner, David E. (LARC-E303)" userId="346ff0de-595c-4b11-b593-3ba79138544d" providerId="ADAL" clId="{4E16D327-F422-4792-B134-EAEB92BE415A}" dt="2024-08-20T12:39:42.372" v="1576" actId="2696"/>
        <pc:sldMkLst>
          <pc:docMk/>
          <pc:sldMk cId="2800013112" sldId="1042652913"/>
        </pc:sldMkLst>
        <pc:graphicFrameChg chg="add modGraphic">
          <ac:chgData name="Flittner, David E. (LARC-E303)" userId="346ff0de-595c-4b11-b593-3ba79138544d" providerId="ADAL" clId="{4E16D327-F422-4792-B134-EAEB92BE415A}" dt="2024-08-20T12:01:06.838" v="1575" actId="27022"/>
          <ac:graphicFrameMkLst>
            <pc:docMk/>
            <pc:sldMk cId="2800013112" sldId="1042652913"/>
            <ac:graphicFrameMk id="8" creationId="{5D159725-B42D-A856-8A98-32C46F2C08E6}"/>
          </ac:graphicFrameMkLst>
        </pc:graphicFrameChg>
      </pc:sldChg>
      <pc:sldChg chg="addSp modSp new del mod">
        <pc:chgData name="Flittner, David E. (LARC-E303)" userId="346ff0de-595c-4b11-b593-3ba79138544d" providerId="ADAL" clId="{4E16D327-F422-4792-B134-EAEB92BE415A}" dt="2024-08-20T12:42:42.188" v="1746" actId="47"/>
        <pc:sldMkLst>
          <pc:docMk/>
          <pc:sldMk cId="3628846514" sldId="1042652913"/>
        </pc:sldMkLst>
        <pc:graphicFrameChg chg="add modGraphic">
          <ac:chgData name="Flittner, David E. (LARC-E303)" userId="346ff0de-595c-4b11-b593-3ba79138544d" providerId="ADAL" clId="{4E16D327-F422-4792-B134-EAEB92BE415A}" dt="2024-08-20T12:40:15.949" v="1578" actId="27022"/>
          <ac:graphicFrameMkLst>
            <pc:docMk/>
            <pc:sldMk cId="3628846514" sldId="1042652913"/>
            <ac:graphicFrameMk id="8" creationId="{A673A0D0-94BA-4024-6DAF-607062183002}"/>
          </ac:graphicFrameMkLst>
        </pc:graphicFrameChg>
      </pc:sldChg>
      <pc:sldChg chg="addSp delSp modSp new mod">
        <pc:chgData name="Flittner, David E. (LARC-E303)" userId="346ff0de-595c-4b11-b593-3ba79138544d" providerId="ADAL" clId="{4E16D327-F422-4792-B134-EAEB92BE415A}" dt="2024-08-23T05:02:26.543" v="2162"/>
        <pc:sldMkLst>
          <pc:docMk/>
          <pc:sldMk cId="2235497029" sldId="1042652914"/>
        </pc:sldMkLst>
        <pc:spChg chg="del mod">
          <ac:chgData name="Flittner, David E. (LARC-E303)" userId="346ff0de-595c-4b11-b593-3ba79138544d" providerId="ADAL" clId="{4E16D327-F422-4792-B134-EAEB92BE415A}" dt="2024-08-23T04:37:37.361" v="1910"/>
          <ac:spMkLst>
            <pc:docMk/>
            <pc:sldMk cId="2235497029" sldId="1042652914"/>
            <ac:spMk id="2" creationId="{069B069D-66CE-ED5B-1AE1-401346650C17}"/>
          </ac:spMkLst>
        </pc:spChg>
        <pc:spChg chg="mod">
          <ac:chgData name="Flittner, David E. (LARC-E303)" userId="346ff0de-595c-4b11-b593-3ba79138544d" providerId="ADAL" clId="{4E16D327-F422-4792-B134-EAEB92BE415A}" dt="2024-08-20T12:41:17.832" v="1622" actId="20577"/>
          <ac:spMkLst>
            <pc:docMk/>
            <pc:sldMk cId="2235497029" sldId="1042652914"/>
            <ac:spMk id="3" creationId="{F68947D3-8F5F-9ECD-4B11-56FCC28E0CC7}"/>
          </ac:spMkLst>
        </pc:spChg>
        <pc:spChg chg="add mod">
          <ac:chgData name="Flittner, David E. (LARC-E303)" userId="346ff0de-595c-4b11-b593-3ba79138544d" providerId="ADAL" clId="{4E16D327-F422-4792-B134-EAEB92BE415A}" dt="2024-08-23T04:37:13.776" v="1909"/>
          <ac:spMkLst>
            <pc:docMk/>
            <pc:sldMk cId="2235497029" sldId="1042652914"/>
            <ac:spMk id="11" creationId="{B8D8B76F-F4EF-9D62-0CF4-361517B33EEE}"/>
          </ac:spMkLst>
        </pc:spChg>
        <pc:spChg chg="add mod">
          <ac:chgData name="Flittner, David E. (LARC-E303)" userId="346ff0de-595c-4b11-b593-3ba79138544d" providerId="ADAL" clId="{4E16D327-F422-4792-B134-EAEB92BE415A}" dt="2024-08-23T04:37:37.361" v="1910"/>
          <ac:spMkLst>
            <pc:docMk/>
            <pc:sldMk cId="2235497029" sldId="1042652914"/>
            <ac:spMk id="12" creationId="{9891FD60-7EB4-916A-2F10-58D35CE3708A}"/>
          </ac:spMkLst>
        </pc:spChg>
        <pc:spChg chg="add mod">
          <ac:chgData name="Flittner, David E. (LARC-E303)" userId="346ff0de-595c-4b11-b593-3ba79138544d" providerId="ADAL" clId="{4E16D327-F422-4792-B134-EAEB92BE415A}" dt="2024-08-23T05:02:26.543" v="2162"/>
          <ac:spMkLst>
            <pc:docMk/>
            <pc:sldMk cId="2235497029" sldId="1042652914"/>
            <ac:spMk id="13" creationId="{E9C3C3F2-5B80-0AA2-892A-50E8FD1CF57C}"/>
          </ac:spMkLst>
        </pc:spChg>
        <pc:picChg chg="add mod">
          <ac:chgData name="Flittner, David E. (LARC-E303)" userId="346ff0de-595c-4b11-b593-3ba79138544d" providerId="ADAL" clId="{4E16D327-F422-4792-B134-EAEB92BE415A}" dt="2024-08-23T04:38:43.157" v="1914" actId="1076"/>
          <ac:picMkLst>
            <pc:docMk/>
            <pc:sldMk cId="2235497029" sldId="1042652914"/>
            <ac:picMk id="7" creationId="{745D6A0C-950F-4E8C-666E-27B37A6CEB0B}"/>
          </ac:picMkLst>
        </pc:picChg>
        <pc:picChg chg="add mod">
          <ac:chgData name="Flittner, David E. (LARC-E303)" userId="346ff0de-595c-4b11-b593-3ba79138544d" providerId="ADAL" clId="{4E16D327-F422-4792-B134-EAEB92BE415A}" dt="2024-08-23T04:38:19.007" v="1912" actId="1076"/>
          <ac:picMkLst>
            <pc:docMk/>
            <pc:sldMk cId="2235497029" sldId="1042652914"/>
            <ac:picMk id="8" creationId="{F09B0825-4DFC-F47F-43F7-ED8DC0949580}"/>
          </ac:picMkLst>
        </pc:picChg>
        <pc:picChg chg="add mod">
          <ac:chgData name="Flittner, David E. (LARC-E303)" userId="346ff0de-595c-4b11-b593-3ba79138544d" providerId="ADAL" clId="{4E16D327-F422-4792-B134-EAEB92BE415A}" dt="2024-08-23T04:38:25.068" v="1913" actId="1076"/>
          <ac:picMkLst>
            <pc:docMk/>
            <pc:sldMk cId="2235497029" sldId="1042652914"/>
            <ac:picMk id="9" creationId="{6530FCF1-AAA4-BAD3-E4D2-486B5A70698D}"/>
          </ac:picMkLst>
        </pc:picChg>
        <pc:picChg chg="add mod">
          <ac:chgData name="Flittner, David E. (LARC-E303)" userId="346ff0de-595c-4b11-b593-3ba79138544d" providerId="ADAL" clId="{4E16D327-F422-4792-B134-EAEB92BE415A}" dt="2024-08-23T04:38:16.400" v="1911" actId="1076"/>
          <ac:picMkLst>
            <pc:docMk/>
            <pc:sldMk cId="2235497029" sldId="1042652914"/>
            <ac:picMk id="10" creationId="{BFC2D6D0-C59E-C7E2-8DB1-0E2228DA3B5A}"/>
          </ac:picMkLst>
        </pc:picChg>
      </pc:sldChg>
      <pc:sldChg chg="addSp modSp new del mod">
        <pc:chgData name="Flittner, David E. (LARC-E303)" userId="346ff0de-595c-4b11-b593-3ba79138544d" providerId="ADAL" clId="{4E16D327-F422-4792-B134-EAEB92BE415A}" dt="2024-08-21T16:25:46.419" v="1754" actId="18676"/>
        <pc:sldMkLst>
          <pc:docMk/>
          <pc:sldMk cId="1438716097" sldId="1042652915"/>
        </pc:sldMkLst>
        <pc:graphicFrameChg chg="add modGraphic">
          <ac:chgData name="Flittner, David E. (LARC-E303)" userId="346ff0de-595c-4b11-b593-3ba79138544d" providerId="ADAL" clId="{4E16D327-F422-4792-B134-EAEB92BE415A}" dt="2024-08-21T16:17:49.297" v="1749"/>
          <ac:graphicFrameMkLst>
            <pc:docMk/>
            <pc:sldMk cId="1438716097" sldId="1042652915"/>
            <ac:graphicFrameMk id="8" creationId="{9895B1D9-158D-80EF-573B-A7A585E05954}"/>
          </ac:graphicFrameMkLst>
        </pc:graphicFrameChg>
      </pc:sldChg>
      <pc:sldChg chg="addSp modSp new del mod">
        <pc:chgData name="Flittner, David E. (LARC-E303)" userId="346ff0de-595c-4b11-b593-3ba79138544d" providerId="ADAL" clId="{4E16D327-F422-4792-B134-EAEB92BE415A}" dt="2024-08-24T04:24:01.209" v="4954" actId="47"/>
        <pc:sldMkLst>
          <pc:docMk/>
          <pc:sldMk cId="1913205806" sldId="1042652915"/>
        </pc:sldMkLst>
        <pc:graphicFrameChg chg="add modGraphic">
          <ac:chgData name="Flittner, David E. (LARC-E303)" userId="346ff0de-595c-4b11-b593-3ba79138544d" providerId="ADAL" clId="{4E16D327-F422-4792-B134-EAEB92BE415A}" dt="2024-08-21T16:26:27.455" v="1755" actId="27022"/>
          <ac:graphicFrameMkLst>
            <pc:docMk/>
            <pc:sldMk cId="1913205806" sldId="1042652915"/>
            <ac:graphicFrameMk id="8" creationId="{698F2098-DF46-4B62-B555-7DC036BA8DD3}"/>
          </ac:graphicFrameMkLst>
        </pc:graphicFrameChg>
      </pc:sldChg>
      <pc:sldChg chg="addSp delSp modSp add mod">
        <pc:chgData name="Flittner, David E. (LARC-E303)" userId="346ff0de-595c-4b11-b593-3ba79138544d" providerId="ADAL" clId="{4E16D327-F422-4792-B134-EAEB92BE415A}" dt="2024-08-23T21:38:09.595" v="3010" actId="1582"/>
        <pc:sldMkLst>
          <pc:docMk/>
          <pc:sldMk cId="1726272898" sldId="1042652916"/>
        </pc:sldMkLst>
        <pc:spChg chg="mod ord">
          <ac:chgData name="Flittner, David E. (LARC-E303)" userId="346ff0de-595c-4b11-b593-3ba79138544d" providerId="ADAL" clId="{4E16D327-F422-4792-B134-EAEB92BE415A}" dt="2024-08-22T03:01:57.309" v="1792" actId="1076"/>
          <ac:spMkLst>
            <pc:docMk/>
            <pc:sldMk cId="1726272898" sldId="1042652916"/>
            <ac:spMk id="9" creationId="{73AA6BCD-7E7D-F96B-CECA-11F5482B56A8}"/>
          </ac:spMkLst>
        </pc:spChg>
        <pc:spChg chg="add del mod">
          <ac:chgData name="Flittner, David E. (LARC-E303)" userId="346ff0de-595c-4b11-b593-3ba79138544d" providerId="ADAL" clId="{4E16D327-F422-4792-B134-EAEB92BE415A}" dt="2024-08-23T21:37:34.453" v="3006" actId="11529"/>
          <ac:spMkLst>
            <pc:docMk/>
            <pc:sldMk cId="1726272898" sldId="1042652916"/>
            <ac:spMk id="18" creationId="{AC92E615-38E4-CD84-3577-7B59EC0A359C}"/>
          </ac:spMkLst>
        </pc:spChg>
        <pc:picChg chg="add mod">
          <ac:chgData name="Flittner, David E. (LARC-E303)" userId="346ff0de-595c-4b11-b593-3ba79138544d" providerId="ADAL" clId="{4E16D327-F422-4792-B134-EAEB92BE415A}" dt="2024-08-23T21:37:59.945" v="3009" actId="1076"/>
          <ac:picMkLst>
            <pc:docMk/>
            <pc:sldMk cId="1726272898" sldId="1042652916"/>
            <ac:picMk id="8" creationId="{733AB775-F4CF-187A-AFF0-17F6AF944568}"/>
          </ac:picMkLst>
        </pc:picChg>
        <pc:picChg chg="del">
          <ac:chgData name="Flittner, David E. (LARC-E303)" userId="346ff0de-595c-4b11-b593-3ba79138544d" providerId="ADAL" clId="{4E16D327-F422-4792-B134-EAEB92BE415A}" dt="2024-08-22T02:58:32.404" v="1757" actId="478"/>
          <ac:picMkLst>
            <pc:docMk/>
            <pc:sldMk cId="1726272898" sldId="1042652916"/>
            <ac:picMk id="12" creationId="{FC36D94E-B933-31E8-96E6-769B25CCC561}"/>
          </ac:picMkLst>
        </pc:picChg>
        <pc:picChg chg="add mod">
          <ac:chgData name="Flittner, David E. (LARC-E303)" userId="346ff0de-595c-4b11-b593-3ba79138544d" providerId="ADAL" clId="{4E16D327-F422-4792-B134-EAEB92BE415A}" dt="2024-08-22T03:01:02.989" v="1778" actId="1037"/>
          <ac:picMkLst>
            <pc:docMk/>
            <pc:sldMk cId="1726272898" sldId="1042652916"/>
            <ac:picMk id="13" creationId="{31A7F67C-EE3B-2E77-AAC7-AF1745894161}"/>
          </ac:picMkLst>
        </pc:picChg>
        <pc:picChg chg="del">
          <ac:chgData name="Flittner, David E. (LARC-E303)" userId="346ff0de-595c-4b11-b593-3ba79138544d" providerId="ADAL" clId="{4E16D327-F422-4792-B134-EAEB92BE415A}" dt="2024-08-22T03:00:06.976" v="1763" actId="478"/>
          <ac:picMkLst>
            <pc:docMk/>
            <pc:sldMk cId="1726272898" sldId="1042652916"/>
            <ac:picMk id="14" creationId="{F94D97C7-7391-82FF-E912-D70C3BEE865B}"/>
          </ac:picMkLst>
        </pc:picChg>
        <pc:cxnChg chg="add mod">
          <ac:chgData name="Flittner, David E. (LARC-E303)" userId="346ff0de-595c-4b11-b593-3ba79138544d" providerId="ADAL" clId="{4E16D327-F422-4792-B134-EAEB92BE415A}" dt="2024-08-23T21:38:09.595" v="3010" actId="1582"/>
          <ac:cxnSpMkLst>
            <pc:docMk/>
            <pc:sldMk cId="1726272898" sldId="1042652916"/>
            <ac:cxnSpMk id="16" creationId="{CCDE5682-54BF-FD4D-DDA8-2019720E99A7}"/>
          </ac:cxnSpMkLst>
        </pc:cxnChg>
        <pc:cxnChg chg="add mod">
          <ac:chgData name="Flittner, David E. (LARC-E303)" userId="346ff0de-595c-4b11-b593-3ba79138544d" providerId="ADAL" clId="{4E16D327-F422-4792-B134-EAEB92BE415A}" dt="2024-08-23T18:40:10.899" v="2358" actId="1076"/>
          <ac:cxnSpMkLst>
            <pc:docMk/>
            <pc:sldMk cId="1726272898" sldId="1042652916"/>
            <ac:cxnSpMk id="17" creationId="{7710E8BD-F373-F4BC-92A7-9F30DC0EE7B6}"/>
          </ac:cxnSpMkLst>
        </pc:cxnChg>
      </pc:sldChg>
      <pc:sldChg chg="add del">
        <pc:chgData name="Flittner, David E. (LARC-E303)" userId="346ff0de-595c-4b11-b593-3ba79138544d" providerId="ADAL" clId="{4E16D327-F422-4792-B134-EAEB92BE415A}" dt="2024-08-21T16:25:32.121" v="1753" actId="2890"/>
        <pc:sldMkLst>
          <pc:docMk/>
          <pc:sldMk cId="2905619827" sldId="1042652916"/>
        </pc:sldMkLst>
      </pc:sldChg>
      <pc:sldChg chg="addSp delSp modSp add mod">
        <pc:chgData name="Flittner, David E. (LARC-E303)" userId="346ff0de-595c-4b11-b593-3ba79138544d" providerId="ADAL" clId="{4E16D327-F422-4792-B134-EAEB92BE415A}" dt="2024-08-23T04:00:40.265" v="1833" actId="14100"/>
        <pc:sldMkLst>
          <pc:docMk/>
          <pc:sldMk cId="2641486534" sldId="1042652917"/>
        </pc:sldMkLst>
        <pc:picChg chg="add mod">
          <ac:chgData name="Flittner, David E. (LARC-E303)" userId="346ff0de-595c-4b11-b593-3ba79138544d" providerId="ADAL" clId="{4E16D327-F422-4792-B134-EAEB92BE415A}" dt="2024-08-22T03:04:01.653" v="1828" actId="1076"/>
          <ac:picMkLst>
            <pc:docMk/>
            <pc:sldMk cId="2641486534" sldId="1042652917"/>
            <ac:picMk id="8" creationId="{36AC216C-97A8-1432-D85C-8DDE535E767B}"/>
          </ac:picMkLst>
        </pc:picChg>
        <pc:picChg chg="add mod">
          <ac:chgData name="Flittner, David E. (LARC-E303)" userId="346ff0de-595c-4b11-b593-3ba79138544d" providerId="ADAL" clId="{4E16D327-F422-4792-B134-EAEB92BE415A}" dt="2024-08-23T04:00:40.265" v="1833" actId="14100"/>
          <ac:picMkLst>
            <pc:docMk/>
            <pc:sldMk cId="2641486534" sldId="1042652917"/>
            <ac:picMk id="10" creationId="{72C1F7D7-DB90-2605-C4FD-4E0C372AAAD8}"/>
          </ac:picMkLst>
        </pc:picChg>
        <pc:picChg chg="del">
          <ac:chgData name="Flittner, David E. (LARC-E303)" userId="346ff0de-595c-4b11-b593-3ba79138544d" providerId="ADAL" clId="{4E16D327-F422-4792-B134-EAEB92BE415A}" dt="2024-08-23T04:00:23.540" v="1829" actId="478"/>
          <ac:picMkLst>
            <pc:docMk/>
            <pc:sldMk cId="2641486534" sldId="1042652917"/>
            <ac:picMk id="14" creationId="{DE2C0874-FC08-06F7-618C-6242F8656826}"/>
          </ac:picMkLst>
        </pc:picChg>
        <pc:picChg chg="del">
          <ac:chgData name="Flittner, David E. (LARC-E303)" userId="346ff0de-595c-4b11-b593-3ba79138544d" providerId="ADAL" clId="{4E16D327-F422-4792-B134-EAEB92BE415A}" dt="2024-08-22T03:03:46.340" v="1794" actId="478"/>
          <ac:picMkLst>
            <pc:docMk/>
            <pc:sldMk cId="2641486534" sldId="1042652917"/>
            <ac:picMk id="16" creationId="{9294A8ED-1F9F-E035-ECC9-5F0D2C0F4941}"/>
          </ac:picMkLst>
        </pc:picChg>
      </pc:sldChg>
      <pc:sldChg chg="addSp delSp modSp add mod">
        <pc:chgData name="Flittner, David E. (LARC-E303)" userId="346ff0de-595c-4b11-b593-3ba79138544d" providerId="ADAL" clId="{4E16D327-F422-4792-B134-EAEB92BE415A}" dt="2024-08-24T04:52:36.802" v="5220" actId="14100"/>
        <pc:sldMkLst>
          <pc:docMk/>
          <pc:sldMk cId="2070616245" sldId="1042652918"/>
        </pc:sldMkLst>
        <pc:spChg chg="add mod ord">
          <ac:chgData name="Flittner, David E. (LARC-E303)" userId="346ff0de-595c-4b11-b593-3ba79138544d" providerId="ADAL" clId="{4E16D327-F422-4792-B134-EAEB92BE415A}" dt="2024-08-24T04:51:35.470" v="5161" actId="14100"/>
          <ac:spMkLst>
            <pc:docMk/>
            <pc:sldMk cId="2070616245" sldId="1042652918"/>
            <ac:spMk id="7" creationId="{6B29A6FC-070E-AAB4-DFD2-F1ECF741A33C}"/>
          </ac:spMkLst>
        </pc:spChg>
        <pc:spChg chg="add mod">
          <ac:chgData name="Flittner, David E. (LARC-E303)" userId="346ff0de-595c-4b11-b593-3ba79138544d" providerId="ADAL" clId="{4E16D327-F422-4792-B134-EAEB92BE415A}" dt="2024-08-24T04:51:25.197" v="5160" actId="404"/>
          <ac:spMkLst>
            <pc:docMk/>
            <pc:sldMk cId="2070616245" sldId="1042652918"/>
            <ac:spMk id="8" creationId="{7C08C9BC-A8EE-A453-F5A6-0F936AFA9D36}"/>
          </ac:spMkLst>
        </pc:spChg>
        <pc:spChg chg="del">
          <ac:chgData name="Flittner, David E. (LARC-E303)" userId="346ff0de-595c-4b11-b593-3ba79138544d" providerId="ADAL" clId="{4E16D327-F422-4792-B134-EAEB92BE415A}" dt="2024-08-23T04:25:55.305" v="1854" actId="478"/>
          <ac:spMkLst>
            <pc:docMk/>
            <pc:sldMk cId="2070616245" sldId="1042652918"/>
            <ac:spMk id="13" creationId="{54E0C240-1874-FE29-1081-5078E7D5037C}"/>
          </ac:spMkLst>
        </pc:spChg>
        <pc:spChg chg="del mod">
          <ac:chgData name="Flittner, David E. (LARC-E303)" userId="346ff0de-595c-4b11-b593-3ba79138544d" providerId="ADAL" clId="{4E16D327-F422-4792-B134-EAEB92BE415A}" dt="2024-08-23T04:26:26.345" v="1860"/>
          <ac:spMkLst>
            <pc:docMk/>
            <pc:sldMk cId="2070616245" sldId="1042652918"/>
            <ac:spMk id="14" creationId="{0CD6265F-075B-4B7A-AF4B-7258BFAB8D4A}"/>
          </ac:spMkLst>
        </pc:spChg>
        <pc:spChg chg="del mod">
          <ac:chgData name="Flittner, David E. (LARC-E303)" userId="346ff0de-595c-4b11-b593-3ba79138544d" providerId="ADAL" clId="{4E16D327-F422-4792-B134-EAEB92BE415A}" dt="2024-08-24T04:51:07.232" v="5156" actId="478"/>
          <ac:spMkLst>
            <pc:docMk/>
            <pc:sldMk cId="2070616245" sldId="1042652918"/>
            <ac:spMk id="15" creationId="{8A6166E1-3289-5EA4-BC57-618D73EC7E8A}"/>
          </ac:spMkLst>
        </pc:spChg>
        <pc:spChg chg="mod">
          <ac:chgData name="Flittner, David E. (LARC-E303)" userId="346ff0de-595c-4b11-b593-3ba79138544d" providerId="ADAL" clId="{4E16D327-F422-4792-B134-EAEB92BE415A}" dt="2024-08-24T04:49:55.752" v="5100" actId="1076"/>
          <ac:spMkLst>
            <pc:docMk/>
            <pc:sldMk cId="2070616245" sldId="1042652918"/>
            <ac:spMk id="16" creationId="{C6B5EAF1-F307-5A6E-01F2-F8324849FB50}"/>
          </ac:spMkLst>
        </pc:spChg>
        <pc:spChg chg="add mod">
          <ac:chgData name="Flittner, David E. (LARC-E303)" userId="346ff0de-595c-4b11-b593-3ba79138544d" providerId="ADAL" clId="{4E16D327-F422-4792-B134-EAEB92BE415A}" dt="2024-08-23T04:25:27.882" v="1852"/>
          <ac:spMkLst>
            <pc:docMk/>
            <pc:sldMk cId="2070616245" sldId="1042652918"/>
            <ac:spMk id="18" creationId="{027CA84B-59E1-171A-BB49-CA7B7BD12A6D}"/>
          </ac:spMkLst>
        </pc:spChg>
        <pc:spChg chg="add mod">
          <ac:chgData name="Flittner, David E. (LARC-E303)" userId="346ff0de-595c-4b11-b593-3ba79138544d" providerId="ADAL" clId="{4E16D327-F422-4792-B134-EAEB92BE415A}" dt="2024-08-23T04:25:27.882" v="1852"/>
          <ac:spMkLst>
            <pc:docMk/>
            <pc:sldMk cId="2070616245" sldId="1042652918"/>
            <ac:spMk id="19" creationId="{A978D241-8BBF-4B81-4C84-DB80C26644F4}"/>
          </ac:spMkLst>
        </pc:spChg>
        <pc:spChg chg="add mod">
          <ac:chgData name="Flittner, David E. (LARC-E303)" userId="346ff0de-595c-4b11-b593-3ba79138544d" providerId="ADAL" clId="{4E16D327-F422-4792-B134-EAEB92BE415A}" dt="2024-08-23T04:25:27.882" v="1852"/>
          <ac:spMkLst>
            <pc:docMk/>
            <pc:sldMk cId="2070616245" sldId="1042652918"/>
            <ac:spMk id="20" creationId="{096F53A1-3E3A-5766-AE79-55B0D140CAD8}"/>
          </ac:spMkLst>
        </pc:spChg>
        <pc:spChg chg="add mod">
          <ac:chgData name="Flittner, David E. (LARC-E303)" userId="346ff0de-595c-4b11-b593-3ba79138544d" providerId="ADAL" clId="{4E16D327-F422-4792-B134-EAEB92BE415A}" dt="2024-08-24T04:52:36.802" v="5220" actId="14100"/>
          <ac:spMkLst>
            <pc:docMk/>
            <pc:sldMk cId="2070616245" sldId="1042652918"/>
            <ac:spMk id="21" creationId="{73D8F76B-54D1-E5E5-98EF-EDB1CBC2C35C}"/>
          </ac:spMkLst>
        </pc:spChg>
        <pc:picChg chg="add mod">
          <ac:chgData name="Flittner, David E. (LARC-E303)" userId="346ff0de-595c-4b11-b593-3ba79138544d" providerId="ADAL" clId="{4E16D327-F422-4792-B134-EAEB92BE415A}" dt="2024-08-23T04:25:27.882" v="1852"/>
          <ac:picMkLst>
            <pc:docMk/>
            <pc:sldMk cId="2070616245" sldId="1042652918"/>
            <ac:picMk id="9" creationId="{ED98F7AD-C6EF-3734-675D-18F2B62617FF}"/>
          </ac:picMkLst>
        </pc:picChg>
        <pc:picChg chg="del">
          <ac:chgData name="Flittner, David E. (LARC-E303)" userId="346ff0de-595c-4b11-b593-3ba79138544d" providerId="ADAL" clId="{4E16D327-F422-4792-B134-EAEB92BE415A}" dt="2024-08-23T04:25:24.545" v="1851" actId="478"/>
          <ac:picMkLst>
            <pc:docMk/>
            <pc:sldMk cId="2070616245" sldId="1042652918"/>
            <ac:picMk id="10" creationId="{FDB32806-4B04-8D65-95FA-0158A0683DCA}"/>
          </ac:picMkLst>
        </pc:picChg>
        <pc:picChg chg="add mod">
          <ac:chgData name="Flittner, David E. (LARC-E303)" userId="346ff0de-595c-4b11-b593-3ba79138544d" providerId="ADAL" clId="{4E16D327-F422-4792-B134-EAEB92BE415A}" dt="2024-08-23T04:25:27.882" v="1852"/>
          <ac:picMkLst>
            <pc:docMk/>
            <pc:sldMk cId="2070616245" sldId="1042652918"/>
            <ac:picMk id="11" creationId="{F9B26984-B74C-5574-1019-7BB77B5E2BD8}"/>
          </ac:picMkLst>
        </pc:picChg>
        <pc:picChg chg="del">
          <ac:chgData name="Flittner, David E. (LARC-E303)" userId="346ff0de-595c-4b11-b593-3ba79138544d" providerId="ADAL" clId="{4E16D327-F422-4792-B134-EAEB92BE415A}" dt="2024-08-23T04:26:26.345" v="1858" actId="478"/>
          <ac:picMkLst>
            <pc:docMk/>
            <pc:sldMk cId="2070616245" sldId="1042652918"/>
            <ac:picMk id="12" creationId="{4AA75CDE-8410-0E3D-3CD6-A798D02B398B}"/>
          </ac:picMkLst>
        </pc:picChg>
        <pc:picChg chg="add mod">
          <ac:chgData name="Flittner, David E. (LARC-E303)" userId="346ff0de-595c-4b11-b593-3ba79138544d" providerId="ADAL" clId="{4E16D327-F422-4792-B134-EAEB92BE415A}" dt="2024-08-23T04:25:27.882" v="1852"/>
          <ac:picMkLst>
            <pc:docMk/>
            <pc:sldMk cId="2070616245" sldId="1042652918"/>
            <ac:picMk id="17" creationId="{E4FD3CB3-5F94-6D51-0720-8DC461D72FA3}"/>
          </ac:picMkLst>
        </pc:picChg>
      </pc:sldChg>
      <pc:sldChg chg="new del">
        <pc:chgData name="Flittner, David E. (LARC-E303)" userId="346ff0de-595c-4b11-b593-3ba79138544d" providerId="ADAL" clId="{4E16D327-F422-4792-B134-EAEB92BE415A}" dt="2024-08-23T04:18:55.683" v="1840" actId="47"/>
        <pc:sldMkLst>
          <pc:docMk/>
          <pc:sldMk cId="3253094114" sldId="1042652918"/>
        </pc:sldMkLst>
      </pc:sldChg>
      <pc:sldChg chg="addSp delSp modSp new del mod modClrScheme chgLayout">
        <pc:chgData name="Flittner, David E. (LARC-E303)" userId="346ff0de-595c-4b11-b593-3ba79138544d" providerId="ADAL" clId="{4E16D327-F422-4792-B134-EAEB92BE415A}" dt="2024-08-23T04:33:55.653" v="1904" actId="47"/>
        <pc:sldMkLst>
          <pc:docMk/>
          <pc:sldMk cId="1404740110" sldId="1042652919"/>
        </pc:sldMkLst>
        <pc:spChg chg="del mod ord">
          <ac:chgData name="Flittner, David E. (LARC-E303)" userId="346ff0de-595c-4b11-b593-3ba79138544d" providerId="ADAL" clId="{4E16D327-F422-4792-B134-EAEB92BE415A}" dt="2024-08-23T04:31:49.746" v="1867" actId="700"/>
          <ac:spMkLst>
            <pc:docMk/>
            <pc:sldMk cId="1404740110" sldId="1042652919"/>
            <ac:spMk id="2" creationId="{0824122C-E4F8-E7E2-704F-4BDB2644B2E0}"/>
          </ac:spMkLst>
        </pc:spChg>
        <pc:spChg chg="del">
          <ac:chgData name="Flittner, David E. (LARC-E303)" userId="346ff0de-595c-4b11-b593-3ba79138544d" providerId="ADAL" clId="{4E16D327-F422-4792-B134-EAEB92BE415A}" dt="2024-08-23T04:31:28.888" v="1866"/>
          <ac:spMkLst>
            <pc:docMk/>
            <pc:sldMk cId="1404740110" sldId="1042652919"/>
            <ac:spMk id="3" creationId="{6D4A9CDA-4EFB-8B71-31A2-085285C5017B}"/>
          </ac:spMkLst>
        </pc:spChg>
        <pc:spChg chg="mod ord">
          <ac:chgData name="Flittner, David E. (LARC-E303)" userId="346ff0de-595c-4b11-b593-3ba79138544d" providerId="ADAL" clId="{4E16D327-F422-4792-B134-EAEB92BE415A}" dt="2024-08-23T04:31:49.746" v="1867" actId="700"/>
          <ac:spMkLst>
            <pc:docMk/>
            <pc:sldMk cId="1404740110" sldId="1042652919"/>
            <ac:spMk id="4" creationId="{D2BA0AB9-88EE-0BDB-5603-C67B6162C571}"/>
          </ac:spMkLst>
        </pc:spChg>
        <pc:spChg chg="mod ord">
          <ac:chgData name="Flittner, David E. (LARC-E303)" userId="346ff0de-595c-4b11-b593-3ba79138544d" providerId="ADAL" clId="{4E16D327-F422-4792-B134-EAEB92BE415A}" dt="2024-08-23T04:31:49.746" v="1867" actId="700"/>
          <ac:spMkLst>
            <pc:docMk/>
            <pc:sldMk cId="1404740110" sldId="1042652919"/>
            <ac:spMk id="5" creationId="{1C756414-6389-5474-EDEA-BC37EBEAA71F}"/>
          </ac:spMkLst>
        </pc:spChg>
        <pc:spChg chg="mod ord">
          <ac:chgData name="Flittner, David E. (LARC-E303)" userId="346ff0de-595c-4b11-b593-3ba79138544d" providerId="ADAL" clId="{4E16D327-F422-4792-B134-EAEB92BE415A}" dt="2024-08-23T04:31:49.746" v="1867" actId="700"/>
          <ac:spMkLst>
            <pc:docMk/>
            <pc:sldMk cId="1404740110" sldId="1042652919"/>
            <ac:spMk id="6" creationId="{A6919C13-AB32-0D28-9572-7658A0F310DD}"/>
          </ac:spMkLst>
        </pc:spChg>
        <pc:spChg chg="add mod ord">
          <ac:chgData name="Flittner, David E. (LARC-E303)" userId="346ff0de-595c-4b11-b593-3ba79138544d" providerId="ADAL" clId="{4E16D327-F422-4792-B134-EAEB92BE415A}" dt="2024-08-23T04:31:49.746" v="1867" actId="700"/>
          <ac:spMkLst>
            <pc:docMk/>
            <pc:sldMk cId="1404740110" sldId="1042652919"/>
            <ac:spMk id="8" creationId="{8278B09A-33C7-BFDF-D5E2-63B78C53C989}"/>
          </ac:spMkLst>
        </pc:spChg>
        <pc:spChg chg="add mod">
          <ac:chgData name="Flittner, David E. (LARC-E303)" userId="346ff0de-595c-4b11-b593-3ba79138544d" providerId="ADAL" clId="{4E16D327-F422-4792-B134-EAEB92BE415A}" dt="2024-08-23T04:33:49.666" v="1902" actId="21"/>
          <ac:spMkLst>
            <pc:docMk/>
            <pc:sldMk cId="1404740110" sldId="1042652919"/>
            <ac:spMk id="10" creationId="{070E1B88-CD5C-8C38-8977-C1B920000616}"/>
          </ac:spMkLst>
        </pc:spChg>
        <pc:picChg chg="add del mod ord">
          <ac:chgData name="Flittner, David E. (LARC-E303)" userId="346ff0de-595c-4b11-b593-3ba79138544d" providerId="ADAL" clId="{4E16D327-F422-4792-B134-EAEB92BE415A}" dt="2024-08-23T04:33:49.666" v="1902" actId="21"/>
          <ac:picMkLst>
            <pc:docMk/>
            <pc:sldMk cId="1404740110" sldId="1042652919"/>
            <ac:picMk id="7" creationId="{55C5E018-BD0F-E4AD-AB50-5EA51DD91366}"/>
          </ac:picMkLst>
        </pc:picChg>
      </pc:sldChg>
      <pc:sldChg chg="addSp delSp modSp new del mod modClrScheme chgLayout">
        <pc:chgData name="Flittner, David E. (LARC-E303)" userId="346ff0de-595c-4b11-b593-3ba79138544d" providerId="ADAL" clId="{4E16D327-F422-4792-B134-EAEB92BE415A}" dt="2024-08-23T04:33:40.046" v="1901" actId="47"/>
        <pc:sldMkLst>
          <pc:docMk/>
          <pc:sldMk cId="3501462553" sldId="1042652920"/>
        </pc:sldMkLst>
        <pc:spChg chg="del mod ord">
          <ac:chgData name="Flittner, David E. (LARC-E303)" userId="346ff0de-595c-4b11-b593-3ba79138544d" providerId="ADAL" clId="{4E16D327-F422-4792-B134-EAEB92BE415A}" dt="2024-08-23T04:32:20.091" v="1869" actId="700"/>
          <ac:spMkLst>
            <pc:docMk/>
            <pc:sldMk cId="3501462553" sldId="1042652920"/>
            <ac:spMk id="2" creationId="{F417C145-5F45-16BD-97D7-7CD0B04EBEC8}"/>
          </ac:spMkLst>
        </pc:spChg>
        <pc:spChg chg="del mod ord">
          <ac:chgData name="Flittner, David E. (LARC-E303)" userId="346ff0de-595c-4b11-b593-3ba79138544d" providerId="ADAL" clId="{4E16D327-F422-4792-B134-EAEB92BE415A}" dt="2024-08-23T04:32:20.091" v="1869" actId="700"/>
          <ac:spMkLst>
            <pc:docMk/>
            <pc:sldMk cId="3501462553" sldId="1042652920"/>
            <ac:spMk id="3" creationId="{F65A7293-D7F6-9E99-2477-FBA31FEFF034}"/>
          </ac:spMkLst>
        </pc:spChg>
        <pc:spChg chg="mod ord">
          <ac:chgData name="Flittner, David E. (LARC-E303)" userId="346ff0de-595c-4b11-b593-3ba79138544d" providerId="ADAL" clId="{4E16D327-F422-4792-B134-EAEB92BE415A}" dt="2024-08-23T04:32:20.091" v="1869" actId="700"/>
          <ac:spMkLst>
            <pc:docMk/>
            <pc:sldMk cId="3501462553" sldId="1042652920"/>
            <ac:spMk id="4" creationId="{11109BA4-C7B3-F54B-CE12-13793FE1FDB8}"/>
          </ac:spMkLst>
        </pc:spChg>
        <pc:spChg chg="mod ord">
          <ac:chgData name="Flittner, David E. (LARC-E303)" userId="346ff0de-595c-4b11-b593-3ba79138544d" providerId="ADAL" clId="{4E16D327-F422-4792-B134-EAEB92BE415A}" dt="2024-08-23T04:32:20.091" v="1869" actId="700"/>
          <ac:spMkLst>
            <pc:docMk/>
            <pc:sldMk cId="3501462553" sldId="1042652920"/>
            <ac:spMk id="5" creationId="{3118B48C-E6D5-0BA0-37F1-D5B73DA454B8}"/>
          </ac:spMkLst>
        </pc:spChg>
        <pc:spChg chg="mod ord">
          <ac:chgData name="Flittner, David E. (LARC-E303)" userId="346ff0de-595c-4b11-b593-3ba79138544d" providerId="ADAL" clId="{4E16D327-F422-4792-B134-EAEB92BE415A}" dt="2024-08-23T04:32:20.091" v="1869" actId="700"/>
          <ac:spMkLst>
            <pc:docMk/>
            <pc:sldMk cId="3501462553" sldId="1042652920"/>
            <ac:spMk id="6" creationId="{D6EBC09B-4396-4BF6-AB8E-7A09B87DF819}"/>
          </ac:spMkLst>
        </pc:spChg>
        <pc:spChg chg="add mod ord">
          <ac:chgData name="Flittner, David E. (LARC-E303)" userId="346ff0de-595c-4b11-b593-3ba79138544d" providerId="ADAL" clId="{4E16D327-F422-4792-B134-EAEB92BE415A}" dt="2024-08-23T04:32:20.091" v="1869" actId="700"/>
          <ac:spMkLst>
            <pc:docMk/>
            <pc:sldMk cId="3501462553" sldId="1042652920"/>
            <ac:spMk id="7" creationId="{731296E4-F7A8-49BD-BC5F-A239C2075BB3}"/>
          </ac:spMkLst>
        </pc:spChg>
        <pc:spChg chg="add mod ord">
          <ac:chgData name="Flittner, David E. (LARC-E303)" userId="346ff0de-595c-4b11-b593-3ba79138544d" providerId="ADAL" clId="{4E16D327-F422-4792-B134-EAEB92BE415A}" dt="2024-08-23T04:32:20.091" v="1869" actId="700"/>
          <ac:spMkLst>
            <pc:docMk/>
            <pc:sldMk cId="3501462553" sldId="1042652920"/>
            <ac:spMk id="8" creationId="{244AD56C-189C-96CE-E042-0373991954CB}"/>
          </ac:spMkLst>
        </pc:spChg>
      </pc:sldChg>
      <pc:sldChg chg="addSp delSp modSp new mod">
        <pc:chgData name="Flittner, David E. (LARC-E303)" userId="346ff0de-595c-4b11-b593-3ba79138544d" providerId="ADAL" clId="{4E16D327-F422-4792-B134-EAEB92BE415A}" dt="2024-08-24T04:26:45.308" v="4958" actId="207"/>
        <pc:sldMkLst>
          <pc:docMk/>
          <pc:sldMk cId="4195265191" sldId="1042652921"/>
        </pc:sldMkLst>
        <pc:spChg chg="del">
          <ac:chgData name="Flittner, David E. (LARC-E303)" userId="346ff0de-595c-4b11-b593-3ba79138544d" providerId="ADAL" clId="{4E16D327-F422-4792-B134-EAEB92BE415A}" dt="2024-08-23T04:33:53.017" v="1903"/>
          <ac:spMkLst>
            <pc:docMk/>
            <pc:sldMk cId="4195265191" sldId="1042652921"/>
            <ac:spMk id="2" creationId="{2BB0BA2F-8C4F-8151-A69B-53F68BDC8D73}"/>
          </ac:spMkLst>
        </pc:spChg>
        <pc:spChg chg="mod">
          <ac:chgData name="Flittner, David E. (LARC-E303)" userId="346ff0de-595c-4b11-b593-3ba79138544d" providerId="ADAL" clId="{4E16D327-F422-4792-B134-EAEB92BE415A}" dt="2024-08-23T18:43:47.948" v="2388" actId="20577"/>
          <ac:spMkLst>
            <pc:docMk/>
            <pc:sldMk cId="4195265191" sldId="1042652921"/>
            <ac:spMk id="3" creationId="{6DB1B5C2-00A9-DCE0-C82D-4D882F926941}"/>
          </ac:spMkLst>
        </pc:spChg>
        <pc:spChg chg="add mod">
          <ac:chgData name="Flittner, David E. (LARC-E303)" userId="346ff0de-595c-4b11-b593-3ba79138544d" providerId="ADAL" clId="{4E16D327-F422-4792-B134-EAEB92BE415A}" dt="2024-08-23T05:02:06.392" v="2158"/>
          <ac:spMkLst>
            <pc:docMk/>
            <pc:sldMk cId="4195265191" sldId="1042652921"/>
            <ac:spMk id="8" creationId="{1B7D1102-7F7A-874D-5ED5-9D92D64816C0}"/>
          </ac:spMkLst>
        </pc:spChg>
        <pc:spChg chg="add del mod">
          <ac:chgData name="Flittner, David E. (LARC-E303)" userId="346ff0de-595c-4b11-b593-3ba79138544d" providerId="ADAL" clId="{4E16D327-F422-4792-B134-EAEB92BE415A}" dt="2024-08-23T18:48:08.356" v="2545" actId="767"/>
          <ac:spMkLst>
            <pc:docMk/>
            <pc:sldMk cId="4195265191" sldId="1042652921"/>
            <ac:spMk id="11" creationId="{4AD1B8A5-11FA-B3FC-C8BB-A7825A040192}"/>
          </ac:spMkLst>
        </pc:spChg>
        <pc:spChg chg="add mod">
          <ac:chgData name="Flittner, David E. (LARC-E303)" userId="346ff0de-595c-4b11-b593-3ba79138544d" providerId="ADAL" clId="{4E16D327-F422-4792-B134-EAEB92BE415A}" dt="2024-08-24T04:26:45.308" v="4958" actId="207"/>
          <ac:spMkLst>
            <pc:docMk/>
            <pc:sldMk cId="4195265191" sldId="1042652921"/>
            <ac:spMk id="12" creationId="{F9C734B2-B1DA-9C6E-912E-E8D43EB6A330}"/>
          </ac:spMkLst>
        </pc:spChg>
        <pc:picChg chg="add mod">
          <ac:chgData name="Flittner, David E. (LARC-E303)" userId="346ff0de-595c-4b11-b593-3ba79138544d" providerId="ADAL" clId="{4E16D327-F422-4792-B134-EAEB92BE415A}" dt="2024-08-23T18:50:25.937" v="2769" actId="1038"/>
          <ac:picMkLst>
            <pc:docMk/>
            <pc:sldMk cId="4195265191" sldId="1042652921"/>
            <ac:picMk id="7" creationId="{4D17A998-78B7-7E60-D025-61683C6A4AA6}"/>
          </ac:picMkLst>
        </pc:picChg>
        <pc:cxnChg chg="add del mod">
          <ac:chgData name="Flittner, David E. (LARC-E303)" userId="346ff0de-595c-4b11-b593-3ba79138544d" providerId="ADAL" clId="{4E16D327-F422-4792-B134-EAEB92BE415A}" dt="2024-08-23T18:47:53.509" v="2543" actId="478"/>
          <ac:cxnSpMkLst>
            <pc:docMk/>
            <pc:sldMk cId="4195265191" sldId="1042652921"/>
            <ac:cxnSpMk id="10" creationId="{85426DFB-3DB7-6980-3498-254C072E97FA}"/>
          </ac:cxnSpMkLst>
        </pc:cxnChg>
      </pc:sldChg>
      <pc:sldChg chg="modSp add del mod">
        <pc:chgData name="Flittner, David E. (LARC-E303)" userId="346ff0de-595c-4b11-b593-3ba79138544d" providerId="ADAL" clId="{4E16D327-F422-4792-B134-EAEB92BE415A}" dt="2024-08-23T04:38:58.543" v="1915" actId="47"/>
        <pc:sldMkLst>
          <pc:docMk/>
          <pc:sldMk cId="1457672252" sldId="1042652922"/>
        </pc:sldMkLst>
        <pc:picChg chg="mod">
          <ac:chgData name="Flittner, David E. (LARC-E303)" userId="346ff0de-595c-4b11-b593-3ba79138544d" providerId="ADAL" clId="{4E16D327-F422-4792-B134-EAEB92BE415A}" dt="2024-08-23T04:36:42.188" v="1907" actId="1076"/>
          <ac:picMkLst>
            <pc:docMk/>
            <pc:sldMk cId="1457672252" sldId="1042652922"/>
            <ac:picMk id="7" creationId="{9BCED75D-6122-80EB-FDF6-4AC35A721093}"/>
          </ac:picMkLst>
        </pc:picChg>
      </pc:sldChg>
      <pc:sldChg chg="addSp delSp modSp new mod modShow">
        <pc:chgData name="Flittner, David E. (LARC-E303)" userId="346ff0de-595c-4b11-b593-3ba79138544d" providerId="ADAL" clId="{4E16D327-F422-4792-B134-EAEB92BE415A}" dt="2024-08-23T05:03:32.101" v="2164" actId="1076"/>
        <pc:sldMkLst>
          <pc:docMk/>
          <pc:sldMk cId="4047680560" sldId="1042652922"/>
        </pc:sldMkLst>
        <pc:spChg chg="mod">
          <ac:chgData name="Flittner, David E. (LARC-E303)" userId="346ff0de-595c-4b11-b593-3ba79138544d" providerId="ADAL" clId="{4E16D327-F422-4792-B134-EAEB92BE415A}" dt="2024-08-23T04:40:28.468" v="1949" actId="21"/>
          <ac:spMkLst>
            <pc:docMk/>
            <pc:sldMk cId="4047680560" sldId="1042652922"/>
            <ac:spMk id="2" creationId="{55F4D154-51F7-C944-C9D0-D6C0BFDE4BD7}"/>
          </ac:spMkLst>
        </pc:spChg>
        <pc:spChg chg="mod">
          <ac:chgData name="Flittner, David E. (LARC-E303)" userId="346ff0de-595c-4b11-b593-3ba79138544d" providerId="ADAL" clId="{4E16D327-F422-4792-B134-EAEB92BE415A}" dt="2024-08-23T04:40:36.805" v="1951" actId="20577"/>
          <ac:spMkLst>
            <pc:docMk/>
            <pc:sldMk cId="4047680560" sldId="1042652922"/>
            <ac:spMk id="3" creationId="{32172650-6A55-5720-41CC-622BDF6870F1}"/>
          </ac:spMkLst>
        </pc:spChg>
        <pc:spChg chg="add mod">
          <ac:chgData name="Flittner, David E. (LARC-E303)" userId="346ff0de-595c-4b11-b593-3ba79138544d" providerId="ADAL" clId="{4E16D327-F422-4792-B134-EAEB92BE415A}" dt="2024-08-23T04:40:00.379" v="1944" actId="1035"/>
          <ac:spMkLst>
            <pc:docMk/>
            <pc:sldMk cId="4047680560" sldId="1042652922"/>
            <ac:spMk id="9" creationId="{C9C0D041-D13F-C8EB-B31A-86800EECA230}"/>
          </ac:spMkLst>
        </pc:spChg>
        <pc:spChg chg="add mod">
          <ac:chgData name="Flittner, David E. (LARC-E303)" userId="346ff0de-595c-4b11-b593-3ba79138544d" providerId="ADAL" clId="{4E16D327-F422-4792-B134-EAEB92BE415A}" dt="2024-08-23T04:40:00.379" v="1944" actId="1035"/>
          <ac:spMkLst>
            <pc:docMk/>
            <pc:sldMk cId="4047680560" sldId="1042652922"/>
            <ac:spMk id="10" creationId="{38AC98EF-3414-F9D1-7F2F-029C868505E4}"/>
          </ac:spMkLst>
        </pc:spChg>
        <pc:spChg chg="add del mod">
          <ac:chgData name="Flittner, David E. (LARC-E303)" userId="346ff0de-595c-4b11-b593-3ba79138544d" providerId="ADAL" clId="{4E16D327-F422-4792-B134-EAEB92BE415A}" dt="2024-08-23T04:40:42.990" v="1953"/>
          <ac:spMkLst>
            <pc:docMk/>
            <pc:sldMk cId="4047680560" sldId="1042652922"/>
            <ac:spMk id="11" creationId="{F8D131A3-E337-A177-09BF-0CDFAFF45A89}"/>
          </ac:spMkLst>
        </pc:spChg>
        <pc:spChg chg="add mod">
          <ac:chgData name="Flittner, David E. (LARC-E303)" userId="346ff0de-595c-4b11-b593-3ba79138544d" providerId="ADAL" clId="{4E16D327-F422-4792-B134-EAEB92BE415A}" dt="2024-08-23T05:03:32.101" v="2164" actId="1076"/>
          <ac:spMkLst>
            <pc:docMk/>
            <pc:sldMk cId="4047680560" sldId="1042652922"/>
            <ac:spMk id="12" creationId="{A9C8CE7C-CCE9-8D40-38BD-73A207AA3A89}"/>
          </ac:spMkLst>
        </pc:spChg>
        <pc:picChg chg="add mod">
          <ac:chgData name="Flittner, David E. (LARC-E303)" userId="346ff0de-595c-4b11-b593-3ba79138544d" providerId="ADAL" clId="{4E16D327-F422-4792-B134-EAEB92BE415A}" dt="2024-08-23T04:40:00.379" v="1944" actId="1035"/>
          <ac:picMkLst>
            <pc:docMk/>
            <pc:sldMk cId="4047680560" sldId="1042652922"/>
            <ac:picMk id="7" creationId="{CE96D4AD-0F4C-EE59-6038-FFDD3AD8B7A2}"/>
          </ac:picMkLst>
        </pc:picChg>
        <pc:picChg chg="add mod">
          <ac:chgData name="Flittner, David E. (LARC-E303)" userId="346ff0de-595c-4b11-b593-3ba79138544d" providerId="ADAL" clId="{4E16D327-F422-4792-B134-EAEB92BE415A}" dt="2024-08-23T04:40:00.379" v="1944" actId="1035"/>
          <ac:picMkLst>
            <pc:docMk/>
            <pc:sldMk cId="4047680560" sldId="1042652922"/>
            <ac:picMk id="8" creationId="{4551ECF6-0B0A-6D25-B131-6DF5542B7D06}"/>
          </ac:picMkLst>
        </pc:picChg>
      </pc:sldChg>
      <pc:sldChg chg="addSp modSp new mod">
        <pc:chgData name="Flittner, David E. (LARC-E303)" userId="346ff0de-595c-4b11-b593-3ba79138544d" providerId="ADAL" clId="{4E16D327-F422-4792-B134-EAEB92BE415A}" dt="2024-08-23T05:03:39.752" v="2166" actId="1076"/>
        <pc:sldMkLst>
          <pc:docMk/>
          <pc:sldMk cId="3005419118" sldId="1042652923"/>
        </pc:sldMkLst>
        <pc:spChg chg="mod">
          <ac:chgData name="Flittner, David E. (LARC-E303)" userId="346ff0de-595c-4b11-b593-3ba79138544d" providerId="ADAL" clId="{4E16D327-F422-4792-B134-EAEB92BE415A}" dt="2024-08-23T04:41:15.561" v="1986" actId="20577"/>
          <ac:spMkLst>
            <pc:docMk/>
            <pc:sldMk cId="3005419118" sldId="1042652923"/>
            <ac:spMk id="3" creationId="{7FD5E2F7-DD2B-DD65-EF03-EB05D99C558D}"/>
          </ac:spMkLst>
        </pc:spChg>
        <pc:spChg chg="add mod">
          <ac:chgData name="Flittner, David E. (LARC-E303)" userId="346ff0de-595c-4b11-b593-3ba79138544d" providerId="ADAL" clId="{4E16D327-F422-4792-B134-EAEB92BE415A}" dt="2024-08-23T05:03:39.752" v="2166" actId="1076"/>
          <ac:spMkLst>
            <pc:docMk/>
            <pc:sldMk cId="3005419118" sldId="1042652923"/>
            <ac:spMk id="11" creationId="{9F2078B3-E5FE-00E9-3DFB-D9B123C43F23}"/>
          </ac:spMkLst>
        </pc:spChg>
        <pc:picChg chg="add mod">
          <ac:chgData name="Flittner, David E. (LARC-E303)" userId="346ff0de-595c-4b11-b593-3ba79138544d" providerId="ADAL" clId="{4E16D327-F422-4792-B134-EAEB92BE415A}" dt="2024-08-23T04:41:01.240" v="1955"/>
          <ac:picMkLst>
            <pc:docMk/>
            <pc:sldMk cId="3005419118" sldId="1042652923"/>
            <ac:picMk id="7" creationId="{18DF2AA1-D174-029B-5071-007BC899AF7D}"/>
          </ac:picMkLst>
        </pc:picChg>
        <pc:picChg chg="add mod">
          <ac:chgData name="Flittner, David E. (LARC-E303)" userId="346ff0de-595c-4b11-b593-3ba79138544d" providerId="ADAL" clId="{4E16D327-F422-4792-B134-EAEB92BE415A}" dt="2024-08-23T04:41:01.240" v="1955"/>
          <ac:picMkLst>
            <pc:docMk/>
            <pc:sldMk cId="3005419118" sldId="1042652923"/>
            <ac:picMk id="8" creationId="{2B8D2024-636C-BF76-7F90-9D0B22CD6C6C}"/>
          </ac:picMkLst>
        </pc:picChg>
        <pc:picChg chg="add mod">
          <ac:chgData name="Flittner, David E. (LARC-E303)" userId="346ff0de-595c-4b11-b593-3ba79138544d" providerId="ADAL" clId="{4E16D327-F422-4792-B134-EAEB92BE415A}" dt="2024-08-23T04:41:01.240" v="1955"/>
          <ac:picMkLst>
            <pc:docMk/>
            <pc:sldMk cId="3005419118" sldId="1042652923"/>
            <ac:picMk id="9" creationId="{80564051-80DF-F571-D56F-9EEEE108070F}"/>
          </ac:picMkLst>
        </pc:picChg>
        <pc:picChg chg="add mod">
          <ac:chgData name="Flittner, David E. (LARC-E303)" userId="346ff0de-595c-4b11-b593-3ba79138544d" providerId="ADAL" clId="{4E16D327-F422-4792-B134-EAEB92BE415A}" dt="2024-08-23T04:41:01.240" v="1955"/>
          <ac:picMkLst>
            <pc:docMk/>
            <pc:sldMk cId="3005419118" sldId="1042652923"/>
            <ac:picMk id="10" creationId="{99BC725D-2B8F-50C7-65A1-0A49163218F2}"/>
          </ac:picMkLst>
        </pc:picChg>
      </pc:sldChg>
      <pc:sldChg chg="addSp delSp modSp add del mod">
        <pc:chgData name="Flittner, David E. (LARC-E303)" userId="346ff0de-595c-4b11-b593-3ba79138544d" providerId="ADAL" clId="{4E16D327-F422-4792-B134-EAEB92BE415A}" dt="2024-08-23T04:50:29.616" v="2043" actId="47"/>
        <pc:sldMkLst>
          <pc:docMk/>
          <pc:sldMk cId="2089934950" sldId="1042652924"/>
        </pc:sldMkLst>
        <pc:picChg chg="add mod">
          <ac:chgData name="Flittner, David E. (LARC-E303)" userId="346ff0de-595c-4b11-b593-3ba79138544d" providerId="ADAL" clId="{4E16D327-F422-4792-B134-EAEB92BE415A}" dt="2024-08-23T04:44:00.439" v="1992"/>
          <ac:picMkLst>
            <pc:docMk/>
            <pc:sldMk cId="2089934950" sldId="1042652924"/>
            <ac:picMk id="2" creationId="{D6EDC91F-FA05-5B9D-6263-2F18043F2EA5}"/>
          </ac:picMkLst>
        </pc:picChg>
        <pc:picChg chg="del">
          <ac:chgData name="Flittner, David E. (LARC-E303)" userId="346ff0de-595c-4b11-b593-3ba79138544d" providerId="ADAL" clId="{4E16D327-F422-4792-B134-EAEB92BE415A}" dt="2024-08-23T04:43:57.623" v="1991" actId="21"/>
          <ac:picMkLst>
            <pc:docMk/>
            <pc:sldMk cId="2089934950" sldId="1042652924"/>
            <ac:picMk id="3" creationId="{BF8B921C-AC74-24E2-002A-9DA3006AF6B1}"/>
          </ac:picMkLst>
        </pc:picChg>
      </pc:sldChg>
      <pc:sldChg chg="addSp delSp modSp new mod">
        <pc:chgData name="Flittner, David E. (LARC-E303)" userId="346ff0de-595c-4b11-b593-3ba79138544d" providerId="ADAL" clId="{4E16D327-F422-4792-B134-EAEB92BE415A}" dt="2024-08-24T03:28:22.706" v="3262" actId="11529"/>
        <pc:sldMkLst>
          <pc:docMk/>
          <pc:sldMk cId="2591796671" sldId="1042652924"/>
        </pc:sldMkLst>
        <pc:spChg chg="add del mod">
          <ac:chgData name="Flittner, David E. (LARC-E303)" userId="346ff0de-595c-4b11-b593-3ba79138544d" providerId="ADAL" clId="{4E16D327-F422-4792-B134-EAEB92BE415A}" dt="2024-08-24T03:17:30.708" v="3147" actId="478"/>
          <ac:spMkLst>
            <pc:docMk/>
            <pc:sldMk cId="2591796671" sldId="1042652924"/>
            <ac:spMk id="2" creationId="{E95CDB20-97A8-C930-59DF-8C495D1F00FA}"/>
          </ac:spMkLst>
        </pc:spChg>
        <pc:spChg chg="mod">
          <ac:chgData name="Flittner, David E. (LARC-E303)" userId="346ff0de-595c-4b11-b593-3ba79138544d" providerId="ADAL" clId="{4E16D327-F422-4792-B134-EAEB92BE415A}" dt="2024-08-24T03:18:29.472" v="3166" actId="20577"/>
          <ac:spMkLst>
            <pc:docMk/>
            <pc:sldMk cId="2591796671" sldId="1042652924"/>
            <ac:spMk id="3" creationId="{6E198BDF-4470-EA65-83D9-E3078B94BFB1}"/>
          </ac:spMkLst>
        </pc:spChg>
        <pc:spChg chg="mod">
          <ac:chgData name="Flittner, David E. (LARC-E303)" userId="346ff0de-595c-4b11-b593-3ba79138544d" providerId="ADAL" clId="{4E16D327-F422-4792-B134-EAEB92BE415A}" dt="2024-08-24T03:14:00.421" v="3058"/>
          <ac:spMkLst>
            <pc:docMk/>
            <pc:sldMk cId="2591796671" sldId="1042652924"/>
            <ac:spMk id="12" creationId="{43F62DF7-517E-CB5C-8AC1-7C60D3CB78C5}"/>
          </ac:spMkLst>
        </pc:spChg>
        <pc:spChg chg="mod">
          <ac:chgData name="Flittner, David E. (LARC-E303)" userId="346ff0de-595c-4b11-b593-3ba79138544d" providerId="ADAL" clId="{4E16D327-F422-4792-B134-EAEB92BE415A}" dt="2024-08-24T03:14:00.421" v="3058"/>
          <ac:spMkLst>
            <pc:docMk/>
            <pc:sldMk cId="2591796671" sldId="1042652924"/>
            <ac:spMk id="13" creationId="{1FDF7548-9346-F662-72F7-4030469C59F4}"/>
          </ac:spMkLst>
        </pc:spChg>
        <pc:spChg chg="mod">
          <ac:chgData name="Flittner, David E. (LARC-E303)" userId="346ff0de-595c-4b11-b593-3ba79138544d" providerId="ADAL" clId="{4E16D327-F422-4792-B134-EAEB92BE415A}" dt="2024-08-24T03:14:00.421" v="3058"/>
          <ac:spMkLst>
            <pc:docMk/>
            <pc:sldMk cId="2591796671" sldId="1042652924"/>
            <ac:spMk id="14" creationId="{E8C2A437-6DBD-310D-9036-DEFE079AE276}"/>
          </ac:spMkLst>
        </pc:spChg>
        <pc:spChg chg="mod">
          <ac:chgData name="Flittner, David E. (LARC-E303)" userId="346ff0de-595c-4b11-b593-3ba79138544d" providerId="ADAL" clId="{4E16D327-F422-4792-B134-EAEB92BE415A}" dt="2024-08-24T03:14:44.701" v="3064"/>
          <ac:spMkLst>
            <pc:docMk/>
            <pc:sldMk cId="2591796671" sldId="1042652924"/>
            <ac:spMk id="17" creationId="{99D58D22-EF9C-3FA3-011A-E60E433696A9}"/>
          </ac:spMkLst>
        </pc:spChg>
        <pc:spChg chg="mod">
          <ac:chgData name="Flittner, David E. (LARC-E303)" userId="346ff0de-595c-4b11-b593-3ba79138544d" providerId="ADAL" clId="{4E16D327-F422-4792-B134-EAEB92BE415A}" dt="2024-08-24T03:14:44.701" v="3064"/>
          <ac:spMkLst>
            <pc:docMk/>
            <pc:sldMk cId="2591796671" sldId="1042652924"/>
            <ac:spMk id="18" creationId="{49CC9E73-81CA-9804-C8FE-EA5171507EED}"/>
          </ac:spMkLst>
        </pc:spChg>
        <pc:spChg chg="mod">
          <ac:chgData name="Flittner, David E. (LARC-E303)" userId="346ff0de-595c-4b11-b593-3ba79138544d" providerId="ADAL" clId="{4E16D327-F422-4792-B134-EAEB92BE415A}" dt="2024-08-24T03:14:44.701" v="3064"/>
          <ac:spMkLst>
            <pc:docMk/>
            <pc:sldMk cId="2591796671" sldId="1042652924"/>
            <ac:spMk id="19" creationId="{726445E6-D7C8-B9C3-8619-C912B274B984}"/>
          </ac:spMkLst>
        </pc:spChg>
        <pc:spChg chg="add del mod">
          <ac:chgData name="Flittner, David E. (LARC-E303)" userId="346ff0de-595c-4b11-b593-3ba79138544d" providerId="ADAL" clId="{4E16D327-F422-4792-B134-EAEB92BE415A}" dt="2024-08-24T03:17:27.848" v="3146"/>
          <ac:spMkLst>
            <pc:docMk/>
            <pc:sldMk cId="2591796671" sldId="1042652924"/>
            <ac:spMk id="20" creationId="{6C0D0012-062D-FBBB-A0F0-98BA35BD86C2}"/>
          </ac:spMkLst>
        </pc:spChg>
        <pc:spChg chg="add mod">
          <ac:chgData name="Flittner, David E. (LARC-E303)" userId="346ff0de-595c-4b11-b593-3ba79138544d" providerId="ADAL" clId="{4E16D327-F422-4792-B134-EAEB92BE415A}" dt="2024-08-24T03:26:17.537" v="3251" actId="207"/>
          <ac:spMkLst>
            <pc:docMk/>
            <pc:sldMk cId="2591796671" sldId="1042652924"/>
            <ac:spMk id="21" creationId="{9D95B49B-5E91-A0BE-594A-8B4DC8428A96}"/>
          </ac:spMkLst>
        </pc:spChg>
        <pc:spChg chg="add mod">
          <ac:chgData name="Flittner, David E. (LARC-E303)" userId="346ff0de-595c-4b11-b593-3ba79138544d" providerId="ADAL" clId="{4E16D327-F422-4792-B134-EAEB92BE415A}" dt="2024-08-24T03:26:10.637" v="3250" actId="207"/>
          <ac:spMkLst>
            <pc:docMk/>
            <pc:sldMk cId="2591796671" sldId="1042652924"/>
            <ac:spMk id="22" creationId="{6A12A21A-8AC8-06B9-A145-7835BAFF66BE}"/>
          </ac:spMkLst>
        </pc:spChg>
        <pc:spChg chg="add mod">
          <ac:chgData name="Flittner, David E. (LARC-E303)" userId="346ff0de-595c-4b11-b593-3ba79138544d" providerId="ADAL" clId="{4E16D327-F422-4792-B134-EAEB92BE415A}" dt="2024-08-24T03:28:09.049" v="3261" actId="1076"/>
          <ac:spMkLst>
            <pc:docMk/>
            <pc:sldMk cId="2591796671" sldId="1042652924"/>
            <ac:spMk id="23" creationId="{2DE8932F-474D-0ABA-E36D-B8F7C5009BB6}"/>
          </ac:spMkLst>
        </pc:spChg>
        <pc:spChg chg="add del">
          <ac:chgData name="Flittner, David E. (LARC-E303)" userId="346ff0de-595c-4b11-b593-3ba79138544d" providerId="ADAL" clId="{4E16D327-F422-4792-B134-EAEB92BE415A}" dt="2024-08-24T03:24:45.751" v="3245" actId="22"/>
          <ac:spMkLst>
            <pc:docMk/>
            <pc:sldMk cId="2591796671" sldId="1042652924"/>
            <ac:spMk id="25" creationId="{FF60AF83-2F5C-6CBE-54D3-3FF240649DA3}"/>
          </ac:spMkLst>
        </pc:spChg>
        <pc:spChg chg="add mod">
          <ac:chgData name="Flittner, David E. (LARC-E303)" userId="346ff0de-595c-4b11-b593-3ba79138544d" providerId="ADAL" clId="{4E16D327-F422-4792-B134-EAEB92BE415A}" dt="2024-08-24T03:25:05.268" v="3247" actId="1076"/>
          <ac:spMkLst>
            <pc:docMk/>
            <pc:sldMk cId="2591796671" sldId="1042652924"/>
            <ac:spMk id="26" creationId="{5F8E18DA-B6E6-10F8-C600-5E373CE58370}"/>
          </ac:spMkLst>
        </pc:spChg>
        <pc:grpChg chg="add mod">
          <ac:chgData name="Flittner, David E. (LARC-E303)" userId="346ff0de-595c-4b11-b593-3ba79138544d" providerId="ADAL" clId="{4E16D327-F422-4792-B134-EAEB92BE415A}" dt="2024-08-24T03:21:39.558" v="3216" actId="1037"/>
          <ac:grpSpMkLst>
            <pc:docMk/>
            <pc:sldMk cId="2591796671" sldId="1042652924"/>
            <ac:grpSpMk id="10" creationId="{A5CB9CFB-976C-E0B8-9DCD-76A6D1B79E2A}"/>
          </ac:grpSpMkLst>
        </pc:grpChg>
        <pc:grpChg chg="add mod">
          <ac:chgData name="Flittner, David E. (LARC-E303)" userId="346ff0de-595c-4b11-b593-3ba79138544d" providerId="ADAL" clId="{4E16D327-F422-4792-B134-EAEB92BE415A}" dt="2024-08-24T03:17:45.224" v="3149" actId="1076"/>
          <ac:grpSpMkLst>
            <pc:docMk/>
            <pc:sldMk cId="2591796671" sldId="1042652924"/>
            <ac:grpSpMk id="15" creationId="{E3E0DC84-7FB4-132A-9CAD-8D6555E06655}"/>
          </ac:grpSpMkLst>
        </pc:grpChg>
        <pc:picChg chg="add del mod">
          <ac:chgData name="Flittner, David E. (LARC-E303)" userId="346ff0de-595c-4b11-b593-3ba79138544d" providerId="ADAL" clId="{4E16D327-F422-4792-B134-EAEB92BE415A}" dt="2024-08-24T03:14:43.309" v="3063" actId="478"/>
          <ac:picMkLst>
            <pc:docMk/>
            <pc:sldMk cId="2591796671" sldId="1042652924"/>
            <ac:picMk id="7" creationId="{3FA048EB-2FF8-DBD2-8C8A-C6F80DBD52F1}"/>
          </ac:picMkLst>
        </pc:picChg>
        <pc:picChg chg="add del mod">
          <ac:chgData name="Flittner, David E. (LARC-E303)" userId="346ff0de-595c-4b11-b593-3ba79138544d" providerId="ADAL" clId="{4E16D327-F422-4792-B134-EAEB92BE415A}" dt="2024-08-24T03:13:09.470" v="3052"/>
          <ac:picMkLst>
            <pc:docMk/>
            <pc:sldMk cId="2591796671" sldId="1042652924"/>
            <ac:picMk id="8" creationId="{3F2E0398-5B88-054A-086B-402F88804078}"/>
          </ac:picMkLst>
        </pc:picChg>
        <pc:picChg chg="add del mod">
          <ac:chgData name="Flittner, David E. (LARC-E303)" userId="346ff0de-595c-4b11-b593-3ba79138544d" providerId="ADAL" clId="{4E16D327-F422-4792-B134-EAEB92BE415A}" dt="2024-08-24T03:13:47.905" v="3056"/>
          <ac:picMkLst>
            <pc:docMk/>
            <pc:sldMk cId="2591796671" sldId="1042652924"/>
            <ac:picMk id="9" creationId="{246E4EF8-D2C7-F4F0-5445-8C41CE91C6F3}"/>
          </ac:picMkLst>
        </pc:picChg>
        <pc:picChg chg="mod">
          <ac:chgData name="Flittner, David E. (LARC-E303)" userId="346ff0de-595c-4b11-b593-3ba79138544d" providerId="ADAL" clId="{4E16D327-F422-4792-B134-EAEB92BE415A}" dt="2024-08-24T03:14:00.421" v="3058"/>
          <ac:picMkLst>
            <pc:docMk/>
            <pc:sldMk cId="2591796671" sldId="1042652924"/>
            <ac:picMk id="11" creationId="{C3DC355F-B181-9C9A-051B-0858F97EA320}"/>
          </ac:picMkLst>
        </pc:picChg>
        <pc:picChg chg="mod">
          <ac:chgData name="Flittner, David E. (LARC-E303)" userId="346ff0de-595c-4b11-b593-3ba79138544d" providerId="ADAL" clId="{4E16D327-F422-4792-B134-EAEB92BE415A}" dt="2024-08-24T03:14:44.701" v="3064"/>
          <ac:picMkLst>
            <pc:docMk/>
            <pc:sldMk cId="2591796671" sldId="1042652924"/>
            <ac:picMk id="16" creationId="{B8E05A35-C71C-46E1-B002-CF41224F7FBA}"/>
          </ac:picMkLst>
        </pc:picChg>
        <pc:cxnChg chg="add">
          <ac:chgData name="Flittner, David E. (LARC-E303)" userId="346ff0de-595c-4b11-b593-3ba79138544d" providerId="ADAL" clId="{4E16D327-F422-4792-B134-EAEB92BE415A}" dt="2024-08-24T03:28:22.706" v="3262" actId="11529"/>
          <ac:cxnSpMkLst>
            <pc:docMk/>
            <pc:sldMk cId="2591796671" sldId="1042652924"/>
            <ac:cxnSpMk id="28" creationId="{737B6595-B5F3-D213-16D7-84ED468E7221}"/>
          </ac:cxnSpMkLst>
        </pc:cxnChg>
      </pc:sldChg>
      <pc:sldChg chg="addSp modSp new mod">
        <pc:chgData name="Flittner, David E. (LARC-E303)" userId="346ff0de-595c-4b11-b593-3ba79138544d" providerId="ADAL" clId="{4E16D327-F422-4792-B134-EAEB92BE415A}" dt="2024-08-24T04:26:22.376" v="4956" actId="1076"/>
        <pc:sldMkLst>
          <pc:docMk/>
          <pc:sldMk cId="1908797408" sldId="1042652925"/>
        </pc:sldMkLst>
        <pc:graphicFrameChg chg="add modGraphic">
          <ac:chgData name="Flittner, David E. (LARC-E303)" userId="346ff0de-595c-4b11-b593-3ba79138544d" providerId="ADAL" clId="{4E16D327-F422-4792-B134-EAEB92BE415A}" dt="2024-08-24T04:26:22.376" v="4956" actId="1076"/>
          <ac:graphicFrameMkLst>
            <pc:docMk/>
            <pc:sldMk cId="1908797408" sldId="1042652925"/>
            <ac:graphicFrameMk id="8" creationId="{643EEB2F-CC0D-CF39-31D3-B50F6B6AE68B}"/>
          </ac:graphicFrameMkLst>
        </pc:graphicFrameChg>
      </pc:sldChg>
      <pc:sldMasterChg chg="modSp mod modSldLayout">
        <pc:chgData name="Flittner, David E. (LARC-E303)" userId="346ff0de-595c-4b11-b593-3ba79138544d" providerId="ADAL" clId="{4E16D327-F422-4792-B134-EAEB92BE415A}" dt="2024-08-23T04:33:12.769" v="1899" actId="20577"/>
        <pc:sldMasterMkLst>
          <pc:docMk/>
          <pc:sldMasterMk cId="1157953605" sldId="2147483660"/>
        </pc:sldMasterMkLst>
        <pc:spChg chg="mod">
          <ac:chgData name="Flittner, David E. (LARC-E303)" userId="346ff0de-595c-4b11-b593-3ba79138544d" providerId="ADAL" clId="{4E16D327-F422-4792-B134-EAEB92BE415A}" dt="2024-08-13T02:22:46.950" v="628"/>
          <ac:spMkLst>
            <pc:docMk/>
            <pc:sldMasterMk cId="1157953605" sldId="2147483660"/>
            <ac:spMk id="3" creationId="{00000000-0000-0000-0000-000000000000}"/>
          </ac:spMkLst>
        </pc:spChg>
        <pc:spChg chg="mod">
          <ac:chgData name="Flittner, David E. (LARC-E303)" userId="346ff0de-595c-4b11-b593-3ba79138544d" providerId="ADAL" clId="{4E16D327-F422-4792-B134-EAEB92BE415A}" dt="2024-08-13T02:22:30.716" v="627"/>
          <ac:spMkLst>
            <pc:docMk/>
            <pc:sldMasterMk cId="1157953605" sldId="2147483660"/>
            <ac:spMk id="7" creationId="{00000000-0000-0000-0000-000000000000}"/>
          </ac:spMkLst>
        </pc:spChg>
        <pc:sldLayoutChg chg="modSp mod">
          <pc:chgData name="Flittner, David E. (LARC-E303)" userId="346ff0de-595c-4b11-b593-3ba79138544d" providerId="ADAL" clId="{4E16D327-F422-4792-B134-EAEB92BE415A}" dt="2024-08-13T02:20:02.684" v="618" actId="6549"/>
          <pc:sldLayoutMkLst>
            <pc:docMk/>
            <pc:sldMasterMk cId="1157953605" sldId="2147483660"/>
            <pc:sldLayoutMk cId="2583006449" sldId="2147483662"/>
          </pc:sldLayoutMkLst>
          <pc:spChg chg="mod">
            <ac:chgData name="Flittner, David E. (LARC-E303)" userId="346ff0de-595c-4b11-b593-3ba79138544d" providerId="ADAL" clId="{4E16D327-F422-4792-B134-EAEB92BE415A}" dt="2024-08-13T02:19:46.951" v="581" actId="20577"/>
            <ac:spMkLst>
              <pc:docMk/>
              <pc:sldMasterMk cId="1157953605" sldId="2147483660"/>
              <pc:sldLayoutMk cId="2583006449" sldId="2147483662"/>
              <ac:spMk id="2" creationId="{00000000-0000-0000-0000-000000000000}"/>
            </ac:spMkLst>
          </pc:spChg>
          <pc:spChg chg="mod">
            <ac:chgData name="Flittner, David E. (LARC-E303)" userId="346ff0de-595c-4b11-b593-3ba79138544d" providerId="ADAL" clId="{4E16D327-F422-4792-B134-EAEB92BE415A}" dt="2024-08-13T02:20:02.684" v="618" actId="6549"/>
            <ac:spMkLst>
              <pc:docMk/>
              <pc:sldMasterMk cId="1157953605" sldId="2147483660"/>
              <pc:sldLayoutMk cId="2583006449" sldId="2147483662"/>
              <ac:spMk id="4" creationId="{00000000-0000-0000-0000-000000000000}"/>
            </ac:spMkLst>
          </pc:spChg>
        </pc:sldLayoutChg>
        <pc:sldLayoutChg chg="modSp mod">
          <pc:chgData name="Flittner, David E. (LARC-E303)" userId="346ff0de-595c-4b11-b593-3ba79138544d" providerId="ADAL" clId="{4E16D327-F422-4792-B134-EAEB92BE415A}" dt="2024-08-23T04:32:54.434" v="1884" actId="20577"/>
          <pc:sldLayoutMkLst>
            <pc:docMk/>
            <pc:sldMasterMk cId="1157953605" sldId="2147483660"/>
            <pc:sldLayoutMk cId="1331460156" sldId="2147483663"/>
          </pc:sldLayoutMkLst>
          <pc:spChg chg="mod">
            <ac:chgData name="Flittner, David E. (LARC-E303)" userId="346ff0de-595c-4b11-b593-3ba79138544d" providerId="ADAL" clId="{4E16D327-F422-4792-B134-EAEB92BE415A}" dt="2024-08-23T04:32:54.434" v="1884" actId="20577"/>
            <ac:spMkLst>
              <pc:docMk/>
              <pc:sldMasterMk cId="1157953605" sldId="2147483660"/>
              <pc:sldLayoutMk cId="1331460156" sldId="2147483663"/>
              <ac:spMk id="3" creationId="{00000000-0000-0000-0000-000000000000}"/>
            </ac:spMkLst>
          </pc:spChg>
          <pc:spChg chg="mod">
            <ac:chgData name="Flittner, David E. (LARC-E303)" userId="346ff0de-595c-4b11-b593-3ba79138544d" providerId="ADAL" clId="{4E16D327-F422-4792-B134-EAEB92BE415A}" dt="2024-08-13T02:21:05.916" v="619"/>
            <ac:spMkLst>
              <pc:docMk/>
              <pc:sldMasterMk cId="1157953605" sldId="2147483660"/>
              <pc:sldLayoutMk cId="1331460156" sldId="2147483663"/>
              <ac:spMk id="4" creationId="{00000000-0000-0000-0000-000000000000}"/>
            </ac:spMkLst>
          </pc:spChg>
        </pc:sldLayoutChg>
        <pc:sldLayoutChg chg="modSp mod">
          <pc:chgData name="Flittner, David E. (LARC-E303)" userId="346ff0de-595c-4b11-b593-3ba79138544d" providerId="ADAL" clId="{4E16D327-F422-4792-B134-EAEB92BE415A}" dt="2024-08-23T04:33:12.769" v="1899" actId="20577"/>
          <pc:sldLayoutMkLst>
            <pc:docMk/>
            <pc:sldMasterMk cId="1157953605" sldId="2147483660"/>
            <pc:sldLayoutMk cId="1136038719" sldId="2147483664"/>
          </pc:sldLayoutMkLst>
          <pc:spChg chg="mod">
            <ac:chgData name="Flittner, David E. (LARC-E303)" userId="346ff0de-595c-4b11-b593-3ba79138544d" providerId="ADAL" clId="{4E16D327-F422-4792-B134-EAEB92BE415A}" dt="2024-08-23T04:33:12.769" v="1899" actId="20577"/>
            <ac:spMkLst>
              <pc:docMk/>
              <pc:sldMasterMk cId="1157953605" sldId="2147483660"/>
              <pc:sldLayoutMk cId="1136038719" sldId="2147483664"/>
              <ac:spMk id="3" creationId="{00000000-0000-0000-0000-000000000000}"/>
            </ac:spMkLst>
          </pc:spChg>
          <pc:spChg chg="mod">
            <ac:chgData name="Flittner, David E. (LARC-E303)" userId="346ff0de-595c-4b11-b593-3ba79138544d" providerId="ADAL" clId="{4E16D327-F422-4792-B134-EAEB92BE415A}" dt="2024-08-13T02:21:14.034" v="620"/>
            <ac:spMkLst>
              <pc:docMk/>
              <pc:sldMasterMk cId="1157953605" sldId="2147483660"/>
              <pc:sldLayoutMk cId="1136038719" sldId="2147483664"/>
              <ac:spMk id="4" creationId="{00000000-0000-0000-0000-000000000000}"/>
            </ac:spMkLst>
          </pc:spChg>
        </pc:sldLayoutChg>
        <pc:sldLayoutChg chg="modSp mod">
          <pc:chgData name="Flittner, David E. (LARC-E303)" userId="346ff0de-595c-4b11-b593-3ba79138544d" providerId="ADAL" clId="{4E16D327-F422-4792-B134-EAEB92BE415A}" dt="2024-08-13T02:21:24.301" v="621"/>
          <pc:sldLayoutMkLst>
            <pc:docMk/>
            <pc:sldMasterMk cId="1157953605" sldId="2147483660"/>
            <pc:sldLayoutMk cId="2828735388" sldId="2147483665"/>
          </pc:sldLayoutMkLst>
          <pc:spChg chg="mod">
            <ac:chgData name="Flittner, David E. (LARC-E303)" userId="346ff0de-595c-4b11-b593-3ba79138544d" providerId="ADAL" clId="{4E16D327-F422-4792-B134-EAEB92BE415A}" dt="2024-08-13T02:21:24.301" v="621"/>
            <ac:spMkLst>
              <pc:docMk/>
              <pc:sldMasterMk cId="1157953605" sldId="2147483660"/>
              <pc:sldLayoutMk cId="2828735388" sldId="2147483665"/>
              <ac:spMk id="4" creationId="{00000000-0000-0000-0000-000000000000}"/>
            </ac:spMkLst>
          </pc:spChg>
        </pc:sldLayoutChg>
        <pc:sldLayoutChg chg="modSp mod">
          <pc:chgData name="Flittner, David E. (LARC-E303)" userId="346ff0de-595c-4b11-b593-3ba79138544d" providerId="ADAL" clId="{4E16D327-F422-4792-B134-EAEB92BE415A}" dt="2024-08-13T02:21:32.534" v="622"/>
          <pc:sldLayoutMkLst>
            <pc:docMk/>
            <pc:sldMasterMk cId="1157953605" sldId="2147483660"/>
            <pc:sldLayoutMk cId="2273276115" sldId="2147483666"/>
          </pc:sldLayoutMkLst>
          <pc:spChg chg="mod">
            <ac:chgData name="Flittner, David E. (LARC-E303)" userId="346ff0de-595c-4b11-b593-3ba79138544d" providerId="ADAL" clId="{4E16D327-F422-4792-B134-EAEB92BE415A}" dt="2024-08-13T02:21:32.534" v="622"/>
            <ac:spMkLst>
              <pc:docMk/>
              <pc:sldMasterMk cId="1157953605" sldId="2147483660"/>
              <pc:sldLayoutMk cId="2273276115" sldId="2147483666"/>
              <ac:spMk id="4" creationId="{00000000-0000-0000-0000-000000000000}"/>
            </ac:spMkLst>
          </pc:spChg>
        </pc:sldLayoutChg>
        <pc:sldLayoutChg chg="modSp mod">
          <pc:chgData name="Flittner, David E. (LARC-E303)" userId="346ff0de-595c-4b11-b593-3ba79138544d" providerId="ADAL" clId="{4E16D327-F422-4792-B134-EAEB92BE415A}" dt="2024-08-13T02:21:38.967" v="623"/>
          <pc:sldLayoutMkLst>
            <pc:docMk/>
            <pc:sldMasterMk cId="1157953605" sldId="2147483660"/>
            <pc:sldLayoutMk cId="3609102668" sldId="2147483667"/>
          </pc:sldLayoutMkLst>
          <pc:spChg chg="mod">
            <ac:chgData name="Flittner, David E. (LARC-E303)" userId="346ff0de-595c-4b11-b593-3ba79138544d" providerId="ADAL" clId="{4E16D327-F422-4792-B134-EAEB92BE415A}" dt="2024-08-13T02:21:38.967" v="623"/>
            <ac:spMkLst>
              <pc:docMk/>
              <pc:sldMasterMk cId="1157953605" sldId="2147483660"/>
              <pc:sldLayoutMk cId="3609102668" sldId="2147483667"/>
              <ac:spMk id="8" creationId="{00000000-0000-0000-0000-000000000000}"/>
            </ac:spMkLst>
          </pc:spChg>
        </pc:sldLayoutChg>
        <pc:sldLayoutChg chg="modSp mod">
          <pc:chgData name="Flittner, David E. (LARC-E303)" userId="346ff0de-595c-4b11-b593-3ba79138544d" providerId="ADAL" clId="{4E16D327-F422-4792-B134-EAEB92BE415A}" dt="2024-08-13T02:21:53.750" v="624"/>
          <pc:sldLayoutMkLst>
            <pc:docMk/>
            <pc:sldMasterMk cId="1157953605" sldId="2147483660"/>
            <pc:sldLayoutMk cId="1585561394" sldId="2147483672"/>
          </pc:sldLayoutMkLst>
          <pc:spChg chg="mod">
            <ac:chgData name="Flittner, David E. (LARC-E303)" userId="346ff0de-595c-4b11-b593-3ba79138544d" providerId="ADAL" clId="{4E16D327-F422-4792-B134-EAEB92BE415A}" dt="2024-08-13T02:21:53.750" v="624"/>
            <ac:spMkLst>
              <pc:docMk/>
              <pc:sldMasterMk cId="1157953605" sldId="2147483660"/>
              <pc:sldLayoutMk cId="1585561394" sldId="2147483672"/>
              <ac:spMk id="10" creationId="{2EE3F73D-D53E-4649-A630-0572053E9E49}"/>
            </ac:spMkLst>
          </pc:spChg>
        </pc:sldLayoutChg>
        <pc:sldLayoutChg chg="modSp mod">
          <pc:chgData name="Flittner, David E. (LARC-E303)" userId="346ff0de-595c-4b11-b593-3ba79138544d" providerId="ADAL" clId="{4E16D327-F422-4792-B134-EAEB92BE415A}" dt="2024-08-13T02:21:59.233" v="625"/>
          <pc:sldLayoutMkLst>
            <pc:docMk/>
            <pc:sldMasterMk cId="1157953605" sldId="2147483660"/>
            <pc:sldLayoutMk cId="3968265197" sldId="2147483673"/>
          </pc:sldLayoutMkLst>
          <pc:spChg chg="mod">
            <ac:chgData name="Flittner, David E. (LARC-E303)" userId="346ff0de-595c-4b11-b593-3ba79138544d" providerId="ADAL" clId="{4E16D327-F422-4792-B134-EAEB92BE415A}" dt="2024-08-13T02:21:59.233" v="625"/>
            <ac:spMkLst>
              <pc:docMk/>
              <pc:sldMasterMk cId="1157953605" sldId="2147483660"/>
              <pc:sldLayoutMk cId="3968265197" sldId="2147483673"/>
              <ac:spMk id="5" creationId="{7C9481A3-5AF2-DAA9-C44A-7EBB2462C7E1}"/>
            </ac:spMkLst>
          </pc:spChg>
        </pc:sldLayoutChg>
        <pc:sldLayoutChg chg="modSp mod">
          <pc:chgData name="Flittner, David E. (LARC-E303)" userId="346ff0de-595c-4b11-b593-3ba79138544d" providerId="ADAL" clId="{4E16D327-F422-4792-B134-EAEB92BE415A}" dt="2024-08-13T02:22:07.867" v="626"/>
          <pc:sldLayoutMkLst>
            <pc:docMk/>
            <pc:sldMasterMk cId="1157953605" sldId="2147483660"/>
            <pc:sldLayoutMk cId="3192072314" sldId="2147483674"/>
          </pc:sldLayoutMkLst>
          <pc:spChg chg="mod">
            <ac:chgData name="Flittner, David E. (LARC-E303)" userId="346ff0de-595c-4b11-b593-3ba79138544d" providerId="ADAL" clId="{4E16D327-F422-4792-B134-EAEB92BE415A}" dt="2024-08-13T02:22:07.867" v="626"/>
            <ac:spMkLst>
              <pc:docMk/>
              <pc:sldMasterMk cId="1157953605" sldId="2147483660"/>
              <pc:sldLayoutMk cId="3192072314" sldId="2147483674"/>
              <ac:spMk id="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830ED-7D09-4FF9-855B-DCE169A1955A}"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7D1B5-5F39-4304-9793-00AEBF446684}" type="slidenum">
              <a:rPr lang="en-US" smtClean="0"/>
              <a:t>‹#›</a:t>
            </a:fld>
            <a:endParaRPr lang="en-US"/>
          </a:p>
        </p:txBody>
      </p:sp>
    </p:spTree>
    <p:extLst>
      <p:ext uri="{BB962C8B-B14F-4D97-AF65-F5344CB8AC3E}">
        <p14:creationId xmlns:p14="http://schemas.microsoft.com/office/powerpoint/2010/main" val="24776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14</a:t>
            </a:fld>
            <a:endParaRPr lang="en-US"/>
          </a:p>
        </p:txBody>
      </p:sp>
    </p:spTree>
    <p:extLst>
      <p:ext uri="{BB962C8B-B14F-4D97-AF65-F5344CB8AC3E}">
        <p14:creationId xmlns:p14="http://schemas.microsoft.com/office/powerpoint/2010/main" val="265096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15</a:t>
            </a:fld>
            <a:endParaRPr lang="en-US"/>
          </a:p>
        </p:txBody>
      </p:sp>
    </p:spTree>
    <p:extLst>
      <p:ext uri="{BB962C8B-B14F-4D97-AF65-F5344CB8AC3E}">
        <p14:creationId xmlns:p14="http://schemas.microsoft.com/office/powerpoint/2010/main" val="1393139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16</a:t>
            </a:fld>
            <a:endParaRPr lang="en-US"/>
          </a:p>
        </p:txBody>
      </p:sp>
    </p:spTree>
    <p:extLst>
      <p:ext uri="{BB962C8B-B14F-4D97-AF65-F5344CB8AC3E}">
        <p14:creationId xmlns:p14="http://schemas.microsoft.com/office/powerpoint/2010/main" val="359718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Center for Astrophysics | Harvard &amp; Smithsonian</a:t>
            </a:r>
          </a:p>
        </p:txBody>
      </p:sp>
      <p:sp>
        <p:nvSpPr>
          <p:cNvPr id="5" name="Slide Number Placeholder 4"/>
          <p:cNvSpPr>
            <a:spLocks noGrp="1"/>
          </p:cNvSpPr>
          <p:nvPr>
            <p:ph type="sldNum" sz="quarter" idx="5"/>
          </p:nvPr>
        </p:nvSpPr>
        <p:spPr/>
        <p:txBody>
          <a:bodyPr/>
          <a:lstStyle/>
          <a:p>
            <a:fld id="{ABDA70D6-5FEC-E241-9326-F6B89790ECC4}" type="slidenum">
              <a:rPr lang="en-US" smtClean="0"/>
              <a:pPr/>
              <a:t>17</a:t>
            </a:fld>
            <a:endParaRPr lang="en-US"/>
          </a:p>
        </p:txBody>
      </p:sp>
    </p:spTree>
    <p:extLst>
      <p:ext uri="{BB962C8B-B14F-4D97-AF65-F5344CB8AC3E}">
        <p14:creationId xmlns:p14="http://schemas.microsoft.com/office/powerpoint/2010/main" val="266144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470989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82E9B25-C9D2-BBA6-B968-D633FC07B7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87556" y="5943600"/>
            <a:ext cx="593765" cy="685800"/>
          </a:xfrm>
          <a:prstGeom prst="rect">
            <a:avLst/>
          </a:prstGeom>
        </p:spPr>
      </p:pic>
      <p:pic>
        <p:nvPicPr>
          <p:cNvPr id="3" name="Picture 2">
            <a:extLst>
              <a:ext uri="{FF2B5EF4-FFF2-40B4-BE49-F238E27FC236}">
                <a16:creationId xmlns:a16="http://schemas.microsoft.com/office/drawing/2014/main" id="{2418FB7C-97B5-7C61-BC93-BDD52222E6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28615" y="5943600"/>
            <a:ext cx="683623" cy="683623"/>
          </a:xfrm>
          <a:prstGeom prst="rect">
            <a:avLst/>
          </a:prstGeom>
        </p:spPr>
      </p:pic>
      <p:pic>
        <p:nvPicPr>
          <p:cNvPr id="4" name="Picture 3">
            <a:extLst>
              <a:ext uri="{FF2B5EF4-FFF2-40B4-BE49-F238E27FC236}">
                <a16:creationId xmlns:a16="http://schemas.microsoft.com/office/drawing/2014/main" id="{8A3AAF5C-7600-FEDA-208F-51B585BD7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010865" y="5941423"/>
            <a:ext cx="829397" cy="685800"/>
          </a:xfrm>
          <a:prstGeom prst="rect">
            <a:avLst/>
          </a:prstGeom>
        </p:spPr>
      </p:pic>
      <p:pic>
        <p:nvPicPr>
          <p:cNvPr id="6" name="Picture 2" descr="Space Systems Command - Wikipedia">
            <a:extLst>
              <a:ext uri="{FF2B5EF4-FFF2-40B4-BE49-F238E27FC236}">
                <a16:creationId xmlns:a16="http://schemas.microsoft.com/office/drawing/2014/main" id="{550A0138-2631-9ECC-30EB-B06200F65DD8}"/>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9859532" y="5955733"/>
            <a:ext cx="471488" cy="68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17F0A4FF-51AF-E152-715F-1B29B0BA3E8E}"/>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577806" y="5981611"/>
            <a:ext cx="1188720" cy="2135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0C8636F-FCB1-0556-205E-E933B279B5F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577298" y="6301508"/>
            <a:ext cx="1188720" cy="314503"/>
          </a:xfrm>
          <a:prstGeom prst="rect">
            <a:avLst/>
          </a:prstGeom>
          <a:noFill/>
          <a:ln>
            <a:noFill/>
          </a:ln>
        </p:spPr>
      </p:pic>
      <p:pic>
        <p:nvPicPr>
          <p:cNvPr id="9" name="Picture 8">
            <a:extLst>
              <a:ext uri="{FF2B5EF4-FFF2-40B4-BE49-F238E27FC236}">
                <a16:creationId xmlns:a16="http://schemas.microsoft.com/office/drawing/2014/main" id="{5093CE06-F4EC-B77F-43AC-EB887DE1D86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087081" y="306296"/>
            <a:ext cx="1100871" cy="1039712"/>
          </a:xfrm>
          <a:prstGeom prst="rect">
            <a:avLst/>
          </a:prstGeom>
        </p:spPr>
      </p:pic>
      <p:cxnSp>
        <p:nvCxnSpPr>
          <p:cNvPr id="10" name="Straight Connector 9">
            <a:extLst>
              <a:ext uri="{FF2B5EF4-FFF2-40B4-BE49-F238E27FC236}">
                <a16:creationId xmlns:a16="http://schemas.microsoft.com/office/drawing/2014/main" id="{F38F92AE-8C0F-4376-E36B-0F3DEBD087C6}"/>
              </a:ext>
            </a:extLst>
          </p:cNvPr>
          <p:cNvCxnSpPr>
            <a:cxnSpLocks/>
          </p:cNvCxnSpPr>
          <p:nvPr userDrawn="1"/>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0368DD8-F33E-352A-1872-6D708C306FF7}"/>
              </a:ext>
            </a:extLst>
          </p:cNvPr>
          <p:cNvSpPr txBox="1"/>
          <p:nvPr userDrawn="1"/>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spTree>
    <p:extLst>
      <p:ext uri="{BB962C8B-B14F-4D97-AF65-F5344CB8AC3E}">
        <p14:creationId xmlns:p14="http://schemas.microsoft.com/office/powerpoint/2010/main" val="2200663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176" userDrawn="1">
          <p15:clr>
            <a:srgbClr val="FBAE40"/>
          </p15:clr>
        </p15:guide>
        <p15:guide id="4" orient="horz" pos="374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8402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fld id="{8ED73442-08FF-4492-B0C7-9D805A86EDBE}"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dirty="0"/>
              <a:t>TEMPO-GEMS  Workshop</a:t>
            </a:r>
          </a:p>
        </p:txBody>
      </p:sp>
    </p:spTree>
    <p:extLst>
      <p:ext uri="{BB962C8B-B14F-4D97-AF65-F5344CB8AC3E}">
        <p14:creationId xmlns:p14="http://schemas.microsoft.com/office/powerpoint/2010/main" val="158556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919B-1386-6EF4-9204-EFB3132184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8543FB-D429-4CF0-F1EC-A3954BBCD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84132F-A9AA-CBF1-FE3F-B76BA2F3DB95}"/>
              </a:ext>
            </a:extLst>
          </p:cNvPr>
          <p:cNvSpPr>
            <a:spLocks noGrp="1"/>
          </p:cNvSpPr>
          <p:nvPr>
            <p:ph type="dt" sz="half" idx="10"/>
          </p:nvPr>
        </p:nvSpPr>
        <p:spPr/>
        <p:txBody>
          <a:bodyPr/>
          <a:lstStyle/>
          <a:p>
            <a:r>
              <a:rPr lang="en-US"/>
              <a:t>October 18, 2023</a:t>
            </a:r>
          </a:p>
        </p:txBody>
      </p:sp>
      <p:sp>
        <p:nvSpPr>
          <p:cNvPr id="5" name="Footer Placeholder 4">
            <a:extLst>
              <a:ext uri="{FF2B5EF4-FFF2-40B4-BE49-F238E27FC236}">
                <a16:creationId xmlns:a16="http://schemas.microsoft.com/office/drawing/2014/main" id="{7C9481A3-5AF2-DAA9-C44A-7EBB2462C7E1}"/>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4E719E1B-EC28-95E3-3975-643400D801D7}"/>
              </a:ext>
            </a:extLst>
          </p:cNvPr>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3968265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066800"/>
            <a:ext cx="115824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4"/>
          <p:cNvSpPr>
            <a:spLocks noGrp="1" noChangeArrowheads="1"/>
          </p:cNvSpPr>
          <p:nvPr>
            <p:ph type="dt" sz="quarter" idx="10"/>
          </p:nvPr>
        </p:nvSpPr>
        <p:spPr>
          <a:ln/>
        </p:spPr>
        <p:txBody>
          <a:bodyPr/>
          <a:lstStyle>
            <a:lvl1pPr>
              <a:defRPr/>
            </a:lvl1pPr>
          </a:lstStyle>
          <a:p>
            <a:r>
              <a:rPr lang="en-US"/>
              <a:t>Date TBD</a:t>
            </a:r>
          </a:p>
        </p:txBody>
      </p:sp>
      <p:sp>
        <p:nvSpPr>
          <p:cNvPr id="5" name="Rectangle 15"/>
          <p:cNvSpPr>
            <a:spLocks noGrp="1" noChangeArrowheads="1"/>
          </p:cNvSpPr>
          <p:nvPr>
            <p:ph type="ftr" sz="quarter" idx="11"/>
          </p:nvPr>
        </p:nvSpPr>
        <p:spPr>
          <a:ln/>
        </p:spPr>
        <p:txBody>
          <a:bodyPr/>
          <a:lstStyle>
            <a:lvl1pPr>
              <a:defRPr/>
            </a:lvl1pPr>
          </a:lstStyle>
          <a:p>
            <a:r>
              <a:rPr lang="en-US" dirty="0"/>
              <a:t>TEMPO-GEMS  Workshop</a:t>
            </a:r>
          </a:p>
        </p:txBody>
      </p:sp>
      <p:sp>
        <p:nvSpPr>
          <p:cNvPr id="6" name="Rectangle 16"/>
          <p:cNvSpPr>
            <a:spLocks noGrp="1" noChangeArrowheads="1"/>
          </p:cNvSpPr>
          <p:nvPr>
            <p:ph type="sldNum" sz="quarter" idx="12"/>
          </p:nvPr>
        </p:nvSpPr>
        <p:spPr>
          <a:ln/>
        </p:spPr>
        <p:txBody>
          <a:bodyPr/>
          <a:lstStyle>
            <a:lvl1pPr>
              <a:defRPr/>
            </a:lvl1pPr>
          </a:lstStyle>
          <a:p>
            <a:fld id="{8ED73442-08FF-4492-B0C7-9D805A86EDBE}" type="slidenum">
              <a:rPr lang="en-US" smtClean="0"/>
              <a:t>‹#›</a:t>
            </a:fld>
            <a:endParaRPr lang="en-US"/>
          </a:p>
        </p:txBody>
      </p:sp>
    </p:spTree>
    <p:extLst>
      <p:ext uri="{BB962C8B-B14F-4D97-AF65-F5344CB8AC3E}">
        <p14:creationId xmlns:p14="http://schemas.microsoft.com/office/powerpoint/2010/main" val="3192072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52400" y="1143000"/>
            <a:ext cx="11887200" cy="5257800"/>
          </a:xfrm>
          <a:prstGeom prst="rect">
            <a:avLst/>
          </a:prstGeom>
        </p:spPr>
        <p:txBody>
          <a:bodyPr/>
          <a:lstStyle>
            <a:lvl1pPr marL="457189" indent="-457189">
              <a:spcBef>
                <a:spcPts val="1200"/>
              </a:spcBef>
              <a:buClrTx/>
              <a:buFont typeface="Wingdings" charset="2"/>
              <a:buChar char="Ø"/>
              <a:defRPr sz="2800" b="0">
                <a:latin typeface="+mn-lt"/>
              </a:defRPr>
            </a:lvl1pPr>
            <a:lvl2pPr marL="990575" indent="-380990">
              <a:spcBef>
                <a:spcPts val="400"/>
              </a:spcBef>
              <a:buClr>
                <a:schemeClr val="tx1"/>
              </a:buClr>
              <a:buFont typeface="Arial"/>
              <a:buChar char="•"/>
              <a:defRPr sz="2400" b="0">
                <a:latin typeface="+mn-lt"/>
              </a:defRPr>
            </a:lvl2pPr>
            <a:lvl3pPr marL="1523962" indent="-304792">
              <a:spcBef>
                <a:spcPts val="400"/>
              </a:spcBef>
              <a:buFont typeface="Calibri" panose="020F0502020204030204" pitchFamily="34" charset="0"/>
              <a:buChar char="–"/>
              <a:defRPr sz="2000" b="0">
                <a:latin typeface="+mn-lt"/>
              </a:defRPr>
            </a:lvl3pPr>
            <a:lvl4pPr marL="2133547" indent="-304792">
              <a:spcBef>
                <a:spcPts val="400"/>
              </a:spcBef>
              <a:buFont typeface="Courier New" panose="02070309020205020404" pitchFamily="49" charset="0"/>
              <a:buChar char="o"/>
              <a:defRPr sz="1800" b="0">
                <a:latin typeface="+mn-lt"/>
              </a:defRPr>
            </a:lvl4pPr>
            <a:lvl5pPr>
              <a:spcBef>
                <a:spcPts val="400"/>
              </a:spcBef>
              <a:defRPr sz="16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r>
              <a:rPr lang="en-US" dirty="0"/>
              <a:t>August 26, 2024</a:t>
            </a:r>
          </a:p>
        </p:txBody>
      </p:sp>
      <p:sp>
        <p:nvSpPr>
          <p:cNvPr id="4" name="Footer Placeholder 3"/>
          <p:cNvSpPr>
            <a:spLocks noGrp="1"/>
          </p:cNvSpPr>
          <p:nvPr>
            <p:ph type="ftr" sz="quarter" idx="11"/>
          </p:nvPr>
        </p:nvSpPr>
        <p:spPr/>
        <p:txBody>
          <a:bodyPr/>
          <a:lstStyle/>
          <a:p>
            <a:r>
              <a:rPr lang="en-US" dirty="0"/>
              <a:t>TEMPO-GEMS  Workshop</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2583006449"/>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3840" userDrawn="1">
          <p15:clr>
            <a:srgbClr val="FBAE40"/>
          </p15:clr>
        </p15:guide>
        <p15:guide id="3" pos="96" userDrawn="1">
          <p15:clr>
            <a:srgbClr val="FBAE40"/>
          </p15:clr>
        </p15:guide>
        <p15:guide id="4" pos="7584" userDrawn="1">
          <p15:clr>
            <a:srgbClr val="FBAE40"/>
          </p15:clr>
        </p15:guide>
        <p15:guide id="5" orient="horz"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dirty="0"/>
              <a:t>August 26, 2024</a:t>
            </a:r>
          </a:p>
        </p:txBody>
      </p:sp>
      <p:sp>
        <p:nvSpPr>
          <p:cNvPr id="4" name="Footer Placeholder 3"/>
          <p:cNvSpPr>
            <a:spLocks noGrp="1"/>
          </p:cNvSpPr>
          <p:nvPr>
            <p:ph type="ftr" sz="quarter" idx="11"/>
          </p:nvPr>
        </p:nvSpPr>
        <p:spPr/>
        <p:txBody>
          <a:bodyPr/>
          <a:lstStyle/>
          <a:p>
            <a:r>
              <a:rPr lang="en-US" dirty="0"/>
              <a:t>TEMPO-GEMS  Workshop</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33146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dirty="0"/>
              <a:t>August 26, 2024</a:t>
            </a:r>
          </a:p>
        </p:txBody>
      </p:sp>
      <p:sp>
        <p:nvSpPr>
          <p:cNvPr id="4" name="Footer Placeholder 3"/>
          <p:cNvSpPr>
            <a:spLocks noGrp="1"/>
          </p:cNvSpPr>
          <p:nvPr>
            <p:ph type="ftr" sz="quarter" idx="11"/>
          </p:nvPr>
        </p:nvSpPr>
        <p:spPr/>
        <p:txBody>
          <a:bodyPr/>
          <a:lstStyle/>
          <a:p>
            <a:r>
              <a:rPr lang="en-US" dirty="0"/>
              <a:t>TEMPO-GEMS  Workshop</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1890528" y="0"/>
            <a:ext cx="8410944" cy="975701"/>
          </a:xfrm>
          <a:prstGeom prst="rect">
            <a:avLst/>
          </a:prstGeom>
        </p:spPr>
        <p:txBody>
          <a:bodyPr anchor="ctr"/>
          <a:lstStyle>
            <a:lvl1pPr algn="ctr">
              <a:defRPr sz="3600" b="0">
                <a:solidFill>
                  <a:schemeClr val="bg1"/>
                </a:solidFill>
                <a:latin typeface="+mn-lt"/>
              </a:defRPr>
            </a:lvl1pPr>
          </a:lstStyle>
          <a:p>
            <a:r>
              <a:rPr lang="en-US" dirty="0"/>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113603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October 18, 2023</a:t>
            </a:r>
          </a:p>
        </p:txBody>
      </p:sp>
      <p:sp>
        <p:nvSpPr>
          <p:cNvPr id="4" name="Footer Placeholder 3"/>
          <p:cNvSpPr>
            <a:spLocks noGrp="1"/>
          </p:cNvSpPr>
          <p:nvPr>
            <p:ph type="ftr" sz="quarter" idx="11"/>
          </p:nvPr>
        </p:nvSpPr>
        <p:spPr/>
        <p:txBody>
          <a:bodyPr/>
          <a:lstStyle/>
          <a:p>
            <a:r>
              <a:rPr lang="en-US" dirty="0"/>
              <a:t>TEMPO-GEMS  Workshop</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hasCustomPrompt="1"/>
          </p:nvPr>
        </p:nvSpPr>
        <p:spPr>
          <a:xfrm>
            <a:off x="2155737"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endParaRPr lang="en-US" sz="1333" b="1" dirty="0">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dirty="0">
                <a:solidFill>
                  <a:srgbClr val="FF0000"/>
                </a:solidFill>
                <a:effectLst/>
                <a:latin typeface="+mn-lt"/>
                <a:ea typeface="+mn-ea"/>
                <a:cs typeface="+mn-cs"/>
              </a:rPr>
              <a:t>EAR ECCN 9E515.a.</a:t>
            </a:r>
          </a:p>
          <a:p>
            <a:pPr algn="ctr"/>
            <a:r>
              <a:rPr lang="en-US" sz="2400" b="1" kern="1200" dirty="0">
                <a:solidFill>
                  <a:schemeClr val="tx1"/>
                </a:solidFill>
                <a:effectLst/>
                <a:latin typeface="+mn-lt"/>
                <a:ea typeface="+mn-ea"/>
                <a:cs typeface="+mn-cs"/>
              </a:rPr>
              <a:t>- Export Administration Regulations (EAR) Notice -</a:t>
            </a:r>
          </a:p>
          <a:p>
            <a:r>
              <a:rPr lang="en-US" sz="1333" b="1" kern="1200" dirty="0">
                <a:solidFill>
                  <a:srgbClr val="FF0000"/>
                </a:solidFill>
                <a:effectLst/>
                <a:latin typeface="+mn-lt"/>
                <a:ea typeface="+mn-ea"/>
                <a:cs typeface="+mn-cs"/>
              </a:rPr>
              <a:t>WARNING: </a:t>
            </a:r>
            <a:r>
              <a:rPr lang="en-US" sz="1333" b="1" kern="1200" dirty="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dirty="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dirty="0"/>
              <a:t>Per NID 1600.55 (per NPR</a:t>
            </a:r>
            <a:r>
              <a:rPr lang="en-US" sz="1400" baseline="0" dirty="0"/>
              <a:t> 1600.1)</a:t>
            </a:r>
            <a:endParaRPr lang="en-US" sz="1400" dirty="0"/>
          </a:p>
          <a:p>
            <a:r>
              <a:rPr lang="en-US" sz="1400" dirty="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r>
              <a:rPr lang="en-US" sz="1333" b="1" baseline="0" dirty="0">
                <a:solidFill>
                  <a:srgbClr val="FF0000"/>
                </a:solidFill>
                <a:latin typeface="Arial"/>
                <a:cs typeface="Arial"/>
              </a:rPr>
              <a:t> TEMPO Project Manager; TEMPO; &lt;date&gt; </a:t>
            </a:r>
            <a:endParaRPr lang="en-US" sz="1333" b="1" dirty="0">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dirty="0"/>
              <a:t>Bottom of title page and every page containing SBU Information</a:t>
            </a:r>
          </a:p>
        </p:txBody>
      </p:sp>
    </p:spTree>
    <p:extLst>
      <p:ext uri="{BB962C8B-B14F-4D97-AF65-F5344CB8AC3E}">
        <p14:creationId xmlns:p14="http://schemas.microsoft.com/office/powerpoint/2010/main" val="282873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October 18, 2023</a:t>
            </a:r>
          </a:p>
        </p:txBody>
      </p:sp>
      <p:sp>
        <p:nvSpPr>
          <p:cNvPr id="4" name="Footer Placeholder 3"/>
          <p:cNvSpPr>
            <a:spLocks noGrp="1"/>
          </p:cNvSpPr>
          <p:nvPr>
            <p:ph type="ftr" sz="quarter" idx="11"/>
          </p:nvPr>
        </p:nvSpPr>
        <p:spPr/>
        <p:txBody>
          <a:bodyPr/>
          <a:lstStyle/>
          <a:p>
            <a:r>
              <a:rPr lang="en-US" dirty="0"/>
              <a:t>TEMPO-GEMS  Workshop</a:t>
            </a:r>
          </a:p>
        </p:txBody>
      </p:sp>
      <p:sp>
        <p:nvSpPr>
          <p:cNvPr id="5" name="Slide Number Placeholder 4"/>
          <p:cNvSpPr>
            <a:spLocks noGrp="1"/>
          </p:cNvSpPr>
          <p:nvPr>
            <p:ph type="sldNum" sz="quarter" idx="12"/>
          </p:nvPr>
        </p:nvSpPr>
        <p:spPr/>
        <p:txBody>
          <a:bodyPr/>
          <a:lstStyle/>
          <a:p>
            <a:fld id="{8ED73442-08FF-4492-B0C7-9D805A86EDBE}" type="slidenum">
              <a:rPr lang="en-US" smtClean="0"/>
              <a:t>‹#›</a:t>
            </a:fld>
            <a:endParaRPr lang="en-US"/>
          </a:p>
        </p:txBody>
      </p:sp>
      <p:sp>
        <p:nvSpPr>
          <p:cNvPr id="6" name="Title 2"/>
          <p:cNvSpPr>
            <a:spLocks noGrp="1"/>
          </p:cNvSpPr>
          <p:nvPr>
            <p:ph type="title" hasCustomPrompt="1"/>
          </p:nvPr>
        </p:nvSpPr>
        <p:spPr>
          <a:xfrm>
            <a:off x="2155737"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dirty="0">
                <a:solidFill>
                  <a:srgbClr val="FF0000"/>
                </a:solidFill>
              </a:rPr>
              <a:t>Limited Rights Notice </a:t>
            </a:r>
            <a:endParaRPr lang="en-US" sz="2133" b="1" i="1" dirty="0">
              <a:solidFill>
                <a:srgbClr val="FF0000"/>
              </a:solidFill>
            </a:endParaRPr>
          </a:p>
          <a:p>
            <a:pPr lvl="0"/>
            <a:r>
              <a:rPr lang="en-US" sz="1600" dirty="0">
                <a:solidFill>
                  <a:srgbClr val="FF0000"/>
                </a:solidFill>
              </a:rPr>
              <a:t>(a) These data are submitted with limited rights under Government Contract No. NNL13AQ01C.  These data may be reproduced and used by the</a:t>
            </a:r>
            <a:r>
              <a:rPr lang="en-US" sz="1600" i="1" dirty="0">
                <a:solidFill>
                  <a:srgbClr val="FF0000"/>
                </a:solidFill>
              </a:rPr>
              <a:t> </a:t>
            </a:r>
            <a:r>
              <a:rPr lang="en-US" sz="1600" dirty="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dirty="0">
              <a:solidFill>
                <a:srgbClr val="FF0000"/>
              </a:solidFill>
            </a:endParaRPr>
          </a:p>
        </p:txBody>
      </p:sp>
    </p:spTree>
    <p:extLst>
      <p:ext uri="{BB962C8B-B14F-4D97-AF65-F5344CB8AC3E}">
        <p14:creationId xmlns:p14="http://schemas.microsoft.com/office/powerpoint/2010/main" val="2273276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p>
            <a:r>
              <a:rPr lang="en-US"/>
              <a:t>October 18, 2023</a:t>
            </a:r>
          </a:p>
        </p:txBody>
      </p:sp>
      <p:sp>
        <p:nvSpPr>
          <p:cNvPr id="8" name="Footer Placeholder 7"/>
          <p:cNvSpPr>
            <a:spLocks noGrp="1"/>
          </p:cNvSpPr>
          <p:nvPr>
            <p:ph type="ftr" sz="quarter" idx="11"/>
          </p:nvPr>
        </p:nvSpPr>
        <p:spPr/>
        <p:txBody>
          <a:bodyPr/>
          <a:lstStyle/>
          <a:p>
            <a:r>
              <a:rPr lang="en-US" dirty="0"/>
              <a:t>TEMPO-GEMS  Workshop</a:t>
            </a:r>
          </a:p>
        </p:txBody>
      </p:sp>
      <p:sp>
        <p:nvSpPr>
          <p:cNvPr id="9" name="Slide Number Placeholder 8"/>
          <p:cNvSpPr>
            <a:spLocks noGrp="1"/>
          </p:cNvSpPr>
          <p:nvPr>
            <p:ph type="sldNum" sz="quarter" idx="12"/>
          </p:nvPr>
        </p:nvSpPr>
        <p:spPr/>
        <p:txBody>
          <a:bodyPr/>
          <a:lstStyle/>
          <a:p>
            <a:fld id="{8ED73442-08FF-4492-B0C7-9D805A86EDBE}" type="slidenum">
              <a:rPr lang="en-US" smtClean="0"/>
              <a:t>‹#›</a:t>
            </a:fld>
            <a:endParaRPr lang="en-US"/>
          </a:p>
        </p:txBody>
      </p:sp>
    </p:spTree>
    <p:extLst>
      <p:ext uri="{BB962C8B-B14F-4D97-AF65-F5344CB8AC3E}">
        <p14:creationId xmlns:p14="http://schemas.microsoft.com/office/powerpoint/2010/main" val="360910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Questions</a:t>
            </a:r>
            <a:endParaRPr lang="en-US" sz="6000" b="0" dirty="0">
              <a:solidFill>
                <a:srgbClr val="000090"/>
              </a:solidFill>
              <a:latin typeface="+mn-lt"/>
              <a:cs typeface="Arial Rounded MT Bold"/>
            </a:endParaRPr>
          </a:p>
        </p:txBody>
      </p:sp>
    </p:spTree>
    <p:extLst>
      <p:ext uri="{BB962C8B-B14F-4D97-AF65-F5344CB8AC3E}">
        <p14:creationId xmlns:p14="http://schemas.microsoft.com/office/powerpoint/2010/main" val="278679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Backup</a:t>
            </a:r>
          </a:p>
        </p:txBody>
      </p:sp>
    </p:spTree>
    <p:extLst>
      <p:ext uri="{BB962C8B-B14F-4D97-AF65-F5344CB8AC3E}">
        <p14:creationId xmlns:p14="http://schemas.microsoft.com/office/powerpoint/2010/main" val="357117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dirty="0"/>
              <a:t>August 26, 2024</a:t>
            </a:r>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dirty="0"/>
              <a:t>TEMPO-GEMS  Workshop</a:t>
            </a:r>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8ED73442-08FF-4492-B0C7-9D805A86EDBE}"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17">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157953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3.xml"/><Relationship Id="rId18" Type="http://schemas.openxmlformats.org/officeDocument/2006/relationships/slide" Target="slide13.xml"/><Relationship Id="rId3" Type="http://schemas.openxmlformats.org/officeDocument/2006/relationships/image" Target="../media/image19.png"/><Relationship Id="rId21" Type="http://schemas.openxmlformats.org/officeDocument/2006/relationships/slide" Target="slide22.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slide" Target="slide10.xml"/><Relationship Id="rId2" Type="http://schemas.openxmlformats.org/officeDocument/2006/relationships/image" Target="../media/image18.png"/><Relationship Id="rId16" Type="http://schemas.openxmlformats.org/officeDocument/2006/relationships/slide" Target="slide9.xml"/><Relationship Id="rId20" Type="http://schemas.openxmlformats.org/officeDocument/2006/relationships/slide" Target="slide19.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slide" Target="slide6.xml"/><Relationship Id="rId23" Type="http://schemas.openxmlformats.org/officeDocument/2006/relationships/slide" Target="slide28.xml"/><Relationship Id="rId10" Type="http://schemas.openxmlformats.org/officeDocument/2006/relationships/image" Target="../media/image26.png"/><Relationship Id="rId19" Type="http://schemas.openxmlformats.org/officeDocument/2006/relationships/slide" Target="slide18.xm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slide" Target="slide5.xml"/><Relationship Id="rId22" Type="http://schemas.openxmlformats.org/officeDocument/2006/relationships/slide" Target="slide26.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81CB24-5AD6-FFD2-60D9-B190667E390B}"/>
              </a:ext>
            </a:extLst>
          </p:cNvPr>
          <p:cNvSpPr txBox="1">
            <a:spLocks noChangeArrowheads="1"/>
          </p:cNvSpPr>
          <p:nvPr/>
        </p:nvSpPr>
        <p:spPr bwMode="auto">
          <a:xfrm>
            <a:off x="5760440" y="1330990"/>
            <a:ext cx="5566075" cy="2964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3600" dirty="0">
                <a:solidFill>
                  <a:srgbClr val="000090"/>
                </a:solidFill>
                <a:latin typeface="Arial"/>
                <a:ea typeface="ヒラギノ角ゴ Pro W3"/>
                <a:cs typeface="Arial"/>
              </a:rPr>
              <a:t>TEMPO Solar Calibration</a:t>
            </a:r>
            <a:endParaRPr lang="en-US" sz="3600" dirty="0">
              <a:solidFill>
                <a:srgbClr val="000090"/>
              </a:solidFill>
              <a:cs typeface="Arial" charset="0"/>
            </a:endParaRPr>
          </a:p>
          <a:p>
            <a:pPr algn="r"/>
            <a:endParaRPr lang="en-US" sz="2800" dirty="0">
              <a:solidFill>
                <a:srgbClr val="000090"/>
              </a:solidFill>
              <a:latin typeface="Arial"/>
              <a:ea typeface="ヒラギノ角ゴ Pro W3"/>
              <a:cs typeface="Arial"/>
            </a:endParaRPr>
          </a:p>
          <a:p>
            <a:pPr algn="r"/>
            <a:r>
              <a:rPr lang="en-US" sz="2800" dirty="0">
                <a:solidFill>
                  <a:srgbClr val="000090"/>
                </a:solidFill>
                <a:latin typeface="Arial"/>
                <a:ea typeface="ヒラギノ角ゴ Pro W3"/>
                <a:cs typeface="Arial"/>
              </a:rPr>
              <a:t>David Flittner</a:t>
            </a:r>
            <a:r>
              <a:rPr lang="en-US" sz="2800" baseline="30000" dirty="0">
                <a:solidFill>
                  <a:srgbClr val="000090"/>
                </a:solidFill>
                <a:latin typeface="Arial"/>
                <a:ea typeface="ヒラギノ角ゴ Pro W3"/>
                <a:cs typeface="Arial"/>
              </a:rPr>
              <a:t># </a:t>
            </a:r>
          </a:p>
          <a:p>
            <a:pPr algn="r"/>
            <a:r>
              <a:rPr lang="en-US" sz="2000" dirty="0"/>
              <a:t>Xiong Liu*, </a:t>
            </a:r>
            <a:r>
              <a:rPr lang="en-US" sz="2000" dirty="0" err="1"/>
              <a:t>Heesung</a:t>
            </a:r>
            <a:r>
              <a:rPr lang="en-US" sz="2000" dirty="0"/>
              <a:t> Chong*, </a:t>
            </a:r>
            <a:r>
              <a:rPr lang="en-US" sz="2000" dirty="0" err="1"/>
              <a:t>Weizhen</a:t>
            </a:r>
            <a:r>
              <a:rPr lang="en-US" sz="2000" dirty="0"/>
              <a:t> Hou*, John Houck*, John E. Davis*, James Carr*, Raid M. Suleiman*, Kelly Chance*</a:t>
            </a:r>
          </a:p>
          <a:p>
            <a:pPr algn="r" eaLnBrk="1" hangingPunct="1">
              <a:spcBef>
                <a:spcPts val="800"/>
              </a:spcBef>
            </a:pPr>
            <a:r>
              <a:rPr lang="en-US" sz="2800" dirty="0">
                <a:solidFill>
                  <a:srgbClr val="000090"/>
                </a:solidFill>
                <a:latin typeface="Arial"/>
                <a:cs typeface="Arial"/>
              </a:rPr>
              <a:t>August 26, 2024</a:t>
            </a:r>
          </a:p>
        </p:txBody>
      </p:sp>
      <p:sp>
        <p:nvSpPr>
          <p:cNvPr id="2" name="TextBox 1">
            <a:extLst>
              <a:ext uri="{FF2B5EF4-FFF2-40B4-BE49-F238E27FC236}">
                <a16:creationId xmlns:a16="http://schemas.microsoft.com/office/drawing/2014/main" id="{6DE7F088-2634-EC5E-EFFB-C11D67CEE7B0}"/>
              </a:ext>
            </a:extLst>
          </p:cNvPr>
          <p:cNvSpPr txBox="1"/>
          <p:nvPr/>
        </p:nvSpPr>
        <p:spPr>
          <a:xfrm>
            <a:off x="6568579" y="4819124"/>
            <a:ext cx="5318621" cy="1015663"/>
          </a:xfrm>
          <a:prstGeom prst="rect">
            <a:avLst/>
          </a:prstGeom>
          <a:noFill/>
        </p:spPr>
        <p:txBody>
          <a:bodyPr wrap="square" rtlCol="0">
            <a:spAutoFit/>
          </a:bodyPr>
          <a:lstStyle/>
          <a:p>
            <a:r>
              <a:rPr lang="en-US" sz="2000" dirty="0">
                <a:solidFill>
                  <a:srgbClr val="002060"/>
                </a:solidFill>
              </a:rPr>
              <a:t>david.e.flittner@nasa.gov</a:t>
            </a:r>
          </a:p>
          <a:p>
            <a:r>
              <a:rPr lang="en-US" sz="2000" i="1" dirty="0">
                <a:solidFill>
                  <a:srgbClr val="002060"/>
                </a:solidFill>
              </a:rPr>
              <a:t># NASA Langley Research Center</a:t>
            </a:r>
          </a:p>
          <a:p>
            <a:r>
              <a:rPr lang="en-US" sz="2000" i="1" dirty="0">
                <a:solidFill>
                  <a:srgbClr val="002060"/>
                </a:solidFill>
              </a:rPr>
              <a:t>* Smithsonian Astrophysical Observatory </a:t>
            </a:r>
          </a:p>
        </p:txBody>
      </p:sp>
    </p:spTree>
    <p:extLst>
      <p:ext uri="{BB962C8B-B14F-4D97-AF65-F5344CB8AC3E}">
        <p14:creationId xmlns:p14="http://schemas.microsoft.com/office/powerpoint/2010/main" val="487364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8D9880-8D02-E461-7F2E-84C9058ED763}"/>
              </a:ext>
            </a:extLst>
          </p:cNvPr>
          <p:cNvSpPr>
            <a:spLocks noGrp="1"/>
          </p:cNvSpPr>
          <p:nvPr>
            <p:ph idx="1"/>
          </p:nvPr>
        </p:nvSpPr>
        <p:spPr/>
        <p:txBody>
          <a:bodyPr/>
          <a:lstStyle/>
          <a:p>
            <a:r>
              <a:rPr lang="en-US" dirty="0"/>
              <a:t>Temporal irradiance changes (as expected from GEMS measurements)</a:t>
            </a:r>
          </a:p>
          <a:p>
            <a:endParaRPr lang="en-US" dirty="0"/>
          </a:p>
        </p:txBody>
      </p:sp>
      <p:sp>
        <p:nvSpPr>
          <p:cNvPr id="3" name="Title 2">
            <a:extLst>
              <a:ext uri="{FF2B5EF4-FFF2-40B4-BE49-F238E27FC236}">
                <a16:creationId xmlns:a16="http://schemas.microsoft.com/office/drawing/2014/main" id="{AF0136BF-0E97-7933-FFBB-C004F1A8147B}"/>
              </a:ext>
            </a:extLst>
          </p:cNvPr>
          <p:cNvSpPr>
            <a:spLocks noGrp="1"/>
          </p:cNvSpPr>
          <p:nvPr>
            <p:ph type="title"/>
          </p:nvPr>
        </p:nvSpPr>
        <p:spPr/>
        <p:txBody>
          <a:bodyPr/>
          <a:lstStyle/>
          <a:p>
            <a:r>
              <a:rPr lang="en-US" dirty="0"/>
              <a:t>Angular dependence of BTDF - 1</a:t>
            </a:r>
          </a:p>
        </p:txBody>
      </p:sp>
      <p:sp>
        <p:nvSpPr>
          <p:cNvPr id="4" name="Date Placeholder 3">
            <a:extLst>
              <a:ext uri="{FF2B5EF4-FFF2-40B4-BE49-F238E27FC236}">
                <a16:creationId xmlns:a16="http://schemas.microsoft.com/office/drawing/2014/main" id="{DA1B0805-994C-5E52-A444-238D05190E0C}"/>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4AA2E0AD-6F03-A17C-EC1E-D79934469AD6}"/>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57B11794-0289-11B3-51E3-461685A94B7A}"/>
              </a:ext>
            </a:extLst>
          </p:cNvPr>
          <p:cNvSpPr>
            <a:spLocks noGrp="1"/>
          </p:cNvSpPr>
          <p:nvPr>
            <p:ph type="sldNum" sz="quarter" idx="12"/>
          </p:nvPr>
        </p:nvSpPr>
        <p:spPr/>
        <p:txBody>
          <a:bodyPr/>
          <a:lstStyle/>
          <a:p>
            <a:fld id="{8ED73442-08FF-4492-B0C7-9D805A86EDBE}" type="slidenum">
              <a:rPr lang="en-US" smtClean="0"/>
              <a:t>10</a:t>
            </a:fld>
            <a:endParaRPr lang="en-US"/>
          </a:p>
        </p:txBody>
      </p:sp>
      <p:sp>
        <p:nvSpPr>
          <p:cNvPr id="10" name="TextBox 9">
            <a:extLst>
              <a:ext uri="{FF2B5EF4-FFF2-40B4-BE49-F238E27FC236}">
                <a16:creationId xmlns:a16="http://schemas.microsoft.com/office/drawing/2014/main" id="{D95987B5-E8F7-7CC5-C271-332BC2E8458F}"/>
              </a:ext>
            </a:extLst>
          </p:cNvPr>
          <p:cNvSpPr txBox="1"/>
          <p:nvPr/>
        </p:nvSpPr>
        <p:spPr>
          <a:xfrm>
            <a:off x="1620032" y="6219245"/>
            <a:ext cx="3175726" cy="584775"/>
          </a:xfrm>
          <a:prstGeom prst="rect">
            <a:avLst/>
          </a:prstGeom>
          <a:solidFill>
            <a:schemeClr val="bg1">
              <a:lumMod val="95000"/>
            </a:schemeClr>
          </a:solidFill>
        </p:spPr>
        <p:txBody>
          <a:bodyPr wrap="square" rtlCol="0">
            <a:spAutoFit/>
          </a:bodyPr>
          <a:lstStyle/>
          <a:p>
            <a:r>
              <a:rPr lang="en-US" sz="1600" dirty="0"/>
              <a:t>BTDF = Bidirectional Transmission Distribution Function</a:t>
            </a:r>
          </a:p>
        </p:txBody>
      </p:sp>
      <p:pic>
        <p:nvPicPr>
          <p:cNvPr id="8" name="Picture 7">
            <a:extLst>
              <a:ext uri="{FF2B5EF4-FFF2-40B4-BE49-F238E27FC236}">
                <a16:creationId xmlns:a16="http://schemas.microsoft.com/office/drawing/2014/main" id="{733AB775-F4CF-187A-AFF0-17F6AF944568}"/>
              </a:ext>
            </a:extLst>
          </p:cNvPr>
          <p:cNvPicPr>
            <a:picLocks noChangeAspect="1"/>
          </p:cNvPicPr>
          <p:nvPr/>
        </p:nvPicPr>
        <p:blipFill>
          <a:blip r:embed="rId2"/>
          <a:stretch>
            <a:fillRect/>
          </a:stretch>
        </p:blipFill>
        <p:spPr>
          <a:xfrm>
            <a:off x="1" y="1609743"/>
            <a:ext cx="5873538" cy="4400322"/>
          </a:xfrm>
          <a:prstGeom prst="rect">
            <a:avLst/>
          </a:prstGeom>
        </p:spPr>
      </p:pic>
      <p:pic>
        <p:nvPicPr>
          <p:cNvPr id="13" name="Picture 12">
            <a:extLst>
              <a:ext uri="{FF2B5EF4-FFF2-40B4-BE49-F238E27FC236}">
                <a16:creationId xmlns:a16="http://schemas.microsoft.com/office/drawing/2014/main" id="{31A7F67C-EE3B-2E77-AAC7-AF1745894161}"/>
              </a:ext>
            </a:extLst>
          </p:cNvPr>
          <p:cNvPicPr>
            <a:picLocks noChangeAspect="1"/>
          </p:cNvPicPr>
          <p:nvPr/>
        </p:nvPicPr>
        <p:blipFill>
          <a:blip r:embed="rId3"/>
          <a:stretch>
            <a:fillRect/>
          </a:stretch>
        </p:blipFill>
        <p:spPr>
          <a:xfrm>
            <a:off x="6244574" y="1609742"/>
            <a:ext cx="5907024" cy="4425410"/>
          </a:xfrm>
          <a:prstGeom prst="rect">
            <a:avLst/>
          </a:prstGeom>
        </p:spPr>
      </p:pic>
      <p:sp>
        <p:nvSpPr>
          <p:cNvPr id="9" name="TextBox 8">
            <a:extLst>
              <a:ext uri="{FF2B5EF4-FFF2-40B4-BE49-F238E27FC236}">
                <a16:creationId xmlns:a16="http://schemas.microsoft.com/office/drawing/2014/main" id="{73AA6BCD-7E7D-F96B-CECA-11F5482B56A8}"/>
              </a:ext>
            </a:extLst>
          </p:cNvPr>
          <p:cNvSpPr txBox="1"/>
          <p:nvPr/>
        </p:nvSpPr>
        <p:spPr>
          <a:xfrm>
            <a:off x="-111997" y="5742764"/>
            <a:ext cx="1059968" cy="584775"/>
          </a:xfrm>
          <a:prstGeom prst="rect">
            <a:avLst/>
          </a:prstGeom>
          <a:noFill/>
        </p:spPr>
        <p:txBody>
          <a:bodyPr wrap="square" rtlCol="0">
            <a:spAutoFit/>
          </a:bodyPr>
          <a:lstStyle/>
          <a:p>
            <a:pPr algn="r"/>
            <a:r>
              <a:rPr lang="en-US" sz="1600" b="1" dirty="0"/>
              <a:t>August 1, 2023</a:t>
            </a:r>
          </a:p>
        </p:txBody>
      </p:sp>
      <p:cxnSp>
        <p:nvCxnSpPr>
          <p:cNvPr id="16" name="Straight Connector 15">
            <a:extLst>
              <a:ext uri="{FF2B5EF4-FFF2-40B4-BE49-F238E27FC236}">
                <a16:creationId xmlns:a16="http://schemas.microsoft.com/office/drawing/2014/main" id="{CCDE5682-54BF-FD4D-DDA8-2019720E99A7}"/>
              </a:ext>
            </a:extLst>
          </p:cNvPr>
          <p:cNvCxnSpPr/>
          <p:nvPr/>
        </p:nvCxnSpPr>
        <p:spPr>
          <a:xfrm>
            <a:off x="2298583" y="1694576"/>
            <a:ext cx="1887523"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7710E8BD-F373-F4BC-92A7-9F30DC0EE7B6}"/>
              </a:ext>
            </a:extLst>
          </p:cNvPr>
          <p:cNvCxnSpPr/>
          <p:nvPr/>
        </p:nvCxnSpPr>
        <p:spPr>
          <a:xfrm>
            <a:off x="8583335" y="1704363"/>
            <a:ext cx="1887523"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26272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1AF7EF-31EC-03AD-34CB-9E2B86A0B20A}"/>
              </a:ext>
            </a:extLst>
          </p:cNvPr>
          <p:cNvSpPr>
            <a:spLocks noGrp="1"/>
          </p:cNvSpPr>
          <p:nvPr>
            <p:ph idx="1"/>
          </p:nvPr>
        </p:nvSpPr>
        <p:spPr>
          <a:xfrm>
            <a:off x="152400" y="1152427"/>
            <a:ext cx="11887200" cy="5257800"/>
          </a:xfrm>
        </p:spPr>
        <p:txBody>
          <a:bodyPr/>
          <a:lstStyle/>
          <a:p>
            <a:r>
              <a:rPr lang="en-US" dirty="0"/>
              <a:t>First-principle correction using ‘scattering angles’ implemented.</a:t>
            </a:r>
          </a:p>
          <a:p>
            <a:endParaRPr lang="en-US" dirty="0"/>
          </a:p>
        </p:txBody>
      </p:sp>
      <p:sp>
        <p:nvSpPr>
          <p:cNvPr id="3" name="Title 2">
            <a:extLst>
              <a:ext uri="{FF2B5EF4-FFF2-40B4-BE49-F238E27FC236}">
                <a16:creationId xmlns:a16="http://schemas.microsoft.com/office/drawing/2014/main" id="{B7D7B2AD-A040-2799-A152-8CE1FB5BEFAC}"/>
              </a:ext>
            </a:extLst>
          </p:cNvPr>
          <p:cNvSpPr>
            <a:spLocks noGrp="1"/>
          </p:cNvSpPr>
          <p:nvPr>
            <p:ph type="title"/>
          </p:nvPr>
        </p:nvSpPr>
        <p:spPr/>
        <p:txBody>
          <a:bodyPr/>
          <a:lstStyle/>
          <a:p>
            <a:r>
              <a:rPr lang="en-US" dirty="0"/>
              <a:t>Correcting angle-dependence of BTDF -2</a:t>
            </a:r>
          </a:p>
        </p:txBody>
      </p:sp>
      <p:sp>
        <p:nvSpPr>
          <p:cNvPr id="4" name="Date Placeholder 3">
            <a:extLst>
              <a:ext uri="{FF2B5EF4-FFF2-40B4-BE49-F238E27FC236}">
                <a16:creationId xmlns:a16="http://schemas.microsoft.com/office/drawing/2014/main" id="{72FFDAB5-0EAE-37CD-6426-F2D8BF54A08E}"/>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EB64BC91-1185-A155-D140-7DFA73DAF6DC}"/>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F8DFDAB7-B51F-96B8-8FEC-5E7BCFD226DF}"/>
              </a:ext>
            </a:extLst>
          </p:cNvPr>
          <p:cNvSpPr>
            <a:spLocks noGrp="1"/>
          </p:cNvSpPr>
          <p:nvPr>
            <p:ph type="sldNum" sz="quarter" idx="12"/>
          </p:nvPr>
        </p:nvSpPr>
        <p:spPr/>
        <p:txBody>
          <a:bodyPr/>
          <a:lstStyle/>
          <a:p>
            <a:fld id="{8ED73442-08FF-4492-B0C7-9D805A86EDBE}" type="slidenum">
              <a:rPr lang="en-US" smtClean="0"/>
              <a:t>11</a:t>
            </a:fld>
            <a:endParaRPr lang="en-US"/>
          </a:p>
        </p:txBody>
      </p:sp>
      <p:pic>
        <p:nvPicPr>
          <p:cNvPr id="7" name="Picture 6">
            <a:extLst>
              <a:ext uri="{FF2B5EF4-FFF2-40B4-BE49-F238E27FC236}">
                <a16:creationId xmlns:a16="http://schemas.microsoft.com/office/drawing/2014/main" id="{6A17C543-3922-FDAC-E0FA-F374607A3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814" y="2908712"/>
            <a:ext cx="4400325" cy="3138303"/>
          </a:xfrm>
          <a:prstGeom prst="rect">
            <a:avLst/>
          </a:prstGeom>
        </p:spPr>
      </p:pic>
      <p:pic>
        <p:nvPicPr>
          <p:cNvPr id="8" name="Picture 7">
            <a:extLst>
              <a:ext uri="{FF2B5EF4-FFF2-40B4-BE49-F238E27FC236}">
                <a16:creationId xmlns:a16="http://schemas.microsoft.com/office/drawing/2014/main" id="{0837348F-F064-A7EC-B31C-C5A45022C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753" y="2916868"/>
            <a:ext cx="4301256" cy="3138303"/>
          </a:xfrm>
          <a:prstGeom prst="rect">
            <a:avLst/>
          </a:prstGeom>
        </p:spPr>
      </p:pic>
      <p:cxnSp>
        <p:nvCxnSpPr>
          <p:cNvPr id="9" name="Straight Arrow Connector 8">
            <a:extLst>
              <a:ext uri="{FF2B5EF4-FFF2-40B4-BE49-F238E27FC236}">
                <a16:creationId xmlns:a16="http://schemas.microsoft.com/office/drawing/2014/main" id="{FC62DD6C-AD08-30CF-D814-D46EA3A18D03}"/>
              </a:ext>
            </a:extLst>
          </p:cNvPr>
          <p:cNvCxnSpPr>
            <a:cxnSpLocks/>
          </p:cNvCxnSpPr>
          <p:nvPr/>
        </p:nvCxnSpPr>
        <p:spPr>
          <a:xfrm flipV="1">
            <a:off x="1466884" y="2587372"/>
            <a:ext cx="0" cy="1978942"/>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AB4AAF-8000-7CA4-DE1B-87E68D7DDE33}"/>
              </a:ext>
            </a:extLst>
          </p:cNvPr>
          <p:cNvCxnSpPr>
            <a:cxnSpLocks/>
          </p:cNvCxnSpPr>
          <p:nvPr/>
        </p:nvCxnSpPr>
        <p:spPr>
          <a:xfrm flipV="1">
            <a:off x="1464159" y="3548436"/>
            <a:ext cx="0" cy="1505376"/>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1" name="Parallelogram 10">
            <a:extLst>
              <a:ext uri="{FF2B5EF4-FFF2-40B4-BE49-F238E27FC236}">
                <a16:creationId xmlns:a16="http://schemas.microsoft.com/office/drawing/2014/main" id="{C4F77063-E34D-8045-A2FD-F2E366B8D47D}"/>
              </a:ext>
            </a:extLst>
          </p:cNvPr>
          <p:cNvSpPr/>
          <p:nvPr/>
        </p:nvSpPr>
        <p:spPr>
          <a:xfrm>
            <a:off x="1187080" y="5124113"/>
            <a:ext cx="550223" cy="186488"/>
          </a:xfrm>
          <a:prstGeom prst="parallelogram">
            <a:avLst>
              <a:gd name="adj" fmla="val 104070"/>
            </a:avLst>
          </a:prstGeom>
          <a:solidFill>
            <a:schemeClr val="bg1">
              <a:lumMod val="95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2AD17B3D-A7AB-55F5-574A-D4AB29CD055C}"/>
              </a:ext>
            </a:extLst>
          </p:cNvPr>
          <p:cNvSpPr/>
          <p:nvPr/>
        </p:nvSpPr>
        <p:spPr>
          <a:xfrm>
            <a:off x="837740" y="4469863"/>
            <a:ext cx="1270559" cy="186488"/>
          </a:xfrm>
          <a:prstGeom prst="parallelogram">
            <a:avLst>
              <a:gd name="adj" fmla="val 104070"/>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AA1D083-1E78-4ACD-EC69-1C7E1F54153E}"/>
              </a:ext>
            </a:extLst>
          </p:cNvPr>
          <p:cNvCxnSpPr>
            <a:cxnSpLocks/>
          </p:cNvCxnSpPr>
          <p:nvPr/>
        </p:nvCxnSpPr>
        <p:spPr>
          <a:xfrm>
            <a:off x="1466884" y="4563150"/>
            <a:ext cx="1741011"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B5331C8-CD13-5207-3B7B-01BDD86F4A1F}"/>
              </a:ext>
            </a:extLst>
          </p:cNvPr>
          <p:cNvCxnSpPr>
            <a:cxnSpLocks/>
          </p:cNvCxnSpPr>
          <p:nvPr/>
        </p:nvCxnSpPr>
        <p:spPr>
          <a:xfrm flipH="1">
            <a:off x="400464" y="4566314"/>
            <a:ext cx="1066420" cy="10255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527ED4-C742-5C1F-AA54-C1E2460DD5EC}"/>
              </a:ext>
            </a:extLst>
          </p:cNvPr>
          <p:cNvCxnSpPr>
            <a:cxnSpLocks/>
          </p:cNvCxnSpPr>
          <p:nvPr/>
        </p:nvCxnSpPr>
        <p:spPr>
          <a:xfrm flipH="1">
            <a:off x="447513" y="4561859"/>
            <a:ext cx="214448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FCC564E-5206-2408-A207-6F5D8227642D}"/>
              </a:ext>
            </a:extLst>
          </p:cNvPr>
          <p:cNvCxnSpPr>
            <a:cxnSpLocks/>
          </p:cNvCxnSpPr>
          <p:nvPr/>
        </p:nvCxnSpPr>
        <p:spPr>
          <a:xfrm>
            <a:off x="1082458" y="3578856"/>
            <a:ext cx="384212" cy="975895"/>
          </a:xfrm>
          <a:prstGeom prst="straightConnector1">
            <a:avLst/>
          </a:prstGeom>
          <a:ln w="28575">
            <a:solidFill>
              <a:schemeClr val="accent2"/>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0B44B3-3053-787D-7AC9-9D956150C770}"/>
              </a:ext>
            </a:extLst>
          </p:cNvPr>
          <p:cNvCxnSpPr>
            <a:cxnSpLocks/>
          </p:cNvCxnSpPr>
          <p:nvPr/>
        </p:nvCxnSpPr>
        <p:spPr>
          <a:xfrm flipH="1" flipV="1">
            <a:off x="1084549" y="4481682"/>
            <a:ext cx="383397" cy="78004"/>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BF9778-A4B8-FA5B-FEAE-0A076154018D}"/>
              </a:ext>
            </a:extLst>
          </p:cNvPr>
          <p:cNvSpPr txBox="1"/>
          <p:nvPr/>
        </p:nvSpPr>
        <p:spPr>
          <a:xfrm>
            <a:off x="2894915" y="4489828"/>
            <a:ext cx="300082" cy="369332"/>
          </a:xfrm>
          <a:prstGeom prst="rect">
            <a:avLst/>
          </a:prstGeom>
          <a:noFill/>
        </p:spPr>
        <p:txBody>
          <a:bodyPr wrap="none" rtlCol="0">
            <a:spAutoFit/>
          </a:bodyPr>
          <a:lstStyle/>
          <a:p>
            <a:r>
              <a:rPr lang="en-US" altLang="ko-KR" dirty="0"/>
              <a:t>x</a:t>
            </a:r>
            <a:endParaRPr lang="en-US" dirty="0"/>
          </a:p>
        </p:txBody>
      </p:sp>
      <p:sp>
        <p:nvSpPr>
          <p:cNvPr id="19" name="TextBox 18">
            <a:extLst>
              <a:ext uri="{FF2B5EF4-FFF2-40B4-BE49-F238E27FC236}">
                <a16:creationId xmlns:a16="http://schemas.microsoft.com/office/drawing/2014/main" id="{A5C7366B-AFC3-972E-6175-2507816BA351}"/>
              </a:ext>
            </a:extLst>
          </p:cNvPr>
          <p:cNvSpPr txBox="1"/>
          <p:nvPr/>
        </p:nvSpPr>
        <p:spPr>
          <a:xfrm>
            <a:off x="303639" y="5162406"/>
            <a:ext cx="300082" cy="369332"/>
          </a:xfrm>
          <a:prstGeom prst="rect">
            <a:avLst/>
          </a:prstGeom>
          <a:noFill/>
        </p:spPr>
        <p:txBody>
          <a:bodyPr wrap="none" rtlCol="0">
            <a:spAutoFit/>
          </a:bodyPr>
          <a:lstStyle/>
          <a:p>
            <a:r>
              <a:rPr lang="en-US" dirty="0"/>
              <a:t>y</a:t>
            </a:r>
          </a:p>
        </p:txBody>
      </p:sp>
      <p:sp>
        <p:nvSpPr>
          <p:cNvPr id="20" name="TextBox 19">
            <a:extLst>
              <a:ext uri="{FF2B5EF4-FFF2-40B4-BE49-F238E27FC236}">
                <a16:creationId xmlns:a16="http://schemas.microsoft.com/office/drawing/2014/main" id="{22431DB8-5E55-7733-ABE2-FBF3ADAAAC73}"/>
              </a:ext>
            </a:extLst>
          </p:cNvPr>
          <p:cNvSpPr txBox="1"/>
          <p:nvPr/>
        </p:nvSpPr>
        <p:spPr>
          <a:xfrm>
            <a:off x="1194274" y="2553028"/>
            <a:ext cx="300082" cy="369332"/>
          </a:xfrm>
          <a:prstGeom prst="rect">
            <a:avLst/>
          </a:prstGeom>
          <a:noFill/>
        </p:spPr>
        <p:txBody>
          <a:bodyPr wrap="none" rtlCol="0">
            <a:spAutoFit/>
          </a:bodyPr>
          <a:lstStyle/>
          <a:p>
            <a:r>
              <a:rPr lang="en-US" dirty="0"/>
              <a:t>z</a:t>
            </a:r>
          </a:p>
        </p:txBody>
      </p:sp>
      <p:cxnSp>
        <p:nvCxnSpPr>
          <p:cNvPr id="21" name="Straight Connector 20">
            <a:extLst>
              <a:ext uri="{FF2B5EF4-FFF2-40B4-BE49-F238E27FC236}">
                <a16:creationId xmlns:a16="http://schemas.microsoft.com/office/drawing/2014/main" id="{F6FA9335-CECD-2FBC-E152-DC1240E0956A}"/>
              </a:ext>
            </a:extLst>
          </p:cNvPr>
          <p:cNvCxnSpPr>
            <a:cxnSpLocks/>
          </p:cNvCxnSpPr>
          <p:nvPr/>
        </p:nvCxnSpPr>
        <p:spPr>
          <a:xfrm flipV="1">
            <a:off x="1082781" y="3572867"/>
            <a:ext cx="0" cy="91315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390844EA-323A-87FC-CC81-22E74BF62DBF}"/>
              </a:ext>
            </a:extLst>
          </p:cNvPr>
          <p:cNvSpPr/>
          <p:nvPr/>
        </p:nvSpPr>
        <p:spPr>
          <a:xfrm rot="21064394">
            <a:off x="1316265" y="4102707"/>
            <a:ext cx="148562" cy="130937"/>
          </a:xfrm>
          <a:prstGeom prst="arc">
            <a:avLst>
              <a:gd name="adj1" fmla="val 10799992"/>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AE353199-0879-A1A6-7651-CB47DA11B979}"/>
              </a:ext>
            </a:extLst>
          </p:cNvPr>
          <p:cNvSpPr txBox="1"/>
          <p:nvPr/>
        </p:nvSpPr>
        <p:spPr>
          <a:xfrm>
            <a:off x="308236" y="2981673"/>
            <a:ext cx="657629" cy="646331"/>
          </a:xfrm>
          <a:prstGeom prst="rect">
            <a:avLst/>
          </a:prstGeom>
          <a:noFill/>
        </p:spPr>
        <p:txBody>
          <a:bodyPr wrap="square" rtlCol="0">
            <a:spAutoFit/>
          </a:bodyPr>
          <a:lstStyle/>
          <a:p>
            <a:pPr algn="r"/>
            <a:r>
              <a:rPr lang="en-US" altLang="ko-KR" sz="900" dirty="0"/>
              <a:t> Incident </a:t>
            </a:r>
            <a:br>
              <a:rPr lang="en-US" altLang="ko-KR" sz="900" dirty="0"/>
            </a:br>
            <a:r>
              <a:rPr lang="en-US" altLang="ko-KR" sz="900" dirty="0"/>
              <a:t>elevation </a:t>
            </a:r>
            <a:br>
              <a:rPr lang="en-US" altLang="ko-KR" sz="900" dirty="0"/>
            </a:br>
            <a:r>
              <a:rPr lang="en-US" altLang="ko-KR" sz="900" dirty="0"/>
              <a:t>angle </a:t>
            </a:r>
            <a:br>
              <a:rPr lang="en-US" altLang="ko-KR" sz="900" dirty="0"/>
            </a:br>
            <a:r>
              <a:rPr lang="en-US" altLang="ko-KR" sz="900" dirty="0"/>
              <a:t>(~30º)</a:t>
            </a:r>
            <a:endParaRPr lang="en-US" sz="900" dirty="0"/>
          </a:p>
        </p:txBody>
      </p:sp>
      <p:sp>
        <p:nvSpPr>
          <p:cNvPr id="24" name="Arc 23">
            <a:extLst>
              <a:ext uri="{FF2B5EF4-FFF2-40B4-BE49-F238E27FC236}">
                <a16:creationId xmlns:a16="http://schemas.microsoft.com/office/drawing/2014/main" id="{0FD3FAA3-79E0-4329-ACB0-25BD03546311}"/>
              </a:ext>
            </a:extLst>
          </p:cNvPr>
          <p:cNvSpPr/>
          <p:nvPr/>
        </p:nvSpPr>
        <p:spPr>
          <a:xfrm rot="17028437" flipH="1">
            <a:off x="1109381" y="4498492"/>
            <a:ext cx="63501" cy="55968"/>
          </a:xfrm>
          <a:prstGeom prst="arc">
            <a:avLst>
              <a:gd name="adj1" fmla="val 10722888"/>
              <a:gd name="adj2" fmla="val 0"/>
            </a:avLst>
          </a:prstGeom>
          <a:ln w="19050">
            <a:solidFill>
              <a:srgbClr val="94209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DC55C72-9AAA-53E9-8AF4-6D72C4C323CB}"/>
              </a:ext>
            </a:extLst>
          </p:cNvPr>
          <p:cNvSpPr txBox="1"/>
          <p:nvPr/>
        </p:nvSpPr>
        <p:spPr>
          <a:xfrm>
            <a:off x="1444523" y="4276161"/>
            <a:ext cx="668773" cy="246221"/>
          </a:xfrm>
          <a:prstGeom prst="rect">
            <a:avLst/>
          </a:prstGeom>
          <a:noFill/>
        </p:spPr>
        <p:txBody>
          <a:bodyPr wrap="none" rtlCol="0">
            <a:spAutoFit/>
          </a:bodyPr>
          <a:lstStyle/>
          <a:p>
            <a:pPr algn="r"/>
            <a:r>
              <a:rPr lang="en-US" sz="1000" b="1" dirty="0"/>
              <a:t>Diffuser</a:t>
            </a:r>
          </a:p>
        </p:txBody>
      </p:sp>
      <p:sp>
        <p:nvSpPr>
          <p:cNvPr id="26" name="TextBox 25">
            <a:extLst>
              <a:ext uri="{FF2B5EF4-FFF2-40B4-BE49-F238E27FC236}">
                <a16:creationId xmlns:a16="http://schemas.microsoft.com/office/drawing/2014/main" id="{962D54FC-92BC-2965-7EF3-5C52386AD931}"/>
              </a:ext>
            </a:extLst>
          </p:cNvPr>
          <p:cNvSpPr txBox="1"/>
          <p:nvPr/>
        </p:nvSpPr>
        <p:spPr>
          <a:xfrm>
            <a:off x="1486751" y="4916185"/>
            <a:ext cx="383438" cy="246221"/>
          </a:xfrm>
          <a:prstGeom prst="rect">
            <a:avLst/>
          </a:prstGeom>
          <a:noFill/>
        </p:spPr>
        <p:txBody>
          <a:bodyPr wrap="none" rtlCol="0">
            <a:spAutoFit/>
          </a:bodyPr>
          <a:lstStyle/>
          <a:p>
            <a:pPr algn="r"/>
            <a:r>
              <a:rPr lang="en-US" sz="1000" b="1" dirty="0"/>
              <a:t>Slit</a:t>
            </a:r>
          </a:p>
        </p:txBody>
      </p:sp>
      <p:cxnSp>
        <p:nvCxnSpPr>
          <p:cNvPr id="27" name="Straight Arrow Connector 26">
            <a:extLst>
              <a:ext uri="{FF2B5EF4-FFF2-40B4-BE49-F238E27FC236}">
                <a16:creationId xmlns:a16="http://schemas.microsoft.com/office/drawing/2014/main" id="{808697CF-7DF5-1C70-D073-B0F6454E050E}"/>
              </a:ext>
            </a:extLst>
          </p:cNvPr>
          <p:cNvCxnSpPr>
            <a:cxnSpLocks/>
          </p:cNvCxnSpPr>
          <p:nvPr/>
        </p:nvCxnSpPr>
        <p:spPr>
          <a:xfrm>
            <a:off x="1466670" y="4563073"/>
            <a:ext cx="0" cy="640080"/>
          </a:xfrm>
          <a:prstGeom prst="straightConnector1">
            <a:avLst/>
          </a:prstGeom>
          <a:ln w="28575">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004D5BE-3A6B-262D-7725-7886F6F88659}"/>
              </a:ext>
            </a:extLst>
          </p:cNvPr>
          <p:cNvCxnSpPr>
            <a:cxnSpLocks/>
          </p:cNvCxnSpPr>
          <p:nvPr/>
        </p:nvCxnSpPr>
        <p:spPr>
          <a:xfrm flipH="1">
            <a:off x="1366540" y="4563073"/>
            <a:ext cx="98246" cy="640080"/>
          </a:xfrm>
          <a:prstGeom prst="straightConnector1">
            <a:avLst/>
          </a:prstGeom>
          <a:ln w="28575">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0DD46F1-0288-C4A6-4A1E-F4F9B2178C76}"/>
              </a:ext>
            </a:extLst>
          </p:cNvPr>
          <p:cNvCxnSpPr>
            <a:cxnSpLocks/>
          </p:cNvCxnSpPr>
          <p:nvPr/>
        </p:nvCxnSpPr>
        <p:spPr>
          <a:xfrm>
            <a:off x="1466670" y="4563369"/>
            <a:ext cx="97039" cy="640080"/>
          </a:xfrm>
          <a:prstGeom prst="straightConnector1">
            <a:avLst/>
          </a:prstGeom>
          <a:ln w="28575">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2AB5A6-7456-1B09-51C7-EF42D1F57CB6}"/>
              </a:ext>
            </a:extLst>
          </p:cNvPr>
          <p:cNvCxnSpPr>
            <a:cxnSpLocks/>
          </p:cNvCxnSpPr>
          <p:nvPr/>
        </p:nvCxnSpPr>
        <p:spPr>
          <a:xfrm flipH="1">
            <a:off x="447513" y="5214077"/>
            <a:ext cx="214448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A4A8C3-FDD9-EF5A-3C3C-665BA0E3A4A9}"/>
              </a:ext>
            </a:extLst>
          </p:cNvPr>
          <p:cNvCxnSpPr>
            <a:cxnSpLocks/>
          </p:cNvCxnSpPr>
          <p:nvPr/>
        </p:nvCxnSpPr>
        <p:spPr>
          <a:xfrm flipV="1">
            <a:off x="1470037" y="4562660"/>
            <a:ext cx="0" cy="646838"/>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332ACD8-1419-0131-14BF-C22D98FF181F}"/>
              </a:ext>
            </a:extLst>
          </p:cNvPr>
          <p:cNvCxnSpPr>
            <a:cxnSpLocks/>
          </p:cNvCxnSpPr>
          <p:nvPr/>
        </p:nvCxnSpPr>
        <p:spPr>
          <a:xfrm flipV="1">
            <a:off x="1387371" y="3548140"/>
            <a:ext cx="259787" cy="152364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4EE2F56-0A40-8764-7CAB-610B098817CE}"/>
              </a:ext>
            </a:extLst>
          </p:cNvPr>
          <p:cNvCxnSpPr>
            <a:cxnSpLocks/>
          </p:cNvCxnSpPr>
          <p:nvPr/>
        </p:nvCxnSpPr>
        <p:spPr>
          <a:xfrm flipH="1" flipV="1">
            <a:off x="1273486" y="3543857"/>
            <a:ext cx="248890" cy="137906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0046C0D-D40B-4B36-F4E4-9F24A129F4AC}"/>
              </a:ext>
            </a:extLst>
          </p:cNvPr>
          <p:cNvCxnSpPr>
            <a:cxnSpLocks/>
          </p:cNvCxnSpPr>
          <p:nvPr/>
        </p:nvCxnSpPr>
        <p:spPr>
          <a:xfrm>
            <a:off x="713060" y="4424523"/>
            <a:ext cx="380153" cy="101953"/>
          </a:xfrm>
          <a:prstGeom prst="straightConnector1">
            <a:avLst/>
          </a:prstGeom>
          <a:ln w="12700">
            <a:solidFill>
              <a:srgbClr val="942092"/>
            </a:solidFill>
            <a:tailEnd type="stealt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D1D56C9-7DD5-6C2E-8DF0-4171DDF422B7}"/>
              </a:ext>
            </a:extLst>
          </p:cNvPr>
          <p:cNvSpPr txBox="1"/>
          <p:nvPr/>
        </p:nvSpPr>
        <p:spPr>
          <a:xfrm>
            <a:off x="121912" y="4019442"/>
            <a:ext cx="657629" cy="507831"/>
          </a:xfrm>
          <a:prstGeom prst="rect">
            <a:avLst/>
          </a:prstGeom>
          <a:noFill/>
        </p:spPr>
        <p:txBody>
          <a:bodyPr wrap="square" rtlCol="0">
            <a:spAutoFit/>
          </a:bodyPr>
          <a:lstStyle/>
          <a:p>
            <a:pPr algn="r"/>
            <a:r>
              <a:rPr lang="en-US" altLang="ko-KR" sz="900" dirty="0">
                <a:solidFill>
                  <a:srgbClr val="942092"/>
                </a:solidFill>
              </a:rPr>
              <a:t> Incident </a:t>
            </a:r>
            <a:br>
              <a:rPr lang="en-US" altLang="ko-KR" sz="900" dirty="0">
                <a:solidFill>
                  <a:srgbClr val="942092"/>
                </a:solidFill>
              </a:rPr>
            </a:br>
            <a:r>
              <a:rPr lang="en-US" altLang="ko-KR" sz="900" dirty="0">
                <a:solidFill>
                  <a:srgbClr val="942092"/>
                </a:solidFill>
              </a:rPr>
              <a:t>azimuth </a:t>
            </a:r>
            <a:br>
              <a:rPr lang="en-US" altLang="ko-KR" sz="900" dirty="0">
                <a:solidFill>
                  <a:srgbClr val="942092"/>
                </a:solidFill>
              </a:rPr>
            </a:br>
            <a:r>
              <a:rPr lang="en-US" altLang="ko-KR" sz="900" dirty="0">
                <a:solidFill>
                  <a:srgbClr val="942092"/>
                </a:solidFill>
              </a:rPr>
              <a:t>angle </a:t>
            </a:r>
            <a:endParaRPr lang="en-US" sz="900" dirty="0">
              <a:solidFill>
                <a:srgbClr val="942092"/>
              </a:solidFill>
            </a:endParaRPr>
          </a:p>
        </p:txBody>
      </p:sp>
      <p:sp>
        <p:nvSpPr>
          <p:cNvPr id="36" name="Arc 35">
            <a:extLst>
              <a:ext uri="{FF2B5EF4-FFF2-40B4-BE49-F238E27FC236}">
                <a16:creationId xmlns:a16="http://schemas.microsoft.com/office/drawing/2014/main" id="{009EBA1D-ED3E-0956-11A2-53BB6FD85390}"/>
              </a:ext>
            </a:extLst>
          </p:cNvPr>
          <p:cNvSpPr/>
          <p:nvPr/>
        </p:nvSpPr>
        <p:spPr>
          <a:xfrm rot="20758553">
            <a:off x="1278102" y="4028635"/>
            <a:ext cx="82214" cy="72460"/>
          </a:xfrm>
          <a:prstGeom prst="arc">
            <a:avLst>
              <a:gd name="adj1" fmla="val 10799992"/>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110BA5BC-2040-9DDD-5A4A-0B223E97D888}"/>
              </a:ext>
            </a:extLst>
          </p:cNvPr>
          <p:cNvSpPr/>
          <p:nvPr/>
        </p:nvSpPr>
        <p:spPr>
          <a:xfrm rot="21102886">
            <a:off x="1259788" y="3922370"/>
            <a:ext cx="195887" cy="172647"/>
          </a:xfrm>
          <a:prstGeom prst="arc">
            <a:avLst>
              <a:gd name="adj1" fmla="val 10799992"/>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Curved Connector 34">
            <a:extLst>
              <a:ext uri="{FF2B5EF4-FFF2-40B4-BE49-F238E27FC236}">
                <a16:creationId xmlns:a16="http://schemas.microsoft.com/office/drawing/2014/main" id="{D7A1EA01-9EF1-A562-1E94-85CA4770FD27}"/>
              </a:ext>
            </a:extLst>
          </p:cNvPr>
          <p:cNvCxnSpPr>
            <a:cxnSpLocks/>
          </p:cNvCxnSpPr>
          <p:nvPr/>
        </p:nvCxnSpPr>
        <p:spPr>
          <a:xfrm rot="16200000" flipH="1">
            <a:off x="800095" y="3470250"/>
            <a:ext cx="707211" cy="512811"/>
          </a:xfrm>
          <a:prstGeom prst="curvedConnector3">
            <a:avLst>
              <a:gd name="adj1" fmla="val -3240"/>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E253DD64-FB17-CEA0-16F3-529CD287835C}"/>
              </a:ext>
            </a:extLst>
          </p:cNvPr>
          <p:cNvSpPr/>
          <p:nvPr/>
        </p:nvSpPr>
        <p:spPr>
          <a:xfrm rot="21390821">
            <a:off x="1239340" y="3820935"/>
            <a:ext cx="339623" cy="247560"/>
          </a:xfrm>
          <a:prstGeom prst="arc">
            <a:avLst>
              <a:gd name="adj1" fmla="val 10799992"/>
              <a:gd name="adj2" fmla="val 0"/>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Curved Connector 36">
            <a:extLst>
              <a:ext uri="{FF2B5EF4-FFF2-40B4-BE49-F238E27FC236}">
                <a16:creationId xmlns:a16="http://schemas.microsoft.com/office/drawing/2014/main" id="{9E358DCD-C6C4-5600-2816-3AB7D695E661}"/>
              </a:ext>
            </a:extLst>
          </p:cNvPr>
          <p:cNvCxnSpPr>
            <a:cxnSpLocks/>
          </p:cNvCxnSpPr>
          <p:nvPr/>
        </p:nvCxnSpPr>
        <p:spPr>
          <a:xfrm rot="5400000">
            <a:off x="1463113" y="3379775"/>
            <a:ext cx="487302" cy="378322"/>
          </a:xfrm>
          <a:prstGeom prst="curvedConnector3">
            <a:avLst>
              <a:gd name="adj1" fmla="val 802"/>
            </a:avLst>
          </a:prstGeom>
          <a:ln w="12700">
            <a:solidFill>
              <a:srgbClr val="2CA02C"/>
            </a:solidFill>
            <a:tailEnd type="stealt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E350EA-B960-54DF-426A-796094D91FBD}"/>
              </a:ext>
            </a:extLst>
          </p:cNvPr>
          <p:cNvSpPr txBox="1"/>
          <p:nvPr/>
        </p:nvSpPr>
        <p:spPr>
          <a:xfrm>
            <a:off x="1835875" y="3077753"/>
            <a:ext cx="716580" cy="369332"/>
          </a:xfrm>
          <a:prstGeom prst="rect">
            <a:avLst/>
          </a:prstGeom>
          <a:noFill/>
        </p:spPr>
        <p:txBody>
          <a:bodyPr wrap="square" rtlCol="0">
            <a:spAutoFit/>
          </a:bodyPr>
          <a:lstStyle/>
          <a:p>
            <a:r>
              <a:rPr lang="en-US" altLang="ko-KR" sz="900" dirty="0">
                <a:solidFill>
                  <a:srgbClr val="2CA02C"/>
                </a:solidFill>
              </a:rPr>
              <a:t>Scattering </a:t>
            </a:r>
            <a:br>
              <a:rPr lang="en-US" altLang="ko-KR" sz="900" dirty="0">
                <a:solidFill>
                  <a:srgbClr val="2CA02C"/>
                </a:solidFill>
              </a:rPr>
            </a:br>
            <a:r>
              <a:rPr lang="en-US" altLang="ko-KR" sz="900" dirty="0">
                <a:solidFill>
                  <a:srgbClr val="2CA02C"/>
                </a:solidFill>
              </a:rPr>
              <a:t>angle</a:t>
            </a:r>
            <a:endParaRPr lang="en-US" sz="900" dirty="0">
              <a:solidFill>
                <a:srgbClr val="2CA02C"/>
              </a:solidFill>
            </a:endParaRPr>
          </a:p>
        </p:txBody>
      </p:sp>
      <p:sp>
        <p:nvSpPr>
          <p:cNvPr id="42" name="TextBox 41">
            <a:extLst>
              <a:ext uri="{FF2B5EF4-FFF2-40B4-BE49-F238E27FC236}">
                <a16:creationId xmlns:a16="http://schemas.microsoft.com/office/drawing/2014/main" id="{C51961BD-38A5-BD6F-E7EB-CB4DF73C7B40}"/>
              </a:ext>
            </a:extLst>
          </p:cNvPr>
          <p:cNvSpPr txBox="1"/>
          <p:nvPr/>
        </p:nvSpPr>
        <p:spPr>
          <a:xfrm>
            <a:off x="797526" y="5254578"/>
            <a:ext cx="457176" cy="215444"/>
          </a:xfrm>
          <a:prstGeom prst="rect">
            <a:avLst/>
          </a:prstGeom>
          <a:noFill/>
        </p:spPr>
        <p:txBody>
          <a:bodyPr wrap="none" rtlCol="0">
            <a:spAutoFit/>
          </a:bodyPr>
          <a:lstStyle/>
          <a:p>
            <a:r>
              <a:rPr lang="en-US" sz="800" b="1" dirty="0">
                <a:solidFill>
                  <a:srgbClr val="0000FF"/>
                </a:solidFill>
              </a:rPr>
              <a:t>North</a:t>
            </a:r>
          </a:p>
        </p:txBody>
      </p:sp>
      <p:sp>
        <p:nvSpPr>
          <p:cNvPr id="43" name="TextBox 42">
            <a:extLst>
              <a:ext uri="{FF2B5EF4-FFF2-40B4-BE49-F238E27FC236}">
                <a16:creationId xmlns:a16="http://schemas.microsoft.com/office/drawing/2014/main" id="{CDF3F93A-4118-23F8-8A0A-8173D7037343}"/>
              </a:ext>
            </a:extLst>
          </p:cNvPr>
          <p:cNvSpPr txBox="1"/>
          <p:nvPr/>
        </p:nvSpPr>
        <p:spPr>
          <a:xfrm>
            <a:off x="1518651" y="5254578"/>
            <a:ext cx="474810" cy="215444"/>
          </a:xfrm>
          <a:prstGeom prst="rect">
            <a:avLst/>
          </a:prstGeom>
          <a:noFill/>
        </p:spPr>
        <p:txBody>
          <a:bodyPr wrap="none" rtlCol="0">
            <a:spAutoFit/>
          </a:bodyPr>
          <a:lstStyle/>
          <a:p>
            <a:r>
              <a:rPr lang="en-US" sz="800" b="1" dirty="0">
                <a:solidFill>
                  <a:srgbClr val="FF0000"/>
                </a:solidFill>
              </a:rPr>
              <a:t>South</a:t>
            </a:r>
          </a:p>
        </p:txBody>
      </p:sp>
      <p:cxnSp>
        <p:nvCxnSpPr>
          <p:cNvPr id="44" name="Straight Arrow Connector 43">
            <a:extLst>
              <a:ext uri="{FF2B5EF4-FFF2-40B4-BE49-F238E27FC236}">
                <a16:creationId xmlns:a16="http://schemas.microsoft.com/office/drawing/2014/main" id="{D998859E-B932-448B-1118-F4984CD95151}"/>
              </a:ext>
            </a:extLst>
          </p:cNvPr>
          <p:cNvCxnSpPr>
            <a:cxnSpLocks/>
          </p:cNvCxnSpPr>
          <p:nvPr/>
        </p:nvCxnSpPr>
        <p:spPr>
          <a:xfrm flipH="1">
            <a:off x="1171693" y="5358562"/>
            <a:ext cx="182880" cy="0"/>
          </a:xfrm>
          <a:prstGeom prst="straightConnector1">
            <a:avLst/>
          </a:prstGeom>
          <a:ln w="12700">
            <a:solidFill>
              <a:srgbClr val="0000FF"/>
            </a:solidFil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1135EE-1672-9432-298A-2E709ACBAFCA}"/>
              </a:ext>
            </a:extLst>
          </p:cNvPr>
          <p:cNvCxnSpPr>
            <a:cxnSpLocks/>
          </p:cNvCxnSpPr>
          <p:nvPr/>
        </p:nvCxnSpPr>
        <p:spPr>
          <a:xfrm>
            <a:off x="1377603" y="5358562"/>
            <a:ext cx="182880" cy="0"/>
          </a:xfrm>
          <a:prstGeom prst="straightConnector1">
            <a:avLst/>
          </a:prstGeom>
          <a:ln w="127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F7CAC8F-6FE1-30C5-E6E9-16AC299ED7F0}"/>
              </a:ext>
            </a:extLst>
          </p:cNvPr>
          <p:cNvSpPr txBox="1"/>
          <p:nvPr/>
        </p:nvSpPr>
        <p:spPr>
          <a:xfrm>
            <a:off x="500533" y="5868781"/>
            <a:ext cx="1580882" cy="261610"/>
          </a:xfrm>
          <a:prstGeom prst="rect">
            <a:avLst/>
          </a:prstGeom>
          <a:noFill/>
        </p:spPr>
        <p:txBody>
          <a:bodyPr wrap="none" rtlCol="0">
            <a:spAutoFit/>
          </a:bodyPr>
          <a:lstStyle/>
          <a:p>
            <a:pPr algn="r"/>
            <a:r>
              <a:rPr lang="en-US" sz="1100" dirty="0"/>
              <a:t>[Credit: Heesung Chong]</a:t>
            </a:r>
          </a:p>
        </p:txBody>
      </p:sp>
      <p:sp>
        <p:nvSpPr>
          <p:cNvPr id="47" name="TextBox 46">
            <a:extLst>
              <a:ext uri="{FF2B5EF4-FFF2-40B4-BE49-F238E27FC236}">
                <a16:creationId xmlns:a16="http://schemas.microsoft.com/office/drawing/2014/main" id="{D372D478-0436-FC7F-5E5F-5ACD535D3077}"/>
              </a:ext>
            </a:extLst>
          </p:cNvPr>
          <p:cNvSpPr txBox="1"/>
          <p:nvPr/>
        </p:nvSpPr>
        <p:spPr>
          <a:xfrm>
            <a:off x="3587849" y="1711132"/>
            <a:ext cx="3991653" cy="1200329"/>
          </a:xfrm>
          <a:prstGeom prst="rect">
            <a:avLst/>
          </a:prstGeom>
          <a:solidFill>
            <a:schemeClr val="accent3">
              <a:lumMod val="20000"/>
              <a:lumOff val="80000"/>
            </a:schemeClr>
          </a:solidFill>
        </p:spPr>
        <p:txBody>
          <a:bodyPr wrap="square" rtlCol="0">
            <a:spAutoFit/>
          </a:bodyPr>
          <a:lstStyle/>
          <a:p>
            <a:r>
              <a:rPr lang="en-US" dirty="0"/>
              <a:t>BTDF at center of diffuser (aka middle of N-S slit) independent of azimuth angle</a:t>
            </a:r>
          </a:p>
        </p:txBody>
      </p:sp>
      <p:sp>
        <p:nvSpPr>
          <p:cNvPr id="48" name="TextBox 47">
            <a:extLst>
              <a:ext uri="{FF2B5EF4-FFF2-40B4-BE49-F238E27FC236}">
                <a16:creationId xmlns:a16="http://schemas.microsoft.com/office/drawing/2014/main" id="{67676FCA-F1EB-460B-D168-DBB681A7FD1F}"/>
              </a:ext>
            </a:extLst>
          </p:cNvPr>
          <p:cNvSpPr txBox="1"/>
          <p:nvPr/>
        </p:nvSpPr>
        <p:spPr>
          <a:xfrm>
            <a:off x="8632035" y="1708383"/>
            <a:ext cx="2997724" cy="1200329"/>
          </a:xfrm>
          <a:prstGeom prst="rect">
            <a:avLst/>
          </a:prstGeom>
          <a:solidFill>
            <a:schemeClr val="accent3">
              <a:lumMod val="20000"/>
              <a:lumOff val="80000"/>
            </a:schemeClr>
          </a:solidFill>
        </p:spPr>
        <p:txBody>
          <a:bodyPr wrap="square" rtlCol="0">
            <a:spAutoFit/>
          </a:bodyPr>
          <a:lstStyle/>
          <a:p>
            <a:r>
              <a:rPr lang="en-US" dirty="0"/>
              <a:t>BTDF has robust dependence on scattering angle</a:t>
            </a:r>
          </a:p>
        </p:txBody>
      </p:sp>
      <p:sp>
        <p:nvSpPr>
          <p:cNvPr id="49" name="TextBox 48">
            <a:extLst>
              <a:ext uri="{FF2B5EF4-FFF2-40B4-BE49-F238E27FC236}">
                <a16:creationId xmlns:a16="http://schemas.microsoft.com/office/drawing/2014/main" id="{6A2BE6E4-22F8-524A-D34E-2976E08DE60C}"/>
              </a:ext>
            </a:extLst>
          </p:cNvPr>
          <p:cNvSpPr txBox="1"/>
          <p:nvPr/>
        </p:nvSpPr>
        <p:spPr>
          <a:xfrm>
            <a:off x="1620032" y="6219245"/>
            <a:ext cx="3175726" cy="584775"/>
          </a:xfrm>
          <a:prstGeom prst="rect">
            <a:avLst/>
          </a:prstGeom>
          <a:solidFill>
            <a:schemeClr val="bg1">
              <a:lumMod val="95000"/>
            </a:schemeClr>
          </a:solidFill>
        </p:spPr>
        <p:txBody>
          <a:bodyPr wrap="square" rtlCol="0">
            <a:spAutoFit/>
          </a:bodyPr>
          <a:lstStyle/>
          <a:p>
            <a:r>
              <a:rPr lang="en-US" sz="1600" dirty="0"/>
              <a:t>BTDF = Bidirectional Transmission Distribution Function</a:t>
            </a:r>
          </a:p>
        </p:txBody>
      </p:sp>
      <p:sp>
        <p:nvSpPr>
          <p:cNvPr id="50" name="TextBox 49">
            <a:extLst>
              <a:ext uri="{FF2B5EF4-FFF2-40B4-BE49-F238E27FC236}">
                <a16:creationId xmlns:a16="http://schemas.microsoft.com/office/drawing/2014/main" id="{F695E4C2-C064-1317-2D47-3BF74A151791}"/>
              </a:ext>
            </a:extLst>
          </p:cNvPr>
          <p:cNvSpPr txBox="1"/>
          <p:nvPr/>
        </p:nvSpPr>
        <p:spPr>
          <a:xfrm>
            <a:off x="238441" y="2050905"/>
            <a:ext cx="2997724" cy="461665"/>
          </a:xfrm>
          <a:prstGeom prst="rect">
            <a:avLst/>
          </a:prstGeom>
          <a:solidFill>
            <a:schemeClr val="accent3">
              <a:lumMod val="20000"/>
              <a:lumOff val="80000"/>
            </a:schemeClr>
          </a:solidFill>
        </p:spPr>
        <p:txBody>
          <a:bodyPr wrap="square" rtlCol="0">
            <a:spAutoFit/>
          </a:bodyPr>
          <a:lstStyle/>
          <a:p>
            <a:r>
              <a:rPr lang="en-US" dirty="0"/>
              <a:t>Geometry of solar cal.</a:t>
            </a:r>
          </a:p>
        </p:txBody>
      </p:sp>
      <p:sp>
        <p:nvSpPr>
          <p:cNvPr id="51" name="TextBox 50">
            <a:extLst>
              <a:ext uri="{FF2B5EF4-FFF2-40B4-BE49-F238E27FC236}">
                <a16:creationId xmlns:a16="http://schemas.microsoft.com/office/drawing/2014/main" id="{316945F4-7317-8088-B225-EAE763BAD637}"/>
              </a:ext>
            </a:extLst>
          </p:cNvPr>
          <p:cNvSpPr txBox="1"/>
          <p:nvPr/>
        </p:nvSpPr>
        <p:spPr>
          <a:xfrm>
            <a:off x="9973991" y="3186260"/>
            <a:ext cx="1979197" cy="830997"/>
          </a:xfrm>
          <a:prstGeom prst="rect">
            <a:avLst/>
          </a:prstGeom>
          <a:noFill/>
        </p:spPr>
        <p:txBody>
          <a:bodyPr wrap="square" rtlCol="0">
            <a:spAutoFit/>
          </a:bodyPr>
          <a:lstStyle/>
          <a:p>
            <a:r>
              <a:rPr lang="en-US" dirty="0"/>
              <a:t>Working Solar Diffuser</a:t>
            </a:r>
          </a:p>
        </p:txBody>
      </p:sp>
      <p:sp>
        <p:nvSpPr>
          <p:cNvPr id="52" name="TextBox 51">
            <a:extLst>
              <a:ext uri="{FF2B5EF4-FFF2-40B4-BE49-F238E27FC236}">
                <a16:creationId xmlns:a16="http://schemas.microsoft.com/office/drawing/2014/main" id="{8DB7C03C-CF2E-76F2-D8B4-E0C463C7E38A}"/>
              </a:ext>
            </a:extLst>
          </p:cNvPr>
          <p:cNvSpPr txBox="1"/>
          <p:nvPr/>
        </p:nvSpPr>
        <p:spPr>
          <a:xfrm>
            <a:off x="3946553" y="5884216"/>
            <a:ext cx="3175726" cy="461665"/>
          </a:xfrm>
          <a:prstGeom prst="rect">
            <a:avLst/>
          </a:prstGeom>
          <a:noFill/>
        </p:spPr>
        <p:txBody>
          <a:bodyPr wrap="square" rtlCol="0">
            <a:spAutoFit/>
          </a:bodyPr>
          <a:lstStyle/>
          <a:p>
            <a:r>
              <a:rPr lang="en-US" dirty="0"/>
              <a:t>Incident Azimuth Angle</a:t>
            </a:r>
          </a:p>
        </p:txBody>
      </p:sp>
      <p:sp>
        <p:nvSpPr>
          <p:cNvPr id="53" name="TextBox 52">
            <a:extLst>
              <a:ext uri="{FF2B5EF4-FFF2-40B4-BE49-F238E27FC236}">
                <a16:creationId xmlns:a16="http://schemas.microsoft.com/office/drawing/2014/main" id="{37BDA2D1-8658-65DB-4107-F29FEABB6D3F}"/>
              </a:ext>
            </a:extLst>
          </p:cNvPr>
          <p:cNvSpPr txBox="1"/>
          <p:nvPr/>
        </p:nvSpPr>
        <p:spPr>
          <a:xfrm>
            <a:off x="8989812" y="5988412"/>
            <a:ext cx="2196446" cy="461665"/>
          </a:xfrm>
          <a:prstGeom prst="rect">
            <a:avLst/>
          </a:prstGeom>
          <a:noFill/>
        </p:spPr>
        <p:txBody>
          <a:bodyPr wrap="square" rtlCol="0">
            <a:spAutoFit/>
          </a:bodyPr>
          <a:lstStyle/>
          <a:p>
            <a:r>
              <a:rPr lang="en-US" dirty="0"/>
              <a:t>Scattering Angle</a:t>
            </a:r>
          </a:p>
        </p:txBody>
      </p:sp>
      <p:sp>
        <p:nvSpPr>
          <p:cNvPr id="54" name="TextBox 53">
            <a:extLst>
              <a:ext uri="{FF2B5EF4-FFF2-40B4-BE49-F238E27FC236}">
                <a16:creationId xmlns:a16="http://schemas.microsoft.com/office/drawing/2014/main" id="{01486721-E856-2B9A-F20C-4747A8C5151B}"/>
              </a:ext>
            </a:extLst>
          </p:cNvPr>
          <p:cNvSpPr txBox="1"/>
          <p:nvPr/>
        </p:nvSpPr>
        <p:spPr>
          <a:xfrm>
            <a:off x="7543347" y="5936134"/>
            <a:ext cx="927772" cy="307777"/>
          </a:xfrm>
          <a:prstGeom prst="rect">
            <a:avLst/>
          </a:prstGeom>
          <a:noFill/>
        </p:spPr>
        <p:txBody>
          <a:bodyPr wrap="square" rtlCol="0">
            <a:spAutoFit/>
          </a:bodyPr>
          <a:lstStyle/>
          <a:p>
            <a:r>
              <a:rPr lang="en-US" sz="1400" dirty="0"/>
              <a:t>(Forward)</a:t>
            </a:r>
          </a:p>
        </p:txBody>
      </p:sp>
    </p:spTree>
    <p:extLst>
      <p:ext uri="{BB962C8B-B14F-4D97-AF65-F5344CB8AC3E}">
        <p14:creationId xmlns:p14="http://schemas.microsoft.com/office/powerpoint/2010/main" val="362496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B8867-D3AB-FE8E-21CE-C3682890D112}"/>
              </a:ext>
            </a:extLst>
          </p:cNvPr>
          <p:cNvSpPr>
            <a:spLocks noGrp="1"/>
          </p:cNvSpPr>
          <p:nvPr>
            <p:ph idx="1"/>
          </p:nvPr>
        </p:nvSpPr>
        <p:spPr>
          <a:xfrm>
            <a:off x="152400" y="1143000"/>
            <a:ext cx="11887200" cy="975701"/>
          </a:xfrm>
        </p:spPr>
        <p:txBody>
          <a:bodyPr/>
          <a:lstStyle/>
          <a:p>
            <a:r>
              <a:rPr lang="en-US" dirty="0"/>
              <a:t>After applying scattering angle correction, trend is significantly reduced</a:t>
            </a:r>
          </a:p>
          <a:p>
            <a:endParaRPr lang="en-US" dirty="0"/>
          </a:p>
        </p:txBody>
      </p:sp>
      <p:sp>
        <p:nvSpPr>
          <p:cNvPr id="3" name="Title 2">
            <a:extLst>
              <a:ext uri="{FF2B5EF4-FFF2-40B4-BE49-F238E27FC236}">
                <a16:creationId xmlns:a16="http://schemas.microsoft.com/office/drawing/2014/main" id="{03C2A677-DF65-0FCE-0C7E-F60BCAB455E2}"/>
              </a:ext>
            </a:extLst>
          </p:cNvPr>
          <p:cNvSpPr>
            <a:spLocks noGrp="1"/>
          </p:cNvSpPr>
          <p:nvPr>
            <p:ph type="title"/>
          </p:nvPr>
        </p:nvSpPr>
        <p:spPr/>
        <p:txBody>
          <a:bodyPr/>
          <a:lstStyle/>
          <a:p>
            <a:r>
              <a:rPr lang="en-US" dirty="0"/>
              <a:t>Correcting angle-dependence of BTDF - 3</a:t>
            </a:r>
          </a:p>
        </p:txBody>
      </p:sp>
      <p:sp>
        <p:nvSpPr>
          <p:cNvPr id="4" name="Date Placeholder 3">
            <a:extLst>
              <a:ext uri="{FF2B5EF4-FFF2-40B4-BE49-F238E27FC236}">
                <a16:creationId xmlns:a16="http://schemas.microsoft.com/office/drawing/2014/main" id="{3AF5C587-767F-67A3-2D2A-4EDC9F64D6BC}"/>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2A5ADA3B-20A1-A38A-F8D0-11280BA4F7BD}"/>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55DBEC10-36E6-11F8-B16D-AEBE80664180}"/>
              </a:ext>
            </a:extLst>
          </p:cNvPr>
          <p:cNvSpPr>
            <a:spLocks noGrp="1"/>
          </p:cNvSpPr>
          <p:nvPr>
            <p:ph type="sldNum" sz="quarter" idx="12"/>
          </p:nvPr>
        </p:nvSpPr>
        <p:spPr/>
        <p:txBody>
          <a:bodyPr/>
          <a:lstStyle/>
          <a:p>
            <a:fld id="{8ED73442-08FF-4492-B0C7-9D805A86EDBE}" type="slidenum">
              <a:rPr lang="en-US" smtClean="0"/>
              <a:t>12</a:t>
            </a:fld>
            <a:endParaRPr lang="en-US"/>
          </a:p>
        </p:txBody>
      </p:sp>
      <p:pic>
        <p:nvPicPr>
          <p:cNvPr id="8" name="Picture 7">
            <a:extLst>
              <a:ext uri="{FF2B5EF4-FFF2-40B4-BE49-F238E27FC236}">
                <a16:creationId xmlns:a16="http://schemas.microsoft.com/office/drawing/2014/main" id="{36AC216C-97A8-1432-D85C-8DDE535E767B}"/>
              </a:ext>
            </a:extLst>
          </p:cNvPr>
          <p:cNvPicPr>
            <a:picLocks noChangeAspect="1"/>
          </p:cNvPicPr>
          <p:nvPr/>
        </p:nvPicPr>
        <p:blipFill>
          <a:blip r:embed="rId2"/>
          <a:stretch>
            <a:fillRect/>
          </a:stretch>
        </p:blipFill>
        <p:spPr>
          <a:xfrm>
            <a:off x="0" y="1876654"/>
            <a:ext cx="5887593" cy="4405979"/>
          </a:xfrm>
          <a:prstGeom prst="rect">
            <a:avLst/>
          </a:prstGeom>
        </p:spPr>
      </p:pic>
      <p:pic>
        <p:nvPicPr>
          <p:cNvPr id="10" name="Picture 9">
            <a:extLst>
              <a:ext uri="{FF2B5EF4-FFF2-40B4-BE49-F238E27FC236}">
                <a16:creationId xmlns:a16="http://schemas.microsoft.com/office/drawing/2014/main" id="{72C1F7D7-DB90-2605-C4FD-4E0C372AAAD8}"/>
              </a:ext>
            </a:extLst>
          </p:cNvPr>
          <p:cNvPicPr>
            <a:picLocks noChangeAspect="1"/>
          </p:cNvPicPr>
          <p:nvPr/>
        </p:nvPicPr>
        <p:blipFill>
          <a:blip r:embed="rId3"/>
          <a:stretch>
            <a:fillRect/>
          </a:stretch>
        </p:blipFill>
        <p:spPr>
          <a:xfrm>
            <a:off x="6096000" y="1876654"/>
            <a:ext cx="5887593" cy="4415694"/>
          </a:xfrm>
          <a:prstGeom prst="rect">
            <a:avLst/>
          </a:prstGeom>
        </p:spPr>
      </p:pic>
    </p:spTree>
    <p:extLst>
      <p:ext uri="{BB962C8B-B14F-4D97-AF65-F5344CB8AC3E}">
        <p14:creationId xmlns:p14="http://schemas.microsoft.com/office/powerpoint/2010/main" val="264148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98BDF-4470-EA65-83D9-E3078B94BFB1}"/>
              </a:ext>
            </a:extLst>
          </p:cNvPr>
          <p:cNvSpPr>
            <a:spLocks noGrp="1"/>
          </p:cNvSpPr>
          <p:nvPr>
            <p:ph type="title"/>
          </p:nvPr>
        </p:nvSpPr>
        <p:spPr/>
        <p:txBody>
          <a:bodyPr/>
          <a:lstStyle/>
          <a:p>
            <a:r>
              <a:rPr lang="en-US" dirty="0"/>
              <a:t>Sensor Response Evolution – First Year</a:t>
            </a:r>
          </a:p>
        </p:txBody>
      </p:sp>
      <p:sp>
        <p:nvSpPr>
          <p:cNvPr id="4" name="Date Placeholder 3">
            <a:extLst>
              <a:ext uri="{FF2B5EF4-FFF2-40B4-BE49-F238E27FC236}">
                <a16:creationId xmlns:a16="http://schemas.microsoft.com/office/drawing/2014/main" id="{60035C34-C3C6-4C9E-2C25-821D08410C5E}"/>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CA2B0F4B-369F-143B-F66E-BDC4FAAD2578}"/>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F3ABEF48-4C26-0C4B-5F12-D60AF19189E8}"/>
              </a:ext>
            </a:extLst>
          </p:cNvPr>
          <p:cNvSpPr>
            <a:spLocks noGrp="1"/>
          </p:cNvSpPr>
          <p:nvPr>
            <p:ph type="sldNum" sz="quarter" idx="12"/>
          </p:nvPr>
        </p:nvSpPr>
        <p:spPr/>
        <p:txBody>
          <a:bodyPr/>
          <a:lstStyle/>
          <a:p>
            <a:fld id="{8ED73442-08FF-4492-B0C7-9D805A86EDBE}" type="slidenum">
              <a:rPr lang="en-US" smtClean="0"/>
              <a:t>13</a:t>
            </a:fld>
            <a:endParaRPr lang="en-US"/>
          </a:p>
        </p:txBody>
      </p:sp>
      <p:grpSp>
        <p:nvGrpSpPr>
          <p:cNvPr id="10" name="Group 9">
            <a:extLst>
              <a:ext uri="{FF2B5EF4-FFF2-40B4-BE49-F238E27FC236}">
                <a16:creationId xmlns:a16="http://schemas.microsoft.com/office/drawing/2014/main" id="{A5CB9CFB-976C-E0B8-9DCD-76A6D1B79E2A}"/>
              </a:ext>
            </a:extLst>
          </p:cNvPr>
          <p:cNvGrpSpPr>
            <a:grpSpLocks noChangeAspect="1"/>
          </p:cNvGrpSpPr>
          <p:nvPr/>
        </p:nvGrpSpPr>
        <p:grpSpPr>
          <a:xfrm>
            <a:off x="6563726" y="2340978"/>
            <a:ext cx="5620721" cy="4212249"/>
            <a:chOff x="2230" y="905066"/>
            <a:chExt cx="7168896" cy="5376672"/>
          </a:xfrm>
        </p:grpSpPr>
        <p:pic>
          <p:nvPicPr>
            <p:cNvPr id="11" name="Picture 10">
              <a:extLst>
                <a:ext uri="{FF2B5EF4-FFF2-40B4-BE49-F238E27FC236}">
                  <a16:creationId xmlns:a16="http://schemas.microsoft.com/office/drawing/2014/main" id="{C3DC355F-B181-9C9A-051B-0858F97EA3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30" y="905066"/>
              <a:ext cx="7168896" cy="5376672"/>
            </a:xfrm>
            <a:prstGeom prst="rect">
              <a:avLst/>
            </a:prstGeom>
          </p:spPr>
        </p:pic>
        <p:sp>
          <p:nvSpPr>
            <p:cNvPr id="12" name="Rectangle 11">
              <a:extLst>
                <a:ext uri="{FF2B5EF4-FFF2-40B4-BE49-F238E27FC236}">
                  <a16:creationId xmlns:a16="http://schemas.microsoft.com/office/drawing/2014/main" id="{43F62DF7-517E-CB5C-8AC1-7C60D3CB78C5}"/>
                </a:ext>
              </a:extLst>
            </p:cNvPr>
            <p:cNvSpPr/>
            <p:nvPr/>
          </p:nvSpPr>
          <p:spPr>
            <a:xfrm flipH="1">
              <a:off x="1170270"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DF7548-9346-F662-72F7-4030469C59F4}"/>
                </a:ext>
              </a:extLst>
            </p:cNvPr>
            <p:cNvSpPr/>
            <p:nvPr/>
          </p:nvSpPr>
          <p:spPr>
            <a:xfrm flipH="1">
              <a:off x="2399490"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C2A437-6DBD-310D-9036-DEFE079AE276}"/>
                </a:ext>
              </a:extLst>
            </p:cNvPr>
            <p:cNvSpPr/>
            <p:nvPr/>
          </p:nvSpPr>
          <p:spPr>
            <a:xfrm flipH="1">
              <a:off x="4345908"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3E0DC84-7FB4-132A-9CAD-8D6555E06655}"/>
              </a:ext>
            </a:extLst>
          </p:cNvPr>
          <p:cNvGrpSpPr>
            <a:grpSpLocks noChangeAspect="1"/>
          </p:cNvGrpSpPr>
          <p:nvPr/>
        </p:nvGrpSpPr>
        <p:grpSpPr>
          <a:xfrm>
            <a:off x="0" y="2340978"/>
            <a:ext cx="5620514" cy="4215384"/>
            <a:chOff x="2230" y="905066"/>
            <a:chExt cx="7168896" cy="5376672"/>
          </a:xfrm>
        </p:grpSpPr>
        <p:pic>
          <p:nvPicPr>
            <p:cNvPr id="16" name="Picture 15">
              <a:extLst>
                <a:ext uri="{FF2B5EF4-FFF2-40B4-BE49-F238E27FC236}">
                  <a16:creationId xmlns:a16="http://schemas.microsoft.com/office/drawing/2014/main" id="{B8E05A35-C71C-46E1-B002-CF41224F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 y="905066"/>
              <a:ext cx="7168896" cy="5376672"/>
            </a:xfrm>
            <a:prstGeom prst="rect">
              <a:avLst/>
            </a:prstGeom>
          </p:spPr>
        </p:pic>
        <p:sp>
          <p:nvSpPr>
            <p:cNvPr id="17" name="Rectangle 16">
              <a:extLst>
                <a:ext uri="{FF2B5EF4-FFF2-40B4-BE49-F238E27FC236}">
                  <a16:creationId xmlns:a16="http://schemas.microsoft.com/office/drawing/2014/main" id="{99D58D22-EF9C-3FA3-011A-E60E433696A9}"/>
                </a:ext>
              </a:extLst>
            </p:cNvPr>
            <p:cNvSpPr/>
            <p:nvPr/>
          </p:nvSpPr>
          <p:spPr>
            <a:xfrm flipH="1">
              <a:off x="1304082"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CC9E73-81CA-9804-C8FE-EA5171507EED}"/>
                </a:ext>
              </a:extLst>
            </p:cNvPr>
            <p:cNvSpPr/>
            <p:nvPr/>
          </p:nvSpPr>
          <p:spPr>
            <a:xfrm flipH="1">
              <a:off x="3525761"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6445E6-D7C8-B9C3-8619-C912B274B984}"/>
                </a:ext>
              </a:extLst>
            </p:cNvPr>
            <p:cNvSpPr/>
            <p:nvPr/>
          </p:nvSpPr>
          <p:spPr>
            <a:xfrm flipH="1">
              <a:off x="4992680" y="3855308"/>
              <a:ext cx="511949" cy="2001795"/>
            </a:xfrm>
            <a:prstGeom prst="rect">
              <a:avLst/>
            </a:prstGeom>
            <a:noFill/>
            <a:ln>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9D95B49B-5E91-A0BE-594A-8B4DC8428A96}"/>
              </a:ext>
            </a:extLst>
          </p:cNvPr>
          <p:cNvSpPr txBox="1"/>
          <p:nvPr/>
        </p:nvSpPr>
        <p:spPr>
          <a:xfrm>
            <a:off x="424319" y="1009540"/>
            <a:ext cx="4367971" cy="1323439"/>
          </a:xfrm>
          <a:prstGeom prst="rect">
            <a:avLst/>
          </a:prstGeom>
          <a:solidFill>
            <a:schemeClr val="tx2">
              <a:lumMod val="20000"/>
              <a:lumOff val="80000"/>
            </a:schemeClr>
          </a:solidFill>
        </p:spPr>
        <p:txBody>
          <a:bodyPr wrap="square" rtlCol="0">
            <a:spAutoFit/>
          </a:bodyPr>
          <a:lstStyle/>
          <a:p>
            <a:r>
              <a:rPr lang="en-US" sz="1600" b="1" dirty="0"/>
              <a:t>UV Working diffuser</a:t>
            </a:r>
            <a:endParaRPr lang="en-US" sz="1600" dirty="0"/>
          </a:p>
          <a:p>
            <a:pPr marL="285750" indent="-285750">
              <a:buFont typeface="Arial" panose="020B0604020202020204" pitchFamily="34" charset="0"/>
              <a:buChar char="•"/>
            </a:pPr>
            <a:r>
              <a:rPr lang="en-US" sz="1600" dirty="0"/>
              <a:t>Three spectral regions selected for time series:</a:t>
            </a:r>
            <a:br>
              <a:rPr lang="en-US" sz="1600" dirty="0"/>
            </a:br>
            <a:r>
              <a:rPr lang="en-US" sz="1600" dirty="0"/>
              <a:t>- 310–330 nm (</a:t>
            </a:r>
            <a:r>
              <a:rPr lang="en-US" sz="1600" dirty="0">
                <a:solidFill>
                  <a:srgbClr val="C00000"/>
                </a:solidFill>
              </a:rPr>
              <a:t>decrease</a:t>
            </a:r>
            <a:r>
              <a:rPr lang="en-US" sz="1600" dirty="0"/>
              <a:t>)</a:t>
            </a:r>
            <a:br>
              <a:rPr lang="en-US" sz="1600" dirty="0"/>
            </a:br>
            <a:r>
              <a:rPr lang="en-US" sz="1600" dirty="0"/>
              <a:t>- 400–420 nm (</a:t>
            </a:r>
            <a:r>
              <a:rPr lang="en-US" sz="1600" dirty="0">
                <a:solidFill>
                  <a:srgbClr val="C00000"/>
                </a:solidFill>
              </a:rPr>
              <a:t>decrease</a:t>
            </a:r>
            <a:r>
              <a:rPr lang="en-US" sz="1600" dirty="0"/>
              <a:t>)</a:t>
            </a:r>
            <a:br>
              <a:rPr lang="en-US" sz="1600" dirty="0"/>
            </a:br>
            <a:r>
              <a:rPr lang="en-US" sz="1600" dirty="0"/>
              <a:t>- 460–480 nm (</a:t>
            </a:r>
            <a:r>
              <a:rPr lang="en-US" sz="1600" dirty="0">
                <a:solidFill>
                  <a:srgbClr val="C00000"/>
                </a:solidFill>
              </a:rPr>
              <a:t>increase</a:t>
            </a:r>
            <a:r>
              <a:rPr lang="en-US" sz="1600" dirty="0"/>
              <a:t>)</a:t>
            </a:r>
          </a:p>
        </p:txBody>
      </p:sp>
      <p:sp>
        <p:nvSpPr>
          <p:cNvPr id="22" name="TextBox 21">
            <a:extLst>
              <a:ext uri="{FF2B5EF4-FFF2-40B4-BE49-F238E27FC236}">
                <a16:creationId xmlns:a16="http://schemas.microsoft.com/office/drawing/2014/main" id="{6A12A21A-8AC8-06B9-A145-7835BAFF66BE}"/>
              </a:ext>
            </a:extLst>
          </p:cNvPr>
          <p:cNvSpPr txBox="1"/>
          <p:nvPr/>
        </p:nvSpPr>
        <p:spPr>
          <a:xfrm>
            <a:off x="7066648" y="975701"/>
            <a:ext cx="4367970" cy="1323439"/>
          </a:xfrm>
          <a:prstGeom prst="rect">
            <a:avLst/>
          </a:prstGeom>
          <a:solidFill>
            <a:schemeClr val="tx2">
              <a:lumMod val="20000"/>
              <a:lumOff val="80000"/>
            </a:schemeClr>
          </a:solidFill>
        </p:spPr>
        <p:txBody>
          <a:bodyPr wrap="square" rtlCol="0">
            <a:spAutoFit/>
          </a:bodyPr>
          <a:lstStyle/>
          <a:p>
            <a:r>
              <a:rPr lang="en-US" sz="1600" b="1" dirty="0"/>
              <a:t>VIS Working diffuser</a:t>
            </a:r>
          </a:p>
          <a:p>
            <a:pPr marL="285750" indent="-285750">
              <a:buFont typeface="Arial" panose="020B0604020202020204" pitchFamily="34" charset="0"/>
              <a:buChar char="•"/>
            </a:pPr>
            <a:r>
              <a:rPr lang="en-US" sz="1600" dirty="0"/>
              <a:t>Three spectral regions selected for time series:</a:t>
            </a:r>
            <a:br>
              <a:rPr lang="en-US" sz="1600" dirty="0"/>
            </a:br>
            <a:r>
              <a:rPr lang="en-US" sz="1600" dirty="0"/>
              <a:t>- 550–570 nm (</a:t>
            </a:r>
            <a:r>
              <a:rPr lang="en-US" sz="1600" dirty="0">
                <a:solidFill>
                  <a:srgbClr val="C00000"/>
                </a:solidFill>
              </a:rPr>
              <a:t>increase</a:t>
            </a:r>
            <a:r>
              <a:rPr lang="en-US" sz="1600" dirty="0"/>
              <a:t>)</a:t>
            </a:r>
            <a:br>
              <a:rPr lang="en-US" sz="1600" dirty="0"/>
            </a:br>
            <a:r>
              <a:rPr lang="en-US" sz="1600" dirty="0"/>
              <a:t>- 600–620 nm (</a:t>
            </a:r>
            <a:r>
              <a:rPr lang="en-US" sz="1600" dirty="0">
                <a:solidFill>
                  <a:srgbClr val="C00000"/>
                </a:solidFill>
              </a:rPr>
              <a:t>increase</a:t>
            </a:r>
            <a:r>
              <a:rPr lang="en-US" sz="1600" dirty="0"/>
              <a:t>)</a:t>
            </a:r>
            <a:br>
              <a:rPr lang="en-US" sz="1600" dirty="0"/>
            </a:br>
            <a:r>
              <a:rPr lang="en-US" sz="1600" dirty="0"/>
              <a:t>- 680–700 nm (</a:t>
            </a:r>
            <a:r>
              <a:rPr lang="en-US" sz="1600" dirty="0">
                <a:solidFill>
                  <a:srgbClr val="C00000"/>
                </a:solidFill>
              </a:rPr>
              <a:t>increase</a:t>
            </a:r>
            <a:r>
              <a:rPr lang="en-US" sz="1600" dirty="0"/>
              <a:t>)</a:t>
            </a:r>
          </a:p>
        </p:txBody>
      </p:sp>
      <p:sp>
        <p:nvSpPr>
          <p:cNvPr id="23" name="TextBox 22">
            <a:extLst>
              <a:ext uri="{FF2B5EF4-FFF2-40B4-BE49-F238E27FC236}">
                <a16:creationId xmlns:a16="http://schemas.microsoft.com/office/drawing/2014/main" id="{2DE8932F-474D-0ABA-E36D-B8F7C5009BB6}"/>
              </a:ext>
            </a:extLst>
          </p:cNvPr>
          <p:cNvSpPr txBox="1"/>
          <p:nvPr/>
        </p:nvSpPr>
        <p:spPr>
          <a:xfrm>
            <a:off x="4880845" y="2340978"/>
            <a:ext cx="1986207" cy="338554"/>
          </a:xfrm>
          <a:prstGeom prst="rect">
            <a:avLst/>
          </a:prstGeom>
          <a:noFill/>
        </p:spPr>
        <p:txBody>
          <a:bodyPr wrap="square" rtlCol="0">
            <a:spAutoFit/>
          </a:bodyPr>
          <a:lstStyle/>
          <a:p>
            <a:r>
              <a:rPr lang="en-US" sz="1600" dirty="0"/>
              <a:t>Flat spatial variability</a:t>
            </a:r>
          </a:p>
        </p:txBody>
      </p:sp>
      <p:sp>
        <p:nvSpPr>
          <p:cNvPr id="26" name="TextBox 25">
            <a:extLst>
              <a:ext uri="{FF2B5EF4-FFF2-40B4-BE49-F238E27FC236}">
                <a16:creationId xmlns:a16="http://schemas.microsoft.com/office/drawing/2014/main" id="{5F8E18DA-B6E6-10F8-C600-5E373CE58370}"/>
              </a:ext>
            </a:extLst>
          </p:cNvPr>
          <p:cNvSpPr txBox="1"/>
          <p:nvPr/>
        </p:nvSpPr>
        <p:spPr>
          <a:xfrm>
            <a:off x="2608304" y="6592016"/>
            <a:ext cx="1580882" cy="261610"/>
          </a:xfrm>
          <a:prstGeom prst="rect">
            <a:avLst/>
          </a:prstGeom>
          <a:noFill/>
        </p:spPr>
        <p:txBody>
          <a:bodyPr wrap="none" rtlCol="0">
            <a:spAutoFit/>
          </a:bodyPr>
          <a:lstStyle/>
          <a:p>
            <a:pPr algn="r"/>
            <a:r>
              <a:rPr lang="en-US" sz="1100" dirty="0"/>
              <a:t>[Credit: Heesung Chong]</a:t>
            </a:r>
          </a:p>
        </p:txBody>
      </p:sp>
      <p:cxnSp>
        <p:nvCxnSpPr>
          <p:cNvPr id="28" name="Straight Arrow Connector 27">
            <a:extLst>
              <a:ext uri="{FF2B5EF4-FFF2-40B4-BE49-F238E27FC236}">
                <a16:creationId xmlns:a16="http://schemas.microsoft.com/office/drawing/2014/main" id="{737B6595-B5F3-D213-16D7-84ED468E7221}"/>
              </a:ext>
            </a:extLst>
          </p:cNvPr>
          <p:cNvCxnSpPr>
            <a:stCxn id="23" idx="2"/>
          </p:cNvCxnSpPr>
          <p:nvPr/>
        </p:nvCxnSpPr>
        <p:spPr>
          <a:xfrm flipH="1">
            <a:off x="5338618" y="2679532"/>
            <a:ext cx="535331" cy="25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796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B014088-AB61-32F2-BD00-4AA1C7243111}"/>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28C54D9E-225F-1256-FDDD-CFBFDA4263C7}"/>
              </a:ext>
            </a:extLst>
          </p:cNvPr>
          <p:cNvSpPr>
            <a:spLocks noGrp="1"/>
          </p:cNvSpPr>
          <p:nvPr>
            <p:ph type="title"/>
          </p:nvPr>
        </p:nvSpPr>
        <p:spPr/>
        <p:txBody>
          <a:bodyPr/>
          <a:lstStyle/>
          <a:p>
            <a:r>
              <a:rPr lang="en-US" dirty="0"/>
              <a:t>Irradiance changes at selected channels</a:t>
            </a:r>
          </a:p>
        </p:txBody>
      </p:sp>
      <p:sp>
        <p:nvSpPr>
          <p:cNvPr id="4" name="Footer Placeholder 3">
            <a:extLst>
              <a:ext uri="{FF2B5EF4-FFF2-40B4-BE49-F238E27FC236}">
                <a16:creationId xmlns:a16="http://schemas.microsoft.com/office/drawing/2014/main" id="{206F6905-FBF6-F999-5BF5-6D1C04A3EA82}"/>
              </a:ext>
            </a:extLst>
          </p:cNvPr>
          <p:cNvSpPr>
            <a:spLocks noGrp="1"/>
          </p:cNvSpPr>
          <p:nvPr>
            <p:ph type="ftr" sz="quarter" idx="11"/>
          </p:nvPr>
        </p:nvSpPr>
        <p:spPr/>
        <p:txBody>
          <a:bodyPr/>
          <a:lstStyle/>
          <a:p>
            <a:r>
              <a:rPr lang="id-ID" dirty="0"/>
              <a:t>Center for Astrophysics | Harvard &amp; Smithsonian</a:t>
            </a:r>
          </a:p>
        </p:txBody>
      </p:sp>
      <p:sp>
        <p:nvSpPr>
          <p:cNvPr id="5" name="Slide Number Placeholder 4">
            <a:extLst>
              <a:ext uri="{FF2B5EF4-FFF2-40B4-BE49-F238E27FC236}">
                <a16:creationId xmlns:a16="http://schemas.microsoft.com/office/drawing/2014/main" id="{381DE357-ED77-8B96-56EB-B4CB48D3FEE8}"/>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10" name="TextBox 9">
            <a:extLst>
              <a:ext uri="{FF2B5EF4-FFF2-40B4-BE49-F238E27FC236}">
                <a16:creationId xmlns:a16="http://schemas.microsoft.com/office/drawing/2014/main" id="{E3439298-61D3-FAD2-05ED-45C6A5FDB86E}"/>
              </a:ext>
            </a:extLst>
          </p:cNvPr>
          <p:cNvSpPr txBox="1"/>
          <p:nvPr/>
        </p:nvSpPr>
        <p:spPr>
          <a:xfrm>
            <a:off x="2557070" y="4620732"/>
            <a:ext cx="7093761" cy="1754326"/>
          </a:xfrm>
          <a:prstGeom prst="rect">
            <a:avLst/>
          </a:prstGeom>
          <a:solidFill>
            <a:schemeClr val="tx2">
              <a:lumMod val="20000"/>
              <a:lumOff val="80000"/>
            </a:schemeClr>
          </a:solidFill>
        </p:spPr>
        <p:txBody>
          <a:bodyPr wrap="square" rtlCol="0">
            <a:spAutoFit/>
          </a:bodyPr>
          <a:lstStyle/>
          <a:p>
            <a:r>
              <a:rPr lang="en-US" sz="1800" b="1" dirty="0"/>
              <a:t>[ Assumptions ]</a:t>
            </a:r>
          </a:p>
          <a:p>
            <a:endParaRPr lang="en-US" sz="1800" dirty="0"/>
          </a:p>
          <a:p>
            <a:pPr marL="285750" indent="-285750">
              <a:buFont typeface="Arial" panose="020B0604020202020204" pitchFamily="34" charset="0"/>
              <a:buChar char="•"/>
            </a:pPr>
            <a:r>
              <a:rPr lang="en-US" sz="1800" dirty="0"/>
              <a:t>Changes in working irradiances caused by diffuser + optics changes.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Changes in reference irradiances are exclusively optics changes.</a:t>
            </a:r>
            <a:br>
              <a:rPr lang="en-US" sz="1800" dirty="0"/>
            </a:br>
            <a:r>
              <a:rPr lang="en-US" sz="1800" dirty="0"/>
              <a:t>(degradation of reference diffuser neglected)</a:t>
            </a:r>
          </a:p>
        </p:txBody>
      </p:sp>
      <p:pic>
        <p:nvPicPr>
          <p:cNvPr id="6" name="Picture 5">
            <a:extLst>
              <a:ext uri="{FF2B5EF4-FFF2-40B4-BE49-F238E27FC236}">
                <a16:creationId xmlns:a16="http://schemas.microsoft.com/office/drawing/2014/main" id="{855FEA7C-496F-1819-753D-5EFEC8026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42" y="1139699"/>
            <a:ext cx="5551582" cy="3469739"/>
          </a:xfrm>
          <a:prstGeom prst="rect">
            <a:avLst/>
          </a:prstGeom>
        </p:spPr>
      </p:pic>
      <p:pic>
        <p:nvPicPr>
          <p:cNvPr id="17" name="Picture 16">
            <a:extLst>
              <a:ext uri="{FF2B5EF4-FFF2-40B4-BE49-F238E27FC236}">
                <a16:creationId xmlns:a16="http://schemas.microsoft.com/office/drawing/2014/main" id="{4E441843-BA75-BCEA-48DF-9D3EFCC9E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951" y="1139699"/>
            <a:ext cx="5551582" cy="3469739"/>
          </a:xfrm>
          <a:prstGeom prst="rect">
            <a:avLst/>
          </a:prstGeom>
        </p:spPr>
      </p:pic>
      <p:sp>
        <p:nvSpPr>
          <p:cNvPr id="3" name="TextBox 2">
            <a:extLst>
              <a:ext uri="{FF2B5EF4-FFF2-40B4-BE49-F238E27FC236}">
                <a16:creationId xmlns:a16="http://schemas.microsoft.com/office/drawing/2014/main" id="{4D1431C0-B871-D50D-DFD8-083B571B0611}"/>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
        <p:nvSpPr>
          <p:cNvPr id="9" name="Date Placeholder 3">
            <a:extLst>
              <a:ext uri="{FF2B5EF4-FFF2-40B4-BE49-F238E27FC236}">
                <a16:creationId xmlns:a16="http://schemas.microsoft.com/office/drawing/2014/main" id="{B970F374-FB26-8ACD-6243-9A6A0FAC9798}"/>
              </a:ext>
            </a:extLst>
          </p:cNvPr>
          <p:cNvSpPr>
            <a:spLocks noGrp="1"/>
          </p:cNvSpPr>
          <p:nvPr>
            <p:ph type="dt" sz="half" idx="10"/>
          </p:nvPr>
        </p:nvSpPr>
        <p:spPr>
          <a:xfrm>
            <a:off x="0" y="6621140"/>
            <a:ext cx="2743200" cy="182880"/>
          </a:xfrm>
        </p:spPr>
        <p:txBody>
          <a:bodyPr/>
          <a:lstStyle/>
          <a:p>
            <a:r>
              <a:rPr lang="en-US" dirty="0"/>
              <a:t>August 26, 2024</a:t>
            </a:r>
          </a:p>
        </p:txBody>
      </p:sp>
    </p:spTree>
    <p:extLst>
      <p:ext uri="{BB962C8B-B14F-4D97-AF65-F5344CB8AC3E}">
        <p14:creationId xmlns:p14="http://schemas.microsoft.com/office/powerpoint/2010/main" val="312720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D9036BC7-0F47-ADCD-FCA8-44FFB0E2904B}"/>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6CC2DBBF-2083-0154-8CD0-CC864773B1A9}"/>
              </a:ext>
            </a:extLst>
          </p:cNvPr>
          <p:cNvSpPr>
            <a:spLocks noGrp="1"/>
          </p:cNvSpPr>
          <p:nvPr>
            <p:ph type="title"/>
          </p:nvPr>
        </p:nvSpPr>
        <p:spPr/>
        <p:txBody>
          <a:bodyPr/>
          <a:lstStyle/>
          <a:p>
            <a:r>
              <a:rPr lang="en-US" dirty="0"/>
              <a:t>Contribution separation</a:t>
            </a:r>
          </a:p>
        </p:txBody>
      </p:sp>
      <p:sp>
        <p:nvSpPr>
          <p:cNvPr id="4" name="Footer Placeholder 3">
            <a:extLst>
              <a:ext uri="{FF2B5EF4-FFF2-40B4-BE49-F238E27FC236}">
                <a16:creationId xmlns:a16="http://schemas.microsoft.com/office/drawing/2014/main" id="{DEAC7B86-ABAF-F545-6F9F-05EED9306C7A}"/>
              </a:ext>
            </a:extLst>
          </p:cNvPr>
          <p:cNvSpPr>
            <a:spLocks noGrp="1"/>
          </p:cNvSpPr>
          <p:nvPr>
            <p:ph type="ftr" sz="quarter" idx="11"/>
          </p:nvPr>
        </p:nvSpPr>
        <p:spPr/>
        <p:txBody>
          <a:bodyPr/>
          <a:lstStyle/>
          <a:p>
            <a:r>
              <a:rPr lang="en-US" dirty="0"/>
              <a:t>TEMPO-GEMS  Workshop</a:t>
            </a:r>
          </a:p>
        </p:txBody>
      </p:sp>
      <p:sp>
        <p:nvSpPr>
          <p:cNvPr id="5" name="Slide Number Placeholder 4">
            <a:extLst>
              <a:ext uri="{FF2B5EF4-FFF2-40B4-BE49-F238E27FC236}">
                <a16:creationId xmlns:a16="http://schemas.microsoft.com/office/drawing/2014/main" id="{2F3168FB-5722-A0E7-02F8-9A3491C64978}"/>
              </a:ext>
            </a:extLst>
          </p:cNvPr>
          <p:cNvSpPr>
            <a:spLocks noGrp="1"/>
          </p:cNvSpPr>
          <p:nvPr>
            <p:ph type="sldNum" sz="quarter" idx="12"/>
          </p:nvPr>
        </p:nvSpPr>
        <p:spPr/>
        <p:txBody>
          <a:bodyPr/>
          <a:lstStyle/>
          <a:p>
            <a:fld id="{48F63A3B-78C7-47BE-AE5E-E10140E04643}" type="slidenum">
              <a:rPr lang="en-US" smtClean="0"/>
              <a:pPr/>
              <a:t>15</a:t>
            </a:fld>
            <a:endParaRPr lang="en-US" dirty="0"/>
          </a:p>
        </p:txBody>
      </p:sp>
      <p:pic>
        <p:nvPicPr>
          <p:cNvPr id="6" name="Picture 5">
            <a:extLst>
              <a:ext uri="{FF2B5EF4-FFF2-40B4-BE49-F238E27FC236}">
                <a16:creationId xmlns:a16="http://schemas.microsoft.com/office/drawing/2014/main" id="{0A5A9403-5291-B1D8-265E-640EE431F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127"/>
            <a:ext cx="3712471" cy="2784354"/>
          </a:xfrm>
          <a:prstGeom prst="rect">
            <a:avLst/>
          </a:prstGeom>
        </p:spPr>
      </p:pic>
      <p:pic>
        <p:nvPicPr>
          <p:cNvPr id="7" name="Picture 6">
            <a:extLst>
              <a:ext uri="{FF2B5EF4-FFF2-40B4-BE49-F238E27FC236}">
                <a16:creationId xmlns:a16="http://schemas.microsoft.com/office/drawing/2014/main" id="{C4501CF0-997F-E5EE-EFF0-FF3C4FFC7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340" y="2209127"/>
            <a:ext cx="3712471" cy="2784354"/>
          </a:xfrm>
          <a:prstGeom prst="rect">
            <a:avLst/>
          </a:prstGeom>
        </p:spPr>
      </p:pic>
      <p:pic>
        <p:nvPicPr>
          <p:cNvPr id="8" name="Picture 7">
            <a:extLst>
              <a:ext uri="{FF2B5EF4-FFF2-40B4-BE49-F238E27FC236}">
                <a16:creationId xmlns:a16="http://schemas.microsoft.com/office/drawing/2014/main" id="{430AA477-126C-7EA6-B931-C64C6B4AA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680" y="2209127"/>
            <a:ext cx="3712471" cy="2784354"/>
          </a:xfrm>
          <a:prstGeom prst="rect">
            <a:avLst/>
          </a:prstGeom>
        </p:spPr>
      </p:pic>
      <p:sp>
        <p:nvSpPr>
          <p:cNvPr id="9" name="TextBox 8">
            <a:extLst>
              <a:ext uri="{FF2B5EF4-FFF2-40B4-BE49-F238E27FC236}">
                <a16:creationId xmlns:a16="http://schemas.microsoft.com/office/drawing/2014/main" id="{5B7B6503-66FF-ED8E-A5AE-0132416749F4}"/>
              </a:ext>
            </a:extLst>
          </p:cNvPr>
          <p:cNvSpPr txBox="1"/>
          <p:nvPr/>
        </p:nvSpPr>
        <p:spPr>
          <a:xfrm>
            <a:off x="299118" y="1819194"/>
            <a:ext cx="2928494" cy="338554"/>
          </a:xfrm>
          <a:prstGeom prst="rect">
            <a:avLst/>
          </a:prstGeom>
          <a:noFill/>
        </p:spPr>
        <p:txBody>
          <a:bodyPr wrap="none" rtlCol="0">
            <a:spAutoFit/>
          </a:bodyPr>
          <a:lstStyle/>
          <a:p>
            <a:pPr algn="ctr"/>
            <a:r>
              <a:rPr lang="en-US" sz="1600" b="1" dirty="0"/>
              <a:t>Working irradiance changes</a:t>
            </a:r>
          </a:p>
        </p:txBody>
      </p:sp>
      <p:sp>
        <p:nvSpPr>
          <p:cNvPr id="10" name="TextBox 9">
            <a:extLst>
              <a:ext uri="{FF2B5EF4-FFF2-40B4-BE49-F238E27FC236}">
                <a16:creationId xmlns:a16="http://schemas.microsoft.com/office/drawing/2014/main" id="{63DF9F1F-6425-613E-A5D5-E1933EBA4572}"/>
              </a:ext>
            </a:extLst>
          </p:cNvPr>
          <p:cNvSpPr txBox="1"/>
          <p:nvPr/>
        </p:nvSpPr>
        <p:spPr>
          <a:xfrm>
            <a:off x="4121929" y="1819194"/>
            <a:ext cx="3629520" cy="338554"/>
          </a:xfrm>
          <a:prstGeom prst="rect">
            <a:avLst/>
          </a:prstGeom>
          <a:noFill/>
        </p:spPr>
        <p:txBody>
          <a:bodyPr wrap="none" rtlCol="0">
            <a:spAutoFit/>
          </a:bodyPr>
          <a:lstStyle/>
          <a:p>
            <a:pPr algn="ctr"/>
            <a:r>
              <a:rPr lang="en-US" sz="1600" b="1" dirty="0"/>
              <a:t>Proxy for </a:t>
            </a:r>
            <a:r>
              <a:rPr lang="en-US" sz="1600" b="1" dirty="0">
                <a:solidFill>
                  <a:srgbClr val="C00000"/>
                </a:solidFill>
              </a:rPr>
              <a:t>working diffuser</a:t>
            </a:r>
            <a:r>
              <a:rPr lang="en-US" sz="1600" b="1" dirty="0"/>
              <a:t> changes</a:t>
            </a:r>
          </a:p>
        </p:txBody>
      </p:sp>
      <p:sp>
        <p:nvSpPr>
          <p:cNvPr id="11" name="TextBox 10">
            <a:extLst>
              <a:ext uri="{FF2B5EF4-FFF2-40B4-BE49-F238E27FC236}">
                <a16:creationId xmlns:a16="http://schemas.microsoft.com/office/drawing/2014/main" id="{339A0F95-AC5C-5CAB-32D9-E6EBC780414E}"/>
              </a:ext>
            </a:extLst>
          </p:cNvPr>
          <p:cNvSpPr txBox="1"/>
          <p:nvPr/>
        </p:nvSpPr>
        <p:spPr>
          <a:xfrm>
            <a:off x="8790384" y="1819194"/>
            <a:ext cx="2635658" cy="338554"/>
          </a:xfrm>
          <a:prstGeom prst="rect">
            <a:avLst/>
          </a:prstGeom>
          <a:noFill/>
        </p:spPr>
        <p:txBody>
          <a:bodyPr wrap="none" rtlCol="0">
            <a:spAutoFit/>
          </a:bodyPr>
          <a:lstStyle/>
          <a:p>
            <a:pPr algn="ctr"/>
            <a:r>
              <a:rPr lang="en-US" sz="1600" b="1" dirty="0"/>
              <a:t>Proxy for </a:t>
            </a:r>
            <a:r>
              <a:rPr lang="en-US" sz="1600" b="1" dirty="0">
                <a:solidFill>
                  <a:srgbClr val="C00000"/>
                </a:solidFill>
              </a:rPr>
              <a:t>optics</a:t>
            </a:r>
            <a:r>
              <a:rPr lang="en-US" sz="1600" b="1" dirty="0"/>
              <a:t> changes</a:t>
            </a:r>
          </a:p>
        </p:txBody>
      </p:sp>
      <p:sp>
        <p:nvSpPr>
          <p:cNvPr id="12" name="TextBox 11">
            <a:extLst>
              <a:ext uri="{FF2B5EF4-FFF2-40B4-BE49-F238E27FC236}">
                <a16:creationId xmlns:a16="http://schemas.microsoft.com/office/drawing/2014/main" id="{D68DB01E-6284-8B37-59C6-627FAF0DC5AB}"/>
              </a:ext>
            </a:extLst>
          </p:cNvPr>
          <p:cNvSpPr txBox="1"/>
          <p:nvPr/>
        </p:nvSpPr>
        <p:spPr>
          <a:xfrm>
            <a:off x="3824417" y="3206597"/>
            <a:ext cx="319318" cy="369332"/>
          </a:xfrm>
          <a:prstGeom prst="rect">
            <a:avLst/>
          </a:prstGeom>
          <a:noFill/>
        </p:spPr>
        <p:txBody>
          <a:bodyPr wrap="none" rtlCol="0">
            <a:spAutoFit/>
          </a:bodyPr>
          <a:lstStyle/>
          <a:p>
            <a:r>
              <a:rPr lang="en-US" b="1" dirty="0"/>
              <a:t>=</a:t>
            </a:r>
          </a:p>
        </p:txBody>
      </p:sp>
      <p:sp>
        <p:nvSpPr>
          <p:cNvPr id="13" name="TextBox 12">
            <a:extLst>
              <a:ext uri="{FF2B5EF4-FFF2-40B4-BE49-F238E27FC236}">
                <a16:creationId xmlns:a16="http://schemas.microsoft.com/office/drawing/2014/main" id="{EF49CB3B-3ABC-DEA0-F6C1-180327C10E9C}"/>
              </a:ext>
            </a:extLst>
          </p:cNvPr>
          <p:cNvSpPr txBox="1"/>
          <p:nvPr/>
        </p:nvSpPr>
        <p:spPr>
          <a:xfrm>
            <a:off x="7917416" y="3206597"/>
            <a:ext cx="319318" cy="369332"/>
          </a:xfrm>
          <a:prstGeom prst="rect">
            <a:avLst/>
          </a:prstGeom>
          <a:noFill/>
        </p:spPr>
        <p:txBody>
          <a:bodyPr wrap="none" rtlCol="0">
            <a:spAutoFit/>
          </a:bodyPr>
          <a:lstStyle/>
          <a:p>
            <a:r>
              <a:rPr lang="en-US" b="1" dirty="0"/>
              <a:t>+</a:t>
            </a:r>
          </a:p>
        </p:txBody>
      </p:sp>
      <p:sp>
        <p:nvSpPr>
          <p:cNvPr id="14" name="TextBox 13">
            <a:extLst>
              <a:ext uri="{FF2B5EF4-FFF2-40B4-BE49-F238E27FC236}">
                <a16:creationId xmlns:a16="http://schemas.microsoft.com/office/drawing/2014/main" id="{838D1637-F40A-918B-A66B-257ADF88405D}"/>
              </a:ext>
            </a:extLst>
          </p:cNvPr>
          <p:cNvSpPr txBox="1"/>
          <p:nvPr/>
        </p:nvSpPr>
        <p:spPr>
          <a:xfrm>
            <a:off x="228600" y="971548"/>
            <a:ext cx="4173002" cy="369332"/>
          </a:xfrm>
          <a:prstGeom prst="rect">
            <a:avLst/>
          </a:prstGeom>
          <a:noFill/>
        </p:spPr>
        <p:txBody>
          <a:bodyPr wrap="none" rtlCol="0">
            <a:spAutoFit/>
          </a:bodyPr>
          <a:lstStyle/>
          <a:p>
            <a:r>
              <a:rPr lang="en-US" b="1" dirty="0">
                <a:solidFill>
                  <a:srgbClr val="0000FF"/>
                </a:solidFill>
              </a:rPr>
              <a:t>Spring (Vernal) Equinox (2024/03/21)</a:t>
            </a:r>
          </a:p>
        </p:txBody>
      </p:sp>
      <p:sp>
        <p:nvSpPr>
          <p:cNvPr id="16" name="TextBox 15">
            <a:extLst>
              <a:ext uri="{FF2B5EF4-FFF2-40B4-BE49-F238E27FC236}">
                <a16:creationId xmlns:a16="http://schemas.microsoft.com/office/drawing/2014/main" id="{C92AA5DA-BF94-28B3-5D63-B6BBAE3FD809}"/>
              </a:ext>
            </a:extLst>
          </p:cNvPr>
          <p:cNvSpPr txBox="1"/>
          <p:nvPr/>
        </p:nvSpPr>
        <p:spPr>
          <a:xfrm>
            <a:off x="2569382" y="5598893"/>
            <a:ext cx="7066550" cy="830997"/>
          </a:xfrm>
          <a:prstGeom prst="rect">
            <a:avLst/>
          </a:prstGeom>
          <a:solidFill>
            <a:schemeClr val="tx2">
              <a:lumMod val="20000"/>
              <a:lumOff val="80000"/>
            </a:schemeClr>
          </a:solidFill>
        </p:spPr>
        <p:txBody>
          <a:bodyPr wrap="none" rtlCol="0">
            <a:spAutoFit/>
          </a:bodyPr>
          <a:lstStyle/>
          <a:p>
            <a:pPr algn="ctr"/>
            <a:r>
              <a:rPr lang="en-US" dirty="0"/>
              <a:t>Working diffuser changes lead to irradiance decreases; </a:t>
            </a:r>
          </a:p>
          <a:p>
            <a:pPr algn="ctr"/>
            <a:r>
              <a:rPr lang="en-US" dirty="0"/>
              <a:t>Optics changes have wavelength dependence.</a:t>
            </a:r>
          </a:p>
        </p:txBody>
      </p:sp>
      <p:sp>
        <p:nvSpPr>
          <p:cNvPr id="3" name="TextBox 2">
            <a:extLst>
              <a:ext uri="{FF2B5EF4-FFF2-40B4-BE49-F238E27FC236}">
                <a16:creationId xmlns:a16="http://schemas.microsoft.com/office/drawing/2014/main" id="{4C744829-F777-5D90-F870-82B7C0A6486A}"/>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
        <p:nvSpPr>
          <p:cNvPr id="17" name="Date Placeholder 3">
            <a:extLst>
              <a:ext uri="{FF2B5EF4-FFF2-40B4-BE49-F238E27FC236}">
                <a16:creationId xmlns:a16="http://schemas.microsoft.com/office/drawing/2014/main" id="{5B9BFB91-12F6-817D-406B-25A0729C9DC5}"/>
              </a:ext>
            </a:extLst>
          </p:cNvPr>
          <p:cNvSpPr>
            <a:spLocks noGrp="1"/>
          </p:cNvSpPr>
          <p:nvPr>
            <p:ph type="dt" sz="half" idx="10"/>
          </p:nvPr>
        </p:nvSpPr>
        <p:spPr>
          <a:xfrm>
            <a:off x="0" y="6621140"/>
            <a:ext cx="2743200" cy="182880"/>
          </a:xfrm>
        </p:spPr>
        <p:txBody>
          <a:bodyPr/>
          <a:lstStyle/>
          <a:p>
            <a:r>
              <a:rPr lang="en-US" dirty="0"/>
              <a:t>August 26, 2024</a:t>
            </a:r>
          </a:p>
        </p:txBody>
      </p:sp>
    </p:spTree>
    <p:extLst>
      <p:ext uri="{BB962C8B-B14F-4D97-AF65-F5344CB8AC3E}">
        <p14:creationId xmlns:p14="http://schemas.microsoft.com/office/powerpoint/2010/main" val="245303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EF454F3-6591-9E33-CD6F-1BBBCC93B29D}"/>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D8D578EF-BEA8-8A32-4114-4E263ED78CA5}"/>
              </a:ext>
            </a:extLst>
          </p:cNvPr>
          <p:cNvSpPr>
            <a:spLocks noGrp="1"/>
          </p:cNvSpPr>
          <p:nvPr>
            <p:ph type="title"/>
          </p:nvPr>
        </p:nvSpPr>
        <p:spPr/>
        <p:txBody>
          <a:bodyPr/>
          <a:lstStyle/>
          <a:p>
            <a:r>
              <a:rPr lang="en-US" dirty="0"/>
              <a:t>Contribution separation (UV)</a:t>
            </a:r>
          </a:p>
        </p:txBody>
      </p:sp>
      <p:sp>
        <p:nvSpPr>
          <p:cNvPr id="4" name="Footer Placeholder 3">
            <a:extLst>
              <a:ext uri="{FF2B5EF4-FFF2-40B4-BE49-F238E27FC236}">
                <a16:creationId xmlns:a16="http://schemas.microsoft.com/office/drawing/2014/main" id="{DA810498-3590-1E25-E54F-2CBF39197349}"/>
              </a:ext>
            </a:extLst>
          </p:cNvPr>
          <p:cNvSpPr>
            <a:spLocks noGrp="1"/>
          </p:cNvSpPr>
          <p:nvPr>
            <p:ph type="ftr" sz="quarter" idx="11"/>
          </p:nvPr>
        </p:nvSpPr>
        <p:spPr/>
        <p:txBody>
          <a:bodyPr/>
          <a:lstStyle/>
          <a:p>
            <a:r>
              <a:rPr lang="en-US" dirty="0"/>
              <a:t>TEMPO-GEMS  Workshop</a:t>
            </a:r>
          </a:p>
        </p:txBody>
      </p:sp>
      <p:sp>
        <p:nvSpPr>
          <p:cNvPr id="5" name="Slide Number Placeholder 4">
            <a:extLst>
              <a:ext uri="{FF2B5EF4-FFF2-40B4-BE49-F238E27FC236}">
                <a16:creationId xmlns:a16="http://schemas.microsoft.com/office/drawing/2014/main" id="{EB07C2DE-AF42-7351-15EA-D6A80CE63988}"/>
              </a:ext>
            </a:extLst>
          </p:cNvPr>
          <p:cNvSpPr>
            <a:spLocks noGrp="1"/>
          </p:cNvSpPr>
          <p:nvPr>
            <p:ph type="sldNum" sz="quarter" idx="12"/>
          </p:nvPr>
        </p:nvSpPr>
        <p:spPr/>
        <p:txBody>
          <a:bodyPr/>
          <a:lstStyle/>
          <a:p>
            <a:fld id="{48F63A3B-78C7-47BE-AE5E-E10140E04643}" type="slidenum">
              <a:rPr lang="en-US" smtClean="0"/>
              <a:pPr/>
              <a:t>16</a:t>
            </a:fld>
            <a:endParaRPr lang="en-US" dirty="0"/>
          </a:p>
        </p:txBody>
      </p:sp>
      <p:pic>
        <p:nvPicPr>
          <p:cNvPr id="7" name="Picture 6">
            <a:extLst>
              <a:ext uri="{FF2B5EF4-FFF2-40B4-BE49-F238E27FC236}">
                <a16:creationId xmlns:a16="http://schemas.microsoft.com/office/drawing/2014/main" id="{D4289277-2713-6AB5-9AB2-134D7315C4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69992"/>
            <a:ext cx="4028825" cy="2518016"/>
          </a:xfrm>
          <a:prstGeom prst="rect">
            <a:avLst/>
          </a:prstGeom>
        </p:spPr>
      </p:pic>
      <p:pic>
        <p:nvPicPr>
          <p:cNvPr id="9" name="Picture 8">
            <a:extLst>
              <a:ext uri="{FF2B5EF4-FFF2-40B4-BE49-F238E27FC236}">
                <a16:creationId xmlns:a16="http://schemas.microsoft.com/office/drawing/2014/main" id="{BB8CBAC1-6288-F264-F6CA-58C653331F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5316" y="2169992"/>
            <a:ext cx="4028827" cy="2518016"/>
          </a:xfrm>
          <a:prstGeom prst="rect">
            <a:avLst/>
          </a:prstGeom>
        </p:spPr>
      </p:pic>
      <p:pic>
        <p:nvPicPr>
          <p:cNvPr id="11" name="Picture 10">
            <a:extLst>
              <a:ext uri="{FF2B5EF4-FFF2-40B4-BE49-F238E27FC236}">
                <a16:creationId xmlns:a16="http://schemas.microsoft.com/office/drawing/2014/main" id="{BD88F3CE-B5A5-60CC-AB8F-EAAAD6BE6A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3174" y="2169992"/>
            <a:ext cx="4028825" cy="2518016"/>
          </a:xfrm>
          <a:prstGeom prst="rect">
            <a:avLst/>
          </a:prstGeom>
        </p:spPr>
      </p:pic>
      <p:sp>
        <p:nvSpPr>
          <p:cNvPr id="12" name="TextBox 11">
            <a:extLst>
              <a:ext uri="{FF2B5EF4-FFF2-40B4-BE49-F238E27FC236}">
                <a16:creationId xmlns:a16="http://schemas.microsoft.com/office/drawing/2014/main" id="{91FE94C2-F02E-C94A-013D-C0F8377361F6}"/>
              </a:ext>
            </a:extLst>
          </p:cNvPr>
          <p:cNvSpPr txBox="1"/>
          <p:nvPr/>
        </p:nvSpPr>
        <p:spPr>
          <a:xfrm>
            <a:off x="3824417" y="3206597"/>
            <a:ext cx="319318" cy="369332"/>
          </a:xfrm>
          <a:prstGeom prst="rect">
            <a:avLst/>
          </a:prstGeom>
          <a:noFill/>
        </p:spPr>
        <p:txBody>
          <a:bodyPr wrap="none" rtlCol="0">
            <a:spAutoFit/>
          </a:bodyPr>
          <a:lstStyle/>
          <a:p>
            <a:r>
              <a:rPr lang="en-US" b="1" dirty="0"/>
              <a:t>=</a:t>
            </a:r>
          </a:p>
        </p:txBody>
      </p:sp>
      <p:sp>
        <p:nvSpPr>
          <p:cNvPr id="13" name="TextBox 12">
            <a:extLst>
              <a:ext uri="{FF2B5EF4-FFF2-40B4-BE49-F238E27FC236}">
                <a16:creationId xmlns:a16="http://schemas.microsoft.com/office/drawing/2014/main" id="{04491801-C18C-9390-FDE2-43D6FE13E2A1}"/>
              </a:ext>
            </a:extLst>
          </p:cNvPr>
          <p:cNvSpPr txBox="1"/>
          <p:nvPr/>
        </p:nvSpPr>
        <p:spPr>
          <a:xfrm>
            <a:off x="7917416" y="3206597"/>
            <a:ext cx="319318" cy="369332"/>
          </a:xfrm>
          <a:prstGeom prst="rect">
            <a:avLst/>
          </a:prstGeom>
          <a:noFill/>
        </p:spPr>
        <p:txBody>
          <a:bodyPr wrap="none" rtlCol="0">
            <a:spAutoFit/>
          </a:bodyPr>
          <a:lstStyle/>
          <a:p>
            <a:r>
              <a:rPr lang="en-US" b="1" dirty="0"/>
              <a:t>+</a:t>
            </a:r>
          </a:p>
        </p:txBody>
      </p:sp>
      <p:sp>
        <p:nvSpPr>
          <p:cNvPr id="14" name="TextBox 13">
            <a:extLst>
              <a:ext uri="{FF2B5EF4-FFF2-40B4-BE49-F238E27FC236}">
                <a16:creationId xmlns:a16="http://schemas.microsoft.com/office/drawing/2014/main" id="{D2846FCE-79DE-9F1F-E16B-F99CB7DCE23C}"/>
              </a:ext>
            </a:extLst>
          </p:cNvPr>
          <p:cNvSpPr txBox="1"/>
          <p:nvPr/>
        </p:nvSpPr>
        <p:spPr>
          <a:xfrm>
            <a:off x="661361" y="1819194"/>
            <a:ext cx="2928494" cy="338554"/>
          </a:xfrm>
          <a:prstGeom prst="rect">
            <a:avLst/>
          </a:prstGeom>
          <a:noFill/>
        </p:spPr>
        <p:txBody>
          <a:bodyPr wrap="none" rtlCol="0">
            <a:spAutoFit/>
          </a:bodyPr>
          <a:lstStyle/>
          <a:p>
            <a:pPr algn="ctr"/>
            <a:r>
              <a:rPr lang="en-US" sz="1600" b="1" dirty="0"/>
              <a:t>Working irradiance changes</a:t>
            </a:r>
          </a:p>
        </p:txBody>
      </p:sp>
      <p:sp>
        <p:nvSpPr>
          <p:cNvPr id="15" name="TextBox 14">
            <a:extLst>
              <a:ext uri="{FF2B5EF4-FFF2-40B4-BE49-F238E27FC236}">
                <a16:creationId xmlns:a16="http://schemas.microsoft.com/office/drawing/2014/main" id="{4C7475FC-DCB3-D557-5DDA-4689686E224A}"/>
              </a:ext>
            </a:extLst>
          </p:cNvPr>
          <p:cNvSpPr txBox="1"/>
          <p:nvPr/>
        </p:nvSpPr>
        <p:spPr>
          <a:xfrm>
            <a:off x="4386249" y="1819194"/>
            <a:ext cx="3629520" cy="338554"/>
          </a:xfrm>
          <a:prstGeom prst="rect">
            <a:avLst/>
          </a:prstGeom>
          <a:noFill/>
        </p:spPr>
        <p:txBody>
          <a:bodyPr wrap="none" rtlCol="0">
            <a:spAutoFit/>
          </a:bodyPr>
          <a:lstStyle/>
          <a:p>
            <a:pPr algn="ctr"/>
            <a:r>
              <a:rPr lang="en-US" sz="1600" b="1" dirty="0"/>
              <a:t>Proxy for </a:t>
            </a:r>
            <a:r>
              <a:rPr lang="en-US" sz="1600" b="1" dirty="0">
                <a:solidFill>
                  <a:srgbClr val="C00000"/>
                </a:solidFill>
              </a:rPr>
              <a:t>working diffuser</a:t>
            </a:r>
            <a:r>
              <a:rPr lang="en-US" sz="1600" b="1" dirty="0"/>
              <a:t> changes</a:t>
            </a:r>
          </a:p>
        </p:txBody>
      </p:sp>
      <p:sp>
        <p:nvSpPr>
          <p:cNvPr id="16" name="TextBox 15">
            <a:extLst>
              <a:ext uri="{FF2B5EF4-FFF2-40B4-BE49-F238E27FC236}">
                <a16:creationId xmlns:a16="http://schemas.microsoft.com/office/drawing/2014/main" id="{A13053DC-CC33-B1B8-C9AC-69435B54A3AA}"/>
              </a:ext>
            </a:extLst>
          </p:cNvPr>
          <p:cNvSpPr txBox="1"/>
          <p:nvPr/>
        </p:nvSpPr>
        <p:spPr>
          <a:xfrm>
            <a:off x="8947548" y="1819194"/>
            <a:ext cx="2635658" cy="338554"/>
          </a:xfrm>
          <a:prstGeom prst="rect">
            <a:avLst/>
          </a:prstGeom>
          <a:noFill/>
        </p:spPr>
        <p:txBody>
          <a:bodyPr wrap="none" rtlCol="0">
            <a:spAutoFit/>
          </a:bodyPr>
          <a:lstStyle/>
          <a:p>
            <a:pPr algn="ctr"/>
            <a:r>
              <a:rPr lang="en-US" sz="1600" b="1" dirty="0"/>
              <a:t>Proxy for </a:t>
            </a:r>
            <a:r>
              <a:rPr lang="en-US" sz="1600" b="1" dirty="0">
                <a:solidFill>
                  <a:srgbClr val="C00000"/>
                </a:solidFill>
              </a:rPr>
              <a:t>optics</a:t>
            </a:r>
            <a:r>
              <a:rPr lang="en-US" sz="1600" b="1" dirty="0"/>
              <a:t> changes</a:t>
            </a:r>
          </a:p>
        </p:txBody>
      </p:sp>
      <p:sp>
        <p:nvSpPr>
          <p:cNvPr id="25" name="TextBox 24">
            <a:extLst>
              <a:ext uri="{FF2B5EF4-FFF2-40B4-BE49-F238E27FC236}">
                <a16:creationId xmlns:a16="http://schemas.microsoft.com/office/drawing/2014/main" id="{0B4C9A64-C3C3-5526-7B91-F61F7286D1C4}"/>
              </a:ext>
            </a:extLst>
          </p:cNvPr>
          <p:cNvSpPr txBox="1"/>
          <p:nvPr/>
        </p:nvSpPr>
        <p:spPr>
          <a:xfrm>
            <a:off x="228600" y="971548"/>
            <a:ext cx="4284186" cy="369332"/>
          </a:xfrm>
          <a:prstGeom prst="rect">
            <a:avLst/>
          </a:prstGeom>
          <a:noFill/>
        </p:spPr>
        <p:txBody>
          <a:bodyPr wrap="none" rtlCol="0">
            <a:spAutoFit/>
          </a:bodyPr>
          <a:lstStyle/>
          <a:p>
            <a:r>
              <a:rPr lang="en-US" b="1" dirty="0">
                <a:solidFill>
                  <a:srgbClr val="0000FF"/>
                </a:solidFill>
              </a:rPr>
              <a:t>Time series for the selected channels</a:t>
            </a:r>
          </a:p>
        </p:txBody>
      </p:sp>
      <p:sp>
        <p:nvSpPr>
          <p:cNvPr id="26" name="TextBox 25">
            <a:extLst>
              <a:ext uri="{FF2B5EF4-FFF2-40B4-BE49-F238E27FC236}">
                <a16:creationId xmlns:a16="http://schemas.microsoft.com/office/drawing/2014/main" id="{8BD775EE-9D9E-0E84-5B2E-693330794700}"/>
              </a:ext>
            </a:extLst>
          </p:cNvPr>
          <p:cNvSpPr txBox="1"/>
          <p:nvPr/>
        </p:nvSpPr>
        <p:spPr>
          <a:xfrm>
            <a:off x="2569382" y="5598893"/>
            <a:ext cx="7066550" cy="830997"/>
          </a:xfrm>
          <a:prstGeom prst="rect">
            <a:avLst/>
          </a:prstGeom>
          <a:solidFill>
            <a:schemeClr val="tx2">
              <a:lumMod val="20000"/>
              <a:lumOff val="80000"/>
            </a:schemeClr>
          </a:solidFill>
        </p:spPr>
        <p:txBody>
          <a:bodyPr wrap="none" rtlCol="0">
            <a:spAutoFit/>
          </a:bodyPr>
          <a:lstStyle/>
          <a:p>
            <a:pPr algn="ctr"/>
            <a:r>
              <a:rPr lang="en-US" dirty="0"/>
              <a:t>Working diffuser changes lead to irradiance decreases; </a:t>
            </a:r>
          </a:p>
          <a:p>
            <a:pPr algn="ctr"/>
            <a:r>
              <a:rPr lang="en-US" dirty="0"/>
              <a:t>Optics changes have wavelength dependence.</a:t>
            </a:r>
          </a:p>
        </p:txBody>
      </p:sp>
      <p:sp>
        <p:nvSpPr>
          <p:cNvPr id="3" name="TextBox 2">
            <a:extLst>
              <a:ext uri="{FF2B5EF4-FFF2-40B4-BE49-F238E27FC236}">
                <a16:creationId xmlns:a16="http://schemas.microsoft.com/office/drawing/2014/main" id="{E390EB33-5347-6A81-6DE2-57BF233AF2A7}"/>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
        <p:nvSpPr>
          <p:cNvPr id="8" name="Date Placeholder 3">
            <a:extLst>
              <a:ext uri="{FF2B5EF4-FFF2-40B4-BE49-F238E27FC236}">
                <a16:creationId xmlns:a16="http://schemas.microsoft.com/office/drawing/2014/main" id="{4EADF7EC-740C-14F0-8104-217CF24AA386}"/>
              </a:ext>
            </a:extLst>
          </p:cNvPr>
          <p:cNvSpPr>
            <a:spLocks noGrp="1"/>
          </p:cNvSpPr>
          <p:nvPr>
            <p:ph type="dt" sz="half" idx="10"/>
          </p:nvPr>
        </p:nvSpPr>
        <p:spPr>
          <a:xfrm>
            <a:off x="0" y="6621140"/>
            <a:ext cx="2743200" cy="182880"/>
          </a:xfrm>
        </p:spPr>
        <p:txBody>
          <a:bodyPr/>
          <a:lstStyle/>
          <a:p>
            <a:r>
              <a:rPr lang="en-US" dirty="0"/>
              <a:t>August 26, 2024</a:t>
            </a:r>
          </a:p>
        </p:txBody>
      </p:sp>
    </p:spTree>
    <p:extLst>
      <p:ext uri="{BB962C8B-B14F-4D97-AF65-F5344CB8AC3E}">
        <p14:creationId xmlns:p14="http://schemas.microsoft.com/office/powerpoint/2010/main" val="1143312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8FE091B-E78A-C23D-20AB-3A5130C89734}"/>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D8D578EF-BEA8-8A32-4114-4E263ED78CA5}"/>
              </a:ext>
            </a:extLst>
          </p:cNvPr>
          <p:cNvSpPr>
            <a:spLocks noGrp="1"/>
          </p:cNvSpPr>
          <p:nvPr>
            <p:ph type="title"/>
          </p:nvPr>
        </p:nvSpPr>
        <p:spPr/>
        <p:txBody>
          <a:bodyPr/>
          <a:lstStyle/>
          <a:p>
            <a:r>
              <a:rPr lang="en-US" dirty="0"/>
              <a:t>Contribution separation (VIS)</a:t>
            </a:r>
          </a:p>
        </p:txBody>
      </p:sp>
      <p:sp>
        <p:nvSpPr>
          <p:cNvPr id="4" name="Footer Placeholder 3">
            <a:extLst>
              <a:ext uri="{FF2B5EF4-FFF2-40B4-BE49-F238E27FC236}">
                <a16:creationId xmlns:a16="http://schemas.microsoft.com/office/drawing/2014/main" id="{DA810498-3590-1E25-E54F-2CBF39197349}"/>
              </a:ext>
            </a:extLst>
          </p:cNvPr>
          <p:cNvSpPr>
            <a:spLocks noGrp="1"/>
          </p:cNvSpPr>
          <p:nvPr>
            <p:ph type="ftr" sz="quarter" idx="11"/>
          </p:nvPr>
        </p:nvSpPr>
        <p:spPr>
          <a:xfrm>
            <a:off x="4048374" y="6621140"/>
            <a:ext cx="4114800" cy="182880"/>
          </a:xfrm>
        </p:spPr>
        <p:txBody>
          <a:bodyPr/>
          <a:lstStyle/>
          <a:p>
            <a:r>
              <a:rPr lang="en-US" dirty="0"/>
              <a:t>TEMPO-GEMS  Workshop</a:t>
            </a:r>
          </a:p>
        </p:txBody>
      </p:sp>
      <p:sp>
        <p:nvSpPr>
          <p:cNvPr id="5" name="Slide Number Placeholder 4">
            <a:extLst>
              <a:ext uri="{FF2B5EF4-FFF2-40B4-BE49-F238E27FC236}">
                <a16:creationId xmlns:a16="http://schemas.microsoft.com/office/drawing/2014/main" id="{EB07C2DE-AF42-7351-15EA-D6A80CE63988}"/>
              </a:ext>
            </a:extLst>
          </p:cNvPr>
          <p:cNvSpPr>
            <a:spLocks noGrp="1"/>
          </p:cNvSpPr>
          <p:nvPr>
            <p:ph type="sldNum" sz="quarter" idx="12"/>
          </p:nvPr>
        </p:nvSpPr>
        <p:spPr/>
        <p:txBody>
          <a:bodyPr/>
          <a:lstStyle/>
          <a:p>
            <a:fld id="{48F63A3B-78C7-47BE-AE5E-E10140E04643}" type="slidenum">
              <a:rPr lang="en-US" smtClean="0"/>
              <a:pPr/>
              <a:t>17</a:t>
            </a:fld>
            <a:endParaRPr lang="en-US" dirty="0"/>
          </a:p>
        </p:txBody>
      </p:sp>
      <p:pic>
        <p:nvPicPr>
          <p:cNvPr id="7" name="Picture 6">
            <a:extLst>
              <a:ext uri="{FF2B5EF4-FFF2-40B4-BE49-F238E27FC236}">
                <a16:creationId xmlns:a16="http://schemas.microsoft.com/office/drawing/2014/main" id="{D4289277-2713-6AB5-9AB2-134D7315C4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69992"/>
            <a:ext cx="4028825" cy="2518015"/>
          </a:xfrm>
          <a:prstGeom prst="rect">
            <a:avLst/>
          </a:prstGeom>
        </p:spPr>
      </p:pic>
      <p:pic>
        <p:nvPicPr>
          <p:cNvPr id="9" name="Picture 8">
            <a:extLst>
              <a:ext uri="{FF2B5EF4-FFF2-40B4-BE49-F238E27FC236}">
                <a16:creationId xmlns:a16="http://schemas.microsoft.com/office/drawing/2014/main" id="{BB8CBAC1-6288-F264-F6CA-58C653331F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5317" y="2169992"/>
            <a:ext cx="4028825" cy="2518016"/>
          </a:xfrm>
          <a:prstGeom prst="rect">
            <a:avLst/>
          </a:prstGeom>
        </p:spPr>
      </p:pic>
      <p:pic>
        <p:nvPicPr>
          <p:cNvPr id="11" name="Picture 10">
            <a:extLst>
              <a:ext uri="{FF2B5EF4-FFF2-40B4-BE49-F238E27FC236}">
                <a16:creationId xmlns:a16="http://schemas.microsoft.com/office/drawing/2014/main" id="{BD88F3CE-B5A5-60CC-AB8F-EAAAD6BE6A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3174" y="2169992"/>
            <a:ext cx="4028825" cy="2518015"/>
          </a:xfrm>
          <a:prstGeom prst="rect">
            <a:avLst/>
          </a:prstGeom>
        </p:spPr>
      </p:pic>
      <p:sp>
        <p:nvSpPr>
          <p:cNvPr id="12" name="TextBox 11">
            <a:extLst>
              <a:ext uri="{FF2B5EF4-FFF2-40B4-BE49-F238E27FC236}">
                <a16:creationId xmlns:a16="http://schemas.microsoft.com/office/drawing/2014/main" id="{91FE94C2-F02E-C94A-013D-C0F8377361F6}"/>
              </a:ext>
            </a:extLst>
          </p:cNvPr>
          <p:cNvSpPr txBox="1"/>
          <p:nvPr/>
        </p:nvSpPr>
        <p:spPr>
          <a:xfrm>
            <a:off x="3824417" y="3206597"/>
            <a:ext cx="319318" cy="369332"/>
          </a:xfrm>
          <a:prstGeom prst="rect">
            <a:avLst/>
          </a:prstGeom>
          <a:noFill/>
        </p:spPr>
        <p:txBody>
          <a:bodyPr wrap="none" rtlCol="0">
            <a:spAutoFit/>
          </a:bodyPr>
          <a:lstStyle/>
          <a:p>
            <a:r>
              <a:rPr lang="en-US" b="1" dirty="0"/>
              <a:t>=</a:t>
            </a:r>
          </a:p>
        </p:txBody>
      </p:sp>
      <p:sp>
        <p:nvSpPr>
          <p:cNvPr id="13" name="TextBox 12">
            <a:extLst>
              <a:ext uri="{FF2B5EF4-FFF2-40B4-BE49-F238E27FC236}">
                <a16:creationId xmlns:a16="http://schemas.microsoft.com/office/drawing/2014/main" id="{04491801-C18C-9390-FDE2-43D6FE13E2A1}"/>
              </a:ext>
            </a:extLst>
          </p:cNvPr>
          <p:cNvSpPr txBox="1"/>
          <p:nvPr/>
        </p:nvSpPr>
        <p:spPr>
          <a:xfrm>
            <a:off x="7917416" y="3206597"/>
            <a:ext cx="319318" cy="369332"/>
          </a:xfrm>
          <a:prstGeom prst="rect">
            <a:avLst/>
          </a:prstGeom>
          <a:noFill/>
        </p:spPr>
        <p:txBody>
          <a:bodyPr wrap="none" rtlCol="0">
            <a:spAutoFit/>
          </a:bodyPr>
          <a:lstStyle/>
          <a:p>
            <a:r>
              <a:rPr lang="en-US" b="1" dirty="0"/>
              <a:t>+</a:t>
            </a:r>
          </a:p>
        </p:txBody>
      </p:sp>
      <p:sp>
        <p:nvSpPr>
          <p:cNvPr id="14" name="TextBox 13">
            <a:extLst>
              <a:ext uri="{FF2B5EF4-FFF2-40B4-BE49-F238E27FC236}">
                <a16:creationId xmlns:a16="http://schemas.microsoft.com/office/drawing/2014/main" id="{D2846FCE-79DE-9F1F-E16B-F99CB7DCE23C}"/>
              </a:ext>
            </a:extLst>
          </p:cNvPr>
          <p:cNvSpPr txBox="1"/>
          <p:nvPr/>
        </p:nvSpPr>
        <p:spPr>
          <a:xfrm>
            <a:off x="661361" y="1819194"/>
            <a:ext cx="2928494" cy="338554"/>
          </a:xfrm>
          <a:prstGeom prst="rect">
            <a:avLst/>
          </a:prstGeom>
          <a:noFill/>
        </p:spPr>
        <p:txBody>
          <a:bodyPr wrap="none" rtlCol="0">
            <a:spAutoFit/>
          </a:bodyPr>
          <a:lstStyle/>
          <a:p>
            <a:pPr algn="ctr"/>
            <a:r>
              <a:rPr lang="en-US" sz="1600" b="1" dirty="0"/>
              <a:t>Working irradiance changes</a:t>
            </a:r>
          </a:p>
        </p:txBody>
      </p:sp>
      <p:sp>
        <p:nvSpPr>
          <p:cNvPr id="15" name="TextBox 14">
            <a:extLst>
              <a:ext uri="{FF2B5EF4-FFF2-40B4-BE49-F238E27FC236}">
                <a16:creationId xmlns:a16="http://schemas.microsoft.com/office/drawing/2014/main" id="{4C7475FC-DCB3-D557-5DDA-4689686E224A}"/>
              </a:ext>
            </a:extLst>
          </p:cNvPr>
          <p:cNvSpPr txBox="1"/>
          <p:nvPr/>
        </p:nvSpPr>
        <p:spPr>
          <a:xfrm>
            <a:off x="4386249" y="1819194"/>
            <a:ext cx="3629520" cy="338554"/>
          </a:xfrm>
          <a:prstGeom prst="rect">
            <a:avLst/>
          </a:prstGeom>
          <a:noFill/>
        </p:spPr>
        <p:txBody>
          <a:bodyPr wrap="none" rtlCol="0">
            <a:spAutoFit/>
          </a:bodyPr>
          <a:lstStyle/>
          <a:p>
            <a:pPr algn="ctr"/>
            <a:r>
              <a:rPr lang="en-US" sz="1600" b="1" dirty="0"/>
              <a:t>Proxy for </a:t>
            </a:r>
            <a:r>
              <a:rPr lang="en-US" sz="1600" b="1" dirty="0">
                <a:solidFill>
                  <a:srgbClr val="C00000"/>
                </a:solidFill>
              </a:rPr>
              <a:t>working diffuser</a:t>
            </a:r>
            <a:r>
              <a:rPr lang="en-US" sz="1600" b="1" dirty="0"/>
              <a:t> changes</a:t>
            </a:r>
          </a:p>
        </p:txBody>
      </p:sp>
      <p:sp>
        <p:nvSpPr>
          <p:cNvPr id="16" name="TextBox 15">
            <a:extLst>
              <a:ext uri="{FF2B5EF4-FFF2-40B4-BE49-F238E27FC236}">
                <a16:creationId xmlns:a16="http://schemas.microsoft.com/office/drawing/2014/main" id="{A13053DC-CC33-B1B8-C9AC-69435B54A3AA}"/>
              </a:ext>
            </a:extLst>
          </p:cNvPr>
          <p:cNvSpPr txBox="1"/>
          <p:nvPr/>
        </p:nvSpPr>
        <p:spPr>
          <a:xfrm>
            <a:off x="8947548" y="1819194"/>
            <a:ext cx="2635658" cy="338554"/>
          </a:xfrm>
          <a:prstGeom prst="rect">
            <a:avLst/>
          </a:prstGeom>
          <a:noFill/>
        </p:spPr>
        <p:txBody>
          <a:bodyPr wrap="none" rtlCol="0">
            <a:spAutoFit/>
          </a:bodyPr>
          <a:lstStyle/>
          <a:p>
            <a:pPr algn="ctr"/>
            <a:r>
              <a:rPr lang="en-US" sz="1600" b="1" dirty="0"/>
              <a:t>Proxy for </a:t>
            </a:r>
            <a:r>
              <a:rPr lang="en-US" sz="1600" b="1" dirty="0">
                <a:solidFill>
                  <a:srgbClr val="C00000"/>
                </a:solidFill>
              </a:rPr>
              <a:t>optics</a:t>
            </a:r>
            <a:r>
              <a:rPr lang="en-US" sz="1600" b="1" dirty="0"/>
              <a:t> changes</a:t>
            </a:r>
          </a:p>
        </p:txBody>
      </p:sp>
      <p:sp>
        <p:nvSpPr>
          <p:cNvPr id="25" name="TextBox 24">
            <a:extLst>
              <a:ext uri="{FF2B5EF4-FFF2-40B4-BE49-F238E27FC236}">
                <a16:creationId xmlns:a16="http://schemas.microsoft.com/office/drawing/2014/main" id="{0B4C9A64-C3C3-5526-7B91-F61F7286D1C4}"/>
              </a:ext>
            </a:extLst>
          </p:cNvPr>
          <p:cNvSpPr txBox="1"/>
          <p:nvPr/>
        </p:nvSpPr>
        <p:spPr>
          <a:xfrm>
            <a:off x="228600" y="971548"/>
            <a:ext cx="4284186" cy="369332"/>
          </a:xfrm>
          <a:prstGeom prst="rect">
            <a:avLst/>
          </a:prstGeom>
          <a:noFill/>
        </p:spPr>
        <p:txBody>
          <a:bodyPr wrap="none" rtlCol="0">
            <a:spAutoFit/>
          </a:bodyPr>
          <a:lstStyle/>
          <a:p>
            <a:r>
              <a:rPr lang="en-US" b="1" dirty="0">
                <a:solidFill>
                  <a:srgbClr val="0000FF"/>
                </a:solidFill>
              </a:rPr>
              <a:t>Time series for the selected channels</a:t>
            </a:r>
          </a:p>
        </p:txBody>
      </p:sp>
      <p:sp>
        <p:nvSpPr>
          <p:cNvPr id="26" name="TextBox 25">
            <a:extLst>
              <a:ext uri="{FF2B5EF4-FFF2-40B4-BE49-F238E27FC236}">
                <a16:creationId xmlns:a16="http://schemas.microsoft.com/office/drawing/2014/main" id="{8BD775EE-9D9E-0E84-5B2E-693330794700}"/>
              </a:ext>
            </a:extLst>
          </p:cNvPr>
          <p:cNvSpPr txBox="1"/>
          <p:nvPr/>
        </p:nvSpPr>
        <p:spPr>
          <a:xfrm>
            <a:off x="1491694" y="5200932"/>
            <a:ext cx="9208611" cy="830997"/>
          </a:xfrm>
          <a:prstGeom prst="rect">
            <a:avLst/>
          </a:prstGeom>
          <a:solidFill>
            <a:schemeClr val="tx2">
              <a:lumMod val="20000"/>
              <a:lumOff val="80000"/>
            </a:schemeClr>
          </a:solidFill>
        </p:spPr>
        <p:txBody>
          <a:bodyPr wrap="square" rtlCol="0">
            <a:spAutoFit/>
          </a:bodyPr>
          <a:lstStyle/>
          <a:p>
            <a:pPr algn="ctr"/>
            <a:r>
              <a:rPr lang="en-US" dirty="0"/>
              <a:t>Optics changes have consistent patterns between different wavelengths in the VIS CCD.</a:t>
            </a:r>
          </a:p>
        </p:txBody>
      </p:sp>
      <p:sp>
        <p:nvSpPr>
          <p:cNvPr id="3" name="TextBox 2">
            <a:extLst>
              <a:ext uri="{FF2B5EF4-FFF2-40B4-BE49-F238E27FC236}">
                <a16:creationId xmlns:a16="http://schemas.microsoft.com/office/drawing/2014/main" id="{03B80A41-BBB4-121D-AA41-A846721A9E0C}"/>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
        <p:nvSpPr>
          <p:cNvPr id="8" name="Date Placeholder 3">
            <a:extLst>
              <a:ext uri="{FF2B5EF4-FFF2-40B4-BE49-F238E27FC236}">
                <a16:creationId xmlns:a16="http://schemas.microsoft.com/office/drawing/2014/main" id="{728E56B1-B09A-9513-C4EA-2EE9C8D095E6}"/>
              </a:ext>
            </a:extLst>
          </p:cNvPr>
          <p:cNvSpPr>
            <a:spLocks noGrp="1"/>
          </p:cNvSpPr>
          <p:nvPr>
            <p:ph type="dt" sz="half" idx="10"/>
          </p:nvPr>
        </p:nvSpPr>
        <p:spPr>
          <a:xfrm>
            <a:off x="0" y="6621140"/>
            <a:ext cx="2743200" cy="182880"/>
          </a:xfrm>
        </p:spPr>
        <p:txBody>
          <a:bodyPr/>
          <a:lstStyle/>
          <a:p>
            <a:r>
              <a:rPr lang="en-US" dirty="0"/>
              <a:t>August 26, 2024</a:t>
            </a:r>
          </a:p>
        </p:txBody>
      </p:sp>
    </p:spTree>
    <p:extLst>
      <p:ext uri="{BB962C8B-B14F-4D97-AF65-F5344CB8AC3E}">
        <p14:creationId xmlns:p14="http://schemas.microsoft.com/office/powerpoint/2010/main" val="2270654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1B5C2-00A9-DCE0-C82D-4D882F926941}"/>
              </a:ext>
            </a:extLst>
          </p:cNvPr>
          <p:cNvSpPr>
            <a:spLocks noGrp="1"/>
          </p:cNvSpPr>
          <p:nvPr>
            <p:ph type="title"/>
          </p:nvPr>
        </p:nvSpPr>
        <p:spPr/>
        <p:txBody>
          <a:bodyPr/>
          <a:lstStyle/>
          <a:p>
            <a:r>
              <a:rPr lang="en-US" dirty="0"/>
              <a:t>Dark Current Evolution</a:t>
            </a:r>
          </a:p>
        </p:txBody>
      </p:sp>
      <p:sp>
        <p:nvSpPr>
          <p:cNvPr id="4" name="Date Placeholder 3">
            <a:extLst>
              <a:ext uri="{FF2B5EF4-FFF2-40B4-BE49-F238E27FC236}">
                <a16:creationId xmlns:a16="http://schemas.microsoft.com/office/drawing/2014/main" id="{381D4584-326E-A018-9606-5F23C80DED26}"/>
              </a:ext>
            </a:extLst>
          </p:cNvPr>
          <p:cNvSpPr>
            <a:spLocks noGrp="1"/>
          </p:cNvSpPr>
          <p:nvPr>
            <p:ph type="dt" sz="half" idx="10"/>
          </p:nvPr>
        </p:nvSpPr>
        <p:spPr/>
        <p:txBody>
          <a:bodyPr/>
          <a:lstStyle/>
          <a:p>
            <a:r>
              <a:rPr lang="en-US"/>
              <a:t>August 26, 2024</a:t>
            </a:r>
            <a:endParaRPr lang="en-US" dirty="0"/>
          </a:p>
        </p:txBody>
      </p:sp>
      <p:sp>
        <p:nvSpPr>
          <p:cNvPr id="5" name="Footer Placeholder 4">
            <a:extLst>
              <a:ext uri="{FF2B5EF4-FFF2-40B4-BE49-F238E27FC236}">
                <a16:creationId xmlns:a16="http://schemas.microsoft.com/office/drawing/2014/main" id="{F98D0A28-6300-F022-E973-2DC1A6C07EF6}"/>
              </a:ext>
            </a:extLst>
          </p:cNvPr>
          <p:cNvSpPr>
            <a:spLocks noGrp="1"/>
          </p:cNvSpPr>
          <p:nvPr>
            <p:ph type="ftr" sz="quarter" idx="11"/>
          </p:nvPr>
        </p:nvSpPr>
        <p:spPr/>
        <p:txBody>
          <a:bodyPr/>
          <a:lstStyle/>
          <a:p>
            <a:r>
              <a:rPr lang="en-US"/>
              <a:t>TEMPO-GEMS  Workshop</a:t>
            </a:r>
            <a:endParaRPr lang="en-US" dirty="0"/>
          </a:p>
        </p:txBody>
      </p:sp>
      <p:sp>
        <p:nvSpPr>
          <p:cNvPr id="6" name="Slide Number Placeholder 5">
            <a:extLst>
              <a:ext uri="{FF2B5EF4-FFF2-40B4-BE49-F238E27FC236}">
                <a16:creationId xmlns:a16="http://schemas.microsoft.com/office/drawing/2014/main" id="{89974077-FEDD-82A6-3AA0-4125A6E7E313}"/>
              </a:ext>
            </a:extLst>
          </p:cNvPr>
          <p:cNvSpPr>
            <a:spLocks noGrp="1"/>
          </p:cNvSpPr>
          <p:nvPr>
            <p:ph type="sldNum" sz="quarter" idx="12"/>
          </p:nvPr>
        </p:nvSpPr>
        <p:spPr/>
        <p:txBody>
          <a:bodyPr/>
          <a:lstStyle/>
          <a:p>
            <a:fld id="{8ED73442-08FF-4492-B0C7-9D805A86EDBE}" type="slidenum">
              <a:rPr lang="en-US" smtClean="0"/>
              <a:t>18</a:t>
            </a:fld>
            <a:endParaRPr lang="en-US"/>
          </a:p>
        </p:txBody>
      </p:sp>
      <p:pic>
        <p:nvPicPr>
          <p:cNvPr id="7" name="Content Placeholder 6">
            <a:extLst>
              <a:ext uri="{FF2B5EF4-FFF2-40B4-BE49-F238E27FC236}">
                <a16:creationId xmlns:a16="http://schemas.microsoft.com/office/drawing/2014/main" id="{4D17A998-78B7-7E60-D025-61683C6A4A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078" y="1143000"/>
            <a:ext cx="9764485" cy="5257800"/>
          </a:xfrm>
          <a:prstGeom prst="rect">
            <a:avLst/>
          </a:prstGeom>
        </p:spPr>
      </p:pic>
      <p:sp>
        <p:nvSpPr>
          <p:cNvPr id="8" name="TextBox 7">
            <a:extLst>
              <a:ext uri="{FF2B5EF4-FFF2-40B4-BE49-F238E27FC236}">
                <a16:creationId xmlns:a16="http://schemas.microsoft.com/office/drawing/2014/main" id="{1B7D1102-7F7A-874D-5ED5-9D92D64816C0}"/>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
        <p:nvSpPr>
          <p:cNvPr id="12" name="TextBox 11">
            <a:extLst>
              <a:ext uri="{FF2B5EF4-FFF2-40B4-BE49-F238E27FC236}">
                <a16:creationId xmlns:a16="http://schemas.microsoft.com/office/drawing/2014/main" id="{F9C734B2-B1DA-9C6E-912E-E8D43EB6A330}"/>
              </a:ext>
            </a:extLst>
          </p:cNvPr>
          <p:cNvSpPr txBox="1"/>
          <p:nvPr/>
        </p:nvSpPr>
        <p:spPr>
          <a:xfrm>
            <a:off x="0" y="2449911"/>
            <a:ext cx="2212829" cy="2308324"/>
          </a:xfrm>
          <a:prstGeom prst="rect">
            <a:avLst/>
          </a:prstGeom>
          <a:solidFill>
            <a:schemeClr val="tx2">
              <a:lumMod val="20000"/>
              <a:lumOff val="80000"/>
            </a:schemeClr>
          </a:solidFill>
        </p:spPr>
        <p:txBody>
          <a:bodyPr wrap="square" rtlCol="0">
            <a:spAutoFit/>
          </a:bodyPr>
          <a:lstStyle/>
          <a:p>
            <a:r>
              <a:rPr lang="en-US" dirty="0"/>
              <a:t>- Detector temperature relatively stable;</a:t>
            </a:r>
          </a:p>
          <a:p>
            <a:r>
              <a:rPr lang="en-US" dirty="0"/>
              <a:t>- Dark current increase is modest~ 5%/</a:t>
            </a:r>
            <a:r>
              <a:rPr lang="en-US" dirty="0" err="1"/>
              <a:t>yr</a:t>
            </a:r>
            <a:endParaRPr lang="en-US" dirty="0"/>
          </a:p>
        </p:txBody>
      </p:sp>
    </p:spTree>
    <p:extLst>
      <p:ext uri="{BB962C8B-B14F-4D97-AF65-F5344CB8AC3E}">
        <p14:creationId xmlns:p14="http://schemas.microsoft.com/office/powerpoint/2010/main" val="419526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D16FD7-344B-4754-A2A8-595B86309DAC}"/>
              </a:ext>
            </a:extLst>
          </p:cNvPr>
          <p:cNvGrpSpPr/>
          <p:nvPr/>
        </p:nvGrpSpPr>
        <p:grpSpPr>
          <a:xfrm>
            <a:off x="101600" y="1969915"/>
            <a:ext cx="5384800" cy="4484963"/>
            <a:chOff x="5966461" y="2987041"/>
            <a:chExt cx="4437134" cy="3870960"/>
          </a:xfrm>
        </p:grpSpPr>
        <p:pic>
          <p:nvPicPr>
            <p:cNvPr id="4" name="Picture 3">
              <a:extLst>
                <a:ext uri="{FF2B5EF4-FFF2-40B4-BE49-F238E27FC236}">
                  <a16:creationId xmlns:a16="http://schemas.microsoft.com/office/drawing/2014/main" id="{6CA748FD-6B25-B642-8A5C-E8AF62A43A06}"/>
                </a:ext>
              </a:extLst>
            </p:cNvPr>
            <p:cNvPicPr/>
            <p:nvPr/>
          </p:nvPicPr>
          <p:blipFill rotWithShape="1">
            <a:blip r:embed="rId3">
              <a:extLst>
                <a:ext uri="{28A0092B-C50C-407E-A947-70E740481C1C}">
                  <a14:useLocalDpi xmlns:a14="http://schemas.microsoft.com/office/drawing/2010/main" val="0"/>
                </a:ext>
              </a:extLst>
            </a:blip>
            <a:srcRect/>
            <a:stretch/>
          </p:blipFill>
          <p:spPr>
            <a:xfrm>
              <a:off x="5966461" y="2987041"/>
              <a:ext cx="4437134" cy="3870960"/>
            </a:xfrm>
            <a:prstGeom prst="rect">
              <a:avLst/>
            </a:prstGeom>
          </p:spPr>
        </p:pic>
        <p:sp>
          <p:nvSpPr>
            <p:cNvPr id="6" name="Rectangle: Rounded Corners 5">
              <a:extLst>
                <a:ext uri="{FF2B5EF4-FFF2-40B4-BE49-F238E27FC236}">
                  <a16:creationId xmlns:a16="http://schemas.microsoft.com/office/drawing/2014/main" id="{5583A85E-BE14-2849-91A0-2747DD235F6E}"/>
                </a:ext>
              </a:extLst>
            </p:cNvPr>
            <p:cNvSpPr/>
            <p:nvPr/>
          </p:nvSpPr>
          <p:spPr>
            <a:xfrm>
              <a:off x="7829006" y="3614055"/>
              <a:ext cx="557348" cy="3243944"/>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 name="Rectangle: Rounded Corners 8">
              <a:extLst>
                <a:ext uri="{FF2B5EF4-FFF2-40B4-BE49-F238E27FC236}">
                  <a16:creationId xmlns:a16="http://schemas.microsoft.com/office/drawing/2014/main" id="{9451E5DE-940C-204E-8206-00F4263D78B0}"/>
                </a:ext>
              </a:extLst>
            </p:cNvPr>
            <p:cNvSpPr/>
            <p:nvPr/>
          </p:nvSpPr>
          <p:spPr>
            <a:xfrm>
              <a:off x="8386354" y="3605342"/>
              <a:ext cx="487680" cy="3243944"/>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
        <p:nvSpPr>
          <p:cNvPr id="9" name="TextBox 8">
            <a:extLst>
              <a:ext uri="{FF2B5EF4-FFF2-40B4-BE49-F238E27FC236}">
                <a16:creationId xmlns:a16="http://schemas.microsoft.com/office/drawing/2014/main" id="{EA979391-FB4B-F14B-ACCF-2629F65FB556}"/>
              </a:ext>
            </a:extLst>
          </p:cNvPr>
          <p:cNvSpPr txBox="1"/>
          <p:nvPr/>
        </p:nvSpPr>
        <p:spPr>
          <a:xfrm>
            <a:off x="5655092" y="1988128"/>
            <a:ext cx="6435308"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Arial"/>
                <a:sym typeface="Arial"/>
              </a:rPr>
              <a:t>Table of radiance SNR requirement and with Beginning of Life (BOL) as-built performance </a:t>
            </a:r>
            <a:r>
              <a:rPr kumimoji="0" lang="en-US" sz="2000" b="1" i="0" u="none" strike="noStrike" kern="1200" cap="none" spc="0" normalizeH="0" baseline="0" noProof="0" dirty="0">
                <a:ln>
                  <a:noFill/>
                </a:ln>
                <a:solidFill>
                  <a:srgbClr val="FF0000"/>
                </a:solidFill>
                <a:effectLst/>
                <a:uLnTx/>
                <a:uFillTx/>
                <a:latin typeface="Calibri"/>
                <a:ea typeface="+mn-ea"/>
                <a:cs typeface="Arial"/>
                <a:sym typeface="Arial"/>
              </a:rPr>
              <a:t>(4 Pixels coadded)</a:t>
            </a:r>
          </a:p>
        </p:txBody>
      </p:sp>
      <p:sp>
        <p:nvSpPr>
          <p:cNvPr id="19" name="Content Placeholder 18">
            <a:extLst>
              <a:ext uri="{FF2B5EF4-FFF2-40B4-BE49-F238E27FC236}">
                <a16:creationId xmlns:a16="http://schemas.microsoft.com/office/drawing/2014/main" id="{1013AEB4-D3BC-4EE9-B27D-C5E7AF208AEF}"/>
              </a:ext>
            </a:extLst>
          </p:cNvPr>
          <p:cNvSpPr>
            <a:spLocks noGrp="1"/>
          </p:cNvSpPr>
          <p:nvPr>
            <p:ph idx="1"/>
          </p:nvPr>
        </p:nvSpPr>
        <p:spPr>
          <a:xfrm>
            <a:off x="101600" y="1077683"/>
            <a:ext cx="11988800" cy="1324649"/>
          </a:xfrm>
        </p:spPr>
        <p:txBody>
          <a:bodyPr/>
          <a:lstStyle/>
          <a:p>
            <a:r>
              <a:rPr lang="en-US" sz="2400" dirty="0">
                <a:latin typeface="Times New Roman" panose="02020603050405020304" pitchFamily="18" charset="0"/>
                <a:cs typeface="Times New Roman" panose="02020603050405020304" pitchFamily="18" charset="0"/>
              </a:rPr>
              <a:t>Instrument performance requirements were derived from L1 precision requirements</a:t>
            </a:r>
          </a:p>
          <a:p>
            <a:r>
              <a:rPr lang="en-US" sz="2400" dirty="0">
                <a:latin typeface="Times New Roman" panose="02020603050405020304" pitchFamily="18" charset="0"/>
                <a:cs typeface="Times New Roman" panose="02020603050405020304" pitchFamily="18" charset="0"/>
              </a:rPr>
              <a:t>Signal to Noise Ratio (SNR) is the dominant factor for instrument performance</a:t>
            </a:r>
          </a:p>
        </p:txBody>
      </p:sp>
      <p:sp>
        <p:nvSpPr>
          <p:cNvPr id="18" name="Title 17">
            <a:extLst>
              <a:ext uri="{FF2B5EF4-FFF2-40B4-BE49-F238E27FC236}">
                <a16:creationId xmlns:a16="http://schemas.microsoft.com/office/drawing/2014/main" id="{F9CD542C-BEC2-4DF3-BFD0-835DD07644B4}"/>
              </a:ext>
            </a:extLst>
          </p:cNvPr>
          <p:cNvSpPr>
            <a:spLocks noGrp="1"/>
          </p:cNvSpPr>
          <p:nvPr>
            <p:ph type="title"/>
          </p:nvPr>
        </p:nvSpPr>
        <p:spPr>
          <a:xfrm>
            <a:off x="0" y="0"/>
            <a:ext cx="12191999" cy="975701"/>
          </a:xfrm>
        </p:spPr>
        <p:txBody>
          <a:bodyPr/>
          <a:lstStyle/>
          <a:p>
            <a:r>
              <a:rPr lang="en-US" dirty="0"/>
              <a:t>Instrument SNR Requirements</a:t>
            </a:r>
          </a:p>
        </p:txBody>
      </p:sp>
      <p:sp>
        <p:nvSpPr>
          <p:cNvPr id="5" name="Slide Number Placeholder 4">
            <a:extLst>
              <a:ext uri="{FF2B5EF4-FFF2-40B4-BE49-F238E27FC236}">
                <a16:creationId xmlns:a16="http://schemas.microsoft.com/office/drawing/2014/main" id="{ABFD2C0B-9635-4F28-A1FA-26B0A4A65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5878B08-7A61-76F4-D32E-2E99FCCECC78}"/>
              </a:ext>
            </a:extLst>
          </p:cNvPr>
          <p:cNvSpPr txBox="1"/>
          <p:nvPr/>
        </p:nvSpPr>
        <p:spPr>
          <a:xfrm>
            <a:off x="5681980" y="2940593"/>
            <a:ext cx="6408420" cy="3123932"/>
          </a:xfrm>
          <a:prstGeom prst="rect">
            <a:avLst/>
          </a:prstGeom>
          <a:noFill/>
        </p:spPr>
        <p:txBody>
          <a:bodyPr wrap="square">
            <a:spAutoFit/>
          </a:bodyPr>
          <a:lstStyle/>
          <a:p>
            <a:pPr marL="342900" indent="-342900">
              <a:buFont typeface="Wingdings" pitchFamily="2" charset="2"/>
              <a:buChar char="Ø"/>
            </a:pPr>
            <a:r>
              <a:rPr lang="en-US" dirty="0">
                <a:effectLst/>
                <a:latin typeface="Times" pitchFamily="2" charset="0"/>
              </a:rPr>
              <a:t>The Instrument shall meet the SNR requirements in Table for the provided nominal spectral radiances when measuring every point in the entire FOR in a revisit time of 1 hour or less, by binning no more than 4 spatial pixels.</a:t>
            </a:r>
          </a:p>
          <a:p>
            <a:pPr marL="342900" indent="-342900">
              <a:spcBef>
                <a:spcPts val="600"/>
              </a:spcBef>
              <a:buFont typeface="Wingdings" pitchFamily="2" charset="2"/>
              <a:buChar char="Ø"/>
            </a:pPr>
            <a:r>
              <a:rPr lang="en-US" dirty="0">
                <a:latin typeface="Times New Roman" panose="02020603050405020304" pitchFamily="18" charset="0"/>
                <a:cs typeface="Times New Roman" panose="02020603050405020304" pitchFamily="18" charset="0"/>
              </a:rPr>
              <a:t>The Instrument shall perform solar calibration measurements with SNRs greater than or equal to 2 times those for the nominal radiances.</a:t>
            </a:r>
          </a:p>
        </p:txBody>
      </p:sp>
      <p:sp>
        <p:nvSpPr>
          <p:cNvPr id="7" name="Footer Placeholder 4">
            <a:extLst>
              <a:ext uri="{FF2B5EF4-FFF2-40B4-BE49-F238E27FC236}">
                <a16:creationId xmlns:a16="http://schemas.microsoft.com/office/drawing/2014/main" id="{76D1E2CA-DEBE-5095-B67E-86E2827170EB}"/>
              </a:ext>
            </a:extLst>
          </p:cNvPr>
          <p:cNvSpPr>
            <a:spLocks noGrp="1"/>
          </p:cNvSpPr>
          <p:nvPr>
            <p:ph type="ftr" sz="quarter" idx="11"/>
          </p:nvPr>
        </p:nvSpPr>
        <p:spPr>
          <a:xfrm>
            <a:off x="4038600" y="6621140"/>
            <a:ext cx="4114800" cy="182880"/>
          </a:xfrm>
        </p:spPr>
        <p:txBody>
          <a:bodyPr/>
          <a:lstStyle/>
          <a:p>
            <a:r>
              <a:rPr lang="en-US" dirty="0"/>
              <a:t>TEMPO-GEMS  Workshop</a:t>
            </a:r>
          </a:p>
        </p:txBody>
      </p:sp>
      <p:sp>
        <p:nvSpPr>
          <p:cNvPr id="10" name="Date Placeholder 3">
            <a:extLst>
              <a:ext uri="{FF2B5EF4-FFF2-40B4-BE49-F238E27FC236}">
                <a16:creationId xmlns:a16="http://schemas.microsoft.com/office/drawing/2014/main" id="{8696CB34-7DC1-ECD6-3C34-2C7727B4C2EE}"/>
              </a:ext>
            </a:extLst>
          </p:cNvPr>
          <p:cNvSpPr>
            <a:spLocks noGrp="1"/>
          </p:cNvSpPr>
          <p:nvPr>
            <p:ph type="dt" sz="half" idx="10"/>
          </p:nvPr>
        </p:nvSpPr>
        <p:spPr>
          <a:xfrm>
            <a:off x="0" y="6621140"/>
            <a:ext cx="2743200" cy="182880"/>
          </a:xfrm>
        </p:spPr>
        <p:txBody>
          <a:bodyPr/>
          <a:lstStyle/>
          <a:p>
            <a:r>
              <a:rPr lang="en-US" dirty="0"/>
              <a:t>August 26, 2024</a:t>
            </a:r>
          </a:p>
        </p:txBody>
      </p:sp>
    </p:spTree>
    <p:extLst>
      <p:ext uri="{BB962C8B-B14F-4D97-AF65-F5344CB8AC3E}">
        <p14:creationId xmlns:p14="http://schemas.microsoft.com/office/powerpoint/2010/main" val="428360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2B87B-B43D-284C-9B53-4717E4A48EF1}"/>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B5DF80C4-1D65-785C-265E-9D2C04A806CA}"/>
              </a:ext>
            </a:extLst>
          </p:cNvPr>
          <p:cNvSpPr>
            <a:spLocks noGrp="1"/>
          </p:cNvSpPr>
          <p:nvPr>
            <p:ph type="dt" sz="quarter" idx="10"/>
          </p:nvPr>
        </p:nvSpPr>
        <p:spPr/>
        <p:txBody>
          <a:bodyPr/>
          <a:lstStyle/>
          <a:p>
            <a:r>
              <a:rPr lang="en-US"/>
              <a:t>Date TBD</a:t>
            </a:r>
          </a:p>
        </p:txBody>
      </p:sp>
      <p:sp>
        <p:nvSpPr>
          <p:cNvPr id="5" name="Footer Placeholder 4">
            <a:extLst>
              <a:ext uri="{FF2B5EF4-FFF2-40B4-BE49-F238E27FC236}">
                <a16:creationId xmlns:a16="http://schemas.microsoft.com/office/drawing/2014/main" id="{24942546-AA36-8359-F2CF-0D5F8686FFDD}"/>
              </a:ext>
            </a:extLst>
          </p:cNvPr>
          <p:cNvSpPr>
            <a:spLocks noGrp="1"/>
          </p:cNvSpPr>
          <p:nvPr>
            <p:ph type="ftr" sz="quarter" idx="11"/>
          </p:nvPr>
        </p:nvSpPr>
        <p:spPr/>
        <p:txBody>
          <a:bodyPr/>
          <a:lstStyle/>
          <a:p>
            <a:r>
              <a:rPr lang="en-US"/>
              <a:t>TEMPO-GEMS  Workshop</a:t>
            </a:r>
            <a:endParaRPr lang="en-US" dirty="0"/>
          </a:p>
        </p:txBody>
      </p:sp>
      <p:sp>
        <p:nvSpPr>
          <p:cNvPr id="6" name="Slide Number Placeholder 5">
            <a:extLst>
              <a:ext uri="{FF2B5EF4-FFF2-40B4-BE49-F238E27FC236}">
                <a16:creationId xmlns:a16="http://schemas.microsoft.com/office/drawing/2014/main" id="{0DA61B1C-3AAC-54F8-EC29-BC6B8A350552}"/>
              </a:ext>
            </a:extLst>
          </p:cNvPr>
          <p:cNvSpPr>
            <a:spLocks noGrp="1"/>
          </p:cNvSpPr>
          <p:nvPr>
            <p:ph type="sldNum" sz="quarter" idx="12"/>
          </p:nvPr>
        </p:nvSpPr>
        <p:spPr/>
        <p:txBody>
          <a:bodyPr/>
          <a:lstStyle/>
          <a:p>
            <a:fld id="{8ED73442-08FF-4492-B0C7-9D805A86EDBE}" type="slidenum">
              <a:rPr lang="en-US" smtClean="0"/>
              <a:t>2</a:t>
            </a:fld>
            <a:endParaRPr lang="en-US"/>
          </a:p>
        </p:txBody>
      </p:sp>
      <mc:AlternateContent xmlns:mc="http://schemas.openxmlformats.org/markup-compatibility/2006">
        <mc:Choice xmlns:psuz="http://schemas.microsoft.com/office/powerpoint/2016/summaryzoom" Requires="psuz">
          <p:graphicFrame>
            <p:nvGraphicFramePr>
              <p:cNvPr id="8" name="Summary Zoom 7">
                <a:extLst>
                  <a:ext uri="{FF2B5EF4-FFF2-40B4-BE49-F238E27FC236}">
                    <a16:creationId xmlns:a16="http://schemas.microsoft.com/office/drawing/2014/main" id="{643EEB2F-CC0D-CF39-31D3-B50F6B6AE68B}"/>
                  </a:ext>
                </a:extLst>
              </p:cNvPr>
              <p:cNvGraphicFramePr>
                <a:graphicFrameLocks noChangeAspect="1"/>
              </p:cNvGraphicFramePr>
              <p:nvPr>
                <p:extLst>
                  <p:ext uri="{D42A27DB-BD31-4B8C-83A1-F6EECF244321}">
                    <p14:modId xmlns:p14="http://schemas.microsoft.com/office/powerpoint/2010/main" val="1149819809"/>
                  </p:ext>
                </p:extLst>
              </p:nvPr>
            </p:nvGraphicFramePr>
            <p:xfrm>
              <a:off x="304800" y="1066800"/>
              <a:ext cx="11582400" cy="5257800"/>
            </p:xfrm>
            <a:graphic>
              <a:graphicData uri="http://schemas.microsoft.com/office/powerpoint/2016/summaryzoom">
                <psuz:summaryZm>
                  <psuz:summaryZmObj sectionId="{044AC475-AF4D-4022-B5A3-E885B07EC398}">
                    <psuz:zmPr id="{53CD10DC-C65B-45CE-9801-79F2A899C6CE}" transitionDur="1000">
                      <p166:blipFill xmlns:p166="http://schemas.microsoft.com/office/powerpoint/2016/6/main">
                        <a:blip r:embed="rId2"/>
                        <a:stretch>
                          <a:fillRect/>
                        </a:stretch>
                      </p166:blipFill>
                      <p166:spPr xmlns:p166="http://schemas.microsoft.com/office/powerpoint/2016/6/main">
                        <a:xfrm>
                          <a:off x="432529" y="332326"/>
                          <a:ext cx="2606040" cy="1465898"/>
                        </a:xfrm>
                        <a:prstGeom prst="rect">
                          <a:avLst/>
                        </a:prstGeom>
                        <a:ln w="3175">
                          <a:solidFill>
                            <a:prstClr val="ltGray"/>
                          </a:solidFill>
                        </a:ln>
                      </p166:spPr>
                    </psuz:zmPr>
                  </psuz:summaryZmObj>
                  <psuz:summaryZmObj sectionId="{D71E32BD-5B62-40DF-B64E-66069B6C4F59}">
                    <psuz:zmPr id="{B84D3BA5-85C2-4527-9B72-EC4AB8038865}" transitionDur="1000">
                      <p166:blipFill xmlns:p166="http://schemas.microsoft.com/office/powerpoint/2016/6/main">
                        <a:blip r:embed="rId3"/>
                        <a:stretch>
                          <a:fillRect/>
                        </a:stretch>
                      </p166:blipFill>
                      <p166:spPr xmlns:p166="http://schemas.microsoft.com/office/powerpoint/2016/6/main">
                        <a:xfrm>
                          <a:off x="3136296" y="332326"/>
                          <a:ext cx="2606040" cy="1465898"/>
                        </a:xfrm>
                        <a:prstGeom prst="rect">
                          <a:avLst/>
                        </a:prstGeom>
                        <a:ln w="3175">
                          <a:solidFill>
                            <a:prstClr val="ltGray"/>
                          </a:solidFill>
                        </a:ln>
                      </p166:spPr>
                    </psuz:zmPr>
                  </psuz:summaryZmObj>
                  <psuz:summaryZmObj sectionId="{0D113E2C-E71C-4F82-8595-7C1C282F1170}">
                    <psuz:zmPr id="{04DD793D-1DED-4BE5-90FA-2337B8F195A7}" transitionDur="1000">
                      <p166:blipFill xmlns:p166="http://schemas.microsoft.com/office/powerpoint/2016/6/main">
                        <a:blip r:embed="rId4"/>
                        <a:stretch>
                          <a:fillRect/>
                        </a:stretch>
                      </p166:blipFill>
                      <p166:spPr xmlns:p166="http://schemas.microsoft.com/office/powerpoint/2016/6/main">
                        <a:xfrm>
                          <a:off x="5840063" y="332326"/>
                          <a:ext cx="2606040" cy="1465898"/>
                        </a:xfrm>
                        <a:prstGeom prst="rect">
                          <a:avLst/>
                        </a:prstGeom>
                        <a:ln w="3175">
                          <a:solidFill>
                            <a:prstClr val="ltGray"/>
                          </a:solidFill>
                        </a:ln>
                      </p166:spPr>
                    </psuz:zmPr>
                  </psuz:summaryZmObj>
                  <psuz:summaryZmObj sectionId="{BCF9ED85-B81B-4ED6-812A-C0BC1DD20065}">
                    <psuz:zmPr id="{DD2AB763-17D2-4E06-ADAF-C08497FF77F1}" transitionDur="1000">
                      <p166:blipFill xmlns:p166="http://schemas.microsoft.com/office/powerpoint/2016/6/main">
                        <a:blip r:embed="rId5"/>
                        <a:stretch>
                          <a:fillRect/>
                        </a:stretch>
                      </p166:blipFill>
                      <p166:spPr xmlns:p166="http://schemas.microsoft.com/office/powerpoint/2016/6/main">
                        <a:xfrm>
                          <a:off x="8543830" y="332326"/>
                          <a:ext cx="2606040" cy="1465898"/>
                        </a:xfrm>
                        <a:prstGeom prst="rect">
                          <a:avLst/>
                        </a:prstGeom>
                        <a:ln w="3175">
                          <a:solidFill>
                            <a:prstClr val="ltGray"/>
                          </a:solidFill>
                        </a:ln>
                      </p166:spPr>
                    </psuz:zmPr>
                  </psuz:summaryZmObj>
                  <psuz:summaryZmObj sectionId="{0B197BE4-7588-4C04-80B9-3330703C8B66}">
                    <psuz:zmPr id="{856E4077-C07E-4563-9809-E62C5ED68B59}" transitionDur="1000">
                      <p166:blipFill xmlns:p166="http://schemas.microsoft.com/office/powerpoint/2016/6/main">
                        <a:blip r:embed="rId6"/>
                        <a:stretch>
                          <a:fillRect/>
                        </a:stretch>
                      </p166:blipFill>
                      <p166:spPr xmlns:p166="http://schemas.microsoft.com/office/powerpoint/2016/6/main">
                        <a:xfrm>
                          <a:off x="432529" y="1895951"/>
                          <a:ext cx="2606040" cy="1465898"/>
                        </a:xfrm>
                        <a:prstGeom prst="rect">
                          <a:avLst/>
                        </a:prstGeom>
                        <a:ln w="3175">
                          <a:solidFill>
                            <a:prstClr val="ltGray"/>
                          </a:solidFill>
                        </a:ln>
                      </p166:spPr>
                    </psuz:zmPr>
                  </psuz:summaryZmObj>
                  <psuz:summaryZmObj sectionId="{9231E00F-4DAD-4CD7-80C9-2C96E3054AB6}">
                    <psuz:zmPr id="{DC695F4B-1B62-43DF-A052-E9E4A5883753}" transitionDur="1000">
                      <p166:blipFill xmlns:p166="http://schemas.microsoft.com/office/powerpoint/2016/6/main">
                        <a:blip r:embed="rId7"/>
                        <a:stretch>
                          <a:fillRect/>
                        </a:stretch>
                      </p166:blipFill>
                      <p166:spPr xmlns:p166="http://schemas.microsoft.com/office/powerpoint/2016/6/main">
                        <a:xfrm>
                          <a:off x="3136296" y="1895951"/>
                          <a:ext cx="2606040" cy="1465898"/>
                        </a:xfrm>
                        <a:prstGeom prst="rect">
                          <a:avLst/>
                        </a:prstGeom>
                        <a:ln w="3175">
                          <a:solidFill>
                            <a:prstClr val="ltGray"/>
                          </a:solidFill>
                        </a:ln>
                      </p166:spPr>
                    </psuz:zmPr>
                  </psuz:summaryZmObj>
                  <psuz:summaryZmObj sectionId="{C25308E5-D51B-4839-B7D4-AF841E6D970A}" offsetFactorX="-1875">
                    <psuz:zmPr id="{5E003045-C8D8-4932-A42B-5A3E569A672C}" transitionDur="1000">
                      <p166:blipFill xmlns:p166="http://schemas.microsoft.com/office/powerpoint/2016/6/main">
                        <a:blip r:embed="rId8"/>
                        <a:stretch>
                          <a:fillRect/>
                        </a:stretch>
                      </p166:blipFill>
                      <p166:spPr xmlns:p166="http://schemas.microsoft.com/office/powerpoint/2016/6/main">
                        <a:xfrm>
                          <a:off x="5791200" y="1895951"/>
                          <a:ext cx="2606040" cy="1465898"/>
                        </a:xfrm>
                        <a:prstGeom prst="rect">
                          <a:avLst/>
                        </a:prstGeom>
                        <a:ln w="3175">
                          <a:solidFill>
                            <a:prstClr val="ltGray"/>
                          </a:solidFill>
                        </a:ln>
                      </p166:spPr>
                    </psuz:zmPr>
                  </psuz:summaryZmObj>
                  <psuz:summaryZmObj sectionId="{126A2B25-0827-4072-82BF-B2526BB571FD}">
                    <psuz:zmPr id="{9A2E2360-1070-4E60-A3D8-01CBF0D9209D}" transitionDur="1000">
                      <p166:blipFill xmlns:p166="http://schemas.microsoft.com/office/powerpoint/2016/6/main">
                        <a:blip r:embed="rId9"/>
                        <a:stretch>
                          <a:fillRect/>
                        </a:stretch>
                      </p166:blipFill>
                      <p166:spPr xmlns:p166="http://schemas.microsoft.com/office/powerpoint/2016/6/main">
                        <a:xfrm>
                          <a:off x="8543830" y="1895951"/>
                          <a:ext cx="2606040" cy="1465898"/>
                        </a:xfrm>
                        <a:prstGeom prst="rect">
                          <a:avLst/>
                        </a:prstGeom>
                        <a:ln w="3175">
                          <a:solidFill>
                            <a:prstClr val="ltGray"/>
                          </a:solidFill>
                        </a:ln>
                      </p166:spPr>
                    </psuz:zmPr>
                  </psuz:summaryZmObj>
                  <psuz:summaryZmObj sectionId="{C2C94838-5215-476D-9E73-092937917F19}">
                    <psuz:zmPr id="{EA483506-7C14-4195-934A-B37705381842}" transitionDur="1000">
                      <p166:blipFill xmlns:p166="http://schemas.microsoft.com/office/powerpoint/2016/6/main">
                        <a:blip r:embed="rId10"/>
                        <a:stretch>
                          <a:fillRect/>
                        </a:stretch>
                      </p166:blipFill>
                      <p166:spPr xmlns:p166="http://schemas.microsoft.com/office/powerpoint/2016/6/main">
                        <a:xfrm>
                          <a:off x="432529" y="3459576"/>
                          <a:ext cx="2606040" cy="1465898"/>
                        </a:xfrm>
                        <a:prstGeom prst="rect">
                          <a:avLst/>
                        </a:prstGeom>
                        <a:ln w="3175">
                          <a:solidFill>
                            <a:prstClr val="ltGray"/>
                          </a:solidFill>
                        </a:ln>
                      </p166:spPr>
                    </psuz:zmPr>
                  </psuz:summaryZmObj>
                  <psuz:summaryZmObj sectionId="{F8DBBCDD-1BDA-43DE-8E14-70553FA6870F}">
                    <psuz:zmPr id="{2EF0FBFB-4859-4E2B-9130-316834AF7BD3}" transitionDur="1000">
                      <p166:blipFill xmlns:p166="http://schemas.microsoft.com/office/powerpoint/2016/6/main">
                        <a:blip r:embed="rId11"/>
                        <a:stretch>
                          <a:fillRect/>
                        </a:stretch>
                      </p166:blipFill>
                      <p166:spPr xmlns:p166="http://schemas.microsoft.com/office/powerpoint/2016/6/main">
                        <a:xfrm>
                          <a:off x="3136296" y="3459576"/>
                          <a:ext cx="2606040" cy="1465898"/>
                        </a:xfrm>
                        <a:prstGeom prst="rect">
                          <a:avLst/>
                        </a:prstGeom>
                        <a:ln w="3175">
                          <a:solidFill>
                            <a:prstClr val="ltGray"/>
                          </a:solidFill>
                        </a:ln>
                      </p166:spPr>
                    </psuz:zmPr>
                  </psuz:summaryZmObj>
                  <psuz:summaryZmObj sectionId="{DA50BFD0-D34D-44E6-9F51-E0B497EB327B}">
                    <psuz:zmPr id="{816F422C-B777-4B9F-AD8C-6C91B063E311}" transitionDur="1000">
                      <p166:blipFill xmlns:p166="http://schemas.microsoft.com/office/powerpoint/2016/6/main">
                        <a:blip r:embed="rId12"/>
                        <a:stretch>
                          <a:fillRect/>
                        </a:stretch>
                      </p166:blipFill>
                      <p166:spPr xmlns:p166="http://schemas.microsoft.com/office/powerpoint/2016/6/main">
                        <a:xfrm>
                          <a:off x="5840063" y="3459576"/>
                          <a:ext cx="2606040" cy="1465898"/>
                        </a:xfrm>
                        <a:prstGeom prst="rect">
                          <a:avLst/>
                        </a:prstGeom>
                        <a:ln w="3175">
                          <a:solidFill>
                            <a:prstClr val="ltGray"/>
                          </a:solidFill>
                        </a:ln>
                      </p166:spPr>
                    </psuz:zmPr>
                  </psuz:summaryZmObj>
                  <psuz:gridLayout/>
                </psuz:summaryZm>
              </a:graphicData>
            </a:graphic>
          </p:graphicFrame>
        </mc:Choice>
        <mc:Fallback>
          <p:grpSp>
            <p:nvGrpSpPr>
              <p:cNvPr id="8" name="Summary Zoom 7">
                <a:extLst>
                  <a:ext uri="{FF2B5EF4-FFF2-40B4-BE49-F238E27FC236}">
                    <a16:creationId xmlns:a16="http://schemas.microsoft.com/office/drawing/2014/main" id="{643EEB2F-CC0D-CF39-31D3-B50F6B6AE68B}"/>
                  </a:ext>
                </a:extLst>
              </p:cNvPr>
              <p:cNvGrpSpPr>
                <a:grpSpLocks noGrp="1" noUngrp="1" noRot="1" noChangeAspect="1" noMove="1" noResize="1"/>
              </p:cNvGrpSpPr>
              <p:nvPr/>
            </p:nvGrpSpPr>
            <p:grpSpPr>
              <a:xfrm>
                <a:off x="304800" y="1066800"/>
                <a:ext cx="11582400" cy="5257800"/>
                <a:chOff x="304800" y="1066800"/>
                <a:chExt cx="11582400" cy="5257800"/>
              </a:xfrm>
            </p:grpSpPr>
            <p:pic>
              <p:nvPicPr>
                <p:cNvPr id="3" name="Picture 3">
                  <a:hlinkClick r:id="rId13"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737329" y="1399126"/>
                  <a:ext cx="2606040" cy="1465898"/>
                </a:xfrm>
                <a:prstGeom prst="rect">
                  <a:avLst/>
                </a:prstGeom>
                <a:ln w="3175">
                  <a:solidFill>
                    <a:prstClr val="ltGray"/>
                  </a:solidFill>
                </a:ln>
              </p:spPr>
            </p:pic>
            <p:pic>
              <p:nvPicPr>
                <p:cNvPr id="7" name="Picture 7">
                  <a:hlinkClick r:id="rId14"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441096" y="1399126"/>
                  <a:ext cx="2606040" cy="1465898"/>
                </a:xfrm>
                <a:prstGeom prst="rect">
                  <a:avLst/>
                </a:prstGeom>
                <a:ln w="3175">
                  <a:solidFill>
                    <a:prstClr val="ltGray"/>
                  </a:solidFill>
                </a:ln>
              </p:spPr>
            </p:pic>
            <p:pic>
              <p:nvPicPr>
                <p:cNvPr id="9" name="Picture 9">
                  <a:hlinkClick r:id="rId15"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44863" y="1399126"/>
                  <a:ext cx="2606040" cy="1465898"/>
                </a:xfrm>
                <a:prstGeom prst="rect">
                  <a:avLst/>
                </a:prstGeom>
                <a:ln w="3175">
                  <a:solidFill>
                    <a:prstClr val="ltGray"/>
                  </a:solidFill>
                </a:ln>
              </p:spPr>
            </p:pic>
            <p:pic>
              <p:nvPicPr>
                <p:cNvPr id="10" name="Picture 10">
                  <a:hlinkClick r:id="rId16"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848630" y="1399126"/>
                  <a:ext cx="2606040" cy="1465898"/>
                </a:xfrm>
                <a:prstGeom prst="rect">
                  <a:avLst/>
                </a:prstGeom>
                <a:ln w="3175">
                  <a:solidFill>
                    <a:prstClr val="ltGray"/>
                  </a:solidFill>
                </a:ln>
              </p:spPr>
            </p:pic>
            <p:pic>
              <p:nvPicPr>
                <p:cNvPr id="11" name="Picture 11">
                  <a:hlinkClick r:id="rId17"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737329" y="2962751"/>
                  <a:ext cx="2606040" cy="1465898"/>
                </a:xfrm>
                <a:prstGeom prst="rect">
                  <a:avLst/>
                </a:prstGeom>
                <a:ln w="3175">
                  <a:solidFill>
                    <a:prstClr val="ltGray"/>
                  </a:solidFill>
                </a:ln>
              </p:spPr>
            </p:pic>
            <p:pic>
              <p:nvPicPr>
                <p:cNvPr id="12" name="Picture 12">
                  <a:hlinkClick r:id="rId18"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441096" y="2962751"/>
                  <a:ext cx="2606040" cy="1465898"/>
                </a:xfrm>
                <a:prstGeom prst="rect">
                  <a:avLst/>
                </a:prstGeom>
                <a:ln w="3175">
                  <a:solidFill>
                    <a:prstClr val="ltGray"/>
                  </a:solidFill>
                </a:ln>
              </p:spPr>
            </p:pic>
            <p:pic>
              <p:nvPicPr>
                <p:cNvPr id="13" name="Picture 13">
                  <a:hlinkClick r:id="rId19"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6096000" y="2962751"/>
                  <a:ext cx="2606040" cy="1465898"/>
                </a:xfrm>
                <a:prstGeom prst="rect">
                  <a:avLst/>
                </a:prstGeom>
                <a:ln w="3175">
                  <a:solidFill>
                    <a:prstClr val="ltGray"/>
                  </a:solidFill>
                </a:ln>
              </p:spPr>
            </p:pic>
            <p:pic>
              <p:nvPicPr>
                <p:cNvPr id="14" name="Picture 14">
                  <a:hlinkClick r:id="rId20"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848630" y="2962751"/>
                  <a:ext cx="2606040" cy="1465898"/>
                </a:xfrm>
                <a:prstGeom prst="rect">
                  <a:avLst/>
                </a:prstGeom>
                <a:ln w="3175">
                  <a:solidFill>
                    <a:prstClr val="ltGray"/>
                  </a:solidFill>
                </a:ln>
              </p:spPr>
            </p:pic>
            <p:pic>
              <p:nvPicPr>
                <p:cNvPr id="15" name="Picture 15">
                  <a:hlinkClick r:id="rId21"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737329" y="4526376"/>
                  <a:ext cx="2606040" cy="1465898"/>
                </a:xfrm>
                <a:prstGeom prst="rect">
                  <a:avLst/>
                </a:prstGeom>
                <a:ln w="3175">
                  <a:solidFill>
                    <a:prstClr val="ltGray"/>
                  </a:solidFill>
                </a:ln>
              </p:spPr>
            </p:pic>
            <p:pic>
              <p:nvPicPr>
                <p:cNvPr id="16" name="Picture 16">
                  <a:hlinkClick r:id="rId22"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3441096" y="4526376"/>
                  <a:ext cx="2606040" cy="1465898"/>
                </a:xfrm>
                <a:prstGeom prst="rect">
                  <a:avLst/>
                </a:prstGeom>
                <a:ln w="3175">
                  <a:solidFill>
                    <a:prstClr val="ltGray"/>
                  </a:solidFill>
                </a:ln>
              </p:spPr>
            </p:pic>
            <p:pic>
              <p:nvPicPr>
                <p:cNvPr id="17" name="Picture 17">
                  <a:hlinkClick r:id="rId23"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6144863" y="4526376"/>
                  <a:ext cx="2606040" cy="1465898"/>
                </a:xfrm>
                <a:prstGeom prst="rect">
                  <a:avLst/>
                </a:prstGeom>
                <a:ln w="3175">
                  <a:solidFill>
                    <a:prstClr val="ltGray"/>
                  </a:solidFill>
                </a:ln>
              </p:spPr>
            </p:pic>
          </p:grpSp>
        </mc:Fallback>
      </mc:AlternateContent>
    </p:spTree>
    <p:extLst>
      <p:ext uri="{BB962C8B-B14F-4D97-AF65-F5344CB8AC3E}">
        <p14:creationId xmlns:p14="http://schemas.microsoft.com/office/powerpoint/2010/main" val="1908797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E5E7E6BB-A570-2593-E641-77A95FF36052}"/>
              </a:ext>
            </a:extLst>
          </p:cNvPr>
          <p:cNvSpPr txBox="1"/>
          <p:nvPr/>
        </p:nvSpPr>
        <p:spPr>
          <a:xfrm>
            <a:off x="7700618" y="2346051"/>
            <a:ext cx="4114800" cy="2000548"/>
          </a:xfrm>
          <a:prstGeom prst="rect">
            <a:avLst/>
          </a:prstGeom>
          <a:solidFill>
            <a:schemeClr val="tx2">
              <a:lumMod val="20000"/>
              <a:lumOff val="80000"/>
            </a:schemeClr>
          </a:solidFill>
        </p:spPr>
        <p:txBody>
          <a:bodyPr wrap="square" rtlCol="0">
            <a:spAutoFit/>
          </a:bodyPr>
          <a:lstStyle/>
          <a:p>
            <a:pPr marL="342900" indent="-342900">
              <a:buFont typeface="Wingdings" pitchFamily="2" charset="2"/>
              <a:buChar char="Ø"/>
            </a:pPr>
            <a:r>
              <a:rPr lang="en-US" sz="2200" b="1" dirty="0"/>
              <a:t>After accounting for variation with solar geometry:</a:t>
            </a:r>
          </a:p>
          <a:p>
            <a:pPr marL="800100" lvl="1" indent="-342900">
              <a:buFont typeface="Wingdings" pitchFamily="2" charset="2"/>
              <a:buChar char="ü"/>
            </a:pPr>
            <a:r>
              <a:rPr lang="en-US" sz="2000" dirty="0"/>
              <a:t>L1 Signal to Noise Ratio (SNR) calculation is correct</a:t>
            </a:r>
          </a:p>
          <a:p>
            <a:pPr marL="800100" lvl="1" indent="-342900">
              <a:buFont typeface="Wingdings" pitchFamily="2" charset="2"/>
              <a:buChar char="ü"/>
            </a:pPr>
            <a:r>
              <a:rPr lang="en-US" sz="2000" dirty="0"/>
              <a:t>We can meet the solar SNR requirement.</a:t>
            </a:r>
          </a:p>
        </p:txBody>
      </p:sp>
      <p:sp>
        <p:nvSpPr>
          <p:cNvPr id="4" name="TextBox 3">
            <a:extLst>
              <a:ext uri="{FF2B5EF4-FFF2-40B4-BE49-F238E27FC236}">
                <a16:creationId xmlns:a16="http://schemas.microsoft.com/office/drawing/2014/main" id="{380DCCA5-E8E2-178D-D95D-9CDEDAF58592}"/>
              </a:ext>
            </a:extLst>
          </p:cNvPr>
          <p:cNvSpPr txBox="1"/>
          <p:nvPr/>
        </p:nvSpPr>
        <p:spPr>
          <a:xfrm>
            <a:off x="0" y="1080954"/>
            <a:ext cx="6783355" cy="769441"/>
          </a:xfrm>
          <a:prstGeom prst="rect">
            <a:avLst/>
          </a:prstGeom>
          <a:noFill/>
        </p:spPr>
        <p:txBody>
          <a:bodyPr wrap="square" rtlCol="0">
            <a:spAutoFit/>
          </a:bodyPr>
          <a:lstStyle/>
          <a:p>
            <a:pPr marL="342900" indent="-342900">
              <a:buFont typeface="Wingdings" pitchFamily="2" charset="2"/>
              <a:buChar char="Ø"/>
            </a:pPr>
            <a:r>
              <a:rPr lang="en-US" sz="2200" b="1" dirty="0"/>
              <a:t>15 frames of working solar diffuser measurements on 8/17/2023 for SNR verification.</a:t>
            </a:r>
          </a:p>
        </p:txBody>
      </p:sp>
      <p:sp>
        <p:nvSpPr>
          <p:cNvPr id="10" name="TextBox 9">
            <a:extLst>
              <a:ext uri="{FF2B5EF4-FFF2-40B4-BE49-F238E27FC236}">
                <a16:creationId xmlns:a16="http://schemas.microsoft.com/office/drawing/2014/main" id="{F359BAA8-4267-F339-B155-FB6D7764F951}"/>
              </a:ext>
            </a:extLst>
          </p:cNvPr>
          <p:cNvSpPr txBox="1"/>
          <p:nvPr/>
        </p:nvSpPr>
        <p:spPr>
          <a:xfrm>
            <a:off x="9331" y="177800"/>
            <a:ext cx="12192000" cy="646331"/>
          </a:xfrm>
          <a:prstGeom prst="rect">
            <a:avLst/>
          </a:prstGeom>
          <a:noFill/>
        </p:spPr>
        <p:txBody>
          <a:bodyPr wrap="square" rtlCol="0">
            <a:spAutoFit/>
          </a:bodyPr>
          <a:lstStyle/>
          <a:p>
            <a:pPr algn="ctr"/>
            <a:r>
              <a:rPr lang="en-US" sz="3600" dirty="0">
                <a:solidFill>
                  <a:schemeClr val="bg1"/>
                </a:solidFill>
              </a:rPr>
              <a:t>Solar Irradiance SNR</a:t>
            </a:r>
          </a:p>
        </p:txBody>
      </p:sp>
      <p:sp>
        <p:nvSpPr>
          <p:cNvPr id="11" name="Date Placeholder 3">
            <a:extLst>
              <a:ext uri="{FF2B5EF4-FFF2-40B4-BE49-F238E27FC236}">
                <a16:creationId xmlns:a16="http://schemas.microsoft.com/office/drawing/2014/main" id="{7894F821-3576-F571-75F8-C24EEE74FBD3}"/>
              </a:ext>
            </a:extLst>
          </p:cNvPr>
          <p:cNvSpPr>
            <a:spLocks noGrp="1"/>
          </p:cNvSpPr>
          <p:nvPr>
            <p:ph type="dt" sz="half" idx="10"/>
          </p:nvPr>
        </p:nvSpPr>
        <p:spPr>
          <a:xfrm>
            <a:off x="0" y="6621140"/>
            <a:ext cx="2743200" cy="182880"/>
          </a:xfrm>
        </p:spPr>
        <p:txBody>
          <a:bodyPr/>
          <a:lstStyle/>
          <a:p>
            <a:r>
              <a:rPr lang="en-US" dirty="0"/>
              <a:t>August 26, 2024</a:t>
            </a:r>
          </a:p>
        </p:txBody>
      </p:sp>
      <p:sp>
        <p:nvSpPr>
          <p:cNvPr id="12" name="Footer Placeholder 4">
            <a:extLst>
              <a:ext uri="{FF2B5EF4-FFF2-40B4-BE49-F238E27FC236}">
                <a16:creationId xmlns:a16="http://schemas.microsoft.com/office/drawing/2014/main" id="{021B0175-AB9C-1545-40B2-12897708BB64}"/>
              </a:ext>
            </a:extLst>
          </p:cNvPr>
          <p:cNvSpPr>
            <a:spLocks noGrp="1"/>
          </p:cNvSpPr>
          <p:nvPr>
            <p:ph type="ftr" sz="quarter" idx="11"/>
          </p:nvPr>
        </p:nvSpPr>
        <p:spPr>
          <a:xfrm>
            <a:off x="4038600" y="6621140"/>
            <a:ext cx="4114800" cy="182880"/>
          </a:xfrm>
        </p:spPr>
        <p:txBody>
          <a:bodyPr/>
          <a:lstStyle/>
          <a:p>
            <a:r>
              <a:rPr lang="en-US" dirty="0"/>
              <a:t>TEMPO-GEMS  Workshop</a:t>
            </a:r>
          </a:p>
        </p:txBody>
      </p:sp>
      <p:pic>
        <p:nvPicPr>
          <p:cNvPr id="3" name="Picture 2" descr="A graph of a graph showing a number of different types of data&#10;&#10;Description automatically generated with medium confidence">
            <a:extLst>
              <a:ext uri="{FF2B5EF4-FFF2-40B4-BE49-F238E27FC236}">
                <a16:creationId xmlns:a16="http://schemas.microsoft.com/office/drawing/2014/main" id="{E0E32D05-665C-24B9-FE63-6C773CA2F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82" y="1995699"/>
            <a:ext cx="7324036" cy="4185499"/>
          </a:xfrm>
          <a:prstGeom prst="rect">
            <a:avLst/>
          </a:prstGeom>
        </p:spPr>
      </p:pic>
      <p:sp>
        <p:nvSpPr>
          <p:cNvPr id="7" name="TextBox 6">
            <a:extLst>
              <a:ext uri="{FF2B5EF4-FFF2-40B4-BE49-F238E27FC236}">
                <a16:creationId xmlns:a16="http://schemas.microsoft.com/office/drawing/2014/main" id="{5D84A3CC-2CAF-B03B-4BFE-84E9E61F5C35}"/>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Tree>
    <p:extLst>
      <p:ext uri="{BB962C8B-B14F-4D97-AF65-F5344CB8AC3E}">
        <p14:creationId xmlns:p14="http://schemas.microsoft.com/office/powerpoint/2010/main" val="3130483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00DF505-C1F0-F9B0-856A-2AAD48791134}"/>
              </a:ext>
            </a:extLst>
          </p:cNvPr>
          <p:cNvSpPr txBox="1"/>
          <p:nvPr/>
        </p:nvSpPr>
        <p:spPr>
          <a:xfrm>
            <a:off x="7252801" y="1128370"/>
            <a:ext cx="4746252" cy="6078587"/>
          </a:xfrm>
          <a:prstGeom prst="rect">
            <a:avLst/>
          </a:prstGeom>
          <a:noFill/>
        </p:spPr>
        <p:txBody>
          <a:bodyPr wrap="square" rtlCol="0">
            <a:spAutoFit/>
          </a:bodyPr>
          <a:lstStyle/>
          <a:p>
            <a:pPr marL="342900" indent="-342900">
              <a:buFont typeface="Wingdings" pitchFamily="2" charset="2"/>
              <a:buChar char="Ø"/>
            </a:pPr>
            <a:r>
              <a:rPr lang="en-US" b="1" dirty="0"/>
              <a:t>Used radiance data from all thirteen scans on September 1.</a:t>
            </a:r>
          </a:p>
          <a:p>
            <a:pPr marL="952485" lvl="1" indent="-342900">
              <a:spcBef>
                <a:spcPts val="600"/>
              </a:spcBef>
              <a:spcAft>
                <a:spcPts val="600"/>
              </a:spcAft>
              <a:buFont typeface="Wingdings" pitchFamily="2" charset="2"/>
              <a:buChar char="ü"/>
            </a:pPr>
            <a:r>
              <a:rPr lang="en-US" sz="2200" dirty="0"/>
              <a:t>For each nominal wavelength, select pixels within +/-5% of the nominal radiance.</a:t>
            </a:r>
          </a:p>
          <a:p>
            <a:pPr marL="952485" lvl="1" indent="-342900">
              <a:spcBef>
                <a:spcPts val="600"/>
              </a:spcBef>
              <a:spcAft>
                <a:spcPts val="600"/>
              </a:spcAft>
              <a:buFont typeface="Wingdings" pitchFamily="2" charset="2"/>
              <a:buChar char="ü"/>
            </a:pPr>
            <a:r>
              <a:rPr lang="en-US" sz="2200" dirty="0"/>
              <a:t>Calculate median of SNRs for the searched pixels for each wavelength (upper panel).</a:t>
            </a:r>
          </a:p>
          <a:p>
            <a:pPr marL="952485" lvl="1" indent="-342900">
              <a:spcBef>
                <a:spcPts val="600"/>
              </a:spcBef>
              <a:spcAft>
                <a:spcPts val="600"/>
              </a:spcAft>
              <a:buFont typeface="Wingdings" pitchFamily="2" charset="2"/>
              <a:buChar char="ü"/>
            </a:pPr>
            <a:r>
              <a:rPr lang="en-US" sz="2200" dirty="0"/>
              <a:t>Calculate the median of radiances for the searched pixels for each wavelength (lower panel).</a:t>
            </a:r>
          </a:p>
          <a:p>
            <a:pPr marL="342900" indent="-342900">
              <a:spcBef>
                <a:spcPts val="600"/>
              </a:spcBef>
              <a:spcAft>
                <a:spcPts val="600"/>
              </a:spcAft>
              <a:buFont typeface="Wingdings" panose="05000000000000000000" pitchFamily="2" charset="2"/>
              <a:buChar char="Ø"/>
            </a:pPr>
            <a:r>
              <a:rPr lang="en-US" sz="2200" dirty="0"/>
              <a:t>Meets SNR requirement &gt; 315 nm</a:t>
            </a:r>
          </a:p>
          <a:p>
            <a:pPr marL="342900" indent="-342900">
              <a:spcBef>
                <a:spcPts val="600"/>
              </a:spcBef>
              <a:spcAft>
                <a:spcPts val="600"/>
              </a:spcAft>
              <a:buFont typeface="Wingdings" panose="05000000000000000000" pitchFamily="2" charset="2"/>
              <a:buChar char="Ø"/>
            </a:pPr>
            <a:r>
              <a:rPr lang="en-US" sz="2200" dirty="0"/>
              <a:t>10-30% below SNR req. &lt; 315 nm</a:t>
            </a:r>
          </a:p>
          <a:p>
            <a:pPr>
              <a:spcBef>
                <a:spcPts val="600"/>
              </a:spcBef>
              <a:spcAft>
                <a:spcPts val="600"/>
              </a:spcAft>
            </a:pPr>
            <a:endParaRPr lang="en-US" sz="2200" dirty="0"/>
          </a:p>
        </p:txBody>
      </p:sp>
      <p:sp>
        <p:nvSpPr>
          <p:cNvPr id="5" name="TextBox 4">
            <a:extLst>
              <a:ext uri="{FF2B5EF4-FFF2-40B4-BE49-F238E27FC236}">
                <a16:creationId xmlns:a16="http://schemas.microsoft.com/office/drawing/2014/main" id="{3544D444-1D3F-E686-E0C4-B3D5C8A6E8CC}"/>
              </a:ext>
            </a:extLst>
          </p:cNvPr>
          <p:cNvSpPr txBox="1"/>
          <p:nvPr/>
        </p:nvSpPr>
        <p:spPr>
          <a:xfrm>
            <a:off x="1182847" y="219776"/>
            <a:ext cx="9826305" cy="646331"/>
          </a:xfrm>
          <a:prstGeom prst="rect">
            <a:avLst/>
          </a:prstGeom>
          <a:noFill/>
        </p:spPr>
        <p:txBody>
          <a:bodyPr wrap="square" rtlCol="0">
            <a:spAutoFit/>
          </a:bodyPr>
          <a:lstStyle/>
          <a:p>
            <a:pPr algn="ctr"/>
            <a:r>
              <a:rPr lang="en-US" sz="3600" dirty="0">
                <a:solidFill>
                  <a:schemeClr val="bg1"/>
                </a:solidFill>
              </a:rPr>
              <a:t>Radiance SNR</a:t>
            </a:r>
          </a:p>
        </p:txBody>
      </p:sp>
      <p:sp>
        <p:nvSpPr>
          <p:cNvPr id="6" name="Date Placeholder 3">
            <a:extLst>
              <a:ext uri="{FF2B5EF4-FFF2-40B4-BE49-F238E27FC236}">
                <a16:creationId xmlns:a16="http://schemas.microsoft.com/office/drawing/2014/main" id="{B971AF08-72AF-46FD-1B2E-CDBC7C52C529}"/>
              </a:ext>
            </a:extLst>
          </p:cNvPr>
          <p:cNvSpPr>
            <a:spLocks noGrp="1"/>
          </p:cNvSpPr>
          <p:nvPr>
            <p:ph type="dt" sz="half" idx="10"/>
          </p:nvPr>
        </p:nvSpPr>
        <p:spPr>
          <a:xfrm>
            <a:off x="0" y="6621140"/>
            <a:ext cx="2743200" cy="182880"/>
          </a:xfrm>
        </p:spPr>
        <p:txBody>
          <a:bodyPr/>
          <a:lstStyle/>
          <a:p>
            <a:r>
              <a:rPr lang="en-US" dirty="0"/>
              <a:t>August 26, 2024</a:t>
            </a:r>
          </a:p>
        </p:txBody>
      </p:sp>
      <p:sp>
        <p:nvSpPr>
          <p:cNvPr id="7" name="Footer Placeholder 4">
            <a:extLst>
              <a:ext uri="{FF2B5EF4-FFF2-40B4-BE49-F238E27FC236}">
                <a16:creationId xmlns:a16="http://schemas.microsoft.com/office/drawing/2014/main" id="{01DC2B6A-249F-FF26-EBB2-CE22216D7EF2}"/>
              </a:ext>
            </a:extLst>
          </p:cNvPr>
          <p:cNvSpPr>
            <a:spLocks noGrp="1"/>
          </p:cNvSpPr>
          <p:nvPr>
            <p:ph type="ftr" sz="quarter" idx="11"/>
          </p:nvPr>
        </p:nvSpPr>
        <p:spPr>
          <a:xfrm>
            <a:off x="4038600" y="6621140"/>
            <a:ext cx="4114800" cy="182880"/>
          </a:xfrm>
        </p:spPr>
        <p:txBody>
          <a:bodyPr/>
          <a:lstStyle/>
          <a:p>
            <a:r>
              <a:rPr lang="en-US" dirty="0"/>
              <a:t>TEMPO-GEMS  Workshop</a:t>
            </a:r>
          </a:p>
        </p:txBody>
      </p:sp>
      <p:sp>
        <p:nvSpPr>
          <p:cNvPr id="8" name="Slide Number Placeholder 5">
            <a:extLst>
              <a:ext uri="{FF2B5EF4-FFF2-40B4-BE49-F238E27FC236}">
                <a16:creationId xmlns:a16="http://schemas.microsoft.com/office/drawing/2014/main" id="{23AEA38E-D51E-C26C-A6A6-D99C492FCBD6}"/>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pic>
        <p:nvPicPr>
          <p:cNvPr id="2" name="Picture 1"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A5BA4E0E-7589-785F-459F-5A742768A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907" y="1143435"/>
            <a:ext cx="5486400" cy="5486400"/>
          </a:xfrm>
          <a:prstGeom prst="rect">
            <a:avLst/>
          </a:prstGeom>
        </p:spPr>
      </p:pic>
      <p:sp>
        <p:nvSpPr>
          <p:cNvPr id="9" name="TextBox 8">
            <a:extLst>
              <a:ext uri="{FF2B5EF4-FFF2-40B4-BE49-F238E27FC236}">
                <a16:creationId xmlns:a16="http://schemas.microsoft.com/office/drawing/2014/main" id="{EEE97150-AEEC-F187-9AAE-8191B6431DC4}"/>
              </a:ext>
            </a:extLst>
          </p:cNvPr>
          <p:cNvSpPr txBox="1"/>
          <p:nvPr/>
        </p:nvSpPr>
        <p:spPr>
          <a:xfrm>
            <a:off x="329083" y="6316150"/>
            <a:ext cx="1580882" cy="261610"/>
          </a:xfrm>
          <a:prstGeom prst="rect">
            <a:avLst/>
          </a:prstGeom>
          <a:noFill/>
        </p:spPr>
        <p:txBody>
          <a:bodyPr wrap="none" rtlCol="0">
            <a:spAutoFit/>
          </a:bodyPr>
          <a:lstStyle/>
          <a:p>
            <a:pPr algn="r"/>
            <a:r>
              <a:rPr lang="en-US" sz="1100" dirty="0"/>
              <a:t>[Credit: Heesung Chong]</a:t>
            </a:r>
          </a:p>
        </p:txBody>
      </p:sp>
    </p:spTree>
    <p:extLst>
      <p:ext uri="{BB962C8B-B14F-4D97-AF65-F5344CB8AC3E}">
        <p14:creationId xmlns:p14="http://schemas.microsoft.com/office/powerpoint/2010/main" val="4248217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947D3-8F5F-9ECD-4B11-56FCC28E0CC7}"/>
              </a:ext>
            </a:extLst>
          </p:cNvPr>
          <p:cNvSpPr>
            <a:spLocks noGrp="1"/>
          </p:cNvSpPr>
          <p:nvPr>
            <p:ph type="title"/>
          </p:nvPr>
        </p:nvSpPr>
        <p:spPr/>
        <p:txBody>
          <a:bodyPr/>
          <a:lstStyle/>
          <a:p>
            <a:r>
              <a:rPr lang="en-US" dirty="0"/>
              <a:t>Extension to GEMS Solar Calibration</a:t>
            </a:r>
          </a:p>
        </p:txBody>
      </p:sp>
      <p:sp>
        <p:nvSpPr>
          <p:cNvPr id="4" name="Date Placeholder 3">
            <a:extLst>
              <a:ext uri="{FF2B5EF4-FFF2-40B4-BE49-F238E27FC236}">
                <a16:creationId xmlns:a16="http://schemas.microsoft.com/office/drawing/2014/main" id="{36D7B534-FB94-3996-382D-E34EDE347493}"/>
              </a:ext>
            </a:extLst>
          </p:cNvPr>
          <p:cNvSpPr>
            <a:spLocks noGrp="1"/>
          </p:cNvSpPr>
          <p:nvPr>
            <p:ph type="dt" sz="half" idx="10"/>
          </p:nvPr>
        </p:nvSpPr>
        <p:spPr/>
        <p:txBody>
          <a:bodyPr/>
          <a:lstStyle/>
          <a:p>
            <a:r>
              <a:rPr lang="en-US"/>
              <a:t>August 26, 2024</a:t>
            </a:r>
            <a:endParaRPr lang="en-US" dirty="0"/>
          </a:p>
        </p:txBody>
      </p:sp>
      <p:sp>
        <p:nvSpPr>
          <p:cNvPr id="5" name="Footer Placeholder 4">
            <a:extLst>
              <a:ext uri="{FF2B5EF4-FFF2-40B4-BE49-F238E27FC236}">
                <a16:creationId xmlns:a16="http://schemas.microsoft.com/office/drawing/2014/main" id="{7A55A0FD-868C-F644-EAFE-1AAEC68D19B6}"/>
              </a:ext>
            </a:extLst>
          </p:cNvPr>
          <p:cNvSpPr>
            <a:spLocks noGrp="1"/>
          </p:cNvSpPr>
          <p:nvPr>
            <p:ph type="ftr" sz="quarter" idx="11"/>
          </p:nvPr>
        </p:nvSpPr>
        <p:spPr/>
        <p:txBody>
          <a:bodyPr/>
          <a:lstStyle/>
          <a:p>
            <a:r>
              <a:rPr lang="en-US"/>
              <a:t>TEMPO-GEMS  Workshop</a:t>
            </a:r>
            <a:endParaRPr lang="en-US" dirty="0"/>
          </a:p>
        </p:txBody>
      </p:sp>
      <p:sp>
        <p:nvSpPr>
          <p:cNvPr id="6" name="Slide Number Placeholder 5">
            <a:extLst>
              <a:ext uri="{FF2B5EF4-FFF2-40B4-BE49-F238E27FC236}">
                <a16:creationId xmlns:a16="http://schemas.microsoft.com/office/drawing/2014/main" id="{C29FE29F-130D-8325-4AEC-36F877AE260D}"/>
              </a:ext>
            </a:extLst>
          </p:cNvPr>
          <p:cNvSpPr>
            <a:spLocks noGrp="1"/>
          </p:cNvSpPr>
          <p:nvPr>
            <p:ph type="sldNum" sz="quarter" idx="12"/>
          </p:nvPr>
        </p:nvSpPr>
        <p:spPr/>
        <p:txBody>
          <a:bodyPr/>
          <a:lstStyle/>
          <a:p>
            <a:fld id="{8ED73442-08FF-4492-B0C7-9D805A86EDBE}" type="slidenum">
              <a:rPr lang="en-US" smtClean="0"/>
              <a:t>22</a:t>
            </a:fld>
            <a:endParaRPr lang="en-US"/>
          </a:p>
        </p:txBody>
      </p:sp>
      <p:pic>
        <p:nvPicPr>
          <p:cNvPr id="7" name="Picture 6">
            <a:extLst>
              <a:ext uri="{FF2B5EF4-FFF2-40B4-BE49-F238E27FC236}">
                <a16:creationId xmlns:a16="http://schemas.microsoft.com/office/drawing/2014/main" id="{745D6A0C-950F-4E8C-666E-27B37A6CE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637" y="1425676"/>
            <a:ext cx="4429004" cy="2530859"/>
          </a:xfrm>
          <a:prstGeom prst="rect">
            <a:avLst/>
          </a:prstGeom>
        </p:spPr>
      </p:pic>
      <p:pic>
        <p:nvPicPr>
          <p:cNvPr id="8" name="Picture 7">
            <a:extLst>
              <a:ext uri="{FF2B5EF4-FFF2-40B4-BE49-F238E27FC236}">
                <a16:creationId xmlns:a16="http://schemas.microsoft.com/office/drawing/2014/main" id="{F09B0825-4DFC-F47F-43F7-ED8DC094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144" y="3980110"/>
            <a:ext cx="4429004" cy="2530859"/>
          </a:xfrm>
          <a:prstGeom prst="rect">
            <a:avLst/>
          </a:prstGeom>
        </p:spPr>
      </p:pic>
      <p:pic>
        <p:nvPicPr>
          <p:cNvPr id="9" name="Picture 8">
            <a:extLst>
              <a:ext uri="{FF2B5EF4-FFF2-40B4-BE49-F238E27FC236}">
                <a16:creationId xmlns:a16="http://schemas.microsoft.com/office/drawing/2014/main" id="{6530FCF1-AAA4-BAD3-E4D2-486B5A706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234" y="1425677"/>
            <a:ext cx="4429004" cy="2530859"/>
          </a:xfrm>
          <a:prstGeom prst="rect">
            <a:avLst/>
          </a:prstGeom>
        </p:spPr>
      </p:pic>
      <p:pic>
        <p:nvPicPr>
          <p:cNvPr id="10" name="Picture 9">
            <a:extLst>
              <a:ext uri="{FF2B5EF4-FFF2-40B4-BE49-F238E27FC236}">
                <a16:creationId xmlns:a16="http://schemas.microsoft.com/office/drawing/2014/main" id="{BFC2D6D0-C59E-C7E2-8DB1-0E2228DA3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996" y="3980111"/>
            <a:ext cx="4429004" cy="2530859"/>
          </a:xfrm>
          <a:prstGeom prst="rect">
            <a:avLst/>
          </a:prstGeom>
        </p:spPr>
      </p:pic>
      <p:sp>
        <p:nvSpPr>
          <p:cNvPr id="11" name="TextBox 10">
            <a:extLst>
              <a:ext uri="{FF2B5EF4-FFF2-40B4-BE49-F238E27FC236}">
                <a16:creationId xmlns:a16="http://schemas.microsoft.com/office/drawing/2014/main" id="{B8D8B76F-F4EF-9D62-0CF4-361517B33EEE}"/>
              </a:ext>
            </a:extLst>
          </p:cNvPr>
          <p:cNvSpPr txBox="1"/>
          <p:nvPr/>
        </p:nvSpPr>
        <p:spPr>
          <a:xfrm>
            <a:off x="10523481" y="1368299"/>
            <a:ext cx="1502876" cy="954107"/>
          </a:xfrm>
          <a:prstGeom prst="rect">
            <a:avLst/>
          </a:prstGeom>
          <a:noFill/>
        </p:spPr>
        <p:txBody>
          <a:bodyPr wrap="square" rtlCol="0">
            <a:spAutoFit/>
          </a:bodyPr>
          <a:lstStyle/>
          <a:p>
            <a:r>
              <a:rPr lang="en-US" sz="1400" dirty="0"/>
              <a:t>Elevation-angle-based BTDF correction already applied</a:t>
            </a:r>
          </a:p>
        </p:txBody>
      </p:sp>
      <p:sp>
        <p:nvSpPr>
          <p:cNvPr id="12" name="Content Placeholder 11">
            <a:extLst>
              <a:ext uri="{FF2B5EF4-FFF2-40B4-BE49-F238E27FC236}">
                <a16:creationId xmlns:a16="http://schemas.microsoft.com/office/drawing/2014/main" id="{9891FD60-7EB4-916A-2F10-58D35CE3708A}"/>
              </a:ext>
            </a:extLst>
          </p:cNvPr>
          <p:cNvSpPr txBox="1">
            <a:spLocks noGrp="1"/>
          </p:cNvSpPr>
          <p:nvPr>
            <p:ph idx="1"/>
          </p:nvPr>
        </p:nvSpPr>
        <p:spPr>
          <a:xfrm>
            <a:off x="152400" y="1143000"/>
            <a:ext cx="11887200" cy="5257800"/>
          </a:xfrm>
          <a:prstGeom prst="rect">
            <a:avLst/>
          </a:prstGeom>
          <a:noFill/>
        </p:spPr>
        <p:txBody>
          <a:bodyPr wrap="none" rtlCol="0">
            <a:spAutoFit/>
          </a:bodyPr>
          <a:lstStyle/>
          <a:p>
            <a:r>
              <a:rPr lang="en-US" sz="1600" dirty="0"/>
              <a:t>Changes in GEMS Level-1 irradiances after correcting for the Earth-Sun distance (November 2020–April 2022) </a:t>
            </a:r>
          </a:p>
        </p:txBody>
      </p:sp>
      <p:sp>
        <p:nvSpPr>
          <p:cNvPr id="13" name="TextBox 12">
            <a:extLst>
              <a:ext uri="{FF2B5EF4-FFF2-40B4-BE49-F238E27FC236}">
                <a16:creationId xmlns:a16="http://schemas.microsoft.com/office/drawing/2014/main" id="{E9C3C3F2-5B80-0AA2-892A-50E8FD1CF57C}"/>
              </a:ext>
            </a:extLst>
          </p:cNvPr>
          <p:cNvSpPr txBox="1"/>
          <p:nvPr/>
        </p:nvSpPr>
        <p:spPr>
          <a:xfrm>
            <a:off x="513641" y="6232445"/>
            <a:ext cx="1580882" cy="261610"/>
          </a:xfrm>
          <a:prstGeom prst="rect">
            <a:avLst/>
          </a:prstGeom>
          <a:noFill/>
        </p:spPr>
        <p:txBody>
          <a:bodyPr wrap="none" rtlCol="0">
            <a:spAutoFit/>
          </a:bodyPr>
          <a:lstStyle/>
          <a:p>
            <a:pPr algn="r"/>
            <a:r>
              <a:rPr lang="en-US" sz="1100" dirty="0"/>
              <a:t>[Credit: Heesung Chong]</a:t>
            </a:r>
          </a:p>
        </p:txBody>
      </p:sp>
    </p:spTree>
    <p:extLst>
      <p:ext uri="{BB962C8B-B14F-4D97-AF65-F5344CB8AC3E}">
        <p14:creationId xmlns:p14="http://schemas.microsoft.com/office/powerpoint/2010/main" val="2235497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F4D154-51F7-C944-C9D0-D6C0BFDE4BD7}"/>
              </a:ext>
            </a:extLst>
          </p:cNvPr>
          <p:cNvSpPr>
            <a:spLocks noGrp="1"/>
          </p:cNvSpPr>
          <p:nvPr>
            <p:ph idx="1"/>
          </p:nvPr>
        </p:nvSpPr>
        <p:spPr/>
        <p:txBody>
          <a:bodyPr/>
          <a:lstStyle/>
          <a:p>
            <a:endParaRPr lang="en-US" sz="2800" dirty="0"/>
          </a:p>
        </p:txBody>
      </p:sp>
      <p:sp>
        <p:nvSpPr>
          <p:cNvPr id="3" name="Title 2">
            <a:extLst>
              <a:ext uri="{FF2B5EF4-FFF2-40B4-BE49-F238E27FC236}">
                <a16:creationId xmlns:a16="http://schemas.microsoft.com/office/drawing/2014/main" id="{32172650-6A55-5720-41CC-622BDF6870F1}"/>
              </a:ext>
            </a:extLst>
          </p:cNvPr>
          <p:cNvSpPr>
            <a:spLocks noGrp="1"/>
          </p:cNvSpPr>
          <p:nvPr>
            <p:ph type="title"/>
          </p:nvPr>
        </p:nvSpPr>
        <p:spPr/>
        <p:txBody>
          <a:bodyPr/>
          <a:lstStyle/>
          <a:p>
            <a:r>
              <a:rPr lang="en-US" sz="3600" dirty="0"/>
              <a:t>Irradiance change as a function of the scattering angle change</a:t>
            </a:r>
            <a:endParaRPr lang="en-US" dirty="0"/>
          </a:p>
        </p:txBody>
      </p:sp>
      <p:sp>
        <p:nvSpPr>
          <p:cNvPr id="4" name="Date Placeholder 3">
            <a:extLst>
              <a:ext uri="{FF2B5EF4-FFF2-40B4-BE49-F238E27FC236}">
                <a16:creationId xmlns:a16="http://schemas.microsoft.com/office/drawing/2014/main" id="{C33E426A-1B7B-3BF0-98F6-A611B7D9F8BC}"/>
              </a:ext>
            </a:extLst>
          </p:cNvPr>
          <p:cNvSpPr>
            <a:spLocks noGrp="1"/>
          </p:cNvSpPr>
          <p:nvPr>
            <p:ph type="dt" sz="half" idx="10"/>
          </p:nvPr>
        </p:nvSpPr>
        <p:spPr/>
        <p:txBody>
          <a:bodyPr/>
          <a:lstStyle/>
          <a:p>
            <a:r>
              <a:rPr lang="en-US"/>
              <a:t>August 26, 2024</a:t>
            </a:r>
            <a:endParaRPr lang="en-US" dirty="0"/>
          </a:p>
        </p:txBody>
      </p:sp>
      <p:sp>
        <p:nvSpPr>
          <p:cNvPr id="5" name="Footer Placeholder 4">
            <a:extLst>
              <a:ext uri="{FF2B5EF4-FFF2-40B4-BE49-F238E27FC236}">
                <a16:creationId xmlns:a16="http://schemas.microsoft.com/office/drawing/2014/main" id="{EFB7358C-248E-9917-D055-5648325602A5}"/>
              </a:ext>
            </a:extLst>
          </p:cNvPr>
          <p:cNvSpPr>
            <a:spLocks noGrp="1"/>
          </p:cNvSpPr>
          <p:nvPr>
            <p:ph type="ftr" sz="quarter" idx="11"/>
          </p:nvPr>
        </p:nvSpPr>
        <p:spPr/>
        <p:txBody>
          <a:bodyPr/>
          <a:lstStyle/>
          <a:p>
            <a:r>
              <a:rPr lang="en-US"/>
              <a:t>TEMPO-GEMS  Workshop</a:t>
            </a:r>
            <a:endParaRPr lang="en-US" dirty="0"/>
          </a:p>
        </p:txBody>
      </p:sp>
      <p:sp>
        <p:nvSpPr>
          <p:cNvPr id="6" name="Slide Number Placeholder 5">
            <a:extLst>
              <a:ext uri="{FF2B5EF4-FFF2-40B4-BE49-F238E27FC236}">
                <a16:creationId xmlns:a16="http://schemas.microsoft.com/office/drawing/2014/main" id="{49E4454B-9B28-DCBD-2CB5-A2AE9F13A039}"/>
              </a:ext>
            </a:extLst>
          </p:cNvPr>
          <p:cNvSpPr>
            <a:spLocks noGrp="1"/>
          </p:cNvSpPr>
          <p:nvPr>
            <p:ph type="sldNum" sz="quarter" idx="12"/>
          </p:nvPr>
        </p:nvSpPr>
        <p:spPr/>
        <p:txBody>
          <a:bodyPr/>
          <a:lstStyle/>
          <a:p>
            <a:fld id="{8ED73442-08FF-4492-B0C7-9D805A86EDBE}" type="slidenum">
              <a:rPr lang="en-US" smtClean="0"/>
              <a:t>23</a:t>
            </a:fld>
            <a:endParaRPr lang="en-US"/>
          </a:p>
        </p:txBody>
      </p:sp>
      <p:pic>
        <p:nvPicPr>
          <p:cNvPr id="7" name="Picture 6">
            <a:extLst>
              <a:ext uri="{FF2B5EF4-FFF2-40B4-BE49-F238E27FC236}">
                <a16:creationId xmlns:a16="http://schemas.microsoft.com/office/drawing/2014/main" id="{CE96D4AD-0F4C-EE59-6038-FFDD3AD8B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45" y="2167482"/>
            <a:ext cx="5842000" cy="4381500"/>
          </a:xfrm>
          <a:prstGeom prst="rect">
            <a:avLst/>
          </a:prstGeom>
        </p:spPr>
      </p:pic>
      <p:pic>
        <p:nvPicPr>
          <p:cNvPr id="8" name="Picture 7">
            <a:extLst>
              <a:ext uri="{FF2B5EF4-FFF2-40B4-BE49-F238E27FC236}">
                <a16:creationId xmlns:a16="http://schemas.microsoft.com/office/drawing/2014/main" id="{4551ECF6-0B0A-6D25-B131-6DF5542B7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573" y="2167482"/>
            <a:ext cx="5842000" cy="4381500"/>
          </a:xfrm>
          <a:prstGeom prst="rect">
            <a:avLst/>
          </a:prstGeom>
        </p:spPr>
      </p:pic>
      <p:sp>
        <p:nvSpPr>
          <p:cNvPr id="9" name="TextBox 8">
            <a:extLst>
              <a:ext uri="{FF2B5EF4-FFF2-40B4-BE49-F238E27FC236}">
                <a16:creationId xmlns:a16="http://schemas.microsoft.com/office/drawing/2014/main" id="{C9C0D041-D13F-C8EB-B31A-86800EECA230}"/>
              </a:ext>
            </a:extLst>
          </p:cNvPr>
          <p:cNvSpPr txBox="1"/>
          <p:nvPr/>
        </p:nvSpPr>
        <p:spPr>
          <a:xfrm>
            <a:off x="1802392" y="1549291"/>
            <a:ext cx="3113641" cy="369332"/>
          </a:xfrm>
          <a:prstGeom prst="rect">
            <a:avLst/>
          </a:prstGeom>
          <a:noFill/>
        </p:spPr>
        <p:txBody>
          <a:bodyPr wrap="square">
            <a:spAutoFit/>
          </a:bodyPr>
          <a:lstStyle/>
          <a:p>
            <a:pPr algn="ctr"/>
            <a:r>
              <a:rPr lang="en-US" sz="1800" b="1" dirty="0"/>
              <a:t>November 2020–April 2022</a:t>
            </a:r>
            <a:endParaRPr lang="en-US" b="1" dirty="0"/>
          </a:p>
        </p:txBody>
      </p:sp>
      <p:sp>
        <p:nvSpPr>
          <p:cNvPr id="10" name="TextBox 9">
            <a:extLst>
              <a:ext uri="{FF2B5EF4-FFF2-40B4-BE49-F238E27FC236}">
                <a16:creationId xmlns:a16="http://schemas.microsoft.com/office/drawing/2014/main" id="{38AC98EF-3414-F9D1-7F2F-029C868505E4}"/>
              </a:ext>
            </a:extLst>
          </p:cNvPr>
          <p:cNvSpPr txBox="1"/>
          <p:nvPr/>
        </p:nvSpPr>
        <p:spPr>
          <a:xfrm>
            <a:off x="7590072" y="1549291"/>
            <a:ext cx="3267549" cy="646331"/>
          </a:xfrm>
          <a:prstGeom prst="rect">
            <a:avLst/>
          </a:prstGeom>
          <a:noFill/>
        </p:spPr>
        <p:txBody>
          <a:bodyPr wrap="square">
            <a:spAutoFit/>
          </a:bodyPr>
          <a:lstStyle/>
          <a:p>
            <a:pPr algn="ctr"/>
            <a:r>
              <a:rPr lang="en-US" sz="1800" b="1" dirty="0"/>
              <a:t>The earliest 50 days (November–December 2020)</a:t>
            </a:r>
            <a:endParaRPr lang="en-US" b="1" dirty="0"/>
          </a:p>
        </p:txBody>
      </p:sp>
      <p:sp>
        <p:nvSpPr>
          <p:cNvPr id="12" name="TextBox 11">
            <a:extLst>
              <a:ext uri="{FF2B5EF4-FFF2-40B4-BE49-F238E27FC236}">
                <a16:creationId xmlns:a16="http://schemas.microsoft.com/office/drawing/2014/main" id="{A9C8CE7C-CCE9-8D40-38BD-73A207AA3A89}"/>
              </a:ext>
            </a:extLst>
          </p:cNvPr>
          <p:cNvSpPr txBox="1"/>
          <p:nvPr/>
        </p:nvSpPr>
        <p:spPr>
          <a:xfrm>
            <a:off x="2132755" y="6507721"/>
            <a:ext cx="1580882" cy="261610"/>
          </a:xfrm>
          <a:prstGeom prst="rect">
            <a:avLst/>
          </a:prstGeom>
          <a:noFill/>
        </p:spPr>
        <p:txBody>
          <a:bodyPr wrap="none" rtlCol="0">
            <a:spAutoFit/>
          </a:bodyPr>
          <a:lstStyle/>
          <a:p>
            <a:pPr algn="r"/>
            <a:r>
              <a:rPr lang="en-US" sz="1100" dirty="0"/>
              <a:t>[Credit: Heesung Chong]</a:t>
            </a:r>
          </a:p>
        </p:txBody>
      </p:sp>
    </p:spTree>
    <p:extLst>
      <p:ext uri="{BB962C8B-B14F-4D97-AF65-F5344CB8AC3E}">
        <p14:creationId xmlns:p14="http://schemas.microsoft.com/office/powerpoint/2010/main" val="404768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CC1880-EC4F-7DC0-7E93-4440B17B0937}"/>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7FD5E2F7-DD2B-DD65-EF03-EB05D99C558D}"/>
              </a:ext>
            </a:extLst>
          </p:cNvPr>
          <p:cNvSpPr>
            <a:spLocks noGrp="1"/>
          </p:cNvSpPr>
          <p:nvPr>
            <p:ph type="title"/>
          </p:nvPr>
        </p:nvSpPr>
        <p:spPr/>
        <p:txBody>
          <a:bodyPr/>
          <a:lstStyle/>
          <a:p>
            <a:r>
              <a:rPr lang="en-US" dirty="0"/>
              <a:t>Applying TEMPO method to GEMS</a:t>
            </a:r>
          </a:p>
        </p:txBody>
      </p:sp>
      <p:sp>
        <p:nvSpPr>
          <p:cNvPr id="4" name="Date Placeholder 3">
            <a:extLst>
              <a:ext uri="{FF2B5EF4-FFF2-40B4-BE49-F238E27FC236}">
                <a16:creationId xmlns:a16="http://schemas.microsoft.com/office/drawing/2014/main" id="{7F404A78-2AE9-9D8A-B990-4837EF2C6667}"/>
              </a:ext>
            </a:extLst>
          </p:cNvPr>
          <p:cNvSpPr>
            <a:spLocks noGrp="1"/>
          </p:cNvSpPr>
          <p:nvPr>
            <p:ph type="dt" sz="half" idx="10"/>
          </p:nvPr>
        </p:nvSpPr>
        <p:spPr/>
        <p:txBody>
          <a:bodyPr/>
          <a:lstStyle/>
          <a:p>
            <a:r>
              <a:rPr lang="en-US"/>
              <a:t>August 26, 2024</a:t>
            </a:r>
            <a:endParaRPr lang="en-US" dirty="0"/>
          </a:p>
        </p:txBody>
      </p:sp>
      <p:sp>
        <p:nvSpPr>
          <p:cNvPr id="5" name="Footer Placeholder 4">
            <a:extLst>
              <a:ext uri="{FF2B5EF4-FFF2-40B4-BE49-F238E27FC236}">
                <a16:creationId xmlns:a16="http://schemas.microsoft.com/office/drawing/2014/main" id="{49E1EC44-A557-A8A0-1F7B-33353B3197AE}"/>
              </a:ext>
            </a:extLst>
          </p:cNvPr>
          <p:cNvSpPr>
            <a:spLocks noGrp="1"/>
          </p:cNvSpPr>
          <p:nvPr>
            <p:ph type="ftr" sz="quarter" idx="11"/>
          </p:nvPr>
        </p:nvSpPr>
        <p:spPr/>
        <p:txBody>
          <a:bodyPr/>
          <a:lstStyle/>
          <a:p>
            <a:r>
              <a:rPr lang="en-US"/>
              <a:t>TEMPO-GEMS  Workshop</a:t>
            </a:r>
            <a:endParaRPr lang="en-US" dirty="0"/>
          </a:p>
        </p:txBody>
      </p:sp>
      <p:sp>
        <p:nvSpPr>
          <p:cNvPr id="6" name="Slide Number Placeholder 5">
            <a:extLst>
              <a:ext uri="{FF2B5EF4-FFF2-40B4-BE49-F238E27FC236}">
                <a16:creationId xmlns:a16="http://schemas.microsoft.com/office/drawing/2014/main" id="{24218C4E-BF52-FD9B-AD22-CB885624069E}"/>
              </a:ext>
            </a:extLst>
          </p:cNvPr>
          <p:cNvSpPr>
            <a:spLocks noGrp="1"/>
          </p:cNvSpPr>
          <p:nvPr>
            <p:ph type="sldNum" sz="quarter" idx="12"/>
          </p:nvPr>
        </p:nvSpPr>
        <p:spPr/>
        <p:txBody>
          <a:bodyPr/>
          <a:lstStyle/>
          <a:p>
            <a:fld id="{8ED73442-08FF-4492-B0C7-9D805A86EDBE}" type="slidenum">
              <a:rPr lang="en-US" smtClean="0"/>
              <a:t>24</a:t>
            </a:fld>
            <a:endParaRPr lang="en-US"/>
          </a:p>
        </p:txBody>
      </p:sp>
      <p:pic>
        <p:nvPicPr>
          <p:cNvPr id="7" name="Picture 6">
            <a:extLst>
              <a:ext uri="{FF2B5EF4-FFF2-40B4-BE49-F238E27FC236}">
                <a16:creationId xmlns:a16="http://schemas.microsoft.com/office/drawing/2014/main" id="{18DF2AA1-D174-029B-5071-007BC899A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46" y="1184129"/>
            <a:ext cx="4432554" cy="2532888"/>
          </a:xfrm>
          <a:prstGeom prst="rect">
            <a:avLst/>
          </a:prstGeom>
        </p:spPr>
      </p:pic>
      <p:pic>
        <p:nvPicPr>
          <p:cNvPr id="8" name="Picture 7">
            <a:extLst>
              <a:ext uri="{FF2B5EF4-FFF2-40B4-BE49-F238E27FC236}">
                <a16:creationId xmlns:a16="http://schemas.microsoft.com/office/drawing/2014/main" id="{2B8D2024-636C-BF76-7F90-9D0B22CD6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646" y="1184129"/>
            <a:ext cx="4432554" cy="2532888"/>
          </a:xfrm>
          <a:prstGeom prst="rect">
            <a:avLst/>
          </a:prstGeom>
        </p:spPr>
      </p:pic>
      <p:pic>
        <p:nvPicPr>
          <p:cNvPr id="9" name="Picture 8">
            <a:extLst>
              <a:ext uri="{FF2B5EF4-FFF2-40B4-BE49-F238E27FC236}">
                <a16:creationId xmlns:a16="http://schemas.microsoft.com/office/drawing/2014/main" id="{80564051-80DF-F571-D56F-9EEEE1080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393" y="3726070"/>
            <a:ext cx="4432554" cy="2532888"/>
          </a:xfrm>
          <a:prstGeom prst="rect">
            <a:avLst/>
          </a:prstGeom>
        </p:spPr>
      </p:pic>
      <p:pic>
        <p:nvPicPr>
          <p:cNvPr id="10" name="Picture 9">
            <a:extLst>
              <a:ext uri="{FF2B5EF4-FFF2-40B4-BE49-F238E27FC236}">
                <a16:creationId xmlns:a16="http://schemas.microsoft.com/office/drawing/2014/main" id="{99BC725D-2B8F-50C7-65A1-0A4916321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239" y="3726070"/>
            <a:ext cx="4432554" cy="2532888"/>
          </a:xfrm>
          <a:prstGeom prst="rect">
            <a:avLst/>
          </a:prstGeom>
        </p:spPr>
      </p:pic>
      <p:sp>
        <p:nvSpPr>
          <p:cNvPr id="11" name="TextBox 10">
            <a:extLst>
              <a:ext uri="{FF2B5EF4-FFF2-40B4-BE49-F238E27FC236}">
                <a16:creationId xmlns:a16="http://schemas.microsoft.com/office/drawing/2014/main" id="{9F2078B3-E5FE-00E9-3DFB-D9B123C43F23}"/>
              </a:ext>
            </a:extLst>
          </p:cNvPr>
          <p:cNvSpPr txBox="1"/>
          <p:nvPr/>
        </p:nvSpPr>
        <p:spPr>
          <a:xfrm>
            <a:off x="1810018" y="6479298"/>
            <a:ext cx="1580882" cy="261610"/>
          </a:xfrm>
          <a:prstGeom prst="rect">
            <a:avLst/>
          </a:prstGeom>
          <a:noFill/>
        </p:spPr>
        <p:txBody>
          <a:bodyPr wrap="none" rtlCol="0">
            <a:spAutoFit/>
          </a:bodyPr>
          <a:lstStyle/>
          <a:p>
            <a:pPr algn="r"/>
            <a:r>
              <a:rPr lang="en-US" sz="1100" dirty="0"/>
              <a:t>[Credit: Heesung Chong]</a:t>
            </a:r>
          </a:p>
        </p:txBody>
      </p:sp>
    </p:spTree>
    <p:extLst>
      <p:ext uri="{BB962C8B-B14F-4D97-AF65-F5344CB8AC3E}">
        <p14:creationId xmlns:p14="http://schemas.microsoft.com/office/powerpoint/2010/main" val="300541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91BDF6-D6E4-4C48-90B6-12D694E13F74}"/>
              </a:ext>
            </a:extLst>
          </p:cNvPr>
          <p:cNvSpPr>
            <a:spLocks noGrp="1"/>
          </p:cNvSpPr>
          <p:nvPr>
            <p:ph idx="1"/>
          </p:nvPr>
        </p:nvSpPr>
        <p:spPr/>
        <p:txBody>
          <a:bodyPr/>
          <a:lstStyle/>
          <a:p>
            <a:r>
              <a:rPr lang="en-US" sz="1800" dirty="0"/>
              <a:t>Verify and update image correction steps in the L0-1 processing during Commissioning Phase and Nominal Operation</a:t>
            </a:r>
          </a:p>
          <a:p>
            <a:pPr lvl="1"/>
            <a:r>
              <a:rPr lang="en-US" sz="1800" dirty="0"/>
              <a:t>System linearity, zero-input, relative gains, saturation blooming, dark current variation and temperature-dependent correction, check quality flags, evolution of solar diffuser, noise calculation, straylight</a:t>
            </a:r>
          </a:p>
          <a:p>
            <a:r>
              <a:rPr lang="en-US" sz="1800" dirty="0"/>
              <a:t>Assess wavelength calibration and its performance</a:t>
            </a:r>
          </a:p>
          <a:p>
            <a:pPr lvl="1"/>
            <a:r>
              <a:rPr lang="en-US" sz="1800" dirty="0"/>
              <a:t>Will assess performance of routine processing (wavelength calibration in both L0-1b &amp; L1-2 via high-resolution solar reference and atmospheric absorption)</a:t>
            </a:r>
          </a:p>
          <a:p>
            <a:pPr lvl="1"/>
            <a:r>
              <a:rPr lang="en-US" sz="1800" dirty="0"/>
              <a:t>Pre-launch measured instrument line shape will be compared with that derived from solar irradiance</a:t>
            </a:r>
          </a:p>
          <a:p>
            <a:r>
              <a:rPr lang="en-US" sz="1800" dirty="0"/>
              <a:t>Assess radiometric calibration using a multi-pronged approach</a:t>
            </a:r>
          </a:p>
          <a:p>
            <a:pPr lvl="1"/>
            <a:r>
              <a:rPr lang="en-US" sz="1800" dirty="0"/>
              <a:t>Internal assessment of images, assess performance of routine processing</a:t>
            </a:r>
          </a:p>
          <a:p>
            <a:pPr lvl="1"/>
            <a:r>
              <a:rPr lang="en-US" sz="1800" dirty="0"/>
              <a:t>Comparison solar irradiance with solar reference and correlative contemporaneous sensors (e.g., OMPS, TROPOMI, GOME-2, EPIC, MODIS, VIIRS) </a:t>
            </a:r>
          </a:p>
          <a:p>
            <a:pPr lvl="1"/>
            <a:r>
              <a:rPr lang="en-US" sz="1800" dirty="0"/>
              <a:t>Comparison with radiative transfer simulation</a:t>
            </a:r>
          </a:p>
          <a:p>
            <a:r>
              <a:rPr lang="en-US" sz="1800" dirty="0"/>
              <a:t>Assess and improve INR accuracy</a:t>
            </a:r>
          </a:p>
          <a:p>
            <a:pPr lvl="1"/>
            <a:r>
              <a:rPr lang="en-US" sz="1800" dirty="0"/>
              <a:t>Alignment issue, ephemeris reliability, IRU time synchronization, scan tailoring verification</a:t>
            </a:r>
          </a:p>
          <a:p>
            <a:pPr lvl="1"/>
            <a:r>
              <a:rPr lang="en-US" sz="1800" dirty="0"/>
              <a:t>Different configuration for special observation</a:t>
            </a:r>
          </a:p>
        </p:txBody>
      </p:sp>
      <p:sp>
        <p:nvSpPr>
          <p:cNvPr id="3" name="Title 2">
            <a:extLst>
              <a:ext uri="{FF2B5EF4-FFF2-40B4-BE49-F238E27FC236}">
                <a16:creationId xmlns:a16="http://schemas.microsoft.com/office/drawing/2014/main" id="{CEDBD2B5-506F-43C9-BF67-027E3A58C0E4}"/>
              </a:ext>
            </a:extLst>
          </p:cNvPr>
          <p:cNvSpPr>
            <a:spLocks noGrp="1"/>
          </p:cNvSpPr>
          <p:nvPr>
            <p:ph type="title"/>
          </p:nvPr>
        </p:nvSpPr>
        <p:spPr/>
        <p:txBody>
          <a:bodyPr/>
          <a:lstStyle/>
          <a:p>
            <a:r>
              <a:rPr lang="en-US" dirty="0"/>
              <a:t>Calibration and L1b Validation</a:t>
            </a:r>
          </a:p>
        </p:txBody>
      </p:sp>
      <p:sp>
        <p:nvSpPr>
          <p:cNvPr id="7" name="Date Placeholder 6">
            <a:extLst>
              <a:ext uri="{FF2B5EF4-FFF2-40B4-BE49-F238E27FC236}">
                <a16:creationId xmlns:a16="http://schemas.microsoft.com/office/drawing/2014/main" id="{26C9D852-2AA6-41EA-8C6A-028687FC57C8}"/>
              </a:ext>
            </a:extLst>
          </p:cNvPr>
          <p:cNvSpPr>
            <a:spLocks noGrp="1"/>
          </p:cNvSpPr>
          <p:nvPr>
            <p:ph type="dt" sz="half" idx="10"/>
          </p:nvPr>
        </p:nvSpPr>
        <p:spPr/>
        <p:txBody>
          <a:bodyPr/>
          <a:lstStyle/>
          <a:p>
            <a:r>
              <a:rPr lang="en-US" dirty="0"/>
              <a:t>August 26, 2024</a:t>
            </a:r>
          </a:p>
        </p:txBody>
      </p:sp>
      <p:sp>
        <p:nvSpPr>
          <p:cNvPr id="10" name="Footer Placeholder 9">
            <a:extLst>
              <a:ext uri="{FF2B5EF4-FFF2-40B4-BE49-F238E27FC236}">
                <a16:creationId xmlns:a16="http://schemas.microsoft.com/office/drawing/2014/main" id="{D4A0A6E5-984B-4007-A93A-E089A01B7DCA}"/>
              </a:ext>
            </a:extLst>
          </p:cNvPr>
          <p:cNvSpPr>
            <a:spLocks noGrp="1"/>
          </p:cNvSpPr>
          <p:nvPr>
            <p:ph type="ftr" sz="quarter" idx="11"/>
          </p:nvPr>
        </p:nvSpPr>
        <p:spPr/>
        <p:txBody>
          <a:bodyPr/>
          <a:lstStyle/>
          <a:p>
            <a:r>
              <a:rPr lang="en-US" dirty="0"/>
              <a:t>TEMPO-GEMS  Workshop</a:t>
            </a:r>
          </a:p>
        </p:txBody>
      </p:sp>
      <p:sp>
        <p:nvSpPr>
          <p:cNvPr id="5" name="Slide Number Placeholder 4">
            <a:extLst>
              <a:ext uri="{FF2B5EF4-FFF2-40B4-BE49-F238E27FC236}">
                <a16:creationId xmlns:a16="http://schemas.microsoft.com/office/drawing/2014/main" id="{D98C7CE1-E54D-4679-8743-58D37E2A875B}"/>
              </a:ext>
            </a:extLst>
          </p:cNvPr>
          <p:cNvSpPr>
            <a:spLocks noGrp="1"/>
          </p:cNvSpPr>
          <p:nvPr>
            <p:ph type="sldNum" sz="quarter" idx="12"/>
          </p:nvPr>
        </p:nvSpPr>
        <p:spPr/>
        <p:txBody>
          <a:bodyPr/>
          <a:lstStyle/>
          <a:p>
            <a:pPr lvl="0"/>
            <a:fld id="{00000000-1234-1234-1234-123412341234}" type="slidenum">
              <a:rPr lang="en-US" smtClean="0"/>
              <a:pPr lvl="0"/>
              <a:t>25</a:t>
            </a:fld>
            <a:endParaRPr lang="en-US"/>
          </a:p>
        </p:txBody>
      </p:sp>
    </p:spTree>
    <p:extLst>
      <p:ext uri="{BB962C8B-B14F-4D97-AF65-F5344CB8AC3E}">
        <p14:creationId xmlns:p14="http://schemas.microsoft.com/office/powerpoint/2010/main" val="2541447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1555ED-A9DC-FCAA-F4BE-AE9F5A7858DC}"/>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3435F0A9-CEFF-FB90-D1DB-998E92F2E806}"/>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19F2E443-AF7E-7BF4-A684-498106518A9B}"/>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386572AF-806F-429A-705E-F072E28F0825}"/>
              </a:ext>
            </a:extLst>
          </p:cNvPr>
          <p:cNvSpPr>
            <a:spLocks noGrp="1"/>
          </p:cNvSpPr>
          <p:nvPr>
            <p:ph type="sldNum" sz="quarter" idx="12"/>
          </p:nvPr>
        </p:nvSpPr>
        <p:spPr/>
        <p:txBody>
          <a:bodyPr/>
          <a:lstStyle/>
          <a:p>
            <a:fld id="{8ED73442-08FF-4492-B0C7-9D805A86EDBE}" type="slidenum">
              <a:rPr lang="en-US" smtClean="0"/>
              <a:t>26</a:t>
            </a:fld>
            <a:endParaRPr lang="en-US" dirty="0"/>
          </a:p>
        </p:txBody>
      </p:sp>
      <p:sp>
        <p:nvSpPr>
          <p:cNvPr id="7" name="Content Placeholder 2">
            <a:extLst>
              <a:ext uri="{FF2B5EF4-FFF2-40B4-BE49-F238E27FC236}">
                <a16:creationId xmlns:a16="http://schemas.microsoft.com/office/drawing/2014/main" id="{5C604AEF-9A46-A6B9-DE69-5B29FB357CE9}"/>
              </a:ext>
            </a:extLst>
          </p:cNvPr>
          <p:cNvSpPr>
            <a:spLocks noGrp="1"/>
          </p:cNvSpPr>
          <p:nvPr>
            <p:ph idx="1"/>
          </p:nvPr>
        </p:nvSpPr>
        <p:spPr>
          <a:xfrm>
            <a:off x="152400" y="1143000"/>
            <a:ext cx="11887200" cy="5257800"/>
          </a:xfrm>
        </p:spPr>
        <p:txBody>
          <a:bodyPr>
            <a:normAutofit fontScale="77500" lnSpcReduction="20000"/>
          </a:bodyPr>
          <a:lstStyle/>
          <a:p>
            <a:r>
              <a:rPr lang="en-US" sz="2000" dirty="0"/>
              <a:t>Level 1b irradiance updated (v3) when L1b radiance were released in May 2024</a:t>
            </a:r>
          </a:p>
          <a:p>
            <a:pPr lvl="1"/>
            <a:r>
              <a:rPr lang="en-US" sz="1600" dirty="0"/>
              <a:t>Improved image processing steps</a:t>
            </a:r>
          </a:p>
          <a:p>
            <a:pPr lvl="1"/>
            <a:r>
              <a:rPr lang="en-US" sz="1600" dirty="0"/>
              <a:t>Stray light correction is applied: Spectrally bland SL residual is possible – developing correction for UV</a:t>
            </a:r>
          </a:p>
          <a:p>
            <a:pPr lvl="1"/>
            <a:r>
              <a:rPr lang="en-US" sz="1600" dirty="0"/>
              <a:t>BTDF: A scattering-angle-based correction implemented to reduce/eliminate seasonal dependance</a:t>
            </a:r>
          </a:p>
          <a:p>
            <a:r>
              <a:rPr lang="en-US" sz="2000" dirty="0"/>
              <a:t>Spectral calibration</a:t>
            </a:r>
          </a:p>
          <a:p>
            <a:pPr lvl="1"/>
            <a:r>
              <a:rPr lang="en-US" sz="1600" dirty="0"/>
              <a:t>First Light (FL) irradiance use to update and optimize nominal wavelength grids; &gt; 0.4 nm shift from pre-launch</a:t>
            </a:r>
            <a:endParaRPr lang="en-US" sz="1200" dirty="0"/>
          </a:p>
          <a:p>
            <a:pPr lvl="1"/>
            <a:r>
              <a:rPr lang="en-US" sz="1600" dirty="0"/>
              <a:t>Relative to FL, adjustments for each spatial location are estimated using Chebyshev polynomials</a:t>
            </a:r>
          </a:p>
          <a:p>
            <a:pPr lvl="1"/>
            <a:r>
              <a:rPr lang="en-US" sz="1600" dirty="0"/>
              <a:t>Spectra has gradual temporal red shift (UV &amp; VIS) – nearly stable since March 2024 </a:t>
            </a:r>
          </a:p>
          <a:p>
            <a:r>
              <a:rPr lang="en-US" sz="2100" dirty="0"/>
              <a:t>TEMPO First Light irradiance relative to community reference solar spectrum: </a:t>
            </a:r>
          </a:p>
          <a:p>
            <a:pPr lvl="1"/>
            <a:r>
              <a:rPr lang="en-US" sz="1600" dirty="0"/>
              <a:t>&lt; 320 nm biased high (0-10%); </a:t>
            </a:r>
          </a:p>
          <a:p>
            <a:pPr lvl="1"/>
            <a:r>
              <a:rPr lang="en-US" sz="1600" dirty="0"/>
              <a:t>&gt; 320 nm biased low (0-10%)</a:t>
            </a:r>
          </a:p>
          <a:p>
            <a:r>
              <a:rPr lang="en-US" sz="2000" dirty="0"/>
              <a:t>Sensor response</a:t>
            </a:r>
          </a:p>
          <a:p>
            <a:pPr lvl="1"/>
            <a:r>
              <a:rPr lang="en-US" sz="1600" dirty="0"/>
              <a:t>UV: Working diffuser degraded 0-2%/</a:t>
            </a:r>
            <a:r>
              <a:rPr lang="en-US" sz="1600" dirty="0" err="1"/>
              <a:t>yr</a:t>
            </a:r>
            <a:r>
              <a:rPr lang="en-US" sz="1600" dirty="0"/>
              <a:t>; Optics 1.5% reduction &lt; 450 nm &amp; 1%  increase &gt; 450 nm</a:t>
            </a:r>
          </a:p>
          <a:p>
            <a:pPr lvl="1"/>
            <a:r>
              <a:rPr lang="en-US" sz="1600" dirty="0"/>
              <a:t>VIS: Working diffuser degraded &lt; 0.5/</a:t>
            </a:r>
            <a:r>
              <a:rPr lang="en-US" sz="1600" dirty="0" err="1"/>
              <a:t>yr</a:t>
            </a:r>
            <a:r>
              <a:rPr lang="en-US" sz="1600" dirty="0"/>
              <a:t>; Optics +/- 0.5%/</a:t>
            </a:r>
            <a:r>
              <a:rPr lang="en-US" sz="1600" dirty="0" err="1"/>
              <a:t>yr</a:t>
            </a:r>
            <a:r>
              <a:rPr lang="en-US" sz="1600" dirty="0"/>
              <a:t> change</a:t>
            </a:r>
          </a:p>
          <a:p>
            <a:r>
              <a:rPr lang="en-US" sz="2000" dirty="0"/>
              <a:t>Dark current increase is modest ~5%/</a:t>
            </a:r>
            <a:r>
              <a:rPr lang="en-US" sz="2000" dirty="0" err="1"/>
              <a:t>yr</a:t>
            </a:r>
            <a:endParaRPr lang="en-US" sz="2000" dirty="0"/>
          </a:p>
          <a:p>
            <a:pPr lvl="1"/>
            <a:r>
              <a:rPr lang="en-US" sz="1500" dirty="0"/>
              <a:t>Detector temperature relatively stable in-spite of diminished S/C radiator system </a:t>
            </a:r>
          </a:p>
          <a:p>
            <a:r>
              <a:rPr lang="en-US" sz="2000" dirty="0"/>
              <a:t>SNR requirements met for solar irradiance</a:t>
            </a:r>
          </a:p>
          <a:p>
            <a:r>
              <a:rPr lang="en-US" sz="2000" dirty="0"/>
              <a:t>Image Navigation &amp; Registration (INR) detected static boresight angular offset</a:t>
            </a:r>
          </a:p>
          <a:p>
            <a:pPr lvl="1"/>
            <a:r>
              <a:rPr lang="en-US" sz="1600" dirty="0"/>
              <a:t>Initial solar incidence angles differ by ~0.3° from nominal 30°</a:t>
            </a:r>
          </a:p>
          <a:p>
            <a:r>
              <a:rPr lang="en-US" sz="2000" dirty="0"/>
              <a:t>Scattering-angle BTDF correction is promising alternate option for GEMS</a:t>
            </a:r>
          </a:p>
        </p:txBody>
      </p:sp>
      <p:pic>
        <p:nvPicPr>
          <p:cNvPr id="2" name="Picture 1">
            <a:extLst>
              <a:ext uri="{FF2B5EF4-FFF2-40B4-BE49-F238E27FC236}">
                <a16:creationId xmlns:a16="http://schemas.microsoft.com/office/drawing/2014/main" id="{7D94A2DF-8298-32B8-B42B-ECC409AE68EC}"/>
              </a:ext>
            </a:extLst>
          </p:cNvPr>
          <p:cNvPicPr>
            <a:picLocks noChangeAspect="1"/>
          </p:cNvPicPr>
          <p:nvPr/>
        </p:nvPicPr>
        <p:blipFill rotWithShape="1">
          <a:blip r:embed="rId2"/>
          <a:srcRect l="2821" t="3180" r="23501" b="4709"/>
          <a:stretch/>
        </p:blipFill>
        <p:spPr>
          <a:xfrm>
            <a:off x="7479791" y="2842442"/>
            <a:ext cx="4645153" cy="3266530"/>
          </a:xfrm>
          <a:prstGeom prst="rect">
            <a:avLst/>
          </a:prstGeom>
        </p:spPr>
      </p:pic>
    </p:spTree>
    <p:extLst>
      <p:ext uri="{BB962C8B-B14F-4D97-AF65-F5344CB8AC3E}">
        <p14:creationId xmlns:p14="http://schemas.microsoft.com/office/powerpoint/2010/main" val="26190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873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B9CB-918C-7716-8F2D-5E0E53F54003}"/>
              </a:ext>
            </a:extLst>
          </p:cNvPr>
          <p:cNvSpPr>
            <a:spLocks noGrp="1"/>
          </p:cNvSpPr>
          <p:nvPr>
            <p:ph type="title"/>
          </p:nvPr>
        </p:nvSpPr>
        <p:spPr/>
        <p:txBody>
          <a:bodyPr/>
          <a:lstStyle/>
          <a:p>
            <a:r>
              <a:rPr lang="en-US" dirty="0"/>
              <a:t>Backup</a:t>
            </a:r>
          </a:p>
        </p:txBody>
      </p:sp>
      <p:sp>
        <p:nvSpPr>
          <p:cNvPr id="3" name="Date Placeholder 2">
            <a:extLst>
              <a:ext uri="{FF2B5EF4-FFF2-40B4-BE49-F238E27FC236}">
                <a16:creationId xmlns:a16="http://schemas.microsoft.com/office/drawing/2014/main" id="{8B314C60-EB09-8BD6-B1FB-837A4AD9A8E4}"/>
              </a:ext>
            </a:extLst>
          </p:cNvPr>
          <p:cNvSpPr>
            <a:spLocks noGrp="1"/>
          </p:cNvSpPr>
          <p:nvPr>
            <p:ph type="dt" sz="half" idx="10"/>
          </p:nvPr>
        </p:nvSpPr>
        <p:spPr/>
        <p:txBody>
          <a:bodyPr/>
          <a:lstStyle/>
          <a:p>
            <a:r>
              <a:rPr lang="en-US" dirty="0"/>
              <a:t>August 26, 2024</a:t>
            </a:r>
          </a:p>
        </p:txBody>
      </p:sp>
      <p:sp>
        <p:nvSpPr>
          <p:cNvPr id="4" name="Footer Placeholder 3">
            <a:extLst>
              <a:ext uri="{FF2B5EF4-FFF2-40B4-BE49-F238E27FC236}">
                <a16:creationId xmlns:a16="http://schemas.microsoft.com/office/drawing/2014/main" id="{3A2DAAA0-81BA-A367-E5CA-8377D9734ADE}"/>
              </a:ext>
            </a:extLst>
          </p:cNvPr>
          <p:cNvSpPr>
            <a:spLocks noGrp="1"/>
          </p:cNvSpPr>
          <p:nvPr>
            <p:ph type="ftr" sz="quarter" idx="11"/>
          </p:nvPr>
        </p:nvSpPr>
        <p:spPr/>
        <p:txBody>
          <a:bodyPr/>
          <a:lstStyle/>
          <a:p>
            <a:r>
              <a:rPr lang="en-US" dirty="0"/>
              <a:t>TEMPO-GEMS  Workshop</a:t>
            </a:r>
          </a:p>
        </p:txBody>
      </p:sp>
      <p:sp>
        <p:nvSpPr>
          <p:cNvPr id="5" name="Slide Number Placeholder 4">
            <a:extLst>
              <a:ext uri="{FF2B5EF4-FFF2-40B4-BE49-F238E27FC236}">
                <a16:creationId xmlns:a16="http://schemas.microsoft.com/office/drawing/2014/main" id="{DAB394E5-EF35-A6E0-97FC-BE4CD81A532D}"/>
              </a:ext>
            </a:extLst>
          </p:cNvPr>
          <p:cNvSpPr>
            <a:spLocks noGrp="1"/>
          </p:cNvSpPr>
          <p:nvPr>
            <p:ph type="sldNum" sz="quarter" idx="12"/>
          </p:nvPr>
        </p:nvSpPr>
        <p:spPr/>
        <p:txBody>
          <a:bodyPr/>
          <a:lstStyle/>
          <a:p>
            <a:fld id="{8ED73442-08FF-4492-B0C7-9D805A86EDBE}" type="slidenum">
              <a:rPr lang="en-US" smtClean="0"/>
              <a:t>28</a:t>
            </a:fld>
            <a:endParaRPr lang="en-US"/>
          </a:p>
        </p:txBody>
      </p:sp>
    </p:spTree>
    <p:extLst>
      <p:ext uri="{BB962C8B-B14F-4D97-AF65-F5344CB8AC3E}">
        <p14:creationId xmlns:p14="http://schemas.microsoft.com/office/powerpoint/2010/main" val="314602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7B809-0BF7-406E-BF4A-79F964505A7C}"/>
              </a:ext>
            </a:extLst>
          </p:cNvPr>
          <p:cNvSpPr>
            <a:spLocks noGrp="1"/>
          </p:cNvSpPr>
          <p:nvPr>
            <p:ph type="dt" sz="half" idx="10"/>
          </p:nvPr>
        </p:nvSpPr>
        <p:spPr/>
        <p:txBody>
          <a:bodyPr/>
          <a:lstStyle/>
          <a:p>
            <a:r>
              <a:rPr lang="en-US"/>
              <a:t>October 18, 2023</a:t>
            </a:r>
          </a:p>
        </p:txBody>
      </p:sp>
      <p:sp>
        <p:nvSpPr>
          <p:cNvPr id="3" name="Footer Placeholder 2">
            <a:extLst>
              <a:ext uri="{FF2B5EF4-FFF2-40B4-BE49-F238E27FC236}">
                <a16:creationId xmlns:a16="http://schemas.microsoft.com/office/drawing/2014/main" id="{0AAD4169-CECC-8F22-337D-D307327ED6C6}"/>
              </a:ext>
            </a:extLst>
          </p:cNvPr>
          <p:cNvSpPr>
            <a:spLocks noGrp="1"/>
          </p:cNvSpPr>
          <p:nvPr>
            <p:ph type="ftr" sz="quarter" idx="11"/>
          </p:nvPr>
        </p:nvSpPr>
        <p:spPr/>
        <p:txBody>
          <a:bodyPr/>
          <a:lstStyle/>
          <a:p>
            <a:r>
              <a:rPr lang="en-US"/>
              <a:t>TEMPO-GEMS  Workshop</a:t>
            </a:r>
            <a:endParaRPr lang="en-US" dirty="0"/>
          </a:p>
        </p:txBody>
      </p:sp>
      <p:sp>
        <p:nvSpPr>
          <p:cNvPr id="4" name="Slide Number Placeholder 3">
            <a:extLst>
              <a:ext uri="{FF2B5EF4-FFF2-40B4-BE49-F238E27FC236}">
                <a16:creationId xmlns:a16="http://schemas.microsoft.com/office/drawing/2014/main" id="{6914CA00-6A09-50EE-2A14-0F6343F15AF1}"/>
              </a:ext>
            </a:extLst>
          </p:cNvPr>
          <p:cNvSpPr>
            <a:spLocks noGrp="1"/>
          </p:cNvSpPr>
          <p:nvPr>
            <p:ph type="sldNum" sz="quarter" idx="12"/>
          </p:nvPr>
        </p:nvSpPr>
        <p:spPr/>
        <p:txBody>
          <a:bodyPr/>
          <a:lstStyle/>
          <a:p>
            <a:fld id="{8ED73442-08FF-4492-B0C7-9D805A86EDBE}" type="slidenum">
              <a:rPr lang="en-US" smtClean="0"/>
              <a:t>29</a:t>
            </a:fld>
            <a:endParaRPr lang="en-US"/>
          </a:p>
        </p:txBody>
      </p:sp>
      <p:sp>
        <p:nvSpPr>
          <p:cNvPr id="5" name="Title 4">
            <a:extLst>
              <a:ext uri="{FF2B5EF4-FFF2-40B4-BE49-F238E27FC236}">
                <a16:creationId xmlns:a16="http://schemas.microsoft.com/office/drawing/2014/main" id="{C62C4BB9-1164-9E29-5E06-FB0B20949225}"/>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289F805B-DA2D-983F-7A5E-858804CA60C8}"/>
              </a:ext>
            </a:extLst>
          </p:cNvPr>
          <p:cNvPicPr>
            <a:picLocks noChangeAspect="1"/>
          </p:cNvPicPr>
          <p:nvPr/>
        </p:nvPicPr>
        <p:blipFill rotWithShape="1">
          <a:blip r:embed="rId2"/>
          <a:srcRect l="3372" t="3547" r="987" b="3454"/>
          <a:stretch/>
        </p:blipFill>
        <p:spPr>
          <a:xfrm>
            <a:off x="411061" y="243281"/>
            <a:ext cx="11660698" cy="6377860"/>
          </a:xfrm>
          <a:prstGeom prst="rect">
            <a:avLst/>
          </a:prstGeom>
        </p:spPr>
      </p:pic>
    </p:spTree>
    <p:extLst>
      <p:ext uri="{BB962C8B-B14F-4D97-AF65-F5344CB8AC3E}">
        <p14:creationId xmlns:p14="http://schemas.microsoft.com/office/powerpoint/2010/main" val="423277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B51CDE-B080-A58E-38B6-01036629DC46}"/>
              </a:ext>
            </a:extLst>
          </p:cNvPr>
          <p:cNvSpPr>
            <a:spLocks noGrp="1"/>
          </p:cNvSpPr>
          <p:nvPr>
            <p:ph idx="1"/>
          </p:nvPr>
        </p:nvSpPr>
        <p:spPr/>
        <p:txBody>
          <a:bodyPr/>
          <a:lstStyle/>
          <a:p>
            <a:r>
              <a:rPr lang="en-US" dirty="0"/>
              <a:t>Level  0-1 Processing Scheme</a:t>
            </a:r>
          </a:p>
          <a:p>
            <a:r>
              <a:rPr lang="en-US" dirty="0"/>
              <a:t>Irradiance Performance</a:t>
            </a:r>
          </a:p>
          <a:p>
            <a:r>
              <a:rPr lang="en-US" dirty="0"/>
              <a:t>Application to GEMS</a:t>
            </a:r>
          </a:p>
          <a:p>
            <a:r>
              <a:rPr lang="en-US" dirty="0"/>
              <a:t>Summary</a:t>
            </a:r>
          </a:p>
        </p:txBody>
      </p:sp>
      <p:sp>
        <p:nvSpPr>
          <p:cNvPr id="3" name="Title 2">
            <a:extLst>
              <a:ext uri="{FF2B5EF4-FFF2-40B4-BE49-F238E27FC236}">
                <a16:creationId xmlns:a16="http://schemas.microsoft.com/office/drawing/2014/main" id="{3B8D03DE-A2E5-57CF-7CCB-A8D8B7E8EF4A}"/>
              </a:ext>
            </a:extLst>
          </p:cNvPr>
          <p:cNvSpPr>
            <a:spLocks noGrp="1"/>
          </p:cNvSpPr>
          <p:nvPr>
            <p:ph type="title"/>
          </p:nvPr>
        </p:nvSpPr>
        <p:spPr/>
        <p:txBody>
          <a:bodyPr/>
          <a:lstStyle/>
          <a:p>
            <a:r>
              <a:rPr lang="en-US" dirty="0"/>
              <a:t>Introduction</a:t>
            </a:r>
          </a:p>
        </p:txBody>
      </p:sp>
      <p:sp>
        <p:nvSpPr>
          <p:cNvPr id="6" name="Date Placeholder 5">
            <a:extLst>
              <a:ext uri="{FF2B5EF4-FFF2-40B4-BE49-F238E27FC236}">
                <a16:creationId xmlns:a16="http://schemas.microsoft.com/office/drawing/2014/main" id="{DA98DAF1-00FF-5C86-2436-70B8BFBBE622}"/>
              </a:ext>
            </a:extLst>
          </p:cNvPr>
          <p:cNvSpPr>
            <a:spLocks noGrp="1"/>
          </p:cNvSpPr>
          <p:nvPr>
            <p:ph type="dt" sz="half" idx="10"/>
          </p:nvPr>
        </p:nvSpPr>
        <p:spPr/>
        <p:txBody>
          <a:bodyPr/>
          <a:lstStyle/>
          <a:p>
            <a:r>
              <a:rPr lang="en-US" dirty="0"/>
              <a:t>August 26, 2024</a:t>
            </a:r>
          </a:p>
        </p:txBody>
      </p:sp>
      <p:sp>
        <p:nvSpPr>
          <p:cNvPr id="7" name="Footer Placeholder 6">
            <a:extLst>
              <a:ext uri="{FF2B5EF4-FFF2-40B4-BE49-F238E27FC236}">
                <a16:creationId xmlns:a16="http://schemas.microsoft.com/office/drawing/2014/main" id="{322F7452-F547-3DCD-5923-6C149FCD2111}"/>
              </a:ext>
            </a:extLst>
          </p:cNvPr>
          <p:cNvSpPr>
            <a:spLocks noGrp="1"/>
          </p:cNvSpPr>
          <p:nvPr>
            <p:ph type="ftr" sz="quarter" idx="11"/>
          </p:nvPr>
        </p:nvSpPr>
        <p:spPr/>
        <p:txBody>
          <a:bodyPr/>
          <a:lstStyle/>
          <a:p>
            <a:r>
              <a:rPr lang="en-US" dirty="0"/>
              <a:t>TEMPO-GEMS  Workshop</a:t>
            </a:r>
          </a:p>
        </p:txBody>
      </p:sp>
      <p:sp>
        <p:nvSpPr>
          <p:cNvPr id="8" name="Slide Number Placeholder 7">
            <a:extLst>
              <a:ext uri="{FF2B5EF4-FFF2-40B4-BE49-F238E27FC236}">
                <a16:creationId xmlns:a16="http://schemas.microsoft.com/office/drawing/2014/main" id="{22755A9D-B36D-03B2-02FD-274962683528}"/>
              </a:ext>
            </a:extLst>
          </p:cNvPr>
          <p:cNvSpPr>
            <a:spLocks noGrp="1"/>
          </p:cNvSpPr>
          <p:nvPr>
            <p:ph type="sldNum" sz="quarter" idx="12"/>
          </p:nvPr>
        </p:nvSpPr>
        <p:spPr/>
        <p:txBody>
          <a:bodyPr/>
          <a:lstStyle/>
          <a:p>
            <a:fld id="{8ED73442-08FF-4492-B0C7-9D805A86EDBE}" type="slidenum">
              <a:rPr lang="en-US" smtClean="0"/>
              <a:t>3</a:t>
            </a:fld>
            <a:endParaRPr lang="en-US"/>
          </a:p>
        </p:txBody>
      </p:sp>
      <p:pic>
        <p:nvPicPr>
          <p:cNvPr id="4" name="Picture 3" descr="A picture containing indoor&#10;&#10;Description automatically generated">
            <a:extLst>
              <a:ext uri="{FF2B5EF4-FFF2-40B4-BE49-F238E27FC236}">
                <a16:creationId xmlns:a16="http://schemas.microsoft.com/office/drawing/2014/main" id="{A5FB3AF5-7E48-AC17-B8F4-9B9883CE72D5}"/>
              </a:ext>
            </a:extLst>
          </p:cNvPr>
          <p:cNvPicPr>
            <a:picLocks noChangeAspect="1"/>
          </p:cNvPicPr>
          <p:nvPr/>
        </p:nvPicPr>
        <p:blipFill rotWithShape="1">
          <a:blip r:embed="rId2">
            <a:extLst>
              <a:ext uri="{28A0092B-C50C-407E-A947-70E740481C1C}">
                <a14:useLocalDpi xmlns:a14="http://schemas.microsoft.com/office/drawing/2010/main" val="0"/>
              </a:ext>
            </a:extLst>
          </a:blip>
          <a:srcRect l="23409" t="11516" b="13944"/>
          <a:stretch/>
        </p:blipFill>
        <p:spPr>
          <a:xfrm>
            <a:off x="5206441" y="1300294"/>
            <a:ext cx="6985559" cy="5100506"/>
          </a:xfrm>
          <a:prstGeom prst="rect">
            <a:avLst/>
          </a:prstGeom>
        </p:spPr>
      </p:pic>
    </p:spTree>
    <p:extLst>
      <p:ext uri="{BB962C8B-B14F-4D97-AF65-F5344CB8AC3E}">
        <p14:creationId xmlns:p14="http://schemas.microsoft.com/office/powerpoint/2010/main" val="2311161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3EEF32-1B4F-6FF5-5A67-F7EA3DD701E6}"/>
              </a:ext>
            </a:extLst>
          </p:cNvPr>
          <p:cNvSpPr>
            <a:spLocks noGrp="1"/>
          </p:cNvSpPr>
          <p:nvPr>
            <p:ph type="dt" sz="half" idx="10"/>
          </p:nvPr>
        </p:nvSpPr>
        <p:spPr/>
        <p:txBody>
          <a:bodyPr/>
          <a:lstStyle/>
          <a:p>
            <a:r>
              <a:rPr lang="en-US"/>
              <a:t>October 18, 2023</a:t>
            </a:r>
          </a:p>
        </p:txBody>
      </p:sp>
      <p:sp>
        <p:nvSpPr>
          <p:cNvPr id="4" name="Footer Placeholder 3">
            <a:extLst>
              <a:ext uri="{FF2B5EF4-FFF2-40B4-BE49-F238E27FC236}">
                <a16:creationId xmlns:a16="http://schemas.microsoft.com/office/drawing/2014/main" id="{8FE42F3B-E6A6-F8DB-E757-6A686A50B084}"/>
              </a:ext>
            </a:extLst>
          </p:cNvPr>
          <p:cNvSpPr>
            <a:spLocks noGrp="1"/>
          </p:cNvSpPr>
          <p:nvPr>
            <p:ph type="ftr" sz="quarter" idx="11"/>
          </p:nvPr>
        </p:nvSpPr>
        <p:spPr/>
        <p:txBody>
          <a:bodyPr/>
          <a:lstStyle/>
          <a:p>
            <a:r>
              <a:rPr lang="en-US"/>
              <a:t>TEMPO-GEMS  Workshop</a:t>
            </a:r>
            <a:endParaRPr lang="en-US" dirty="0"/>
          </a:p>
        </p:txBody>
      </p:sp>
      <p:sp>
        <p:nvSpPr>
          <p:cNvPr id="5" name="Slide Number Placeholder 4">
            <a:extLst>
              <a:ext uri="{FF2B5EF4-FFF2-40B4-BE49-F238E27FC236}">
                <a16:creationId xmlns:a16="http://schemas.microsoft.com/office/drawing/2014/main" id="{E4B4E02A-0D34-9D58-CC21-62604AA154BD}"/>
              </a:ext>
            </a:extLst>
          </p:cNvPr>
          <p:cNvSpPr>
            <a:spLocks noGrp="1"/>
          </p:cNvSpPr>
          <p:nvPr>
            <p:ph type="sldNum" sz="quarter" idx="12"/>
          </p:nvPr>
        </p:nvSpPr>
        <p:spPr/>
        <p:txBody>
          <a:bodyPr/>
          <a:lstStyle/>
          <a:p>
            <a:fld id="{8ED73442-08FF-4492-B0C7-9D805A86EDBE}" type="slidenum">
              <a:rPr lang="en-US" smtClean="0"/>
              <a:t>30</a:t>
            </a:fld>
            <a:endParaRPr lang="en-US"/>
          </a:p>
        </p:txBody>
      </p:sp>
      <p:sp>
        <p:nvSpPr>
          <p:cNvPr id="6" name="Title 5">
            <a:extLst>
              <a:ext uri="{FF2B5EF4-FFF2-40B4-BE49-F238E27FC236}">
                <a16:creationId xmlns:a16="http://schemas.microsoft.com/office/drawing/2014/main" id="{281EFC17-23A8-8296-A8C6-86B706717938}"/>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5CAF0C48-97B0-2CB7-AEA1-18CD73C7435B}"/>
              </a:ext>
            </a:extLst>
          </p:cNvPr>
          <p:cNvPicPr>
            <a:picLocks noChangeAspect="1"/>
          </p:cNvPicPr>
          <p:nvPr/>
        </p:nvPicPr>
        <p:blipFill rotWithShape="1">
          <a:blip r:embed="rId2"/>
          <a:srcRect l="2958" t="2569" r="780" b="4587"/>
          <a:stretch/>
        </p:blipFill>
        <p:spPr>
          <a:xfrm>
            <a:off x="360726" y="176168"/>
            <a:ext cx="11736199" cy="6367245"/>
          </a:xfrm>
          <a:prstGeom prst="rect">
            <a:avLst/>
          </a:prstGeom>
        </p:spPr>
      </p:pic>
    </p:spTree>
    <p:extLst>
      <p:ext uri="{BB962C8B-B14F-4D97-AF65-F5344CB8AC3E}">
        <p14:creationId xmlns:p14="http://schemas.microsoft.com/office/powerpoint/2010/main" val="4160417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FE6FD-5420-A0AC-DA07-B64391F34AA9}"/>
              </a:ext>
            </a:extLst>
          </p:cNvPr>
          <p:cNvSpPr>
            <a:spLocks noGrp="1"/>
          </p:cNvSpPr>
          <p:nvPr>
            <p:ph type="dt" sz="half" idx="10"/>
          </p:nvPr>
        </p:nvSpPr>
        <p:spPr/>
        <p:txBody>
          <a:bodyPr/>
          <a:lstStyle/>
          <a:p>
            <a:r>
              <a:rPr lang="en-US"/>
              <a:t>October 18, 2023</a:t>
            </a:r>
          </a:p>
        </p:txBody>
      </p:sp>
      <p:sp>
        <p:nvSpPr>
          <p:cNvPr id="3" name="Footer Placeholder 2">
            <a:extLst>
              <a:ext uri="{FF2B5EF4-FFF2-40B4-BE49-F238E27FC236}">
                <a16:creationId xmlns:a16="http://schemas.microsoft.com/office/drawing/2014/main" id="{AEC5A0BD-76CB-A7E6-2694-99C710EF9706}"/>
              </a:ext>
            </a:extLst>
          </p:cNvPr>
          <p:cNvSpPr>
            <a:spLocks noGrp="1"/>
          </p:cNvSpPr>
          <p:nvPr>
            <p:ph type="ftr" sz="quarter" idx="11"/>
          </p:nvPr>
        </p:nvSpPr>
        <p:spPr/>
        <p:txBody>
          <a:bodyPr/>
          <a:lstStyle/>
          <a:p>
            <a:r>
              <a:rPr lang="en-US"/>
              <a:t>TEMPO-GEMS  Workshop</a:t>
            </a:r>
            <a:endParaRPr lang="en-US" dirty="0"/>
          </a:p>
        </p:txBody>
      </p:sp>
      <p:sp>
        <p:nvSpPr>
          <p:cNvPr id="4" name="Slide Number Placeholder 3">
            <a:extLst>
              <a:ext uri="{FF2B5EF4-FFF2-40B4-BE49-F238E27FC236}">
                <a16:creationId xmlns:a16="http://schemas.microsoft.com/office/drawing/2014/main" id="{51FAF1AB-7935-19DF-4A62-E08052D76AE2}"/>
              </a:ext>
            </a:extLst>
          </p:cNvPr>
          <p:cNvSpPr>
            <a:spLocks noGrp="1"/>
          </p:cNvSpPr>
          <p:nvPr>
            <p:ph type="sldNum" sz="quarter" idx="12"/>
          </p:nvPr>
        </p:nvSpPr>
        <p:spPr/>
        <p:txBody>
          <a:bodyPr/>
          <a:lstStyle/>
          <a:p>
            <a:fld id="{8ED73442-08FF-4492-B0C7-9D805A86EDBE}" type="slidenum">
              <a:rPr lang="en-US" smtClean="0"/>
              <a:t>31</a:t>
            </a:fld>
            <a:endParaRPr lang="en-US"/>
          </a:p>
        </p:txBody>
      </p:sp>
      <p:sp>
        <p:nvSpPr>
          <p:cNvPr id="5" name="Title 4">
            <a:extLst>
              <a:ext uri="{FF2B5EF4-FFF2-40B4-BE49-F238E27FC236}">
                <a16:creationId xmlns:a16="http://schemas.microsoft.com/office/drawing/2014/main" id="{9F945D9A-784D-1417-7C83-3524234566FF}"/>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805EFEE-3F5A-2175-498A-D99B46E50B0F}"/>
              </a:ext>
            </a:extLst>
          </p:cNvPr>
          <p:cNvPicPr>
            <a:picLocks noChangeAspect="1"/>
          </p:cNvPicPr>
          <p:nvPr/>
        </p:nvPicPr>
        <p:blipFill rotWithShape="1">
          <a:blip r:embed="rId2"/>
          <a:srcRect l="2958" t="3424" r="918" b="3454"/>
          <a:stretch/>
        </p:blipFill>
        <p:spPr>
          <a:xfrm>
            <a:off x="360726" y="234892"/>
            <a:ext cx="11719421" cy="6386248"/>
          </a:xfrm>
          <a:prstGeom prst="rect">
            <a:avLst/>
          </a:prstGeom>
        </p:spPr>
      </p:pic>
    </p:spTree>
    <p:extLst>
      <p:ext uri="{BB962C8B-B14F-4D97-AF65-F5344CB8AC3E}">
        <p14:creationId xmlns:p14="http://schemas.microsoft.com/office/powerpoint/2010/main" val="223102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55A57-F761-2D9E-EB9D-567AF11E7BF6}"/>
              </a:ext>
            </a:extLst>
          </p:cNvPr>
          <p:cNvSpPr>
            <a:spLocks noGrp="1"/>
          </p:cNvSpPr>
          <p:nvPr>
            <p:ph type="dt" sz="half" idx="10"/>
          </p:nvPr>
        </p:nvSpPr>
        <p:spPr/>
        <p:txBody>
          <a:bodyPr/>
          <a:lstStyle/>
          <a:p>
            <a:r>
              <a:rPr lang="en-US"/>
              <a:t>October 18, 2023</a:t>
            </a:r>
          </a:p>
        </p:txBody>
      </p:sp>
      <p:sp>
        <p:nvSpPr>
          <p:cNvPr id="3" name="Footer Placeholder 2">
            <a:extLst>
              <a:ext uri="{FF2B5EF4-FFF2-40B4-BE49-F238E27FC236}">
                <a16:creationId xmlns:a16="http://schemas.microsoft.com/office/drawing/2014/main" id="{0D8C2BEA-44AE-59F7-A9DA-EA0D186A2C23}"/>
              </a:ext>
            </a:extLst>
          </p:cNvPr>
          <p:cNvSpPr>
            <a:spLocks noGrp="1"/>
          </p:cNvSpPr>
          <p:nvPr>
            <p:ph type="ftr" sz="quarter" idx="11"/>
          </p:nvPr>
        </p:nvSpPr>
        <p:spPr/>
        <p:txBody>
          <a:bodyPr/>
          <a:lstStyle/>
          <a:p>
            <a:r>
              <a:rPr lang="en-US"/>
              <a:t>TEMPO-GEMS  Workshop</a:t>
            </a:r>
            <a:endParaRPr lang="en-US" dirty="0"/>
          </a:p>
        </p:txBody>
      </p:sp>
      <p:sp>
        <p:nvSpPr>
          <p:cNvPr id="4" name="Slide Number Placeholder 3">
            <a:extLst>
              <a:ext uri="{FF2B5EF4-FFF2-40B4-BE49-F238E27FC236}">
                <a16:creationId xmlns:a16="http://schemas.microsoft.com/office/drawing/2014/main" id="{87929938-70C9-8250-D5CC-8C3A9FF5199B}"/>
              </a:ext>
            </a:extLst>
          </p:cNvPr>
          <p:cNvSpPr>
            <a:spLocks noGrp="1"/>
          </p:cNvSpPr>
          <p:nvPr>
            <p:ph type="sldNum" sz="quarter" idx="12"/>
          </p:nvPr>
        </p:nvSpPr>
        <p:spPr/>
        <p:txBody>
          <a:bodyPr/>
          <a:lstStyle/>
          <a:p>
            <a:fld id="{8ED73442-08FF-4492-B0C7-9D805A86EDBE}" type="slidenum">
              <a:rPr lang="en-US" smtClean="0"/>
              <a:t>32</a:t>
            </a:fld>
            <a:endParaRPr lang="en-US"/>
          </a:p>
        </p:txBody>
      </p:sp>
      <p:sp>
        <p:nvSpPr>
          <p:cNvPr id="5" name="Title 4">
            <a:extLst>
              <a:ext uri="{FF2B5EF4-FFF2-40B4-BE49-F238E27FC236}">
                <a16:creationId xmlns:a16="http://schemas.microsoft.com/office/drawing/2014/main" id="{5FC06C64-F512-B3E8-ABED-ED3C44F6FBDC}"/>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7735F43-F0EE-D213-46E7-BDE76E4818B5}"/>
              </a:ext>
            </a:extLst>
          </p:cNvPr>
          <p:cNvPicPr>
            <a:picLocks noChangeAspect="1"/>
          </p:cNvPicPr>
          <p:nvPr/>
        </p:nvPicPr>
        <p:blipFill rotWithShape="1">
          <a:blip r:embed="rId2"/>
          <a:srcRect l="2821" t="3180" r="643" b="4709"/>
          <a:stretch/>
        </p:blipFill>
        <p:spPr>
          <a:xfrm>
            <a:off x="343948" y="218114"/>
            <a:ext cx="11769755" cy="6316910"/>
          </a:xfrm>
          <a:prstGeom prst="rect">
            <a:avLst/>
          </a:prstGeom>
        </p:spPr>
      </p:pic>
    </p:spTree>
    <p:extLst>
      <p:ext uri="{BB962C8B-B14F-4D97-AF65-F5344CB8AC3E}">
        <p14:creationId xmlns:p14="http://schemas.microsoft.com/office/powerpoint/2010/main" val="2528071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96E0A-9B43-8823-A0BE-3D4DC74FDAFE}"/>
              </a:ext>
            </a:extLst>
          </p:cNvPr>
          <p:cNvSpPr>
            <a:spLocks noGrp="1"/>
          </p:cNvSpPr>
          <p:nvPr>
            <p:ph type="title"/>
          </p:nvPr>
        </p:nvSpPr>
        <p:spPr/>
        <p:txBody>
          <a:bodyPr/>
          <a:lstStyle/>
          <a:p>
            <a:r>
              <a:rPr lang="en-US" dirty="0"/>
              <a:t>Solar Calibration Geometry</a:t>
            </a:r>
          </a:p>
        </p:txBody>
      </p:sp>
      <p:sp>
        <p:nvSpPr>
          <p:cNvPr id="4" name="Date Placeholder 3">
            <a:extLst>
              <a:ext uri="{FF2B5EF4-FFF2-40B4-BE49-F238E27FC236}">
                <a16:creationId xmlns:a16="http://schemas.microsoft.com/office/drawing/2014/main" id="{7AAC5762-B302-D70C-49FF-CB2CDB147C94}"/>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3BA6AB96-E0CB-0691-7083-903D755E574C}"/>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D3F74E61-C986-6991-30A7-043B351D3D78}"/>
              </a:ext>
            </a:extLst>
          </p:cNvPr>
          <p:cNvSpPr>
            <a:spLocks noGrp="1"/>
          </p:cNvSpPr>
          <p:nvPr>
            <p:ph type="sldNum" sz="quarter" idx="12"/>
          </p:nvPr>
        </p:nvSpPr>
        <p:spPr/>
        <p:txBody>
          <a:bodyPr/>
          <a:lstStyle/>
          <a:p>
            <a:fld id="{8ED73442-08FF-4492-B0C7-9D805A86EDBE}" type="slidenum">
              <a:rPr lang="en-US" smtClean="0"/>
              <a:t>33</a:t>
            </a:fld>
            <a:endParaRPr lang="en-US"/>
          </a:p>
        </p:txBody>
      </p:sp>
      <p:pic>
        <p:nvPicPr>
          <p:cNvPr id="10" name="Content Placeholder 9">
            <a:extLst>
              <a:ext uri="{FF2B5EF4-FFF2-40B4-BE49-F238E27FC236}">
                <a16:creationId xmlns:a16="http://schemas.microsoft.com/office/drawing/2014/main" id="{7906D996-03A9-03AC-3EEF-76960C791574}"/>
              </a:ext>
            </a:extLst>
          </p:cNvPr>
          <p:cNvPicPr>
            <a:picLocks noGrp="1" noChangeAspect="1"/>
          </p:cNvPicPr>
          <p:nvPr>
            <p:ph idx="1"/>
          </p:nvPr>
        </p:nvPicPr>
        <p:blipFill>
          <a:blip r:embed="rId2"/>
          <a:stretch>
            <a:fillRect/>
          </a:stretch>
        </p:blipFill>
        <p:spPr>
          <a:xfrm>
            <a:off x="2594652" y="1143000"/>
            <a:ext cx="7002695" cy="5257800"/>
          </a:xfrm>
        </p:spPr>
      </p:pic>
    </p:spTree>
    <p:extLst>
      <p:ext uri="{BB962C8B-B14F-4D97-AF65-F5344CB8AC3E}">
        <p14:creationId xmlns:p14="http://schemas.microsoft.com/office/powerpoint/2010/main" val="3341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B054A-25DE-CF41-9E55-B601353B2B81}"/>
              </a:ext>
            </a:extLst>
          </p:cNvPr>
          <p:cNvSpPr>
            <a:spLocks noGrp="1"/>
          </p:cNvSpPr>
          <p:nvPr>
            <p:ph type="title"/>
          </p:nvPr>
        </p:nvSpPr>
        <p:spPr/>
        <p:txBody>
          <a:bodyPr/>
          <a:lstStyle/>
          <a:p>
            <a:r>
              <a:rPr lang="en-US" dirty="0"/>
              <a:t>TEMPO L0–1 processor</a:t>
            </a:r>
          </a:p>
        </p:txBody>
      </p:sp>
      <p:sp>
        <p:nvSpPr>
          <p:cNvPr id="6" name="Date Placeholder 5">
            <a:extLst>
              <a:ext uri="{FF2B5EF4-FFF2-40B4-BE49-F238E27FC236}">
                <a16:creationId xmlns:a16="http://schemas.microsoft.com/office/drawing/2014/main" id="{F34139AC-61E3-A55C-6FAE-E86AAA1B3084}"/>
              </a:ext>
            </a:extLst>
          </p:cNvPr>
          <p:cNvSpPr>
            <a:spLocks noGrp="1"/>
          </p:cNvSpPr>
          <p:nvPr>
            <p:ph type="dt" sz="half" idx="10"/>
          </p:nvPr>
        </p:nvSpPr>
        <p:spPr/>
        <p:txBody>
          <a:bodyPr/>
          <a:lstStyle/>
          <a:p>
            <a:r>
              <a:rPr lang="en-US" dirty="0"/>
              <a:t>August 26, 2024</a:t>
            </a:r>
          </a:p>
        </p:txBody>
      </p:sp>
      <p:sp>
        <p:nvSpPr>
          <p:cNvPr id="7" name="Footer Placeholder 6">
            <a:extLst>
              <a:ext uri="{FF2B5EF4-FFF2-40B4-BE49-F238E27FC236}">
                <a16:creationId xmlns:a16="http://schemas.microsoft.com/office/drawing/2014/main" id="{6CE49943-E7F4-1BDE-2B07-3D4DFCF8F0F6}"/>
              </a:ext>
            </a:extLst>
          </p:cNvPr>
          <p:cNvSpPr>
            <a:spLocks noGrp="1"/>
          </p:cNvSpPr>
          <p:nvPr>
            <p:ph type="ftr" sz="quarter" idx="11"/>
          </p:nvPr>
        </p:nvSpPr>
        <p:spPr/>
        <p:txBody>
          <a:bodyPr/>
          <a:lstStyle/>
          <a:p>
            <a:r>
              <a:rPr lang="en-US" dirty="0"/>
              <a:t>TEMPO-GEMS  Workshop</a:t>
            </a:r>
          </a:p>
        </p:txBody>
      </p:sp>
      <p:sp>
        <p:nvSpPr>
          <p:cNvPr id="8" name="Slide Number Placeholder 7">
            <a:extLst>
              <a:ext uri="{FF2B5EF4-FFF2-40B4-BE49-F238E27FC236}">
                <a16:creationId xmlns:a16="http://schemas.microsoft.com/office/drawing/2014/main" id="{97F71E86-CA63-6DBF-B2B6-7E35EDA7B1E7}"/>
              </a:ext>
            </a:extLst>
          </p:cNvPr>
          <p:cNvSpPr>
            <a:spLocks noGrp="1"/>
          </p:cNvSpPr>
          <p:nvPr>
            <p:ph type="sldNum" sz="quarter" idx="12"/>
          </p:nvPr>
        </p:nvSpPr>
        <p:spPr/>
        <p:txBody>
          <a:bodyPr/>
          <a:lstStyle/>
          <a:p>
            <a:fld id="{8ED73442-08FF-4492-B0C7-9D805A86EDBE}" type="slidenum">
              <a:rPr lang="en-US" smtClean="0"/>
              <a:t>4</a:t>
            </a:fld>
            <a:endParaRPr lang="en-US"/>
          </a:p>
        </p:txBody>
      </p:sp>
      <p:sp>
        <p:nvSpPr>
          <p:cNvPr id="2" name="Rectangle 1">
            <a:extLst>
              <a:ext uri="{FF2B5EF4-FFF2-40B4-BE49-F238E27FC236}">
                <a16:creationId xmlns:a16="http://schemas.microsoft.com/office/drawing/2014/main" id="{5EE65D93-93C8-91CC-09A2-494F00D34134}"/>
              </a:ext>
            </a:extLst>
          </p:cNvPr>
          <p:cNvSpPr/>
          <p:nvPr/>
        </p:nvSpPr>
        <p:spPr>
          <a:xfrm>
            <a:off x="609600" y="5715000"/>
            <a:ext cx="10972800" cy="59436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dirty="0">
                <a:solidFill>
                  <a:schemeClr val="tx1"/>
                </a:solidFill>
              </a:rPr>
              <a:t>Approach for TEMPO adapts elements from GEMS, </a:t>
            </a:r>
            <a:r>
              <a:rPr lang="en-US" dirty="0" err="1">
                <a:solidFill>
                  <a:schemeClr val="tx1"/>
                </a:solidFill>
              </a:rPr>
              <a:t>TropOMI</a:t>
            </a:r>
            <a:r>
              <a:rPr lang="en-US" dirty="0">
                <a:solidFill>
                  <a:schemeClr val="tx1"/>
                </a:solidFill>
              </a:rPr>
              <a:t>, OMI</a:t>
            </a:r>
          </a:p>
        </p:txBody>
      </p:sp>
      <p:sp>
        <p:nvSpPr>
          <p:cNvPr id="3" name="Content Placeholder 73">
            <a:extLst>
              <a:ext uri="{FF2B5EF4-FFF2-40B4-BE49-F238E27FC236}">
                <a16:creationId xmlns:a16="http://schemas.microsoft.com/office/drawing/2014/main" id="{6C25416E-31BA-C198-ECA2-28D53129358D}"/>
              </a:ext>
            </a:extLst>
          </p:cNvPr>
          <p:cNvSpPr>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Flow chart</a:t>
            </a:r>
          </a:p>
        </p:txBody>
      </p:sp>
      <p:cxnSp>
        <p:nvCxnSpPr>
          <p:cNvPr id="9" name="Straight Arrow Connector 8">
            <a:extLst>
              <a:ext uri="{FF2B5EF4-FFF2-40B4-BE49-F238E27FC236}">
                <a16:creationId xmlns:a16="http://schemas.microsoft.com/office/drawing/2014/main" id="{D7D74277-E705-900C-0CD9-8A88AC5566E1}"/>
              </a:ext>
            </a:extLst>
          </p:cNvPr>
          <p:cNvCxnSpPr>
            <a:cxnSpLocks/>
          </p:cNvCxnSpPr>
          <p:nvPr/>
        </p:nvCxnSpPr>
        <p:spPr>
          <a:xfrm flipV="1">
            <a:off x="4040594" y="2718939"/>
            <a:ext cx="0" cy="21031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tored Data 6">
            <a:extLst>
              <a:ext uri="{FF2B5EF4-FFF2-40B4-BE49-F238E27FC236}">
                <a16:creationId xmlns:a16="http://schemas.microsoft.com/office/drawing/2014/main" id="{3948B98D-D818-F852-28BA-24FFEDC9EEFB}"/>
              </a:ext>
            </a:extLst>
          </p:cNvPr>
          <p:cNvSpPr/>
          <p:nvPr/>
        </p:nvSpPr>
        <p:spPr>
          <a:xfrm>
            <a:off x="348165" y="2224727"/>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L0</a:t>
            </a:r>
          </a:p>
        </p:txBody>
      </p:sp>
      <p:sp>
        <p:nvSpPr>
          <p:cNvPr id="11" name="Process 7">
            <a:extLst>
              <a:ext uri="{FF2B5EF4-FFF2-40B4-BE49-F238E27FC236}">
                <a16:creationId xmlns:a16="http://schemas.microsoft.com/office/drawing/2014/main" id="{E1CA0348-16C6-201D-E8F6-CF3876C251F2}"/>
              </a:ext>
            </a:extLst>
          </p:cNvPr>
          <p:cNvSpPr/>
          <p:nvPr/>
        </p:nvSpPr>
        <p:spPr>
          <a:xfrm>
            <a:off x="1529540" y="2224727"/>
            <a:ext cx="1470578"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Current (e- s</a:t>
            </a:r>
            <a:r>
              <a:rPr lang="en-US" sz="1400" b="1" baseline="30000" dirty="0">
                <a:solidFill>
                  <a:schemeClr val="tx1"/>
                </a:solidFill>
              </a:rPr>
              <a:t>–1</a:t>
            </a:r>
            <a:r>
              <a:rPr lang="en-US" sz="1400" b="1" dirty="0">
                <a:solidFill>
                  <a:schemeClr val="tx1"/>
                </a:solidFill>
              </a:rPr>
              <a:t>) derivation</a:t>
            </a:r>
          </a:p>
        </p:txBody>
      </p:sp>
      <p:cxnSp>
        <p:nvCxnSpPr>
          <p:cNvPr id="12" name="Straight Arrow Connector 11">
            <a:extLst>
              <a:ext uri="{FF2B5EF4-FFF2-40B4-BE49-F238E27FC236}">
                <a16:creationId xmlns:a16="http://schemas.microsoft.com/office/drawing/2014/main" id="{1F694167-D71F-15BD-98B7-5B9F127A0BC0}"/>
              </a:ext>
            </a:extLst>
          </p:cNvPr>
          <p:cNvCxnSpPr>
            <a:cxnSpLocks/>
          </p:cNvCxnSpPr>
          <p:nvPr/>
        </p:nvCxnSpPr>
        <p:spPr>
          <a:xfrm>
            <a:off x="1197608" y="2471833"/>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4A82F85-ABCC-92A0-7DFB-ADAEC72301EC}"/>
              </a:ext>
            </a:extLst>
          </p:cNvPr>
          <p:cNvSpPr txBox="1"/>
          <p:nvPr/>
        </p:nvSpPr>
        <p:spPr>
          <a:xfrm>
            <a:off x="372425" y="1910339"/>
            <a:ext cx="979755" cy="307777"/>
          </a:xfrm>
          <a:prstGeom prst="rect">
            <a:avLst/>
          </a:prstGeom>
          <a:noFill/>
        </p:spPr>
        <p:txBody>
          <a:bodyPr wrap="none" rtlCol="0">
            <a:spAutoFit/>
          </a:bodyPr>
          <a:lstStyle/>
          <a:p>
            <a:pPr algn="ctr"/>
            <a:r>
              <a:rPr lang="en-US" sz="1400" b="1" dirty="0">
                <a:solidFill>
                  <a:srgbClr val="0000FF"/>
                </a:solidFill>
              </a:rPr>
              <a:t>Radiance</a:t>
            </a:r>
          </a:p>
        </p:txBody>
      </p:sp>
      <p:sp>
        <p:nvSpPr>
          <p:cNvPr id="14" name="TextBox 13">
            <a:extLst>
              <a:ext uri="{FF2B5EF4-FFF2-40B4-BE49-F238E27FC236}">
                <a16:creationId xmlns:a16="http://schemas.microsoft.com/office/drawing/2014/main" id="{12CA8FB4-9ED5-0CA5-3745-0D95E3F757BF}"/>
              </a:ext>
            </a:extLst>
          </p:cNvPr>
          <p:cNvSpPr txBox="1"/>
          <p:nvPr/>
        </p:nvSpPr>
        <p:spPr>
          <a:xfrm>
            <a:off x="335047" y="3218967"/>
            <a:ext cx="1040670" cy="307777"/>
          </a:xfrm>
          <a:prstGeom prst="rect">
            <a:avLst/>
          </a:prstGeom>
          <a:noFill/>
        </p:spPr>
        <p:txBody>
          <a:bodyPr wrap="none" rtlCol="0">
            <a:spAutoFit/>
          </a:bodyPr>
          <a:lstStyle/>
          <a:p>
            <a:pPr algn="ctr"/>
            <a:r>
              <a:rPr lang="en-US" sz="1400" b="1" dirty="0">
                <a:solidFill>
                  <a:srgbClr val="0000FF"/>
                </a:solidFill>
              </a:rPr>
              <a:t>Irradiance</a:t>
            </a:r>
          </a:p>
        </p:txBody>
      </p:sp>
      <p:sp>
        <p:nvSpPr>
          <p:cNvPr id="15" name="TextBox 14">
            <a:extLst>
              <a:ext uri="{FF2B5EF4-FFF2-40B4-BE49-F238E27FC236}">
                <a16:creationId xmlns:a16="http://schemas.microsoft.com/office/drawing/2014/main" id="{F743E366-6C0F-97EE-ABC8-366AEE320E7D}"/>
              </a:ext>
            </a:extLst>
          </p:cNvPr>
          <p:cNvSpPr txBox="1"/>
          <p:nvPr/>
        </p:nvSpPr>
        <p:spPr>
          <a:xfrm>
            <a:off x="236972" y="4474071"/>
            <a:ext cx="1250663" cy="307777"/>
          </a:xfrm>
          <a:prstGeom prst="rect">
            <a:avLst/>
          </a:prstGeom>
          <a:noFill/>
        </p:spPr>
        <p:txBody>
          <a:bodyPr wrap="none" rtlCol="0">
            <a:spAutoFit/>
          </a:bodyPr>
          <a:lstStyle/>
          <a:p>
            <a:r>
              <a:rPr lang="en-US" sz="1400" b="1" dirty="0">
                <a:solidFill>
                  <a:srgbClr val="0000FF"/>
                </a:solidFill>
              </a:rPr>
              <a:t>Dark current</a:t>
            </a:r>
          </a:p>
        </p:txBody>
      </p:sp>
      <p:sp>
        <p:nvSpPr>
          <p:cNvPr id="16" name="Stored Data 14">
            <a:extLst>
              <a:ext uri="{FF2B5EF4-FFF2-40B4-BE49-F238E27FC236}">
                <a16:creationId xmlns:a16="http://schemas.microsoft.com/office/drawing/2014/main" id="{418371AB-4C6A-D1DE-4354-F85058C34AC6}"/>
              </a:ext>
            </a:extLst>
          </p:cNvPr>
          <p:cNvSpPr/>
          <p:nvPr/>
        </p:nvSpPr>
        <p:spPr>
          <a:xfrm>
            <a:off x="348165" y="3532980"/>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L0</a:t>
            </a:r>
          </a:p>
        </p:txBody>
      </p:sp>
      <p:sp>
        <p:nvSpPr>
          <p:cNvPr id="17" name="Process 15">
            <a:extLst>
              <a:ext uri="{FF2B5EF4-FFF2-40B4-BE49-F238E27FC236}">
                <a16:creationId xmlns:a16="http://schemas.microsoft.com/office/drawing/2014/main" id="{528903FE-F65C-7CCB-6EF0-8DD7568878F4}"/>
              </a:ext>
            </a:extLst>
          </p:cNvPr>
          <p:cNvSpPr/>
          <p:nvPr/>
        </p:nvSpPr>
        <p:spPr>
          <a:xfrm>
            <a:off x="1529540" y="3532980"/>
            <a:ext cx="1470578"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Current (e- s</a:t>
            </a:r>
            <a:r>
              <a:rPr lang="en-US" sz="1400" b="1" baseline="30000" dirty="0">
                <a:solidFill>
                  <a:schemeClr val="tx1"/>
                </a:solidFill>
              </a:rPr>
              <a:t>–1</a:t>
            </a:r>
            <a:r>
              <a:rPr lang="en-US" sz="1400" b="1" dirty="0">
                <a:solidFill>
                  <a:schemeClr val="tx1"/>
                </a:solidFill>
              </a:rPr>
              <a:t>) derivation</a:t>
            </a:r>
          </a:p>
        </p:txBody>
      </p:sp>
      <p:cxnSp>
        <p:nvCxnSpPr>
          <p:cNvPr id="18" name="Straight Arrow Connector 17">
            <a:extLst>
              <a:ext uri="{FF2B5EF4-FFF2-40B4-BE49-F238E27FC236}">
                <a16:creationId xmlns:a16="http://schemas.microsoft.com/office/drawing/2014/main" id="{B37EA645-0864-68C7-6485-A7772122A6C5}"/>
              </a:ext>
            </a:extLst>
          </p:cNvPr>
          <p:cNvCxnSpPr>
            <a:cxnSpLocks/>
          </p:cNvCxnSpPr>
          <p:nvPr/>
        </p:nvCxnSpPr>
        <p:spPr>
          <a:xfrm>
            <a:off x="1197608" y="3780086"/>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Stored Data 17">
            <a:extLst>
              <a:ext uri="{FF2B5EF4-FFF2-40B4-BE49-F238E27FC236}">
                <a16:creationId xmlns:a16="http://schemas.microsoft.com/office/drawing/2014/main" id="{04A10A97-1D32-8989-DA28-A026D9D37997}"/>
              </a:ext>
            </a:extLst>
          </p:cNvPr>
          <p:cNvSpPr/>
          <p:nvPr/>
        </p:nvSpPr>
        <p:spPr>
          <a:xfrm>
            <a:off x="348165" y="4782984"/>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L0</a:t>
            </a:r>
          </a:p>
        </p:txBody>
      </p:sp>
      <p:sp>
        <p:nvSpPr>
          <p:cNvPr id="20" name="Process 18">
            <a:extLst>
              <a:ext uri="{FF2B5EF4-FFF2-40B4-BE49-F238E27FC236}">
                <a16:creationId xmlns:a16="http://schemas.microsoft.com/office/drawing/2014/main" id="{191F6B5B-BDC9-E000-82BF-D38ABE107FAE}"/>
              </a:ext>
            </a:extLst>
          </p:cNvPr>
          <p:cNvSpPr/>
          <p:nvPr/>
        </p:nvSpPr>
        <p:spPr>
          <a:xfrm>
            <a:off x="1529540" y="4782984"/>
            <a:ext cx="1470578"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Current (e- s</a:t>
            </a:r>
            <a:r>
              <a:rPr lang="en-US" sz="1400" b="1" baseline="30000" dirty="0">
                <a:solidFill>
                  <a:schemeClr val="tx1"/>
                </a:solidFill>
              </a:rPr>
              <a:t>–1</a:t>
            </a:r>
            <a:r>
              <a:rPr lang="en-US" sz="1400" b="1" dirty="0">
                <a:solidFill>
                  <a:schemeClr val="tx1"/>
                </a:solidFill>
              </a:rPr>
              <a:t>) derivation</a:t>
            </a:r>
          </a:p>
        </p:txBody>
      </p:sp>
      <p:cxnSp>
        <p:nvCxnSpPr>
          <p:cNvPr id="21" name="Straight Arrow Connector 20">
            <a:extLst>
              <a:ext uri="{FF2B5EF4-FFF2-40B4-BE49-F238E27FC236}">
                <a16:creationId xmlns:a16="http://schemas.microsoft.com/office/drawing/2014/main" id="{D013E6C8-1F8E-990B-2328-6A56A1280714}"/>
              </a:ext>
            </a:extLst>
          </p:cNvPr>
          <p:cNvCxnSpPr>
            <a:cxnSpLocks/>
          </p:cNvCxnSpPr>
          <p:nvPr/>
        </p:nvCxnSpPr>
        <p:spPr>
          <a:xfrm>
            <a:off x="1197608" y="5030090"/>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70BD003-D2E1-30D8-1611-7B922D924ED2}"/>
              </a:ext>
            </a:extLst>
          </p:cNvPr>
          <p:cNvCxnSpPr>
            <a:cxnSpLocks/>
          </p:cNvCxnSpPr>
          <p:nvPr/>
        </p:nvCxnSpPr>
        <p:spPr>
          <a:xfrm>
            <a:off x="3000118" y="5030090"/>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Process 25">
            <a:extLst>
              <a:ext uri="{FF2B5EF4-FFF2-40B4-BE49-F238E27FC236}">
                <a16:creationId xmlns:a16="http://schemas.microsoft.com/office/drawing/2014/main" id="{E0BD0DE6-545D-0E33-C7E7-F370A75FA97A}"/>
              </a:ext>
            </a:extLst>
          </p:cNvPr>
          <p:cNvSpPr/>
          <p:nvPr/>
        </p:nvSpPr>
        <p:spPr>
          <a:xfrm>
            <a:off x="3332050" y="3532980"/>
            <a:ext cx="1321305"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Dark current</a:t>
            </a:r>
            <a:br>
              <a:rPr lang="en-US" sz="1400" b="1" dirty="0">
                <a:solidFill>
                  <a:schemeClr val="tx1"/>
                </a:solidFill>
              </a:rPr>
            </a:br>
            <a:r>
              <a:rPr lang="en-US" sz="1400" b="1" dirty="0">
                <a:solidFill>
                  <a:schemeClr val="tx1"/>
                </a:solidFill>
              </a:rPr>
              <a:t>subtraction</a:t>
            </a:r>
          </a:p>
        </p:txBody>
      </p:sp>
      <p:cxnSp>
        <p:nvCxnSpPr>
          <p:cNvPr id="24" name="Straight Arrow Connector 23">
            <a:extLst>
              <a:ext uri="{FF2B5EF4-FFF2-40B4-BE49-F238E27FC236}">
                <a16:creationId xmlns:a16="http://schemas.microsoft.com/office/drawing/2014/main" id="{FBEF5FB4-A49D-DA1C-1900-14AE8F7F2A1D}"/>
              </a:ext>
            </a:extLst>
          </p:cNvPr>
          <p:cNvCxnSpPr>
            <a:cxnSpLocks/>
          </p:cNvCxnSpPr>
          <p:nvPr/>
        </p:nvCxnSpPr>
        <p:spPr>
          <a:xfrm>
            <a:off x="3000118" y="3780086"/>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Process 27">
            <a:extLst>
              <a:ext uri="{FF2B5EF4-FFF2-40B4-BE49-F238E27FC236}">
                <a16:creationId xmlns:a16="http://schemas.microsoft.com/office/drawing/2014/main" id="{4CA0D16E-4E88-6CA9-16FE-C8A40A00EE2A}"/>
              </a:ext>
            </a:extLst>
          </p:cNvPr>
          <p:cNvSpPr/>
          <p:nvPr/>
        </p:nvSpPr>
        <p:spPr>
          <a:xfrm>
            <a:off x="3332050" y="2224727"/>
            <a:ext cx="1321305"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Dark current</a:t>
            </a:r>
            <a:br>
              <a:rPr lang="en-US" sz="1400" b="1" dirty="0">
                <a:solidFill>
                  <a:schemeClr val="tx1"/>
                </a:solidFill>
              </a:rPr>
            </a:br>
            <a:r>
              <a:rPr lang="en-US" sz="1400" b="1" dirty="0">
                <a:solidFill>
                  <a:schemeClr val="tx1"/>
                </a:solidFill>
              </a:rPr>
              <a:t>subtraction</a:t>
            </a:r>
          </a:p>
        </p:txBody>
      </p:sp>
      <p:cxnSp>
        <p:nvCxnSpPr>
          <p:cNvPr id="26" name="Straight Arrow Connector 25">
            <a:extLst>
              <a:ext uri="{FF2B5EF4-FFF2-40B4-BE49-F238E27FC236}">
                <a16:creationId xmlns:a16="http://schemas.microsoft.com/office/drawing/2014/main" id="{3A7FC282-AC0C-EDDA-D822-A5B49CE194F8}"/>
              </a:ext>
            </a:extLst>
          </p:cNvPr>
          <p:cNvCxnSpPr>
            <a:cxnSpLocks/>
          </p:cNvCxnSpPr>
          <p:nvPr/>
        </p:nvCxnSpPr>
        <p:spPr>
          <a:xfrm>
            <a:off x="3000118" y="2471833"/>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98FC8D-E549-D10A-C78B-3ECE51F7C894}"/>
              </a:ext>
            </a:extLst>
          </p:cNvPr>
          <p:cNvCxnSpPr>
            <a:cxnSpLocks/>
          </p:cNvCxnSpPr>
          <p:nvPr/>
        </p:nvCxnSpPr>
        <p:spPr>
          <a:xfrm flipV="1">
            <a:off x="3944251" y="4027191"/>
            <a:ext cx="0" cy="82296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Process 34">
            <a:extLst>
              <a:ext uri="{FF2B5EF4-FFF2-40B4-BE49-F238E27FC236}">
                <a16:creationId xmlns:a16="http://schemas.microsoft.com/office/drawing/2014/main" id="{DE3D025E-6DE4-F141-92C6-AB987F1E85E3}"/>
              </a:ext>
            </a:extLst>
          </p:cNvPr>
          <p:cNvSpPr/>
          <p:nvPr/>
        </p:nvSpPr>
        <p:spPr>
          <a:xfrm>
            <a:off x="4991723" y="3532980"/>
            <a:ext cx="1170383"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Photon</a:t>
            </a:r>
            <a:br>
              <a:rPr lang="en-US" sz="1400" b="1" dirty="0">
                <a:solidFill>
                  <a:schemeClr val="tx1"/>
                </a:solidFill>
              </a:rPr>
            </a:br>
            <a:r>
              <a:rPr lang="en-US" sz="1400" b="1" dirty="0">
                <a:solidFill>
                  <a:schemeClr val="tx1"/>
                </a:solidFill>
              </a:rPr>
              <a:t>derivation</a:t>
            </a:r>
          </a:p>
        </p:txBody>
      </p:sp>
      <p:cxnSp>
        <p:nvCxnSpPr>
          <p:cNvPr id="29" name="Straight Arrow Connector 28">
            <a:extLst>
              <a:ext uri="{FF2B5EF4-FFF2-40B4-BE49-F238E27FC236}">
                <a16:creationId xmlns:a16="http://schemas.microsoft.com/office/drawing/2014/main" id="{FFFF7E5E-3CA8-BD9E-EF36-A541289CB732}"/>
              </a:ext>
            </a:extLst>
          </p:cNvPr>
          <p:cNvCxnSpPr>
            <a:cxnSpLocks/>
          </p:cNvCxnSpPr>
          <p:nvPr/>
        </p:nvCxnSpPr>
        <p:spPr>
          <a:xfrm>
            <a:off x="4659791" y="3780086"/>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Process 36">
            <a:extLst>
              <a:ext uri="{FF2B5EF4-FFF2-40B4-BE49-F238E27FC236}">
                <a16:creationId xmlns:a16="http://schemas.microsoft.com/office/drawing/2014/main" id="{1A4F8B4D-D3B4-4B04-3840-E14D613DDBDB}"/>
              </a:ext>
            </a:extLst>
          </p:cNvPr>
          <p:cNvSpPr/>
          <p:nvPr/>
        </p:nvSpPr>
        <p:spPr>
          <a:xfrm>
            <a:off x="4991723" y="2224727"/>
            <a:ext cx="1170383"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Photon</a:t>
            </a:r>
            <a:br>
              <a:rPr lang="en-US" sz="1400" b="1" dirty="0">
                <a:solidFill>
                  <a:schemeClr val="tx1"/>
                </a:solidFill>
              </a:rPr>
            </a:br>
            <a:r>
              <a:rPr lang="en-US" sz="1400" b="1" dirty="0">
                <a:solidFill>
                  <a:schemeClr val="tx1"/>
                </a:solidFill>
              </a:rPr>
              <a:t>derivation</a:t>
            </a:r>
          </a:p>
        </p:txBody>
      </p:sp>
      <p:cxnSp>
        <p:nvCxnSpPr>
          <p:cNvPr id="31" name="Straight Arrow Connector 30">
            <a:extLst>
              <a:ext uri="{FF2B5EF4-FFF2-40B4-BE49-F238E27FC236}">
                <a16:creationId xmlns:a16="http://schemas.microsoft.com/office/drawing/2014/main" id="{3BB77156-C0C8-CB99-939D-CA37BC4B0F4E}"/>
              </a:ext>
            </a:extLst>
          </p:cNvPr>
          <p:cNvCxnSpPr>
            <a:cxnSpLocks/>
          </p:cNvCxnSpPr>
          <p:nvPr/>
        </p:nvCxnSpPr>
        <p:spPr>
          <a:xfrm>
            <a:off x="4659791" y="2471833"/>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Process 38">
            <a:extLst>
              <a:ext uri="{FF2B5EF4-FFF2-40B4-BE49-F238E27FC236}">
                <a16:creationId xmlns:a16="http://schemas.microsoft.com/office/drawing/2014/main" id="{0EDF4A5F-8403-3DE9-7550-404410949D95}"/>
              </a:ext>
            </a:extLst>
          </p:cNvPr>
          <p:cNvSpPr/>
          <p:nvPr/>
        </p:nvSpPr>
        <p:spPr>
          <a:xfrm>
            <a:off x="6494038" y="3532980"/>
            <a:ext cx="1052988"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BTDF</a:t>
            </a:r>
            <a:br>
              <a:rPr lang="en-US" sz="1400" b="1" dirty="0">
                <a:solidFill>
                  <a:schemeClr val="tx1"/>
                </a:solidFill>
              </a:rPr>
            </a:br>
            <a:r>
              <a:rPr lang="en-US" sz="1400" b="1" dirty="0">
                <a:solidFill>
                  <a:schemeClr val="tx1"/>
                </a:solidFill>
              </a:rPr>
              <a:t>correction</a:t>
            </a:r>
          </a:p>
        </p:txBody>
      </p:sp>
      <p:cxnSp>
        <p:nvCxnSpPr>
          <p:cNvPr id="33" name="Straight Arrow Connector 32">
            <a:extLst>
              <a:ext uri="{FF2B5EF4-FFF2-40B4-BE49-F238E27FC236}">
                <a16:creationId xmlns:a16="http://schemas.microsoft.com/office/drawing/2014/main" id="{6E7A9D0B-2E07-D6A6-17F7-B18D81C4C618}"/>
              </a:ext>
            </a:extLst>
          </p:cNvPr>
          <p:cNvCxnSpPr>
            <a:cxnSpLocks/>
          </p:cNvCxnSpPr>
          <p:nvPr/>
        </p:nvCxnSpPr>
        <p:spPr>
          <a:xfrm>
            <a:off x="6162106" y="3780086"/>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B0FF6F7-1944-1A52-652C-172E6068C6CB}"/>
              </a:ext>
            </a:extLst>
          </p:cNvPr>
          <p:cNvSpPr txBox="1"/>
          <p:nvPr/>
        </p:nvSpPr>
        <p:spPr>
          <a:xfrm>
            <a:off x="1416032" y="1812961"/>
            <a:ext cx="1705916" cy="307777"/>
          </a:xfrm>
          <a:prstGeom prst="rect">
            <a:avLst/>
          </a:prstGeom>
          <a:noFill/>
        </p:spPr>
        <p:txBody>
          <a:bodyPr wrap="none" rtlCol="0">
            <a:spAutoFit/>
          </a:bodyPr>
          <a:lstStyle/>
          <a:p>
            <a:r>
              <a:rPr lang="en-US" sz="1400" b="1" dirty="0"/>
              <a:t>Image processing</a:t>
            </a:r>
          </a:p>
        </p:txBody>
      </p:sp>
      <p:sp>
        <p:nvSpPr>
          <p:cNvPr id="36" name="Process 47">
            <a:extLst>
              <a:ext uri="{FF2B5EF4-FFF2-40B4-BE49-F238E27FC236}">
                <a16:creationId xmlns:a16="http://schemas.microsoft.com/office/drawing/2014/main" id="{4F18EAAB-0022-231C-7749-E05F3A2CEBF0}"/>
              </a:ext>
            </a:extLst>
          </p:cNvPr>
          <p:cNvSpPr/>
          <p:nvPr/>
        </p:nvSpPr>
        <p:spPr>
          <a:xfrm>
            <a:off x="7864304" y="3458517"/>
            <a:ext cx="1193667" cy="682905"/>
          </a:xfrm>
          <a:prstGeom prst="flowChartProcess">
            <a:avLst/>
          </a:prstGeom>
          <a:solidFill>
            <a:srgbClr val="FFC00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Diffuser</a:t>
            </a:r>
            <a:br>
              <a:rPr lang="en-US" sz="1400" b="1" dirty="0">
                <a:solidFill>
                  <a:schemeClr val="tx1"/>
                </a:solidFill>
              </a:rPr>
            </a:br>
            <a:r>
              <a:rPr lang="en-US" sz="1400" b="1" dirty="0">
                <a:solidFill>
                  <a:schemeClr val="tx1"/>
                </a:solidFill>
              </a:rPr>
              <a:t>polarization</a:t>
            </a:r>
            <a:br>
              <a:rPr lang="en-US" sz="1400" b="1" dirty="0">
                <a:solidFill>
                  <a:schemeClr val="tx1"/>
                </a:solidFill>
              </a:rPr>
            </a:br>
            <a:r>
              <a:rPr lang="en-US" sz="1400" b="1" dirty="0">
                <a:solidFill>
                  <a:schemeClr val="tx1"/>
                </a:solidFill>
              </a:rPr>
              <a:t>correction</a:t>
            </a:r>
          </a:p>
        </p:txBody>
      </p:sp>
      <p:cxnSp>
        <p:nvCxnSpPr>
          <p:cNvPr id="37" name="Straight Arrow Connector 36">
            <a:extLst>
              <a:ext uri="{FF2B5EF4-FFF2-40B4-BE49-F238E27FC236}">
                <a16:creationId xmlns:a16="http://schemas.microsoft.com/office/drawing/2014/main" id="{4201E085-F653-8CD4-87FD-E047FC486CF9}"/>
              </a:ext>
            </a:extLst>
          </p:cNvPr>
          <p:cNvCxnSpPr>
            <a:cxnSpLocks/>
          </p:cNvCxnSpPr>
          <p:nvPr/>
        </p:nvCxnSpPr>
        <p:spPr>
          <a:xfrm>
            <a:off x="7543947" y="3780086"/>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Process 53">
            <a:extLst>
              <a:ext uri="{FF2B5EF4-FFF2-40B4-BE49-F238E27FC236}">
                <a16:creationId xmlns:a16="http://schemas.microsoft.com/office/drawing/2014/main" id="{117552A7-ADC8-C375-E253-2335979C64B6}"/>
              </a:ext>
            </a:extLst>
          </p:cNvPr>
          <p:cNvSpPr/>
          <p:nvPr/>
        </p:nvSpPr>
        <p:spPr>
          <a:xfrm>
            <a:off x="9392791" y="3532980"/>
            <a:ext cx="1081741"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Spectral</a:t>
            </a:r>
            <a:br>
              <a:rPr lang="en-US" sz="1400" b="1" dirty="0">
                <a:solidFill>
                  <a:schemeClr val="tx1"/>
                </a:solidFill>
              </a:rPr>
            </a:br>
            <a:r>
              <a:rPr lang="en-US" sz="1400" b="1" dirty="0">
                <a:solidFill>
                  <a:schemeClr val="tx1"/>
                </a:solidFill>
              </a:rPr>
              <a:t>calibration</a:t>
            </a:r>
          </a:p>
        </p:txBody>
      </p:sp>
      <p:cxnSp>
        <p:nvCxnSpPr>
          <p:cNvPr id="39" name="Straight Arrow Connector 38">
            <a:extLst>
              <a:ext uri="{FF2B5EF4-FFF2-40B4-BE49-F238E27FC236}">
                <a16:creationId xmlns:a16="http://schemas.microsoft.com/office/drawing/2014/main" id="{8AC52CAF-7A4A-8AAD-3BB5-91C3347038AC}"/>
              </a:ext>
            </a:extLst>
          </p:cNvPr>
          <p:cNvCxnSpPr>
            <a:cxnSpLocks/>
          </p:cNvCxnSpPr>
          <p:nvPr/>
        </p:nvCxnSpPr>
        <p:spPr>
          <a:xfrm>
            <a:off x="9060860" y="3780086"/>
            <a:ext cx="33193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Process 57">
            <a:extLst>
              <a:ext uri="{FF2B5EF4-FFF2-40B4-BE49-F238E27FC236}">
                <a16:creationId xmlns:a16="http://schemas.microsoft.com/office/drawing/2014/main" id="{B03A92C4-8F4E-4073-F585-852CB9E53BAF}"/>
              </a:ext>
            </a:extLst>
          </p:cNvPr>
          <p:cNvSpPr/>
          <p:nvPr/>
        </p:nvSpPr>
        <p:spPr>
          <a:xfrm>
            <a:off x="6494038" y="2224727"/>
            <a:ext cx="1052988"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INR</a:t>
            </a:r>
          </a:p>
        </p:txBody>
      </p:sp>
      <p:cxnSp>
        <p:nvCxnSpPr>
          <p:cNvPr id="41" name="Straight Arrow Connector 40">
            <a:extLst>
              <a:ext uri="{FF2B5EF4-FFF2-40B4-BE49-F238E27FC236}">
                <a16:creationId xmlns:a16="http://schemas.microsoft.com/office/drawing/2014/main" id="{089DB3E1-F7E6-0277-BC94-E404984CF956}"/>
              </a:ext>
            </a:extLst>
          </p:cNvPr>
          <p:cNvCxnSpPr>
            <a:cxnSpLocks/>
          </p:cNvCxnSpPr>
          <p:nvPr/>
        </p:nvCxnSpPr>
        <p:spPr>
          <a:xfrm>
            <a:off x="6162106" y="2471833"/>
            <a:ext cx="33193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Process 59">
            <a:extLst>
              <a:ext uri="{FF2B5EF4-FFF2-40B4-BE49-F238E27FC236}">
                <a16:creationId xmlns:a16="http://schemas.microsoft.com/office/drawing/2014/main" id="{9DC27898-E01C-5BD3-45B2-E6DD9683A793}"/>
              </a:ext>
            </a:extLst>
          </p:cNvPr>
          <p:cNvSpPr/>
          <p:nvPr/>
        </p:nvSpPr>
        <p:spPr>
          <a:xfrm>
            <a:off x="9280865" y="2224727"/>
            <a:ext cx="1193667" cy="494212"/>
          </a:xfrm>
          <a:prstGeom prst="flowChartProcess">
            <a:avLst/>
          </a:prstGeom>
          <a:solidFill>
            <a:srgbClr val="FFC00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Polarization</a:t>
            </a:r>
            <a:br>
              <a:rPr lang="en-US" sz="1400" b="1" dirty="0">
                <a:solidFill>
                  <a:schemeClr val="tx1"/>
                </a:solidFill>
              </a:rPr>
            </a:br>
            <a:r>
              <a:rPr lang="en-US" sz="1400" b="1" dirty="0">
                <a:solidFill>
                  <a:schemeClr val="tx1"/>
                </a:solidFill>
              </a:rPr>
              <a:t>correction</a:t>
            </a:r>
          </a:p>
        </p:txBody>
      </p:sp>
      <p:sp>
        <p:nvSpPr>
          <p:cNvPr id="43" name="Process 62">
            <a:extLst>
              <a:ext uri="{FF2B5EF4-FFF2-40B4-BE49-F238E27FC236}">
                <a16:creationId xmlns:a16="http://schemas.microsoft.com/office/drawing/2014/main" id="{0D37D99D-1EBB-0260-5C67-082E6C06CD69}"/>
              </a:ext>
            </a:extLst>
          </p:cNvPr>
          <p:cNvSpPr/>
          <p:nvPr/>
        </p:nvSpPr>
        <p:spPr>
          <a:xfrm>
            <a:off x="7875879" y="2224727"/>
            <a:ext cx="1081741" cy="494212"/>
          </a:xfrm>
          <a:prstGeom prst="flowChartProcess">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Spectral</a:t>
            </a:r>
            <a:br>
              <a:rPr lang="en-US" sz="1400" b="1" dirty="0">
                <a:solidFill>
                  <a:schemeClr val="tx1"/>
                </a:solidFill>
              </a:rPr>
            </a:br>
            <a:r>
              <a:rPr lang="en-US" sz="1400" b="1" dirty="0">
                <a:solidFill>
                  <a:schemeClr val="tx1"/>
                </a:solidFill>
              </a:rPr>
              <a:t>calibration</a:t>
            </a:r>
          </a:p>
        </p:txBody>
      </p:sp>
      <p:cxnSp>
        <p:nvCxnSpPr>
          <p:cNvPr id="44" name="Straight Arrow Connector 43">
            <a:extLst>
              <a:ext uri="{FF2B5EF4-FFF2-40B4-BE49-F238E27FC236}">
                <a16:creationId xmlns:a16="http://schemas.microsoft.com/office/drawing/2014/main" id="{C47C761A-9AAD-115B-D8CD-EF86C75F8F49}"/>
              </a:ext>
            </a:extLst>
          </p:cNvPr>
          <p:cNvCxnSpPr>
            <a:cxnSpLocks/>
          </p:cNvCxnSpPr>
          <p:nvPr/>
        </p:nvCxnSpPr>
        <p:spPr>
          <a:xfrm>
            <a:off x="7543948" y="2471833"/>
            <a:ext cx="33193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Stored Data 66">
            <a:extLst>
              <a:ext uri="{FF2B5EF4-FFF2-40B4-BE49-F238E27FC236}">
                <a16:creationId xmlns:a16="http://schemas.microsoft.com/office/drawing/2014/main" id="{AC3C681C-F91B-F7DC-25FD-3921EBAAD27C}"/>
              </a:ext>
            </a:extLst>
          </p:cNvPr>
          <p:cNvSpPr/>
          <p:nvPr/>
        </p:nvSpPr>
        <p:spPr>
          <a:xfrm>
            <a:off x="3331226" y="4782984"/>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L1a</a:t>
            </a:r>
          </a:p>
        </p:txBody>
      </p:sp>
      <p:sp>
        <p:nvSpPr>
          <p:cNvPr id="46" name="Stored Data 68">
            <a:extLst>
              <a:ext uri="{FF2B5EF4-FFF2-40B4-BE49-F238E27FC236}">
                <a16:creationId xmlns:a16="http://schemas.microsoft.com/office/drawing/2014/main" id="{42B8250D-2626-B6D2-2095-CC31B0BE7427}"/>
              </a:ext>
            </a:extLst>
          </p:cNvPr>
          <p:cNvSpPr/>
          <p:nvPr/>
        </p:nvSpPr>
        <p:spPr>
          <a:xfrm>
            <a:off x="10817328" y="3532980"/>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L1b</a:t>
            </a:r>
          </a:p>
        </p:txBody>
      </p:sp>
      <p:cxnSp>
        <p:nvCxnSpPr>
          <p:cNvPr id="47" name="Straight Arrow Connector 46">
            <a:extLst>
              <a:ext uri="{FF2B5EF4-FFF2-40B4-BE49-F238E27FC236}">
                <a16:creationId xmlns:a16="http://schemas.microsoft.com/office/drawing/2014/main" id="{9E85E2DC-D823-2DC5-7A18-7FA6547AD14E}"/>
              </a:ext>
            </a:extLst>
          </p:cNvPr>
          <p:cNvCxnSpPr>
            <a:cxnSpLocks/>
          </p:cNvCxnSpPr>
          <p:nvPr/>
        </p:nvCxnSpPr>
        <p:spPr>
          <a:xfrm>
            <a:off x="10474532" y="3780086"/>
            <a:ext cx="33193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Stored Data 70">
            <a:extLst>
              <a:ext uri="{FF2B5EF4-FFF2-40B4-BE49-F238E27FC236}">
                <a16:creationId xmlns:a16="http://schemas.microsoft.com/office/drawing/2014/main" id="{34587517-1500-E3F9-C796-9565AB5F9E2F}"/>
              </a:ext>
            </a:extLst>
          </p:cNvPr>
          <p:cNvSpPr/>
          <p:nvPr/>
        </p:nvSpPr>
        <p:spPr>
          <a:xfrm>
            <a:off x="10817328" y="2224727"/>
            <a:ext cx="1019332" cy="494212"/>
          </a:xfrm>
          <a:prstGeom prst="flowChartOnlineStorage">
            <a:avLst/>
          </a:prstGeom>
          <a:solidFill>
            <a:schemeClr val="accent5">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L1b</a:t>
            </a:r>
          </a:p>
        </p:txBody>
      </p:sp>
      <p:cxnSp>
        <p:nvCxnSpPr>
          <p:cNvPr id="49" name="Straight Arrow Connector 48">
            <a:extLst>
              <a:ext uri="{FF2B5EF4-FFF2-40B4-BE49-F238E27FC236}">
                <a16:creationId xmlns:a16="http://schemas.microsoft.com/office/drawing/2014/main" id="{A3563577-4311-AA71-7C94-0BDE1ED7F151}"/>
              </a:ext>
            </a:extLst>
          </p:cNvPr>
          <p:cNvCxnSpPr>
            <a:cxnSpLocks/>
          </p:cNvCxnSpPr>
          <p:nvPr/>
        </p:nvCxnSpPr>
        <p:spPr>
          <a:xfrm>
            <a:off x="10474532" y="2471833"/>
            <a:ext cx="33193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79F2BD59-2C55-266D-8C5B-84AC5E283133}"/>
              </a:ext>
            </a:extLst>
          </p:cNvPr>
          <p:cNvSpPr/>
          <p:nvPr/>
        </p:nvSpPr>
        <p:spPr>
          <a:xfrm>
            <a:off x="6304423" y="2056439"/>
            <a:ext cx="2890240" cy="1292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8F3C21B4-117F-32BD-9D15-9AD9D68658B3}"/>
              </a:ext>
            </a:extLst>
          </p:cNvPr>
          <p:cNvCxnSpPr>
            <a:cxnSpLocks/>
          </p:cNvCxnSpPr>
          <p:nvPr/>
        </p:nvCxnSpPr>
        <p:spPr>
          <a:xfrm>
            <a:off x="8948934" y="2471833"/>
            <a:ext cx="33193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AF942C0-599F-32A1-0186-47124C110C79}"/>
              </a:ext>
            </a:extLst>
          </p:cNvPr>
          <p:cNvSpPr txBox="1"/>
          <p:nvPr/>
        </p:nvSpPr>
        <p:spPr>
          <a:xfrm>
            <a:off x="4856451" y="2689413"/>
            <a:ext cx="1436612" cy="415498"/>
          </a:xfrm>
          <a:prstGeom prst="rect">
            <a:avLst/>
          </a:prstGeom>
          <a:noFill/>
        </p:spPr>
        <p:txBody>
          <a:bodyPr wrap="none" rtlCol="0">
            <a:spAutoFit/>
          </a:bodyPr>
          <a:lstStyle/>
          <a:p>
            <a:pPr algn="ctr"/>
            <a:r>
              <a:rPr lang="en-US" sz="1050" dirty="0"/>
              <a:t>(including </a:t>
            </a:r>
          </a:p>
          <a:p>
            <a:pPr algn="ctr"/>
            <a:r>
              <a:rPr lang="en-US" sz="1050" dirty="0"/>
              <a:t>stray light correction)</a:t>
            </a:r>
          </a:p>
        </p:txBody>
      </p:sp>
      <p:sp>
        <p:nvSpPr>
          <p:cNvPr id="54" name="TextBox 53">
            <a:extLst>
              <a:ext uri="{FF2B5EF4-FFF2-40B4-BE49-F238E27FC236}">
                <a16:creationId xmlns:a16="http://schemas.microsoft.com/office/drawing/2014/main" id="{719C392C-2723-5027-484C-AE1F55F4B6BF}"/>
              </a:ext>
            </a:extLst>
          </p:cNvPr>
          <p:cNvSpPr txBox="1"/>
          <p:nvPr/>
        </p:nvSpPr>
        <p:spPr>
          <a:xfrm>
            <a:off x="4856451" y="3997611"/>
            <a:ext cx="1436612" cy="415498"/>
          </a:xfrm>
          <a:prstGeom prst="rect">
            <a:avLst/>
          </a:prstGeom>
          <a:noFill/>
        </p:spPr>
        <p:txBody>
          <a:bodyPr wrap="none" rtlCol="0">
            <a:spAutoFit/>
          </a:bodyPr>
          <a:lstStyle/>
          <a:p>
            <a:pPr algn="ctr"/>
            <a:r>
              <a:rPr lang="en-US" sz="1050" dirty="0"/>
              <a:t>(including </a:t>
            </a:r>
          </a:p>
          <a:p>
            <a:pPr algn="ctr"/>
            <a:r>
              <a:rPr lang="en-US" sz="1050" dirty="0"/>
              <a:t>stray light correction)</a:t>
            </a:r>
          </a:p>
        </p:txBody>
      </p:sp>
      <p:sp>
        <p:nvSpPr>
          <p:cNvPr id="5" name="Process 59">
            <a:extLst>
              <a:ext uri="{FF2B5EF4-FFF2-40B4-BE49-F238E27FC236}">
                <a16:creationId xmlns:a16="http://schemas.microsoft.com/office/drawing/2014/main" id="{EF1E78E7-2109-7D1A-B47D-EC8E5973204A}"/>
              </a:ext>
            </a:extLst>
          </p:cNvPr>
          <p:cNvSpPr/>
          <p:nvPr/>
        </p:nvSpPr>
        <p:spPr>
          <a:xfrm>
            <a:off x="9721199" y="1196041"/>
            <a:ext cx="424924" cy="126578"/>
          </a:xfrm>
          <a:prstGeom prst="flowChartProcess">
            <a:avLst/>
          </a:prstGeom>
          <a:solidFill>
            <a:srgbClr val="FFC00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5" name="TextBox 54">
            <a:extLst>
              <a:ext uri="{FF2B5EF4-FFF2-40B4-BE49-F238E27FC236}">
                <a16:creationId xmlns:a16="http://schemas.microsoft.com/office/drawing/2014/main" id="{27EE370F-B13A-64AF-D2F1-3D676F714A9D}"/>
              </a:ext>
            </a:extLst>
          </p:cNvPr>
          <p:cNvSpPr txBox="1"/>
          <p:nvPr/>
        </p:nvSpPr>
        <p:spPr>
          <a:xfrm>
            <a:off x="10146123" y="1072132"/>
            <a:ext cx="1617209" cy="584775"/>
          </a:xfrm>
          <a:prstGeom prst="rect">
            <a:avLst/>
          </a:prstGeom>
          <a:noFill/>
        </p:spPr>
        <p:txBody>
          <a:bodyPr wrap="square" rtlCol="0">
            <a:spAutoFit/>
          </a:bodyPr>
          <a:lstStyle/>
          <a:p>
            <a:r>
              <a:rPr lang="en-US" sz="1600" b="1" dirty="0"/>
              <a:t>= Not turned on at launch</a:t>
            </a:r>
          </a:p>
        </p:txBody>
      </p:sp>
      <p:cxnSp>
        <p:nvCxnSpPr>
          <p:cNvPr id="57" name="Connector: Elbow 56">
            <a:extLst>
              <a:ext uri="{FF2B5EF4-FFF2-40B4-BE49-F238E27FC236}">
                <a16:creationId xmlns:a16="http://schemas.microsoft.com/office/drawing/2014/main" id="{67C8D857-F2DE-1A3C-82AA-7BD799EF10DF}"/>
              </a:ext>
            </a:extLst>
          </p:cNvPr>
          <p:cNvCxnSpPr/>
          <p:nvPr/>
        </p:nvCxnSpPr>
        <p:spPr>
          <a:xfrm rot="5400000">
            <a:off x="-209649" y="3746419"/>
            <a:ext cx="3251362" cy="12700"/>
          </a:xfrm>
          <a:prstGeom prst="bentConnector3">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61" name="Connector: Elbow 60">
            <a:extLst>
              <a:ext uri="{FF2B5EF4-FFF2-40B4-BE49-F238E27FC236}">
                <a16:creationId xmlns:a16="http://schemas.microsoft.com/office/drawing/2014/main" id="{5E481E15-9537-C8BA-BEC7-7A1B125B3909}"/>
              </a:ext>
            </a:extLst>
          </p:cNvPr>
          <p:cNvCxnSpPr>
            <a:cxnSpLocks/>
          </p:cNvCxnSpPr>
          <p:nvPr/>
        </p:nvCxnSpPr>
        <p:spPr>
          <a:xfrm rot="10800000" flipV="1">
            <a:off x="1409404" y="4547144"/>
            <a:ext cx="7782478" cy="831302"/>
          </a:xfrm>
          <a:prstGeom prst="bentConnector3">
            <a:avLst>
              <a:gd name="adj1" fmla="val 50000"/>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68" name="Connector: Elbow 67">
            <a:extLst>
              <a:ext uri="{FF2B5EF4-FFF2-40B4-BE49-F238E27FC236}">
                <a16:creationId xmlns:a16="http://schemas.microsoft.com/office/drawing/2014/main" id="{04BBC1B3-D0D5-BE09-6B4A-0A031B986F71}"/>
              </a:ext>
            </a:extLst>
          </p:cNvPr>
          <p:cNvCxnSpPr>
            <a:cxnSpLocks/>
          </p:cNvCxnSpPr>
          <p:nvPr/>
        </p:nvCxnSpPr>
        <p:spPr>
          <a:xfrm rot="10800000">
            <a:off x="1422382" y="2133290"/>
            <a:ext cx="7775170" cy="895339"/>
          </a:xfrm>
          <a:prstGeom prst="bentConnector3">
            <a:avLst>
              <a:gd name="adj1" fmla="val 36769"/>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7E57971-DF61-53F1-773B-6349E42463A0}"/>
              </a:ext>
            </a:extLst>
          </p:cNvPr>
          <p:cNvCxnSpPr/>
          <p:nvPr/>
        </p:nvCxnSpPr>
        <p:spPr>
          <a:xfrm>
            <a:off x="9191882" y="3031472"/>
            <a:ext cx="0" cy="151119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8A8BA321-B7BD-C5D6-A6D3-38BE8F6CB136}"/>
              </a:ext>
            </a:extLst>
          </p:cNvPr>
          <p:cNvSpPr/>
          <p:nvPr/>
        </p:nvSpPr>
        <p:spPr>
          <a:xfrm>
            <a:off x="152400" y="3002130"/>
            <a:ext cx="11887199" cy="1508621"/>
          </a:xfrm>
          <a:prstGeom prst="round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CC8C55B-2504-FDAD-D9B0-F346D98A150D}"/>
              </a:ext>
            </a:extLst>
          </p:cNvPr>
          <p:cNvSpPr txBox="1"/>
          <p:nvPr/>
        </p:nvSpPr>
        <p:spPr>
          <a:xfrm>
            <a:off x="7232958" y="6360834"/>
            <a:ext cx="4644948" cy="400110"/>
          </a:xfrm>
          <a:prstGeom prst="rect">
            <a:avLst/>
          </a:prstGeom>
          <a:noFill/>
        </p:spPr>
        <p:txBody>
          <a:bodyPr wrap="square" rtlCol="0">
            <a:spAutoFit/>
          </a:bodyPr>
          <a:lstStyle/>
          <a:p>
            <a:r>
              <a:rPr lang="en-US" sz="2000" i="1" dirty="0"/>
              <a:t>(See next talk by </a:t>
            </a:r>
            <a:r>
              <a:rPr lang="en-US" sz="2000" i="1" dirty="0" err="1"/>
              <a:t>Heesung</a:t>
            </a:r>
            <a:r>
              <a:rPr lang="en-US" sz="2000" i="1" dirty="0"/>
              <a:t> Chong for status)</a:t>
            </a:r>
          </a:p>
        </p:txBody>
      </p:sp>
    </p:spTree>
    <p:extLst>
      <p:ext uri="{BB962C8B-B14F-4D97-AF65-F5344CB8AC3E}">
        <p14:creationId xmlns:p14="http://schemas.microsoft.com/office/powerpoint/2010/main" val="196552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4"/>
                                        </p:tgtEl>
                                      </p:cBhvr>
                                    </p:animEffect>
                                    <p:animScale>
                                      <p:cBhvr>
                                        <p:cTn id="7"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First Light: Working Diffuser Solar </a:t>
            </a:r>
            <a:br>
              <a:rPr lang="en-US" dirty="0"/>
            </a:br>
            <a:r>
              <a:rPr lang="en-US" dirty="0"/>
              <a:t>@12:18 am ET, August 1, 2023</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pic>
        <p:nvPicPr>
          <p:cNvPr id="9" name="Picture 8" descr="A blue and yellow squares&#10;&#10;Description automatically generated">
            <a:extLst>
              <a:ext uri="{FF2B5EF4-FFF2-40B4-BE49-F238E27FC236}">
                <a16:creationId xmlns:a16="http://schemas.microsoft.com/office/drawing/2014/main" id="{F52645C0-C606-E2FD-A6BA-D77521FD0F83}"/>
              </a:ext>
            </a:extLst>
          </p:cNvPr>
          <p:cNvPicPr>
            <a:picLocks noChangeAspect="1"/>
          </p:cNvPicPr>
          <p:nvPr/>
        </p:nvPicPr>
        <p:blipFill>
          <a:blip r:embed="rId2"/>
          <a:stretch>
            <a:fillRect/>
          </a:stretch>
        </p:blipFill>
        <p:spPr>
          <a:xfrm>
            <a:off x="8594" y="2346837"/>
            <a:ext cx="2179266" cy="2164325"/>
          </a:xfrm>
          <a:prstGeom prst="rect">
            <a:avLst/>
          </a:prstGeom>
        </p:spPr>
      </p:pic>
      <p:pic>
        <p:nvPicPr>
          <p:cNvPr id="4" name="Picture 3" descr="A screen shot of a graph&#10;&#10;Description automatically generated">
            <a:extLst>
              <a:ext uri="{FF2B5EF4-FFF2-40B4-BE49-F238E27FC236}">
                <a16:creationId xmlns:a16="http://schemas.microsoft.com/office/drawing/2014/main" id="{B6A5219A-3793-DCA3-DFA9-778CD7518D11}"/>
              </a:ext>
            </a:extLst>
          </p:cNvPr>
          <p:cNvPicPr>
            <a:picLocks noChangeAspect="1"/>
          </p:cNvPicPr>
          <p:nvPr/>
        </p:nvPicPr>
        <p:blipFill rotWithShape="1">
          <a:blip r:embed="rId3"/>
          <a:srcRect l="1792" t="21852" r="5275" b="7037"/>
          <a:stretch/>
        </p:blipFill>
        <p:spPr>
          <a:xfrm>
            <a:off x="2179996" y="1095599"/>
            <a:ext cx="5012470" cy="5427666"/>
          </a:xfrm>
          <a:prstGeom prst="rect">
            <a:avLst/>
          </a:prstGeom>
        </p:spPr>
      </p:pic>
      <p:pic>
        <p:nvPicPr>
          <p:cNvPr id="8" name="Picture 7" descr="A screen shot of a graph&#10;&#10;Description automatically generated">
            <a:extLst>
              <a:ext uri="{FF2B5EF4-FFF2-40B4-BE49-F238E27FC236}">
                <a16:creationId xmlns:a16="http://schemas.microsoft.com/office/drawing/2014/main" id="{CCF36907-6AFC-ABAA-4725-3E7A2E883B56}"/>
              </a:ext>
            </a:extLst>
          </p:cNvPr>
          <p:cNvPicPr>
            <a:picLocks noChangeAspect="1"/>
          </p:cNvPicPr>
          <p:nvPr/>
        </p:nvPicPr>
        <p:blipFill rotWithShape="1">
          <a:blip r:embed="rId4"/>
          <a:srcRect l="2380" t="21904" r="5300" b="7143"/>
          <a:stretch/>
        </p:blipFill>
        <p:spPr>
          <a:xfrm>
            <a:off x="7249914" y="1103763"/>
            <a:ext cx="4917164" cy="5347864"/>
          </a:xfrm>
          <a:prstGeom prst="rect">
            <a:avLst/>
          </a:prstGeom>
        </p:spPr>
      </p:pic>
      <p:sp>
        <p:nvSpPr>
          <p:cNvPr id="10" name="TextBox 9">
            <a:extLst>
              <a:ext uri="{FF2B5EF4-FFF2-40B4-BE49-F238E27FC236}">
                <a16:creationId xmlns:a16="http://schemas.microsoft.com/office/drawing/2014/main" id="{284FCCC7-D798-DF13-4DA1-D036CD8DCBDB}"/>
              </a:ext>
            </a:extLst>
          </p:cNvPr>
          <p:cNvSpPr txBox="1"/>
          <p:nvPr/>
        </p:nvSpPr>
        <p:spPr>
          <a:xfrm>
            <a:off x="9279465" y="6451627"/>
            <a:ext cx="1572738" cy="369332"/>
          </a:xfrm>
          <a:prstGeom prst="rect">
            <a:avLst/>
          </a:prstGeom>
          <a:noFill/>
        </p:spPr>
        <p:txBody>
          <a:bodyPr wrap="none" rtlCol="0">
            <a:spAutoFit/>
          </a:bodyPr>
          <a:lstStyle/>
          <a:p>
            <a:r>
              <a:rPr lang="en-US" b="1" dirty="0"/>
              <a:t>Synthetic Data</a:t>
            </a:r>
          </a:p>
        </p:txBody>
      </p:sp>
      <p:sp>
        <p:nvSpPr>
          <p:cNvPr id="2" name="Oval 1">
            <a:extLst>
              <a:ext uri="{FF2B5EF4-FFF2-40B4-BE49-F238E27FC236}">
                <a16:creationId xmlns:a16="http://schemas.microsoft.com/office/drawing/2014/main" id="{251085EE-8DD4-5A85-7C23-6A477F4E0DAA}"/>
              </a:ext>
            </a:extLst>
          </p:cNvPr>
          <p:cNvSpPr/>
          <p:nvPr/>
        </p:nvSpPr>
        <p:spPr>
          <a:xfrm>
            <a:off x="6011917" y="1493730"/>
            <a:ext cx="788276" cy="576808"/>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32DBBB7-DB20-132C-5D8C-CE0C39581011}"/>
              </a:ext>
            </a:extLst>
          </p:cNvPr>
          <p:cNvSpPr/>
          <p:nvPr/>
        </p:nvSpPr>
        <p:spPr>
          <a:xfrm>
            <a:off x="4614040" y="3952696"/>
            <a:ext cx="493987" cy="2364021"/>
          </a:xfrm>
          <a:prstGeom prst="ellipse">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63CE6FC-C479-D890-0474-C930A15C710E}"/>
              </a:ext>
            </a:extLst>
          </p:cNvPr>
          <p:cNvSpPr txBox="1"/>
          <p:nvPr/>
        </p:nvSpPr>
        <p:spPr>
          <a:xfrm>
            <a:off x="158923" y="4528430"/>
            <a:ext cx="1963625" cy="1569660"/>
          </a:xfrm>
          <a:prstGeom prst="rect">
            <a:avLst/>
          </a:prstGeom>
          <a:solidFill>
            <a:schemeClr val="accent5">
              <a:lumMod val="20000"/>
              <a:lumOff val="80000"/>
            </a:schemeClr>
          </a:solidFill>
        </p:spPr>
        <p:txBody>
          <a:bodyPr wrap="square" rtlCol="0">
            <a:spAutoFit/>
          </a:bodyPr>
          <a:lstStyle/>
          <a:p>
            <a:r>
              <a:rPr lang="en-US" dirty="0"/>
              <a:t>First TEMPO recording of photons in-orbit</a:t>
            </a:r>
          </a:p>
        </p:txBody>
      </p:sp>
      <p:sp>
        <p:nvSpPr>
          <p:cNvPr id="11" name="TextBox 10">
            <a:extLst>
              <a:ext uri="{FF2B5EF4-FFF2-40B4-BE49-F238E27FC236}">
                <a16:creationId xmlns:a16="http://schemas.microsoft.com/office/drawing/2014/main" id="{4B1CB5A0-EEAD-67E0-F66F-A551AB510390}"/>
              </a:ext>
            </a:extLst>
          </p:cNvPr>
          <p:cNvSpPr txBox="1"/>
          <p:nvPr/>
        </p:nvSpPr>
        <p:spPr>
          <a:xfrm>
            <a:off x="1932670" y="6377189"/>
            <a:ext cx="6332019" cy="461665"/>
          </a:xfrm>
          <a:prstGeom prst="rect">
            <a:avLst/>
          </a:prstGeom>
          <a:noFill/>
        </p:spPr>
        <p:txBody>
          <a:bodyPr wrap="square" rtlCol="0">
            <a:spAutoFit/>
          </a:bodyPr>
          <a:lstStyle/>
          <a:p>
            <a:r>
              <a:rPr lang="en-US" dirty="0">
                <a:solidFill>
                  <a:schemeClr val="tx2">
                    <a:lumMod val="60000"/>
                    <a:lumOff val="40000"/>
                  </a:schemeClr>
                </a:solidFill>
              </a:rPr>
              <a:t>First near-</a:t>
            </a:r>
            <a:r>
              <a:rPr lang="en-US" dirty="0" err="1">
                <a:solidFill>
                  <a:schemeClr val="tx2">
                    <a:lumMod val="60000"/>
                    <a:lumOff val="40000"/>
                  </a:schemeClr>
                </a:solidFill>
              </a:rPr>
              <a:t>realtime</a:t>
            </a:r>
            <a:r>
              <a:rPr lang="en-US" dirty="0">
                <a:solidFill>
                  <a:schemeClr val="tx2">
                    <a:lumMod val="60000"/>
                    <a:lumOff val="40000"/>
                  </a:schemeClr>
                </a:solidFill>
              </a:rPr>
              <a:t> processing…looks like the Sun!</a:t>
            </a:r>
          </a:p>
        </p:txBody>
      </p:sp>
    </p:spTree>
    <p:extLst>
      <p:ext uri="{BB962C8B-B14F-4D97-AF65-F5344CB8AC3E}">
        <p14:creationId xmlns:p14="http://schemas.microsoft.com/office/powerpoint/2010/main" val="132817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Wavelength Shift from Pre-launch</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E2AF9460-6E49-53DF-56AE-F089D1D7A921}"/>
              </a:ext>
            </a:extLst>
          </p:cNvPr>
          <p:cNvSpPr txBox="1"/>
          <p:nvPr/>
        </p:nvSpPr>
        <p:spPr>
          <a:xfrm>
            <a:off x="266700" y="1671399"/>
            <a:ext cx="5454592" cy="3970318"/>
          </a:xfrm>
          <a:prstGeom prst="rect">
            <a:avLst/>
          </a:prstGeom>
          <a:solidFill>
            <a:schemeClr val="tx2">
              <a:lumMod val="20000"/>
              <a:lumOff val="80000"/>
            </a:schemeClr>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Significant (0.4-0.5 nm) wavelength shifts from pre-launch characterization.</a:t>
            </a:r>
          </a:p>
          <a:p>
            <a:pPr marL="952485" lvl="1" indent="-342900" defTabSz="914400">
              <a:buFont typeface="Arial" panose="020B0604020202020204" pitchFamily="34" charset="0"/>
              <a:buChar char="•"/>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Same direction for UV &amp; VIS</a:t>
            </a:r>
          </a:p>
          <a:p>
            <a:pPr marL="952485" lvl="1" indent="-342900" defTabSz="914400">
              <a:buFont typeface="Arial" panose="020B0604020202020204" pitchFamily="34" charset="0"/>
              <a:buChar char="•"/>
              <a:defRPr/>
            </a:pPr>
            <a:r>
              <a:rPr lang="en-US" sz="2800" b="1" dirty="0">
                <a:solidFill>
                  <a:prstClr val="black"/>
                </a:solidFill>
                <a:latin typeface="Calibri"/>
              </a:rPr>
              <a:t>Adjustment of nominal wavelength table</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342900" indent="-342900" defTabSz="914400">
              <a:buFont typeface="Arial" panose="020B0604020202020204" pitchFamily="34" charset="0"/>
              <a:buChar char="•"/>
              <a:defRPr/>
            </a:pPr>
            <a:r>
              <a:rPr lang="en-US" sz="2800" b="1" dirty="0">
                <a:solidFill>
                  <a:prstClr val="black"/>
                </a:solidFill>
                <a:latin typeface="Calibri"/>
              </a:rPr>
              <a:t>Level 1 and 2 baseline algorithms register wavelength scale of each image.</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screenshot of a graph&#10;&#10;Description automatically generated">
            <a:extLst>
              <a:ext uri="{FF2B5EF4-FFF2-40B4-BE49-F238E27FC236}">
                <a16:creationId xmlns:a16="http://schemas.microsoft.com/office/drawing/2014/main" id="{10F10DDB-47A8-E706-34B3-4730FC45F4C7}"/>
              </a:ext>
            </a:extLst>
          </p:cNvPr>
          <p:cNvPicPr>
            <a:picLocks noChangeAspect="1"/>
          </p:cNvPicPr>
          <p:nvPr/>
        </p:nvPicPr>
        <p:blipFill rotWithShape="1">
          <a:blip r:embed="rId2"/>
          <a:srcRect l="7196" t="24444" r="10865" b="7284"/>
          <a:stretch/>
        </p:blipFill>
        <p:spPr>
          <a:xfrm>
            <a:off x="6095999" y="1101446"/>
            <a:ext cx="4882140" cy="5756554"/>
          </a:xfrm>
          <a:prstGeom prst="rect">
            <a:avLst/>
          </a:prstGeom>
        </p:spPr>
      </p:pic>
    </p:spTree>
    <p:extLst>
      <p:ext uri="{BB962C8B-B14F-4D97-AF65-F5344CB8AC3E}">
        <p14:creationId xmlns:p14="http://schemas.microsoft.com/office/powerpoint/2010/main" val="277779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1A492-31DC-B0E6-98CB-116B53702DD0}"/>
              </a:ext>
            </a:extLst>
          </p:cNvPr>
          <p:cNvSpPr>
            <a:spLocks noGrp="1"/>
          </p:cNvSpPr>
          <p:nvPr>
            <p:ph idx="1"/>
          </p:nvPr>
        </p:nvSpPr>
        <p:spPr>
          <a:xfrm>
            <a:off x="152400" y="1143000"/>
            <a:ext cx="5434668" cy="5257800"/>
          </a:xfrm>
        </p:spPr>
        <p:txBody>
          <a:bodyPr/>
          <a:lstStyle/>
          <a:p>
            <a:r>
              <a:rPr lang="en-US" dirty="0"/>
              <a:t>Wavelength scale has changed (shifted) ever so slightly since First Light</a:t>
            </a:r>
          </a:p>
          <a:p>
            <a:r>
              <a:rPr lang="en-US" dirty="0"/>
              <a:t>Much more stable since ~ Spring 2024</a:t>
            </a:r>
          </a:p>
          <a:p>
            <a:r>
              <a:rPr lang="en-US" dirty="0"/>
              <a:t>Spectral range nearly constant</a:t>
            </a:r>
          </a:p>
          <a:p>
            <a:r>
              <a:rPr lang="en-US" dirty="0"/>
              <a:t>L1b IRR/IRRR contains estimated shift (</a:t>
            </a:r>
            <a:r>
              <a:rPr lang="en-US" dirty="0" err="1"/>
              <a:t>wavecal_param</a:t>
            </a:r>
            <a:r>
              <a:rPr lang="en-US" dirty="0"/>
              <a:t>)</a:t>
            </a:r>
          </a:p>
          <a:p>
            <a:r>
              <a:rPr lang="en-US" dirty="0"/>
              <a:t>S</a:t>
            </a:r>
            <a:r>
              <a:rPr lang="en-US" sz="2800" dirty="0"/>
              <a:t>ee </a:t>
            </a:r>
            <a:r>
              <a:rPr lang="en-US" sz="2800" dirty="0" err="1"/>
              <a:t>Weizhen</a:t>
            </a:r>
            <a:r>
              <a:rPr lang="en-US" sz="2800" dirty="0"/>
              <a:t> Hou’s poster for spectral calibration</a:t>
            </a:r>
            <a:endParaRPr lang="en-US" dirty="0"/>
          </a:p>
        </p:txBody>
      </p:sp>
      <p:sp>
        <p:nvSpPr>
          <p:cNvPr id="3" name="Title 2">
            <a:extLst>
              <a:ext uri="{FF2B5EF4-FFF2-40B4-BE49-F238E27FC236}">
                <a16:creationId xmlns:a16="http://schemas.microsoft.com/office/drawing/2014/main" id="{0628DB10-3077-D8AE-2B4B-0EA20BDDE56C}"/>
              </a:ext>
            </a:extLst>
          </p:cNvPr>
          <p:cNvSpPr>
            <a:spLocks noGrp="1"/>
          </p:cNvSpPr>
          <p:nvPr>
            <p:ph type="title"/>
          </p:nvPr>
        </p:nvSpPr>
        <p:spPr/>
        <p:txBody>
          <a:bodyPr/>
          <a:lstStyle/>
          <a:p>
            <a:r>
              <a:rPr lang="en-US" dirty="0"/>
              <a:t>Wavelength Stability</a:t>
            </a:r>
          </a:p>
        </p:txBody>
      </p:sp>
      <p:sp>
        <p:nvSpPr>
          <p:cNvPr id="4" name="Date Placeholder 3">
            <a:extLst>
              <a:ext uri="{FF2B5EF4-FFF2-40B4-BE49-F238E27FC236}">
                <a16:creationId xmlns:a16="http://schemas.microsoft.com/office/drawing/2014/main" id="{D7C5FCEA-7EFE-E58F-6E47-AE4795FBBAAF}"/>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370ADEC3-EF66-9313-D38A-F1757E7AB201}"/>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ABEB30E3-501F-6A5F-47F9-2236AEF2D6B3}"/>
              </a:ext>
            </a:extLst>
          </p:cNvPr>
          <p:cNvSpPr>
            <a:spLocks noGrp="1"/>
          </p:cNvSpPr>
          <p:nvPr>
            <p:ph type="sldNum" sz="quarter" idx="12"/>
          </p:nvPr>
        </p:nvSpPr>
        <p:spPr/>
        <p:txBody>
          <a:bodyPr/>
          <a:lstStyle/>
          <a:p>
            <a:fld id="{8ED73442-08FF-4492-B0C7-9D805A86EDBE}" type="slidenum">
              <a:rPr lang="en-US" smtClean="0"/>
              <a:t>7</a:t>
            </a:fld>
            <a:endParaRPr lang="en-US"/>
          </a:p>
        </p:txBody>
      </p:sp>
      <p:pic>
        <p:nvPicPr>
          <p:cNvPr id="8" name="Picture 7">
            <a:extLst>
              <a:ext uri="{FF2B5EF4-FFF2-40B4-BE49-F238E27FC236}">
                <a16:creationId xmlns:a16="http://schemas.microsoft.com/office/drawing/2014/main" id="{0DAB62D9-E5A4-75AB-6472-0E9D44A76D2F}"/>
              </a:ext>
            </a:extLst>
          </p:cNvPr>
          <p:cNvPicPr>
            <a:picLocks noChangeAspect="1"/>
          </p:cNvPicPr>
          <p:nvPr/>
        </p:nvPicPr>
        <p:blipFill>
          <a:blip r:embed="rId2"/>
          <a:stretch>
            <a:fillRect/>
          </a:stretch>
        </p:blipFill>
        <p:spPr>
          <a:xfrm>
            <a:off x="5704514" y="1393502"/>
            <a:ext cx="6163505" cy="4612458"/>
          </a:xfrm>
          <a:prstGeom prst="rect">
            <a:avLst/>
          </a:prstGeom>
        </p:spPr>
      </p:pic>
    </p:spTree>
    <p:extLst>
      <p:ext uri="{BB962C8B-B14F-4D97-AF65-F5344CB8AC3E}">
        <p14:creationId xmlns:p14="http://schemas.microsoft.com/office/powerpoint/2010/main" val="164090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AE1912-5BAA-CD67-D494-CB1A9594CFA7}"/>
              </a:ext>
            </a:extLst>
          </p:cNvPr>
          <p:cNvSpPr>
            <a:spLocks noGrp="1"/>
          </p:cNvSpPr>
          <p:nvPr>
            <p:ph idx="1"/>
          </p:nvPr>
        </p:nvSpPr>
        <p:spPr/>
        <p:txBody>
          <a:bodyPr/>
          <a:lstStyle/>
          <a:p>
            <a:r>
              <a:rPr lang="en-US" dirty="0"/>
              <a:t>Deriving in-flight spectral response function assuming asymmetric super Gaussian – wings slightly wider than prelaunch</a:t>
            </a:r>
          </a:p>
          <a:p>
            <a:endParaRPr lang="en-US" dirty="0"/>
          </a:p>
        </p:txBody>
      </p:sp>
      <p:sp>
        <p:nvSpPr>
          <p:cNvPr id="3" name="Title 2">
            <a:extLst>
              <a:ext uri="{FF2B5EF4-FFF2-40B4-BE49-F238E27FC236}">
                <a16:creationId xmlns:a16="http://schemas.microsoft.com/office/drawing/2014/main" id="{F06DD95E-FB7E-B5FD-9C07-4E9070B2C090}"/>
              </a:ext>
            </a:extLst>
          </p:cNvPr>
          <p:cNvSpPr>
            <a:spLocks noGrp="1"/>
          </p:cNvSpPr>
          <p:nvPr>
            <p:ph type="title"/>
          </p:nvPr>
        </p:nvSpPr>
        <p:spPr/>
        <p:txBody>
          <a:bodyPr/>
          <a:lstStyle/>
          <a:p>
            <a:r>
              <a:rPr lang="en-US" dirty="0"/>
              <a:t>Spectral bandpass calibration</a:t>
            </a:r>
          </a:p>
        </p:txBody>
      </p:sp>
      <p:sp>
        <p:nvSpPr>
          <p:cNvPr id="4" name="Date Placeholder 3">
            <a:extLst>
              <a:ext uri="{FF2B5EF4-FFF2-40B4-BE49-F238E27FC236}">
                <a16:creationId xmlns:a16="http://schemas.microsoft.com/office/drawing/2014/main" id="{A12B2145-B5B4-7F0E-CD5C-01A9CF373EC2}"/>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DA7757DB-7D5B-B246-F7F9-2AED7E6E25C7}"/>
              </a:ext>
            </a:extLst>
          </p:cNvPr>
          <p:cNvSpPr>
            <a:spLocks noGrp="1"/>
          </p:cNvSpPr>
          <p:nvPr>
            <p:ph type="ftr" sz="quarter" idx="11"/>
          </p:nvPr>
        </p:nvSpPr>
        <p:spPr/>
        <p:txBody>
          <a:bodyPr/>
          <a:lstStyle/>
          <a:p>
            <a:r>
              <a:rPr lang="en-US" dirty="0"/>
              <a:t>TEMPO-GEMS  Workshop</a:t>
            </a:r>
          </a:p>
        </p:txBody>
      </p:sp>
      <p:sp>
        <p:nvSpPr>
          <p:cNvPr id="6" name="Slide Number Placeholder 5">
            <a:extLst>
              <a:ext uri="{FF2B5EF4-FFF2-40B4-BE49-F238E27FC236}">
                <a16:creationId xmlns:a16="http://schemas.microsoft.com/office/drawing/2014/main" id="{8E14130D-1184-798D-B40E-8A0D37364AD8}"/>
              </a:ext>
            </a:extLst>
          </p:cNvPr>
          <p:cNvSpPr>
            <a:spLocks noGrp="1"/>
          </p:cNvSpPr>
          <p:nvPr>
            <p:ph type="sldNum" sz="quarter" idx="12"/>
          </p:nvPr>
        </p:nvSpPr>
        <p:spPr/>
        <p:txBody>
          <a:bodyPr/>
          <a:lstStyle/>
          <a:p>
            <a:fld id="{8ED73442-08FF-4492-B0C7-9D805A86EDBE}" type="slidenum">
              <a:rPr lang="en-US" smtClean="0"/>
              <a:t>8</a:t>
            </a:fld>
            <a:endParaRPr lang="en-US"/>
          </a:p>
        </p:txBody>
      </p:sp>
      <p:pic>
        <p:nvPicPr>
          <p:cNvPr id="7" name="Picture 6" descr="A graph of a graph of a number of different sizes&#10;&#10;Description automatically generated with medium confidence">
            <a:extLst>
              <a:ext uri="{FF2B5EF4-FFF2-40B4-BE49-F238E27FC236}">
                <a16:creationId xmlns:a16="http://schemas.microsoft.com/office/drawing/2014/main" id="{02514AF4-FC05-BE23-CF65-A56F1AA3178A}"/>
              </a:ext>
            </a:extLst>
          </p:cNvPr>
          <p:cNvPicPr>
            <a:picLocks noChangeAspect="1"/>
          </p:cNvPicPr>
          <p:nvPr/>
        </p:nvPicPr>
        <p:blipFill rotWithShape="1">
          <a:blip r:embed="rId2"/>
          <a:srcRect l="9528" t="3752" r="7162" b="5782"/>
          <a:stretch/>
        </p:blipFill>
        <p:spPr>
          <a:xfrm>
            <a:off x="89083" y="2678002"/>
            <a:ext cx="6006917" cy="3423525"/>
          </a:xfrm>
          <a:prstGeom prst="rect">
            <a:avLst/>
          </a:prstGeom>
        </p:spPr>
      </p:pic>
      <p:pic>
        <p:nvPicPr>
          <p:cNvPr id="8" name="Picture 7" descr="A graph of a normal distribution&#10;&#10;Description automatically generated with medium confidence">
            <a:extLst>
              <a:ext uri="{FF2B5EF4-FFF2-40B4-BE49-F238E27FC236}">
                <a16:creationId xmlns:a16="http://schemas.microsoft.com/office/drawing/2014/main" id="{5C024456-D26A-5C4F-BA33-B9AD13316450}"/>
              </a:ext>
            </a:extLst>
          </p:cNvPr>
          <p:cNvPicPr>
            <a:picLocks noChangeAspect="1"/>
          </p:cNvPicPr>
          <p:nvPr/>
        </p:nvPicPr>
        <p:blipFill rotWithShape="1">
          <a:blip r:embed="rId3"/>
          <a:srcRect l="9062" r="6200" b="5969"/>
          <a:stretch/>
        </p:blipFill>
        <p:spPr>
          <a:xfrm>
            <a:off x="6258046" y="2535597"/>
            <a:ext cx="5878178" cy="3423525"/>
          </a:xfrm>
          <a:prstGeom prst="rect">
            <a:avLst/>
          </a:prstGeom>
        </p:spPr>
      </p:pic>
      <p:sp>
        <p:nvSpPr>
          <p:cNvPr id="9" name="TextBox 8">
            <a:extLst>
              <a:ext uri="{FF2B5EF4-FFF2-40B4-BE49-F238E27FC236}">
                <a16:creationId xmlns:a16="http://schemas.microsoft.com/office/drawing/2014/main" id="{D1CA714D-B13F-2BB1-5C16-8717A6A622B6}"/>
              </a:ext>
            </a:extLst>
          </p:cNvPr>
          <p:cNvSpPr txBox="1"/>
          <p:nvPr/>
        </p:nvSpPr>
        <p:spPr>
          <a:xfrm>
            <a:off x="2591032" y="2294026"/>
            <a:ext cx="1069524" cy="369332"/>
          </a:xfrm>
          <a:prstGeom prst="rect">
            <a:avLst/>
          </a:prstGeom>
          <a:noFill/>
        </p:spPr>
        <p:txBody>
          <a:bodyPr wrap="none" rtlCol="0">
            <a:spAutoFit/>
          </a:bodyPr>
          <a:lstStyle/>
          <a:p>
            <a:pPr algn="ctr"/>
            <a:r>
              <a:rPr lang="en-US" b="1" dirty="0">
                <a:solidFill>
                  <a:srgbClr val="0000FF"/>
                </a:solidFill>
              </a:rPr>
              <a:t>UV CCD</a:t>
            </a:r>
          </a:p>
        </p:txBody>
      </p:sp>
      <p:sp>
        <p:nvSpPr>
          <p:cNvPr id="10" name="TextBox 9">
            <a:extLst>
              <a:ext uri="{FF2B5EF4-FFF2-40B4-BE49-F238E27FC236}">
                <a16:creationId xmlns:a16="http://schemas.microsoft.com/office/drawing/2014/main" id="{056BDC95-261E-B33D-1BFA-59FBEACCA165}"/>
              </a:ext>
            </a:extLst>
          </p:cNvPr>
          <p:cNvSpPr txBox="1"/>
          <p:nvPr/>
        </p:nvSpPr>
        <p:spPr>
          <a:xfrm>
            <a:off x="8654082" y="2294026"/>
            <a:ext cx="1120821" cy="369332"/>
          </a:xfrm>
          <a:prstGeom prst="rect">
            <a:avLst/>
          </a:prstGeom>
          <a:noFill/>
        </p:spPr>
        <p:txBody>
          <a:bodyPr wrap="none" rtlCol="0">
            <a:spAutoFit/>
          </a:bodyPr>
          <a:lstStyle/>
          <a:p>
            <a:pPr algn="ctr"/>
            <a:r>
              <a:rPr lang="en-US" b="1" dirty="0">
                <a:solidFill>
                  <a:srgbClr val="0000FF"/>
                </a:solidFill>
              </a:rPr>
              <a:t>VIS CCD</a:t>
            </a:r>
          </a:p>
        </p:txBody>
      </p:sp>
      <p:sp>
        <p:nvSpPr>
          <p:cNvPr id="12" name="TextBox 11">
            <a:extLst>
              <a:ext uri="{FF2B5EF4-FFF2-40B4-BE49-F238E27FC236}">
                <a16:creationId xmlns:a16="http://schemas.microsoft.com/office/drawing/2014/main" id="{D6D3398B-12A1-ED64-86AF-CDAA52BC02DE}"/>
              </a:ext>
            </a:extLst>
          </p:cNvPr>
          <p:cNvSpPr txBox="1"/>
          <p:nvPr/>
        </p:nvSpPr>
        <p:spPr>
          <a:xfrm>
            <a:off x="415205" y="6249360"/>
            <a:ext cx="1563248" cy="261610"/>
          </a:xfrm>
          <a:prstGeom prst="rect">
            <a:avLst/>
          </a:prstGeom>
          <a:noFill/>
        </p:spPr>
        <p:txBody>
          <a:bodyPr wrap="none" rtlCol="0">
            <a:spAutoFit/>
          </a:bodyPr>
          <a:lstStyle/>
          <a:p>
            <a:pPr algn="r"/>
            <a:r>
              <a:rPr lang="en-US" sz="1100" dirty="0"/>
              <a:t>[Credit: </a:t>
            </a:r>
            <a:r>
              <a:rPr lang="en-US" sz="1100" dirty="0" err="1"/>
              <a:t>Weizhen</a:t>
            </a:r>
            <a:r>
              <a:rPr lang="en-US" sz="1100" dirty="0"/>
              <a:t> Hou]</a:t>
            </a:r>
          </a:p>
        </p:txBody>
      </p:sp>
      <p:pic>
        <p:nvPicPr>
          <p:cNvPr id="13" name="Picture 12" descr="A graph of a graph of a number of different sizes&#10;&#10;Description automatically generated with medium confidence">
            <a:extLst>
              <a:ext uri="{FF2B5EF4-FFF2-40B4-BE49-F238E27FC236}">
                <a16:creationId xmlns:a16="http://schemas.microsoft.com/office/drawing/2014/main" id="{853EA00C-5CBD-B1EB-D12D-B7F634CC9E97}"/>
              </a:ext>
            </a:extLst>
          </p:cNvPr>
          <p:cNvPicPr>
            <a:picLocks noChangeAspect="1"/>
          </p:cNvPicPr>
          <p:nvPr/>
        </p:nvPicPr>
        <p:blipFill rotWithShape="1">
          <a:blip r:embed="rId2"/>
          <a:srcRect l="9528" t="62498" r="63116" b="5782"/>
          <a:stretch/>
        </p:blipFill>
        <p:spPr>
          <a:xfrm>
            <a:off x="2635512" y="2357383"/>
            <a:ext cx="7065837" cy="4300180"/>
          </a:xfrm>
          <a:prstGeom prst="rect">
            <a:avLst/>
          </a:prstGeom>
        </p:spPr>
      </p:pic>
    </p:spTree>
    <p:extLst>
      <p:ext uri="{BB962C8B-B14F-4D97-AF65-F5344CB8AC3E}">
        <p14:creationId xmlns:p14="http://schemas.microsoft.com/office/powerpoint/2010/main" val="42678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B29A6FC-070E-AAB4-DFD2-F1ECF741A33C}"/>
              </a:ext>
            </a:extLst>
          </p:cNvPr>
          <p:cNvSpPr>
            <a:spLocks noGrp="1"/>
          </p:cNvSpPr>
          <p:nvPr>
            <p:ph idx="1"/>
          </p:nvPr>
        </p:nvSpPr>
        <p:spPr>
          <a:xfrm>
            <a:off x="152400" y="1143000"/>
            <a:ext cx="11887200" cy="504351"/>
          </a:xfrm>
        </p:spPr>
        <p:txBody>
          <a:bodyPr/>
          <a:lstStyle/>
          <a:p>
            <a:r>
              <a:rPr lang="en-US" b="1" dirty="0"/>
              <a:t>TEMPO vs. TSIS (Coddington et al. 2021)</a:t>
            </a:r>
          </a:p>
          <a:p>
            <a:endParaRPr lang="en-US" dirty="0"/>
          </a:p>
        </p:txBody>
      </p:sp>
      <p:sp>
        <p:nvSpPr>
          <p:cNvPr id="3" name="Title 2">
            <a:extLst>
              <a:ext uri="{FF2B5EF4-FFF2-40B4-BE49-F238E27FC236}">
                <a16:creationId xmlns:a16="http://schemas.microsoft.com/office/drawing/2014/main" id="{8F95EBC4-DEF2-5CE6-1928-2CE91257BBC9}"/>
              </a:ext>
            </a:extLst>
          </p:cNvPr>
          <p:cNvSpPr>
            <a:spLocks noGrp="1"/>
          </p:cNvSpPr>
          <p:nvPr>
            <p:ph type="title"/>
          </p:nvPr>
        </p:nvSpPr>
        <p:spPr/>
        <p:txBody>
          <a:bodyPr/>
          <a:lstStyle/>
          <a:p>
            <a:r>
              <a:rPr lang="en-US" dirty="0"/>
              <a:t>Irradiance Comparison</a:t>
            </a:r>
          </a:p>
        </p:txBody>
      </p:sp>
      <p:sp>
        <p:nvSpPr>
          <p:cNvPr id="4" name="Date Placeholder 3">
            <a:extLst>
              <a:ext uri="{FF2B5EF4-FFF2-40B4-BE49-F238E27FC236}">
                <a16:creationId xmlns:a16="http://schemas.microsoft.com/office/drawing/2014/main" id="{FE03D0C6-45FE-DBDC-C948-80D96BCF4D8B}"/>
              </a:ext>
            </a:extLst>
          </p:cNvPr>
          <p:cNvSpPr>
            <a:spLocks noGrp="1"/>
          </p:cNvSpPr>
          <p:nvPr>
            <p:ph type="dt" sz="half" idx="10"/>
          </p:nvPr>
        </p:nvSpPr>
        <p:spPr/>
        <p:txBody>
          <a:bodyPr/>
          <a:lstStyle/>
          <a:p>
            <a:r>
              <a:rPr lang="en-US" dirty="0"/>
              <a:t>August 26, 2024</a:t>
            </a:r>
          </a:p>
        </p:txBody>
      </p:sp>
      <p:sp>
        <p:nvSpPr>
          <p:cNvPr id="5" name="Footer Placeholder 4">
            <a:extLst>
              <a:ext uri="{FF2B5EF4-FFF2-40B4-BE49-F238E27FC236}">
                <a16:creationId xmlns:a16="http://schemas.microsoft.com/office/drawing/2014/main" id="{4509AEE7-3705-17B0-F1F9-ADABFCC63C8B}"/>
              </a:ext>
            </a:extLst>
          </p:cNvPr>
          <p:cNvSpPr>
            <a:spLocks noGrp="1"/>
          </p:cNvSpPr>
          <p:nvPr>
            <p:ph type="ftr" sz="quarter" idx="11"/>
          </p:nvPr>
        </p:nvSpPr>
        <p:spPr/>
        <p:txBody>
          <a:bodyPr/>
          <a:lstStyle/>
          <a:p>
            <a:r>
              <a:rPr lang="en-US"/>
              <a:t>TEMPO Cal. Status: ACVC #19</a:t>
            </a:r>
            <a:endParaRPr lang="en-US" dirty="0"/>
          </a:p>
        </p:txBody>
      </p:sp>
      <p:sp>
        <p:nvSpPr>
          <p:cNvPr id="6" name="Slide Number Placeholder 5">
            <a:extLst>
              <a:ext uri="{FF2B5EF4-FFF2-40B4-BE49-F238E27FC236}">
                <a16:creationId xmlns:a16="http://schemas.microsoft.com/office/drawing/2014/main" id="{4F571B33-7291-2E10-DD50-EAF1968112C8}"/>
              </a:ext>
            </a:extLst>
          </p:cNvPr>
          <p:cNvSpPr>
            <a:spLocks noGrp="1"/>
          </p:cNvSpPr>
          <p:nvPr>
            <p:ph type="sldNum" sz="quarter" idx="12"/>
          </p:nvPr>
        </p:nvSpPr>
        <p:spPr/>
        <p:txBody>
          <a:bodyPr/>
          <a:lstStyle/>
          <a:p>
            <a:fld id="{8ED73442-08FF-4492-B0C7-9D805A86EDBE}" type="slidenum">
              <a:rPr lang="en-US" smtClean="0"/>
              <a:t>9</a:t>
            </a:fld>
            <a:endParaRPr lang="en-US" dirty="0"/>
          </a:p>
        </p:txBody>
      </p:sp>
      <p:sp>
        <p:nvSpPr>
          <p:cNvPr id="16" name="TextBox 15">
            <a:extLst>
              <a:ext uri="{FF2B5EF4-FFF2-40B4-BE49-F238E27FC236}">
                <a16:creationId xmlns:a16="http://schemas.microsoft.com/office/drawing/2014/main" id="{C6B5EAF1-F307-5A6E-01F2-F8324849FB50}"/>
              </a:ext>
            </a:extLst>
          </p:cNvPr>
          <p:cNvSpPr txBox="1"/>
          <p:nvPr/>
        </p:nvSpPr>
        <p:spPr>
          <a:xfrm>
            <a:off x="7273622" y="1385741"/>
            <a:ext cx="1580882" cy="261610"/>
          </a:xfrm>
          <a:prstGeom prst="rect">
            <a:avLst/>
          </a:prstGeom>
          <a:noFill/>
        </p:spPr>
        <p:txBody>
          <a:bodyPr wrap="none" rtlCol="0">
            <a:spAutoFit/>
          </a:bodyPr>
          <a:lstStyle/>
          <a:p>
            <a:pPr algn="r"/>
            <a:r>
              <a:rPr lang="en-US" sz="1100" dirty="0"/>
              <a:t>[Credit: Heesung Chong]</a:t>
            </a:r>
          </a:p>
        </p:txBody>
      </p:sp>
      <p:sp>
        <p:nvSpPr>
          <p:cNvPr id="8" name="TextBox 7">
            <a:extLst>
              <a:ext uri="{FF2B5EF4-FFF2-40B4-BE49-F238E27FC236}">
                <a16:creationId xmlns:a16="http://schemas.microsoft.com/office/drawing/2014/main" id="{7C08C9BC-A8EE-A453-F5A6-0F936AFA9D36}"/>
              </a:ext>
            </a:extLst>
          </p:cNvPr>
          <p:cNvSpPr txBox="1"/>
          <p:nvPr/>
        </p:nvSpPr>
        <p:spPr>
          <a:xfrm>
            <a:off x="152400" y="4900952"/>
            <a:ext cx="9439656" cy="181588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dirty="0"/>
              <a:t>TEMPO First Light irradiance:</a:t>
            </a:r>
          </a:p>
          <a:p>
            <a:pPr marL="895335" lvl="1" indent="-285750">
              <a:buFont typeface="Arial" panose="020B0604020202020204" pitchFamily="34" charset="0"/>
              <a:buChar char="•"/>
            </a:pPr>
            <a:r>
              <a:rPr lang="en-US" sz="2000" dirty="0"/>
              <a:t>Above 320 nm biased low (0-10%)</a:t>
            </a:r>
          </a:p>
          <a:p>
            <a:pPr marL="895335" lvl="1" indent="-285750">
              <a:buFont typeface="Arial" panose="020B0604020202020204" pitchFamily="34" charset="0"/>
              <a:buChar char="•"/>
            </a:pPr>
            <a:r>
              <a:rPr lang="en-US" sz="2000" dirty="0"/>
              <a:t>Below 320 nm biased high (0-10%)</a:t>
            </a:r>
          </a:p>
          <a:p>
            <a:pPr marL="285750" indent="-285750">
              <a:buFont typeface="Arial" panose="020B0604020202020204" pitchFamily="34" charset="0"/>
              <a:buChar char="•"/>
            </a:pPr>
            <a:r>
              <a:rPr lang="en-US" dirty="0"/>
              <a:t>The bias patterns are consistent at different spatial indices.</a:t>
            </a:r>
          </a:p>
          <a:p>
            <a:pPr marL="285750" indent="-285750">
              <a:buFont typeface="Arial" panose="020B0604020202020204" pitchFamily="34" charset="0"/>
              <a:buChar char="•"/>
            </a:pPr>
            <a:r>
              <a:rPr lang="en-US" dirty="0"/>
              <a:t>Some cancelation of biases when calculating Sun-normalized radiances.</a:t>
            </a:r>
          </a:p>
        </p:txBody>
      </p:sp>
      <p:pic>
        <p:nvPicPr>
          <p:cNvPr id="9" name="Picture 8">
            <a:extLst>
              <a:ext uri="{FF2B5EF4-FFF2-40B4-BE49-F238E27FC236}">
                <a16:creationId xmlns:a16="http://schemas.microsoft.com/office/drawing/2014/main" id="{ED98F7AD-C6EF-3734-675D-18F2B62617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29811" y="1948971"/>
            <a:ext cx="3934252" cy="2950689"/>
          </a:xfrm>
          <a:prstGeom prst="rect">
            <a:avLst/>
          </a:prstGeom>
        </p:spPr>
      </p:pic>
      <p:pic>
        <p:nvPicPr>
          <p:cNvPr id="11" name="Picture 10">
            <a:extLst>
              <a:ext uri="{FF2B5EF4-FFF2-40B4-BE49-F238E27FC236}">
                <a16:creationId xmlns:a16="http://schemas.microsoft.com/office/drawing/2014/main" id="{F9B26984-B74C-5574-1019-7BB77B5E2B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49771" y="1948971"/>
            <a:ext cx="3934252" cy="2950689"/>
          </a:xfrm>
          <a:prstGeom prst="rect">
            <a:avLst/>
          </a:prstGeom>
        </p:spPr>
      </p:pic>
      <p:pic>
        <p:nvPicPr>
          <p:cNvPr id="17" name="Picture 16">
            <a:extLst>
              <a:ext uri="{FF2B5EF4-FFF2-40B4-BE49-F238E27FC236}">
                <a16:creationId xmlns:a16="http://schemas.microsoft.com/office/drawing/2014/main" id="{E4FD3CB3-5F94-6D51-0720-8DC461D72F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977" y="1948970"/>
            <a:ext cx="3934252" cy="2950689"/>
          </a:xfrm>
          <a:prstGeom prst="rect">
            <a:avLst/>
          </a:prstGeom>
        </p:spPr>
      </p:pic>
      <p:sp>
        <p:nvSpPr>
          <p:cNvPr id="18" name="TextBox 17">
            <a:extLst>
              <a:ext uri="{FF2B5EF4-FFF2-40B4-BE49-F238E27FC236}">
                <a16:creationId xmlns:a16="http://schemas.microsoft.com/office/drawing/2014/main" id="{027CA84B-59E1-171A-BB49-CA7B7BD12A6D}"/>
              </a:ext>
            </a:extLst>
          </p:cNvPr>
          <p:cNvSpPr txBox="1"/>
          <p:nvPr/>
        </p:nvSpPr>
        <p:spPr>
          <a:xfrm>
            <a:off x="582624" y="1641193"/>
            <a:ext cx="3273653" cy="307777"/>
          </a:xfrm>
          <a:prstGeom prst="rect">
            <a:avLst/>
          </a:prstGeom>
          <a:noFill/>
        </p:spPr>
        <p:txBody>
          <a:bodyPr wrap="none" rtlCol="0">
            <a:spAutoFit/>
          </a:bodyPr>
          <a:lstStyle/>
          <a:p>
            <a:pPr algn="ctr"/>
            <a:r>
              <a:rPr lang="en-US" sz="1400" b="1" dirty="0"/>
              <a:t>Spatial index 512 (1/4 of 2048 pixels)</a:t>
            </a:r>
          </a:p>
        </p:txBody>
      </p:sp>
      <p:sp>
        <p:nvSpPr>
          <p:cNvPr id="19" name="TextBox 18">
            <a:extLst>
              <a:ext uri="{FF2B5EF4-FFF2-40B4-BE49-F238E27FC236}">
                <a16:creationId xmlns:a16="http://schemas.microsoft.com/office/drawing/2014/main" id="{A978D241-8BBF-4B81-4C84-DB80C26644F4}"/>
              </a:ext>
            </a:extLst>
          </p:cNvPr>
          <p:cNvSpPr txBox="1"/>
          <p:nvPr/>
        </p:nvSpPr>
        <p:spPr>
          <a:xfrm>
            <a:off x="5006409" y="1641193"/>
            <a:ext cx="2440092" cy="307777"/>
          </a:xfrm>
          <a:prstGeom prst="rect">
            <a:avLst/>
          </a:prstGeom>
          <a:noFill/>
        </p:spPr>
        <p:txBody>
          <a:bodyPr wrap="none" rtlCol="0">
            <a:spAutoFit/>
          </a:bodyPr>
          <a:lstStyle/>
          <a:p>
            <a:pPr algn="ctr"/>
            <a:r>
              <a:rPr lang="en-US" sz="1400" b="1" dirty="0"/>
              <a:t>Spatial index 1024 (center)</a:t>
            </a:r>
          </a:p>
        </p:txBody>
      </p:sp>
      <p:sp>
        <p:nvSpPr>
          <p:cNvPr id="20" name="TextBox 19">
            <a:extLst>
              <a:ext uri="{FF2B5EF4-FFF2-40B4-BE49-F238E27FC236}">
                <a16:creationId xmlns:a16="http://schemas.microsoft.com/office/drawing/2014/main" id="{096F53A1-3E3A-5766-AE79-55B0D140CAD8}"/>
              </a:ext>
            </a:extLst>
          </p:cNvPr>
          <p:cNvSpPr txBox="1"/>
          <p:nvPr/>
        </p:nvSpPr>
        <p:spPr>
          <a:xfrm>
            <a:off x="8546942" y="1641193"/>
            <a:ext cx="3373039" cy="307777"/>
          </a:xfrm>
          <a:prstGeom prst="rect">
            <a:avLst/>
          </a:prstGeom>
          <a:noFill/>
        </p:spPr>
        <p:txBody>
          <a:bodyPr wrap="none" rtlCol="0">
            <a:spAutoFit/>
          </a:bodyPr>
          <a:lstStyle/>
          <a:p>
            <a:pPr algn="ctr"/>
            <a:r>
              <a:rPr lang="en-US" sz="1400" b="1" dirty="0"/>
              <a:t>Spatial index 1536 (3/4 of 2048 pixels)</a:t>
            </a:r>
          </a:p>
        </p:txBody>
      </p:sp>
      <p:sp>
        <p:nvSpPr>
          <p:cNvPr id="21" name="TextBox 20">
            <a:extLst>
              <a:ext uri="{FF2B5EF4-FFF2-40B4-BE49-F238E27FC236}">
                <a16:creationId xmlns:a16="http://schemas.microsoft.com/office/drawing/2014/main" id="{73D8F76B-54D1-E5E5-98EF-EDB1CBC2C35C}"/>
              </a:ext>
            </a:extLst>
          </p:cNvPr>
          <p:cNvSpPr txBox="1"/>
          <p:nvPr/>
        </p:nvSpPr>
        <p:spPr>
          <a:xfrm>
            <a:off x="9592056" y="5513832"/>
            <a:ext cx="2599944" cy="1200329"/>
          </a:xfrm>
          <a:prstGeom prst="rect">
            <a:avLst/>
          </a:prstGeom>
          <a:noFill/>
        </p:spPr>
        <p:txBody>
          <a:bodyPr wrap="square" rtlCol="0">
            <a:spAutoFit/>
          </a:bodyPr>
          <a:lstStyle/>
          <a:p>
            <a:r>
              <a:rPr lang="en-US" i="1" dirty="0"/>
              <a:t>[See poster by Larry Flynn for other evaluations]</a:t>
            </a:r>
          </a:p>
        </p:txBody>
      </p:sp>
    </p:spTree>
    <p:extLst>
      <p:ext uri="{BB962C8B-B14F-4D97-AF65-F5344CB8AC3E}">
        <p14:creationId xmlns:p14="http://schemas.microsoft.com/office/powerpoint/2010/main" val="2070616245"/>
      </p:ext>
    </p:extLst>
  </p:cSld>
  <p:clrMapOvr>
    <a:masterClrMapping/>
  </p:clrMapOvr>
</p:sld>
</file>

<file path=ppt/theme/theme1.xml><?xml version="1.0" encoding="utf-8"?>
<a:theme xmlns:a="http://schemas.openxmlformats.org/drawingml/2006/main" name="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wner xmlns="7d583c83-7f40-41e3-9f74-efc4f9579d08" xsi:nil="true"/>
    <Data_x0020_Classification xmlns="7d583c83-7f40-41e3-9f74-efc4f9579d08" xsi:nil="true"/>
    <Original_x0020_Filename xmlns="7d583c83-7f40-41e3-9f74-efc4f9579d08" xsi:nil="true"/>
    <TaxCatchAll xmlns="d900e117-17a0-4b24-9e47-511ef1d02c43" xsi:nil="true"/>
    <Creation_x0020_Date xmlns="7d583c83-7f40-41e3-9f74-efc4f9579d08" xsi:nil="true"/>
    <Corporate_x0020_Author xmlns="7d583c83-7f40-41e3-9f74-efc4f9579d08" xsi:nil="true"/>
    <lcf76f155ced4ddcb4097134ff3c332f xmlns="08da2995-e90b-4438-a7b0-7509e933bd92">
      <Terms xmlns="http://schemas.microsoft.com/office/infopath/2007/PartnerControls"/>
    </lcf76f155ced4ddcb4097134ff3c332f>
    <Handle xmlns="7d583c83-7f40-41e3-9f74-efc4f9579d08" xsi:nil="true"/>
    <Summary xmlns="7d583c83-7f40-41e3-9f74-efc4f9579d08" xsi:nil="true"/>
  </documentManagement>
</p:properties>
</file>

<file path=customXml/item2.xml><?xml version="1.0" encoding="utf-8"?>
<Application xmlns="http://www.sap.com/cof/powerpoint/application">
  <Version>2</Version>
  <Revision>2.8.600.95340</Revision>
</Application>
</file>

<file path=customXml/item3.xml><?xml version="1.0" encoding="utf-8"?>
<ct:contentTypeSchema xmlns:ct="http://schemas.microsoft.com/office/2006/metadata/contentType" xmlns:ma="http://schemas.microsoft.com/office/2006/metadata/properties/metaAttributes" ct:_="" ma:_="" ma:contentTypeName="Document" ma:contentTypeID="0x010100EA81C547C81D5641B2853B35EF8DF0A7" ma:contentTypeVersion="21" ma:contentTypeDescription="Create a new document." ma:contentTypeScope="" ma:versionID="fbc1443a80eba03d2b7c64c39ce3083f">
  <xsd:schema xmlns:xsd="http://www.w3.org/2001/XMLSchema" xmlns:xs="http://www.w3.org/2001/XMLSchema" xmlns:p="http://schemas.microsoft.com/office/2006/metadata/properties" xmlns:ns2="7d583c83-7f40-41e3-9f74-efc4f9579d08" xmlns:ns3="08da2995-e90b-4438-a7b0-7509e933bd92" xmlns:ns4="d900e117-17a0-4b24-9e47-511ef1d02c43" targetNamespace="http://schemas.microsoft.com/office/2006/metadata/properties" ma:root="true" ma:fieldsID="5930eca57c3a5ff832850ba66bf71d3c" ns2:_="" ns3:_="" ns4:_="">
    <xsd:import namespace="7d583c83-7f40-41e3-9f74-efc4f9579d08"/>
    <xsd:import namespace="08da2995-e90b-4438-a7b0-7509e933bd92"/>
    <xsd:import namespace="d900e117-17a0-4b24-9e47-511ef1d02c43"/>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3:MediaServiceMetadata" minOccurs="0"/>
                <xsd:element ref="ns3:MediaServiceFastMetadata"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83c83-7f40-41e3-9f74-efc4f9579d08"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ata_x0020_Classification" ma:index="9" nillable="true" ma:displayName="Data Classification" ma:internalName="Data_x0020_Classification">
      <xsd:simpleType>
        <xsd:restriction base="dms:Text">
          <xsd:maxLength value="255"/>
        </xsd:restriction>
      </xsd:simpleType>
    </xsd:element>
    <xsd:element name="Handle" ma:index="10" nillable="true" ma:displayName="Handle" ma:internalName="Handle">
      <xsd:simpleType>
        <xsd:restriction base="dms:Text">
          <xsd:maxLength value="255"/>
        </xsd:restriction>
      </xsd:simpleType>
    </xsd:element>
    <xsd:element name="Original_x0020_Filename" ma:index="11" nillable="true" ma:displayName="Original Filename" ma:internalName="Original_x0020_Filename">
      <xsd:simpleType>
        <xsd:restriction base="dms:Text">
          <xsd:maxLength value="255"/>
        </xsd:restriction>
      </xsd:simpleType>
    </xsd:element>
    <xsd:element name="Corporate_x0020_Author" ma:index="12" nillable="true" ma:displayName="Corporate Author" ma:internalName="Corporate_x0020_Author">
      <xsd:simpleType>
        <xsd:restriction base="dms:Text">
          <xsd:maxLength value="255"/>
        </xsd:restriction>
      </xsd:simpleType>
    </xsd:element>
    <xsd:element name="Creation_x0020_Date" ma:index="13" nillable="true" ma:displayName="Creation Date" ma:format="DateOnly"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da2995-e90b-4438-a7b0-7509e933bd92"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347b9cc4-fb6f-4d7a-bd92-58ac48c43431}" ma:internalName="TaxCatchAll" ma:showField="CatchAllData" ma:web="a400b605-e52c-4a0e-a84f-39c9c7d011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62512F-332A-43A4-966C-475D881D187A}">
  <ds:schemaRefs>
    <ds:schemaRef ds:uri="http://www.w3.org/XML/1998/namespace"/>
    <ds:schemaRef ds:uri="7d583c83-7f40-41e3-9f74-efc4f9579d08"/>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schemas.microsoft.com/office/2006/metadata/properties"/>
    <ds:schemaRef ds:uri="d900e117-17a0-4b24-9e47-511ef1d02c43"/>
    <ds:schemaRef ds:uri="08da2995-e90b-4438-a7b0-7509e933bd92"/>
    <ds:schemaRef ds:uri="http://purl.org/dc/terms/"/>
  </ds:schemaRefs>
</ds:datastoreItem>
</file>

<file path=customXml/itemProps2.xml><?xml version="1.0" encoding="utf-8"?>
<ds:datastoreItem xmlns:ds="http://schemas.openxmlformats.org/officeDocument/2006/customXml" ds:itemID="{E4179A00-9E62-44E0-82CD-32E26D0A022F}">
  <ds:schemaRefs>
    <ds:schemaRef ds:uri="http://www.sap.com/cof/powerpoint/application"/>
  </ds:schemaRefs>
</ds:datastoreItem>
</file>

<file path=customXml/itemProps3.xml><?xml version="1.0" encoding="utf-8"?>
<ds:datastoreItem xmlns:ds="http://schemas.openxmlformats.org/officeDocument/2006/customXml" ds:itemID="{6DC7CC1B-1CEB-453F-9D34-F43655BD0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583c83-7f40-41e3-9f74-efc4f9579d08"/>
    <ds:schemaRef ds:uri="08da2995-e90b-4438-a7b0-7509e933bd92"/>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5587F77-F6CA-4A96-8580-A10D9F5ECC89}">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 Wide ORR MRR</Template>
  <TotalTime>25626</TotalTime>
  <Words>1793</Words>
  <Application>Microsoft Office PowerPoint</Application>
  <PresentationFormat>Widescreen</PresentationFormat>
  <Paragraphs>314</Paragraphs>
  <Slides>33</Slides>
  <Notes>5</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Narrow</vt:lpstr>
      <vt:lpstr>Calibri</vt:lpstr>
      <vt:lpstr>Courier New</vt:lpstr>
      <vt:lpstr>Helvetica</vt:lpstr>
      <vt:lpstr>Times</vt:lpstr>
      <vt:lpstr>Times New Roman</vt:lpstr>
      <vt:lpstr>Wingdings</vt:lpstr>
      <vt:lpstr>TEMPO Wide ORR MRR</vt:lpstr>
      <vt:lpstr>PowerPoint Presentation</vt:lpstr>
      <vt:lpstr>PowerPoint Presentation</vt:lpstr>
      <vt:lpstr>Introduction</vt:lpstr>
      <vt:lpstr>TEMPO L0–1 processor</vt:lpstr>
      <vt:lpstr>First Light: Working Diffuser Solar  @12:18 am ET, August 1, 2023</vt:lpstr>
      <vt:lpstr>Wavelength Shift from Pre-launch</vt:lpstr>
      <vt:lpstr>Wavelength Stability</vt:lpstr>
      <vt:lpstr>Spectral bandpass calibration</vt:lpstr>
      <vt:lpstr>Irradiance Comparison</vt:lpstr>
      <vt:lpstr>Angular dependence of BTDF - 1</vt:lpstr>
      <vt:lpstr>Correcting angle-dependence of BTDF -2</vt:lpstr>
      <vt:lpstr>Correcting angle-dependence of BTDF - 3</vt:lpstr>
      <vt:lpstr>Sensor Response Evolution – First Year</vt:lpstr>
      <vt:lpstr>Irradiance changes at selected channels</vt:lpstr>
      <vt:lpstr>Contribution separation</vt:lpstr>
      <vt:lpstr>Contribution separation (UV)</vt:lpstr>
      <vt:lpstr>Contribution separation (VIS)</vt:lpstr>
      <vt:lpstr>Dark Current Evolution</vt:lpstr>
      <vt:lpstr>Instrument SNR Requirements</vt:lpstr>
      <vt:lpstr>PowerPoint Presentation</vt:lpstr>
      <vt:lpstr>PowerPoint Presentation</vt:lpstr>
      <vt:lpstr>Extension to GEMS Solar Calibration</vt:lpstr>
      <vt:lpstr>Irradiance change as a function of the scattering angle change</vt:lpstr>
      <vt:lpstr>Applying TEMPO method to GEMS</vt:lpstr>
      <vt:lpstr>Calibration and L1b Validation</vt:lpstr>
      <vt:lpstr>Summary</vt:lpstr>
      <vt:lpstr>PowerPoint Presentation</vt:lpstr>
      <vt:lpstr>Backup</vt:lpstr>
      <vt:lpstr>PowerPoint Presentation</vt:lpstr>
      <vt:lpstr>PowerPoint Presentation</vt:lpstr>
      <vt:lpstr>PowerPoint Presentation</vt:lpstr>
      <vt:lpstr>PowerPoint Presentation</vt:lpstr>
      <vt:lpstr>Solar Calibration Geometry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Bonine, Lauren {Lauren} (LARC-B602D)</dc:creator>
  <cp:lastModifiedBy>Flittner, David E. (LARC-E303)</cp:lastModifiedBy>
  <cp:revision>15</cp:revision>
  <dcterms:created xsi:type="dcterms:W3CDTF">2023-07-21T14:01:39Z</dcterms:created>
  <dcterms:modified xsi:type="dcterms:W3CDTF">2024-08-24T04:58:43Z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0x010100EA81C547C81D5641B2853B35EF8DF0A7</vt:lpwstr>
  </property>
  <property fmtid="{D5CDD505-2E9C-101B-9397-08002B2CF9AE}" pid="3" name="MediaServiceImageTags">
    <vt:lpwstr/>
  </property>
</Properties>
</file>